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a" ContentType="audio/x-ms-wma"/>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517" r:id="rId2"/>
    <p:sldId id="518" r:id="rId3"/>
    <p:sldId id="472" r:id="rId4"/>
    <p:sldId id="519" r:id="rId5"/>
    <p:sldId id="523" r:id="rId6"/>
    <p:sldId id="520" r:id="rId7"/>
    <p:sldId id="421" r:id="rId8"/>
    <p:sldId id="423" r:id="rId9"/>
    <p:sldId id="524" r:id="rId10"/>
    <p:sldId id="522" r:id="rId11"/>
  </p:sldIdLst>
  <p:sldSz cx="9144000" cy="6858000" type="screen4x3"/>
  <p:notesSz cx="6735763" cy="9869488"/>
  <p:defaultTex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FF0000"/>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24" autoAdjust="0"/>
    <p:restoredTop sz="64202" autoAdjust="0"/>
  </p:normalViewPr>
  <p:slideViewPr>
    <p:cSldViewPr>
      <p:cViewPr varScale="1">
        <p:scale>
          <a:sx n="49" d="100"/>
          <a:sy n="49" d="100"/>
        </p:scale>
        <p:origin x="-1128" y="-90"/>
      </p:cViewPr>
      <p:guideLst>
        <p:guide orient="horz" pos="2160"/>
        <p:guide pos="2880"/>
      </p:guideLst>
    </p:cSldViewPr>
  </p:slideViewPr>
  <p:outlineViewPr>
    <p:cViewPr>
      <p:scale>
        <a:sx n="25" d="100"/>
        <a:sy n="25" d="100"/>
      </p:scale>
      <p:origin x="0" y="0"/>
    </p:cViewPr>
  </p:outlineViewPr>
  <p:notesTextViewPr>
    <p:cViewPr>
      <p:scale>
        <a:sx n="100" d="100"/>
        <a:sy n="100" d="100"/>
      </p:scale>
      <p:origin x="0" y="624"/>
    </p:cViewPr>
  </p:notesTextViewPr>
  <p:notesViewPr>
    <p:cSldViewPr>
      <p:cViewPr varScale="1">
        <p:scale>
          <a:sx n="59" d="100"/>
          <a:sy n="59" d="100"/>
        </p:scale>
        <p:origin x="-1650" y="-66"/>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8675"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8676" name="Rectangle 4"/>
          <p:cNvSpPr>
            <a:spLocks noGrp="1" noChangeArrowheads="1"/>
          </p:cNvSpPr>
          <p:nvPr>
            <p:ph type="ftr" sz="quarter" idx="2"/>
          </p:nvPr>
        </p:nvSpPr>
        <p:spPr bwMode="auto">
          <a:xfrm>
            <a:off x="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8677" name="Rectangle 5"/>
          <p:cNvSpPr>
            <a:spLocks noGrp="1" noChangeArrowheads="1"/>
          </p:cNvSpPr>
          <p:nvPr>
            <p:ph type="sldNum" sz="quarter" idx="3"/>
          </p:nvPr>
        </p:nvSpPr>
        <p:spPr bwMode="auto">
          <a:xfrm>
            <a:off x="3816350" y="9375775"/>
            <a:ext cx="2919413"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07D4E09-BAA4-4BED-B33F-4EB7C2C6312C}" type="slidenum">
              <a:rPr lang="en-US" altLang="ja-JP"/>
              <a:pPr/>
              <a:t>‹#›</a:t>
            </a:fld>
            <a:endParaRPr lang="en-US" altLang="ja-JP"/>
          </a:p>
        </p:txBody>
      </p:sp>
    </p:spTree>
    <p:extLst>
      <p:ext uri="{BB962C8B-B14F-4D97-AF65-F5344CB8AC3E}">
        <p14:creationId xmlns:p14="http://schemas.microsoft.com/office/powerpoint/2010/main" val="1014440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296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9700" name="Rectangle 4"/>
          <p:cNvSpPr>
            <a:spLocks noGrp="1" noRot="1" noChangeAspect="1" noChangeArrowheads="1" noTextEdit="1"/>
          </p:cNvSpPr>
          <p:nvPr>
            <p:ph type="sldImg" idx="2"/>
          </p:nvPr>
        </p:nvSpPr>
        <p:spPr bwMode="auto">
          <a:xfrm>
            <a:off x="952500" y="762000"/>
            <a:ext cx="4876800" cy="36576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914400" y="4724400"/>
            <a:ext cx="49530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29702" name="Rectangle 6"/>
          <p:cNvSpPr>
            <a:spLocks noGrp="1" noChangeArrowheads="1"/>
          </p:cNvSpPr>
          <p:nvPr>
            <p:ph type="ftr" sz="quarter" idx="4"/>
          </p:nvPr>
        </p:nvSpPr>
        <p:spPr bwMode="auto">
          <a:xfrm>
            <a:off x="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29703" name="Rectangle 7"/>
          <p:cNvSpPr>
            <a:spLocks noGrp="1" noChangeArrowheads="1"/>
          </p:cNvSpPr>
          <p:nvPr>
            <p:ph type="sldNum" sz="quarter" idx="5"/>
          </p:nvPr>
        </p:nvSpPr>
        <p:spPr bwMode="auto">
          <a:xfrm>
            <a:off x="38100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79C64A-D00E-45E2-AD5B-383F343FE9ED}" type="slidenum">
              <a:rPr lang="en-US" altLang="ja-JP"/>
              <a:pPr/>
              <a:t>‹#›</a:t>
            </a:fld>
            <a:endParaRPr lang="en-US" altLang="ja-JP"/>
          </a:p>
        </p:txBody>
      </p:sp>
    </p:spTree>
    <p:extLst>
      <p:ext uri="{BB962C8B-B14F-4D97-AF65-F5344CB8AC3E}">
        <p14:creationId xmlns:p14="http://schemas.microsoft.com/office/powerpoint/2010/main" val="28718636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プリント「生物統計学＿第１３回回帰分析その１</a:t>
            </a:r>
            <a:r>
              <a:rPr kumimoji="1" lang="en-US" altLang="ja-JP" dirty="0" smtClean="0"/>
              <a:t>2013</a:t>
            </a:r>
            <a:r>
              <a:rPr kumimoji="1" lang="ja-JP" altLang="en-US" dirty="0" smtClean="0"/>
              <a:t>年」</a:t>
            </a:r>
            <a:r>
              <a:rPr kumimoji="1" lang="en-US" altLang="ja-JP" dirty="0" smtClean="0"/>
              <a:t>P</a:t>
            </a:r>
            <a:r>
              <a:rPr kumimoji="1" lang="ja-JP" altLang="en-US" dirty="0" smtClean="0"/>
              <a:t>７以降を予習しながら空所を埋めていきましょう．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回帰分析では独立変数</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を与えたときに従属変数</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がどんな値となるかを決めることが主な目的で</a:t>
            </a:r>
            <a:r>
              <a:rPr kumimoji="1" lang="ja-JP" altLang="en-US" sz="1200" kern="1200" dirty="0" smtClean="0">
                <a:solidFill>
                  <a:schemeClr val="tx1"/>
                </a:solidFill>
                <a:effectLst/>
                <a:latin typeface="Times New Roman" pitchFamily="18" charset="0"/>
                <a:ea typeface="ＭＳ Ｐ明朝" charset="-128"/>
                <a:cs typeface="+mn-cs"/>
              </a:rPr>
              <a:t>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回帰係数，回帰直線などはそのために算出するので</a:t>
            </a:r>
            <a:r>
              <a:rPr kumimoji="1" lang="ja-JP" altLang="en-US" sz="1200" kern="1200" dirty="0" smtClean="0">
                <a:solidFill>
                  <a:schemeClr val="tx1"/>
                </a:solidFill>
                <a:effectLst/>
                <a:latin typeface="Times New Roman" pitchFamily="18" charset="0"/>
                <a:ea typeface="ＭＳ Ｐ明朝" charset="-128"/>
                <a:cs typeface="+mn-cs"/>
              </a:rPr>
              <a:t>す．したがって，</a:t>
            </a:r>
            <a:r>
              <a:rPr kumimoji="1" lang="ja-JP" altLang="ja-JP" sz="1200" kern="1200" dirty="0" smtClean="0">
                <a:solidFill>
                  <a:schemeClr val="tx1"/>
                </a:solidFill>
                <a:effectLst/>
                <a:latin typeface="Times New Roman" pitchFamily="18" charset="0"/>
                <a:ea typeface="ＭＳ Ｐ明朝" charset="-128"/>
                <a:cs typeface="+mn-cs"/>
              </a:rPr>
              <a:t>回帰係数，切片，独立変数</a:t>
            </a:r>
            <a:r>
              <a:rPr kumimoji="1" lang="ja-JP" altLang="en-US" sz="1200" kern="1200" dirty="0" err="1" smtClean="0">
                <a:solidFill>
                  <a:schemeClr val="tx1"/>
                </a:solidFill>
                <a:effectLst/>
                <a:latin typeface="Times New Roman" pitchFamily="18" charset="0"/>
                <a:ea typeface="ＭＳ Ｐ明朝" charset="-128"/>
                <a:cs typeface="+mn-cs"/>
              </a:rPr>
              <a:t>ｘ</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に対する</a:t>
            </a:r>
            <a:r>
              <a:rPr kumimoji="1" lang="ja-JP" altLang="en-US" sz="1200" kern="1200" dirty="0" err="1" smtClean="0">
                <a:solidFill>
                  <a:schemeClr val="tx1"/>
                </a:solidFill>
                <a:effectLst/>
                <a:latin typeface="Times New Roman" pitchFamily="18" charset="0"/>
                <a:ea typeface="ＭＳ Ｐ明朝" charset="-128"/>
                <a:cs typeface="+mn-cs"/>
              </a:rPr>
              <a:t>ｙ</a:t>
            </a:r>
            <a:r>
              <a:rPr kumimoji="1" lang="en-US" altLang="ja-JP" sz="1200" kern="1200" dirty="0" smtClean="0">
                <a:solidFill>
                  <a:schemeClr val="tx1"/>
                </a:solidFill>
                <a:effectLst/>
                <a:latin typeface="Times New Roman" pitchFamily="18" charset="0"/>
                <a:ea typeface="ＭＳ Ｐ明朝" charset="-128"/>
                <a:cs typeface="+mn-cs"/>
              </a:rPr>
              <a:t> </a:t>
            </a:r>
            <a:r>
              <a:rPr kumimoji="1" lang="ja-JP" altLang="ja-JP" sz="1200" kern="1200" dirty="0" smtClean="0">
                <a:solidFill>
                  <a:schemeClr val="tx1"/>
                </a:solidFill>
                <a:effectLst/>
                <a:latin typeface="Times New Roman" pitchFamily="18" charset="0"/>
                <a:ea typeface="ＭＳ Ｐ明朝" charset="-128"/>
                <a:cs typeface="+mn-cs"/>
              </a:rPr>
              <a:t>の値について推定・検定</a:t>
            </a:r>
            <a:r>
              <a:rPr kumimoji="1" lang="ja-JP" altLang="en-US" sz="1200" kern="1200" dirty="0" smtClean="0">
                <a:solidFill>
                  <a:schemeClr val="tx1"/>
                </a:solidFill>
                <a:effectLst/>
                <a:latin typeface="Times New Roman" pitchFamily="18" charset="0"/>
                <a:ea typeface="ＭＳ Ｐ明朝" charset="-128"/>
                <a:cs typeface="+mn-cs"/>
              </a:rPr>
              <a:t>をすることができます．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1</a:t>
            </a:fld>
            <a:endParaRPr lang="en-US" altLang="ja-JP"/>
          </a:p>
        </p:txBody>
      </p:sp>
    </p:spTree>
    <p:extLst>
      <p:ext uri="{BB962C8B-B14F-4D97-AF65-F5344CB8AC3E}">
        <p14:creationId xmlns:p14="http://schemas.microsoft.com/office/powerpoint/2010/main" val="3090297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予習は「生物統計学第１２回宿題と第１３回のための予習</a:t>
            </a:r>
            <a:r>
              <a:rPr lang="en-US" altLang="ja-JP" dirty="0" smtClean="0"/>
              <a:t>2013 </a:t>
            </a:r>
            <a:r>
              <a:rPr lang="ja-JP" altLang="en-US" dirty="0" smtClean="0"/>
              <a:t>」の提出用タブ欄問</a:t>
            </a:r>
            <a:r>
              <a:rPr lang="en-US" altLang="ja-JP" dirty="0" smtClean="0"/>
              <a:t>4</a:t>
            </a:r>
            <a:r>
              <a:rPr lang="ja-JP" altLang="en-US" dirty="0" smtClean="0"/>
              <a:t>②に入力して提出してください．</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10</a:t>
            </a:fld>
            <a:endParaRPr lang="en-US" altLang="ja-JP"/>
          </a:p>
        </p:txBody>
      </p:sp>
    </p:spTree>
    <p:extLst>
      <p:ext uri="{BB962C8B-B14F-4D97-AF65-F5344CB8AC3E}">
        <p14:creationId xmlns:p14="http://schemas.microsoft.com/office/powerpoint/2010/main" val="3136318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エクセルの分析ツールの回帰分析では，母回帰係数および母切片の区間推定ができます．</a:t>
            </a:r>
            <a:endParaRPr kumimoji="1" lang="en-US" altLang="ja-JP" dirty="0" smtClean="0"/>
          </a:p>
          <a:p>
            <a:r>
              <a:rPr kumimoji="1" lang="ja-JP" altLang="en-US" dirty="0" smtClean="0"/>
              <a:t>母回帰係数は下の行（画面では</a:t>
            </a:r>
            <a:r>
              <a:rPr kumimoji="1" lang="en-US" altLang="ja-JP" dirty="0" smtClean="0"/>
              <a:t>N%(T)</a:t>
            </a:r>
            <a:r>
              <a:rPr kumimoji="1" lang="ja-JP" altLang="en-US" dirty="0" smtClean="0"/>
              <a:t>で示される行）に区間推定値が表示されます．画面の下限</a:t>
            </a:r>
            <a:r>
              <a:rPr kumimoji="1" lang="en-US" altLang="ja-JP" dirty="0" smtClean="0"/>
              <a:t>95</a:t>
            </a:r>
            <a:r>
              <a:rPr kumimoji="1" lang="ja-JP" altLang="en-US" dirty="0" smtClean="0"/>
              <a:t>％と上限</a:t>
            </a:r>
            <a:r>
              <a:rPr kumimoji="1" lang="en-US" altLang="ja-JP" dirty="0" smtClean="0"/>
              <a:t>95</a:t>
            </a:r>
            <a:r>
              <a:rPr kumimoji="1" lang="ja-JP" altLang="en-US" dirty="0" smtClean="0"/>
              <a:t>％のところが，</a:t>
            </a:r>
            <a:r>
              <a:rPr kumimoji="1" lang="en-US" altLang="ja-JP" dirty="0" smtClean="0"/>
              <a:t>95</a:t>
            </a:r>
            <a:r>
              <a:rPr kumimoji="1" lang="ja-JP" altLang="en-US" dirty="0" smtClean="0"/>
              <a:t>％信頼区間です．下限</a:t>
            </a:r>
            <a:r>
              <a:rPr kumimoji="1" lang="en-US" altLang="ja-JP" dirty="0" smtClean="0"/>
              <a:t>99</a:t>
            </a:r>
            <a:r>
              <a:rPr kumimoji="1" lang="ja-JP" altLang="en-US" dirty="0" smtClean="0"/>
              <a:t>％，上限</a:t>
            </a:r>
            <a:r>
              <a:rPr kumimoji="1" lang="en-US" altLang="ja-JP" dirty="0" smtClean="0"/>
              <a:t>99</a:t>
            </a:r>
            <a:r>
              <a:rPr kumimoji="1" lang="ja-JP" altLang="en-US" dirty="0" smtClean="0"/>
              <a:t>％のところは指定した確率（ここでは</a:t>
            </a:r>
            <a:r>
              <a:rPr kumimoji="1" lang="en-US" altLang="ja-JP" dirty="0" smtClean="0"/>
              <a:t>99</a:t>
            </a:r>
            <a:r>
              <a:rPr kumimoji="1" lang="ja-JP" altLang="en-US" dirty="0" smtClean="0"/>
              <a:t>％を指定した）における信頼区間です．</a:t>
            </a:r>
            <a:endParaRPr kumimoji="1" lang="en-US" altLang="ja-JP" dirty="0" smtClean="0"/>
          </a:p>
          <a:p>
            <a:r>
              <a:rPr kumimoji="1" lang="ja-JP" altLang="en-US" dirty="0" smtClean="0"/>
              <a:t>母切片の区間推定値も同じように切片の行を読むことでわかります．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2</a:t>
            </a:fld>
            <a:endParaRPr lang="en-US" altLang="ja-JP"/>
          </a:p>
        </p:txBody>
      </p:sp>
    </p:spTree>
    <p:extLst>
      <p:ext uri="{BB962C8B-B14F-4D97-AF65-F5344CB8AC3E}">
        <p14:creationId xmlns:p14="http://schemas.microsoft.com/office/powerpoint/2010/main" val="3816673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さきほど下限</a:t>
            </a:r>
            <a:r>
              <a:rPr kumimoji="1" lang="en-US" altLang="ja-JP" dirty="0" smtClean="0"/>
              <a:t>99</a:t>
            </a:r>
            <a:r>
              <a:rPr kumimoji="1" lang="ja-JP" altLang="en-US" dirty="0" smtClean="0"/>
              <a:t>％，上限</a:t>
            </a:r>
            <a:r>
              <a:rPr kumimoji="1" lang="en-US" altLang="ja-JP" dirty="0" smtClean="0"/>
              <a:t>99</a:t>
            </a:r>
            <a:r>
              <a:rPr kumimoji="1" lang="ja-JP" altLang="en-US" dirty="0" smtClean="0"/>
              <a:t>％のところで指定した確率（ここでは</a:t>
            </a:r>
            <a:r>
              <a:rPr kumimoji="1" lang="en-US" altLang="ja-JP" dirty="0" smtClean="0"/>
              <a:t>99</a:t>
            </a:r>
            <a:r>
              <a:rPr kumimoji="1" lang="ja-JP" altLang="en-US" dirty="0" smtClean="0"/>
              <a:t>％を指定した）とは，回帰分析のときに上の画面で指定する有意水準のことです．回帰分析では</a:t>
            </a:r>
            <a:r>
              <a:rPr kumimoji="1" lang="en-US" altLang="ja-JP" dirty="0" smtClean="0"/>
              <a:t>95</a:t>
            </a:r>
            <a:r>
              <a:rPr kumimoji="1" lang="ja-JP" altLang="en-US" dirty="0" smtClean="0"/>
              <a:t>％信頼区間はかならず計算するようになっているので，ここの数値は</a:t>
            </a:r>
            <a:r>
              <a:rPr kumimoji="1" lang="en-US" altLang="ja-JP" dirty="0" smtClean="0"/>
              <a:t>95</a:t>
            </a:r>
            <a:r>
              <a:rPr kumimoji="1" lang="ja-JP" altLang="en-US" dirty="0" smtClean="0"/>
              <a:t>よりも</a:t>
            </a:r>
            <a:r>
              <a:rPr kumimoji="1" lang="en-US" altLang="ja-JP" dirty="0" smtClean="0"/>
              <a:t>99</a:t>
            </a:r>
            <a:r>
              <a:rPr kumimoji="1" lang="ja-JP" altLang="en-US" dirty="0" smtClean="0"/>
              <a:t>など別の数字にしておくとよいでしょう．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3</a:t>
            </a:fld>
            <a:endParaRPr lang="en-US" altLang="ja-JP"/>
          </a:p>
        </p:txBody>
      </p:sp>
    </p:spTree>
    <p:extLst>
      <p:ext uri="{BB962C8B-B14F-4D97-AF65-F5344CB8AC3E}">
        <p14:creationId xmlns:p14="http://schemas.microsoft.com/office/powerpoint/2010/main" val="1909078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画面の表から</a:t>
            </a:r>
          </a:p>
          <a:p>
            <a:r>
              <a:rPr kumimoji="1" lang="ja-JP" altLang="en-US" dirty="0" smtClean="0"/>
              <a:t>母回帰係数の</a:t>
            </a:r>
            <a:r>
              <a:rPr kumimoji="1" lang="en-US" altLang="ja-JP" dirty="0" smtClean="0"/>
              <a:t>95</a:t>
            </a:r>
            <a:r>
              <a:rPr kumimoji="1" lang="ja-JP" altLang="en-US" dirty="0" smtClean="0"/>
              <a:t>％信頼区間を付けた区間推定値は，</a:t>
            </a:r>
            <a:r>
              <a:rPr kumimoji="1" lang="en-US" altLang="ja-JP" dirty="0" smtClean="0"/>
              <a:t>7.77</a:t>
            </a:r>
            <a:r>
              <a:rPr kumimoji="1" lang="ja-JP" altLang="en-US" dirty="0" smtClean="0"/>
              <a:t>～</a:t>
            </a:r>
            <a:r>
              <a:rPr kumimoji="1" lang="en-US" altLang="ja-JP" dirty="0" smtClean="0"/>
              <a:t>10.67</a:t>
            </a:r>
            <a:r>
              <a:rPr kumimoji="1" lang="ja-JP" altLang="en-US" dirty="0" smtClean="0"/>
              <a:t>となります．単位はこの場合　</a:t>
            </a:r>
            <a:r>
              <a:rPr kumimoji="1" lang="en-US" altLang="ja-JP" dirty="0" smtClean="0"/>
              <a:t>g/L</a:t>
            </a:r>
            <a:r>
              <a:rPr kumimoji="1" lang="ja-JP" altLang="en-US" dirty="0" smtClean="0"/>
              <a:t>　となります．回帰係数の単位は</a:t>
            </a:r>
            <a:r>
              <a:rPr kumimoji="1" lang="ja-JP" altLang="en-US" dirty="0" err="1" smtClean="0"/>
              <a:t>ｙ</a:t>
            </a:r>
            <a:r>
              <a:rPr kumimoji="1" lang="ja-JP" altLang="en-US" dirty="0" smtClean="0"/>
              <a:t>の単位</a:t>
            </a:r>
            <a:r>
              <a:rPr kumimoji="1" lang="en-US" altLang="ja-JP" dirty="0" smtClean="0"/>
              <a:t>/x</a:t>
            </a:r>
            <a:r>
              <a:rPr kumimoji="1" lang="ja-JP" altLang="en-US" dirty="0" smtClean="0"/>
              <a:t>の単位です．</a:t>
            </a:r>
          </a:p>
          <a:p>
            <a:r>
              <a:rPr kumimoji="1" lang="ja-JP" altLang="en-US" dirty="0" smtClean="0"/>
              <a:t>母回帰係数の</a:t>
            </a:r>
            <a:r>
              <a:rPr kumimoji="1" lang="en-US" altLang="ja-JP" dirty="0" smtClean="0"/>
              <a:t>99</a:t>
            </a:r>
            <a:r>
              <a:rPr kumimoji="1" lang="ja-JP" altLang="en-US" dirty="0" smtClean="0"/>
              <a:t>％の信頼率における信頼区間は　</a:t>
            </a:r>
            <a:r>
              <a:rPr kumimoji="1" lang="en-US" altLang="ja-JP" dirty="0" smtClean="0"/>
              <a:t>7.26≦β≦11.18 </a:t>
            </a:r>
            <a:r>
              <a:rPr kumimoji="1" lang="ja-JP" altLang="en-US" dirty="0" smtClean="0"/>
              <a:t>（単位　</a:t>
            </a:r>
            <a:r>
              <a:rPr kumimoji="1" lang="en-US" altLang="ja-JP" dirty="0" smtClean="0"/>
              <a:t>g/L</a:t>
            </a:r>
            <a:r>
              <a:rPr kumimoji="1" lang="ja-JP" altLang="en-US" dirty="0" smtClean="0"/>
              <a:t>）です．</a:t>
            </a:r>
          </a:p>
          <a:p>
            <a:r>
              <a:rPr kumimoji="1" lang="ja-JP" altLang="en-US" dirty="0" smtClean="0"/>
              <a:t>母回帰係数とは直線の傾きですから，ｘを１ふやすと</a:t>
            </a:r>
            <a:r>
              <a:rPr kumimoji="1" lang="ja-JP" altLang="en-US" dirty="0" err="1" smtClean="0"/>
              <a:t>ｙ</a:t>
            </a:r>
            <a:r>
              <a:rPr kumimoji="1" lang="ja-JP" altLang="en-US" dirty="0" smtClean="0"/>
              <a:t>がいくらふえるかが母回帰係数です．すなわち飲み水を</a:t>
            </a:r>
            <a:r>
              <a:rPr kumimoji="1" lang="en-US" altLang="ja-JP" dirty="0" smtClean="0"/>
              <a:t>1L</a:t>
            </a:r>
            <a:r>
              <a:rPr kumimoji="1" lang="ja-JP" altLang="en-US" dirty="0" smtClean="0"/>
              <a:t>増やすとウズラの体重は</a:t>
            </a:r>
            <a:r>
              <a:rPr kumimoji="1" lang="en-US" altLang="ja-JP" dirty="0" smtClean="0"/>
              <a:t>95</a:t>
            </a:r>
            <a:r>
              <a:rPr kumimoji="1" lang="ja-JP" altLang="en-US" dirty="0" smtClean="0"/>
              <a:t>％の確率で</a:t>
            </a:r>
            <a:r>
              <a:rPr kumimoji="1" lang="en-US" altLang="ja-JP" dirty="0" smtClean="0"/>
              <a:t>7.77</a:t>
            </a:r>
            <a:r>
              <a:rPr kumimoji="1" lang="ja-JP" altLang="en-US" dirty="0" smtClean="0"/>
              <a:t>～</a:t>
            </a:r>
            <a:r>
              <a:rPr kumimoji="1" lang="en-US" altLang="ja-JP" dirty="0" smtClean="0"/>
              <a:t>10.67g</a:t>
            </a:r>
            <a:r>
              <a:rPr kumimoji="1" lang="ja-JP" altLang="en-US" dirty="0" smtClean="0"/>
              <a:t>増えるということになります．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4</a:t>
            </a:fld>
            <a:endParaRPr lang="en-US" altLang="ja-JP"/>
          </a:p>
        </p:txBody>
      </p:sp>
    </p:spTree>
    <p:extLst>
      <p:ext uri="{BB962C8B-B14F-4D97-AF65-F5344CB8AC3E}">
        <p14:creationId xmlns:p14="http://schemas.microsoft.com/office/powerpoint/2010/main" val="111228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母切片の推定もできます．エクセルでは</a:t>
            </a:r>
            <a:r>
              <a:rPr kumimoji="1" lang="en-US" altLang="ja-JP" dirty="0" smtClean="0"/>
              <a:t>95</a:t>
            </a:r>
            <a:r>
              <a:rPr kumimoji="1" lang="ja-JP" altLang="en-US" dirty="0" smtClean="0"/>
              <a:t>％信頼区間をつけた母切片区間推定（さらに</a:t>
            </a:r>
            <a:r>
              <a:rPr kumimoji="1" lang="en-US" altLang="ja-JP" dirty="0" smtClean="0"/>
              <a:t>p</a:t>
            </a:r>
            <a:r>
              <a:rPr kumimoji="1" lang="ja-JP" altLang="en-US" dirty="0" smtClean="0"/>
              <a:t>％信頼区間をつけた母切片の区間推定）が計算できます．画面の表から</a:t>
            </a:r>
          </a:p>
          <a:p>
            <a:r>
              <a:rPr kumimoji="1" lang="ja-JP" altLang="en-US" dirty="0" smtClean="0"/>
              <a:t>母切片の</a:t>
            </a:r>
            <a:r>
              <a:rPr kumimoji="1" lang="en-US" altLang="ja-JP" dirty="0" smtClean="0"/>
              <a:t>95</a:t>
            </a:r>
            <a:r>
              <a:rPr kumimoji="1" lang="ja-JP" altLang="en-US" dirty="0" smtClean="0"/>
              <a:t>％信頼区間を付けた区間推定値は，</a:t>
            </a:r>
            <a:r>
              <a:rPr kumimoji="1" lang="en-US" altLang="ja-JP" dirty="0" smtClean="0"/>
              <a:t>19.4</a:t>
            </a:r>
            <a:r>
              <a:rPr kumimoji="1" lang="ja-JP" altLang="en-US" dirty="0" smtClean="0"/>
              <a:t>～</a:t>
            </a:r>
            <a:r>
              <a:rPr kumimoji="1" lang="en-US" altLang="ja-JP" dirty="0" smtClean="0"/>
              <a:t>23.6</a:t>
            </a:r>
            <a:r>
              <a:rPr kumimoji="1" lang="ja-JP" altLang="en-US" dirty="0" smtClean="0"/>
              <a:t>となります．単位はこの場合　</a:t>
            </a:r>
            <a:r>
              <a:rPr kumimoji="1" lang="en-US" altLang="ja-JP" dirty="0" smtClean="0"/>
              <a:t>g</a:t>
            </a:r>
            <a:r>
              <a:rPr kumimoji="1" lang="ja-JP" altLang="en-US" dirty="0" smtClean="0"/>
              <a:t>　となります．母切片の単位は</a:t>
            </a:r>
            <a:r>
              <a:rPr kumimoji="1" lang="ja-JP" altLang="en-US" dirty="0" err="1" smtClean="0"/>
              <a:t>ｙ</a:t>
            </a:r>
            <a:r>
              <a:rPr kumimoji="1" lang="ja-JP" altLang="en-US" dirty="0" smtClean="0"/>
              <a:t>の単位そのままです．</a:t>
            </a:r>
          </a:p>
          <a:p>
            <a:r>
              <a:rPr kumimoji="1" lang="ja-JP" altLang="en-US" dirty="0" smtClean="0"/>
              <a:t>母切片の</a:t>
            </a:r>
            <a:r>
              <a:rPr kumimoji="1" lang="en-US" altLang="ja-JP" dirty="0" smtClean="0"/>
              <a:t>99</a:t>
            </a:r>
            <a:r>
              <a:rPr kumimoji="1" lang="ja-JP" altLang="en-US" dirty="0" smtClean="0"/>
              <a:t>％の信頼率における信頼区間は　</a:t>
            </a:r>
            <a:r>
              <a:rPr kumimoji="1" lang="en-US" altLang="ja-JP" dirty="0" smtClean="0"/>
              <a:t>18.7≦β≦24.3 </a:t>
            </a:r>
            <a:r>
              <a:rPr kumimoji="1" lang="ja-JP" altLang="en-US" dirty="0" smtClean="0"/>
              <a:t>（単位　</a:t>
            </a:r>
            <a:r>
              <a:rPr kumimoji="1" lang="en-US" altLang="ja-JP" dirty="0" smtClean="0"/>
              <a:t>g</a:t>
            </a:r>
            <a:r>
              <a:rPr kumimoji="1" lang="ja-JP" altLang="en-US" dirty="0" smtClean="0"/>
              <a:t>）です．</a:t>
            </a:r>
          </a:p>
          <a:p>
            <a:r>
              <a:rPr kumimoji="1" lang="ja-JP" altLang="en-US" dirty="0" smtClean="0"/>
              <a:t>母切片とは回帰直線と</a:t>
            </a:r>
            <a:r>
              <a:rPr kumimoji="1" lang="en-US" altLang="ja-JP" dirty="0" smtClean="0"/>
              <a:t>y</a:t>
            </a:r>
            <a:r>
              <a:rPr kumimoji="1" lang="ja-JP" altLang="en-US" dirty="0" smtClean="0"/>
              <a:t>軸の交点ですから，</a:t>
            </a:r>
            <a:r>
              <a:rPr kumimoji="1" lang="en-US" altLang="ja-JP" dirty="0" smtClean="0"/>
              <a:t>x=0</a:t>
            </a:r>
            <a:r>
              <a:rPr kumimoji="1" lang="ja-JP" altLang="en-US" dirty="0" smtClean="0"/>
              <a:t>のときに</a:t>
            </a:r>
            <a:r>
              <a:rPr kumimoji="1" lang="en-US" altLang="ja-JP" dirty="0" smtClean="0"/>
              <a:t>y</a:t>
            </a:r>
            <a:r>
              <a:rPr kumimoji="1" lang="ja-JP" altLang="en-US" dirty="0" smtClean="0"/>
              <a:t>がいくらになるかということです．すなわち飲み水が</a:t>
            </a:r>
            <a:r>
              <a:rPr kumimoji="1" lang="en-US" altLang="ja-JP" dirty="0" smtClean="0"/>
              <a:t>0L</a:t>
            </a:r>
            <a:r>
              <a:rPr kumimoji="1" lang="ja-JP" altLang="en-US" dirty="0" smtClean="0"/>
              <a:t>のとき，ウズラの体重は</a:t>
            </a:r>
            <a:r>
              <a:rPr kumimoji="1" lang="en-US" altLang="ja-JP" dirty="0" smtClean="0"/>
              <a:t>95</a:t>
            </a:r>
            <a:r>
              <a:rPr kumimoji="1" lang="ja-JP" altLang="en-US" dirty="0" smtClean="0"/>
              <a:t>％の確率で</a:t>
            </a:r>
            <a:r>
              <a:rPr kumimoji="1" lang="en-US" altLang="ja-JP" dirty="0" smtClean="0"/>
              <a:t>19.4</a:t>
            </a:r>
            <a:r>
              <a:rPr lang="ja-JP" altLang="en-US" dirty="0" smtClean="0"/>
              <a:t>～</a:t>
            </a:r>
            <a:r>
              <a:rPr lang="en-US" altLang="ja-JP" dirty="0" smtClean="0"/>
              <a:t>23.6g</a:t>
            </a:r>
            <a:r>
              <a:rPr lang="ja-JP" altLang="en-US" dirty="0" smtClean="0"/>
              <a:t>となります．</a:t>
            </a:r>
            <a:endParaRPr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なお，切片は</a:t>
            </a:r>
            <a:r>
              <a:rPr kumimoji="1" lang="en-US" altLang="ja-JP" sz="1200" kern="1200" dirty="0" smtClean="0">
                <a:solidFill>
                  <a:schemeClr val="tx1"/>
                </a:solidFill>
                <a:effectLst/>
                <a:latin typeface="Times New Roman" pitchFamily="18" charset="0"/>
                <a:ea typeface="ＭＳ Ｐ明朝" charset="-128"/>
                <a:cs typeface="+mn-cs"/>
              </a:rPr>
              <a:t>x=0 </a:t>
            </a:r>
            <a:r>
              <a:rPr kumimoji="1" lang="ja-JP" altLang="ja-JP" sz="1200" kern="1200" dirty="0" smtClean="0">
                <a:solidFill>
                  <a:schemeClr val="tx1"/>
                </a:solidFill>
                <a:effectLst/>
                <a:latin typeface="Times New Roman" pitchFamily="18" charset="0"/>
                <a:ea typeface="ＭＳ Ｐ明朝" charset="-128"/>
                <a:cs typeface="+mn-cs"/>
              </a:rPr>
              <a:t>のときの</a:t>
            </a:r>
            <a:r>
              <a:rPr kumimoji="1" lang="en-US" altLang="ja-JP" sz="1200" kern="1200" dirty="0" smtClean="0">
                <a:solidFill>
                  <a:schemeClr val="tx1"/>
                </a:solidFill>
                <a:effectLst/>
                <a:latin typeface="Times New Roman" pitchFamily="18" charset="0"/>
                <a:ea typeface="ＭＳ Ｐ明朝" charset="-128"/>
                <a:cs typeface="+mn-cs"/>
              </a:rPr>
              <a:t> y</a:t>
            </a:r>
            <a:r>
              <a:rPr kumimoji="1" lang="ja-JP" altLang="ja-JP" sz="1200" kern="1200" dirty="0" smtClean="0">
                <a:solidFill>
                  <a:schemeClr val="tx1"/>
                </a:solidFill>
                <a:effectLst/>
                <a:latin typeface="Times New Roman" pitchFamily="18" charset="0"/>
                <a:ea typeface="ＭＳ Ｐ明朝" charset="-128"/>
                <a:cs typeface="+mn-cs"/>
              </a:rPr>
              <a:t>の値であるから，</a:t>
            </a:r>
            <a:r>
              <a:rPr kumimoji="1" lang="en-US" altLang="ja-JP" sz="1200" kern="1200" dirty="0" smtClean="0">
                <a:solidFill>
                  <a:schemeClr val="tx1"/>
                </a:solidFill>
                <a:effectLst/>
                <a:latin typeface="Times New Roman" pitchFamily="18" charset="0"/>
                <a:ea typeface="ＭＳ Ｐ明朝" charset="-128"/>
                <a:cs typeface="+mn-cs"/>
              </a:rPr>
              <a:t> x=0</a:t>
            </a:r>
            <a:r>
              <a:rPr kumimoji="1" lang="ja-JP" altLang="ja-JP" sz="1200" kern="1200" dirty="0" smtClean="0">
                <a:solidFill>
                  <a:schemeClr val="tx1"/>
                </a:solidFill>
                <a:effectLst/>
                <a:latin typeface="Times New Roman" pitchFamily="18" charset="0"/>
                <a:ea typeface="ＭＳ Ｐ明朝" charset="-128"/>
                <a:cs typeface="+mn-cs"/>
              </a:rPr>
              <a:t>があり得ないデータについて，母切片の推定をしても意味は</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ja-JP" altLang="ja-JP" sz="1200" kern="1200" dirty="0" smtClean="0">
                <a:solidFill>
                  <a:schemeClr val="tx1"/>
                </a:solidFill>
                <a:effectLst/>
                <a:latin typeface="Times New Roman" pitchFamily="18" charset="0"/>
                <a:ea typeface="ＭＳ Ｐ明朝" charset="-128"/>
                <a:cs typeface="+mn-cs"/>
              </a:rPr>
              <a:t>．例えば父と子の身長についての回帰式では，父の身長が</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であることはあり得</a:t>
            </a:r>
            <a:r>
              <a:rPr kumimoji="1" lang="ja-JP" altLang="en-US" sz="1200" kern="1200" dirty="0" smtClean="0">
                <a:solidFill>
                  <a:schemeClr val="tx1"/>
                </a:solidFill>
                <a:effectLst/>
                <a:latin typeface="Times New Roman" pitchFamily="18" charset="0"/>
                <a:ea typeface="ＭＳ Ｐ明朝" charset="-128"/>
                <a:cs typeface="+mn-cs"/>
              </a:rPr>
              <a:t>ません</a:t>
            </a:r>
            <a:r>
              <a:rPr kumimoji="1" lang="ja-JP" altLang="ja-JP" sz="1200" kern="1200" dirty="0" smtClean="0">
                <a:solidFill>
                  <a:schemeClr val="tx1"/>
                </a:solidFill>
                <a:effectLst/>
                <a:latin typeface="Times New Roman" pitchFamily="18" charset="0"/>
                <a:ea typeface="ＭＳ Ｐ明朝" charset="-128"/>
                <a:cs typeface="+mn-cs"/>
              </a:rPr>
              <a:t>．この場合，</a:t>
            </a:r>
            <a:r>
              <a:rPr kumimoji="1" lang="ja-JP" altLang="en-US" sz="1200" kern="1200" dirty="0" smtClean="0">
                <a:solidFill>
                  <a:schemeClr val="tx1"/>
                </a:solidFill>
                <a:effectLst/>
                <a:latin typeface="Times New Roman" pitchFamily="18" charset="0"/>
                <a:ea typeface="ＭＳ Ｐ明朝" charset="-128"/>
                <a:cs typeface="+mn-cs"/>
              </a:rPr>
              <a:t>母</a:t>
            </a:r>
            <a:r>
              <a:rPr kumimoji="1" lang="ja-JP" altLang="ja-JP" sz="1200" kern="1200" dirty="0" smtClean="0">
                <a:solidFill>
                  <a:schemeClr val="tx1"/>
                </a:solidFill>
                <a:effectLst/>
                <a:latin typeface="Times New Roman" pitchFamily="18" charset="0"/>
                <a:ea typeface="ＭＳ Ｐ明朝" charset="-128"/>
                <a:cs typeface="+mn-cs"/>
              </a:rPr>
              <a:t>切片について推定・検定はしても意味は</a:t>
            </a:r>
            <a:r>
              <a:rPr kumimoji="1" lang="ja-JP" altLang="en-US" sz="1200" kern="1200" dirty="0" smtClean="0">
                <a:solidFill>
                  <a:schemeClr val="tx1"/>
                </a:solidFill>
                <a:effectLst/>
                <a:latin typeface="Times New Roman" pitchFamily="18" charset="0"/>
                <a:ea typeface="ＭＳ Ｐ明朝" charset="-128"/>
                <a:cs typeface="+mn-cs"/>
              </a:rPr>
              <a:t>ありません</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5</a:t>
            </a:fld>
            <a:endParaRPr lang="en-US" altLang="ja-JP"/>
          </a:p>
        </p:txBody>
      </p:sp>
    </p:spTree>
    <p:extLst>
      <p:ext uri="{BB962C8B-B14F-4D97-AF65-F5344CB8AC3E}">
        <p14:creationId xmlns:p14="http://schemas.microsoft.com/office/powerpoint/2010/main" val="1112285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それでは予習問題をやってみましょう．</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ja-JP" altLang="en-US" dirty="0" smtClean="0"/>
              <a:t>予習は「生物統計学第１２回宿題と第１３回のための予習</a:t>
            </a:r>
            <a:r>
              <a:rPr lang="en-US" altLang="ja-JP" dirty="0" smtClean="0"/>
              <a:t>2013 </a:t>
            </a:r>
            <a:r>
              <a:rPr lang="ja-JP" altLang="en-US" dirty="0" smtClean="0"/>
              <a:t>」の提出用タブ欄問</a:t>
            </a:r>
            <a:r>
              <a:rPr lang="en-US" altLang="ja-JP" dirty="0" smtClean="0"/>
              <a:t>4①</a:t>
            </a:r>
            <a:r>
              <a:rPr lang="ja-JP" altLang="en-US" dirty="0" smtClean="0"/>
              <a:t>に入力して提出してください．</a:t>
            </a:r>
            <a:endParaRPr lang="en-US" altLang="ja-JP"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6</a:t>
            </a:fld>
            <a:endParaRPr lang="en-US" altLang="ja-JP"/>
          </a:p>
        </p:txBody>
      </p:sp>
    </p:spTree>
    <p:extLst>
      <p:ext uri="{BB962C8B-B14F-4D97-AF65-F5344CB8AC3E}">
        <p14:creationId xmlns:p14="http://schemas.microsoft.com/office/powerpoint/2010/main" val="2682372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回帰分析で独立変数 </a:t>
            </a:r>
            <a:r>
              <a:rPr kumimoji="1" lang="ja-JP" altLang="en-US" dirty="0" err="1" smtClean="0"/>
              <a:t>ｘ</a:t>
            </a:r>
            <a:r>
              <a:rPr kumimoji="1" lang="ja-JP" altLang="en-US" dirty="0" smtClean="0"/>
              <a:t>が従属変数 ｙに対して何らかの効果を与えていることを検定するには母回帰係数が</a:t>
            </a:r>
            <a:r>
              <a:rPr kumimoji="1" lang="en-US" altLang="ja-JP" dirty="0" smtClean="0"/>
              <a:t>0</a:t>
            </a:r>
            <a:r>
              <a:rPr kumimoji="1" lang="ja-JP" altLang="en-US" dirty="0" smtClean="0"/>
              <a:t>であるという帰無仮説を立て，これを棄却できるかを検定すればいいです．母回帰係数が</a:t>
            </a:r>
            <a:r>
              <a:rPr kumimoji="1" lang="en-US" altLang="ja-JP" dirty="0" smtClean="0"/>
              <a:t>0</a:t>
            </a:r>
            <a:r>
              <a:rPr kumimoji="1" lang="ja-JP" altLang="en-US" dirty="0" smtClean="0"/>
              <a:t>であるとは独立変数 </a:t>
            </a:r>
            <a:r>
              <a:rPr kumimoji="1" lang="en-US" altLang="ja-JP" dirty="0" smtClean="0"/>
              <a:t>x</a:t>
            </a:r>
            <a:r>
              <a:rPr kumimoji="1" lang="ja-JP" altLang="en-US" dirty="0" smtClean="0"/>
              <a:t>とは無関係に，従属変数</a:t>
            </a:r>
            <a:r>
              <a:rPr kumimoji="1" lang="en-US" altLang="ja-JP" dirty="0" smtClean="0"/>
              <a:t>y</a:t>
            </a:r>
            <a:r>
              <a:rPr kumimoji="1" lang="ja-JP" altLang="en-US" dirty="0" smtClean="0"/>
              <a:t> が決まることを示します．すなわち直線の傾きが</a:t>
            </a:r>
            <a:r>
              <a:rPr kumimoji="1" lang="en-US" altLang="ja-JP" dirty="0" smtClean="0"/>
              <a:t>0</a:t>
            </a:r>
            <a:r>
              <a:rPr kumimoji="1" lang="ja-JP" altLang="en-US" dirty="0" smtClean="0"/>
              <a:t>ですから，</a:t>
            </a:r>
            <a:r>
              <a:rPr kumimoji="1" lang="en-US" altLang="ja-JP" dirty="0" smtClean="0"/>
              <a:t>x</a:t>
            </a:r>
            <a:r>
              <a:rPr kumimoji="1" lang="ja-JP" altLang="en-US" dirty="0" smtClean="0"/>
              <a:t>がいくらであろうと</a:t>
            </a:r>
            <a:r>
              <a:rPr kumimoji="1" lang="en-US" altLang="ja-JP" dirty="0" smtClean="0"/>
              <a:t>y</a:t>
            </a:r>
            <a:r>
              <a:rPr kumimoji="1" lang="ja-JP" altLang="en-US" dirty="0" smtClean="0"/>
              <a:t>はそれとは関係なく決まるということです．</a:t>
            </a:r>
          </a:p>
          <a:p>
            <a:r>
              <a:rPr kumimoji="1" lang="ja-JP" altLang="en-US" dirty="0" smtClean="0"/>
              <a:t>帰無仮説は，母回帰係数は</a:t>
            </a:r>
            <a:r>
              <a:rPr kumimoji="1" lang="en-US" altLang="ja-JP" dirty="0" smtClean="0"/>
              <a:t>0</a:t>
            </a:r>
            <a:r>
              <a:rPr kumimoji="1" lang="ja-JP" altLang="en-US" dirty="0" smtClean="0"/>
              <a:t>である（</a:t>
            </a:r>
            <a:r>
              <a:rPr kumimoji="1" lang="en-US" altLang="ja-JP" dirty="0" smtClean="0"/>
              <a:t>x</a:t>
            </a:r>
            <a:r>
              <a:rPr kumimoji="1" lang="ja-JP" altLang="en-US" dirty="0" smtClean="0"/>
              <a:t>は</a:t>
            </a:r>
            <a:r>
              <a:rPr kumimoji="1" lang="en-US" altLang="ja-JP" dirty="0" smtClean="0"/>
              <a:t>y</a:t>
            </a:r>
            <a:r>
              <a:rPr kumimoji="1" lang="ja-JP" altLang="en-US" dirty="0" smtClean="0"/>
              <a:t>を変化させない）です．</a:t>
            </a:r>
          </a:p>
          <a:p>
            <a:r>
              <a:rPr kumimoji="1" lang="ja-JP" altLang="en-US" dirty="0" smtClean="0"/>
              <a:t>対立仮説は母回帰係数は</a:t>
            </a:r>
            <a:r>
              <a:rPr kumimoji="1" lang="en-US" altLang="ja-JP" dirty="0" smtClean="0"/>
              <a:t>0</a:t>
            </a:r>
            <a:r>
              <a:rPr kumimoji="1" lang="ja-JP" altLang="en-US" dirty="0" smtClean="0"/>
              <a:t>でない（</a:t>
            </a:r>
            <a:r>
              <a:rPr kumimoji="1" lang="en-US" altLang="ja-JP" dirty="0" smtClean="0"/>
              <a:t>x</a:t>
            </a:r>
            <a:r>
              <a:rPr kumimoji="1" lang="ja-JP" altLang="en-US" dirty="0" smtClean="0"/>
              <a:t>は</a:t>
            </a:r>
            <a:r>
              <a:rPr kumimoji="1" lang="en-US" altLang="ja-JP" dirty="0" smtClean="0"/>
              <a:t>y</a:t>
            </a:r>
            <a:r>
              <a:rPr kumimoji="1" lang="ja-JP" altLang="en-US" dirty="0" smtClean="0"/>
              <a:t>を変える）です．</a:t>
            </a:r>
          </a:p>
          <a:p>
            <a:r>
              <a:rPr kumimoji="1" lang="ja-JP" altLang="en-US" dirty="0" smtClean="0"/>
              <a:t>帰無仮説が棄却された場合</a:t>
            </a:r>
          </a:p>
          <a:p>
            <a:r>
              <a:rPr kumimoji="1" lang="ja-JP" altLang="en-US" dirty="0" smtClean="0"/>
              <a:t>　　回帰直線の傾きが</a:t>
            </a:r>
            <a:r>
              <a:rPr kumimoji="1" lang="en-US" altLang="ja-JP" dirty="0" smtClean="0"/>
              <a:t>0</a:t>
            </a:r>
            <a:r>
              <a:rPr kumimoji="1" lang="ja-JP" altLang="en-US" dirty="0" smtClean="0"/>
              <a:t>でない．ということです．</a:t>
            </a:r>
          </a:p>
          <a:p>
            <a:r>
              <a:rPr kumimoji="1" lang="ja-JP" altLang="en-US" dirty="0" smtClean="0"/>
              <a:t>　　独立</a:t>
            </a:r>
            <a:r>
              <a:rPr kumimoji="1" lang="ja-JP" altLang="en-US" dirty="0" smtClean="0"/>
              <a:t>変数ｘ </a:t>
            </a:r>
            <a:r>
              <a:rPr kumimoji="1" lang="ja-JP" altLang="en-US" dirty="0" smtClean="0"/>
              <a:t>を変化させると， </a:t>
            </a:r>
            <a:r>
              <a:rPr kumimoji="1" lang="ja-JP" altLang="en-US" dirty="0" err="1" smtClean="0"/>
              <a:t>ｙ</a:t>
            </a:r>
            <a:r>
              <a:rPr kumimoji="1" lang="ja-JP" altLang="en-US" dirty="0" smtClean="0"/>
              <a:t>が</a:t>
            </a:r>
            <a:r>
              <a:rPr kumimoji="1" lang="ja-JP" altLang="en-US" dirty="0" smtClean="0"/>
              <a:t>変化することを示します．</a:t>
            </a:r>
          </a:p>
          <a:p>
            <a:r>
              <a:rPr kumimoji="1" lang="ja-JP" altLang="en-US" dirty="0" smtClean="0"/>
              <a:t>　　独立</a:t>
            </a:r>
            <a:r>
              <a:rPr kumimoji="1" lang="ja-JP" altLang="en-US" dirty="0" smtClean="0"/>
              <a:t>変数ｘ </a:t>
            </a:r>
            <a:r>
              <a:rPr kumimoji="1" lang="ja-JP" altLang="en-US" dirty="0" smtClean="0"/>
              <a:t>で表される因子は </a:t>
            </a:r>
            <a:r>
              <a:rPr kumimoji="1" lang="ja-JP" altLang="en-US" dirty="0" err="1" smtClean="0"/>
              <a:t>ｙ</a:t>
            </a:r>
            <a:r>
              <a:rPr kumimoji="1" lang="ja-JP" altLang="en-US" dirty="0" smtClean="0"/>
              <a:t>に</a:t>
            </a:r>
            <a:r>
              <a:rPr kumimoji="1" lang="ja-JP" altLang="en-US" dirty="0" smtClean="0"/>
              <a:t>影響を与えることを示します．</a:t>
            </a:r>
          </a:p>
          <a:p>
            <a:r>
              <a:rPr kumimoji="1" lang="ja-JP" altLang="en-US" dirty="0" smtClean="0"/>
              <a:t>　　なお相関の場合と同じく，回帰が有意であるからといって現実に独立変数</a:t>
            </a:r>
            <a:r>
              <a:rPr kumimoji="1" lang="en-US" altLang="ja-JP" dirty="0" smtClean="0"/>
              <a:t>x</a:t>
            </a:r>
            <a:r>
              <a:rPr kumimoji="1" lang="ja-JP" altLang="en-US" dirty="0" smtClean="0"/>
              <a:t> が </a:t>
            </a:r>
            <a:r>
              <a:rPr kumimoji="1" lang="en-US" altLang="ja-JP" dirty="0" smtClean="0"/>
              <a:t>y</a:t>
            </a:r>
            <a:r>
              <a:rPr kumimoji="1" lang="ja-JP" altLang="en-US" dirty="0" smtClean="0"/>
              <a:t>に直接的に効果を与えているとは限りません．</a:t>
            </a:r>
          </a:p>
          <a:p>
            <a:r>
              <a:rPr kumimoji="1" lang="ja-JP" altLang="en-US" dirty="0" smtClean="0"/>
              <a:t>また，</a:t>
            </a:r>
            <a:r>
              <a:rPr kumimoji="1" lang="en-US" altLang="ja-JP" dirty="0" smtClean="0"/>
              <a:t>p-</a:t>
            </a:r>
            <a:r>
              <a:rPr kumimoji="1" lang="ja-JP" altLang="en-US" dirty="0" smtClean="0"/>
              <a:t>値が小さいことと両変数間の関係が強いこととは関係がありません．寄与率 （エクセルでは重決定</a:t>
            </a:r>
            <a:r>
              <a:rPr kumimoji="1" lang="en-US" altLang="ja-JP" dirty="0" smtClean="0"/>
              <a:t>R2</a:t>
            </a:r>
            <a:r>
              <a:rPr kumimoji="1" lang="ja-JP" altLang="en-US" dirty="0" smtClean="0"/>
              <a:t>）によって独立変数がどれだけ従属変数を決定しているかを示すことができます．</a:t>
            </a:r>
          </a:p>
          <a:p>
            <a:r>
              <a:rPr kumimoji="1" lang="ja-JP" altLang="en-US" dirty="0" smtClean="0"/>
              <a:t>帰無仮説が棄却できなかった場合</a:t>
            </a:r>
          </a:p>
          <a:p>
            <a:r>
              <a:rPr kumimoji="1" lang="ja-JP" altLang="en-US" dirty="0" smtClean="0"/>
              <a:t>　　回帰直線の傾きが</a:t>
            </a:r>
            <a:r>
              <a:rPr kumimoji="1" lang="en-US" altLang="ja-JP" dirty="0" smtClean="0"/>
              <a:t>0</a:t>
            </a:r>
            <a:r>
              <a:rPr kumimoji="1" lang="ja-JP" altLang="en-US" dirty="0" smtClean="0"/>
              <a:t>でないとはいえない</a:t>
            </a:r>
          </a:p>
          <a:p>
            <a:r>
              <a:rPr kumimoji="1" lang="ja-JP" altLang="en-US" dirty="0" smtClean="0"/>
              <a:t>　　独立</a:t>
            </a:r>
            <a:r>
              <a:rPr kumimoji="1" lang="ja-JP" altLang="en-US" dirty="0" smtClean="0"/>
              <a:t>変数ｘ </a:t>
            </a:r>
            <a:r>
              <a:rPr kumimoji="1" lang="ja-JP" altLang="en-US" dirty="0" smtClean="0"/>
              <a:t>で表される因子は </a:t>
            </a:r>
            <a:r>
              <a:rPr kumimoji="1" lang="ja-JP" altLang="en-US" dirty="0" err="1" smtClean="0"/>
              <a:t>ｙ</a:t>
            </a:r>
            <a:r>
              <a:rPr kumimoji="1" lang="ja-JP" altLang="en-US" dirty="0" smtClean="0"/>
              <a:t>に</a:t>
            </a:r>
            <a:r>
              <a:rPr kumimoji="1" lang="ja-JP" altLang="en-US" dirty="0" smtClean="0"/>
              <a:t>影響を与えたとはいえない．という結論になります．</a:t>
            </a:r>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7</a:t>
            </a:fld>
            <a:endParaRPr lang="en-US" altLang="ja-JP"/>
          </a:p>
        </p:txBody>
      </p:sp>
    </p:spTree>
    <p:extLst>
      <p:ext uri="{BB962C8B-B14F-4D97-AF65-F5344CB8AC3E}">
        <p14:creationId xmlns:p14="http://schemas.microsoft.com/office/powerpoint/2010/main" val="2668208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エクセルでは回帰係数の検定は回帰係数のところ（画面では</a:t>
            </a:r>
            <a:r>
              <a:rPr kumimoji="1" lang="en-US" altLang="ja-JP" dirty="0" smtClean="0"/>
              <a:t>N%(T)</a:t>
            </a:r>
            <a:r>
              <a:rPr kumimoji="1" lang="ja-JP" altLang="en-US" dirty="0" smtClean="0"/>
              <a:t>の行）の</a:t>
            </a:r>
            <a:r>
              <a:rPr kumimoji="1" lang="en-US" altLang="ja-JP" dirty="0" smtClean="0"/>
              <a:t>p-</a:t>
            </a:r>
            <a:r>
              <a:rPr kumimoji="1" lang="ja-JP" altLang="en-US" dirty="0" smtClean="0"/>
              <a:t>値をみて，検定します．</a:t>
            </a:r>
          </a:p>
          <a:p>
            <a:r>
              <a:rPr kumimoji="1" lang="ja-JP" altLang="ja-JP" sz="1200" kern="1200" dirty="0" smtClean="0">
                <a:solidFill>
                  <a:schemeClr val="tx1"/>
                </a:solidFill>
                <a:effectLst/>
                <a:latin typeface="Times New Roman" pitchFamily="18" charset="0"/>
                <a:ea typeface="ＭＳ Ｐ明朝" charset="-128"/>
                <a:cs typeface="+mn-cs"/>
              </a:rPr>
              <a:t>帰無仮説：母回帰係数は</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である．ウズラの体重は飲み水の量によって変わらない</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ja-JP" sz="1200" kern="1200" dirty="0" smtClean="0">
              <a:solidFill>
                <a:schemeClr val="tx1"/>
              </a:solidFill>
              <a:effectLst/>
              <a:latin typeface="Times New Roman" pitchFamily="18" charset="0"/>
              <a:ea typeface="ＭＳ Ｐ明朝" charset="-128"/>
              <a:cs typeface="+mn-cs"/>
            </a:endParaRPr>
          </a:p>
          <a:p>
            <a:r>
              <a:rPr kumimoji="1" lang="ja-JP" altLang="ja-JP" sz="1200" kern="1200" dirty="0" smtClean="0">
                <a:solidFill>
                  <a:schemeClr val="tx1"/>
                </a:solidFill>
                <a:effectLst/>
                <a:latin typeface="Times New Roman" pitchFamily="18" charset="0"/>
                <a:ea typeface="ＭＳ Ｐ明朝" charset="-128"/>
                <a:cs typeface="+mn-cs"/>
              </a:rPr>
              <a:t>対立仮説：母回帰係数は</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でない．ウズラの体重は飲み水の量によって変わる</a:t>
            </a:r>
            <a:r>
              <a:rPr kumimoji="1" lang="ja-JP" altLang="en-US" sz="1200" kern="1200" dirty="0" smtClean="0">
                <a:solidFill>
                  <a:schemeClr val="tx1"/>
                </a:solidFill>
                <a:effectLst/>
                <a:latin typeface="Times New Roman" pitchFamily="18" charset="0"/>
                <a:ea typeface="ＭＳ Ｐ明朝" charset="-128"/>
                <a:cs typeface="+mn-cs"/>
              </a:rPr>
              <a:t>，です．</a:t>
            </a:r>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ja-JP" sz="1200" kern="1200" dirty="0" smtClean="0">
              <a:solidFill>
                <a:schemeClr val="tx1"/>
              </a:solidFill>
              <a:effectLst/>
              <a:latin typeface="Times New Roman" pitchFamily="18" charset="0"/>
              <a:ea typeface="ＭＳ Ｐ明朝" charset="-128"/>
              <a:cs typeface="+mn-cs"/>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8</a:t>
            </a:fld>
            <a:endParaRPr lang="en-US" altLang="ja-JP"/>
          </a:p>
        </p:txBody>
      </p:sp>
    </p:spTree>
    <p:extLst>
      <p:ext uri="{BB962C8B-B14F-4D97-AF65-F5344CB8AC3E}">
        <p14:creationId xmlns:p14="http://schemas.microsoft.com/office/powerpoint/2010/main" val="74749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分散分析表では画面のオレンジの丸で囲ったところ，回帰係数の</a:t>
            </a:r>
            <a:r>
              <a:rPr kumimoji="1" lang="en-US" altLang="ja-JP" dirty="0" smtClean="0"/>
              <a:t>p</a:t>
            </a:r>
            <a:r>
              <a:rPr kumimoji="1" lang="ja-JP" altLang="en-US" dirty="0" smtClean="0"/>
              <a:t>値を読み取ります．</a:t>
            </a:r>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smtClean="0"/>
              <a:t>したがって，回帰係数の</a:t>
            </a:r>
            <a:r>
              <a:rPr kumimoji="1" lang="en-US" altLang="ja-JP" dirty="0" smtClean="0"/>
              <a:t>p-</a:t>
            </a:r>
            <a:r>
              <a:rPr kumimoji="1" lang="ja-JP" altLang="en-US" dirty="0" smtClean="0"/>
              <a:t>値は（　　</a:t>
            </a:r>
            <a:r>
              <a:rPr kumimoji="1" lang="en-US" altLang="ja-JP" dirty="0" smtClean="0"/>
              <a:t>2.15×10</a:t>
            </a:r>
            <a:r>
              <a:rPr kumimoji="1" lang="en-US" altLang="ja-JP" baseline="30000" dirty="0" smtClean="0"/>
              <a:t>-13</a:t>
            </a:r>
            <a:r>
              <a:rPr kumimoji="1" lang="ja-JP" altLang="en-US" dirty="0" smtClean="0"/>
              <a:t>　　　　　）なので，</a:t>
            </a:r>
            <a:r>
              <a:rPr kumimoji="1" lang="en-US" altLang="ja-JP" dirty="0" smtClean="0"/>
              <a:t>5</a:t>
            </a:r>
            <a:r>
              <a:rPr kumimoji="1" lang="ja-JP" altLang="en-US" dirty="0" smtClean="0"/>
              <a:t>％の有意水準で（　有意である　・　</a:t>
            </a:r>
            <a:r>
              <a:rPr kumimoji="1" lang="ja-JP" altLang="en-US" strike="dblStrike" baseline="0" dirty="0" smtClean="0"/>
              <a:t>有意でない</a:t>
            </a:r>
            <a:r>
              <a:rPr kumimoji="1" lang="ja-JP" altLang="en-US" dirty="0" smtClean="0"/>
              <a:t>　）となります．したがって，母回帰係数は（　</a:t>
            </a:r>
            <a:r>
              <a:rPr kumimoji="1" lang="ja-JP" altLang="ja-JP" sz="1200" kern="1200" dirty="0" smtClean="0">
                <a:solidFill>
                  <a:schemeClr val="tx1"/>
                </a:solidFill>
                <a:effectLst/>
                <a:latin typeface="Times New Roman" pitchFamily="18" charset="0"/>
                <a:ea typeface="ＭＳ Ｐ明朝" charset="-128"/>
                <a:cs typeface="+mn-cs"/>
              </a:rPr>
              <a:t>母回帰係数は</a:t>
            </a:r>
            <a:r>
              <a:rPr kumimoji="1" lang="en-US" altLang="ja-JP" sz="1200" kern="1200" dirty="0" smtClean="0">
                <a:solidFill>
                  <a:schemeClr val="tx1"/>
                </a:solidFill>
                <a:effectLst/>
                <a:latin typeface="Times New Roman" pitchFamily="18" charset="0"/>
                <a:ea typeface="ＭＳ Ｐ明朝" charset="-128"/>
                <a:cs typeface="+mn-cs"/>
              </a:rPr>
              <a:t>0</a:t>
            </a:r>
            <a:r>
              <a:rPr kumimoji="1" lang="ja-JP" altLang="ja-JP" sz="1200" kern="1200" dirty="0" smtClean="0">
                <a:solidFill>
                  <a:schemeClr val="tx1"/>
                </a:solidFill>
                <a:effectLst/>
                <a:latin typeface="Times New Roman" pitchFamily="18" charset="0"/>
                <a:ea typeface="ＭＳ Ｐ明朝" charset="-128"/>
                <a:cs typeface="+mn-cs"/>
              </a:rPr>
              <a:t>でない，すなわちウズラの体重は飲み水によって変わる　・　</a:t>
            </a:r>
            <a:r>
              <a:rPr kumimoji="1" lang="ja-JP" altLang="ja-JP" sz="1200" strike="dblStrike" kern="1200" baseline="0" dirty="0" smtClean="0">
                <a:solidFill>
                  <a:schemeClr val="tx1"/>
                </a:solidFill>
                <a:effectLst/>
                <a:latin typeface="Times New Roman" pitchFamily="18" charset="0"/>
                <a:ea typeface="ＭＳ Ｐ明朝" charset="-128"/>
                <a:cs typeface="+mn-cs"/>
              </a:rPr>
              <a:t>母回帰係数は</a:t>
            </a:r>
            <a:r>
              <a:rPr kumimoji="1" lang="en-US" altLang="ja-JP" sz="1200" strike="dblStrike" kern="1200" baseline="0" dirty="0" smtClean="0">
                <a:solidFill>
                  <a:schemeClr val="tx1"/>
                </a:solidFill>
                <a:effectLst/>
                <a:latin typeface="Times New Roman" pitchFamily="18" charset="0"/>
                <a:ea typeface="ＭＳ Ｐ明朝" charset="-128"/>
                <a:cs typeface="+mn-cs"/>
              </a:rPr>
              <a:t>0</a:t>
            </a:r>
            <a:r>
              <a:rPr kumimoji="1" lang="ja-JP" altLang="ja-JP" sz="1200" strike="dblStrike" kern="1200" baseline="0" dirty="0" smtClean="0">
                <a:solidFill>
                  <a:schemeClr val="tx1"/>
                </a:solidFill>
                <a:effectLst/>
                <a:latin typeface="Times New Roman" pitchFamily="18" charset="0"/>
                <a:ea typeface="ＭＳ Ｐ明朝" charset="-128"/>
                <a:cs typeface="+mn-cs"/>
              </a:rPr>
              <a:t>でないとはいえない，すなわちウズラの体重は飲み水によって変わるとはいえない</a:t>
            </a:r>
            <a:r>
              <a:rPr kumimoji="1" lang="ja-JP" altLang="ja-JP" sz="1200" kern="1200" dirty="0" smtClean="0">
                <a:solidFill>
                  <a:schemeClr val="tx1"/>
                </a:solidFill>
                <a:effectLst/>
                <a:latin typeface="Times New Roman" pitchFamily="18" charset="0"/>
                <a:ea typeface="ＭＳ Ｐ明朝" charset="-128"/>
                <a:cs typeface="+mn-cs"/>
              </a:rPr>
              <a:t>　）</a:t>
            </a:r>
            <a:r>
              <a:rPr kumimoji="1" lang="ja-JP" altLang="en-US" dirty="0" smtClean="0"/>
              <a:t>と結論できます．</a:t>
            </a:r>
            <a:endParaRPr kumimoji="1" lang="en-US" altLang="ja-JP" dirty="0" smtClean="0"/>
          </a:p>
          <a:p>
            <a:r>
              <a:rPr kumimoji="1" lang="ja-JP" altLang="ja-JP" sz="1200" kern="1200" dirty="0" smtClean="0">
                <a:solidFill>
                  <a:schemeClr val="tx1"/>
                </a:solidFill>
                <a:effectLst/>
                <a:latin typeface="Times New Roman" pitchFamily="18" charset="0"/>
                <a:ea typeface="ＭＳ Ｐ明朝" charset="-128"/>
                <a:cs typeface="+mn-cs"/>
              </a:rPr>
              <a:t>単回帰分析のときは，実際のところは回帰の分散分析の結果（このプリント</a:t>
            </a:r>
            <a:r>
              <a:rPr kumimoji="1" lang="en-US" altLang="ja-JP" sz="1200" kern="1200" dirty="0" smtClean="0">
                <a:solidFill>
                  <a:schemeClr val="tx1"/>
                </a:solidFill>
                <a:effectLst/>
                <a:latin typeface="Times New Roman" pitchFamily="18" charset="0"/>
                <a:ea typeface="ＭＳ Ｐ明朝" charset="-128"/>
                <a:cs typeface="+mn-cs"/>
              </a:rPr>
              <a:t>p6</a:t>
            </a:r>
            <a:r>
              <a:rPr kumimoji="1" lang="ja-JP" altLang="ja-JP" sz="1200" kern="1200" dirty="0" smtClean="0">
                <a:solidFill>
                  <a:schemeClr val="tx1"/>
                </a:solidFill>
                <a:effectLst/>
                <a:latin typeface="Times New Roman" pitchFamily="18" charset="0"/>
                <a:ea typeface="ＭＳ Ｐ明朝" charset="-128"/>
                <a:cs typeface="+mn-cs"/>
              </a:rPr>
              <a:t>）と母回帰係数の検定の結果は一致</a:t>
            </a:r>
            <a:r>
              <a:rPr kumimoji="1" lang="ja-JP" altLang="en-US" sz="1200" kern="1200" dirty="0" smtClean="0">
                <a:solidFill>
                  <a:schemeClr val="tx1"/>
                </a:solidFill>
                <a:effectLst/>
                <a:latin typeface="Times New Roman" pitchFamily="18" charset="0"/>
                <a:ea typeface="ＭＳ Ｐ明朝" charset="-128"/>
                <a:cs typeface="+mn-cs"/>
              </a:rPr>
              <a:t>します</a:t>
            </a:r>
            <a:r>
              <a:rPr kumimoji="1" lang="ja-JP" altLang="ja-JP" sz="1200" kern="1200" dirty="0" smtClean="0">
                <a:solidFill>
                  <a:schemeClr val="tx1"/>
                </a:solidFill>
                <a:effectLst/>
                <a:latin typeface="Times New Roman" pitchFamily="18" charset="0"/>
                <a:ea typeface="ＭＳ Ｐ明朝" charset="-128"/>
                <a:cs typeface="+mn-cs"/>
              </a:rPr>
              <a:t>．どちらも飲み水とウズラの体重の回帰と母回帰係数の例でどちらも</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値は</a:t>
            </a:r>
            <a:r>
              <a:rPr kumimoji="1" lang="en-US" altLang="ja-JP" sz="1200" kern="1200" dirty="0" smtClean="0">
                <a:solidFill>
                  <a:schemeClr val="tx1"/>
                </a:solidFill>
                <a:effectLst/>
                <a:latin typeface="Times New Roman" pitchFamily="18" charset="0"/>
                <a:ea typeface="ＭＳ Ｐ明朝" charset="-128"/>
                <a:cs typeface="+mn-cs"/>
              </a:rPr>
              <a:t>2.15</a:t>
            </a:r>
            <a:r>
              <a:rPr kumimoji="1" lang="ja-JP" altLang="ja-JP" sz="1200" kern="1200" dirty="0" smtClean="0">
                <a:solidFill>
                  <a:schemeClr val="tx1"/>
                </a:solidFill>
                <a:effectLst/>
                <a:latin typeface="Times New Roman" pitchFamily="18" charset="0"/>
                <a:ea typeface="ＭＳ Ｐ明朝" charset="-128"/>
                <a:cs typeface="+mn-cs"/>
              </a:rPr>
              <a:t>×</a:t>
            </a:r>
            <a:r>
              <a:rPr kumimoji="1" lang="en-US" altLang="ja-JP" sz="1200" kern="1200" dirty="0" smtClean="0">
                <a:solidFill>
                  <a:schemeClr val="tx1"/>
                </a:solidFill>
                <a:effectLst/>
                <a:latin typeface="Times New Roman" pitchFamily="18" charset="0"/>
                <a:ea typeface="ＭＳ Ｐ明朝" charset="-128"/>
                <a:cs typeface="+mn-cs"/>
              </a:rPr>
              <a:t>10</a:t>
            </a:r>
            <a:r>
              <a:rPr kumimoji="1" lang="en-US" altLang="ja-JP" sz="1200" kern="1200" baseline="30000" dirty="0" smtClean="0">
                <a:solidFill>
                  <a:schemeClr val="tx1"/>
                </a:solidFill>
                <a:effectLst/>
                <a:latin typeface="Times New Roman" pitchFamily="18" charset="0"/>
                <a:ea typeface="ＭＳ Ｐ明朝" charset="-128"/>
                <a:cs typeface="+mn-cs"/>
              </a:rPr>
              <a:t>-13</a:t>
            </a:r>
            <a:r>
              <a:rPr kumimoji="1" lang="ja-JP" altLang="ja-JP" sz="1200" kern="1200" dirty="0" smtClean="0">
                <a:solidFill>
                  <a:schemeClr val="tx1"/>
                </a:solidFill>
                <a:effectLst/>
                <a:latin typeface="Times New Roman" pitchFamily="18" charset="0"/>
                <a:ea typeface="ＭＳ Ｐ明朝" charset="-128"/>
                <a:cs typeface="+mn-cs"/>
              </a:rPr>
              <a:t>となり，同じ結果とな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endParaRPr kumimoji="1" lang="en-US" altLang="ja-JP" sz="1200" kern="1200" dirty="0" smtClean="0">
              <a:solidFill>
                <a:schemeClr val="tx1"/>
              </a:solidFill>
              <a:effectLst/>
              <a:latin typeface="Times New Roman" pitchFamily="18" charset="0"/>
              <a:ea typeface="ＭＳ Ｐ明朝" charset="-128"/>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kumimoji="1" lang="ja-JP" altLang="ja-JP" sz="1200" kern="1200" dirty="0" smtClean="0">
                <a:solidFill>
                  <a:schemeClr val="tx1"/>
                </a:solidFill>
                <a:effectLst/>
                <a:latin typeface="Times New Roman" pitchFamily="18" charset="0"/>
                <a:ea typeface="ＭＳ Ｐ明朝" charset="-128"/>
                <a:cs typeface="+mn-cs"/>
              </a:rPr>
              <a:t>次回，学ぶ重回帰分析では説明変数</a:t>
            </a:r>
            <a:r>
              <a:rPr kumimoji="1" lang="en-US" altLang="ja-JP" sz="1200" kern="1200" dirty="0" smtClean="0">
                <a:solidFill>
                  <a:schemeClr val="tx1"/>
                </a:solidFill>
                <a:effectLst/>
                <a:latin typeface="Times New Roman" pitchFamily="18" charset="0"/>
                <a:ea typeface="ＭＳ Ｐ明朝" charset="-128"/>
                <a:cs typeface="+mn-cs"/>
              </a:rPr>
              <a:t>x</a:t>
            </a:r>
            <a:r>
              <a:rPr kumimoji="1" lang="ja-JP" altLang="ja-JP" sz="1200" kern="1200" dirty="0" smtClean="0">
                <a:solidFill>
                  <a:schemeClr val="tx1"/>
                </a:solidFill>
                <a:effectLst/>
                <a:latin typeface="Times New Roman" pitchFamily="18" charset="0"/>
                <a:ea typeface="ＭＳ Ｐ明朝" charset="-128"/>
                <a:cs typeface="+mn-cs"/>
              </a:rPr>
              <a:t>が</a:t>
            </a:r>
            <a:r>
              <a:rPr kumimoji="1" lang="en-US" altLang="ja-JP" sz="1200" kern="1200" dirty="0" smtClean="0">
                <a:solidFill>
                  <a:schemeClr val="tx1"/>
                </a:solidFill>
                <a:effectLst/>
                <a:latin typeface="Times New Roman" pitchFamily="18" charset="0"/>
                <a:ea typeface="ＭＳ Ｐ明朝" charset="-128"/>
                <a:cs typeface="+mn-cs"/>
              </a:rPr>
              <a:t>2</a:t>
            </a:r>
            <a:r>
              <a:rPr kumimoji="1" lang="ja-JP" altLang="ja-JP" sz="1200" kern="1200" dirty="0" smtClean="0">
                <a:solidFill>
                  <a:schemeClr val="tx1"/>
                </a:solidFill>
                <a:effectLst/>
                <a:latin typeface="Times New Roman" pitchFamily="18" charset="0"/>
                <a:ea typeface="ＭＳ Ｐ明朝" charset="-128"/>
                <a:cs typeface="+mn-cs"/>
              </a:rPr>
              <a:t>以上となり，その場合は，それぞれの説明変数について母回帰係数を検定できるので，回帰と母回帰係数の</a:t>
            </a:r>
            <a:r>
              <a:rPr kumimoji="1" lang="en-US" altLang="ja-JP" sz="1200" kern="1200" dirty="0" smtClean="0">
                <a:solidFill>
                  <a:schemeClr val="tx1"/>
                </a:solidFill>
                <a:effectLst/>
                <a:latin typeface="Times New Roman" pitchFamily="18" charset="0"/>
                <a:ea typeface="ＭＳ Ｐ明朝" charset="-128"/>
                <a:cs typeface="+mn-cs"/>
              </a:rPr>
              <a:t>p</a:t>
            </a:r>
            <a:r>
              <a:rPr kumimoji="1" lang="ja-JP" altLang="ja-JP" sz="1200" kern="1200" dirty="0" smtClean="0">
                <a:solidFill>
                  <a:schemeClr val="tx1"/>
                </a:solidFill>
                <a:effectLst/>
                <a:latin typeface="Times New Roman" pitchFamily="18" charset="0"/>
                <a:ea typeface="ＭＳ Ｐ明朝" charset="-128"/>
                <a:cs typeface="+mn-cs"/>
              </a:rPr>
              <a:t>値が異な</a:t>
            </a:r>
            <a:r>
              <a:rPr kumimoji="1" lang="ja-JP" altLang="en-US" sz="1200" kern="1200" dirty="0" smtClean="0">
                <a:solidFill>
                  <a:schemeClr val="tx1"/>
                </a:solidFill>
                <a:effectLst/>
                <a:latin typeface="Times New Roman" pitchFamily="18" charset="0"/>
                <a:ea typeface="ＭＳ Ｐ明朝" charset="-128"/>
                <a:cs typeface="+mn-cs"/>
              </a:rPr>
              <a:t>ります</a:t>
            </a:r>
            <a:r>
              <a:rPr kumimoji="1" lang="ja-JP" altLang="ja-JP" sz="1200" kern="1200" dirty="0" smtClean="0">
                <a:solidFill>
                  <a:schemeClr val="tx1"/>
                </a:solidFill>
                <a:effectLst/>
                <a:latin typeface="Times New Roman" pitchFamily="18" charset="0"/>
                <a:ea typeface="ＭＳ Ｐ明朝" charset="-128"/>
                <a:cs typeface="+mn-cs"/>
              </a:rPr>
              <a:t>．</a:t>
            </a:r>
          </a:p>
          <a:p>
            <a:endParaRPr kumimoji="1" lang="ja-JP" alt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9979C64A-D00E-45E2-AD5B-383F343FE9ED}" type="slidenum">
              <a:rPr lang="en-US" altLang="ja-JP" smtClean="0"/>
              <a:pPr/>
              <a:t>9</a:t>
            </a:fld>
            <a:endParaRPr lang="en-US" altLang="ja-JP"/>
          </a:p>
        </p:txBody>
      </p:sp>
    </p:spTree>
    <p:extLst>
      <p:ext uri="{BB962C8B-B14F-4D97-AF65-F5344CB8AC3E}">
        <p14:creationId xmlns:p14="http://schemas.microsoft.com/office/powerpoint/2010/main" val="306363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A9D9B954-7E47-4F42-82E6-7DDFDEF560D5}" type="slidenum">
              <a:rPr lang="en-US" altLang="ja-JP" smtClean="0"/>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CFDD6178-570F-45AC-BD61-602058CD7093}" type="slidenum">
              <a:rPr lang="en-US" altLang="ja-JP" smtClean="0"/>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64A31058-C6CB-4367-A23A-7207BBFF1CB3}" type="slidenum">
              <a:rPr lang="en-US" altLang="ja-JP" smtClean="0"/>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0A5CFFAA-2367-4EF7-9B31-08968AA67EBD}" type="slidenum">
              <a:rPr lang="en-US" altLang="ja-JP" smtClean="0"/>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endParaRPr lang="en-US" altLang="ja-JP"/>
          </a:p>
        </p:txBody>
      </p:sp>
      <p:sp>
        <p:nvSpPr>
          <p:cNvPr id="5" name="フッター プレースホルダ 4"/>
          <p:cNvSpPr>
            <a:spLocks noGrp="1"/>
          </p:cNvSpPr>
          <p:nvPr>
            <p:ph type="ftr" sz="quarter" idx="11"/>
          </p:nvPr>
        </p:nvSpPr>
        <p:spPr/>
        <p:txBody>
          <a:bodyPr/>
          <a:lstStyle/>
          <a:p>
            <a:endParaRPr lang="en-US" altLang="ja-JP"/>
          </a:p>
        </p:txBody>
      </p:sp>
      <p:sp>
        <p:nvSpPr>
          <p:cNvPr id="6" name="スライド番号プレースホルダ 5"/>
          <p:cNvSpPr>
            <a:spLocks noGrp="1"/>
          </p:cNvSpPr>
          <p:nvPr>
            <p:ph type="sldNum" sz="quarter" idx="12"/>
          </p:nvPr>
        </p:nvSpPr>
        <p:spPr/>
        <p:txBody>
          <a:bodyPr/>
          <a:lstStyle/>
          <a:p>
            <a:fld id="{8DBC2192-1932-4405-8ED0-60C2AFDF6E53}" type="slidenum">
              <a:rPr lang="en-US" altLang="ja-JP" smtClean="0"/>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D6D11B31-7235-4E5B-9F78-6CB96D1C1E7A}" type="slidenum">
              <a:rPr lang="en-US" altLang="ja-JP" smtClean="0"/>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endParaRPr lang="en-US" altLang="ja-JP"/>
          </a:p>
        </p:txBody>
      </p:sp>
      <p:sp>
        <p:nvSpPr>
          <p:cNvPr id="8" name="フッター プレースホルダ 7"/>
          <p:cNvSpPr>
            <a:spLocks noGrp="1"/>
          </p:cNvSpPr>
          <p:nvPr>
            <p:ph type="ftr" sz="quarter" idx="11"/>
          </p:nvPr>
        </p:nvSpPr>
        <p:spPr/>
        <p:txBody>
          <a:bodyPr/>
          <a:lstStyle/>
          <a:p>
            <a:endParaRPr lang="en-US" altLang="ja-JP"/>
          </a:p>
        </p:txBody>
      </p:sp>
      <p:sp>
        <p:nvSpPr>
          <p:cNvPr id="9" name="スライド番号プレースホルダ 8"/>
          <p:cNvSpPr>
            <a:spLocks noGrp="1"/>
          </p:cNvSpPr>
          <p:nvPr>
            <p:ph type="sldNum" sz="quarter" idx="12"/>
          </p:nvPr>
        </p:nvSpPr>
        <p:spPr/>
        <p:txBody>
          <a:bodyPr/>
          <a:lstStyle/>
          <a:p>
            <a:fld id="{F01554AD-8B9D-40AE-8540-D937482D689F}" type="slidenum">
              <a:rPr lang="en-US" altLang="ja-JP" smtClean="0"/>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54032"/>
          </a:xfrm>
        </p:spPr>
        <p:txBody>
          <a:bodyPr>
            <a:normAutofit/>
          </a:bodyPr>
          <a:lstStyle>
            <a:lvl1pPr>
              <a:defRPr sz="3600"/>
            </a:lvl1pPr>
          </a:lstStyle>
          <a:p>
            <a:r>
              <a:rPr kumimoji="1" lang="ja-JP" altLang="en-US" dirty="0" smtClean="0"/>
              <a:t>マスタ タイトルの書式設定</a:t>
            </a:r>
            <a:endParaRPr kumimoji="1" lang="ja-JP" altLang="en-US" dirty="0"/>
          </a:p>
        </p:txBody>
      </p:sp>
      <p:sp>
        <p:nvSpPr>
          <p:cNvPr id="3" name="日付プレースホルダ 2"/>
          <p:cNvSpPr>
            <a:spLocks noGrp="1"/>
          </p:cNvSpPr>
          <p:nvPr>
            <p:ph type="dt" sz="half" idx="10"/>
          </p:nvPr>
        </p:nvSpPr>
        <p:spPr/>
        <p:txBody>
          <a:bodyPr/>
          <a:lstStyle/>
          <a:p>
            <a:endParaRPr lang="en-US" altLang="ja-JP"/>
          </a:p>
        </p:txBody>
      </p:sp>
      <p:sp>
        <p:nvSpPr>
          <p:cNvPr id="4" name="フッター プレースホルダ 3"/>
          <p:cNvSpPr>
            <a:spLocks noGrp="1"/>
          </p:cNvSpPr>
          <p:nvPr>
            <p:ph type="ftr" sz="quarter" idx="11"/>
          </p:nvPr>
        </p:nvSpPr>
        <p:spPr/>
        <p:txBody>
          <a:bodyPr/>
          <a:lstStyle/>
          <a:p>
            <a:endParaRPr lang="en-US" altLang="ja-JP"/>
          </a:p>
        </p:txBody>
      </p:sp>
      <p:sp>
        <p:nvSpPr>
          <p:cNvPr id="5" name="スライド番号プレースホルダ 4"/>
          <p:cNvSpPr>
            <a:spLocks noGrp="1"/>
          </p:cNvSpPr>
          <p:nvPr>
            <p:ph type="sldNum" sz="quarter" idx="12"/>
          </p:nvPr>
        </p:nvSpPr>
        <p:spPr/>
        <p:txBody>
          <a:bodyPr/>
          <a:lstStyle/>
          <a:p>
            <a:fld id="{5052184C-0ABD-4CE6-8D41-84F8B4A3490F}" type="slidenum">
              <a:rPr lang="en-US" altLang="ja-JP" smtClean="0"/>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lang="en-US" altLang="ja-JP"/>
          </a:p>
        </p:txBody>
      </p:sp>
      <p:sp>
        <p:nvSpPr>
          <p:cNvPr id="3" name="フッター プレースホルダ 2"/>
          <p:cNvSpPr>
            <a:spLocks noGrp="1"/>
          </p:cNvSpPr>
          <p:nvPr>
            <p:ph type="ftr" sz="quarter" idx="11"/>
          </p:nvPr>
        </p:nvSpPr>
        <p:spPr/>
        <p:txBody>
          <a:bodyPr/>
          <a:lstStyle/>
          <a:p>
            <a:endParaRPr lang="en-US" altLang="ja-JP"/>
          </a:p>
        </p:txBody>
      </p:sp>
      <p:sp>
        <p:nvSpPr>
          <p:cNvPr id="4" name="スライド番号プレースホルダ 3"/>
          <p:cNvSpPr>
            <a:spLocks noGrp="1"/>
          </p:cNvSpPr>
          <p:nvPr>
            <p:ph type="sldNum" sz="quarter" idx="12"/>
          </p:nvPr>
        </p:nvSpPr>
        <p:spPr/>
        <p:txBody>
          <a:bodyPr/>
          <a:lstStyle/>
          <a:p>
            <a:fld id="{BBBAE141-6EB7-4649-BC21-4D17298CAF58}" type="slidenum">
              <a:rPr lang="en-US" altLang="ja-JP" smtClean="0"/>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9D1438F7-3ADB-4A02-9006-EFDA73E172B4}" type="slidenum">
              <a:rPr lang="en-US" altLang="ja-JP" smtClean="0"/>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endParaRPr lang="en-US" altLang="ja-JP"/>
          </a:p>
        </p:txBody>
      </p:sp>
      <p:sp>
        <p:nvSpPr>
          <p:cNvPr id="6" name="フッター プレースホルダ 5"/>
          <p:cNvSpPr>
            <a:spLocks noGrp="1"/>
          </p:cNvSpPr>
          <p:nvPr>
            <p:ph type="ftr" sz="quarter" idx="11"/>
          </p:nvPr>
        </p:nvSpPr>
        <p:spPr/>
        <p:txBody>
          <a:bodyPr/>
          <a:lstStyle/>
          <a:p>
            <a:endParaRPr lang="en-US" altLang="ja-JP"/>
          </a:p>
        </p:txBody>
      </p:sp>
      <p:sp>
        <p:nvSpPr>
          <p:cNvPr id="7" name="スライド番号プレースホルダ 6"/>
          <p:cNvSpPr>
            <a:spLocks noGrp="1"/>
          </p:cNvSpPr>
          <p:nvPr>
            <p:ph type="sldNum" sz="quarter" idx="12"/>
          </p:nvPr>
        </p:nvSpPr>
        <p:spPr/>
        <p:txBody>
          <a:bodyPr/>
          <a:lstStyle/>
          <a:p>
            <a:fld id="{76FD0A0C-F7E0-4DDB-850B-89674320146B}" type="slidenum">
              <a:rPr lang="en-US" altLang="ja-JP" smtClean="0"/>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ja-JP"/>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228DE-C2E5-4EDE-892D-21F922F2BD84}" type="slidenum">
              <a:rPr lang="en-US" altLang="ja-JP" smtClean="0"/>
              <a:pPr/>
              <a:t>‹#›</a:t>
            </a:fld>
            <a:endParaRPr lang="en-US" altLang="ja-JP"/>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audio" Target="../media/media1.wma"/><Relationship Id="rId7" Type="http://schemas.openxmlformats.org/officeDocument/2006/relationships/oleObject" Target="../embeddings/oleObject1.bin"/><Relationship Id="rId2" Type="http://schemas.microsoft.com/office/2007/relationships/media" Target="../media/media1.wma"/><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notesSlide" Target="../notesSlides/notesSlide1.xml"/><Relationship Id="rId10" Type="http://schemas.openxmlformats.org/officeDocument/2006/relationships/image" Target="../media/image2.emf"/><Relationship Id="rId4" Type="http://schemas.openxmlformats.org/officeDocument/2006/relationships/slideLayout" Target="../slideLayouts/slideLayout6.xml"/><Relationship Id="rId9"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microsoft.com/office/2007/relationships/media" Target="../media/media2.wma"/><Relationship Id="rId7" Type="http://schemas.openxmlformats.org/officeDocument/2006/relationships/oleObject" Target="../embeddings/oleObject3.bin"/><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audio" Target="../media/media2.wma"/><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audio" Target="../media/media3.wma"/><Relationship Id="rId7" Type="http://schemas.openxmlformats.org/officeDocument/2006/relationships/image" Target="../media/image4.png"/><Relationship Id="rId2" Type="http://schemas.microsoft.com/office/2007/relationships/media" Target="../media/media3.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7" Type="http://schemas.openxmlformats.org/officeDocument/2006/relationships/image" Target="../media/image4.png"/><Relationship Id="rId2" Type="http://schemas.microsoft.com/office/2007/relationships/media" Target="../media/media4.wm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audio" Target="../media/media5.wma"/><Relationship Id="rId7" Type="http://schemas.openxmlformats.org/officeDocument/2006/relationships/image" Target="../media/image4.png"/><Relationship Id="rId2" Type="http://schemas.microsoft.com/office/2007/relationships/media" Target="../media/media5.wma"/><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4.png"/><Relationship Id="rId5" Type="http://schemas.openxmlformats.org/officeDocument/2006/relationships/image" Target="../media/image8.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5.wmf"/><Relationship Id="rId3" Type="http://schemas.microsoft.com/office/2007/relationships/media" Target="../media/media8.wma"/><Relationship Id="rId7" Type="http://schemas.openxmlformats.org/officeDocument/2006/relationships/oleObject" Target="../embeddings/oleObject4.bin"/><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audio" Target="../media/media8.wma"/><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14" descr="回帰のモデル1"/>
          <p:cNvPicPr>
            <a:picLocks noChangeAspect="1" noChangeArrowheads="1"/>
          </p:cNvPicPr>
          <p:nvPr/>
        </p:nvPicPr>
        <p:blipFill>
          <a:blip r:embed="rId6" cstate="print"/>
          <a:srcRect l="1188" t="3150" r="2788"/>
          <a:stretch>
            <a:fillRect/>
          </a:stretch>
        </p:blipFill>
        <p:spPr bwMode="auto">
          <a:xfrm>
            <a:off x="3571868" y="2071678"/>
            <a:ext cx="5561220" cy="3182902"/>
          </a:xfrm>
          <a:prstGeom prst="rect">
            <a:avLst/>
          </a:prstGeom>
          <a:noFill/>
          <a:ln w="9525">
            <a:noFill/>
            <a:miter lim="800000"/>
            <a:headEnd/>
            <a:tailEnd/>
          </a:ln>
        </p:spPr>
      </p:pic>
      <p:sp>
        <p:nvSpPr>
          <p:cNvPr id="363522" name="Rectangle 2"/>
          <p:cNvSpPr>
            <a:spLocks noGrp="1" noChangeArrowheads="1"/>
          </p:cNvSpPr>
          <p:nvPr>
            <p:ph type="title"/>
          </p:nvPr>
        </p:nvSpPr>
        <p:spPr>
          <a:xfrm>
            <a:off x="457200" y="274638"/>
            <a:ext cx="8229600" cy="868346"/>
          </a:xfrm>
        </p:spPr>
        <p:txBody>
          <a:bodyPr/>
          <a:lstStyle/>
          <a:p>
            <a:r>
              <a:rPr lang="ja-JP" altLang="en-US" dirty="0"/>
              <a:t>回帰分析における推定と検定</a:t>
            </a:r>
          </a:p>
        </p:txBody>
      </p:sp>
      <p:sp>
        <p:nvSpPr>
          <p:cNvPr id="363524" name="Rectangle 4"/>
          <p:cNvSpPr>
            <a:spLocks noChangeArrowheads="1"/>
          </p:cNvSpPr>
          <p:nvPr/>
        </p:nvSpPr>
        <p:spPr bwMode="auto">
          <a:xfrm>
            <a:off x="457200" y="1600200"/>
            <a:ext cx="3700463" cy="457200"/>
          </a:xfrm>
          <a:prstGeom prst="rect">
            <a:avLst/>
          </a:prstGeom>
          <a:noFill/>
          <a:ln w="38100">
            <a:noFill/>
            <a:miter lim="800000"/>
            <a:headEnd/>
            <a:tailEnd/>
          </a:ln>
          <a:effectLst/>
        </p:spPr>
        <p:txBody>
          <a:bodyPr wrap="none">
            <a:spAutoFit/>
          </a:bodyPr>
          <a:lstStyle/>
          <a:p>
            <a:r>
              <a:rPr lang="ja-JP" altLang="en-US"/>
              <a:t>標本から得られた回帰直線</a:t>
            </a:r>
          </a:p>
        </p:txBody>
      </p:sp>
      <p:sp>
        <p:nvSpPr>
          <p:cNvPr id="363526" name="Line 6"/>
          <p:cNvSpPr>
            <a:spLocks noChangeShapeType="1"/>
          </p:cNvSpPr>
          <p:nvPr/>
        </p:nvSpPr>
        <p:spPr bwMode="auto">
          <a:xfrm>
            <a:off x="1066800" y="2057400"/>
            <a:ext cx="0" cy="2362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363530" name="Line 10"/>
          <p:cNvSpPr>
            <a:spLocks noChangeShapeType="1"/>
          </p:cNvSpPr>
          <p:nvPr/>
        </p:nvSpPr>
        <p:spPr bwMode="auto">
          <a:xfrm flipV="1">
            <a:off x="3352800" y="2057400"/>
            <a:ext cx="0" cy="236220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sp>
        <p:nvSpPr>
          <p:cNvPr id="363531" name="Rectangle 11"/>
          <p:cNvSpPr>
            <a:spLocks noChangeArrowheads="1"/>
          </p:cNvSpPr>
          <p:nvPr/>
        </p:nvSpPr>
        <p:spPr bwMode="auto">
          <a:xfrm>
            <a:off x="990600" y="4419600"/>
            <a:ext cx="2895600" cy="1004888"/>
          </a:xfrm>
          <a:prstGeom prst="rect">
            <a:avLst/>
          </a:prstGeom>
          <a:noFill/>
          <a:ln w="38100">
            <a:noFill/>
            <a:miter lim="800000"/>
            <a:headEnd/>
            <a:tailEnd/>
          </a:ln>
          <a:effectLst/>
        </p:spPr>
        <p:txBody>
          <a:bodyPr>
            <a:spAutoFit/>
          </a:bodyPr>
          <a:lstStyle/>
          <a:p>
            <a:pPr>
              <a:spcBef>
                <a:spcPct val="50000"/>
              </a:spcBef>
            </a:pPr>
            <a:r>
              <a:rPr lang="ja-JP" altLang="en-US"/>
              <a:t>母集団の回帰直線</a:t>
            </a:r>
          </a:p>
          <a:p>
            <a:pPr>
              <a:spcBef>
                <a:spcPct val="50000"/>
              </a:spcBef>
            </a:pPr>
            <a:r>
              <a:rPr lang="ja-JP" altLang="en-US"/>
              <a:t>（母回帰直線）</a:t>
            </a:r>
          </a:p>
        </p:txBody>
      </p:sp>
      <p:sp>
        <p:nvSpPr>
          <p:cNvPr id="363534" name="Rectangle 14"/>
          <p:cNvSpPr>
            <a:spLocks noChangeArrowheads="1"/>
          </p:cNvSpPr>
          <p:nvPr/>
        </p:nvSpPr>
        <p:spPr bwMode="auto">
          <a:xfrm>
            <a:off x="228600" y="2743200"/>
            <a:ext cx="838200" cy="1004888"/>
          </a:xfrm>
          <a:prstGeom prst="rect">
            <a:avLst/>
          </a:prstGeom>
          <a:noFill/>
          <a:ln w="38100">
            <a:noFill/>
            <a:miter lim="800000"/>
            <a:headEnd/>
            <a:tailEnd/>
          </a:ln>
          <a:effectLst/>
        </p:spPr>
        <p:txBody>
          <a:bodyPr>
            <a:spAutoFit/>
          </a:bodyPr>
          <a:lstStyle/>
          <a:p>
            <a:pPr>
              <a:spcBef>
                <a:spcPct val="50000"/>
              </a:spcBef>
            </a:pPr>
            <a:r>
              <a:rPr lang="ja-JP" altLang="en-US"/>
              <a:t>推定</a:t>
            </a:r>
          </a:p>
          <a:p>
            <a:pPr>
              <a:spcBef>
                <a:spcPct val="50000"/>
              </a:spcBef>
            </a:pPr>
            <a:r>
              <a:rPr lang="ja-JP" altLang="en-US"/>
              <a:t>検定</a:t>
            </a:r>
          </a:p>
        </p:txBody>
      </p:sp>
      <p:graphicFrame>
        <p:nvGraphicFramePr>
          <p:cNvPr id="363567" name="Object 47"/>
          <p:cNvGraphicFramePr>
            <a:graphicFrameLocks noChangeAspect="1"/>
          </p:cNvGraphicFramePr>
          <p:nvPr/>
        </p:nvGraphicFramePr>
        <p:xfrm>
          <a:off x="1142976" y="2071678"/>
          <a:ext cx="2171700" cy="628650"/>
        </p:xfrm>
        <a:graphic>
          <a:graphicData uri="http://schemas.openxmlformats.org/presentationml/2006/ole">
            <mc:AlternateContent xmlns:mc="http://schemas.openxmlformats.org/markup-compatibility/2006">
              <mc:Choice xmlns:v="urn:schemas-microsoft-com:vml" Requires="v">
                <p:oleObj spid="_x0000_s475168" name="数式" r:id="rId7" imgW="698400" imgH="203040" progId="Equation.3">
                  <p:embed/>
                </p:oleObj>
              </mc:Choice>
              <mc:Fallback>
                <p:oleObj name="数式" r:id="rId7" imgW="69840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2976" y="2071678"/>
                        <a:ext cx="21717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3568" name="Object 48"/>
          <p:cNvGraphicFramePr>
            <a:graphicFrameLocks noChangeAspect="1"/>
          </p:cNvGraphicFramePr>
          <p:nvPr/>
        </p:nvGraphicFramePr>
        <p:xfrm>
          <a:off x="1000100" y="5429264"/>
          <a:ext cx="2171700" cy="628650"/>
        </p:xfrm>
        <a:graphic>
          <a:graphicData uri="http://schemas.openxmlformats.org/presentationml/2006/ole">
            <mc:AlternateContent xmlns:mc="http://schemas.openxmlformats.org/markup-compatibility/2006">
              <mc:Choice xmlns:v="urn:schemas-microsoft-com:vml" Requires="v">
                <p:oleObj spid="_x0000_s475169" name="数式" r:id="rId9" imgW="698400" imgH="203040" progId="Equation.3">
                  <p:embed/>
                </p:oleObj>
              </mc:Choice>
              <mc:Fallback>
                <p:oleObj name="数式" r:id="rId9" imgW="698400" imgH="2030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100" y="5429264"/>
                        <a:ext cx="2171700"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1393872555"/>
      </p:ext>
    </p:extLst>
  </p:cSld>
  <p:clrMapOvr>
    <a:masterClrMapping/>
  </p:clrMapOvr>
  <mc:AlternateContent xmlns:mc="http://schemas.openxmlformats.org/markup-compatibility/2006" xmlns:p14="http://schemas.microsoft.com/office/powerpoint/2010/main">
    <mc:Choice Requires="p14">
      <p:transition spd="slow" p14:dur="2000" advTm="78205"/>
    </mc:Choice>
    <mc:Fallback xmlns="">
      <p:transition spd="slow" advTm="782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3850" x="1035050" y="5035550"/>
          <p14:tracePt t="3850" x="1054100" y="5029200"/>
          <p14:tracePt t="4249" x="1054100" y="5035550"/>
          <p14:tracePt t="4278" x="1047750" y="5048250"/>
          <p14:tracePt t="4294" x="1047750" y="5054600"/>
          <p14:tracePt t="4310" x="1054100" y="5067300"/>
          <p14:tracePt t="4322" x="1060450" y="5067300"/>
          <p14:tracePt t="4331" x="1066800" y="5073650"/>
          <p14:tracePt t="4331" x="1079500" y="5080000"/>
          <p14:tracePt t="4347" x="1098550" y="5086350"/>
          <p14:tracePt t="4347" x="1117600" y="5092700"/>
          <p14:tracePt t="4364" x="1143000" y="5099050"/>
          <p14:tracePt t="4364" x="1174750" y="5105400"/>
          <p14:tracePt t="4364" x="1206500" y="5118100"/>
          <p14:tracePt t="4383" x="1244600" y="5130800"/>
          <p14:tracePt t="4396" x="1282700" y="5137150"/>
          <p14:tracePt t="4396" x="1327150" y="5149850"/>
          <p14:tracePt t="4415" x="1428750" y="5168900"/>
          <p14:tracePt t="4415" x="1485900" y="5181600"/>
          <p14:tracePt t="4432" x="1543050" y="5194300"/>
          <p14:tracePt t="4432" x="1606550" y="5207000"/>
          <p14:tracePt t="4448" x="1676400" y="5219700"/>
          <p14:tracePt t="4448" x="1746250" y="5238750"/>
          <p14:tracePt t="4448" x="1816100" y="5264150"/>
          <p14:tracePt t="4467" x="1892300" y="5283200"/>
          <p14:tracePt t="4479" x="1968500" y="5308600"/>
          <p14:tracePt t="4479" x="2120900" y="5346700"/>
          <p14:tracePt t="4498" x="2197100" y="5359400"/>
          <p14:tracePt t="4991" x="4286250" y="6216650"/>
          <p14:tracePt t="5001" x="4273550" y="6210300"/>
          <p14:tracePt t="5001" x="4260850" y="6210300"/>
          <p14:tracePt t="5016" x="4241800" y="6210300"/>
          <p14:tracePt t="5016" x="4222750" y="6203950"/>
          <p14:tracePt t="5016" x="4203700" y="6197600"/>
          <p14:tracePt t="5035" x="4184650" y="6197600"/>
          <p14:tracePt t="5048" x="4159250" y="6184900"/>
          <p14:tracePt t="5048" x="4140200" y="6178550"/>
          <p14:tracePt t="5068" x="4095750" y="6146800"/>
          <p14:tracePt t="5068" x="4070350" y="6134100"/>
          <p14:tracePt t="5084" x="4038600" y="6115050"/>
          <p14:tracePt t="5084" x="4013200" y="6096000"/>
          <p14:tracePt t="5100" x="3981450" y="6076950"/>
          <p14:tracePt t="5100" x="3949700" y="6057900"/>
          <p14:tracePt t="5100" x="3917950" y="6038850"/>
          <p14:tracePt t="5119" x="3886200" y="6026150"/>
          <p14:tracePt t="5132" x="3854450" y="6007100"/>
          <p14:tracePt t="5132" x="3784600" y="5981700"/>
          <p14:tracePt t="5152" x="3752850" y="5975350"/>
          <p14:tracePt t="5152" x="3727450" y="5962650"/>
          <p14:tracePt t="5167" x="3695700" y="5956300"/>
          <p14:tracePt t="5167" x="3663950" y="5943600"/>
          <p14:tracePt t="5167" x="3632200" y="5930900"/>
          <p14:tracePt t="5188" x="3606800" y="5924550"/>
          <p14:tracePt t="5198" x="3575050" y="5905500"/>
          <p14:tracePt t="5198" x="3530600" y="5886450"/>
          <p14:tracePt t="5218" x="3511550" y="5880100"/>
          <p14:tracePt t="5218" x="3492500" y="5873750"/>
          <p14:tracePt t="5234" x="3486150" y="5880100"/>
          <p14:tracePt t="5234" x="3479800" y="5886450"/>
          <p14:tracePt t="5250" x="3479800" y="5892800"/>
          <p14:tracePt t="5250" x="3486150" y="5911850"/>
          <p14:tracePt t="5267" x="3492500" y="5930900"/>
          <p14:tracePt t="5267" x="3517900" y="5962650"/>
          <p14:tracePt t="5284" x="3530600" y="5981700"/>
          <p14:tracePt t="5284" x="3549650" y="5994400"/>
          <p14:tracePt t="5300" x="3568700" y="6007100"/>
          <p14:tracePt t="5300" x="3587750" y="6019800"/>
          <p14:tracePt t="5317" x="3606800" y="6026150"/>
          <p14:tracePt t="5317" x="3632200" y="6038850"/>
          <p14:tracePt t="5317" x="3651250" y="6045200"/>
          <p14:tracePt t="5336" x="3676650" y="6051550"/>
          <p14:tracePt t="5336" x="3695700" y="6057900"/>
          <p14:tracePt t="5351" x="3714750" y="6064250"/>
          <p14:tracePt t="5351" x="3733800" y="6070600"/>
          <p14:tracePt t="5368" x="3752850" y="6070600"/>
          <p14:tracePt t="5368" x="3765550" y="6070600"/>
          <p14:tracePt t="5385" x="3778250" y="6070600"/>
          <p14:tracePt t="5385" x="3784600" y="6070600"/>
          <p14:tracePt t="5385" x="3797300" y="6070600"/>
          <p14:tracePt t="5403" x="3797300" y="6064250"/>
          <p14:tracePt t="5416" x="3803650" y="6064250"/>
          <p14:tracePt t="5434" x="3790950" y="6064250"/>
          <p14:tracePt t="5434" x="3784600" y="6064250"/>
          <p14:tracePt t="5451" x="3771900" y="6064250"/>
          <p14:tracePt t="5451" x="3759200" y="6064250"/>
          <p14:tracePt t="5468" x="3740150" y="6064250"/>
          <p14:tracePt t="5468" x="3721100" y="6064250"/>
          <p14:tracePt t="5484" x="3702050" y="6070600"/>
          <p14:tracePt t="5484" x="3683000" y="6070600"/>
          <p14:tracePt t="5484" x="3657600" y="6076950"/>
          <p14:tracePt t="5503" x="3638550" y="6083300"/>
          <p14:tracePt t="5503" x="3613150" y="6096000"/>
          <p14:tracePt t="5518" x="3594100" y="6102350"/>
          <p14:tracePt t="5518" x="3575050" y="6108700"/>
          <p14:tracePt t="5535" x="3562350" y="6115050"/>
          <p14:tracePt t="5535" x="3543300" y="6121400"/>
          <p14:tracePt t="5552" x="3530600" y="6127750"/>
          <p14:tracePt t="5552" x="3524250" y="6134100"/>
          <p14:tracePt t="5569" x="3511550" y="6134100"/>
          <p14:tracePt t="5569" x="3498850" y="6140450"/>
          <p14:tracePt t="5584" x="3492500" y="6140450"/>
          <p14:tracePt t="5584" x="3486150" y="6140450"/>
          <p14:tracePt t="5602" x="3479800" y="6140450"/>
          <p14:tracePt t="5617" x="3467100" y="6140450"/>
          <p14:tracePt t="5634" x="3467100" y="6134100"/>
          <p14:tracePt t="5651" x="3467100" y="6127750"/>
          <p14:tracePt t="5667" x="3467100" y="6121400"/>
          <p14:tracePt t="5683" x="3473450" y="6115050"/>
          <p14:tracePt t="5700" x="3479800" y="6121400"/>
          <p14:tracePt t="5718" x="3486150" y="6127750"/>
          <p14:tracePt t="5736" x="3492500" y="6127750"/>
          <p14:tracePt t="5751" x="3498850" y="6127750"/>
          <p14:tracePt t="5767" x="3505200" y="6127750"/>
          <p14:tracePt t="5767" x="3511550" y="6121400"/>
          <p14:tracePt t="5767" x="3517900" y="6121400"/>
          <p14:tracePt t="5787" x="3524250" y="6121400"/>
          <p14:tracePt t="5800" x="3536950" y="6121400"/>
          <p14:tracePt t="5800" x="3549650" y="6115050"/>
          <p14:tracePt t="5819" x="3562350" y="6115050"/>
          <p14:tracePt t="5819" x="3568700" y="6115050"/>
          <p14:tracePt t="5835" x="3581400" y="6115050"/>
          <p14:tracePt t="5835" x="3587750" y="6115050"/>
          <p14:tracePt t="5852" x="3600450" y="6115050"/>
          <p14:tracePt t="5852" x="3606800" y="6115050"/>
          <p14:tracePt t="5852" x="3619500" y="6115050"/>
          <p14:tracePt t="5872" x="3632200" y="6115050"/>
          <p14:tracePt t="5872" x="3638550" y="6115050"/>
          <p14:tracePt t="5886" x="3644900" y="6115050"/>
          <p14:tracePt t="5886" x="3657600" y="6115050"/>
          <p14:tracePt t="5903" x="3663950" y="6115050"/>
          <p14:tracePt t="5903" x="3670300" y="6108700"/>
          <p14:tracePt t="5919" x="3676650" y="6108700"/>
          <p14:tracePt t="5919" x="3689350" y="6102350"/>
          <p14:tracePt t="5936" x="3695700" y="6102350"/>
          <p14:tracePt t="5936" x="3702050" y="6102350"/>
          <p14:tracePt t="5953" x="3708400" y="6096000"/>
          <p14:tracePt t="5953" x="3714750" y="6096000"/>
          <p14:tracePt t="5970" x="3721100" y="6089650"/>
          <p14:tracePt t="5970" x="3727450" y="6089650"/>
          <p14:tracePt t="5986" x="3733800" y="6089650"/>
          <p14:tracePt t="5986" x="3740150" y="6089650"/>
          <p14:tracePt t="6004" x="3746500" y="6083300"/>
          <p14:tracePt t="6018" x="3752850" y="6083300"/>
          <p14:tracePt t="6018" x="3759200" y="6083300"/>
          <p14:tracePt t="6037" x="3765550" y="6083300"/>
          <p14:tracePt t="6037" x="3771900" y="6083300"/>
          <p14:tracePt t="6037" x="3778250" y="6083300"/>
          <p14:tracePt t="6056" x="3784600" y="6083300"/>
          <p14:tracePt t="6072" x="3790950" y="6083300"/>
          <p14:tracePt t="6085" x="3797300" y="6083300"/>
          <p14:tracePt t="6085" x="3810000" y="6083300"/>
          <p14:tracePt t="6104" x="3822700" y="6083300"/>
          <p14:tracePt t="6123" x="3829050" y="6083300"/>
          <p14:tracePt t="6139" x="3835400" y="6083300"/>
          <p14:tracePt t="6172" x="3841750" y="6076950"/>
          <p14:tracePt t="6184" x="3848100" y="6070600"/>
          <p14:tracePt t="6199" x="3854450" y="6070600"/>
          <p14:tracePt t="6215" x="3860800" y="6064250"/>
          <p14:tracePt t="6231" x="3867150" y="6064250"/>
          <p14:tracePt t="6243" x="3873500" y="6064250"/>
          <p14:tracePt t="6259" x="3879850" y="6057900"/>
          <p14:tracePt t="6284" x="3886200" y="6051550"/>
          <p14:tracePt t="6311" x="3886200" y="6057900"/>
          <p14:tracePt t="6447" x="3892550" y="6064250"/>
          <p14:tracePt t="6471" x="3898900" y="6070600"/>
          <p14:tracePt t="6535" x="3905250" y="6076950"/>
          <p14:tracePt t="6591" x="3905250" y="6083300"/>
          <p14:tracePt t="6611" x="3911600" y="6083300"/>
          <p14:tracePt t="6635" x="3917950" y="6083300"/>
          <p14:tracePt t="6655" x="3924300" y="6083300"/>
          <p14:tracePt t="6679" x="3930650" y="6076950"/>
          <p14:tracePt t="6703" x="3930650" y="6083300"/>
          <p14:tracePt t="6731" x="3937000" y="6083300"/>
          <p14:tracePt t="6763" x="3943350" y="6076950"/>
          <p14:tracePt t="6783" x="3943350" y="6083300"/>
          <p14:tracePt t="6823" x="3949700" y="6076950"/>
          <p14:tracePt t="6867" x="3956050" y="6076950"/>
          <p14:tracePt t="6919" x="3962400" y="6083300"/>
          <p14:tracePt t="6943" x="3968750" y="6083300"/>
          <p14:tracePt t="6955" x="3975100" y="6083300"/>
          <p14:tracePt t="6979" x="3975100" y="6089650"/>
          <p14:tracePt t="7047" x="3981450" y="6089650"/>
          <p14:tracePt t="7084" x="3987800" y="6089650"/>
          <p14:tracePt t="7115" x="3994150" y="6089650"/>
          <p14:tracePt t="7143" x="3994150" y="6096000"/>
          <p14:tracePt t="7191" x="3994150" y="6102350"/>
          <p14:tracePt t="7211" x="4000500" y="6108700"/>
          <p14:tracePt t="7235" x="4006850" y="6108700"/>
          <p14:tracePt t="7255" x="4013200" y="6108700"/>
          <p14:tracePt t="7279" x="4013200" y="6102350"/>
          <p14:tracePt t="7295" x="4019550" y="6102350"/>
          <p14:tracePt t="7311" x="4025900" y="6096000"/>
          <p14:tracePt t="7323" x="4032250" y="6096000"/>
          <p14:tracePt t="7339" x="4038600" y="6096000"/>
          <p14:tracePt t="7375" x="4044950" y="6096000"/>
          <p14:tracePt t="7459" x="4051300" y="6102350"/>
          <p14:tracePt t="7491" x="4057650" y="6102350"/>
          <p14:tracePt t="7535" x="4064000" y="6102350"/>
          <p14:tracePt t="7587" x="4070350" y="6108700"/>
          <p14:tracePt t="7611" x="4070350" y="6115050"/>
          <p14:tracePt t="7663" x="4076700" y="6115050"/>
          <p14:tracePt t="7743" x="4083050" y="6115050"/>
          <p14:tracePt t="7803" x="4089400" y="6115050"/>
          <p14:tracePt t="7844" x="4089400" y="6108700"/>
          <p14:tracePt t="7863" x="4095750" y="6102350"/>
          <p14:tracePt t="7903" x="4089400" y="6108700"/>
          <p14:tracePt t="7955" x="4089400" y="6115050"/>
          <p14:tracePt t="7991" x="4089400" y="6108700"/>
          <p14:tracePt t="8052" x="4089400" y="6115050"/>
          <p14:tracePt t="8211" x="4089400" y="6121400"/>
          <p14:tracePt t="8248" x="4095750" y="6127750"/>
          <p14:tracePt t="8359" x="4095750" y="6121400"/>
          <p14:tracePt t="8435" x="4102100" y="6115050"/>
          <p14:tracePt t="8464" x="4095750" y="6121400"/>
          <p14:tracePt t="8523" x="4095750" y="6127750"/>
          <p14:tracePt t="8563" x="4089400" y="6127750"/>
          <p14:tracePt t="8627" x="4089400" y="6134100"/>
          <p14:tracePt t="8695" x="4089400" y="6127750"/>
          <p14:tracePt t="8743" x="4089400" y="6134100"/>
          <p14:tracePt t="8779" x="4083050" y="6140450"/>
          <p14:tracePt t="8816" x="4076700" y="6140450"/>
          <p14:tracePt t="8855" x="4070350" y="6146800"/>
          <p14:tracePt t="8959" x="4076700" y="6146800"/>
          <p14:tracePt t="9055" x="4083050" y="6153150"/>
          <p14:tracePt t="9116" x="4076700" y="6159500"/>
          <p14:tracePt t="9251" x="4076700" y="6165850"/>
          <p14:tracePt t="9275" x="4076700" y="6159500"/>
          <p14:tracePt t="9355" x="4076700" y="6165850"/>
          <p14:tracePt t="9416" x="4076700" y="6172200"/>
          <p14:tracePt t="9448" x="4076700" y="6159500"/>
          <p14:tracePt t="9475" x="4083050" y="6159500"/>
          <p14:tracePt t="9508" x="4076700" y="6165850"/>
          <p14:tracePt t="9603" x="4076700" y="6159500"/>
          <p14:tracePt t="9724" x="4076700" y="6153150"/>
          <p14:tracePt t="9763" x="4076700" y="6159500"/>
          <p14:tracePt t="9836" x="4070350" y="6153150"/>
          <p14:tracePt t="9944" x="4070350" y="6146800"/>
          <p14:tracePt t="10075" x="4064000" y="6140450"/>
          <p14:tracePt t="10168" x="4064000" y="6134100"/>
          <p14:tracePt t="10184" x="4064000" y="6127750"/>
          <p14:tracePt t="10196" x="4057650" y="6121400"/>
          <p14:tracePt t="10212" x="4051300" y="6127750"/>
          <p14:tracePt t="10244" x="4044950" y="6134100"/>
          <p14:tracePt t="10332" x="4044950" y="6127750"/>
          <p14:tracePt t="10364" x="4044950" y="6134100"/>
          <p14:tracePt t="10424" x="4051300" y="6140450"/>
          <p14:tracePt t="10495" x="4051300" y="6146800"/>
          <p14:tracePt t="10536" x="4057650" y="6146800"/>
          <p14:tracePt t="10640" x="4051300" y="6153150"/>
          <p14:tracePt t="10724" x="4051300" y="6159500"/>
          <p14:tracePt t="10752" x="4057650" y="6153150"/>
          <p14:tracePt t="10788" x="4057650" y="6159500"/>
          <p14:tracePt t="10880" x="4057650" y="6172200"/>
          <p14:tracePt t="10904" x="4057650" y="6178550"/>
          <p14:tracePt t="10948" x="4057650" y="6184900"/>
          <p14:tracePt t="11015" x="4051300" y="6191250"/>
          <p14:tracePt t="11060" x="4057650" y="6197600"/>
          <p14:tracePt t="11128" x="4064000" y="6197600"/>
          <p14:tracePt t="11188" x="4057650" y="6191250"/>
          <p14:tracePt t="11324" x="4051300" y="6191250"/>
          <p14:tracePt t="11360" x="4044950" y="6184900"/>
          <p14:tracePt t="11376" x="4038600" y="6178550"/>
          <p14:tracePt t="11396" x="4032250" y="6178550"/>
          <p14:tracePt t="11412" x="4025900" y="6178550"/>
          <p14:tracePt t="11428" x="4019550" y="6184900"/>
          <p14:tracePt t="11456" x="4013200" y="6191250"/>
          <p14:tracePt t="11496" x="4013200" y="6184900"/>
          <p14:tracePt t="11564" x="4013200" y="6178550"/>
          <p14:tracePt t="11576" x="4013200" y="6172200"/>
          <p14:tracePt t="11600" x="4019550" y="6172200"/>
          <p14:tracePt t="11636" x="4025900" y="6165850"/>
          <p14:tracePt t="11660" x="4025900" y="6159500"/>
          <p14:tracePt t="11676" x="4032250" y="6159500"/>
          <p14:tracePt t="11685" x="4032250" y="6153150"/>
          <p14:tracePt t="11689" x="4038600" y="6146800"/>
          <p14:tracePt t="11704" x="4038600" y="6140450"/>
          <p14:tracePt t="11704" x="4038600" y="6127750"/>
          <p14:tracePt t="11723" x="4044950" y="6121400"/>
          <p14:tracePt t="11723" x="4044950" y="6115050"/>
          <p14:tracePt t="11740" x="4044950" y="6108700"/>
          <p14:tracePt t="11740" x="4051300" y="6089650"/>
          <p14:tracePt t="11757" x="4051300" y="6076950"/>
          <p14:tracePt t="11757" x="4051300" y="6070600"/>
          <p14:tracePt t="11773" x="4051300" y="6057900"/>
          <p14:tracePt t="11773" x="4051300" y="6045200"/>
          <p14:tracePt t="11790" x="4051300" y="6038850"/>
          <p14:tracePt t="11790" x="4044950" y="6026150"/>
          <p14:tracePt t="11790" x="4044950" y="6019800"/>
          <p14:tracePt t="11809" x="4038600" y="6007100"/>
          <p14:tracePt t="11821" x="4032250" y="6000750"/>
          <p14:tracePt t="11821" x="4032250" y="5988050"/>
          <p14:tracePt t="11841" x="4019550" y="5975350"/>
          <p14:tracePt t="11841" x="4019550" y="5962650"/>
          <p14:tracePt t="11857" x="4013200" y="5956300"/>
          <p14:tracePt t="11857" x="4013200" y="5943600"/>
          <p14:tracePt t="11874" x="4006850" y="5930900"/>
          <p14:tracePt t="11874" x="4006850" y="5924550"/>
          <p14:tracePt t="11890" x="4000500" y="5918200"/>
          <p14:tracePt t="11890" x="3994150" y="5911850"/>
          <p14:tracePt t="11890" x="3994150" y="5905500"/>
          <p14:tracePt t="11911" x="3987800" y="5905500"/>
          <p14:tracePt t="11924" x="3981450" y="5911850"/>
          <p14:tracePt t="11944" x="3981450" y="5918200"/>
          <p14:tracePt t="11960" x="3981450" y="5911850"/>
          <p14:tracePt t="12080" x="3987800" y="5911850"/>
          <p14:tracePt t="12108" x="3981450" y="5918200"/>
          <p14:tracePt t="12164" x="3975100" y="5924550"/>
          <p14:tracePt t="12176" x="3968750" y="5930900"/>
          <p14:tracePt t="12192" x="3962400" y="5937250"/>
          <p14:tracePt t="12208" x="3962400" y="5943600"/>
          <p14:tracePt t="12224" x="3956050" y="5949950"/>
          <p14:tracePt t="12244" x="3956050" y="5956300"/>
          <p14:tracePt t="12260" x="3949700" y="5956300"/>
          <p14:tracePt t="12284" x="3956050" y="5956300"/>
          <p14:tracePt t="12337" x="3962400" y="5956300"/>
          <p14:tracePt t="12356" x="3968750" y="5949950"/>
          <p14:tracePt t="12380" x="3975100" y="5949950"/>
          <p14:tracePt t="12404" x="3981450" y="5956300"/>
          <p14:tracePt t="12465" x="3987800" y="5962650"/>
          <p14:tracePt t="12561" x="3987800" y="5969000"/>
          <p14:tracePt t="12588" x="3981450" y="5975350"/>
          <p14:tracePt t="12613" x="3981450" y="5981700"/>
          <p14:tracePt t="12649" x="3981450" y="5988050"/>
          <p14:tracePt t="12664" x="3987800" y="5994400"/>
          <p14:tracePt t="12724" x="3987800" y="6000750"/>
          <p14:tracePt t="12776" x="3987800" y="6007100"/>
          <p14:tracePt t="12860" x="3987800" y="6013450"/>
          <p14:tracePt t="12905" x="3987800" y="6019800"/>
          <p14:tracePt t="12953" x="3994150" y="6026150"/>
          <p14:tracePt t="13008" x="4000500" y="6026150"/>
          <p14:tracePt t="13065" x="4000500" y="6038850"/>
          <p14:tracePt t="13124" x="4006850" y="6038850"/>
          <p14:tracePt t="13212" x="4000500" y="6045200"/>
          <p14:tracePt t="13265" x="4000500" y="6051550"/>
          <p14:tracePt t="13409" x="4000500" y="6057900"/>
          <p14:tracePt t="13488" x="4000500" y="6064250"/>
          <p14:tracePt t="13528" x="3994150" y="6064250"/>
          <p14:tracePt t="13580" x="3987800" y="6064250"/>
          <p14:tracePt t="13609" x="3981450" y="6064250"/>
          <p14:tracePt t="13656" x="3975100" y="6076950"/>
          <p14:tracePt t="13693" x="3981450" y="6076950"/>
          <p14:tracePt t="13737" x="3981450" y="6083300"/>
          <p14:tracePt t="13776" x="3987800" y="6076950"/>
          <p14:tracePt t="13804" x="3994150" y="6083300"/>
          <p14:tracePt t="13836" x="4000500" y="6089650"/>
          <p14:tracePt t="13857" x="4006850" y="6089650"/>
          <p14:tracePt t="13889" x="4000500" y="6096000"/>
          <p14:tracePt t="13949" x="4000500" y="6102350"/>
          <p14:tracePt t="13973" x="4000500" y="6096000"/>
          <p14:tracePt t="14024" x="4006850" y="6096000"/>
          <p14:tracePt t="14069" x="4006850" y="6102350"/>
          <p14:tracePt t="14165" x="4000500" y="6096000"/>
          <p14:tracePt t="14196" x="4000500" y="6089650"/>
          <p14:tracePt t="14225" x="4006850" y="6096000"/>
          <p14:tracePt t="14286" x="4013200" y="6089650"/>
          <p14:tracePt t="14421" x="4019550" y="6089650"/>
          <p14:tracePt t="14445" x="4019550" y="6083300"/>
          <p14:tracePt t="14465" x="4025900" y="6076950"/>
          <p14:tracePt t="14489" x="4032250" y="6083300"/>
          <p14:tracePt t="14557" x="4032250" y="6076950"/>
          <p14:tracePt t="14569" x="4032250" y="6070600"/>
          <p14:tracePt t="14653" x="4025900" y="6070600"/>
          <p14:tracePt t="14685" x="4025900" y="6076950"/>
          <p14:tracePt t="14697" x="4019550" y="6089650"/>
          <p14:tracePt t="14713" x="4013200" y="6089650"/>
          <p14:tracePt t="14729" x="4006850" y="6089650"/>
          <p14:tracePt t="14749" x="4006850" y="6083300"/>
          <p14:tracePt t="14893" x="4013200" y="6089650"/>
          <p14:tracePt t="14925" x="4019550" y="6096000"/>
          <p14:tracePt t="15201" x="4013200" y="6102350"/>
          <p14:tracePt t="15229" x="4006850" y="6102350"/>
          <p14:tracePt t="15253" x="4006850" y="6108700"/>
          <p14:tracePt t="15277" x="4013200" y="6102350"/>
          <p14:tracePt t="15337" x="4019550" y="6108700"/>
          <p14:tracePt t="15349" x="4025900" y="6102350"/>
          <p14:tracePt t="15365" x="4032250" y="6102350"/>
          <p14:tracePt t="15381" x="4044950" y="6102350"/>
          <p14:tracePt t="15397" x="4051300" y="6102350"/>
          <p14:tracePt t="15409" x="4051300" y="6108700"/>
          <p14:tracePt t="15425" x="4057650" y="6102350"/>
          <p14:tracePt t="15449" x="4064000" y="6096000"/>
          <p14:tracePt t="15470" x="4064000" y="6089650"/>
          <p14:tracePt t="15493" x="4070350" y="6083300"/>
          <p14:tracePt t="15508" x="4076700" y="6076950"/>
          <p14:tracePt t="15528" x="4083050" y="6070600"/>
          <p14:tracePt t="15545" x="4089400" y="6070600"/>
          <p14:tracePt t="15569" x="4089400" y="6064250"/>
          <p14:tracePt t="15597" x="4083050" y="6057900"/>
          <p14:tracePt t="15613" x="4083050" y="6045200"/>
          <p14:tracePt t="15629" x="4076700" y="6045200"/>
          <p14:tracePt t="15645" x="4070350" y="6038850"/>
          <p14:tracePt t="15657" x="4064000" y="6045200"/>
          <p14:tracePt t="15681" x="4057650" y="6045200"/>
          <p14:tracePt t="15709" x="4064000" y="6045200"/>
          <p14:tracePt t="15801" x="4070350" y="6045200"/>
          <p14:tracePt t="15817" x="4076700" y="6038850"/>
          <p14:tracePt t="15825" x="4083050" y="6038850"/>
          <p14:tracePt t="15825" x="4089400" y="6032500"/>
          <p14:tracePt t="15838" x="4102100" y="6026150"/>
          <p14:tracePt t="15838" x="4114800" y="6013450"/>
          <p14:tracePt t="15854" x="4127500" y="6007100"/>
          <p14:tracePt t="15854" x="4140200" y="5994400"/>
          <p14:tracePt t="15871" x="4152900" y="5988050"/>
          <p14:tracePt t="15871" x="4165600" y="5981700"/>
          <p14:tracePt t="15887" x="4178300" y="5975350"/>
          <p14:tracePt t="15887" x="4191000" y="5962650"/>
          <p14:tracePt t="15887" x="4203700" y="5956300"/>
          <p14:tracePt t="15906" x="4210050" y="5949950"/>
          <p14:tracePt t="15919" x="4222750" y="5943600"/>
          <p14:tracePt t="15919" x="4241800" y="5930900"/>
          <p14:tracePt t="15938" x="4248150" y="5924550"/>
          <p14:tracePt t="15938" x="4248150" y="5918200"/>
          <p14:tracePt t="15955" x="4260850" y="5911850"/>
          <p14:tracePt t="15969" x="4254500" y="5918200"/>
          <p14:tracePt t="16009" x="4248150" y="5924550"/>
          <p14:tracePt t="16025" x="4241800" y="5930900"/>
          <p14:tracePt t="16034" x="4241800" y="5937250"/>
          <p14:tracePt t="16041" x="4235450" y="5943600"/>
          <p14:tracePt t="16058" x="4229100" y="5949950"/>
          <p14:tracePt t="16069" x="4222750" y="5956300"/>
          <p14:tracePt t="16093" x="4229100" y="5956300"/>
          <p14:tracePt t="16125" x="4235450" y="5956300"/>
          <p14:tracePt t="16137" x="4241800" y="5956300"/>
          <p14:tracePt t="16153" x="4248150" y="5956300"/>
          <p14:tracePt t="16161" x="4254500" y="5956300"/>
          <p14:tracePt t="16177" x="4260850" y="5956300"/>
          <p14:tracePt t="16190" x="4267200" y="5956300"/>
          <p14:tracePt t="16206" x="4273550" y="5956300"/>
          <p14:tracePt t="16222" x="4279900" y="5956300"/>
          <p14:tracePt t="16237" x="4286250" y="5949950"/>
          <p14:tracePt t="16258" x="4292600" y="5949950"/>
          <p14:tracePt t="16281" x="4298950" y="5949950"/>
          <p14:tracePt t="16297" x="4305300" y="5943600"/>
          <p14:tracePt t="16309" x="4311650" y="5937250"/>
          <p14:tracePt t="16320" x="4318000" y="5937250"/>
          <p14:tracePt t="16320" x="4330700" y="5930900"/>
          <p14:tracePt t="16339" x="4337050" y="5924550"/>
          <p14:tracePt t="16339" x="4349750" y="5918200"/>
          <p14:tracePt t="16339" x="4356100" y="5918200"/>
          <p14:tracePt t="16358" x="4368800" y="5905500"/>
          <p14:tracePt t="16358" x="4381500" y="5905500"/>
          <p14:tracePt t="16373" x="4394200" y="5892800"/>
          <p14:tracePt t="16373" x="4406900" y="5886450"/>
          <p14:tracePt t="16389" x="4419600" y="5880100"/>
          <p14:tracePt t="16389" x="4425950" y="5867400"/>
          <p14:tracePt t="16406" x="4438650" y="5861050"/>
          <p14:tracePt t="16406" x="4451350" y="5848350"/>
          <p14:tracePt t="16423" x="4457700" y="5842000"/>
          <p14:tracePt t="16423" x="4476750" y="5829300"/>
          <p14:tracePt t="16440" x="4489450" y="5822950"/>
          <p14:tracePt t="16455" x="4495800" y="5816600"/>
          <p14:tracePt t="16471" x="4508500" y="5816600"/>
          <p14:tracePt t="16471" x="4514850" y="5810250"/>
          <p14:tracePt t="16490" x="4521200" y="5803900"/>
          <p14:tracePt t="16490" x="4533900" y="5797550"/>
          <p14:tracePt t="16506" x="4540250" y="5791200"/>
          <p14:tracePt t="16506" x="4552950" y="5784850"/>
          <p14:tracePt t="16523" x="4572000" y="5772150"/>
          <p14:tracePt t="16523" x="4591050" y="5759450"/>
          <p14:tracePt t="16540" x="4610100" y="5740400"/>
          <p14:tracePt t="16540" x="4635500" y="5727700"/>
          <p14:tracePt t="16540" x="4660900" y="5708650"/>
          <p14:tracePt t="16559" x="4692650" y="5695950"/>
          <p14:tracePt t="16571" x="4724400" y="5676900"/>
          <p14:tracePt t="16571" x="4806950" y="5657850"/>
          <p14:tracePt t="16591" x="4857750" y="5651500"/>
          <p14:tracePt t="16591" x="4902200" y="5645150"/>
          <p14:tracePt t="16606" x="4959350" y="5632450"/>
          <p14:tracePt t="16606" x="5010150" y="5626100"/>
          <p14:tracePt t="16623" x="5067300" y="5619750"/>
          <p14:tracePt t="16623" x="5124450" y="5607050"/>
          <p14:tracePt t="16623" x="5175250" y="5594350"/>
          <p14:tracePt t="16643" x="5232400" y="5581650"/>
          <p14:tracePt t="16655" x="5283200" y="5562600"/>
          <p14:tracePt t="16655" x="5378450" y="5530850"/>
          <p14:tracePt t="16674" x="5422900" y="5518150"/>
          <p14:tracePt t="16674" x="5467350" y="5499100"/>
          <p14:tracePt t="16690" x="5505450" y="5486400"/>
          <p14:tracePt t="16690" x="5543550" y="5473700"/>
          <p14:tracePt t="16707" x="5575300" y="5467350"/>
          <p14:tracePt t="16707" x="5607050" y="5461000"/>
          <p14:tracePt t="16707" x="5632450" y="5448300"/>
          <p14:tracePt t="16726" x="5657850" y="5441950"/>
          <p14:tracePt t="16726" x="5676900" y="5441950"/>
          <p14:tracePt t="16741" x="5689600" y="5441950"/>
          <p14:tracePt t="16741" x="5695950" y="5441950"/>
          <p14:tracePt t="16757" x="5702300" y="5435600"/>
          <p14:tracePt t="16772" x="5702300" y="5448300"/>
          <p14:tracePt t="16772" x="5695950" y="5448300"/>
          <p14:tracePt t="16791" x="5695950" y="5454650"/>
          <p14:tracePt t="16791" x="5683250" y="5461000"/>
          <p14:tracePt t="16808" x="5676900" y="5467350"/>
          <p14:tracePt t="16808" x="5670550" y="5473700"/>
          <p14:tracePt t="16824" x="5664200" y="5480050"/>
          <p14:tracePt t="16839" x="5657850" y="5480050"/>
          <p14:tracePt t="16839" x="5664200" y="5480050"/>
          <p14:tracePt t="16858" x="5670550" y="5473700"/>
          <p14:tracePt t="16858" x="5676900" y="5473700"/>
          <p14:tracePt t="16875" x="5689600" y="5467350"/>
          <p14:tracePt t="16875" x="5695950" y="5467350"/>
          <p14:tracePt t="16891" x="5708650" y="5467350"/>
          <p14:tracePt t="16891" x="5721350" y="5467350"/>
          <p14:tracePt t="16907" x="5734050" y="5467350"/>
          <p14:tracePt t="16907" x="5746750" y="5473700"/>
          <p14:tracePt t="16907" x="5759450" y="5473700"/>
          <p14:tracePt t="16927" x="5772150" y="5480050"/>
          <p14:tracePt t="16939" x="5784850" y="5486400"/>
          <p14:tracePt t="16939" x="5797550" y="5505450"/>
          <p14:tracePt t="16958" x="5803900" y="5518150"/>
          <p14:tracePt t="16958" x="5803900" y="5530850"/>
          <p14:tracePt t="16975" x="5803900" y="5543550"/>
          <p14:tracePt t="16975" x="5803900" y="5556250"/>
          <p14:tracePt t="16991" x="5791200" y="5568950"/>
          <p14:tracePt t="16991" x="5784850" y="5581650"/>
          <p14:tracePt t="16991" x="5765800" y="5594350"/>
          <p14:tracePt t="17010" x="5746750" y="5607050"/>
          <p14:tracePt t="17023" x="5727700" y="5619750"/>
          <p14:tracePt t="17023" x="5670550" y="5632450"/>
          <p14:tracePt t="17042" x="5632450" y="5638800"/>
          <p14:tracePt t="17042" x="5594350" y="5638800"/>
          <p14:tracePt t="17059" x="5549900" y="5638800"/>
          <p14:tracePt t="17059" x="5505450" y="5632450"/>
          <p14:tracePt t="17075" x="5454650" y="5619750"/>
          <p14:tracePt t="17075" x="5359400" y="5581650"/>
          <p14:tracePt t="17092" x="5308600" y="5556250"/>
          <p14:tracePt t="17092" x="5264150" y="5518150"/>
          <p14:tracePt t="17108" x="5213350" y="5480050"/>
          <p14:tracePt t="17108" x="5168900" y="5441950"/>
          <p14:tracePt t="17126" x="5130800" y="5391150"/>
          <p14:tracePt t="17126" x="5099050" y="5346700"/>
          <p14:tracePt t="17143" x="5073650" y="5302250"/>
          <p14:tracePt t="17143" x="5048250" y="5213350"/>
          <p14:tracePt t="17159" x="5048250" y="5175250"/>
          <p14:tracePt t="17159" x="5054600" y="5143500"/>
          <p14:tracePt t="17177" x="5067300" y="5105400"/>
          <p14:tracePt t="17177" x="5092700" y="5080000"/>
          <p14:tracePt t="17192" x="5124450" y="5048250"/>
          <p14:tracePt t="17192" x="5156200" y="5016500"/>
          <p14:tracePt t="17192" x="5194300" y="4991100"/>
          <p14:tracePt t="17211" x="5238750" y="4959350"/>
          <p14:tracePt t="17211" x="5289550" y="4933950"/>
          <p14:tracePt t="17225" x="5340350" y="4908550"/>
          <p14:tracePt t="17225" x="5397500" y="4889500"/>
          <p14:tracePt t="17243" x="5461000" y="4870450"/>
          <p14:tracePt t="17243" x="5524500" y="4851400"/>
          <p14:tracePt t="17259" x="5588000" y="4832350"/>
          <p14:tracePt t="17259" x="5657850" y="4819650"/>
          <p14:tracePt t="17259" x="5727700" y="4806950"/>
          <p14:tracePt t="17278" x="5797550" y="4794250"/>
          <p14:tracePt t="17290" x="5867400" y="4781550"/>
          <p14:tracePt t="17290" x="5943600" y="4768850"/>
          <p14:tracePt t="17311" x="6089650" y="4756150"/>
          <p14:tracePt t="17311" x="6159500" y="4756150"/>
          <p14:tracePt t="17326" x="6229350" y="4756150"/>
          <p14:tracePt t="17326" x="6299200" y="4768850"/>
          <p14:tracePt t="17342" x="6362700" y="4781550"/>
          <p14:tracePt t="17342" x="6432550" y="4800600"/>
          <p14:tracePt t="17359" x="6489700" y="4826000"/>
          <p14:tracePt t="17359" x="6553200" y="4857750"/>
          <p14:tracePt t="17359" x="6604000" y="4889500"/>
          <p14:tracePt t="17379" x="6661150" y="4921250"/>
          <p14:tracePt t="17379" x="6705600" y="4953000"/>
          <p14:tracePt t="17393" x="6743700" y="4984750"/>
          <p14:tracePt t="17393" x="6781800" y="5016500"/>
          <p14:tracePt t="17409" x="6807200" y="5048250"/>
          <p14:tracePt t="17409" x="6832600" y="5080000"/>
          <p14:tracePt t="17426" x="6851650" y="5105400"/>
          <p14:tracePt t="17426" x="6864350" y="5137150"/>
          <p14:tracePt t="17443" x="6870700" y="5168900"/>
          <p14:tracePt t="17443" x="6864350" y="5226050"/>
          <p14:tracePt t="17460" x="6851650" y="5257800"/>
          <p14:tracePt t="17460" x="6838950" y="5289550"/>
          <p14:tracePt t="17476" x="6813550" y="5321300"/>
          <p14:tracePt t="17476" x="6788150" y="5346700"/>
          <p14:tracePt t="17493" x="6756400" y="5372100"/>
          <p14:tracePt t="17493" x="6680200" y="5422900"/>
          <p14:tracePt t="17510" x="6635750" y="5441950"/>
          <p14:tracePt t="17510" x="6591300" y="5467350"/>
          <p14:tracePt t="17527" x="6534150" y="5480050"/>
          <p14:tracePt t="17527" x="6483350" y="5499100"/>
          <p14:tracePt t="17544" x="6426200" y="5511800"/>
          <p14:tracePt t="17544" x="6369050" y="5530850"/>
          <p14:tracePt t="17560" x="6305550" y="5543550"/>
          <p14:tracePt t="17560" x="6248400" y="5549900"/>
          <p14:tracePt t="17560" x="6191250" y="5562600"/>
          <p14:tracePt t="17579" x="6134100" y="5575300"/>
          <p14:tracePt t="17591" x="6076950" y="5581650"/>
          <p14:tracePt t="17591" x="5962650" y="5594350"/>
          <p14:tracePt t="17610" x="5911850" y="5600700"/>
          <p14:tracePt t="17610" x="5867400" y="5607050"/>
          <p14:tracePt t="17627" x="5822950" y="5613400"/>
          <p14:tracePt t="17627" x="5778500" y="5613400"/>
          <p14:tracePt t="17627" x="5740400" y="5619750"/>
          <p14:tracePt t="17646" x="5702300" y="5619750"/>
          <p14:tracePt t="17658" x="5670550" y="5626100"/>
          <p14:tracePt t="17658" x="5619750" y="5626100"/>
          <p14:tracePt t="17679" x="5594350" y="5632450"/>
          <p14:tracePt t="17679" x="5575300" y="5632450"/>
          <p14:tracePt t="17693" x="5556250" y="5638800"/>
          <p14:tracePt t="17693" x="5543550" y="5645150"/>
          <p14:tracePt t="17711" x="5530850" y="5645150"/>
          <p14:tracePt t="17711" x="5518150" y="5645150"/>
          <p14:tracePt t="17728" x="5511800" y="5645150"/>
          <p14:tracePt t="17728" x="5505450" y="5645150"/>
          <p14:tracePt t="17728" x="5499100" y="5645150"/>
          <p14:tracePt t="17747" x="5492750" y="5645150"/>
          <p14:tracePt t="17759" x="5486400" y="5638800"/>
          <p14:tracePt t="17775" x="5486400" y="5632450"/>
          <p14:tracePt t="17805" x="5486400" y="5626100"/>
          <p14:tracePt t="17818" x="5486400" y="5619750"/>
          <p14:tracePt t="17841" x="5480050" y="5626100"/>
          <p14:tracePt t="17894" x="5473700" y="5632450"/>
          <p14:tracePt t="17938" x="5467350" y="5638800"/>
          <p14:tracePt t="17954" x="5467350" y="5645150"/>
          <p14:tracePt t="17978" x="5473700" y="5645150"/>
          <p14:tracePt t="18021" x="5480050" y="5638800"/>
          <p14:tracePt t="18037" x="5486400" y="5632450"/>
          <p14:tracePt t="18050" x="5492750" y="5626100"/>
          <p14:tracePt t="18066" x="5499100" y="5619750"/>
          <p14:tracePt t="18076" x="5505450" y="5619750"/>
          <p14:tracePt t="18076" x="5511800" y="5613400"/>
          <p14:tracePt t="18095" x="5518150" y="5607050"/>
          <p14:tracePt t="18095" x="5524500" y="5600700"/>
          <p14:tracePt t="18112" x="5530850" y="5600700"/>
          <p14:tracePt t="18112" x="5537200" y="5594350"/>
          <p14:tracePt t="18128" x="5543550" y="5594350"/>
          <p14:tracePt t="18144" x="5549900" y="5588000"/>
          <p14:tracePt t="18162" x="5556250" y="5581650"/>
          <p14:tracePt t="18162" x="5562600" y="5581650"/>
          <p14:tracePt t="18181" x="5568950" y="5581650"/>
          <p14:tracePt t="18194" x="5575300" y="5581650"/>
          <p14:tracePt t="18218" x="5575300" y="5588000"/>
          <p14:tracePt t="18246" x="5575300" y="5594350"/>
          <p14:tracePt t="18338" x="5581650" y="5600700"/>
          <p14:tracePt t="18382" x="5588000" y="5600700"/>
          <p14:tracePt t="18442" x="5594350" y="5600700"/>
          <p14:tracePt t="18525" x="5600700" y="5607050"/>
          <p14:tracePt t="18577" x="5600700" y="5613400"/>
          <p14:tracePt t="18646" x="5600700" y="5619750"/>
          <p14:tracePt t="18750" x="5607050" y="5626100"/>
          <p14:tracePt t="18830" x="5613400" y="5626100"/>
          <p14:tracePt t="18945" x="5619750" y="5619750"/>
          <p14:tracePt t="18982" x="5626100" y="5619750"/>
          <p14:tracePt t="19009" x="5632450" y="5619750"/>
          <p14:tracePt t="19066" x="5632450" y="5613400"/>
          <p14:tracePt t="19126" x="5638800" y="5613400"/>
          <p14:tracePt t="19154" x="5645150" y="5607050"/>
          <p14:tracePt t="19178" x="5651500" y="5600700"/>
          <p14:tracePt t="19197" x="5651500" y="5594350"/>
          <p14:tracePt t="19206" x="5651500" y="5588000"/>
          <p14:tracePt t="19214" x="5657850" y="5581650"/>
          <p14:tracePt t="19214" x="5657850" y="5568950"/>
          <p14:tracePt t="19233" x="5664200" y="5562600"/>
          <p14:tracePt t="19233" x="5670550" y="5543550"/>
          <p14:tracePt t="19233" x="5670550" y="5530850"/>
          <p14:tracePt t="19252" x="5676900" y="5511800"/>
          <p14:tracePt t="19252" x="5683250" y="5492750"/>
          <p14:tracePt t="19266" x="5689600" y="5473700"/>
          <p14:tracePt t="19266" x="5689600" y="5448300"/>
          <p14:tracePt t="19283" x="5695950" y="5422900"/>
          <p14:tracePt t="19283" x="5702300" y="5397500"/>
          <p14:tracePt t="19299" x="5708650" y="5372100"/>
          <p14:tracePt t="19299" x="5715000" y="5346700"/>
          <p14:tracePt t="19316" x="5721350" y="5321300"/>
          <p14:tracePt t="19316" x="5721350" y="5295900"/>
          <p14:tracePt t="19316" x="5727700" y="5270500"/>
          <p14:tracePt t="19335" x="5734050" y="5251450"/>
          <p14:tracePt t="19348" x="5734050" y="5232400"/>
          <p14:tracePt t="19348" x="5740400" y="5207000"/>
          <p14:tracePt t="19367" x="5740400" y="5194300"/>
          <p14:tracePt t="19367" x="5740400" y="5187950"/>
          <p14:tracePt t="19383" x="5746750" y="5181600"/>
          <p14:tracePt t="19398" x="5753100" y="5175250"/>
          <p14:tracePt t="19398" x="5759450" y="5175250"/>
          <p14:tracePt t="19398" x="5765800" y="5175250"/>
          <p14:tracePt t="19419" x="5765800" y="5181600"/>
          <p14:tracePt t="19419" x="5772150" y="5181600"/>
          <p14:tracePt t="19433" x="5778500" y="5187950"/>
          <p14:tracePt t="19433" x="5784850" y="5194300"/>
          <p14:tracePt t="19451" x="5791200" y="5207000"/>
          <p14:tracePt t="19451" x="5791200" y="5213350"/>
          <p14:tracePt t="19467" x="5797550" y="5226050"/>
          <p14:tracePt t="19467" x="5797550" y="5238750"/>
          <p14:tracePt t="19484" x="5803900" y="5251450"/>
          <p14:tracePt t="19484" x="5810250" y="5276850"/>
          <p14:tracePt t="19500" x="5816600" y="5289550"/>
          <p14:tracePt t="19500" x="5816600" y="5302250"/>
          <p14:tracePt t="19517" x="5822950" y="5314950"/>
          <p14:tracePt t="19517" x="5829300" y="5327650"/>
          <p14:tracePt t="19533" x="5835650" y="5334000"/>
          <p14:tracePt t="19533" x="5842000" y="5353050"/>
          <p14:tracePt t="19551" x="5848350" y="5359400"/>
          <p14:tracePt t="19565" x="5854700" y="5359400"/>
          <p14:tracePt t="19582" x="5848350" y="5346700"/>
          <p14:tracePt t="19634" x="5848350" y="5340350"/>
          <p14:tracePt t="19642" x="5842000" y="5327650"/>
          <p14:tracePt t="19651" x="5842000" y="5308600"/>
          <p14:tracePt t="19651" x="5835650" y="5283200"/>
          <p14:tracePt t="19651" x="5829300" y="5257800"/>
          <p14:tracePt t="19671" x="5822950" y="5226050"/>
          <p14:tracePt t="19682" x="5810250" y="5194300"/>
          <p14:tracePt t="19682" x="5803900" y="5156200"/>
          <p14:tracePt t="19682" x="5791200" y="5105400"/>
          <p14:tracePt t="19703" x="5784850" y="5060950"/>
          <p14:tracePt t="19715" x="5772150" y="5003800"/>
          <p14:tracePt t="19715" x="5759450" y="4876800"/>
          <p14:tracePt t="19734" x="5746750" y="4800600"/>
          <p14:tracePt t="19734" x="5734050" y="4718050"/>
          <p14:tracePt t="19751" x="5721350" y="4629150"/>
          <p14:tracePt t="19751" x="5708650" y="4540250"/>
          <p14:tracePt t="19768" x="5689600" y="4445000"/>
          <p14:tracePt t="19768" x="5670550" y="4343400"/>
          <p14:tracePt t="19784" x="5651500" y="4241800"/>
          <p14:tracePt t="19784" x="5613400" y="4051300"/>
          <p14:tracePt t="19801" x="5600700" y="3962400"/>
          <p14:tracePt t="19801" x="5588000" y="3886200"/>
          <p14:tracePt t="19818" x="5581650" y="3816350"/>
          <p14:tracePt t="19818" x="5581650" y="3765550"/>
          <p14:tracePt t="19834" x="5581650" y="3721100"/>
          <p14:tracePt t="19834" x="5588000" y="3651250"/>
          <p14:tracePt t="19851" x="5594350" y="3625850"/>
          <p14:tracePt t="19851" x="5600700" y="3606800"/>
          <p14:tracePt t="19868" x="5613400" y="3594100"/>
          <p14:tracePt t="19868" x="5619750" y="3581400"/>
          <p14:tracePt t="19886" x="5632450" y="3575050"/>
          <p14:tracePt t="19886" x="5638800" y="3568700"/>
          <p14:tracePt t="19901" x="5645150" y="3562350"/>
          <p14:tracePt t="19917" x="5657850" y="3568700"/>
          <p14:tracePt t="19933" x="5657850" y="3575050"/>
          <p14:tracePt t="19950" x="5657850" y="3581400"/>
          <p14:tracePt t="19966" x="5657850" y="3587750"/>
          <p14:tracePt t="19983" x="5651500" y="3587750"/>
          <p14:tracePt t="20000" x="5645150" y="3587750"/>
          <p14:tracePt t="20018" x="5651500" y="3587750"/>
          <p14:tracePt t="20078" x="5664200" y="3587750"/>
          <p14:tracePt t="20090" x="5664200" y="3581400"/>
          <p14:tracePt t="20100" x="5670550" y="3581400"/>
          <p14:tracePt t="20100" x="5676900" y="3581400"/>
          <p14:tracePt t="20119" x="5683250" y="3581400"/>
          <p14:tracePt t="20119" x="5689600" y="3587750"/>
          <p14:tracePt t="20119" x="5695950" y="3594100"/>
          <p14:tracePt t="20138" x="5702300" y="3594100"/>
          <p14:tracePt t="20138" x="5702300" y="3606800"/>
          <p14:tracePt t="20152" x="5708650" y="3613150"/>
          <p14:tracePt t="20152" x="5708650" y="3625850"/>
          <p14:tracePt t="20169" x="5708650" y="3632200"/>
          <p14:tracePt t="20169" x="5702300" y="3644900"/>
          <p14:tracePt t="20188" x="5702300" y="3657600"/>
          <p14:tracePt t="20188" x="5689600" y="3663950"/>
          <p14:tracePt t="20202" x="5676900" y="3670300"/>
          <p14:tracePt t="20202" x="5645150" y="3676650"/>
          <p14:tracePt t="20219" x="5619750" y="3676650"/>
          <p14:tracePt t="20219" x="5600700" y="3676650"/>
          <p14:tracePt t="20236" x="5575300" y="3670300"/>
          <p14:tracePt t="20236" x="5556250" y="3663950"/>
          <p14:tracePt t="20252" x="5537200" y="3651250"/>
          <p14:tracePt t="20252" x="5518150" y="3632200"/>
          <p14:tracePt t="20252" x="5505450" y="3619500"/>
          <p14:tracePt t="20272" x="5499100" y="3600450"/>
          <p14:tracePt t="20272" x="5492750" y="3581400"/>
          <p14:tracePt t="20288" x="5499100" y="3562350"/>
          <p14:tracePt t="20288" x="5499100" y="3543300"/>
          <p14:tracePt t="20304" x="5511800" y="3524250"/>
          <p14:tracePt t="20304" x="5524500" y="3505200"/>
          <p14:tracePt t="20319" x="5543550" y="3486150"/>
          <p14:tracePt t="20319" x="5568950" y="3467100"/>
          <p14:tracePt t="20319" x="5588000" y="3454400"/>
          <p14:tracePt t="20339" x="5613400" y="3441700"/>
          <p14:tracePt t="20351" x="5645150" y="3435350"/>
          <p14:tracePt t="20351" x="5670550" y="3435350"/>
          <p14:tracePt t="20370" x="5721350" y="3460750"/>
          <p14:tracePt t="20370" x="5746750" y="3486150"/>
          <p14:tracePt t="20387" x="5772150" y="3517900"/>
          <p14:tracePt t="20387" x="5791200" y="3549650"/>
          <p14:tracePt t="20403" x="5803900" y="3587750"/>
          <p14:tracePt t="20403" x="5816600" y="3625850"/>
          <p14:tracePt t="20419" x="5822950" y="3663950"/>
          <p14:tracePt t="20419" x="5822950" y="3702050"/>
          <p14:tracePt t="20419" x="5816600" y="3733800"/>
          <p14:tracePt t="20439" x="5803900" y="3765550"/>
          <p14:tracePt t="20439" x="5791200" y="3790950"/>
          <p14:tracePt t="20453" x="5778500" y="3816350"/>
          <p14:tracePt t="20453" x="5759450" y="3841750"/>
          <p14:tracePt t="20470" x="5734050" y="3860800"/>
          <p14:tracePt t="20470" x="5715000" y="3873500"/>
          <p14:tracePt t="20488" x="5695950" y="3886200"/>
          <p14:tracePt t="20488" x="5670550" y="3892550"/>
          <p14:tracePt t="20504" x="5651500" y="3892550"/>
          <p14:tracePt t="20504" x="5619750" y="3879850"/>
          <p14:tracePt t="20521" x="5607050" y="3873500"/>
          <p14:tracePt t="20521" x="5594350" y="3860800"/>
          <p14:tracePt t="20537" x="5581650" y="3841750"/>
          <p14:tracePt t="20537" x="5575300" y="3829050"/>
          <p14:tracePt t="20554" x="5568950" y="3810000"/>
          <p14:tracePt t="20554" x="5562600" y="3784600"/>
          <p14:tracePt t="20571" x="5562600" y="3771900"/>
          <p14:tracePt t="20571" x="5562600" y="3765550"/>
          <p14:tracePt t="20587" x="5562600" y="3752850"/>
          <p14:tracePt t="20587" x="5568950" y="3746500"/>
          <p14:tracePt t="20604" x="5575300" y="3740150"/>
          <p14:tracePt t="20619" x="5581650" y="3740150"/>
          <p14:tracePt t="20636" x="5588000" y="3740150"/>
          <p14:tracePt t="20655" x="5588000" y="3746500"/>
          <p14:tracePt t="20679" x="5588000" y="3752850"/>
          <p14:tracePt t="20698" x="5588000" y="3759200"/>
          <p14:tracePt t="20738" x="5588000" y="3752850"/>
          <p14:tracePt t="20758" x="5600700" y="3752850"/>
          <p14:tracePt t="20775" x="5607050" y="3746500"/>
          <p14:tracePt t="20790" x="5613400" y="3746500"/>
          <p14:tracePt t="20798" x="5619750" y="3740150"/>
          <p14:tracePt t="20807" x="5626100" y="3740150"/>
          <p14:tracePt t="20807" x="5632450" y="3740150"/>
          <p14:tracePt t="20821" x="5638800" y="3733800"/>
          <p14:tracePt t="20837" x="5651500" y="3727450"/>
          <p14:tracePt t="20853" x="5657850" y="3721100"/>
          <p14:tracePt t="20886" x="5657850" y="3714750"/>
          <p14:tracePt t="20918" x="5657850" y="3708400"/>
          <p14:tracePt t="21022" x="5657850" y="3702050"/>
          <p14:tracePt t="21050" x="5657850" y="3695700"/>
          <p14:tracePt t="21134" x="5664200" y="3695700"/>
          <p14:tracePt t="21186" x="5664200" y="3689350"/>
          <p14:tracePt t="21238" x="5670550" y="3683000"/>
          <p14:tracePt t="21270" x="5670550" y="3676650"/>
          <p14:tracePt t="21538" x="5664200" y="3676650"/>
          <p14:tracePt t="21563" x="5651500" y="3676650"/>
          <p14:tracePt t="21578" x="5651500" y="3683000"/>
          <p14:tracePt t="21587" x="5645150" y="3683000"/>
          <p14:tracePt t="21591" x="5632450" y="3683000"/>
          <p14:tracePt t="21591" x="5626100" y="3689350"/>
          <p14:tracePt t="21607" x="5613400" y="3689350"/>
          <p14:tracePt t="21607" x="5600700" y="3689350"/>
          <p14:tracePt t="21624" x="5581650" y="3695700"/>
          <p14:tracePt t="21624" x="5556250" y="3702050"/>
          <p14:tracePt t="21641" x="5530850" y="3702050"/>
          <p14:tracePt t="21641" x="5505450" y="3708400"/>
          <p14:tracePt t="21641" x="5473700" y="3708400"/>
          <p14:tracePt t="21660" x="5429250" y="3714750"/>
          <p14:tracePt t="21672" x="5384800" y="3714750"/>
          <p14:tracePt t="21672" x="5276850" y="3721100"/>
          <p14:tracePt t="21692" x="5213350" y="3721100"/>
          <p14:tracePt t="21692" x="5143500" y="3727450"/>
          <p14:tracePt t="21692" x="5067300" y="3727450"/>
          <p14:tracePt t="21711" x="4991100" y="3727450"/>
          <p14:tracePt t="21723" x="4914900" y="3727450"/>
          <p14:tracePt t="21723" x="4838700" y="3721100"/>
          <p14:tracePt t="21723" x="4762500" y="3721100"/>
          <p14:tracePt t="21743" x="4686300" y="3714750"/>
          <p14:tracePt t="21756" x="4610100" y="3708400"/>
          <p14:tracePt t="21756" x="4470400" y="3695700"/>
          <p14:tracePt t="21774" x="4406900" y="3689350"/>
          <p14:tracePt t="21774" x="4343400" y="3683000"/>
          <p14:tracePt t="21792" x="4286250" y="3676650"/>
          <p14:tracePt t="21792" x="4229100" y="3670300"/>
          <p14:tracePt t="21808" x="4178300" y="3670300"/>
          <p14:tracePt t="21808" x="4133850" y="3663950"/>
          <p14:tracePt t="21808" x="4089400" y="3663950"/>
          <p14:tracePt t="21827" x="4051300" y="3657600"/>
          <p14:tracePt t="21827" x="4019550" y="3651250"/>
          <p14:tracePt t="21843" x="3994150" y="3644900"/>
          <p14:tracePt t="21843" x="3968750" y="3638550"/>
          <p14:tracePt t="21858" x="3949700" y="3638550"/>
          <p14:tracePt t="21858" x="3930650" y="3632200"/>
          <p14:tracePt t="21875" x="3917950" y="3625850"/>
          <p14:tracePt t="21875" x="3892550" y="3625850"/>
          <p14:tracePt t="21892" x="3886200" y="3625850"/>
          <p14:tracePt t="21892" x="3879850" y="3625850"/>
          <p14:tracePt t="21909" x="3873500" y="3632200"/>
          <p14:tracePt t="21923" x="3867150" y="3638550"/>
          <p14:tracePt t="21947" x="3873500" y="3632200"/>
          <p14:tracePt t="22006" x="3886200" y="3625850"/>
          <p14:tracePt t="22018" x="3892550" y="3619500"/>
          <p14:tracePt t="22035" x="3898900" y="3613150"/>
          <p14:tracePt t="22050" x="3898900" y="3606800"/>
          <p14:tracePt t="22067" x="3892550" y="3613150"/>
          <p14:tracePt t="22094" x="3886200" y="3613150"/>
          <p14:tracePt t="22111" x="3879850" y="3619500"/>
          <p14:tracePt t="22118" x="3867150" y="3625850"/>
          <p14:tracePt t="22127" x="3860800" y="3632200"/>
          <p14:tracePt t="22127" x="3854450" y="3638550"/>
          <p14:tracePt t="22143" x="3848100" y="3644900"/>
          <p14:tracePt t="22143" x="3841750" y="3651250"/>
          <p14:tracePt t="22160" x="3835400" y="3657600"/>
          <p14:tracePt t="22160" x="3829050" y="3657600"/>
          <p14:tracePt t="22160" x="3822700" y="3663950"/>
          <p14:tracePt t="22180" x="3816350" y="3670300"/>
          <p14:tracePt t="22191" x="3810000" y="3676650"/>
          <p14:tracePt t="22207" x="3816350" y="3683000"/>
          <p14:tracePt t="22239" x="3822700" y="3683000"/>
          <p14:tracePt t="22251" x="3829050" y="3683000"/>
          <p14:tracePt t="22267" x="3835400" y="3683000"/>
          <p14:tracePt t="22283" x="3841750" y="3683000"/>
          <p14:tracePt t="22299" x="3848100" y="3683000"/>
          <p14:tracePt t="22311" x="3854450" y="3683000"/>
          <p14:tracePt t="22328" x="3860800" y="3689350"/>
          <p14:tracePt t="22359" x="3867150" y="3683000"/>
          <p14:tracePt t="22439" x="3873500" y="3676650"/>
          <p14:tracePt t="22455" x="3886200" y="3670300"/>
          <p14:tracePt t="22470" x="3892550" y="3663950"/>
          <p14:tracePt t="22487" x="3898900" y="3657600"/>
          <p14:tracePt t="22499" x="3905250" y="3657600"/>
          <p14:tracePt t="22515" x="3898900" y="3663950"/>
          <p14:tracePt t="22547" x="3892550" y="3670300"/>
          <p14:tracePt t="22558" x="3886200" y="3676650"/>
          <p14:tracePt t="22574" x="3879850" y="3683000"/>
          <p14:tracePt t="22590" x="3873500" y="3689350"/>
          <p14:tracePt t="22607" x="3867150" y="3695700"/>
          <p14:tracePt t="22611" x="3860800" y="3702050"/>
          <p14:tracePt t="22611" x="3860800" y="3708400"/>
          <p14:tracePt t="22628" x="3854450" y="3714750"/>
          <p14:tracePt t="22628" x="3854450" y="3721100"/>
          <p14:tracePt t="22644" x="3848100" y="3721100"/>
          <p14:tracePt t="22644" x="3841750" y="3727450"/>
          <p14:tracePt t="22661" x="3841750" y="3733800"/>
          <p14:tracePt t="22676" x="3835400" y="3740150"/>
          <p14:tracePt t="22693" x="3841750" y="3746500"/>
          <p14:tracePt t="22712" x="3848100" y="3746500"/>
          <p14:tracePt t="22727" x="3860800" y="3746500"/>
          <p14:tracePt t="22743" x="3867150" y="3746500"/>
          <p14:tracePt t="22759" x="3873500" y="3746500"/>
          <p14:tracePt t="22776" x="3879850" y="3746500"/>
          <p14:tracePt t="22793" x="3886200" y="3740150"/>
          <p14:tracePt t="22831" x="3886200" y="3733800"/>
          <p14:tracePt t="22859" x="3873500" y="3740150"/>
          <p14:tracePt t="22891" x="3873500" y="3746500"/>
          <p14:tracePt t="22907" x="3860800" y="3746500"/>
          <p14:tracePt t="22919" x="3854450" y="3752850"/>
          <p14:tracePt t="22935" x="3848100" y="3759200"/>
          <p14:tracePt t="22943" x="3841750" y="3759200"/>
          <p14:tracePt t="22960" x="3835400" y="3765550"/>
          <p14:tracePt t="22978" x="3829050" y="3771900"/>
          <p14:tracePt t="22994" x="3822700" y="3771900"/>
          <p14:tracePt t="23011" x="3816350" y="3778250"/>
          <p14:tracePt t="23028" x="3810000" y="3778250"/>
          <p14:tracePt t="23044" x="3803650" y="3778250"/>
          <p14:tracePt t="23071" x="3797300" y="3771900"/>
          <p14:tracePt t="23115" x="3790950" y="3765550"/>
          <p14:tracePt t="23131" x="3784600" y="3765550"/>
          <p14:tracePt t="23147" x="3778250" y="3759200"/>
          <p14:tracePt t="23159" x="3765550" y="3752850"/>
          <p14:tracePt t="23175" x="3759200" y="3746500"/>
          <p14:tracePt t="23191" x="3752850" y="3746500"/>
          <p14:tracePt t="23199" x="3746500" y="3740150"/>
          <p14:tracePt t="23199" x="3746500" y="3733800"/>
          <p14:tracePt t="23213" x="3740150" y="3727450"/>
          <p14:tracePt t="23213" x="3733800" y="3721100"/>
          <p14:tracePt t="23230" x="3727450" y="3708400"/>
          <p14:tracePt t="23230" x="3721100" y="3702050"/>
          <p14:tracePt t="23247" x="3714750" y="3689350"/>
          <p14:tracePt t="23247" x="3714750" y="3676650"/>
          <p14:tracePt t="23263" x="3708400" y="3657600"/>
          <p14:tracePt t="23263" x="3695700" y="3625850"/>
          <p14:tracePt t="23280" x="3695700" y="3606800"/>
          <p14:tracePt t="23280" x="3689350" y="3594100"/>
          <p14:tracePt t="23296" x="3689350" y="3575050"/>
          <p14:tracePt t="23296" x="3689350" y="3556000"/>
          <p14:tracePt t="23313" x="3689350" y="3536950"/>
          <p14:tracePt t="23313" x="3689350" y="3524250"/>
          <p14:tracePt t="23313" x="3695700" y="3505200"/>
          <p14:tracePt t="23332" x="3695700" y="3492500"/>
          <p14:tracePt t="23332" x="3702050" y="3479800"/>
          <p14:tracePt t="23348" x="3714750" y="3467100"/>
          <p14:tracePt t="23348" x="3721100" y="3454400"/>
          <p14:tracePt t="23363" x="3733800" y="3441700"/>
          <p14:tracePt t="23363" x="3746500" y="3435350"/>
          <p14:tracePt t="23380" x="3759200" y="3429000"/>
          <p14:tracePt t="23380" x="3778250" y="3422650"/>
          <p14:tracePt t="23397" x="3790950" y="3416300"/>
          <p14:tracePt t="23397" x="3810000" y="3416300"/>
          <p14:tracePt t="23397" x="3829050" y="3422650"/>
          <p14:tracePt t="23416" x="3841750" y="3422650"/>
          <p14:tracePt t="23428" x="3860800" y="3435350"/>
          <p14:tracePt t="23428" x="3886200" y="3460750"/>
          <p14:tracePt t="23448" x="3898900" y="3479800"/>
          <p14:tracePt t="23448" x="3911600" y="3498850"/>
          <p14:tracePt t="23464" x="3917950" y="3517900"/>
          <p14:tracePt t="23464" x="3924300" y="3543300"/>
          <p14:tracePt t="23480" x="3930650" y="3562350"/>
          <p14:tracePt t="23480" x="3930650" y="3581400"/>
          <p14:tracePt t="23480" x="3930650" y="3606800"/>
          <p14:tracePt t="23499" x="3930650" y="3625850"/>
          <p14:tracePt t="23499" x="3924300" y="3644900"/>
          <p14:tracePt t="23514" x="3917950" y="3670300"/>
          <p14:tracePt t="23514" x="3911600" y="3683000"/>
          <p14:tracePt t="23530" x="3898900" y="3702050"/>
          <p14:tracePt t="23530" x="3886200" y="3721100"/>
          <p14:tracePt t="23547" x="3873500" y="3733800"/>
          <p14:tracePt t="23547" x="3867150" y="3746500"/>
          <p14:tracePt t="23564" x="3848100" y="3759200"/>
          <p14:tracePt t="23564" x="3822700" y="3778250"/>
          <p14:tracePt t="23581" x="3810000" y="3790950"/>
          <p14:tracePt t="23581" x="3803650" y="3797300"/>
          <p14:tracePt t="23597" x="3790950" y="3803650"/>
          <p14:tracePt t="23597" x="3784600" y="3810000"/>
          <p14:tracePt t="23614" x="3771900" y="3810000"/>
          <p14:tracePt t="23614" x="3759200" y="3816350"/>
          <p14:tracePt t="23632" x="3752850" y="3810000"/>
          <p14:tracePt t="23655" x="3752850" y="3803650"/>
          <p14:tracePt t="23672" x="3752850" y="3797300"/>
          <p14:tracePt t="23679" x="3752850" y="3790950"/>
          <p14:tracePt t="23696" x="3759200" y="3784600"/>
          <p14:tracePt t="23696" x="3765550" y="3771900"/>
          <p14:tracePt t="23716" x="3771900" y="3765550"/>
          <p14:tracePt t="23731" x="3778250" y="3759200"/>
          <p14:tracePt t="23747" x="3778250" y="3752850"/>
          <p14:tracePt t="23767" x="3784600" y="3746500"/>
          <p14:tracePt t="23799" x="3778250" y="3746500"/>
          <p14:tracePt t="23867" x="3771900" y="3740150"/>
          <p14:tracePt t="23919" x="3778250" y="3740150"/>
          <p14:tracePt t="23946" x="3778250" y="3733800"/>
          <p14:tracePt t="24023" x="3784600" y="3733800"/>
          <p14:tracePt t="24187" x="3790950" y="3727450"/>
          <p14:tracePt t="24271" x="3790950" y="3721100"/>
          <p14:tracePt t="24299" x="3790950" y="3714750"/>
          <p14:tracePt t="24347" x="3790950" y="3708400"/>
          <p14:tracePt t="24359" x="3797300" y="3702050"/>
          <p14:tracePt t="24375" x="3797300" y="3695700"/>
          <p14:tracePt t="24399" x="3797300" y="3689350"/>
          <p14:tracePt t="24411" x="3803650" y="3683000"/>
          <p14:tracePt t="24443" x="3803650" y="3676650"/>
          <p14:tracePt t="24459" x="3810000" y="3670300"/>
          <p14:tracePt t="24471" x="3816350" y="3670300"/>
          <p14:tracePt t="24488" x="3822700" y="3663950"/>
          <p14:tracePt t="24504" x="3829050" y="3663950"/>
          <p14:tracePt t="24520" x="3835400" y="3663950"/>
          <p14:tracePt t="24539" x="3829050" y="3657600"/>
          <p14:tracePt t="24639" x="3835400" y="3651250"/>
          <p14:tracePt t="24699" x="3835400" y="3644900"/>
          <p14:tracePt t="24711" x="3841750" y="3638550"/>
          <p14:tracePt t="24727" x="3841750" y="3632200"/>
          <p14:tracePt t="24743" x="3848100" y="3625850"/>
          <p14:tracePt t="24763" x="3854450" y="3625850"/>
          <p14:tracePt t="24795" x="3860800" y="3619500"/>
          <p14:tracePt t="24823" x="3867150" y="3613150"/>
          <p14:tracePt t="24847" x="3867150" y="3606800"/>
          <p14:tracePt t="24952" x="3867150" y="3600450"/>
          <p14:tracePt t="24991" x="3860800" y="3594100"/>
          <p14:tracePt t="25035" x="3860800" y="3587750"/>
          <p14:tracePt t="25059" x="3860800" y="3581400"/>
          <p14:tracePt t="25071" x="3854450" y="3575050"/>
          <p14:tracePt t="25088" x="3854450" y="3568700"/>
          <p14:tracePt t="25103" x="3854450" y="3562350"/>
          <p14:tracePt t="25148" x="3860800" y="3556000"/>
          <p14:tracePt t="25181" x="3867150" y="3549650"/>
          <p14:tracePt t="25191" x="3873500" y="3543300"/>
          <p14:tracePt t="25208" x="3879850" y="3536950"/>
          <p14:tracePt t="25218" x="3886200" y="3530600"/>
          <p14:tracePt t="25218" x="3898900" y="3524250"/>
          <p14:tracePt t="25218" x="3905250" y="3517900"/>
          <p14:tracePt t="25240" x="3917950" y="3517900"/>
          <p14:tracePt t="25240" x="3930650" y="3505200"/>
          <p14:tracePt t="25253" x="3943350" y="3505200"/>
          <p14:tracePt t="25253" x="3956050" y="3498850"/>
          <p14:tracePt t="25270" x="3975100" y="3498850"/>
          <p14:tracePt t="25270" x="3994150" y="3511550"/>
          <p14:tracePt t="25287" x="4019550" y="3524250"/>
          <p14:tracePt t="25287" x="4089400" y="3575050"/>
          <p14:tracePt t="25304" x="4127500" y="3619500"/>
          <p14:tracePt t="25304" x="4171950" y="3663950"/>
          <p14:tracePt t="25321" x="4222750" y="3708400"/>
          <p14:tracePt t="25321" x="4273550" y="3759200"/>
          <p14:tracePt t="25338" x="4330700" y="3816350"/>
          <p14:tracePt t="25338" x="4394200" y="3873500"/>
          <p14:tracePt t="25354" x="4457700" y="3937000"/>
          <p14:tracePt t="25354" x="4527550" y="4013200"/>
          <p14:tracePt t="25354" x="4597400" y="4089400"/>
          <p14:tracePt t="25373" x="4679950" y="4178300"/>
          <p14:tracePt t="25373" x="4756150" y="4267200"/>
          <p14:tracePt t="25389" x="4845050" y="4356100"/>
          <p14:tracePt t="25389" x="4933950" y="4445000"/>
          <p14:tracePt t="25405" x="5022850" y="4533900"/>
          <p14:tracePt t="25405" x="5118100" y="4616450"/>
          <p14:tracePt t="25420" x="5207000" y="4679950"/>
          <p14:tracePt t="25420" x="5289550" y="4743450"/>
          <p14:tracePt t="25420" x="5372100" y="4794250"/>
          <p14:tracePt t="25440" x="5454650" y="4832350"/>
          <p14:tracePt t="25452" x="5524500" y="4876800"/>
          <p14:tracePt t="25452" x="5664200" y="4946650"/>
          <p14:tracePt t="25473" x="5721350" y="4978400"/>
          <p14:tracePt t="25473" x="5778500" y="5010150"/>
          <p14:tracePt t="25488" x="5835650" y="5048250"/>
          <p14:tracePt t="25488" x="5880100" y="5086350"/>
          <p14:tracePt t="25504" x="5924550" y="5118100"/>
          <p14:tracePt t="25504" x="5962650" y="5149850"/>
          <p14:tracePt t="25521" x="5994400" y="5181600"/>
          <p14:tracePt t="25521" x="6026150" y="5207000"/>
          <p14:tracePt t="25521" x="6045200" y="5232400"/>
          <p14:tracePt t="25539" x="6064250" y="5251450"/>
          <p14:tracePt t="25539" x="6083300" y="5270500"/>
          <p14:tracePt t="25554" x="6096000" y="5283200"/>
          <p14:tracePt t="25554" x="6108700" y="5295900"/>
          <p14:tracePt t="25571" x="6115050" y="5302250"/>
          <p14:tracePt t="25571" x="6121400" y="5308600"/>
          <p14:tracePt t="25589" x="6127750" y="5314950"/>
          <p14:tracePt t="25589" x="6134100" y="5327650"/>
          <p14:tracePt t="25605" x="6134100" y="5334000"/>
          <p14:tracePt t="25605" x="6140450" y="5340350"/>
          <p14:tracePt t="25621" x="6140450" y="5346700"/>
          <p14:tracePt t="25621" x="6146800" y="5353050"/>
          <p14:tracePt t="25638" x="6146800" y="5359400"/>
          <p14:tracePt t="25653" x="6140450" y="5365750"/>
          <p14:tracePt t="25679" x="6134100" y="5372100"/>
          <p14:tracePt t="25695" x="6127750" y="5372100"/>
          <p14:tracePt t="25703" x="6121400" y="5372100"/>
          <p14:tracePt t="25703" x="6115050" y="5378450"/>
          <p14:tracePt t="25722" x="6108700" y="5384800"/>
          <p14:tracePt t="25737" x="6102350" y="5391150"/>
          <p14:tracePt t="25737" x="6096000" y="5391150"/>
          <p14:tracePt t="25756" x="6089650" y="5397500"/>
          <p14:tracePt t="25756" x="6083300" y="5403850"/>
          <p14:tracePt t="25772" x="6076950" y="5403850"/>
          <p14:tracePt t="25772" x="6070600" y="5403850"/>
          <p14:tracePt t="25789" x="6070600" y="5410200"/>
          <p14:tracePt t="25789" x="6064250" y="5410200"/>
          <p14:tracePt t="25789" x="6057900" y="5410200"/>
          <p14:tracePt t="25808" x="6051550" y="5410200"/>
          <p14:tracePt t="25821" x="6045200" y="5410200"/>
          <p14:tracePt t="25821" x="6038850" y="5416550"/>
          <p14:tracePt t="25841" x="6032500" y="5416550"/>
          <p14:tracePt t="25841" x="6026150" y="5422900"/>
          <p14:tracePt t="25855" x="6019800" y="5429250"/>
          <p14:tracePt t="25855" x="6013450" y="5435600"/>
          <p14:tracePt t="25872" x="6007100" y="5435600"/>
          <p14:tracePt t="25872" x="6000750" y="5441950"/>
          <p14:tracePt t="25889" x="5994400" y="5448300"/>
          <p14:tracePt t="25889" x="5981700" y="5454650"/>
          <p14:tracePt t="25905" x="5975350" y="5461000"/>
          <p14:tracePt t="25905" x="5962650" y="5467350"/>
          <p14:tracePt t="25922" x="5949950" y="5467350"/>
          <p14:tracePt t="25922" x="5937250" y="5473700"/>
          <p14:tracePt t="25939" x="5924550" y="5480050"/>
          <p14:tracePt t="25939" x="5911850" y="5480050"/>
          <p14:tracePt t="25956" x="5892800" y="5486400"/>
          <p14:tracePt t="25956" x="5861050" y="5492750"/>
          <p14:tracePt t="25973" x="5842000" y="5492750"/>
          <p14:tracePt t="25973" x="5816600" y="5486400"/>
          <p14:tracePt t="25989" x="5797550" y="5486400"/>
          <p14:tracePt t="25989" x="5772150" y="5480050"/>
          <p14:tracePt t="26006" x="5746750" y="5473700"/>
          <p14:tracePt t="26006" x="5702300" y="5441950"/>
          <p14:tracePt t="26024" x="5670550" y="5422900"/>
          <p14:tracePt t="26024" x="5645150" y="5403850"/>
          <p14:tracePt t="26041" x="5619750" y="5378450"/>
          <p14:tracePt t="26041" x="5594350" y="5353050"/>
          <p14:tracePt t="26057" x="5568950" y="5327650"/>
          <p14:tracePt t="26057" x="5543550" y="5295900"/>
          <p14:tracePt t="26073" x="5518150" y="5264150"/>
          <p14:tracePt t="26073" x="5499100" y="5232400"/>
          <p14:tracePt t="26073" x="5480050" y="5200650"/>
          <p14:tracePt t="26092" x="5461000" y="5168900"/>
          <p14:tracePt t="26104" x="5448300" y="5137150"/>
          <p14:tracePt t="26104" x="5435600" y="5073650"/>
          <p14:tracePt t="26125" x="5435600" y="5041900"/>
          <p14:tracePt t="26125" x="5435600" y="5010150"/>
          <p14:tracePt t="26140" x="5441950" y="4978400"/>
          <p14:tracePt t="26140" x="5448300" y="4946650"/>
          <p14:tracePt t="26156" x="5461000" y="4921250"/>
          <p14:tracePt t="26156" x="5480050" y="4895850"/>
          <p14:tracePt t="26173" x="5505450" y="4864100"/>
          <p14:tracePt t="26173" x="5530850" y="4838700"/>
          <p14:tracePt t="26173" x="5556250" y="4819650"/>
          <p14:tracePt t="26193" x="5588000" y="4794250"/>
          <p14:tracePt t="26205" x="5619750" y="4775200"/>
          <p14:tracePt t="26205" x="5683250" y="4743450"/>
          <p14:tracePt t="26224" x="5715000" y="4737100"/>
          <p14:tracePt t="26224" x="5746750" y="4730750"/>
          <p14:tracePt t="26240" x="5778500" y="4730750"/>
          <p14:tracePt t="26240" x="5816600" y="4737100"/>
          <p14:tracePt t="26240" x="5854700" y="4749800"/>
          <p14:tracePt t="26260" x="5886450" y="4775200"/>
          <p14:tracePt t="26260" x="5924550" y="4800600"/>
          <p14:tracePt t="26274" x="5956300" y="4832350"/>
          <p14:tracePt t="26274" x="5988050" y="4876800"/>
          <p14:tracePt t="26291" x="6019800" y="4914900"/>
          <p14:tracePt t="26291" x="6045200" y="4959350"/>
          <p14:tracePt t="26307" x="6070600" y="5003800"/>
          <p14:tracePt t="26307" x="6102350" y="5092700"/>
          <p14:tracePt t="26324" x="6108700" y="5137150"/>
          <p14:tracePt t="26324" x="6115050" y="5175250"/>
          <p14:tracePt t="26341" x="6115050" y="5219700"/>
          <p14:tracePt t="26341" x="6108700" y="5257800"/>
          <p14:tracePt t="26357" x="6102350" y="5295900"/>
          <p14:tracePt t="26357" x="6089650" y="5327650"/>
          <p14:tracePt t="26374" x="6070600" y="5365750"/>
          <p14:tracePt t="26374" x="6051550" y="5397500"/>
          <p14:tracePt t="26374" x="6032500" y="5422900"/>
          <p14:tracePt t="26393" x="6007100" y="5448300"/>
          <p14:tracePt t="26406" x="5981700" y="5473700"/>
          <p14:tracePt t="26406" x="5924550" y="5505450"/>
          <p14:tracePt t="26424" x="5892800" y="5518150"/>
          <p14:tracePt t="26424" x="5861050" y="5530850"/>
          <p14:tracePt t="26442" x="5829300" y="5537200"/>
          <p14:tracePt t="26442" x="5797550" y="5537200"/>
          <p14:tracePt t="26457" x="5765800" y="5537200"/>
          <p14:tracePt t="26457" x="5734050" y="5537200"/>
          <p14:tracePt t="26457" x="5702300" y="5530850"/>
          <p14:tracePt t="26477" x="5676900" y="5518150"/>
          <p14:tracePt t="26489" x="5651500" y="5505450"/>
          <p14:tracePt t="26489" x="5600700" y="5473700"/>
          <p14:tracePt t="26508" x="5581650" y="5454650"/>
          <p14:tracePt t="26508" x="5562600" y="5429250"/>
          <p14:tracePt t="26525" x="5549900" y="5410200"/>
          <p14:tracePt t="26525" x="5537200" y="5391150"/>
          <p14:tracePt t="26541" x="5530850" y="5372100"/>
          <p14:tracePt t="26541" x="5524500" y="5353050"/>
          <p14:tracePt t="26541" x="5524500" y="5340350"/>
          <p14:tracePt t="26560" x="5524500" y="5327650"/>
          <p14:tracePt t="26560" x="5524500" y="5314950"/>
          <p14:tracePt t="26575" x="5530850" y="5308600"/>
          <p14:tracePt t="26575" x="5530850" y="5302250"/>
          <p14:tracePt t="26591" x="5537200" y="5295900"/>
          <p14:tracePt t="26591" x="5543550" y="5289550"/>
          <p14:tracePt t="26608" x="5549900" y="5283200"/>
          <p14:tracePt t="26608" x="5562600" y="5276850"/>
          <p14:tracePt t="26625" x="5568950" y="5276850"/>
          <p14:tracePt t="26625" x="5575300" y="5276850"/>
          <p14:tracePt t="26641" x="5581650" y="5270500"/>
          <p14:tracePt t="26657" x="5588000" y="5270500"/>
          <p14:tracePt t="26673" x="5594350" y="5270500"/>
          <p14:tracePt t="26691" x="5600700" y="5270500"/>
          <p14:tracePt t="26707" x="5607050" y="5270500"/>
          <p14:tracePt t="26724" x="5613400" y="5276850"/>
          <p14:tracePt t="26744" x="5613400" y="5283200"/>
          <p14:tracePt t="26768" x="5619750" y="5289550"/>
          <p14:tracePt t="26784" x="5619750" y="5295900"/>
          <p14:tracePt t="26799" x="5626100" y="5302250"/>
          <p14:tracePt t="26812" x="5632450" y="5308600"/>
          <p14:tracePt t="26828" x="5645150" y="5314950"/>
          <p14:tracePt t="26844" x="5651500" y="5314950"/>
          <p14:tracePt t="26860" x="5657850" y="5308600"/>
          <p14:tracePt t="26874" x="5664200" y="5302250"/>
          <p14:tracePt t="26874" x="5664200" y="5289550"/>
          <p14:tracePt t="26893" x="5670550" y="5270500"/>
          <p14:tracePt t="26893" x="5670550" y="5251450"/>
          <p14:tracePt t="26909" x="5670550" y="5226050"/>
          <p14:tracePt t="26909" x="5657850" y="5149850"/>
          <p14:tracePt t="26926" x="5651500" y="5105400"/>
          <p14:tracePt t="26926" x="5638800" y="5048250"/>
          <p14:tracePt t="26942" x="5626100" y="4978400"/>
          <p14:tracePt t="26942" x="5613400" y="4902200"/>
          <p14:tracePt t="26959" x="5594350" y="4819650"/>
          <p14:tracePt t="26959" x="5575300" y="4730750"/>
          <p14:tracePt t="26976" x="5562600" y="4629150"/>
          <p14:tracePt t="26976" x="5530850" y="4425950"/>
          <p14:tracePt t="26993" x="5518150" y="4318000"/>
          <p14:tracePt t="26993" x="5511800" y="4210050"/>
          <p14:tracePt t="27010" x="5505450" y="4102100"/>
          <p14:tracePt t="27010" x="5499100" y="4000500"/>
          <p14:tracePt t="27026" x="5499100" y="3898900"/>
          <p14:tracePt t="27026" x="5499100" y="3727450"/>
          <p14:tracePt t="27045" x="5499100" y="3651250"/>
          <p14:tracePt t="27045" x="5505450" y="3587750"/>
          <p14:tracePt t="27060" x="5505450" y="3543300"/>
          <p14:tracePt t="27060" x="5511800" y="3505200"/>
          <p14:tracePt t="27077" x="5518150" y="3473450"/>
          <p14:tracePt t="27077" x="5524500" y="3454400"/>
          <p14:tracePt t="27093" x="5530850" y="3441700"/>
          <p14:tracePt t="27108" x="5537200" y="3435350"/>
          <p14:tracePt t="27125" x="5537200" y="3448050"/>
          <p14:tracePt t="27125" x="5530850" y="3460750"/>
          <p14:tracePt t="27145" x="5530850" y="3467100"/>
          <p14:tracePt t="27145" x="5524500" y="3473450"/>
          <p14:tracePt t="27160" x="5518150" y="3479800"/>
          <p14:tracePt t="27176" x="5518150" y="3492500"/>
          <p14:tracePt t="27191" x="5524500" y="3498850"/>
          <p14:tracePt t="27228" x="5530850" y="3498850"/>
          <p14:tracePt t="27240" x="5543550" y="3505200"/>
          <p14:tracePt t="27256" x="5549900" y="3505200"/>
          <p14:tracePt t="27264" x="5556250" y="3511550"/>
          <p14:tracePt t="27280" x="5562600" y="3511550"/>
          <p14:tracePt t="27280" x="5568950" y="3511550"/>
          <p14:tracePt t="27294" x="5575300" y="3511550"/>
          <p14:tracePt t="27294" x="5581650" y="3511550"/>
          <p14:tracePt t="27311" x="5588000" y="3517900"/>
          <p14:tracePt t="27326" x="5594350" y="3517900"/>
          <p14:tracePt t="27326" x="5600700" y="3524250"/>
          <p14:tracePt t="27345" x="5600700" y="3530600"/>
          <p14:tracePt t="27360" x="5594350" y="3536950"/>
          <p14:tracePt t="27360" x="5588000" y="3543300"/>
          <p14:tracePt t="27378" x="5575300" y="3549650"/>
          <p14:tracePt t="27378" x="5562600" y="3556000"/>
          <p14:tracePt t="27394" x="5537200" y="3556000"/>
          <p14:tracePt t="27394" x="5511800" y="3562350"/>
          <p14:tracePt t="27394" x="5480050" y="3562350"/>
          <p14:tracePt t="27413" x="5441950" y="3562350"/>
          <p14:tracePt t="27426" x="5397500" y="3556000"/>
          <p14:tracePt t="27426" x="5302250" y="3549650"/>
          <p14:tracePt t="27445" x="5245100" y="3549650"/>
          <p14:tracePt t="27445" x="5187950" y="3543300"/>
          <p14:tracePt t="27461" x="5124450" y="3543300"/>
          <p14:tracePt t="27461" x="5054600" y="3536950"/>
          <p14:tracePt t="27478" x="4991100" y="3536950"/>
          <p14:tracePt t="27478" x="4921250" y="3536950"/>
          <p14:tracePt t="27478" x="4845050" y="3536950"/>
          <p14:tracePt t="27497" x="4775200" y="3543300"/>
          <p14:tracePt t="27509" x="4699000" y="3543300"/>
          <p14:tracePt t="27509" x="4540250" y="3556000"/>
          <p14:tracePt t="27528" x="4464050" y="3568700"/>
          <p14:tracePt t="27528" x="4387850" y="3575050"/>
          <p14:tracePt t="27545" x="4311650" y="3587750"/>
          <p14:tracePt t="27545" x="4241800" y="3594100"/>
          <p14:tracePt t="27561" x="4171950" y="3606800"/>
          <p14:tracePt t="27561" x="4108450" y="3613150"/>
          <p14:tracePt t="27561" x="4051300" y="3625850"/>
          <p14:tracePt t="27580" x="3994150" y="3638550"/>
          <p14:tracePt t="27580" x="3949700" y="3644900"/>
          <p14:tracePt t="27595" x="3911600" y="3651250"/>
          <p14:tracePt t="27595" x="3879850" y="3657600"/>
          <p14:tracePt t="27612" x="3854450" y="3657600"/>
          <p14:tracePt t="27612" x="3835400" y="3663950"/>
          <p14:tracePt t="27628" x="3822700" y="3663950"/>
          <p14:tracePt t="27628" x="3810000" y="3663950"/>
          <p14:tracePt t="27646" x="3822700" y="3657600"/>
          <p14:tracePt t="27668" x="3835400" y="3651250"/>
          <p14:tracePt t="27676" x="3848100" y="3644900"/>
          <p14:tracePt t="27676" x="3860800" y="3644900"/>
          <p14:tracePt t="27695" x="3873500" y="3638550"/>
          <p14:tracePt t="27695" x="3905250" y="3625850"/>
          <p14:tracePt t="27713" x="3924300" y="3625850"/>
          <p14:tracePt t="27713" x="3937000" y="3619500"/>
          <p14:tracePt t="27730" x="3949700" y="3619500"/>
          <p14:tracePt t="27730" x="3962400" y="3619500"/>
          <p14:tracePt t="27745" x="3968750" y="3619500"/>
          <p14:tracePt t="27745" x="3975100" y="3619500"/>
          <p14:tracePt t="27745" x="3981450" y="3619500"/>
          <p14:tracePt t="27765" x="3987800" y="3619500"/>
          <p14:tracePt t="27777" x="3987800" y="3625850"/>
          <p14:tracePt t="27794" x="3981450" y="3632200"/>
          <p14:tracePt t="27811" x="3975100" y="3632200"/>
          <p14:tracePt t="27811" x="3968750" y="3638550"/>
          <p14:tracePt t="27829" x="3956050" y="3638550"/>
          <p14:tracePt t="27829" x="3949700" y="3638550"/>
          <p14:tracePt t="27846" x="3937000" y="3638550"/>
          <p14:tracePt t="27846" x="3930650" y="3644900"/>
          <p14:tracePt t="27846" x="3917950" y="3644900"/>
          <p14:tracePt t="27864" x="3905250" y="3644900"/>
          <p14:tracePt t="27877" x="3892550" y="3644900"/>
          <p14:tracePt t="27877" x="3860800" y="3651250"/>
          <p14:tracePt t="27896" x="3841750" y="3651250"/>
          <p14:tracePt t="27896" x="3822700" y="3651250"/>
          <p14:tracePt t="27913" x="3803650" y="3651250"/>
          <p14:tracePt t="27913" x="3784600" y="3644900"/>
          <p14:tracePt t="27929" x="3765550" y="3638550"/>
          <p14:tracePt t="27929" x="3721100" y="3625850"/>
          <p14:tracePt t="27946" x="3702050" y="3613150"/>
          <p14:tracePt t="27946" x="3683000" y="3600450"/>
          <p14:tracePt t="27963" x="3670300" y="3587750"/>
          <p14:tracePt t="27963" x="3657600" y="3575050"/>
          <p14:tracePt t="27980" x="3644900" y="3556000"/>
          <p14:tracePt t="27980" x="3638550" y="3536950"/>
          <p14:tracePt t="27996" x="3632200" y="3517900"/>
          <p14:tracePt t="27996" x="3638550" y="3479800"/>
          <p14:tracePt t="28013" x="3651250" y="3460750"/>
          <p14:tracePt t="28013" x="3663950" y="3448050"/>
          <p14:tracePt t="28030" x="3683000" y="3429000"/>
          <p14:tracePt t="28030" x="3702050" y="3409950"/>
          <p14:tracePt t="28047" x="3727450" y="3397250"/>
          <p14:tracePt t="28047" x="3784600" y="3378200"/>
          <p14:tracePt t="28065" x="3816350" y="3371850"/>
          <p14:tracePt t="28065" x="3848100" y="3371850"/>
          <p14:tracePt t="28080" x="3879850" y="3378200"/>
          <p14:tracePt t="28080" x="3911600" y="3384550"/>
          <p14:tracePt t="28097" x="3937000" y="3403600"/>
          <p14:tracePt t="28097" x="3968750" y="3422650"/>
          <p14:tracePt t="28113" x="3987800" y="3454400"/>
          <p14:tracePt t="28113" x="4006850" y="3486150"/>
          <p14:tracePt t="28113" x="4025900" y="3517900"/>
          <p14:tracePt t="28133" x="4038600" y="3549650"/>
          <p14:tracePt t="28145" x="4044950" y="3581400"/>
          <p14:tracePt t="28145" x="4044950" y="3644900"/>
          <p14:tracePt t="28165" x="4032250" y="3676650"/>
          <p14:tracePt t="28165" x="4025900" y="3695700"/>
          <p14:tracePt t="28165" x="4006850" y="3721100"/>
          <p14:tracePt t="28184" x="3994150" y="3740150"/>
          <p14:tracePt t="28195" x="3975100" y="3752850"/>
          <p14:tracePt t="28195" x="3956050" y="3771900"/>
          <p14:tracePt t="28214" x="3930650" y="3790950"/>
          <p14:tracePt t="28214" x="3905250" y="3803650"/>
          <p14:tracePt t="28214" x="3886200" y="3816350"/>
          <p14:tracePt t="28233" x="3860800" y="3822700"/>
          <p14:tracePt t="28245" x="3835400" y="3835400"/>
          <p14:tracePt t="28245" x="3790950" y="3841750"/>
          <p14:tracePt t="28264" x="3771900" y="3841750"/>
          <p14:tracePt t="28264" x="3752850" y="3835400"/>
          <p14:tracePt t="28280" x="3740150" y="3829050"/>
          <p14:tracePt t="28280" x="3727450" y="3822700"/>
          <p14:tracePt t="28297" x="3721100" y="3816350"/>
          <p14:tracePt t="28297" x="3708400" y="3790950"/>
          <p14:tracePt t="28314" x="3708400" y="3778250"/>
          <p14:tracePt t="28314" x="3708400" y="3765550"/>
          <p14:tracePt t="28331" x="3708400" y="3752850"/>
          <p14:tracePt t="28331" x="3708400" y="3746500"/>
          <p14:tracePt t="28348" x="3708400" y="3733800"/>
          <p14:tracePt t="28348" x="3714750" y="3714750"/>
          <p14:tracePt t="28365" x="3721100" y="3708400"/>
          <p14:tracePt t="28365" x="3721100" y="3695700"/>
          <p14:tracePt t="28382" x="3727450" y="3689350"/>
          <p14:tracePt t="28382" x="3727450" y="3683000"/>
          <p14:tracePt t="28398" x="3733800" y="3683000"/>
          <p14:tracePt t="28413" x="3733800" y="3676650"/>
          <p14:tracePt t="28429" x="3733800" y="3670300"/>
          <p14:tracePt t="28484" x="3733800" y="3663950"/>
          <p14:tracePt t="28500" x="3733800" y="3657600"/>
          <p14:tracePt t="28516" x="3733800" y="3651250"/>
          <p14:tracePt t="28532" x="3740150" y="3644900"/>
          <p14:tracePt t="28544" x="3746500" y="3644900"/>
          <p14:tracePt t="28672" x="3752850" y="3644900"/>
          <p14:tracePt t="28696" x="3752850" y="3651250"/>
          <p14:tracePt t="28720" x="3752850" y="3657600"/>
          <p14:tracePt t="28756" x="3752850" y="3663950"/>
          <p14:tracePt t="28800" x="3759200" y="3663950"/>
          <p14:tracePt t="28824" x="3759200" y="3670300"/>
          <p14:tracePt t="28868" x="3765550" y="3663950"/>
          <p14:tracePt t="28904" x="3771900" y="3663950"/>
          <p14:tracePt t="28936" x="3771900" y="3657600"/>
          <p14:tracePt t="28972" x="3778250" y="3651250"/>
          <p14:tracePt t="28996" x="3784600" y="3644900"/>
          <p14:tracePt t="29012" x="3790950" y="3638550"/>
          <p14:tracePt t="29024" x="3797300" y="3632200"/>
          <p14:tracePt t="29040" x="3803650" y="3625850"/>
          <p14:tracePt t="29056" x="3810000" y="3625850"/>
          <p14:tracePt t="29080" x="3816350" y="3625850"/>
          <p14:tracePt t="29168" x="3822700" y="3625850"/>
          <p14:tracePt t="29184" x="3829050" y="3625850"/>
          <p14:tracePt t="29204" x="3835400" y="3632200"/>
          <p14:tracePt t="29236" x="3829050" y="3638550"/>
          <p14:tracePt t="29260" x="3822700" y="3644900"/>
          <p14:tracePt t="29280" x="3816350" y="3651250"/>
          <p14:tracePt t="29296" x="3810000" y="3651250"/>
          <p14:tracePt t="29312" x="3810000" y="3657600"/>
          <p14:tracePt t="29321" x="3803650" y="3657600"/>
          <p14:tracePt t="29321" x="3797300" y="3657600"/>
          <p14:tracePt t="29334" x="3790950" y="3657600"/>
          <p14:tracePt t="29349" x="3784600" y="3657600"/>
          <p14:tracePt t="29349" x="3778250" y="3657600"/>
          <p14:tracePt t="29367" x="3771900" y="3657600"/>
          <p14:tracePt t="29383" x="3765550" y="3657600"/>
          <p14:tracePt t="29400" x="3759200" y="3651250"/>
          <p14:tracePt t="29416" x="3759200" y="3644900"/>
          <p14:tracePt t="29444" x="3759200" y="3638550"/>
          <p14:tracePt t="29512" x="3765550" y="3632200"/>
          <p14:tracePt t="29528" x="3765550" y="3625850"/>
          <p14:tracePt t="29560" x="3759200" y="3625850"/>
          <p14:tracePt t="29612" x="3752850" y="3625850"/>
          <p14:tracePt t="29632" x="3746500" y="3625850"/>
          <p14:tracePt t="29813" x="3746500" y="3619500"/>
          <p14:tracePt t="29940" x="3746500" y="3625850"/>
          <p14:tracePt t="30032" x="3746500" y="3619500"/>
          <p14:tracePt t="30076" x="3752850" y="3613150"/>
          <p14:tracePt t="30104" x="3752850" y="3606800"/>
          <p14:tracePt t="30136" x="3759200" y="3606800"/>
          <p14:tracePt t="30196" x="3759200" y="3600450"/>
          <p14:tracePt t="30224" x="3765550" y="3594100"/>
          <p14:tracePt t="30272" x="3771900" y="3594100"/>
          <p14:tracePt t="30333" x="3771900" y="3587750"/>
          <p14:tracePt t="30400" x="3771900" y="3594100"/>
          <p14:tracePt t="30489" x="3765550" y="3594100"/>
          <p14:tracePt t="30512" x="3759200" y="3594100"/>
          <p14:tracePt t="30540" x="3765550" y="3594100"/>
          <p14:tracePt t="30685" x="3765550" y="3587750"/>
          <p14:tracePt t="30752" x="3771900" y="3581400"/>
          <p14:tracePt t="30789" x="3771900" y="3587750"/>
          <p14:tracePt t="30832" x="3771900" y="3594100"/>
          <p14:tracePt t="30864" x="3765550" y="3600450"/>
          <p14:tracePt t="30945" x="3759200" y="3600450"/>
          <p14:tracePt t="30969" x="3765550" y="3594100"/>
          <p14:tracePt t="31044" x="3765550" y="3587750"/>
          <p14:tracePt t="31120" x="3765550" y="3594100"/>
          <p14:tracePt t="31181" x="3759200" y="3600450"/>
          <p14:tracePt t="31208" x="3752850" y="3600450"/>
          <p14:tracePt t="31241" x="3746500" y="3606800"/>
          <p14:tracePt t="31277" x="3746500" y="3613150"/>
          <p14:tracePt t="31361" x="3740150" y="3613150"/>
          <p14:tracePt t="31381" x="3733800" y="3619500"/>
          <p14:tracePt t="31404" x="3733800" y="3625850"/>
          <p14:tracePt t="31425" x="3727450" y="3632200"/>
          <p14:tracePt t="31449" x="3721100" y="3625850"/>
          <p14:tracePt t="31593" x="3721100" y="3619500"/>
          <p14:tracePt t="31613" x="3721100" y="3613150"/>
          <p14:tracePt t="31629" x="3714750" y="3606800"/>
          <p14:tracePt t="31645" x="3714750" y="3600450"/>
          <p14:tracePt t="31661" x="3721100" y="3587750"/>
          <p14:tracePt t="31672" x="3721100" y="3581400"/>
          <p14:tracePt t="31681" x="3721100" y="3575050"/>
          <p14:tracePt t="31690" x="3721100" y="3568700"/>
          <p14:tracePt t="31690" x="3727450" y="3562350"/>
          <p14:tracePt t="31710" x="3727450" y="3556000"/>
          <p14:tracePt t="31710" x="3733800" y="3549650"/>
          <p14:tracePt t="31726" x="3740150" y="3543300"/>
          <p14:tracePt t="31726" x="3746500" y="3536950"/>
          <p14:tracePt t="31743" x="3752850" y="3530600"/>
          <p14:tracePt t="31757" x="3759200" y="3524250"/>
          <p14:tracePt t="31774" x="3765550" y="3524250"/>
          <p14:tracePt t="31774" x="3778250" y="3517900"/>
          <p14:tracePt t="31793" x="3784600" y="3517900"/>
          <p14:tracePt t="31809" x="3790950" y="3524250"/>
          <p14:tracePt t="31825" x="3797300" y="3530600"/>
          <p14:tracePt t="31841" x="3803650" y="3536950"/>
          <p14:tracePt t="31841" x="3810000" y="3549650"/>
          <p14:tracePt t="31841" x="3810000" y="3556000"/>
          <p14:tracePt t="31862" x="3816350" y="3562350"/>
          <p14:tracePt t="31874" x="3816350" y="3575050"/>
          <p14:tracePt t="31874" x="3822700" y="3587750"/>
          <p14:tracePt t="31893" x="3822700" y="3594100"/>
          <p14:tracePt t="31893" x="3822700" y="3600450"/>
          <p14:tracePt t="31910" x="3822700" y="3606800"/>
          <p14:tracePt t="31910" x="3822700" y="3613150"/>
          <p14:tracePt t="31928" x="3822700" y="3625850"/>
          <p14:tracePt t="31941" x="3822700" y="3632200"/>
          <p14:tracePt t="31958" x="3816350" y="3638550"/>
          <p14:tracePt t="31975" x="3816350" y="3644900"/>
          <p14:tracePt t="31992" x="3810000" y="3651250"/>
          <p14:tracePt t="32008" x="3810000" y="3657600"/>
          <p14:tracePt t="32025" x="3803650" y="3657600"/>
          <p14:tracePt t="32042" x="3797300" y="3663950"/>
          <p14:tracePt t="32058" x="3784600" y="3670300"/>
          <p14:tracePt t="32075" x="3778250" y="3670300"/>
          <p14:tracePt t="32075" x="3771900" y="3676650"/>
          <p14:tracePt t="32094" x="3765550" y="3683000"/>
          <p14:tracePt t="32094" x="3759200" y="3689350"/>
          <p14:tracePt t="32110" x="3752850" y="3689350"/>
          <p14:tracePt t="32110" x="3746500" y="3695700"/>
          <p14:tracePt t="32127" x="3740150" y="3695700"/>
          <p14:tracePt t="32127" x="3733800" y="3708400"/>
          <p14:tracePt t="32147" x="3727450" y="3708400"/>
          <p14:tracePt t="32160" x="3721100" y="3714750"/>
          <p14:tracePt t="32179" x="3714750" y="3714750"/>
          <p14:tracePt t="32193" x="3708400" y="3708400"/>
          <p14:tracePt t="32209" x="3702050" y="3702050"/>
          <p14:tracePt t="32226" x="3702050" y="3695700"/>
          <p14:tracePt t="32243" x="3702050" y="3689350"/>
          <p14:tracePt t="32243" x="3702050" y="3676650"/>
          <p14:tracePt t="32262" x="3702050" y="3670300"/>
          <p14:tracePt t="32262" x="3702050" y="3663950"/>
          <p14:tracePt t="32278" x="3695700" y="3657600"/>
          <p14:tracePt t="32278" x="3695700" y="3651250"/>
          <p14:tracePt t="32294" x="3689350" y="3644900"/>
          <p14:tracePt t="32310" x="3683000" y="3632200"/>
          <p14:tracePt t="32310" x="3683000" y="3619500"/>
          <p14:tracePt t="32328" x="3676650" y="3613150"/>
          <p14:tracePt t="32328" x="3676650" y="3606800"/>
          <p14:tracePt t="32345" x="3676650" y="3600450"/>
          <p14:tracePt t="32345" x="3676650" y="3594100"/>
          <p14:tracePt t="32362" x="3683000" y="3587750"/>
          <p14:tracePt t="32362" x="3683000" y="3581400"/>
          <p14:tracePt t="32378" x="3689350" y="3581400"/>
          <p14:tracePt t="32378" x="3702050" y="3568700"/>
          <p14:tracePt t="32395" x="3708400" y="3568700"/>
          <p14:tracePt t="32395" x="3714750" y="3562350"/>
          <p14:tracePt t="32411" x="3721100" y="3556000"/>
          <p14:tracePt t="32411" x="3727450" y="3549650"/>
          <p14:tracePt t="32428" x="3740150" y="3543300"/>
          <p14:tracePt t="32428" x="3759200" y="3530600"/>
          <p14:tracePt t="32446" x="3765550" y="3524250"/>
          <p14:tracePt t="32446" x="3778250" y="3517900"/>
          <p14:tracePt t="32462" x="3784600" y="3511550"/>
          <p14:tracePt t="32462" x="3790950" y="3511550"/>
          <p14:tracePt t="32478" x="3803650" y="3505200"/>
          <p14:tracePt t="32478" x="3810000" y="3505200"/>
          <p14:tracePt t="32495" x="3816350" y="3505200"/>
          <p14:tracePt t="32495" x="3822700" y="3505200"/>
          <p14:tracePt t="32495" x="3829050" y="3511550"/>
          <p14:tracePt t="32514" x="3835400" y="3517900"/>
          <p14:tracePt t="32529" x="3841750" y="3517900"/>
          <p14:tracePt t="32529" x="3841750" y="3524250"/>
          <p14:tracePt t="32546" x="3841750" y="3530600"/>
          <p14:tracePt t="32546" x="3848100" y="3536950"/>
          <p14:tracePt t="32562" x="3848100" y="3543300"/>
          <p14:tracePt t="32562" x="3854450" y="3549650"/>
          <p14:tracePt t="32579" x="3854450" y="3556000"/>
          <p14:tracePt t="32579" x="3854450" y="3562350"/>
          <p14:tracePt t="32579" x="3854450" y="3568700"/>
          <p14:tracePt t="32598" x="3854450" y="3575050"/>
          <p14:tracePt t="32610" x="3854450" y="3587750"/>
          <p14:tracePt t="32610" x="3854450" y="3600450"/>
          <p14:tracePt t="32629" x="3848100" y="3613150"/>
          <p14:tracePt t="32629" x="3848100" y="3619500"/>
          <p14:tracePt t="32646" x="3848100" y="3625850"/>
          <p14:tracePt t="32646" x="3848100" y="3632200"/>
          <p14:tracePt t="32663" x="3841750" y="3638550"/>
          <p14:tracePt t="32663" x="3841750" y="3651250"/>
          <p14:tracePt t="32663" x="3835400" y="3657600"/>
          <p14:tracePt t="32682" x="3835400" y="3663950"/>
          <p14:tracePt t="32682" x="3835400" y="3670300"/>
          <p14:tracePt t="32696" x="3829050" y="3676650"/>
          <p14:tracePt t="32696" x="3829050" y="3683000"/>
          <p14:tracePt t="32713" x="3822700" y="3689350"/>
          <p14:tracePt t="32713" x="3816350" y="3695700"/>
          <p14:tracePt t="32729" x="3810000" y="3702050"/>
          <p14:tracePt t="32729" x="3803650" y="3708400"/>
          <p14:tracePt t="32746" x="3797300" y="3708400"/>
          <p14:tracePt t="32762" x="3790950" y="3714750"/>
          <p14:tracePt t="32778" x="3784600" y="3721100"/>
          <p14:tracePt t="32795" x="3778250" y="3727450"/>
          <p14:tracePt t="32795" x="3771900" y="3727450"/>
          <p14:tracePt t="32814" x="3765550" y="3733800"/>
          <p14:tracePt t="32829" x="3759200" y="3727450"/>
          <p14:tracePt t="32845" x="3752850" y="3727450"/>
          <p14:tracePt t="32861" x="3746500" y="3721100"/>
          <p14:tracePt t="32878" x="3740150" y="3714750"/>
          <p14:tracePt t="32895" x="3733800" y="3714750"/>
          <p14:tracePt t="32912" x="3727450" y="3714750"/>
          <p14:tracePt t="32928" x="3727450" y="3708400"/>
          <p14:tracePt t="32981" x="3733800" y="3702050"/>
          <p14:tracePt t="32993" x="3733800" y="3695700"/>
          <p14:tracePt t="33009" x="3740150" y="3689350"/>
          <p14:tracePt t="33033" x="3746500" y="3683000"/>
          <p14:tracePt t="33077" x="3752850" y="3676650"/>
          <p14:tracePt t="33093" x="3752850" y="3670300"/>
          <p14:tracePt t="33113" x="3759200" y="3663950"/>
          <p14:tracePt t="33137" x="3765550" y="3657600"/>
          <p14:tracePt t="33165" x="3765550" y="3651250"/>
          <p14:tracePt t="33189" x="3771900" y="3644900"/>
          <p14:tracePt t="33205" x="3778250" y="3644900"/>
          <p14:tracePt t="33221" x="3778250" y="3638550"/>
          <p14:tracePt t="33233" x="3784600" y="3638550"/>
          <p14:tracePt t="33249" x="3790950" y="3632200"/>
          <p14:tracePt t="33265" x="3797300" y="3638550"/>
          <p14:tracePt t="33325" x="3803650" y="3632200"/>
          <p14:tracePt t="33353" x="3797300" y="3632200"/>
          <p14:tracePt t="33473" x="3803650" y="3625850"/>
          <p14:tracePt t="33573" x="3810000" y="3619500"/>
          <p14:tracePt t="33661" x="3816350" y="3613150"/>
          <p14:tracePt t="33685" x="3822700" y="3613150"/>
          <p14:tracePt t="33705" x="3829050" y="3606800"/>
          <p14:tracePt t="33729" x="3822700" y="3613150"/>
          <p14:tracePt t="33781" x="3816350" y="3606800"/>
          <p14:tracePt t="33797" x="3810000" y="3606800"/>
          <p14:tracePt t="33813" x="3803650" y="3606800"/>
          <p14:tracePt t="33825" x="3797300" y="3606800"/>
          <p14:tracePt t="33841" x="3790950" y="3606800"/>
          <p14:tracePt t="33873" x="3784600" y="3606800"/>
          <p14:tracePt t="33925" x="3784600" y="3613150"/>
          <p14:tracePt t="34021" x="3778250" y="3619500"/>
          <p14:tracePt t="34046" x="3778250" y="3625850"/>
          <p14:tracePt t="34061" x="3771900" y="3632200"/>
          <p14:tracePt t="34081" x="3778250" y="3638550"/>
          <p14:tracePt t="34097" x="3771900" y="3644900"/>
          <p14:tracePt t="34125" x="3778250" y="3644900"/>
          <p14:tracePt t="34157" x="3784600" y="3644900"/>
          <p14:tracePt t="34182" x="3790950" y="3644900"/>
          <p14:tracePt t="34202" x="3784600" y="3638550"/>
          <p14:tracePt t="34261" x="3778250" y="3644900"/>
          <p14:tracePt t="34293" x="3771900" y="3651250"/>
          <p14:tracePt t="34345" x="3778250" y="3651250"/>
          <p14:tracePt t="34449" x="3784600" y="3644900"/>
          <p14:tracePt t="34594" x="3784600" y="3651250"/>
          <p14:tracePt t="34629" x="3790950" y="3651250"/>
          <p14:tracePt t="34726" x="3797300" y="3657600"/>
          <p14:tracePt t="34782" x="3790950" y="3657600"/>
          <p14:tracePt t="34826" x="3784600" y="3657600"/>
          <p14:tracePt t="34885" x="3790950" y="3663950"/>
          <p14:tracePt t="34990" x="3790950" y="3670300"/>
          <p14:tracePt t="35021" x="3784600" y="3676650"/>
          <p14:tracePt t="35154" x="3778250" y="3683000"/>
          <p14:tracePt t="35179" x="3778250" y="3676650"/>
          <p14:tracePt t="35245" x="3784600" y="3670300"/>
          <p14:tracePt t="35273" x="3778250" y="3676650"/>
          <p14:tracePt t="35366" x="3784600" y="3670300"/>
          <p14:tracePt t="35418" x="3784600" y="3663950"/>
          <p14:tracePt t="35434" x="3790950" y="3663950"/>
          <p14:tracePt t="35453" x="3790950" y="3670300"/>
          <p14:tracePt t="35502" x="3784600" y="3670300"/>
          <p14:tracePt t="35521" x="3784600" y="3676650"/>
          <p14:tracePt t="35650" x="3784600" y="3670300"/>
          <p14:tracePt t="35754" x="3784600" y="3676650"/>
          <p14:tracePt t="35814" x="3778250" y="3683000"/>
          <p14:tracePt t="35921" x="3778250" y="3689350"/>
          <p14:tracePt t="35957" x="3778250" y="3695700"/>
          <p14:tracePt t="36002" x="3778250" y="3702050"/>
          <p14:tracePt t="36034" x="3771900" y="3708400"/>
          <p14:tracePt t="36102" x="3765550" y="3708400"/>
          <p14:tracePt t="36130" x="3759200" y="3702050"/>
          <p14:tracePt t="36182" x="3765550" y="3695700"/>
          <p14:tracePt t="36226" x="3771900" y="3702050"/>
          <p14:tracePt t="36234" x="3778250" y="3702050"/>
          <p14:tracePt t="36243" x="3784600" y="3702050"/>
          <p14:tracePt t="36243" x="3803650" y="3708400"/>
          <p14:tracePt t="36260" x="3816350" y="3714750"/>
          <p14:tracePt t="36260" x="3841750" y="3727450"/>
          <p14:tracePt t="36275" x="3867150" y="3740150"/>
          <p14:tracePt t="36275" x="3905250" y="3752850"/>
          <p14:tracePt t="36275" x="3949700" y="3771900"/>
          <p14:tracePt t="36295" x="4000500" y="3797300"/>
          <p14:tracePt t="36307" x="4057650" y="3816350"/>
          <p14:tracePt t="36307" x="4191000" y="3873500"/>
          <p14:tracePt t="36327" x="4267200" y="3905250"/>
          <p14:tracePt t="36327" x="4343400" y="3937000"/>
          <p14:tracePt t="36343" x="4419600" y="3975100"/>
          <p14:tracePt t="36343" x="4495800" y="4013200"/>
          <p14:tracePt t="36358" x="4578350" y="4051300"/>
          <p14:tracePt t="36358" x="4654550" y="4095750"/>
          <p14:tracePt t="36375" x="4730750" y="4140200"/>
          <p14:tracePt t="36375" x="4800600" y="4191000"/>
          <p14:tracePt t="36375" x="4876800" y="4229100"/>
          <p14:tracePt t="36395" x="4953000" y="4273550"/>
          <p14:tracePt t="36395" x="5022850" y="4318000"/>
          <p14:tracePt t="36409" x="5092700" y="4349750"/>
          <p14:tracePt t="36409" x="5156200" y="4387850"/>
          <p14:tracePt t="36425" x="5219700" y="4425950"/>
          <p14:tracePt t="36425" x="5276850" y="4457700"/>
          <p14:tracePt t="36442" x="5327650" y="4483100"/>
          <p14:tracePt t="36442" x="5378450" y="4514850"/>
          <p14:tracePt t="36459" x="5422900" y="4533900"/>
          <p14:tracePt t="36459" x="5499100" y="4578350"/>
          <p14:tracePt t="36476" x="5530850" y="4597400"/>
          <p14:tracePt t="36476" x="5556250" y="4616450"/>
          <p14:tracePt t="36493" x="5581650" y="4629150"/>
          <p14:tracePt t="36493" x="5600700" y="4648200"/>
          <p14:tracePt t="36509" x="5619750" y="4667250"/>
          <p14:tracePt t="36509" x="5651500" y="4699000"/>
          <p14:tracePt t="36528" x="5657850" y="4718050"/>
          <p14:tracePt t="36528" x="5670550" y="4737100"/>
          <p14:tracePt t="36543" x="5676900" y="4756150"/>
          <p14:tracePt t="36543" x="5683250" y="4775200"/>
          <p14:tracePt t="36560" x="5683250" y="4794250"/>
          <p14:tracePt t="36560" x="5689600" y="4813300"/>
          <p14:tracePt t="36576" x="5695950" y="4832350"/>
          <p14:tracePt t="36576" x="5695950" y="4851400"/>
          <p14:tracePt t="36576" x="5695950" y="4870450"/>
          <p14:tracePt t="36596" x="5702300" y="4889500"/>
          <p14:tracePt t="36608" x="5702300" y="4902200"/>
          <p14:tracePt t="36608" x="5702300" y="4940300"/>
          <p14:tracePt t="36627" x="5702300" y="4959350"/>
          <p14:tracePt t="36627" x="5702300" y="4978400"/>
          <p14:tracePt t="36643" x="5708650" y="4997450"/>
          <p14:tracePt t="36643" x="5708650" y="5022850"/>
          <p14:tracePt t="36660" x="5715000" y="5041900"/>
          <p14:tracePt t="36660" x="5721350" y="5060950"/>
          <p14:tracePt t="36660" x="5721350" y="5080000"/>
          <p14:tracePt t="36679" x="5727700" y="5099050"/>
          <p14:tracePt t="36691" x="5734050" y="5111750"/>
          <p14:tracePt t="36691" x="5740400" y="5130800"/>
          <p14:tracePt t="36710" x="5740400" y="5137150"/>
          <p14:tracePt t="36710" x="5746750" y="5143500"/>
          <p14:tracePt t="36727" x="5746750" y="5149850"/>
          <p14:tracePt t="36741" x="5753100" y="5149850"/>
          <p14:tracePt t="36762" x="5759450" y="5149850"/>
          <p14:tracePt t="36775" x="5765800" y="5149850"/>
          <p14:tracePt t="36792" x="5772150" y="5149850"/>
          <p14:tracePt t="36808" x="5784850" y="5143500"/>
          <p14:tracePt t="36825" x="5791200" y="5143500"/>
          <p14:tracePt t="36842" x="5797550" y="5143500"/>
          <p14:tracePt t="36859" x="5803900" y="5149850"/>
          <p14:tracePt t="36876" x="5810250" y="5156200"/>
          <p14:tracePt t="36876" x="5810250" y="5162550"/>
          <p14:tracePt t="36895" x="5816600" y="5168900"/>
          <p14:tracePt t="36895" x="5822950" y="5175250"/>
          <p14:tracePt t="36912" x="5822950" y="5181600"/>
          <p14:tracePt t="36926" x="5829300" y="5187950"/>
          <p14:tracePt t="36926" x="5829300" y="5194300"/>
          <p14:tracePt t="36944" x="5829300" y="5200650"/>
          <p14:tracePt t="36944" x="5829300" y="5207000"/>
          <p14:tracePt t="36944" x="5829300" y="5213350"/>
          <p14:tracePt t="36963" x="5829300" y="5219700"/>
          <p14:tracePt t="36976" x="5829300" y="5226050"/>
          <p14:tracePt t="36976" x="5822950" y="5238750"/>
          <p14:tracePt t="36995" x="5822950" y="5245100"/>
          <p14:tracePt t="36995" x="5816600" y="5251450"/>
          <p14:tracePt t="37011" x="5810250" y="5257800"/>
          <p14:tracePt t="37026" x="5803900" y="5264150"/>
          <p14:tracePt t="37026" x="5797550" y="5270500"/>
          <p14:tracePt t="37046" x="5791200" y="5276850"/>
          <p14:tracePt t="37059" x="5778500" y="5283200"/>
          <p14:tracePt t="37059" x="5765800" y="5295900"/>
          <p14:tracePt t="37078" x="5753100" y="5295900"/>
          <p14:tracePt t="37078" x="5740400" y="5302250"/>
          <p14:tracePt t="37095" x="5727700" y="5302250"/>
          <p14:tracePt t="37095" x="5715000" y="5302250"/>
          <p14:tracePt t="37111" x="5695950" y="5302250"/>
          <p14:tracePt t="37111" x="5651500" y="5295900"/>
          <p14:tracePt t="37128" x="5632450" y="5295900"/>
          <p14:tracePt t="37128" x="5607050" y="5283200"/>
          <p14:tracePt t="37145" x="5581650" y="5276850"/>
          <p14:tracePt t="37145" x="5562600" y="5264150"/>
          <p14:tracePt t="37161" x="5537200" y="5245100"/>
          <p14:tracePt t="37161" x="5518150" y="5226050"/>
          <p14:tracePt t="37180" x="5499100" y="5207000"/>
          <p14:tracePt t="37180" x="5461000" y="5156200"/>
          <p14:tracePt t="37195" x="5441950" y="5130800"/>
          <p14:tracePt t="37195" x="5429250" y="5099050"/>
          <p14:tracePt t="37212" x="5416550" y="5073650"/>
          <p14:tracePt t="37212" x="5410200" y="5041900"/>
          <p14:tracePt t="37228" x="5403850" y="5010150"/>
          <p14:tracePt t="37228" x="5403850" y="4984750"/>
          <p14:tracePt t="37228" x="5410200" y="4953000"/>
          <p14:tracePt t="37247" x="5422900" y="4927600"/>
          <p14:tracePt t="37247" x="5441950" y="4902200"/>
          <p14:tracePt t="37262" x="5461000" y="4876800"/>
          <p14:tracePt t="37262" x="5486400" y="4851400"/>
          <p14:tracePt t="37279" x="5511800" y="4832350"/>
          <p14:tracePt t="37279" x="5543550" y="4819650"/>
          <p14:tracePt t="37295" x="5575300" y="4806950"/>
          <p14:tracePt t="37295" x="5613400" y="4806950"/>
          <p14:tracePt t="37312" x="5645150" y="4800600"/>
          <p14:tracePt t="37312" x="5683250" y="4806950"/>
          <p14:tracePt t="37312" x="5715000" y="4813300"/>
          <p14:tracePt t="37332" x="5753100" y="4826000"/>
          <p14:tracePt t="37344" x="5791200" y="4838700"/>
          <p14:tracePt t="37344" x="5867400" y="4876800"/>
          <p14:tracePt t="37362" x="5899150" y="4902200"/>
          <p14:tracePt t="37362" x="5930900" y="4921250"/>
          <p14:tracePt t="37379" x="5962650" y="4953000"/>
          <p14:tracePt t="37379" x="5988050" y="4984750"/>
          <p14:tracePt t="37396" x="6007100" y="5016500"/>
          <p14:tracePt t="37396" x="6026150" y="5048250"/>
          <p14:tracePt t="37396" x="6038850" y="5086350"/>
          <p14:tracePt t="37415" x="6045200" y="5118100"/>
          <p14:tracePt t="37415" x="6057900" y="5156200"/>
          <p14:tracePt t="37429" x="6057900" y="5194300"/>
          <p14:tracePt t="37429" x="6057900" y="5226050"/>
          <p14:tracePt t="37446" x="6057900" y="5257800"/>
          <p14:tracePt t="37446" x="6051550" y="5289550"/>
          <p14:tracePt t="37463" x="6045200" y="5314950"/>
          <p14:tracePt t="37463" x="6032500" y="5340350"/>
          <p14:tracePt t="37480" x="6019800" y="5365750"/>
          <p14:tracePt t="37480" x="5994400" y="5403850"/>
          <p14:tracePt t="37496" x="5975350" y="5422900"/>
          <p14:tracePt t="37496" x="5956300" y="5435600"/>
          <p14:tracePt t="37513" x="5937250" y="5448300"/>
          <p14:tracePt t="37513" x="5911850" y="5461000"/>
          <p14:tracePt t="37529" x="5892800" y="5467350"/>
          <p14:tracePt t="37529" x="5848350" y="5486400"/>
          <p14:tracePt t="37546" x="5829300" y="5492750"/>
          <p14:tracePt t="37546" x="5810250" y="5492750"/>
          <p14:tracePt t="37563" x="5791200" y="5499100"/>
          <p14:tracePt t="37563" x="5772150" y="5499100"/>
          <p14:tracePt t="37580" x="5759450" y="5499100"/>
          <p14:tracePt t="37580" x="5746750" y="5499100"/>
          <p14:tracePt t="37596" x="5734050" y="5492750"/>
          <p14:tracePt t="37596" x="5721350" y="5492750"/>
          <p14:tracePt t="37596" x="5715000" y="5486400"/>
          <p14:tracePt t="37616" x="5708650" y="5486400"/>
          <p14:tracePt t="37628" x="5702300" y="5480050"/>
          <p14:tracePt t="37628" x="5702300" y="5473700"/>
          <p14:tracePt t="37647" x="5695950" y="5467350"/>
          <p14:tracePt t="37647" x="5695950" y="5461000"/>
          <p14:tracePt t="37663" x="5702300" y="5454650"/>
          <p14:tracePt t="37678" x="5702300" y="5448300"/>
          <p14:tracePt t="37696" x="5702300" y="5441950"/>
          <p14:tracePt t="37712" x="5708650" y="5429250"/>
          <p14:tracePt t="37728" x="5708650" y="5422900"/>
          <p14:tracePt t="37758" x="5702300" y="5429250"/>
          <p14:tracePt t="37846" x="5702300" y="5435600"/>
          <p14:tracePt t="37886" x="5708650" y="5435600"/>
          <p14:tracePt t="38022" x="5715000" y="5435600"/>
          <p14:tracePt t="38102" x="5721350" y="5435600"/>
          <p14:tracePt t="38146" x="5721350" y="5441950"/>
          <p14:tracePt t="38195" x="5715000" y="5448300"/>
          <p14:tracePt t="38222" x="5715000" y="5461000"/>
          <p14:tracePt t="38274" x="5721350" y="5461000"/>
          <p14:tracePt t="38322" x="5727700" y="5454650"/>
          <p14:tracePt t="38386" x="5734050" y="5454650"/>
          <p14:tracePt t="38410" x="5740400" y="5454650"/>
          <p14:tracePt t="38442" x="5746750" y="5454650"/>
          <p14:tracePt t="38494" x="5740400" y="5461000"/>
          <p14:tracePt t="38599" x="5734050" y="5467350"/>
          <p14:tracePt t="38626" x="5727700" y="5473700"/>
          <p14:tracePt t="38683" x="5721350" y="5473700"/>
          <p14:tracePt t="38718" x="5721350" y="5467350"/>
          <p14:tracePt t="38743" x="5721350" y="5461000"/>
          <p14:tracePt t="38754" x="5721350" y="5454650"/>
          <p14:tracePt t="38765" x="5727700" y="5448300"/>
          <p14:tracePt t="38782" x="5727700" y="5441950"/>
          <p14:tracePt t="38782" x="5727700" y="5435600"/>
          <p14:tracePt t="38782" x="5734050" y="5429250"/>
          <p14:tracePt t="38803" x="5734050" y="5422900"/>
          <p14:tracePt t="38803" x="5734050" y="5416550"/>
          <p14:tracePt t="38817" x="5734050" y="5410200"/>
          <p14:tracePt t="38817" x="5740400" y="5403850"/>
          <p14:tracePt t="38834" x="5740400" y="5397500"/>
          <p14:tracePt t="38849" x="5746750" y="5384800"/>
          <p14:tracePt t="38866" x="5753100" y="5378450"/>
          <p14:tracePt t="38914" x="5753100" y="5384800"/>
          <p14:tracePt t="38935" x="5753100" y="5391150"/>
          <p14:tracePt t="38950" x="5753100" y="5397500"/>
          <p14:tracePt t="38966" x="5753100" y="5403850"/>
          <p14:tracePt t="38986" x="5753100" y="5410200"/>
          <p14:tracePt t="39003" x="5759450" y="5416550"/>
          <p14:tracePt t="39018" x="5759450" y="5422900"/>
          <p14:tracePt t="39034" x="5759450" y="5429250"/>
          <p14:tracePt t="39046" x="5759450" y="5435600"/>
          <p14:tracePt t="39062" x="5759450" y="5441950"/>
          <p14:tracePt t="39079" x="5753100" y="5448300"/>
          <p14:tracePt t="39094" x="5753100" y="5454650"/>
          <p14:tracePt t="39106" x="5746750" y="5461000"/>
          <p14:tracePt t="39122" x="5740400" y="5467350"/>
          <p14:tracePt t="39146" x="5734050" y="5473700"/>
          <p14:tracePt t="39175" x="5727700" y="5473700"/>
          <p14:tracePt t="39191" x="5721350" y="5480050"/>
          <p14:tracePt t="39207" x="5715000" y="5480050"/>
          <p14:tracePt t="39222" x="5708650" y="5486400"/>
          <p14:tracePt t="39235" x="5702300" y="5486400"/>
          <p14:tracePt t="39259" x="5702300" y="5480050"/>
          <p14:tracePt t="39286" x="5702300" y="5473700"/>
          <p14:tracePt t="39303" x="5695950" y="5467350"/>
          <p14:tracePt t="39319" x="5695950" y="5454650"/>
          <p14:tracePt t="39327" x="5695950" y="5448300"/>
          <p14:tracePt t="39335" x="5689600" y="5441950"/>
          <p14:tracePt t="39335" x="5689600" y="5429250"/>
          <p14:tracePt t="39352" x="5683250" y="5416550"/>
          <p14:tracePt t="39352" x="5683250" y="5403850"/>
          <p14:tracePt t="39352" x="5676900" y="5391150"/>
          <p14:tracePt t="39372" x="5676900" y="5378450"/>
          <p14:tracePt t="39384" x="5676900" y="5359400"/>
          <p14:tracePt t="39384" x="5670550" y="5327650"/>
          <p14:tracePt t="39403" x="5670550" y="5308600"/>
          <p14:tracePt t="39403" x="5670550" y="5295900"/>
          <p14:tracePt t="39419" x="5670550" y="5276850"/>
          <p14:tracePt t="39419" x="5676900" y="5264150"/>
          <p14:tracePt t="39436" x="5676900" y="5245100"/>
          <p14:tracePt t="39436" x="5683250" y="5232400"/>
          <p14:tracePt t="39436" x="5689600" y="5219700"/>
          <p14:tracePt t="39455" x="5702300" y="5207000"/>
          <p14:tracePt t="39455" x="5708650" y="5194300"/>
          <p14:tracePt t="39469" x="5721350" y="5187950"/>
          <p14:tracePt t="39469" x="5734050" y="5181600"/>
          <p14:tracePt t="39486" x="5746750" y="5175250"/>
          <p14:tracePt t="39486" x="5759450" y="5168900"/>
          <p14:tracePt t="39504" x="5778500" y="5162550"/>
          <p14:tracePt t="39504" x="5791200" y="5162550"/>
          <p14:tracePt t="39520" x="5810250" y="5162550"/>
          <p14:tracePt t="39520" x="5835650" y="5162550"/>
          <p14:tracePt t="39536" x="5854700" y="5162550"/>
          <p14:tracePt t="39536" x="5867400" y="5168900"/>
          <p14:tracePt t="39553" x="5880100" y="5175250"/>
          <p14:tracePt t="39553" x="5899150" y="5181600"/>
          <p14:tracePt t="39570" x="5911850" y="5194300"/>
          <p14:tracePt t="39570" x="5943600" y="5213350"/>
          <p14:tracePt t="39588" x="5956300" y="5226050"/>
          <p14:tracePt t="39588" x="5969000" y="5238750"/>
          <p14:tracePt t="39604" x="5981700" y="5257800"/>
          <p14:tracePt t="39604" x="5994400" y="5270500"/>
          <p14:tracePt t="39620" x="6007100" y="5289550"/>
          <p14:tracePt t="39620" x="6019800" y="5308600"/>
          <p14:tracePt t="39637" x="6026150" y="5321300"/>
          <p14:tracePt t="39637" x="6032500" y="5340350"/>
          <p14:tracePt t="39637" x="6038850" y="5353050"/>
          <p14:tracePt t="39656" x="6045200" y="5365750"/>
          <p14:tracePt t="39668" x="6045200" y="5378450"/>
          <p14:tracePt t="39668" x="6038850" y="5410200"/>
          <p14:tracePt t="39687" x="6032500" y="5422900"/>
          <p14:tracePt t="39687" x="6032500" y="5435600"/>
          <p14:tracePt t="39704" x="6019800" y="5448300"/>
          <p14:tracePt t="39704" x="6013450" y="5454650"/>
          <p14:tracePt t="39720" x="6007100" y="5467350"/>
          <p14:tracePt t="39720" x="5994400" y="5480050"/>
          <p14:tracePt t="39720" x="5981700" y="5486400"/>
          <p14:tracePt t="39740" x="5975350" y="5499100"/>
          <p14:tracePt t="39752" x="5962650" y="5505450"/>
          <p14:tracePt t="39752" x="5937250" y="5524500"/>
          <p14:tracePt t="39771" x="5924550" y="5530850"/>
          <p14:tracePt t="39771" x="5911850" y="5537200"/>
          <p14:tracePt t="39787" x="5899150" y="5543550"/>
          <p14:tracePt t="39787" x="5886450" y="5549900"/>
          <p14:tracePt t="39804" x="5873750" y="5549900"/>
          <p14:tracePt t="39804" x="5861050" y="5556250"/>
          <p14:tracePt t="39820" x="5854700" y="5556250"/>
          <p14:tracePt t="39820" x="5829300" y="5556250"/>
          <p14:tracePt t="39837" x="5822950" y="5556250"/>
          <p14:tracePt t="39837" x="5816600" y="5556250"/>
          <p14:tracePt t="39854" x="5810250" y="5556250"/>
          <p14:tracePt t="39854" x="5803900" y="5549900"/>
          <p14:tracePt t="39871" x="5797550" y="5549900"/>
          <p14:tracePt t="39886" x="5797550" y="5543550"/>
          <p14:tracePt t="39903" x="5803900" y="5537200"/>
          <p14:tracePt t="39927" x="5803900" y="5530850"/>
          <p14:tracePt t="39943" x="5810250" y="5524500"/>
          <p14:tracePt t="39971" x="5816600" y="5524500"/>
          <p14:tracePt t="40083" x="5822950" y="5518150"/>
          <p14:tracePt t="40127" x="5822950" y="5511800"/>
          <p14:tracePt t="40167" x="5816600" y="5511800"/>
          <p14:tracePt t="40347" x="5810250" y="5518150"/>
          <p14:tracePt t="40358" x="5803900" y="5518150"/>
          <p14:tracePt t="40375" x="5797550" y="5518150"/>
          <p14:tracePt t="40391" x="5791200" y="5518150"/>
          <p14:tracePt t="40407" x="5784850" y="5518150"/>
          <p14:tracePt t="40419" x="5778500" y="5511800"/>
          <p14:tracePt t="40435" x="5772150" y="5511800"/>
          <p14:tracePt t="40451" x="5765800" y="5505450"/>
          <p14:tracePt t="40459" x="5759450" y="5499100"/>
          <p14:tracePt t="40471" x="5753100" y="5492750"/>
          <p14:tracePt t="40471" x="5734050" y="5480050"/>
          <p14:tracePt t="40490" x="5727700" y="5467350"/>
          <p14:tracePt t="40490" x="5715000" y="5454650"/>
          <p14:tracePt t="40507" x="5708650" y="5441950"/>
          <p14:tracePt t="40507" x="5695950" y="5429250"/>
          <p14:tracePt t="40523" x="5683250" y="5410200"/>
          <p14:tracePt t="40523" x="5670550" y="5391150"/>
          <p14:tracePt t="40523" x="5664200" y="5378450"/>
          <p14:tracePt t="40543" x="5651500" y="5359400"/>
          <p14:tracePt t="40543" x="5638800" y="5334000"/>
          <p14:tracePt t="40557" x="5626100" y="5314950"/>
          <p14:tracePt t="40557" x="5619750" y="5295900"/>
          <p14:tracePt t="40574" x="5613400" y="5270500"/>
          <p14:tracePt t="40574" x="5600700" y="5251450"/>
          <p14:tracePt t="40591" x="5600700" y="5232400"/>
          <p14:tracePt t="40591" x="5594350" y="5187950"/>
          <p14:tracePt t="40608" x="5594350" y="5168900"/>
          <p14:tracePt t="40608" x="5600700" y="5156200"/>
          <p14:tracePt t="40624" x="5607050" y="5137150"/>
          <p14:tracePt t="40624" x="5613400" y="5118100"/>
          <p14:tracePt t="40642" x="5619750" y="5105400"/>
          <p14:tracePt t="40642" x="5632450" y="5086350"/>
          <p14:tracePt t="40656" x="5638800" y="5073650"/>
          <p14:tracePt t="40656" x="5651500" y="5060950"/>
          <p14:tracePt t="40656" x="5664200" y="5041900"/>
          <p14:tracePt t="40677" x="5670550" y="5029200"/>
          <p14:tracePt t="40689" x="5683250" y="5016500"/>
          <p14:tracePt t="40689" x="5708650" y="4997450"/>
          <p14:tracePt t="40707" x="5727700" y="4991100"/>
          <p14:tracePt t="40707" x="5740400" y="4984750"/>
          <p14:tracePt t="40724" x="5753100" y="4984750"/>
          <p14:tracePt t="40724" x="5765800" y="4978400"/>
          <p14:tracePt t="40724" x="5784850" y="4978400"/>
          <p14:tracePt t="40744" x="5797550" y="4978400"/>
          <p14:tracePt t="40755" x="5810250" y="4978400"/>
          <p14:tracePt t="40755" x="5829300" y="4984750"/>
          <p14:tracePt t="40755" x="5842000" y="4991100"/>
          <p14:tracePt t="40777" x="5854700" y="4991100"/>
          <p14:tracePt t="40777" x="5873750" y="4997450"/>
          <p14:tracePt t="40792" x="5886450" y="5010150"/>
          <p14:tracePt t="40792" x="5899150" y="5022850"/>
          <p14:tracePt t="40807" x="5918200" y="5029200"/>
          <p14:tracePt t="40807" x="5924550" y="5048250"/>
          <p14:tracePt t="40824" x="5937250" y="5060950"/>
          <p14:tracePt t="40824" x="5949950" y="5073650"/>
          <p14:tracePt t="40824" x="5956300" y="5092700"/>
          <p14:tracePt t="40844" x="5969000" y="5105400"/>
          <p14:tracePt t="40844" x="5975350" y="5124450"/>
          <p14:tracePt t="40858" x="5981700" y="5137150"/>
          <p14:tracePt t="40858" x="5981700" y="5156200"/>
          <p14:tracePt t="40874" x="5988050" y="5168900"/>
          <p14:tracePt t="40874" x="5988050" y="5181600"/>
          <p14:tracePt t="40892" x="5988050" y="5194300"/>
          <p14:tracePt t="40892" x="5988050" y="5219700"/>
          <p14:tracePt t="40908" x="5988050" y="5232400"/>
          <p14:tracePt t="40908" x="5988050" y="5245100"/>
          <p14:tracePt t="40925" x="5981700" y="5251450"/>
          <p14:tracePt t="40925" x="5981700" y="5264150"/>
          <p14:tracePt t="40942" x="5975350" y="5276850"/>
          <p14:tracePt t="40942" x="5975350" y="5283200"/>
          <p14:tracePt t="40942" x="5969000" y="5295900"/>
          <p14:tracePt t="40960" x="5962650" y="5302250"/>
          <p14:tracePt t="40960" x="5956300" y="5308600"/>
          <p14:tracePt t="40975" x="5956300" y="5314950"/>
          <p14:tracePt t="40975" x="5949950" y="5321300"/>
          <p14:tracePt t="40992" x="5943600" y="5327650"/>
          <p14:tracePt t="40992" x="5937250" y="5334000"/>
          <p14:tracePt t="41009" x="5930900" y="5334000"/>
          <p14:tracePt t="41023" x="5924550" y="5340350"/>
          <p14:tracePt t="41041" x="5918200" y="5346700"/>
          <p14:tracePt t="41057" x="5911850" y="5346700"/>
          <p14:tracePt t="41057" x="5905500" y="5353050"/>
          <p14:tracePt t="41076" x="5899150" y="5353050"/>
          <p14:tracePt t="41090" x="5892800" y="5346700"/>
          <p14:tracePt t="41107" x="5886450" y="5346700"/>
          <p14:tracePt t="41124" x="5880100" y="5340350"/>
          <p14:tracePt t="41124" x="5867400" y="5334000"/>
          <p14:tracePt t="41142" x="5861050" y="5327650"/>
          <p14:tracePt t="41142" x="5854700" y="5321300"/>
          <p14:tracePt t="41159" x="5842000" y="5314950"/>
          <p14:tracePt t="41159" x="5835650" y="5314950"/>
          <p14:tracePt t="41175" x="5829300" y="5308600"/>
          <p14:tracePt t="41175" x="5816600" y="5302250"/>
          <p14:tracePt t="41192" x="5803900" y="5295900"/>
          <p14:tracePt t="41192" x="5784850" y="5283200"/>
          <p14:tracePt t="41209" x="5772150" y="5283200"/>
          <p14:tracePt t="41209" x="5765800" y="5276850"/>
          <p14:tracePt t="41225" x="5753100" y="5264150"/>
          <p14:tracePt t="41225" x="5740400" y="5264150"/>
          <p14:tracePt t="41242" x="5727700" y="5257800"/>
          <p14:tracePt t="41242" x="5702300" y="5245100"/>
          <p14:tracePt t="41260" x="5689600" y="5238750"/>
          <p14:tracePt t="41260" x="5683250" y="5238750"/>
          <p14:tracePt t="41276" x="5676900" y="5238750"/>
          <p14:tracePt t="41276" x="5670550" y="5232400"/>
          <p14:tracePt t="41293" x="5670550" y="5238750"/>
          <p14:tracePt t="41327" x="5676900" y="5245100"/>
          <p14:tracePt t="41343" x="5683250" y="5245100"/>
          <p14:tracePt t="41351" x="5689600" y="5251450"/>
          <p14:tracePt t="41359" x="5695950" y="5251450"/>
          <p14:tracePt t="41359" x="5702300" y="5257800"/>
          <p14:tracePt t="41376" x="5708650" y="5264150"/>
          <p14:tracePt t="41376" x="5715000" y="5264150"/>
          <p14:tracePt t="41376" x="5721350" y="5270500"/>
          <p14:tracePt t="41396" x="5727700" y="5276850"/>
          <p14:tracePt t="41408" x="5727700" y="5283200"/>
          <p14:tracePt t="41408" x="5734050" y="5289550"/>
          <p14:tracePt t="41427" x="5740400" y="5295900"/>
          <p14:tracePt t="41427" x="5746750" y="5295900"/>
          <p14:tracePt t="41443" x="5746750" y="5302250"/>
          <p14:tracePt t="41458" x="5746750" y="5308600"/>
          <p14:tracePt t="41487" x="5740400" y="5314950"/>
          <p14:tracePt t="41507" x="5734050" y="5321300"/>
          <p14:tracePt t="41531" x="5727700" y="5327650"/>
          <p14:tracePt t="41547" x="5734050" y="5321300"/>
          <p14:tracePt t="41619" x="5734050" y="5314950"/>
          <p14:tracePt t="41635" x="5734050" y="5308600"/>
          <p14:tracePt t="41644" x="5740400" y="5302250"/>
          <p14:tracePt t="41659" x="5740400" y="5295900"/>
          <p14:tracePt t="41659" x="5740400" y="5289550"/>
          <p14:tracePt t="41659" x="5740400" y="5283200"/>
          <p14:tracePt t="41680" x="5746750" y="5276850"/>
          <p14:tracePt t="41692" x="5746750" y="5270500"/>
          <p14:tracePt t="41692" x="5753100" y="5257800"/>
          <p14:tracePt t="41712" x="5753100" y="5251450"/>
          <p14:tracePt t="41727" x="5753100" y="5245100"/>
          <p14:tracePt t="41743" x="5759450" y="5232400"/>
          <p14:tracePt t="41759" x="5759450" y="5226050"/>
          <p14:tracePt t="41776" x="5759450" y="5219700"/>
          <p14:tracePt t="41793" x="5753100" y="5213350"/>
          <p14:tracePt t="41823" x="5746750" y="5219700"/>
          <p14:tracePt t="41847" x="5740400" y="5219700"/>
          <p14:tracePt t="41867" x="5734050" y="5219700"/>
          <p14:tracePt t="41891" x="5727700" y="5226050"/>
          <p14:tracePt t="41919" x="5734050" y="5226050"/>
          <p14:tracePt t="41967" x="5740400" y="5219700"/>
          <p14:tracePt t="42019" x="5746750" y="5219700"/>
          <p14:tracePt t="42039" x="5753100" y="5219700"/>
          <p14:tracePt t="42071" x="5753100" y="5213350"/>
          <p14:tracePt t="42095" x="5746750" y="5207000"/>
          <p14:tracePt t="42139" x="5740400" y="5213350"/>
          <p14:tracePt t="42159" x="5734050" y="5213350"/>
          <p14:tracePt t="42183" x="5727700" y="5213350"/>
          <p14:tracePt t="42227" x="5721350" y="5213350"/>
          <p14:tracePt t="42387" x="5715000" y="5213350"/>
          <p14:tracePt t="42416" x="5708650" y="5207000"/>
          <p14:tracePt t="42455" x="5715000" y="5200650"/>
          <p14:tracePt t="42492" x="5715000" y="5207000"/>
          <p14:tracePt t="42627" x="5708650" y="5207000"/>
          <p14:tracePt t="42680" x="5702300" y="5213350"/>
          <p14:tracePt t="42715" x="5702300" y="5219700"/>
          <p14:tracePt t="42739" x="5702300" y="5226050"/>
          <p14:tracePt t="42759" x="5702300" y="5219700"/>
          <p14:tracePt t="42792" x="5702300" y="5213350"/>
          <p14:tracePt t="42819" x="5708650" y="5219700"/>
          <p14:tracePt t="42911" x="5715000" y="5219700"/>
          <p14:tracePt t="42955" x="5721350" y="5219700"/>
          <p14:tracePt t="43324" x="5727700" y="5213350"/>
          <p14:tracePt t="43376" x="5727700" y="5207000"/>
          <p14:tracePt t="43407" x="5734050" y="5213350"/>
          <p14:tracePt t="43451" x="5727700" y="5219700"/>
          <p14:tracePt t="43495" x="5727700" y="5226050"/>
          <p14:tracePt t="43780" x="5734050" y="5219700"/>
          <p14:tracePt t="43812" x="5734050" y="5226050"/>
          <p14:tracePt t="43887" x="5727700" y="5232400"/>
          <p14:tracePt t="43976" x="5727700" y="5226050"/>
          <p14:tracePt t="44059" x="5727700" y="5232400"/>
          <p14:tracePt t="44232" x="5721350" y="5238750"/>
          <p14:tracePt t="44352" x="5727700" y="5232400"/>
          <p14:tracePt t="44456" x="5734050" y="5226050"/>
          <p14:tracePt t="44480" x="5734050" y="5232400"/>
          <p14:tracePt t="44556" x="5734050" y="5238750"/>
          <p14:tracePt t="44600" x="5727700" y="5238750"/>
          <p14:tracePt t="44660" x="5727700" y="5245100"/>
          <p14:tracePt t="44952" x="5734050" y="5238750"/>
          <p14:tracePt t="45080" x="5740400" y="5232400"/>
          <p14:tracePt t="45124" x="5746750" y="5238750"/>
          <p14:tracePt t="45156" x="5746750" y="5245100"/>
          <p14:tracePt t="45168" x="5753100" y="5245100"/>
          <p14:tracePt t="45184" x="5753100" y="5251450"/>
          <p14:tracePt t="45193" x="5753100" y="5257800"/>
          <p14:tracePt t="45209" x="5759450" y="5264150"/>
          <p14:tracePt t="45221" x="5759450" y="5276850"/>
          <p14:tracePt t="45238" x="5765800" y="5276850"/>
          <p14:tracePt t="45254" x="5772150" y="5283200"/>
          <p14:tracePt t="45276" x="5778500" y="5283200"/>
          <p14:tracePt t="45304" x="5778500" y="5289550"/>
          <p14:tracePt t="45364" x="5772150" y="5289550"/>
          <p14:tracePt t="45432" x="5765800" y="5295900"/>
          <p14:tracePt t="45468" x="5759450" y="5295900"/>
          <p14:tracePt t="45500" x="5753100" y="5295900"/>
          <p14:tracePt t="45519" x="5746750" y="5289550"/>
          <p14:tracePt t="45603" x="5746750" y="5283200"/>
          <p14:tracePt t="45628" x="5746750" y="5276850"/>
          <p14:tracePt t="45648" x="5740400" y="5276850"/>
          <p14:tracePt t="45664" x="5740400" y="5270500"/>
          <p14:tracePt t="45688" x="5734050" y="5264150"/>
          <p14:tracePt t="45695" x="5734050" y="5257800"/>
          <p14:tracePt t="45695" x="5734050" y="5251450"/>
          <p14:tracePt t="45708" x="5727700" y="5238750"/>
          <p14:tracePt t="45708" x="5727700" y="5232400"/>
          <p14:tracePt t="45725" x="5727700" y="5213350"/>
          <p14:tracePt t="45725" x="5721350" y="5200650"/>
          <p14:tracePt t="45742" x="5721350" y="5181600"/>
          <p14:tracePt t="45742" x="5715000" y="5168900"/>
          <p14:tracePt t="45758" x="5715000" y="5143500"/>
          <p14:tracePt t="45758" x="5708650" y="5124450"/>
          <p14:tracePt t="45758" x="5708650" y="5099050"/>
          <p14:tracePt t="45777" x="5702300" y="5073650"/>
          <p14:tracePt t="45790" x="5702300" y="5048250"/>
          <p14:tracePt t="45790" x="5695950" y="4978400"/>
          <p14:tracePt t="45808" x="5689600" y="4940300"/>
          <p14:tracePt t="45808" x="5683250" y="4895850"/>
          <p14:tracePt t="45825" x="5676900" y="4851400"/>
          <p14:tracePt t="45825" x="5670550" y="4800600"/>
          <p14:tracePt t="45825" x="5657850" y="4743450"/>
          <p14:tracePt t="45845" x="5645150" y="4686300"/>
          <p14:tracePt t="45857" x="5632450" y="4622800"/>
          <p14:tracePt t="45857" x="5619750" y="4559300"/>
          <p14:tracePt t="45857" x="5607050" y="4495800"/>
          <p14:tracePt t="45877" x="5600700" y="4438650"/>
          <p14:tracePt t="45877" x="5594350" y="4381500"/>
          <p14:tracePt t="45893" x="5588000" y="4324350"/>
          <p14:tracePt t="45893" x="5581650" y="4273550"/>
          <p14:tracePt t="45909" x="5581650" y="4222750"/>
          <p14:tracePt t="45909" x="5588000" y="4171950"/>
          <p14:tracePt t="45925" x="5588000" y="4127500"/>
          <p14:tracePt t="45925" x="5607050" y="4025900"/>
          <p14:tracePt t="45943" x="5613400" y="3981450"/>
          <p14:tracePt t="45943" x="5626100" y="3937000"/>
          <p14:tracePt t="45959" x="5632450" y="3886200"/>
          <p14:tracePt t="45959" x="5645150" y="3841750"/>
          <p14:tracePt t="45975" x="5651500" y="3803650"/>
          <p14:tracePt t="45975" x="5664200" y="3765550"/>
          <p14:tracePt t="45993" x="5670550" y="3727450"/>
          <p14:tracePt t="45993" x="5683250" y="3670300"/>
          <p14:tracePt t="46009" x="5689600" y="3644900"/>
          <p14:tracePt t="46009" x="5695950" y="3619500"/>
          <p14:tracePt t="46025" x="5695950" y="3600450"/>
          <p14:tracePt t="46025" x="5702300" y="3587750"/>
          <p14:tracePt t="46042" x="5702300" y="3568700"/>
          <p14:tracePt t="46042" x="5702300" y="3556000"/>
          <p14:tracePt t="46042" x="5708650" y="3549650"/>
          <p14:tracePt t="46061" x="5708650" y="3543300"/>
          <p14:tracePt t="46074" x="5708650" y="3536950"/>
          <p14:tracePt t="46074" x="5708650" y="3517900"/>
          <p14:tracePt t="46093" x="5715000" y="3511550"/>
          <p14:tracePt t="46108" x="5715000" y="3505200"/>
          <p14:tracePt t="46108" x="5715000" y="3492500"/>
          <p14:tracePt t="46126" x="5715000" y="3486150"/>
          <p14:tracePt t="46126" x="5721350" y="3479800"/>
          <p14:tracePt t="46144" x="5721350" y="3473450"/>
          <p14:tracePt t="46168" x="5715000" y="3473450"/>
          <p14:tracePt t="46196" x="5708650" y="3486150"/>
          <p14:tracePt t="46220" x="5702300" y="3492500"/>
          <p14:tracePt t="46236" x="5695950" y="3498850"/>
          <p14:tracePt t="46248" x="5689600" y="3505200"/>
          <p14:tracePt t="46258" x="5676900" y="3505200"/>
          <p14:tracePt t="46258" x="5670550" y="3511550"/>
          <p14:tracePt t="46277" x="5651500" y="3511550"/>
          <p14:tracePt t="46277" x="5632450" y="3511550"/>
          <p14:tracePt t="46293" x="5607050" y="3511550"/>
          <p14:tracePt t="46293" x="5530850" y="3505200"/>
          <p14:tracePt t="46310" x="5486400" y="3498850"/>
          <p14:tracePt t="46310" x="5435600" y="3498850"/>
          <p14:tracePt t="46326" x="5378450" y="3492500"/>
          <p14:tracePt t="46326" x="5321300" y="3486150"/>
          <p14:tracePt t="46344" x="5257800" y="3479800"/>
          <p14:tracePt t="46344" x="5124450" y="3479800"/>
          <p14:tracePt t="46361" x="5054600" y="3479800"/>
          <p14:tracePt t="46361" x="4984750" y="3479800"/>
          <p14:tracePt t="46377" x="4914900" y="3486150"/>
          <p14:tracePt t="46377" x="4838700" y="3492500"/>
          <p14:tracePt t="46394" x="4768850" y="3498850"/>
          <p14:tracePt t="46394" x="4699000" y="3505200"/>
          <p14:tracePt t="46411" x="4629150" y="3517900"/>
          <p14:tracePt t="46411" x="4565650" y="3530600"/>
          <p14:tracePt t="46411" x="4495800" y="3543300"/>
          <p14:tracePt t="46430" x="4438650" y="3562350"/>
          <p14:tracePt t="46442" x="4381500" y="3575050"/>
          <p14:tracePt t="46442" x="4286250" y="3600450"/>
          <p14:tracePt t="46461" x="4241800" y="3606800"/>
          <p14:tracePt t="46461" x="4203700" y="3613150"/>
          <p14:tracePt t="46477" x="4171950" y="3625850"/>
          <p14:tracePt t="46477" x="4146550" y="3632200"/>
          <p14:tracePt t="46494" x="4121150" y="3638550"/>
          <p14:tracePt t="46494" x="4102100" y="3638550"/>
          <p14:tracePt t="46494" x="4089400" y="3644900"/>
          <p14:tracePt t="46513" x="4076700" y="3644900"/>
          <p14:tracePt t="46526" x="4070350" y="3651250"/>
          <p14:tracePt t="46526" x="4064000" y="3651250"/>
          <p14:tracePt t="46544" x="4057650" y="3644900"/>
          <p14:tracePt t="46544" x="4057650" y="3638550"/>
          <p14:tracePt t="46561" x="4051300" y="3632200"/>
          <p14:tracePt t="46561" x="4051300" y="3625850"/>
          <p14:tracePt t="46577" x="4044950" y="3619500"/>
          <p14:tracePt t="46577" x="4038600" y="3619500"/>
          <p14:tracePt t="46577" x="4038600" y="3613150"/>
          <p14:tracePt t="46597" x="4032250" y="3606800"/>
          <p14:tracePt t="46609" x="4025900" y="3606800"/>
          <p14:tracePt t="46609" x="4019550" y="3606800"/>
          <p14:tracePt t="46627" x="4013200" y="3606800"/>
          <p14:tracePt t="46627" x="4006850" y="3606800"/>
          <p14:tracePt t="46645" x="4000500" y="3606800"/>
          <p14:tracePt t="46645" x="3994150" y="3613150"/>
          <p14:tracePt t="46661" x="3987800" y="3619500"/>
          <p14:tracePt t="46661" x="3981450" y="3619500"/>
          <p14:tracePt t="46678" x="3975100" y="3625850"/>
          <p14:tracePt t="46678" x="3968750" y="3625850"/>
          <p14:tracePt t="46695" x="3962400" y="3632200"/>
          <p14:tracePt t="46709" x="3968750" y="3632200"/>
          <p14:tracePt t="46752" x="3975100" y="3632200"/>
          <p14:tracePt t="46768" x="3981450" y="3632200"/>
          <p14:tracePt t="46780" x="3987800" y="3632200"/>
          <p14:tracePt t="46796" x="3987800" y="3638550"/>
          <p14:tracePt t="46812" x="3987800" y="3644900"/>
          <p14:tracePt t="46829" x="3981450" y="3651250"/>
          <p14:tracePt t="46836" x="3975100" y="3657600"/>
          <p14:tracePt t="46843" x="3975100" y="3663950"/>
          <p14:tracePt t="46843" x="3962400" y="3670300"/>
          <p14:tracePt t="46843" x="3956050" y="3676650"/>
          <p14:tracePt t="46865" x="3949700" y="3689350"/>
          <p14:tracePt t="46877" x="3937000" y="3695700"/>
          <p14:tracePt t="46877" x="3930650" y="3702050"/>
          <p14:tracePt t="46877" x="3917950" y="3708400"/>
          <p14:tracePt t="46898" x="3911600" y="3714750"/>
          <p14:tracePt t="46898" x="3898900" y="3727450"/>
          <p14:tracePt t="46912" x="3886200" y="3733800"/>
          <p14:tracePt t="46912" x="3879850" y="3733800"/>
          <p14:tracePt t="46928" x="3867150" y="3740150"/>
          <p14:tracePt t="46928" x="3854450" y="3746500"/>
          <p14:tracePt t="46945" x="3841750" y="3752850"/>
          <p14:tracePt t="46945" x="3816350" y="3752850"/>
          <p14:tracePt t="46962" x="3803650" y="3759200"/>
          <p14:tracePt t="46962" x="3784600" y="3759200"/>
          <p14:tracePt t="46979" x="3771900" y="3759200"/>
          <p14:tracePt t="46979" x="3752850" y="3759200"/>
          <p14:tracePt t="46995" x="3733800" y="3759200"/>
          <p14:tracePt t="46995" x="3714750" y="3752850"/>
          <p14:tracePt t="47012" x="3695700" y="3746500"/>
          <p14:tracePt t="47012" x="3657600" y="3733800"/>
          <p14:tracePt t="47029" x="3644900" y="3721100"/>
          <p14:tracePt t="47029" x="3625850" y="3708400"/>
          <p14:tracePt t="47046" x="3606800" y="3695700"/>
          <p14:tracePt t="47046" x="3594100" y="3676650"/>
          <p14:tracePt t="47062" x="3581400" y="3657600"/>
          <p14:tracePt t="47062" x="3562350" y="3638550"/>
          <p14:tracePt t="47062" x="3556000" y="3619500"/>
          <p14:tracePt t="47081" x="3543300" y="3600450"/>
          <p14:tracePt t="47094" x="3530600" y="3581400"/>
          <p14:tracePt t="47094" x="3517900" y="3543300"/>
          <p14:tracePt t="47113" x="3517900" y="3524250"/>
          <p14:tracePt t="47113" x="3517900" y="3505200"/>
          <p14:tracePt t="47130" x="3524250" y="3486150"/>
          <p14:tracePt t="47130" x="3524250" y="3467100"/>
          <p14:tracePt t="47130" x="3530600" y="3448050"/>
          <p14:tracePt t="47149" x="3543300" y="3435350"/>
          <p14:tracePt t="47161" x="3556000" y="3416300"/>
          <p14:tracePt t="47161" x="3587750" y="3390900"/>
          <p14:tracePt t="47183" x="3606800" y="3378200"/>
          <p14:tracePt t="47183" x="3625850" y="3365500"/>
          <p14:tracePt t="47198" x="3644900" y="3359150"/>
          <p14:tracePt t="47198" x="3663950" y="3359150"/>
          <p14:tracePt t="47213" x="3683000" y="3359150"/>
          <p14:tracePt t="47213" x="3702050" y="3359150"/>
          <p14:tracePt t="47230" x="3727450" y="3365500"/>
          <p14:tracePt t="47230" x="3746500" y="3371850"/>
          <p14:tracePt t="47230" x="3765550" y="3384550"/>
          <p14:tracePt t="47249" x="3784600" y="3397250"/>
          <p14:tracePt t="47249" x="3797300" y="3409950"/>
          <p14:tracePt t="47263" x="3816350" y="3429000"/>
          <p14:tracePt t="47263" x="3829050" y="3448050"/>
          <p14:tracePt t="47280" x="3835400" y="3467100"/>
          <p14:tracePt t="47280" x="3848100" y="3486150"/>
          <p14:tracePt t="47297" x="3848100" y="3511550"/>
          <p14:tracePt t="47297" x="3854450" y="3530600"/>
          <p14:tracePt t="47314" x="3854450" y="3556000"/>
          <p14:tracePt t="47314" x="3848100" y="3600450"/>
          <p14:tracePt t="47330" x="3841750" y="3619500"/>
          <p14:tracePt t="47330" x="3835400" y="3638550"/>
          <p14:tracePt t="47347" x="3829050" y="3657600"/>
          <p14:tracePt t="47347" x="3816350" y="3670300"/>
          <p14:tracePt t="47363" x="3810000" y="3689350"/>
          <p14:tracePt t="47363" x="3784600" y="3714750"/>
          <p14:tracePt t="47381" x="3771900" y="3727450"/>
          <p14:tracePt t="47381" x="3765550" y="3733800"/>
          <p14:tracePt t="47398" x="3752850" y="3746500"/>
          <p14:tracePt t="47398" x="3740150" y="3752850"/>
          <p14:tracePt t="47414" x="3733800" y="3765550"/>
          <p14:tracePt t="47414" x="3721100" y="3771900"/>
          <p14:tracePt t="47430" x="3714750" y="3778250"/>
          <p14:tracePt t="47430" x="3702050" y="3784600"/>
          <p14:tracePt t="47430" x="3695700" y="3790950"/>
          <p14:tracePt t="47450" x="3689350" y="3797300"/>
          <p14:tracePt t="47462" x="3683000" y="3797300"/>
          <p14:tracePt t="47462" x="3676650" y="3803650"/>
          <p14:tracePt t="47481" x="3663950" y="3803650"/>
          <p14:tracePt t="47496" x="3657600" y="3810000"/>
          <p14:tracePt t="47513" x="3657600" y="3816350"/>
          <p14:tracePt t="47533" x="3657600" y="3810000"/>
          <p14:tracePt t="47600" x="3657600" y="3803650"/>
          <p14:tracePt t="47616" x="3663950" y="3803650"/>
          <p14:tracePt t="47628" x="3670300" y="3797300"/>
          <p14:tracePt t="47652" x="3670300" y="3790950"/>
          <p14:tracePt t="47736" x="3676650" y="3797300"/>
          <p14:tracePt t="47788" x="3670300" y="3803650"/>
          <p14:tracePt t="47856" x="3670300" y="3810000"/>
          <p14:tracePt t="47937" x="3663950" y="3810000"/>
          <p14:tracePt t="47996" x="3663950" y="3803650"/>
          <p14:tracePt t="48169" x="3663950" y="3810000"/>
          <p14:tracePt t="48209" x="3657600" y="3816350"/>
          <p14:tracePt t="48229" x="3657600" y="3822700"/>
          <p14:tracePt t="48261" x="3651250" y="3822700"/>
          <p14:tracePt t="48313" x="3644900" y="3822700"/>
          <p14:tracePt t="48448" x="3644900" y="3829050"/>
          <p14:tracePt t="48476" x="3644900" y="3822700"/>
          <p14:tracePt t="48521" x="3638550" y="3829050"/>
          <p14:tracePt t="48612" x="3644900" y="3829050"/>
          <p14:tracePt t="48680" x="3644900" y="3822700"/>
          <p14:tracePt t="48709" x="3644900" y="3816350"/>
          <p14:tracePt t="48748" x="3644900" y="3810000"/>
          <p14:tracePt t="48821" x="3651250" y="3803650"/>
          <p14:tracePt t="48869" x="3644900" y="3803650"/>
          <p14:tracePt t="48989" x="3638550" y="3803650"/>
          <p14:tracePt t="49017" x="3632200" y="3797300"/>
          <p14:tracePt t="49041" x="3625850" y="3803650"/>
          <p14:tracePt t="49061" x="3632200" y="3797300"/>
          <p14:tracePt t="49109" x="3638550" y="3790950"/>
          <p14:tracePt t="49121" x="3644900" y="3790950"/>
          <p14:tracePt t="49137" x="3651250" y="3784600"/>
          <p14:tracePt t="49145" x="3657600" y="3784600"/>
          <p14:tracePt t="49153" x="3663950" y="3784600"/>
          <p14:tracePt t="49153" x="3670300" y="3778250"/>
          <p14:tracePt t="49170" x="3676650" y="3778250"/>
          <p14:tracePt t="49186" x="3683000" y="3778250"/>
          <p14:tracePt t="49202" x="3689350" y="3778250"/>
          <p14:tracePt t="49202" x="3695700" y="3778250"/>
          <p14:tracePt t="49221" x="3702050" y="3771900"/>
          <p14:tracePt t="49309" x="3708400" y="3771900"/>
          <p14:tracePt t="49332" x="3714750" y="3765550"/>
          <p14:tracePt t="49357" x="3721100" y="3759200"/>
          <p14:tracePt t="49377" x="3727450" y="3752850"/>
          <p14:tracePt t="49401" x="3721100" y="3752850"/>
          <p14:tracePt t="49460" x="3714750" y="3759200"/>
          <p14:tracePt t="49477" x="3708400" y="3765550"/>
          <p14:tracePt t="49481" x="3702050" y="3771900"/>
          <p14:tracePt t="49497" x="3702050" y="3784600"/>
          <p14:tracePt t="49513" x="3695700" y="3790950"/>
          <p14:tracePt t="49529" x="3689350" y="3797300"/>
          <p14:tracePt t="49541" x="3683000" y="3803650"/>
          <p14:tracePt t="49557" x="3676650" y="3810000"/>
          <p14:tracePt t="49574" x="3676650" y="3816350"/>
          <p14:tracePt t="49590" x="3670300" y="3822700"/>
          <p14:tracePt t="49603" x="3663950" y="3829050"/>
          <p14:tracePt t="49620" x="3657600" y="3829050"/>
          <p14:tracePt t="49620" x="3644900" y="3835400"/>
          <p14:tracePt t="49638" x="3638550" y="3829050"/>
          <p14:tracePt t="49638" x="3632200" y="3829050"/>
          <p14:tracePt t="49638" x="3619500" y="3816350"/>
          <p14:tracePt t="49658" x="3606800" y="3803650"/>
          <p14:tracePt t="49658" x="3594100" y="3790950"/>
          <p14:tracePt t="49672" x="3581400" y="3778250"/>
          <p14:tracePt t="49672" x="3562350" y="3759200"/>
          <p14:tracePt t="49689" x="3549650" y="3733800"/>
          <p14:tracePt t="49689" x="3536950" y="3708400"/>
          <p14:tracePt t="49705" x="3524250" y="3683000"/>
          <p14:tracePt t="49705" x="3498850" y="3632200"/>
          <p14:tracePt t="49722" x="3492500" y="3606800"/>
          <p14:tracePt t="49722" x="3479800" y="3575050"/>
          <p14:tracePt t="49739" x="3479800" y="3549650"/>
          <p14:tracePt t="49739" x="3473450" y="3524250"/>
          <p14:tracePt t="49755" x="3473450" y="3498850"/>
          <p14:tracePt t="49755" x="3479800" y="3467100"/>
          <p14:tracePt t="49772" x="3486150" y="3441700"/>
          <p14:tracePt t="49772" x="3498850" y="3422650"/>
          <p14:tracePt t="49790" x="3530600" y="3378200"/>
          <p14:tracePt t="49790" x="3556000" y="3359150"/>
          <p14:tracePt t="49806" x="3575050" y="3340100"/>
          <p14:tracePt t="49806" x="3606800" y="3321050"/>
          <p14:tracePt t="49823" x="3632200" y="3308350"/>
          <p14:tracePt t="49823" x="3663950" y="3295650"/>
          <p14:tracePt t="49839" x="3695700" y="3282950"/>
          <p14:tracePt t="49839" x="3733800" y="3276600"/>
          <p14:tracePt t="49839" x="3765550" y="3276600"/>
          <p14:tracePt t="49858" x="3803650" y="3276600"/>
          <p14:tracePt t="49870" x="3835400" y="3282950"/>
          <p14:tracePt t="49870" x="3905250" y="3302000"/>
          <p14:tracePt t="49891" x="3937000" y="3314700"/>
          <p14:tracePt t="49891" x="3962400" y="3333750"/>
          <p14:tracePt t="49906" x="3987800" y="3352800"/>
          <p14:tracePt t="49906" x="4013200" y="3378200"/>
          <p14:tracePt t="49923" x="4032250" y="3397250"/>
          <p14:tracePt t="49923" x="4051300" y="3416300"/>
          <p14:tracePt t="49923" x="4064000" y="3435350"/>
          <p14:tracePt t="49942" x="4070350" y="3454400"/>
          <p14:tracePt t="49954" x="4083050" y="3479800"/>
          <p14:tracePt t="49954" x="4083050" y="3517900"/>
          <p14:tracePt t="49973" x="4083050" y="3543300"/>
          <p14:tracePt t="49973" x="4076700" y="3562350"/>
          <p14:tracePt t="49989" x="4070350" y="3581400"/>
          <p14:tracePt t="49989" x="4064000" y="3606800"/>
          <p14:tracePt t="50006" x="4051300" y="3632200"/>
          <p14:tracePt t="50006" x="4019550" y="3670300"/>
          <p14:tracePt t="50023" x="4006850" y="3689350"/>
          <p14:tracePt t="50023" x="3987800" y="3714750"/>
          <p14:tracePt t="50040" x="3968750" y="3727450"/>
          <p14:tracePt t="50040" x="3949700" y="3746500"/>
          <p14:tracePt t="50056" x="3937000" y="3765550"/>
          <p14:tracePt t="50056" x="3917950" y="3784600"/>
          <p14:tracePt t="50073" x="3892550" y="3797300"/>
          <p14:tracePt t="50073" x="3854450" y="3829050"/>
          <p14:tracePt t="50090" x="3829050" y="3841750"/>
          <p14:tracePt t="50090" x="3810000" y="3854450"/>
          <p14:tracePt t="50107" x="3784600" y="3867150"/>
          <p14:tracePt t="50107" x="3765550" y="3879850"/>
          <p14:tracePt t="50123" x="3740150" y="3886200"/>
          <p14:tracePt t="50123" x="3721100" y="3892550"/>
          <p14:tracePt t="50123" x="3695700" y="3892550"/>
          <p14:tracePt t="50142" x="3676650" y="3898900"/>
          <p14:tracePt t="50155" x="3663950" y="3898900"/>
          <p14:tracePt t="50155" x="3625850" y="3898900"/>
          <p14:tracePt t="50173" x="3613150" y="3898900"/>
          <p14:tracePt t="50173" x="3600450" y="3892550"/>
          <p14:tracePt t="50191" x="3587750" y="3892550"/>
          <p14:tracePt t="50191" x="3575050" y="3892550"/>
          <p14:tracePt t="50207" x="3568700" y="3892550"/>
          <p14:tracePt t="50207" x="3562350" y="3892550"/>
          <p14:tracePt t="50207" x="3556000" y="3892550"/>
          <p14:tracePt t="50226" x="3549650" y="3886200"/>
          <p14:tracePt t="50239" x="3543300" y="3886200"/>
          <p14:tracePt t="50256" x="3536950" y="3879850"/>
          <p14:tracePt t="50272" x="3543300" y="3873500"/>
          <p14:tracePt t="50301" x="3549650" y="3873500"/>
          <p14:tracePt t="50329" x="3549650" y="3879850"/>
          <p14:tracePt t="50369" x="3556000" y="3879850"/>
          <p14:tracePt t="50441" x="3562350" y="3873500"/>
          <p14:tracePt t="50465" x="3562350" y="3879850"/>
          <p14:tracePt t="50533" x="3556000" y="3879850"/>
          <p14:tracePt t="50569" x="3556000" y="3886200"/>
          <p14:tracePt t="50645" x="3556000" y="3879850"/>
          <p14:tracePt t="50689" x="3562350" y="3873500"/>
          <p14:tracePt t="50705" x="3562350" y="3867150"/>
          <p14:tracePt t="50729" x="3562350" y="3860800"/>
          <p14:tracePt t="50749" x="3556000" y="3860800"/>
          <p14:tracePt t="50801" x="3562350" y="3860800"/>
          <p14:tracePt t="50869" x="3568700" y="3860800"/>
          <p14:tracePt t="50885" x="3575050" y="3854450"/>
          <p14:tracePt t="50901" x="3581400" y="3854450"/>
          <p14:tracePt t="50917" x="3587750" y="3854450"/>
          <p14:tracePt t="50929" x="3594100" y="3860800"/>
          <p14:tracePt t="50953" x="3594100" y="3854450"/>
          <p14:tracePt t="50977" x="3600450" y="3860800"/>
          <p14:tracePt t="51049" x="3606800" y="3854450"/>
          <p14:tracePt t="51073" x="3606800" y="3848100"/>
          <p14:tracePt t="51089" x="3613150" y="3848100"/>
          <p14:tracePt t="51101" x="3619500" y="3841750"/>
          <p14:tracePt t="51117" x="3625850" y="3835400"/>
          <p14:tracePt t="51133" x="3632200" y="3829050"/>
          <p14:tracePt t="51150" x="3638550" y="3829050"/>
          <p14:tracePt t="51170" x="3638550" y="3822700"/>
          <p14:tracePt t="51221" x="3644900" y="3816350"/>
          <p14:tracePt t="51261" x="3651250" y="3816350"/>
          <p14:tracePt t="51282" x="3657600" y="3810000"/>
          <p14:tracePt t="51306" x="3657600" y="3803650"/>
          <p14:tracePt t="51329" x="3663950" y="3803650"/>
          <p14:tracePt t="51341" x="3670300" y="3797300"/>
          <p14:tracePt t="51374" x="3670300" y="3790950"/>
          <p14:tracePt t="51409" x="3670300" y="3784600"/>
          <p14:tracePt t="51433" x="3676650" y="3778250"/>
          <p14:tracePt t="51457" x="3683000" y="3778250"/>
          <p14:tracePt t="51494" x="3689350" y="3771900"/>
          <p14:tracePt t="51517" x="3695700" y="3771900"/>
          <p14:tracePt t="51537" x="3689350" y="3778250"/>
          <p14:tracePt t="51578" x="3683000" y="3778250"/>
          <p14:tracePt t="51589" x="3676650" y="3784600"/>
          <p14:tracePt t="51613" x="3670300" y="3784600"/>
          <p14:tracePt t="51649" x="3676650" y="3778250"/>
          <p14:tracePt t="51673" x="3683000" y="3765550"/>
          <p14:tracePt t="51697" x="3689350" y="3759200"/>
          <p14:tracePt t="51709" x="3695700" y="3759200"/>
          <p14:tracePt t="51717" x="3702050" y="3752850"/>
          <p14:tracePt t="51727" x="3708400" y="3746500"/>
          <p14:tracePt t="51744" x="3714750" y="3746500"/>
          <p14:tracePt t="51744" x="3727450" y="3740150"/>
          <p14:tracePt t="51762" x="3733800" y="3733800"/>
          <p14:tracePt t="51777" x="3740150" y="3733800"/>
          <p14:tracePt t="51777" x="3746500" y="3733800"/>
          <p14:tracePt t="51795" x="3752850" y="3740150"/>
          <p14:tracePt t="51795" x="3759200" y="3740150"/>
          <p14:tracePt t="51813" x="3759200" y="3746500"/>
          <p14:tracePt t="51813" x="3771900" y="3752850"/>
          <p14:tracePt t="51830" x="3778250" y="3759200"/>
          <p14:tracePt t="51830" x="3784600" y="3765550"/>
          <p14:tracePt t="51846" x="3790950" y="3771900"/>
          <p14:tracePt t="51846" x="3797300" y="3778250"/>
          <p14:tracePt t="51863" x="3797300" y="3784600"/>
          <p14:tracePt t="51863" x="3803650" y="3790950"/>
          <p14:tracePt t="51879" x="3810000" y="3797300"/>
          <p14:tracePt t="51879" x="3810000" y="3810000"/>
          <p14:tracePt t="51879" x="3810000" y="3816350"/>
          <p14:tracePt t="51898" x="3816350" y="3822700"/>
          <p14:tracePt t="51911" x="3816350" y="3829050"/>
          <p14:tracePt t="51911" x="3816350" y="3835400"/>
          <p14:tracePt t="51930" x="3816350" y="3841750"/>
          <p14:tracePt t="51945" x="3810000" y="3848100"/>
          <p14:tracePt t="51961" x="3803650" y="3854450"/>
          <p14:tracePt t="51961" x="3797300" y="3860800"/>
          <p14:tracePt t="51961" x="3790950" y="3860800"/>
          <p14:tracePt t="51982" x="3784600" y="3860800"/>
          <p14:tracePt t="51994" x="3771900" y="3860800"/>
          <p14:tracePt t="51994" x="3752850" y="3867150"/>
          <p14:tracePt t="52013" x="3740150" y="3873500"/>
          <p14:tracePt t="52013" x="3727450" y="3886200"/>
          <p14:tracePt t="52030" x="3708400" y="3892550"/>
          <p14:tracePt t="52030" x="3695700" y="3905250"/>
          <p14:tracePt t="52047" x="3676650" y="3917950"/>
          <p14:tracePt t="52047" x="3644900" y="3937000"/>
          <p14:tracePt t="52064" x="3625850" y="3943350"/>
          <p14:tracePt t="52064" x="3613150" y="3949700"/>
          <p14:tracePt t="52080" x="3594100" y="3949700"/>
          <p14:tracePt t="52080" x="3575050" y="3949700"/>
          <p14:tracePt t="52097" x="3556000" y="3949700"/>
          <p14:tracePt t="52097" x="3536950" y="3949700"/>
          <p14:tracePt t="52113" x="3511550" y="3943350"/>
          <p14:tracePt t="52113" x="3460750" y="3930650"/>
          <p14:tracePt t="52130" x="3435350" y="3911600"/>
          <p14:tracePt t="52130" x="3403600" y="3892550"/>
          <p14:tracePt t="52147" x="3371850" y="3860800"/>
          <p14:tracePt t="52147" x="3340100" y="3822700"/>
          <p14:tracePt t="52164" x="3308350" y="3778250"/>
          <p14:tracePt t="52164" x="3270250" y="3721100"/>
          <p14:tracePt t="52164" x="3232150" y="3663950"/>
          <p14:tracePt t="52184" x="3194050" y="3606800"/>
          <p14:tracePt t="52195" x="3155950" y="3549650"/>
          <p14:tracePt t="52195" x="3073400" y="3441700"/>
          <p14:tracePt t="52214" x="3028950" y="3390900"/>
          <p14:tracePt t="52214" x="2984500" y="3340100"/>
          <p14:tracePt t="52231" x="2940050" y="3308350"/>
          <p14:tracePt t="52231" x="2889250" y="3270250"/>
          <p14:tracePt t="52247" x="2844800" y="3251200"/>
          <p14:tracePt t="52247" x="2800350" y="3232150"/>
          <p14:tracePt t="52247" x="2749550" y="3213100"/>
          <p14:tracePt t="52267" x="2705100" y="3206750"/>
          <p14:tracePt t="52279" x="2660650" y="3200400"/>
          <p14:tracePt t="52279" x="2590800" y="3187700"/>
          <p14:tracePt t="52298" x="2559050" y="3181350"/>
          <p14:tracePt t="52298" x="2527300" y="3181350"/>
          <p14:tracePt t="52314" x="2501900" y="3175000"/>
          <p14:tracePt t="52314" x="2476500" y="3168650"/>
          <p14:tracePt t="52331" x="2451100" y="3162300"/>
          <p14:tracePt t="52331" x="2425700" y="3155950"/>
          <p14:tracePt t="52348" x="2406650" y="3149600"/>
          <p14:tracePt t="52348" x="2374900" y="3136900"/>
          <p14:tracePt t="52365" x="2368550" y="3124200"/>
          <p14:tracePt t="52365" x="2355850" y="3105150"/>
          <p14:tracePt t="52381" x="2349500" y="3086100"/>
          <p14:tracePt t="52381" x="2343150" y="3067050"/>
          <p14:tracePt t="52398" x="2336800" y="3035300"/>
          <p14:tracePt t="52398" x="2324100" y="3009900"/>
          <p14:tracePt t="52414" x="2311400" y="2984500"/>
          <p14:tracePt t="52414" x="2298700" y="2940050"/>
          <p14:tracePt t="52432" x="2286000" y="2921000"/>
          <p14:tracePt t="52432" x="2286000" y="2901950"/>
          <p14:tracePt t="52448" x="2279650" y="2889250"/>
          <p14:tracePt t="52448" x="2279650" y="2876550"/>
          <p14:tracePt t="52465" x="2279650" y="2863850"/>
          <p14:tracePt t="52465" x="2286000" y="2838450"/>
          <p14:tracePt t="52483" x="2279650" y="2825750"/>
          <p14:tracePt t="52483" x="2279650" y="2819400"/>
          <p14:tracePt t="52499" x="2279650" y="2813050"/>
          <p14:tracePt t="52499" x="2273300" y="2806700"/>
          <p14:tracePt t="52515" x="2266950" y="2800350"/>
          <p14:tracePt t="52515" x="2260600" y="2800350"/>
          <p14:tracePt t="52532" x="2254250" y="2800350"/>
          <p14:tracePt t="52532" x="2241550" y="2800350"/>
          <p14:tracePt t="52532" x="2235200" y="2800350"/>
          <p14:tracePt t="52551" x="2222500" y="2794000"/>
          <p14:tracePt t="52563" x="2209800" y="2794000"/>
          <p14:tracePt t="52563" x="2184400" y="2787650"/>
          <p14:tracePt t="52582" x="2171700" y="2781300"/>
          <p14:tracePt t="52582" x="2152650" y="2774950"/>
          <p14:tracePt t="52598" x="2139950" y="2768600"/>
          <p14:tracePt t="52598" x="2120900" y="2762250"/>
          <p14:tracePt t="52615" x="2108200" y="2755900"/>
          <p14:tracePt t="52615" x="2089150" y="2743200"/>
          <p14:tracePt t="52615" x="2070100" y="2730500"/>
          <p14:tracePt t="52635" x="2057400" y="2717800"/>
          <p14:tracePt t="52647" x="2038350" y="2698750"/>
          <p14:tracePt t="52647" x="1993900" y="2667000"/>
          <p14:tracePt t="52665" x="1974850" y="2647950"/>
          <p14:tracePt t="52665" x="1949450" y="2628900"/>
          <p14:tracePt t="52683" x="1917700" y="2616200"/>
          <p14:tracePt t="52683" x="1892300" y="2597150"/>
          <p14:tracePt t="52699" x="1860550" y="2578100"/>
          <p14:tracePt t="52699" x="1822450" y="2565400"/>
          <p14:tracePt t="52699" x="1790700" y="2552700"/>
          <p14:tracePt t="52718" x="1752600" y="2533650"/>
          <p14:tracePt t="52718" x="1714500" y="2520950"/>
          <p14:tracePt t="52732" x="1682750" y="2501900"/>
          <p14:tracePt t="52732" x="1644650" y="2482850"/>
          <p14:tracePt t="52749" x="1606550" y="2463800"/>
          <p14:tracePt t="52749" x="1568450" y="2444750"/>
          <p14:tracePt t="52766" x="1536700" y="2425700"/>
          <p14:tracePt t="52766" x="1460500" y="2387600"/>
          <p14:tracePt t="52783" x="1428750" y="2368550"/>
          <p14:tracePt t="52783" x="1390650" y="2349500"/>
          <p14:tracePt t="52799" x="1352550" y="2336800"/>
          <p14:tracePt t="52799" x="1320800" y="2324100"/>
          <p14:tracePt t="52815" x="1289050" y="2311400"/>
          <p14:tracePt t="52815" x="1257300" y="2305050"/>
          <p14:tracePt t="52832" x="1225550" y="2292350"/>
          <p14:tracePt t="52832" x="1162050" y="2273300"/>
          <p14:tracePt t="52850" x="1136650" y="2266950"/>
          <p14:tracePt t="52850" x="1117600" y="2260600"/>
          <p14:tracePt t="52867" x="1092200" y="2260600"/>
          <p14:tracePt t="52867" x="1079500" y="2254250"/>
          <p14:tracePt t="52883" x="1060450" y="2247900"/>
          <p14:tracePt t="52883" x="1047750" y="2247900"/>
          <p14:tracePt t="52883" x="1035050" y="2247900"/>
          <p14:tracePt t="52903" x="1022350" y="2247900"/>
          <p14:tracePt t="52914" x="1016000" y="2241550"/>
          <p14:tracePt t="52914" x="1003300" y="2247900"/>
          <p14:tracePt t="52935" x="996950" y="2254250"/>
          <p14:tracePt t="52950" x="996950" y="2260600"/>
          <p14:tracePt t="52965" x="1003300" y="2266950"/>
          <p14:tracePt t="52965" x="1003300" y="2273300"/>
          <p14:tracePt t="52983" x="1009650" y="2286000"/>
          <p14:tracePt t="52983" x="1016000" y="2292350"/>
          <p14:tracePt t="52983" x="1022350" y="2305050"/>
          <p14:tracePt t="53002" x="1028700" y="2317750"/>
          <p14:tracePt t="53015" x="1035050" y="2324100"/>
          <p14:tracePt t="53015" x="1041400" y="2343150"/>
          <p14:tracePt t="53034" x="1047750" y="2355850"/>
          <p14:tracePt t="53034" x="1054100" y="2362200"/>
          <p14:tracePt t="53050" x="1054100" y="2368550"/>
          <p14:tracePt t="53050" x="1054100" y="2374900"/>
          <p14:tracePt t="53067" x="1047750" y="2381250"/>
          <p14:tracePt t="53067" x="1041400" y="2393950"/>
          <p14:tracePt t="53083" x="1028700" y="2393950"/>
          <p14:tracePt t="53083" x="1022350" y="2400300"/>
          <p14:tracePt t="53101" x="1003300" y="2406650"/>
          <p14:tracePt t="53101" x="984250" y="2406650"/>
          <p14:tracePt t="53117" x="965200" y="2406650"/>
          <p14:tracePt t="53117" x="939800" y="2400300"/>
          <p14:tracePt t="53134" x="908050" y="2393950"/>
          <p14:tracePt t="53134" x="838200" y="2374900"/>
          <p14:tracePt t="53151" x="800100" y="2362200"/>
          <p14:tracePt t="53151" x="755650" y="2343150"/>
          <p14:tracePt t="53167" x="717550" y="2324100"/>
          <p14:tracePt t="53167" x="673100" y="2305050"/>
          <p14:tracePt t="53185" x="635000" y="2279650"/>
          <p14:tracePt t="53185" x="558800" y="2222500"/>
          <p14:tracePt t="53203" x="527050" y="2190750"/>
          <p14:tracePt t="53216" x="495300" y="2152650"/>
          <p14:tracePt t="53216" x="444500" y="2076450"/>
          <p14:tracePt t="53234" x="431800" y="2032000"/>
          <p14:tracePt t="53234" x="419100" y="1987550"/>
          <p14:tracePt t="53251" x="412750" y="1949450"/>
          <p14:tracePt t="53251" x="419100" y="1905000"/>
          <p14:tracePt t="53267" x="425450" y="1860550"/>
          <p14:tracePt t="53267" x="444500" y="1822450"/>
          <p14:tracePt t="53267" x="476250" y="1778000"/>
          <p14:tracePt t="53287" x="508000" y="1739900"/>
          <p14:tracePt t="53299" x="552450" y="1708150"/>
          <p14:tracePt t="53299" x="660400" y="1644650"/>
          <p14:tracePt t="53319" x="717550" y="1619250"/>
          <p14:tracePt t="53319" x="787400" y="1593850"/>
          <p14:tracePt t="53335" x="850900" y="1581150"/>
          <p14:tracePt t="53335" x="927100" y="1568450"/>
          <p14:tracePt t="53351" x="996950" y="1568450"/>
          <p14:tracePt t="53351" x="1066800" y="1574800"/>
          <p14:tracePt t="53351" x="1143000" y="1587500"/>
          <p14:tracePt t="53370" x="1212850" y="1606550"/>
          <p14:tracePt t="53370" x="1289050" y="1631950"/>
          <p14:tracePt t="53385" x="1358900" y="1670050"/>
          <p14:tracePt t="53385" x="1422400" y="1701800"/>
          <p14:tracePt t="53401" x="1485900" y="1746250"/>
          <p14:tracePt t="53401" x="1536700" y="1784350"/>
          <p14:tracePt t="53418" x="1587500" y="1822450"/>
          <p14:tracePt t="53418" x="1631950" y="1860550"/>
          <p14:tracePt t="53435" x="1663700" y="1892300"/>
          <p14:tracePt t="53435" x="1714500" y="1949450"/>
          <p14:tracePt t="53451" x="1733550" y="1974850"/>
          <p14:tracePt t="53451" x="1746250" y="2000250"/>
          <p14:tracePt t="53468" x="1752600" y="2025650"/>
          <p14:tracePt t="53468" x="1758950" y="2044700"/>
          <p14:tracePt t="53485" x="1765300" y="2063750"/>
          <p14:tracePt t="53485" x="1771650" y="2095500"/>
          <p14:tracePt t="53503" x="1771650" y="2108200"/>
          <p14:tracePt t="53503" x="1778000" y="2114550"/>
          <p14:tracePt t="53519" x="1784350" y="2120900"/>
          <p14:tracePt t="53519" x="1790700" y="2127250"/>
          <p14:tracePt t="53535" x="1803400" y="2127250"/>
          <p14:tracePt t="53535" x="1822450" y="2133600"/>
          <p14:tracePt t="53553" x="1841500" y="2133600"/>
          <p14:tracePt t="53553" x="1873250" y="2133600"/>
          <p14:tracePt t="53553" x="1911350" y="2133600"/>
          <p14:tracePt t="53570" x="1949450" y="2133600"/>
          <p14:tracePt t="53583" x="2000250" y="2133600"/>
          <p14:tracePt t="53583" x="2120900" y="2133600"/>
          <p14:tracePt t="53603" x="2190750" y="2139950"/>
          <p14:tracePt t="53603" x="2266950" y="2146300"/>
          <p14:tracePt t="53619" x="2343150" y="2152650"/>
          <p14:tracePt t="53619" x="2425700" y="2159000"/>
          <p14:tracePt t="53636" x="2514600" y="2178050"/>
          <p14:tracePt t="53636" x="2603500" y="2197100"/>
          <p14:tracePt t="53636" x="2698750" y="2222500"/>
          <p14:tracePt t="53655" x="2800350" y="2247900"/>
          <p14:tracePt t="53667" x="2895600" y="2279650"/>
          <p14:tracePt t="53667" x="3098800" y="2355850"/>
          <p14:tracePt t="53686" x="3206750" y="2393950"/>
          <p14:tracePt t="53686" x="3308350" y="2438400"/>
          <p14:tracePt t="53702" x="3416300" y="2476500"/>
          <p14:tracePt t="53702" x="3524250" y="2527300"/>
          <p14:tracePt t="53719" x="3625850" y="2571750"/>
          <p14:tracePt t="53719" x="3733800" y="2616200"/>
          <p14:tracePt t="53735" x="3835400" y="2667000"/>
          <p14:tracePt t="53735" x="4025900" y="2774950"/>
          <p14:tracePt t="53753" x="4114800" y="2832100"/>
          <p14:tracePt t="53753" x="4197350" y="2882900"/>
          <p14:tracePt t="53769" x="4279900" y="2927350"/>
          <p14:tracePt t="53769" x="4349750" y="2971800"/>
          <p14:tracePt t="53786" x="4419600" y="3016250"/>
          <p14:tracePt t="53786" x="4527550" y="3092450"/>
          <p14:tracePt t="53803" x="4578350" y="3124200"/>
          <p14:tracePt t="53803" x="4616450" y="3155950"/>
          <p14:tracePt t="53820" x="4654550" y="3187700"/>
          <p14:tracePt t="53820" x="4686300" y="3219450"/>
          <p14:tracePt t="53836" x="4705350" y="3251200"/>
          <p14:tracePt t="53836" x="4724400" y="3276600"/>
          <p14:tracePt t="53853" x="4743450" y="3308350"/>
          <p14:tracePt t="53853" x="4749800" y="3333750"/>
          <p14:tracePt t="53871" x="4749800" y="3384550"/>
          <p14:tracePt t="53871" x="4749800" y="3409950"/>
          <p14:tracePt t="53887" x="4743450" y="3435350"/>
          <p14:tracePt t="53887" x="4730750" y="3460750"/>
          <p14:tracePt t="53903" x="4718050" y="3492500"/>
          <p14:tracePt t="53903" x="4705350" y="3517900"/>
          <p14:tracePt t="53920" x="4692650" y="3549650"/>
          <p14:tracePt t="53920" x="4686300" y="3587750"/>
          <p14:tracePt t="53920" x="4679950" y="3619500"/>
          <p14:tracePt t="53939" x="4673600" y="3657600"/>
          <p14:tracePt t="53951" x="4667250" y="3695700"/>
          <p14:tracePt t="53951" x="4667250" y="3771900"/>
          <p14:tracePt t="53970" x="4673600" y="3803650"/>
          <p14:tracePt t="53970" x="4679950" y="3841750"/>
          <p14:tracePt t="53987" x="4686300" y="3879850"/>
          <p14:tracePt t="53987" x="4692650" y="3917950"/>
          <p14:tracePt t="54003" x="4711700" y="3956050"/>
          <p14:tracePt t="54003" x="4724400" y="4000500"/>
          <p14:tracePt t="54020" x="4743450" y="4044950"/>
          <p14:tracePt t="54020" x="4768850" y="4095750"/>
          <p14:tracePt t="54020" x="4794250" y="4140200"/>
          <p14:tracePt t="54040" x="4826000" y="4191000"/>
          <p14:tracePt t="54040" x="4857750" y="4235450"/>
          <p14:tracePt t="54053" x="4889500" y="4279900"/>
          <p14:tracePt t="54053" x="4927600" y="4318000"/>
          <p14:tracePt t="54071" x="4959350" y="4349750"/>
          <p14:tracePt t="54071" x="4991100" y="4381500"/>
          <p14:tracePt t="54087" x="5022850" y="4406900"/>
          <p14:tracePt t="54087" x="5080000" y="4451350"/>
          <p14:tracePt t="54104" x="5111750" y="4476750"/>
          <p14:tracePt t="54104" x="5143500" y="4508500"/>
          <p14:tracePt t="54120" x="5175250" y="4546600"/>
          <p14:tracePt t="54120" x="5213350" y="4591050"/>
          <p14:tracePt t="54137" x="5257800" y="4641850"/>
          <p14:tracePt t="54137" x="5308600" y="4705350"/>
          <p14:tracePt t="54154" x="5353050" y="4768850"/>
          <p14:tracePt t="54154" x="5461000" y="4895850"/>
          <p14:tracePt t="54171" x="5518150" y="4953000"/>
          <p14:tracePt t="54171" x="5562600" y="5003800"/>
          <p14:tracePt t="54189" x="5607050" y="5041900"/>
          <p14:tracePt t="54189" x="5645150" y="5073650"/>
          <p14:tracePt t="54204" x="5676900" y="5099050"/>
          <p14:tracePt t="54204" x="5727700" y="5137150"/>
          <p14:tracePt t="54223" x="5746750" y="5149850"/>
          <p14:tracePt t="54236" x="5759450" y="5162550"/>
          <p14:tracePt t="54236" x="5778500" y="5194300"/>
          <p14:tracePt t="54254" x="5791200" y="5207000"/>
          <p14:tracePt t="54254" x="5797550" y="5226050"/>
          <p14:tracePt t="54271" x="5797550" y="5238750"/>
          <p14:tracePt t="54271" x="5803900" y="5251450"/>
          <p14:tracePt t="54288" x="5810250" y="5257800"/>
          <p14:tracePt t="54288" x="5810250" y="5264150"/>
          <p14:tracePt t="54306" x="5803900" y="5276850"/>
          <p14:tracePt t="54358" x="5803900" y="5283200"/>
          <p14:tracePt t="54366" x="5803900" y="5289550"/>
          <p14:tracePt t="54374" x="5810250" y="5302250"/>
          <p14:tracePt t="54386" x="5810250" y="5308600"/>
          <p14:tracePt t="54386" x="5810250" y="5327650"/>
          <p14:tracePt t="54404" x="5816600" y="5334000"/>
          <p14:tracePt t="54420" x="5822950" y="5327650"/>
          <p14:tracePt t="54436" x="5822950" y="5314950"/>
          <p14:tracePt t="54436" x="5822950" y="5308600"/>
          <p14:tracePt t="54455" x="5829300" y="5289550"/>
          <p14:tracePt t="54455" x="5829300" y="5251450"/>
          <p14:tracePt t="54473" x="5829300" y="5226050"/>
          <p14:tracePt t="54473" x="5829300" y="5200650"/>
          <p14:tracePt t="54488" x="5829300" y="5162550"/>
          <p14:tracePt t="54488" x="5829300" y="5124450"/>
          <p14:tracePt t="54505" x="5829300" y="5080000"/>
          <p14:tracePt t="54505" x="5822950" y="4978400"/>
          <p14:tracePt t="54522" x="5816600" y="4914900"/>
          <p14:tracePt t="54522" x="5816600" y="4851400"/>
          <p14:tracePt t="54539" x="5816600" y="4781550"/>
          <p14:tracePt t="54539" x="5810250" y="4711700"/>
          <p14:tracePt t="54556" x="5810250" y="4635500"/>
          <p14:tracePt t="54556" x="5810250" y="4559300"/>
          <p14:tracePt t="54572" x="5810250" y="4476750"/>
          <p14:tracePt t="54572" x="5803900" y="4394200"/>
          <p14:tracePt t="54572" x="5803900" y="4311650"/>
          <p14:tracePt t="54591" x="5803900" y="4229100"/>
          <p14:tracePt t="54604" x="5797550" y="4146550"/>
          <p14:tracePt t="54604" x="5797550" y="3994150"/>
          <p14:tracePt t="54623" x="5797550" y="3930650"/>
          <p14:tracePt t="54623" x="5791200" y="3879850"/>
          <p14:tracePt t="54639" x="5791200" y="3835400"/>
          <p14:tracePt t="54639" x="5791200" y="3803650"/>
          <p14:tracePt t="54656" x="5791200" y="3778250"/>
          <p14:tracePt t="54656" x="5791200" y="3759200"/>
          <p14:tracePt t="54656" x="5784850" y="3752850"/>
          <p14:tracePt t="54675" x="5784850" y="3746500"/>
          <p14:tracePt t="54687" x="5772150" y="3740150"/>
          <p14:tracePt t="54687" x="5765800" y="3740150"/>
          <p14:tracePt t="54706" x="5759450" y="3740150"/>
          <p14:tracePt t="54706" x="5753100" y="3733800"/>
          <p14:tracePt t="54722" x="5746750" y="3733800"/>
          <p14:tracePt t="54722" x="5734050" y="3733800"/>
          <p14:tracePt t="54739" x="5727700" y="3733800"/>
          <p14:tracePt t="54739" x="5721350" y="3733800"/>
          <p14:tracePt t="54739" x="5708650" y="3733800"/>
          <p14:tracePt t="54759" x="5702300" y="3727450"/>
          <p14:tracePt t="54759" x="5689600" y="3727450"/>
          <p14:tracePt t="54773" x="5683250" y="3721100"/>
          <p14:tracePt t="54773" x="5676900" y="3708400"/>
          <p14:tracePt t="54789" x="5670550" y="3702050"/>
          <p14:tracePt t="54789" x="5657850" y="3689350"/>
          <p14:tracePt t="54806" x="5651500" y="3670300"/>
          <p14:tracePt t="54806" x="5638800" y="3644900"/>
          <p14:tracePt t="54823" x="5632450" y="3632200"/>
          <p14:tracePt t="54823" x="5626100" y="3625850"/>
          <p14:tracePt t="54840" x="5613400" y="3619500"/>
          <p14:tracePt t="54840" x="5607050" y="3613150"/>
          <p14:tracePt t="54859" x="5588000" y="3613150"/>
          <p14:tracePt t="54859" x="5575300" y="3619500"/>
          <p14:tracePt t="54873" x="5556250" y="3625850"/>
          <p14:tracePt t="54873" x="5505450" y="3638550"/>
          <p14:tracePt t="54891" x="5473700" y="3644900"/>
          <p14:tracePt t="54891" x="5441950" y="3657600"/>
          <p14:tracePt t="54907" x="5397500" y="3663950"/>
          <p14:tracePt t="54907" x="5359400" y="3670300"/>
          <p14:tracePt t="54923" x="5308600" y="3670300"/>
          <p14:tracePt t="54923" x="5257800" y="3676650"/>
          <p14:tracePt t="54940" x="5200650" y="3676650"/>
          <p14:tracePt t="54940" x="5137150" y="3676650"/>
          <p14:tracePt t="54940" x="5073650" y="3676650"/>
          <p14:tracePt t="54959" x="5010150" y="3676650"/>
          <p14:tracePt t="54972" x="4940300" y="3676650"/>
          <p14:tracePt t="54972" x="4794250" y="3676650"/>
          <p14:tracePt t="54991" x="4718050" y="3683000"/>
          <p14:tracePt t="54991" x="4635500" y="3683000"/>
          <p14:tracePt t="55007" x="4565650" y="3689350"/>
          <p14:tracePt t="55007" x="4489450" y="3689350"/>
          <p14:tracePt t="55024" x="4413250" y="3695700"/>
          <p14:tracePt t="55024" x="4337050" y="3695700"/>
          <p14:tracePt t="55024" x="4260850" y="3702050"/>
          <p14:tracePt t="55042" x="4191000" y="3702050"/>
          <p14:tracePt t="55055" x="4121150" y="3708400"/>
          <p14:tracePt t="55055" x="4000500" y="3714750"/>
          <p14:tracePt t="55074" x="3937000" y="3714750"/>
          <p14:tracePt t="55074" x="3886200" y="3721100"/>
          <p14:tracePt t="55090" x="3841750" y="3721100"/>
          <p14:tracePt t="55090" x="3803650" y="3727450"/>
          <p14:tracePt t="55107" x="3765550" y="3727450"/>
          <p14:tracePt t="55107" x="3714750" y="3727450"/>
          <p14:tracePt t="55124" x="3702050" y="3733800"/>
          <p14:tracePt t="55124" x="3689350" y="3733800"/>
          <p14:tracePt t="55141" x="3683000" y="3733800"/>
          <p14:tracePt t="55156" x="3695700" y="3727450"/>
          <p14:tracePt t="55180" x="3702050" y="3727450"/>
          <p14:tracePt t="55180" x="3714750" y="3721100"/>
          <p14:tracePt t="55192" x="3727450" y="3721100"/>
          <p14:tracePt t="55192" x="3740150" y="3714750"/>
          <p14:tracePt t="55208" x="3752850" y="3714750"/>
          <p14:tracePt t="55208" x="3771900" y="3708400"/>
          <p14:tracePt t="55224" x="3784600" y="3708400"/>
          <p14:tracePt t="55224" x="3797300" y="3708400"/>
          <p14:tracePt t="55224" x="3810000" y="3702050"/>
          <p14:tracePt t="55243" x="3822700" y="3702050"/>
          <p14:tracePt t="55256" x="3835400" y="3702050"/>
          <p14:tracePt t="55256" x="3854450" y="3702050"/>
          <p14:tracePt t="55276" x="3860800" y="3702050"/>
          <p14:tracePt t="55276" x="3867150" y="3702050"/>
          <p14:tracePt t="55292" x="3873500" y="3708400"/>
          <p14:tracePt t="55306" x="3867150" y="3714750"/>
          <p14:tracePt t="55327" x="3860800" y="3721100"/>
          <p14:tracePt t="55340" x="3854450" y="3721100"/>
          <p14:tracePt t="55340" x="3829050" y="3721100"/>
          <p14:tracePt t="55358" x="3810000" y="3721100"/>
          <p14:tracePt t="55358" x="3790950" y="3714750"/>
          <p14:tracePt t="55375" x="3765550" y="3708400"/>
          <p14:tracePt t="55375" x="3740150" y="3708400"/>
          <p14:tracePt t="55391" x="3714750" y="3702050"/>
          <p14:tracePt t="55391" x="3683000" y="3695700"/>
          <p14:tracePt t="55408" x="3651250" y="3689350"/>
          <p14:tracePt t="55408" x="3568700" y="3670300"/>
          <p14:tracePt t="55425" x="3524250" y="3657600"/>
          <p14:tracePt t="55425" x="3479800" y="3644900"/>
          <p14:tracePt t="55442" x="3422650" y="3619500"/>
          <p14:tracePt t="55442" x="3365500" y="3600450"/>
          <p14:tracePt t="55458" x="3302000" y="3568700"/>
          <p14:tracePt t="55458" x="3238500" y="3536950"/>
          <p14:tracePt t="55475" x="3168650" y="3498850"/>
          <p14:tracePt t="55475" x="3028950" y="3416300"/>
          <p14:tracePt t="55492" x="2952750" y="3378200"/>
          <p14:tracePt t="55492" x="2882900" y="3340100"/>
          <p14:tracePt t="55509" x="2819400" y="3302000"/>
          <p14:tracePt t="55509" x="2749550" y="3276600"/>
          <p14:tracePt t="55525" x="2686050" y="3244850"/>
          <p14:tracePt t="55525" x="2628900" y="3219450"/>
          <p14:tracePt t="55543" x="2527300" y="3181350"/>
          <p14:tracePt t="55543" x="2482850" y="3168650"/>
          <p14:tracePt t="55559" x="2444750" y="3155950"/>
          <p14:tracePt t="55559" x="2413000" y="3143250"/>
          <p14:tracePt t="55575" x="2381250" y="3130550"/>
          <p14:tracePt t="55575" x="2355850" y="3124200"/>
          <p14:tracePt t="55592" x="2336800" y="3117850"/>
          <p14:tracePt t="55592" x="2317750" y="3111500"/>
          <p14:tracePt t="55592" x="2298700" y="3105150"/>
          <p14:tracePt t="55611" x="2292350" y="3105150"/>
          <p14:tracePt t="55624" x="2286000" y="3098800"/>
          <p14:tracePt t="55624" x="2279650" y="3092450"/>
          <p14:tracePt t="55643" x="2286000" y="3086100"/>
          <p14:tracePt t="55659" x="2298700" y="3086100"/>
          <p14:tracePt t="55674" x="2311400" y="3079750"/>
          <p14:tracePt t="55674" x="2324100" y="3079750"/>
          <p14:tracePt t="55674" x="2336800" y="3079750"/>
          <p14:tracePt t="55696" x="2349500" y="3073400"/>
          <p14:tracePt t="55707" x="2368550" y="3073400"/>
          <p14:tracePt t="55707" x="2406650" y="3067050"/>
          <p14:tracePt t="55726" x="2425700" y="3060700"/>
          <p14:tracePt t="55726" x="2444750" y="3054350"/>
          <p14:tracePt t="55743" x="2463800" y="3048000"/>
          <p14:tracePt t="55743" x="2476500" y="3048000"/>
          <p14:tracePt t="55759" x="2495550" y="3041650"/>
          <p14:tracePt t="55759" x="2514600" y="3035300"/>
          <p14:tracePt t="55776" x="2527300" y="3035300"/>
          <p14:tracePt t="55776" x="2559050" y="3028950"/>
          <p14:tracePt t="55793" x="2578100" y="3035300"/>
          <p14:tracePt t="55793" x="2597150" y="3035300"/>
          <p14:tracePt t="55809" x="2609850" y="3048000"/>
          <p14:tracePt t="55809" x="2628900" y="3060700"/>
          <p14:tracePt t="55827" x="2647950" y="3073400"/>
          <p14:tracePt t="55827" x="2692400" y="3098800"/>
          <p14:tracePt t="55844" x="2717800" y="3117850"/>
          <p14:tracePt t="55844" x="2743200" y="3130550"/>
          <p14:tracePt t="55860" x="2768600" y="3149600"/>
          <p14:tracePt t="55860" x="2794000" y="3162300"/>
          <p14:tracePt t="55876" x="2819400" y="3168650"/>
          <p14:tracePt t="55876" x="2851150" y="3175000"/>
          <p14:tracePt t="55893" x="2876550" y="3187700"/>
          <p14:tracePt t="55893" x="2908300" y="3194050"/>
          <p14:tracePt t="55911" x="2965450" y="3206750"/>
          <p14:tracePt t="55911" x="2990850" y="3219450"/>
          <p14:tracePt t="55927" x="3016250" y="3225800"/>
          <p14:tracePt t="55927" x="3035300" y="3238500"/>
          <p14:tracePt t="55944" x="3060700" y="3251200"/>
          <p14:tracePt t="55944" x="3079750" y="3263900"/>
          <p14:tracePt t="55944" x="3105150" y="3276600"/>
          <p14:tracePt t="55963" x="3124200" y="3289300"/>
          <p14:tracePt t="55975" x="3149600" y="3302000"/>
          <p14:tracePt t="55975" x="3206750" y="3327400"/>
          <p14:tracePt t="55996" x="3232150" y="3333750"/>
          <p14:tracePt t="55996" x="3257550" y="3340100"/>
          <p14:tracePt t="56011" x="3289300" y="3352800"/>
          <p14:tracePt t="56011" x="3321050" y="3359150"/>
          <p14:tracePt t="56027" x="3346450" y="3365500"/>
          <p14:tracePt t="56027" x="3371850" y="3365500"/>
          <p14:tracePt t="56044" x="3403600" y="3371850"/>
          <p14:tracePt t="56044" x="3429000" y="3371850"/>
          <p14:tracePt t="56044" x="3454400" y="3378200"/>
          <p14:tracePt t="56063" x="3486150" y="3378200"/>
          <p14:tracePt t="56075" x="3511550" y="3384550"/>
          <p14:tracePt t="56075" x="3562350" y="3384550"/>
          <p14:tracePt t="56096" x="3581400" y="3384550"/>
          <p14:tracePt t="56096" x="3606800" y="3390900"/>
          <p14:tracePt t="56111" x="3619500" y="3390900"/>
          <p14:tracePt t="56111" x="3638550" y="3390900"/>
          <p14:tracePt t="56127" x="3651250" y="3390900"/>
          <p14:tracePt t="56127" x="3663950" y="3390900"/>
          <p14:tracePt t="56145" x="3657600" y="3384550"/>
          <p14:tracePt t="56167" x="3644900" y="3384550"/>
          <p14:tracePt t="56176" x="3625850" y="3384550"/>
          <p14:tracePt t="56176" x="3606800" y="3378200"/>
          <p14:tracePt t="56197" x="3581400" y="3378200"/>
          <p14:tracePt t="56197" x="3524250" y="3384550"/>
          <p14:tracePt t="56212" x="3492500" y="3384550"/>
          <p14:tracePt t="56212" x="3454400" y="3384550"/>
          <p14:tracePt t="56228" x="3416300" y="3384550"/>
          <p14:tracePt t="56228" x="3378200" y="3378200"/>
          <p14:tracePt t="56245" x="3333750" y="3378200"/>
          <p14:tracePt t="56245" x="3295650" y="3365500"/>
          <p14:tracePt t="56245" x="3251200" y="3359150"/>
          <p14:tracePt t="56264" x="3206750" y="3346450"/>
          <p14:tracePt t="56264" x="3162300" y="3333750"/>
          <p14:tracePt t="56279" x="3117850" y="3321050"/>
          <p14:tracePt t="56279" x="3073400" y="3302000"/>
          <p14:tracePt t="56297" x="3028950" y="3282950"/>
          <p14:tracePt t="56297" x="2984500" y="3257550"/>
          <p14:tracePt t="56312" x="2946400" y="3232150"/>
          <p14:tracePt t="56312" x="2908300" y="3206750"/>
          <p14:tracePt t="56329" x="2870200" y="3181350"/>
          <p14:tracePt t="56329" x="2832100" y="3149600"/>
          <p14:tracePt t="56329" x="2800350" y="3117850"/>
          <p14:tracePt t="56349" x="2768600" y="3086100"/>
          <p14:tracePt t="56361" x="2736850" y="3054350"/>
          <p14:tracePt t="56361" x="2686050" y="3003550"/>
          <p14:tracePt t="56379" x="2660650" y="2978150"/>
          <p14:tracePt t="56379" x="2635250" y="2959100"/>
          <p14:tracePt t="56397" x="2609850" y="2946400"/>
          <p14:tracePt t="56397" x="2590800" y="2940050"/>
          <p14:tracePt t="56412" x="2571750" y="2933700"/>
          <p14:tracePt t="56412" x="2552700" y="2933700"/>
          <p14:tracePt t="56429" x="2533650" y="2933700"/>
          <p14:tracePt t="56429" x="2495550" y="2946400"/>
          <p14:tracePt t="56447" x="2476500" y="2952750"/>
          <p14:tracePt t="56447" x="2457450" y="2959100"/>
          <p14:tracePt t="56464" x="2432050" y="2965450"/>
          <p14:tracePt t="56464" x="2406650" y="2978150"/>
          <p14:tracePt t="56480" x="2381250" y="2990850"/>
          <p14:tracePt t="56480" x="2330450" y="3009900"/>
          <p14:tracePt t="56497" x="2298700" y="3022600"/>
          <p14:tracePt t="56497" x="2260600" y="3035300"/>
          <p14:tracePt t="56513" x="2228850" y="3048000"/>
          <p14:tracePt t="56513" x="2184400" y="3054350"/>
          <p14:tracePt t="56530" x="2146300" y="3060700"/>
          <p14:tracePt t="56530" x="2101850" y="3067050"/>
          <p14:tracePt t="56547" x="2057400" y="3073400"/>
          <p14:tracePt t="56547" x="2006600" y="3073400"/>
          <p14:tracePt t="56564" x="1905000" y="3067050"/>
          <p14:tracePt t="56564" x="1847850" y="3067050"/>
          <p14:tracePt t="56581" x="1797050" y="3060700"/>
          <p14:tracePt t="56581" x="1739900" y="3054350"/>
          <p14:tracePt t="56597" x="1682750" y="3054350"/>
          <p14:tracePt t="56597" x="1625600" y="3041650"/>
          <p14:tracePt t="56613" x="1568450" y="3035300"/>
          <p14:tracePt t="56613" x="1511300" y="3028950"/>
          <p14:tracePt t="56613" x="1460500" y="3009900"/>
          <p14:tracePt t="56633" x="1409700" y="2990850"/>
          <p14:tracePt t="56645" x="1365250" y="2965450"/>
          <p14:tracePt t="56645" x="1270000" y="2908300"/>
          <p14:tracePt t="56664" x="1231900" y="2870200"/>
          <p14:tracePt t="56664" x="1193800" y="2819400"/>
          <p14:tracePt t="56681" x="1155700" y="2774950"/>
          <p14:tracePt t="56681" x="1123950" y="2724150"/>
          <p14:tracePt t="56697" x="1098550" y="2673350"/>
          <p14:tracePt t="56697" x="1073150" y="2616200"/>
          <p14:tracePt t="56697" x="1060450" y="2565400"/>
          <p14:tracePt t="56716" x="1047750" y="2508250"/>
          <p14:tracePt t="56729" x="1041400" y="2457450"/>
          <p14:tracePt t="56729" x="1047750" y="2355850"/>
          <p14:tracePt t="56747" x="1066800" y="2305050"/>
          <p14:tracePt t="56747" x="1092200" y="2254250"/>
          <p14:tracePt t="56764" x="1123950" y="2203450"/>
          <p14:tracePt t="56764" x="1162050" y="2152650"/>
          <p14:tracePt t="56780" x="1206500" y="2108200"/>
          <p14:tracePt t="56780" x="1314450" y="2019300"/>
          <p14:tracePt t="56797" x="1377950" y="1981200"/>
          <p14:tracePt t="56797" x="1447800" y="1936750"/>
          <p14:tracePt t="56815" x="1517650" y="1898650"/>
          <p14:tracePt t="56815" x="1593850" y="1866900"/>
          <p14:tracePt t="56831" x="1682750" y="1835150"/>
          <p14:tracePt t="56831" x="1771650" y="1803400"/>
          <p14:tracePt t="56848" x="1860550" y="1771650"/>
          <p14:tracePt t="56848" x="2057400" y="1727200"/>
          <p14:tracePt t="56864" x="2159000" y="1714500"/>
          <p14:tracePt t="56864" x="2260600" y="1701800"/>
          <p14:tracePt t="56881" x="2362200" y="1695450"/>
          <p14:tracePt t="56881" x="2457450" y="1695450"/>
          <p14:tracePt t="56898" x="2552700" y="1701800"/>
          <p14:tracePt t="56898" x="2647950" y="1708150"/>
          <p14:tracePt t="56898" x="2743200" y="1720850"/>
          <p14:tracePt t="56917" x="2825750" y="1739900"/>
          <p14:tracePt t="56929" x="2914650" y="1758950"/>
          <p14:tracePt t="56929" x="3067050" y="1809750"/>
          <p14:tracePt t="56949" x="3136900" y="1841500"/>
          <p14:tracePt t="56949" x="3206750" y="1879600"/>
          <p14:tracePt t="56965" x="3263900" y="1924050"/>
          <p14:tracePt t="56965" x="3321050" y="1962150"/>
          <p14:tracePt t="56965" x="3365500" y="2012950"/>
          <p14:tracePt t="56984" x="3409950" y="2057400"/>
          <p14:tracePt t="56996" x="3448050" y="2114550"/>
          <p14:tracePt t="56996" x="3473450" y="2165350"/>
          <p14:tracePt t="56996" x="3498850" y="2222500"/>
          <p14:tracePt t="57017" x="3505200" y="2279650"/>
          <p14:tracePt t="57017" x="3511550" y="2343150"/>
          <p14:tracePt t="57033" x="3511550" y="2400300"/>
          <p14:tracePt t="57033" x="3498850" y="2451100"/>
          <p14:tracePt t="57049" x="3486150" y="2508250"/>
          <p14:tracePt t="57049" x="3460750" y="2559050"/>
          <p14:tracePt t="57065" x="3435350" y="2603500"/>
          <p14:tracePt t="57065" x="3397250" y="2647950"/>
          <p14:tracePt t="57065" x="3352800" y="2686050"/>
          <p14:tracePt t="57084" x="3308350" y="2724150"/>
          <p14:tracePt t="57084" x="3257550" y="2755900"/>
          <p14:tracePt t="57098" x="3200400" y="2787650"/>
          <p14:tracePt t="57098" x="3143250" y="2813050"/>
          <p14:tracePt t="57116" x="3073400" y="2838450"/>
          <p14:tracePt t="57116" x="3003550" y="2863850"/>
          <p14:tracePt t="57132" x="2933700" y="2882900"/>
          <p14:tracePt t="57132" x="2857500" y="2901950"/>
          <p14:tracePt t="57148" x="2781300" y="2921000"/>
          <p14:tracePt t="57148" x="2628900" y="2952750"/>
          <p14:tracePt t="57165" x="2552700" y="2965450"/>
          <p14:tracePt t="57165" x="2482850" y="2978150"/>
          <p14:tracePt t="57182" x="2413000" y="2984500"/>
          <p14:tracePt t="57182" x="2349500" y="2990850"/>
          <p14:tracePt t="57199" x="2286000" y="2997200"/>
          <p14:tracePt t="57199" x="2228850" y="2997200"/>
          <p14:tracePt t="57216" x="2171700" y="2990850"/>
          <p14:tracePt t="57216" x="2076450" y="2984500"/>
          <p14:tracePt t="57233" x="2032000" y="2978150"/>
          <p14:tracePt t="57233" x="1993900" y="2971800"/>
          <p14:tracePt t="57249" x="1962150" y="2965450"/>
          <p14:tracePt t="57249" x="1930400" y="2959100"/>
          <p14:tracePt t="57265" x="1905000" y="2952750"/>
          <p14:tracePt t="57265" x="1892300" y="2946400"/>
          <p14:tracePt t="57265" x="1873250" y="2940050"/>
          <p14:tracePt t="57284" x="1860550" y="2933700"/>
          <p14:tracePt t="57297" x="1854200" y="2927350"/>
          <p14:tracePt t="57297" x="1847850" y="2921000"/>
          <p14:tracePt t="57316" x="1841500" y="2921000"/>
          <p14:tracePt t="57331" x="1847850" y="2914650"/>
          <p14:tracePt t="57347" x="1854200" y="2914650"/>
          <p14:tracePt t="57347" x="1860550" y="2921000"/>
          <p14:tracePt t="57347" x="1866900" y="2921000"/>
          <p14:tracePt t="57369" x="1879600" y="2921000"/>
          <p14:tracePt t="57381" x="1885950" y="2927350"/>
          <p14:tracePt t="57381" x="1905000" y="2940050"/>
          <p14:tracePt t="57399" x="1917700" y="2946400"/>
          <p14:tracePt t="57399" x="1930400" y="2952750"/>
          <p14:tracePt t="57416" x="1936750" y="2959100"/>
          <p14:tracePt t="57416" x="1949450" y="2965450"/>
          <p14:tracePt t="57433" x="1955800" y="2971800"/>
          <p14:tracePt t="57433" x="1962150" y="2984500"/>
          <p14:tracePt t="57450" x="1974850" y="2990850"/>
          <p14:tracePt t="57450" x="1987550" y="3003550"/>
          <p14:tracePt t="57466" x="1987550" y="3009900"/>
          <p14:tracePt t="57466" x="1993900" y="3009900"/>
          <p14:tracePt t="57483" x="2000250" y="3016250"/>
          <p14:tracePt t="57483" x="2006600" y="3022600"/>
          <p14:tracePt t="57500" x="2012950" y="3022600"/>
          <p14:tracePt t="57500" x="2025650" y="3028950"/>
          <p14:tracePt t="57517" x="2032000" y="3028950"/>
          <p14:tracePt t="57517" x="2038350" y="3028950"/>
          <p14:tracePt t="57533" x="2051050" y="3028950"/>
          <p14:tracePt t="57533" x="2057400" y="3028950"/>
          <p14:tracePt t="57551" x="2063750" y="3028950"/>
          <p14:tracePt t="57551" x="2070100" y="3028950"/>
          <p14:tracePt t="57567" x="2076450" y="3022600"/>
          <p14:tracePt t="57582" x="2082800" y="3016250"/>
          <p14:tracePt t="57582" x="2089150" y="3009900"/>
          <p14:tracePt t="57600" x="2095500" y="3003550"/>
          <p14:tracePt t="57616" x="2101850" y="3003550"/>
          <p14:tracePt t="57632" x="2108200" y="2997200"/>
          <p14:tracePt t="57649" x="2114550" y="2997200"/>
          <p14:tracePt t="57665" x="2120900" y="3003550"/>
          <p14:tracePt t="57685" x="2120900" y="3009900"/>
          <p14:tracePt t="57704" x="2120900" y="3016250"/>
          <p14:tracePt t="57720" x="2114550" y="3022600"/>
          <p14:tracePt t="57756" x="2120900" y="3022600"/>
          <p14:tracePt t="57780" x="2127250" y="3022600"/>
          <p14:tracePt t="57796" x="2133600" y="3022600"/>
          <p14:tracePt t="57812" x="2139950" y="3022600"/>
          <p14:tracePt t="57816" x="2146300" y="3022600"/>
          <p14:tracePt t="57832" x="2152650" y="3016250"/>
          <p14:tracePt t="57864" x="2159000" y="3009900"/>
          <p14:tracePt t="57876" x="2165350" y="3003550"/>
          <p14:tracePt t="57892" x="2171700" y="2997200"/>
          <p14:tracePt t="57908" x="2178050" y="2990850"/>
          <p14:tracePt t="57916" x="2184400" y="2984500"/>
          <p14:tracePt t="57933" x="2184400" y="2978150"/>
          <p14:tracePt t="57950" x="2190750" y="2978150"/>
          <p14:tracePt t="57968" x="2197100" y="2978150"/>
          <p14:tracePt t="58004" x="2190750" y="2978150"/>
          <p14:tracePt t="58044" x="2184400" y="2971800"/>
          <p14:tracePt t="58072" x="2190750" y="2965450"/>
          <p14:tracePt t="58096" x="2190750" y="2959100"/>
          <p14:tracePt t="58140" x="2190750" y="2952750"/>
          <p14:tracePt t="58176" x="2197100" y="2952750"/>
          <p14:tracePt t="58200" x="2203450" y="2946400"/>
          <p14:tracePt t="58216" x="2216150" y="2946400"/>
          <p14:tracePt t="58232" x="2222500" y="2946400"/>
          <p14:tracePt t="58236" x="2228850" y="2946400"/>
          <p14:tracePt t="58251" x="2235200" y="2946400"/>
          <p14:tracePt t="58268" x="2247900" y="2946400"/>
          <p14:tracePt t="58268" x="2254250" y="2952750"/>
          <p14:tracePt t="58285" x="2260600" y="2959100"/>
          <p14:tracePt t="58301" x="2266950" y="2965450"/>
          <p14:tracePt t="58301" x="2279650" y="2978150"/>
          <p14:tracePt t="58321" x="2292350" y="2984500"/>
          <p14:tracePt t="58321" x="2298700" y="2997200"/>
          <p14:tracePt t="58337" x="2305050" y="3009900"/>
          <p14:tracePt t="58337" x="2311400" y="3016250"/>
          <p14:tracePt t="58353" x="2324100" y="3028950"/>
          <p14:tracePt t="58353" x="2330450" y="3041650"/>
          <p14:tracePt t="58370" x="2336800" y="3048000"/>
          <p14:tracePt t="58370" x="2343150" y="3060700"/>
          <p14:tracePt t="58370" x="2355850" y="3067050"/>
          <p14:tracePt t="58388" x="2362200" y="3073400"/>
          <p14:tracePt t="58401" x="2368550" y="3079750"/>
          <p14:tracePt t="58401" x="2368550" y="3092450"/>
          <p14:tracePt t="58419" x="2374900" y="3098800"/>
          <p14:tracePt t="58419" x="2374900" y="3105150"/>
          <p14:tracePt t="58436" x="2374900" y="3111500"/>
          <p14:tracePt t="58436" x="2374900" y="3117850"/>
          <p14:tracePt t="58453" x="2374900" y="3124200"/>
          <p14:tracePt t="58453" x="2374900" y="3130550"/>
          <p14:tracePt t="58470" x="2368550" y="3136900"/>
          <p14:tracePt t="58470" x="2368550" y="3149600"/>
          <p14:tracePt t="58487" x="2362200" y="3155950"/>
          <p14:tracePt t="58487" x="2355850" y="3162300"/>
          <p14:tracePt t="58503" x="2343150" y="3168650"/>
          <p14:tracePt t="58503" x="2336800" y="3175000"/>
          <p14:tracePt t="58520" x="2330450" y="3181350"/>
          <p14:tracePt t="58520" x="2305050" y="3194050"/>
          <p14:tracePt t="58537" x="2292350" y="3200400"/>
          <p14:tracePt t="58537" x="2279650" y="3206750"/>
          <p14:tracePt t="58554" x="2266950" y="3213100"/>
          <p14:tracePt t="58554" x="2254250" y="3219450"/>
          <p14:tracePt t="58570" x="2235200" y="3219450"/>
          <p14:tracePt t="58570" x="2222500" y="3225800"/>
          <p14:tracePt t="58587" x="2203450" y="3232150"/>
          <p14:tracePt t="58587" x="2184400" y="3238500"/>
          <p14:tracePt t="58605" x="2152650" y="3244850"/>
          <p14:tracePt t="58605" x="2133600" y="3251200"/>
          <p14:tracePt t="58621" x="2120900" y="3251200"/>
          <p14:tracePt t="58621" x="2108200" y="3257550"/>
          <p14:tracePt t="58637" x="2101850" y="3263900"/>
          <p14:tracePt t="58637" x="2089150" y="3263900"/>
          <p14:tracePt t="58654" x="2082800" y="3263900"/>
          <p14:tracePt t="58654" x="2076450" y="3270250"/>
          <p14:tracePt t="58672" x="2070100" y="3270250"/>
          <p14:tracePt t="58686" x="2076450" y="3270250"/>
          <p14:tracePt t="58716" x="2082800" y="3263900"/>
          <p14:tracePt t="58732" x="2082800" y="3270250"/>
          <p14:tracePt t="58784" x="2076450" y="3276600"/>
          <p14:tracePt t="58792" x="2070100" y="3276600"/>
          <p14:tracePt t="58802" x="2063750" y="3282950"/>
          <p14:tracePt t="58802" x="2057400" y="3289300"/>
          <p14:tracePt t="58821" x="2051050" y="3295650"/>
          <p14:tracePt t="58821" x="2032000" y="3308350"/>
          <p14:tracePt t="58838" x="2019300" y="3321050"/>
          <p14:tracePt t="58838" x="2006600" y="3327400"/>
          <p14:tracePt t="58855" x="1993900" y="3327400"/>
          <p14:tracePt t="58855" x="1974850" y="3333750"/>
          <p14:tracePt t="58872" x="1949450" y="3333750"/>
          <p14:tracePt t="58872" x="1924050" y="3333750"/>
          <p14:tracePt t="58888" x="1892300" y="3327400"/>
          <p14:tracePt t="58888" x="1816100" y="3308350"/>
          <p14:tracePt t="58905" x="1771650" y="3289300"/>
          <p14:tracePt t="58905" x="1720850" y="3270250"/>
          <p14:tracePt t="58922" x="1670050" y="3251200"/>
          <p14:tracePt t="58922" x="1619250" y="3225800"/>
          <p14:tracePt t="58938" x="1562100" y="3200400"/>
          <p14:tracePt t="58938" x="1511300" y="3175000"/>
          <p14:tracePt t="58938" x="1460500" y="3149600"/>
          <p14:tracePt t="58957" x="1409700" y="3124200"/>
          <p14:tracePt t="58970" x="1365250" y="3092450"/>
          <p14:tracePt t="58970" x="1289050" y="3028950"/>
          <p14:tracePt t="58988" x="1257300" y="2997200"/>
          <p14:tracePt t="58988" x="1225550" y="2959100"/>
          <p14:tracePt t="59006" x="1200150" y="2921000"/>
          <p14:tracePt t="59006" x="1181100" y="2876550"/>
          <p14:tracePt t="59021" x="1168400" y="2825750"/>
          <p14:tracePt t="59021" x="1162050" y="2781300"/>
          <p14:tracePt t="59021" x="1155700" y="2730500"/>
          <p14:tracePt t="59041" x="1162050" y="2679700"/>
          <p14:tracePt t="59053" x="1174750" y="2628900"/>
          <p14:tracePt t="59053" x="1219200" y="2527300"/>
          <p14:tracePt t="59073" x="1250950" y="2476500"/>
          <p14:tracePt t="59073" x="1295400" y="2425700"/>
          <p14:tracePt t="59088" x="1339850" y="2381250"/>
          <p14:tracePt t="59088" x="1390650" y="2343150"/>
          <p14:tracePt t="59105" x="1447800" y="2298700"/>
          <p14:tracePt t="59105" x="1504950" y="2260600"/>
          <p14:tracePt t="59105" x="1568450" y="2222500"/>
          <p14:tracePt t="59125" x="1638300" y="2190750"/>
          <p14:tracePt t="59125" x="1701800" y="2159000"/>
          <p14:tracePt t="59139" x="1771650" y="2133600"/>
          <p14:tracePt t="59139" x="1835150" y="2108200"/>
          <p14:tracePt t="59156" x="1905000" y="2089150"/>
          <p14:tracePt t="59156" x="1974850" y="2070100"/>
          <p14:tracePt t="59173" x="2044700" y="2057400"/>
          <p14:tracePt t="59173" x="2108200" y="2051050"/>
          <p14:tracePt t="59173" x="2171700" y="2044700"/>
          <p14:tracePt t="59192" x="2228850" y="2044700"/>
          <p14:tracePt t="59192" x="2286000" y="2051050"/>
          <p14:tracePt t="59205" x="2343150" y="2057400"/>
          <p14:tracePt t="59205" x="2393950" y="2070100"/>
          <p14:tracePt t="59223" x="2444750" y="2082800"/>
          <p14:tracePt t="59223" x="2495550" y="2101850"/>
          <p14:tracePt t="59239" x="2540000" y="2127250"/>
          <p14:tracePt t="59239" x="2628900" y="2190750"/>
          <p14:tracePt t="59257" x="2673350" y="2235200"/>
          <p14:tracePt t="59257" x="2717800" y="2286000"/>
          <p14:tracePt t="59273" x="2762250" y="2336800"/>
          <p14:tracePt t="59273" x="2800350" y="2393950"/>
          <p14:tracePt t="59290" x="2844800" y="2457450"/>
          <p14:tracePt t="59290" x="2882900" y="2520950"/>
          <p14:tracePt t="59306" x="2921000" y="2578100"/>
          <p14:tracePt t="59306" x="2952750" y="2641600"/>
          <p14:tracePt t="59306" x="2984500" y="2698750"/>
          <p14:tracePt t="59325" x="3016250" y="2755900"/>
          <p14:tracePt t="59338" x="3041650" y="2813050"/>
          <p14:tracePt t="59338" x="3079750" y="2933700"/>
          <p14:tracePt t="59357" x="3098800" y="2990850"/>
          <p14:tracePt t="59357" x="3111500" y="3048000"/>
          <p14:tracePt t="59373" x="3117850" y="3111500"/>
          <p14:tracePt t="59373" x="3124200" y="3175000"/>
          <p14:tracePt t="59373" x="3124200" y="3238500"/>
          <p14:tracePt t="59393" x="3117850" y="3308350"/>
          <p14:tracePt t="59405" x="3111500" y="3378200"/>
          <p14:tracePt t="59405" x="3098800" y="3448050"/>
          <p14:tracePt t="59405" x="3073400" y="3517900"/>
          <p14:tracePt t="59426" x="3048000" y="3594100"/>
          <p14:tracePt t="59426" x="3016250" y="3670300"/>
          <p14:tracePt t="59440" x="2971800" y="3746500"/>
          <p14:tracePt t="59440" x="2921000" y="3822700"/>
          <p14:tracePt t="59457" x="2863850" y="3892550"/>
          <p14:tracePt t="59457" x="2800350" y="3962400"/>
          <p14:tracePt t="59474" x="2736850" y="4032250"/>
          <p14:tracePt t="59474" x="2673350" y="4095750"/>
          <p14:tracePt t="59490" x="2616200" y="4159250"/>
          <p14:tracePt t="59490" x="2501900" y="4267200"/>
          <p14:tracePt t="59507" x="2451100" y="4324350"/>
          <p14:tracePt t="59507" x="2406650" y="4375150"/>
          <p14:tracePt t="59524" x="2368550" y="4432300"/>
          <p14:tracePt t="59524" x="2330450" y="4483100"/>
          <p14:tracePt t="59540" x="2298700" y="4527550"/>
          <p14:tracePt t="59540" x="2247900" y="4622800"/>
          <p14:tracePt t="59557" x="2222500" y="4667250"/>
          <p14:tracePt t="59557" x="2203450" y="4705350"/>
          <p14:tracePt t="59574" x="2184400" y="4749800"/>
          <p14:tracePt t="59574" x="2171700" y="4787900"/>
          <p14:tracePt t="59590" x="2152650" y="4819650"/>
          <p14:tracePt t="59590" x="2139950" y="4857750"/>
          <p14:tracePt t="59607" x="2120900" y="4895850"/>
          <p14:tracePt t="59607" x="2108200" y="4933950"/>
          <p14:tracePt t="59625" x="2082800" y="4997450"/>
          <p14:tracePt t="59625" x="2063750" y="5029200"/>
          <p14:tracePt t="59641" x="2051050" y="5060950"/>
          <p14:tracePt t="59641" x="2038350" y="5086350"/>
          <p14:tracePt t="59658" x="2025650" y="5111750"/>
          <p14:tracePt t="59658" x="2006600" y="5130800"/>
          <p14:tracePt t="59658" x="1993900" y="5149850"/>
          <p14:tracePt t="59677" x="1974850" y="5162550"/>
          <p14:tracePt t="59689" x="1955800" y="5175250"/>
          <p14:tracePt t="59689" x="1936750" y="5187950"/>
          <p14:tracePt t="59689" x="1911350" y="5194300"/>
          <p14:tracePt t="59709" x="1885950" y="5200650"/>
          <p14:tracePt t="59709" x="1854200" y="5200650"/>
          <p14:tracePt t="59725" x="1822450" y="5200650"/>
          <p14:tracePt t="59725" x="1784350" y="5194300"/>
          <p14:tracePt t="59741" x="1746250" y="5187950"/>
          <p14:tracePt t="59741" x="1708150" y="5181600"/>
          <p14:tracePt t="59758" x="1663700" y="5168900"/>
          <p14:tracePt t="59758" x="1619250" y="5149850"/>
          <p14:tracePt t="59758" x="1568450" y="5130800"/>
          <p14:tracePt t="59776" x="1524000" y="5105400"/>
          <p14:tracePt t="59789" x="1479550" y="5080000"/>
          <p14:tracePt t="59789" x="1390650" y="5010150"/>
          <p14:tracePt t="59808" x="1346200" y="4972050"/>
          <p14:tracePt t="59808" x="1308100" y="4927600"/>
          <p14:tracePt t="59826" x="1276350" y="4876800"/>
          <p14:tracePt t="59826" x="1244600" y="4832350"/>
          <p14:tracePt t="59841" x="1219200" y="4781550"/>
          <p14:tracePt t="59841" x="1181100" y="4686300"/>
          <p14:tracePt t="59858" x="1168400" y="4648200"/>
          <p14:tracePt t="59858" x="1162050" y="4603750"/>
          <p14:tracePt t="59875" x="1168400" y="4565650"/>
          <p14:tracePt t="59875" x="1181100" y="4533900"/>
          <p14:tracePt t="59892" x="1200150" y="4502150"/>
          <p14:tracePt t="59892" x="1225550" y="4464050"/>
          <p14:tracePt t="59909" x="1257300" y="4432300"/>
          <p14:tracePt t="59909" x="1346200" y="4362450"/>
          <p14:tracePt t="59926" x="1397000" y="4330700"/>
          <p14:tracePt t="59926" x="1454150" y="4298950"/>
          <p14:tracePt t="59942" x="1517650" y="4267200"/>
          <p14:tracePt t="59942" x="1587500" y="4241800"/>
          <p14:tracePt t="59958" x="1663700" y="4222750"/>
          <p14:tracePt t="59958" x="1739900" y="4210050"/>
          <p14:tracePt t="59958" x="1822450" y="4197350"/>
          <p14:tracePt t="59977" x="1905000" y="4197350"/>
          <p14:tracePt t="59990" x="1993900" y="4197350"/>
          <p14:tracePt t="59990" x="2171700" y="4203700"/>
          <p14:tracePt t="60009" x="2254250" y="4210050"/>
          <p14:tracePt t="60009" x="2343150" y="4216400"/>
          <p14:tracePt t="60025" x="2425700" y="4222750"/>
          <p14:tracePt t="60025" x="2508250" y="4229100"/>
          <p14:tracePt t="60025" x="2584450" y="4235450"/>
          <p14:tracePt t="60045" x="2660650" y="4248150"/>
          <p14:tracePt t="60057" x="2730500" y="4260850"/>
          <p14:tracePt t="60057" x="2794000" y="4273550"/>
          <p14:tracePt t="60057" x="2857500" y="4292600"/>
          <p14:tracePt t="60077" x="2921000" y="4318000"/>
          <p14:tracePt t="60077" x="2978150" y="4349750"/>
          <p14:tracePt t="60093" x="3028950" y="4381500"/>
          <p14:tracePt t="60093" x="3073400" y="4419600"/>
          <p14:tracePt t="60109" x="3117850" y="4457700"/>
          <p14:tracePt t="60109" x="3162300" y="4489450"/>
          <p14:tracePt t="60126" x="3194050" y="4527550"/>
          <p14:tracePt t="60126" x="3225800" y="4565650"/>
          <p14:tracePt t="60126" x="3257550" y="4597400"/>
          <p14:tracePt t="60145" x="3276600" y="4635500"/>
          <p14:tracePt t="60145" x="3295650" y="4673600"/>
          <p14:tracePt t="60160" x="3314700" y="4711700"/>
          <p14:tracePt t="60160" x="3327400" y="4749800"/>
          <p14:tracePt t="60176" x="3333750" y="4787900"/>
          <p14:tracePt t="60176" x="3333750" y="4832350"/>
          <p14:tracePt t="60194" x="3333750" y="4876800"/>
          <p14:tracePt t="60194" x="3333750" y="4921250"/>
          <p14:tracePt t="60209" x="3327400" y="4965700"/>
          <p14:tracePt t="60209" x="3308350" y="5054600"/>
          <p14:tracePt t="60226" x="3289300" y="5099050"/>
          <p14:tracePt t="60226" x="3276600" y="5137150"/>
          <p14:tracePt t="60243" x="3257550" y="5181600"/>
          <p14:tracePt t="60243" x="3232150" y="5219700"/>
          <p14:tracePt t="60259" x="3213100" y="5251450"/>
          <p14:tracePt t="60259" x="3155950" y="5321300"/>
          <p14:tracePt t="60277" x="3130550" y="5346700"/>
          <p14:tracePt t="60277" x="3098800" y="5378450"/>
          <p14:tracePt t="60294" x="3073400" y="5403850"/>
          <p14:tracePt t="60294" x="3041650" y="5429250"/>
          <p14:tracePt t="60309" x="3009900" y="5454650"/>
          <p14:tracePt t="60309" x="2971800" y="5480050"/>
          <p14:tracePt t="60327" x="2940050" y="5499100"/>
          <p14:tracePt t="60327" x="2908300" y="5518150"/>
          <p14:tracePt t="60327" x="2870200" y="5537200"/>
          <p14:tracePt t="60346" x="2838450" y="5549900"/>
          <p14:tracePt t="60358" x="2800350" y="5562600"/>
          <p14:tracePt t="60358" x="2736850" y="5588000"/>
          <p14:tracePt t="60377" x="2698750" y="5594350"/>
          <p14:tracePt t="60377" x="2667000" y="5607050"/>
          <p14:tracePt t="60393" x="2641600" y="5613400"/>
          <p14:tracePt t="60393" x="2609850" y="5619750"/>
          <p14:tracePt t="60410" x="2578100" y="5626100"/>
          <p14:tracePt t="60410" x="2552700" y="5632450"/>
          <p14:tracePt t="60410" x="2533650" y="5645150"/>
          <p14:tracePt t="60429" x="2508250" y="5651500"/>
          <p14:tracePt t="60442" x="2489200" y="5657850"/>
          <p14:tracePt t="60442" x="2457450" y="5670550"/>
          <p14:tracePt t="60460" x="2438400" y="5683250"/>
          <p14:tracePt t="60460" x="2425700" y="5689600"/>
          <p14:tracePt t="60477" x="2419350" y="5695950"/>
          <p14:tracePt t="60477" x="2406650" y="5708650"/>
          <p14:tracePt t="60493" x="2400300" y="5721350"/>
          <p14:tracePt t="60493" x="2400300" y="5734050"/>
          <p14:tracePt t="60510" x="2393950" y="5746750"/>
          <p14:tracePt t="60510" x="2400300" y="5765800"/>
          <p14:tracePt t="60527" x="2400300" y="5778500"/>
          <p14:tracePt t="60527" x="2406650" y="5791200"/>
          <p14:tracePt t="60544" x="2413000" y="5797550"/>
          <p14:tracePt t="60544" x="2419350" y="5810250"/>
          <p14:tracePt t="60561" x="2425700" y="5816600"/>
          <p14:tracePt t="60561" x="2432050" y="5842000"/>
          <p14:tracePt t="60577" x="2438400" y="5854700"/>
          <p14:tracePt t="60577" x="2438400" y="5867400"/>
          <p14:tracePt t="60594" x="2444750" y="5886450"/>
          <p14:tracePt t="60594" x="2444750" y="5905500"/>
          <p14:tracePt t="60610" x="2451100" y="5924550"/>
          <p14:tracePt t="60610" x="2451100" y="5943600"/>
          <p14:tracePt t="60627" x="2451100" y="5969000"/>
          <p14:tracePt t="60627" x="2444750" y="6013450"/>
          <p14:tracePt t="60645" x="2438400" y="6032500"/>
          <p14:tracePt t="60645" x="2425700" y="6051550"/>
          <p14:tracePt t="60662" x="2419350" y="6076950"/>
          <p14:tracePt t="60662" x="2400300" y="6096000"/>
          <p14:tracePt t="60678" x="2387600" y="6121400"/>
          <p14:tracePt t="60678" x="2368550" y="6146800"/>
          <p14:tracePt t="60678" x="2349500" y="6172200"/>
          <p14:tracePt t="60698" x="2324100" y="6203950"/>
          <p14:tracePt t="60709" x="2298700" y="6229350"/>
          <p14:tracePt t="60709" x="2235200" y="6292850"/>
          <p14:tracePt t="60730" x="2203450" y="6330950"/>
          <p14:tracePt t="60730" x="2159000" y="6362700"/>
          <p14:tracePt t="60745" x="2114550" y="6394450"/>
          <p14:tracePt t="60745" x="2070100" y="6419850"/>
          <p14:tracePt t="60761" x="2019300" y="6445250"/>
          <p14:tracePt t="60761" x="1968500" y="6464300"/>
          <p14:tracePt t="60778" x="1911350" y="6470650"/>
          <p14:tracePt t="60778" x="1854200" y="6477000"/>
          <p14:tracePt t="60778" x="1797050" y="6477000"/>
          <p14:tracePt t="60798" x="1739900" y="6464300"/>
          <p14:tracePt t="60810" x="1676400" y="6445250"/>
          <p14:tracePt t="60810" x="1543050" y="6400800"/>
          <p14:tracePt t="60828" x="1473200" y="6369050"/>
          <p14:tracePt t="60828" x="1409700" y="6337300"/>
          <p14:tracePt t="60845" x="1339850" y="6299200"/>
          <p14:tracePt t="60845" x="1276350" y="6267450"/>
          <p14:tracePt t="60861" x="1212850" y="6229350"/>
          <p14:tracePt t="60861" x="1104900" y="6159500"/>
          <p14:tracePt t="60878" x="1060450" y="6121400"/>
          <p14:tracePt t="60878" x="1016000" y="6083300"/>
          <p14:tracePt t="60895" x="977900" y="6045200"/>
          <p14:tracePt t="60895" x="946150" y="6000750"/>
          <p14:tracePt t="60911" x="920750" y="5956300"/>
          <p14:tracePt t="60911" x="901700" y="5905500"/>
          <p14:tracePt t="60929" x="882650" y="5861050"/>
          <p14:tracePt t="60929" x="869950" y="5765800"/>
          <p14:tracePt t="60946" x="876300" y="5721350"/>
          <p14:tracePt t="60946" x="889000" y="5676900"/>
          <p14:tracePt t="60962" x="908050" y="5632450"/>
          <p14:tracePt t="60962" x="933450" y="5594350"/>
          <p14:tracePt t="60979" x="971550" y="5562600"/>
          <p14:tracePt t="60979" x="1022350" y="5524500"/>
          <p14:tracePt t="60979" x="1073150" y="5486400"/>
          <p14:tracePt t="60999" x="1136650" y="5454650"/>
          <p14:tracePt t="61010" x="1206500" y="5416550"/>
          <p14:tracePt t="61010" x="1365250" y="5359400"/>
          <p14:tracePt t="61029" x="1454150" y="5334000"/>
          <p14:tracePt t="61029" x="1543050" y="5308600"/>
          <p14:tracePt t="61045" x="1638300" y="5289550"/>
          <p14:tracePt t="61045" x="1739900" y="5276850"/>
          <p14:tracePt t="61062" x="1841500" y="5276850"/>
          <p14:tracePt t="61062" x="1949450" y="5276850"/>
          <p14:tracePt t="61062" x="2063750" y="5289550"/>
          <p14:tracePt t="61081" x="2171700" y="5302250"/>
          <p14:tracePt t="61094" x="2292350" y="5321300"/>
          <p14:tracePt t="61094" x="2520950" y="5372100"/>
          <p14:tracePt t="61113" x="2628900" y="5397500"/>
          <p14:tracePt t="61113" x="2736850" y="5416550"/>
          <p14:tracePt t="61129" x="2832100" y="5441950"/>
          <p14:tracePt t="61129" x="2921000" y="5467350"/>
          <p14:tracePt t="61146" x="3003550" y="5492750"/>
          <p14:tracePt t="61146" x="3073400" y="5518150"/>
          <p14:tracePt t="61146" x="3136900" y="5549900"/>
          <p14:tracePt t="61165" x="3187700" y="5575300"/>
          <p14:tracePt t="61165" x="3238500" y="5613400"/>
          <p14:tracePt t="61179" x="3276600" y="5651500"/>
          <p14:tracePt t="61179" x="3314700" y="5689600"/>
          <p14:tracePt t="61198" x="3346450" y="5727700"/>
          <p14:tracePt t="61198" x="3371850" y="5772150"/>
          <p14:tracePt t="61213" x="3384550" y="5810250"/>
          <p14:tracePt t="61213" x="3397250" y="5854700"/>
          <p14:tracePt t="61229" x="3403600" y="5892800"/>
          <p14:tracePt t="61229" x="3390900" y="5975350"/>
          <p14:tracePt t="61247" x="3378200" y="6013450"/>
          <p14:tracePt t="61247" x="3359150" y="6045200"/>
          <p14:tracePt t="61263" x="3333750" y="6083300"/>
          <p14:tracePt t="61263" x="3308350" y="6115050"/>
          <p14:tracePt t="61280" x="3276600" y="6146800"/>
          <p14:tracePt t="61280" x="3206750" y="6210300"/>
          <p14:tracePt t="61298" x="3168650" y="6235700"/>
          <p14:tracePt t="61298" x="3124200" y="6267450"/>
          <p14:tracePt t="61315" x="3079750" y="6299200"/>
          <p14:tracePt t="61315" x="3028950" y="6324600"/>
          <p14:tracePt t="61330" x="2978150" y="6350000"/>
          <p14:tracePt t="61330" x="2927350" y="6375400"/>
          <p14:tracePt t="61347" x="2876550" y="6394450"/>
          <p14:tracePt t="61347" x="2819400" y="6407150"/>
          <p14:tracePt t="61347" x="2755900" y="6419850"/>
          <p14:tracePt t="61366" x="2698750" y="6432550"/>
          <p14:tracePt t="61378" x="2641600" y="6438900"/>
          <p14:tracePt t="61378" x="2514600" y="6438900"/>
          <p14:tracePt t="61398" x="2451100" y="6438900"/>
          <p14:tracePt t="61398" x="2393950" y="6438900"/>
          <p14:tracePt t="61414" x="2330450" y="6432550"/>
          <p14:tracePt t="61414" x="2266950" y="6426200"/>
          <p14:tracePt t="61430" x="2203450" y="6413500"/>
          <p14:tracePt t="61430" x="2139950" y="6407150"/>
          <p14:tracePt t="61430" x="2082800" y="6388100"/>
          <p14:tracePt t="61450" x="2025650" y="6375400"/>
          <p14:tracePt t="61462" x="1968500" y="6356350"/>
          <p14:tracePt t="61462" x="1905000" y="6337300"/>
          <p14:tracePt t="61482" x="1784350" y="6292850"/>
          <p14:tracePt t="61482" x="1720850" y="6273800"/>
          <p14:tracePt t="61498" x="1657350" y="6254750"/>
          <p14:tracePt t="61498" x="1593850" y="6229350"/>
          <p14:tracePt t="61514" x="1530350" y="6203950"/>
          <p14:tracePt t="61514" x="1466850" y="6178550"/>
          <p14:tracePt t="61530" x="1409700" y="6153150"/>
          <p14:tracePt t="61530" x="1295400" y="6096000"/>
          <p14:tracePt t="61549" x="1250950" y="6064250"/>
          <p14:tracePt t="61549" x="1212850" y="6032500"/>
          <p14:tracePt t="61564" x="1174750" y="6007100"/>
          <p14:tracePt t="61564" x="1143000" y="5981700"/>
          <p14:tracePt t="61580" x="1117600" y="5949950"/>
          <p14:tracePt t="61580" x="1085850" y="5899150"/>
          <p14:tracePt t="61599" x="1073150" y="5867400"/>
          <p14:tracePt t="61599" x="1066800" y="5842000"/>
          <p14:tracePt t="61614" x="1066800" y="5816600"/>
          <p14:tracePt t="61614" x="1073150" y="5791200"/>
          <p14:tracePt t="61631" x="1079500" y="5759450"/>
          <p14:tracePt t="61631" x="1098550" y="5734050"/>
          <p14:tracePt t="61648" x="1117600" y="5708650"/>
          <p14:tracePt t="61648" x="1149350" y="5676900"/>
          <p14:tracePt t="61666" x="1212850" y="5613400"/>
          <p14:tracePt t="61666" x="1250950" y="5581650"/>
          <p14:tracePt t="61681" x="1295400" y="5549900"/>
          <p14:tracePt t="61681" x="1346200" y="5518150"/>
          <p14:tracePt t="61698" x="1403350" y="5486400"/>
          <p14:tracePt t="61698" x="1460500" y="5454650"/>
          <p14:tracePt t="61714" x="1517650" y="5429250"/>
          <p14:tracePt t="61714" x="1587500" y="5403850"/>
          <p14:tracePt t="61714" x="1663700" y="5378450"/>
          <p14:tracePt t="61733" x="1739900" y="5359400"/>
          <p14:tracePt t="61746" x="1816100" y="5340350"/>
          <p14:tracePt t="61746" x="1987550" y="5314950"/>
          <p14:tracePt t="61765" x="2070100" y="5308600"/>
          <p14:tracePt t="61765" x="2159000" y="5308600"/>
          <p14:tracePt t="61781" x="2241550" y="5314950"/>
          <p14:tracePt t="61781" x="2324100" y="5327650"/>
          <p14:tracePt t="61798" x="2413000" y="5334000"/>
          <p14:tracePt t="61798" x="2495550" y="5353050"/>
          <p14:tracePt t="61798" x="2578100" y="5372100"/>
          <p14:tracePt t="61818" x="2654300" y="5391150"/>
          <p14:tracePt t="61830" x="2730500" y="5416550"/>
          <p14:tracePt t="61830" x="2876550" y="5473700"/>
          <p14:tracePt t="61849" x="2940050" y="5511800"/>
          <p14:tracePt t="61849" x="2997200" y="5549900"/>
          <p14:tracePt t="61865" x="3048000" y="5594350"/>
          <p14:tracePt t="61865" x="3092450" y="5638800"/>
          <p14:tracePt t="61882" x="3130550" y="5689600"/>
          <p14:tracePt t="61882" x="3187700" y="5784850"/>
          <p14:tracePt t="61899" x="3206750" y="5829300"/>
          <p14:tracePt t="61899" x="3219450" y="5867400"/>
          <p14:tracePt t="61915" x="3225800" y="5899150"/>
          <p14:tracePt t="61915" x="3225800" y="5937250"/>
          <p14:tracePt t="61932" x="3219450" y="5962650"/>
          <p14:tracePt t="61932" x="3206750" y="5988050"/>
          <p14:tracePt t="61949" x="3194050" y="6013450"/>
          <p14:tracePt t="61949" x="3149600" y="6057900"/>
          <p14:tracePt t="61966" x="3130550" y="6070600"/>
          <p14:tracePt t="61966" x="3105150" y="6089650"/>
          <p14:tracePt t="61982" x="3079750" y="6102350"/>
          <p14:tracePt t="61982" x="3054350" y="6115050"/>
          <p14:tracePt t="61999" x="3022600" y="6127750"/>
          <p14:tracePt t="61999" x="2997200" y="6140450"/>
          <p14:tracePt t="61999" x="2965450" y="6146800"/>
          <p14:tracePt t="62018" x="2940050" y="6153150"/>
          <p14:tracePt t="62018" x="2908300" y="6153150"/>
          <p14:tracePt t="62033" x="2876550" y="6159500"/>
          <p14:tracePt t="62033" x="2851150" y="6159500"/>
          <p14:tracePt t="62050" x="2819400" y="6159500"/>
          <p14:tracePt t="62050" x="2794000" y="6153150"/>
          <p14:tracePt t="62066" x="2774950" y="6153150"/>
          <p14:tracePt t="62066" x="2755900" y="6146800"/>
          <p14:tracePt t="62082" x="2736850" y="6146800"/>
          <p14:tracePt t="62082" x="2724150" y="6146800"/>
          <p14:tracePt t="62082" x="2711450" y="6140450"/>
          <p14:tracePt t="62101" x="2705100" y="6140450"/>
          <p14:tracePt t="62114" x="2698750" y="6140450"/>
          <p14:tracePt t="62114" x="2698750" y="6134100"/>
          <p14:tracePt t="62133" x="2698750" y="6127750"/>
          <p14:tracePt t="62148" x="2705100" y="6121400"/>
          <p14:tracePt t="62221" x="2698750" y="6121400"/>
          <p14:tracePt t="62280" x="2692400" y="6127750"/>
          <p14:tracePt t="62305" x="2686050" y="6134100"/>
          <p14:tracePt t="62317" x="2679700" y="6140450"/>
          <p14:tracePt t="62333" x="2673350" y="6146800"/>
          <p14:tracePt t="62349" x="2667000" y="6153150"/>
          <p14:tracePt t="62364" x="2654300" y="6159500"/>
          <p14:tracePt t="62377" x="2647950" y="6165850"/>
          <p14:tracePt t="62393" x="2641600" y="6172200"/>
          <p14:tracePt t="62402" x="2635250" y="6172200"/>
          <p14:tracePt t="62402" x="2635250" y="6178550"/>
          <p14:tracePt t="62417" x="2622550" y="6184900"/>
          <p14:tracePt t="62434" x="2616200" y="6184900"/>
          <p14:tracePt t="62448" x="2609850" y="6184900"/>
          <p14:tracePt t="62465" x="2603500" y="6184900"/>
          <p14:tracePt t="62482" x="2597150" y="6184900"/>
          <p14:tracePt t="62521" x="2590800" y="6184900"/>
          <p14:tracePt t="62537" x="2584450" y="6184900"/>
          <p14:tracePt t="62553" x="2578100" y="6184900"/>
          <p14:tracePt t="62564" x="2571750" y="6191250"/>
          <p14:tracePt t="62580" x="2565400" y="6191250"/>
          <p14:tracePt t="62597" x="2552700" y="6197600"/>
          <p14:tracePt t="62612" x="2552700" y="6203950"/>
          <p14:tracePt t="62617" x="2540000" y="6210300"/>
          <p14:tracePt t="62633" x="2540000" y="6216650"/>
          <p14:tracePt t="62633" x="2533650" y="6216650"/>
          <p14:tracePt t="62651" x="2527300" y="6223000"/>
          <p14:tracePt t="62666" x="2520950" y="6229350"/>
          <p14:tracePt t="62683" x="2514600" y="6235700"/>
          <p14:tracePt t="62700" x="2520950" y="6242050"/>
          <p14:tracePt t="62717" x="2527300" y="6242050"/>
          <p14:tracePt t="62733" x="2540000" y="6242050"/>
          <p14:tracePt t="62750" x="2546350" y="6242050"/>
          <p14:tracePt t="62766" x="2559050" y="6242050"/>
          <p14:tracePt t="62784" x="2565400" y="6242050"/>
          <p14:tracePt t="62800" x="2578100" y="6242050"/>
          <p14:tracePt t="62816" x="2584450" y="6248400"/>
          <p14:tracePt t="62857" x="2578100" y="6254750"/>
          <p14:tracePt t="62873" x="2578100" y="6267450"/>
          <p14:tracePt t="62898" x="2571750" y="6267450"/>
          <p14:tracePt t="62916" x="2565400" y="6273800"/>
          <p14:tracePt t="62941" x="2559050" y="6273800"/>
          <p14:tracePt t="62965" x="2552700" y="6267450"/>
          <p14:tracePt t="62985" x="2546350" y="6267450"/>
          <p14:tracePt t="63016" x="2546350" y="6261100"/>
          <p14:tracePt t="63032" x="2546350" y="6254750"/>
          <p14:tracePt t="63053" x="2546350" y="6248400"/>
          <p14:tracePt t="63069" x="2552700" y="6242050"/>
          <p14:tracePt t="63093" x="2559050" y="6242050"/>
          <p14:tracePt t="63113" x="2565400" y="6248400"/>
          <p14:tracePt t="63145" x="2565400" y="6254750"/>
          <p14:tracePt t="63157" x="2559050" y="6254750"/>
          <p14:tracePt t="63168" x="2559050" y="6267450"/>
          <p14:tracePt t="63186" x="2552700" y="6273800"/>
          <p14:tracePt t="63201" x="2546350" y="6280150"/>
          <p14:tracePt t="63218" x="2527300" y="6311900"/>
          <p14:tracePt t="63235" x="2501900" y="6337300"/>
          <p14:tracePt t="63251" x="2476500" y="6369050"/>
          <p14:tracePt t="63273" x="2451100" y="6394450"/>
          <p14:tracePt t="63285" x="2419350" y="6413500"/>
          <p14:tracePt t="63301" x="2400300" y="6419850"/>
          <p14:tracePt t="63301" x="2374900" y="6426200"/>
          <p14:tracePt t="63320" x="2349500" y="6432550"/>
          <p14:tracePt t="63320" x="2286000" y="6438900"/>
          <p14:tracePt t="63338" x="2247900" y="6438900"/>
          <p14:tracePt t="63338" x="2216150" y="6438900"/>
          <p14:tracePt t="63354" x="2178050" y="6438900"/>
          <p14:tracePt t="63354" x="2139950" y="6432550"/>
          <p14:tracePt t="63370" x="2101850" y="6432550"/>
          <p14:tracePt t="63370" x="2057400" y="6426200"/>
          <p14:tracePt t="63387" x="2019300" y="6413500"/>
          <p14:tracePt t="63387" x="1974850" y="6400800"/>
          <p14:tracePt t="63387" x="1930400" y="6381750"/>
          <p14:tracePt t="63407" x="1879600" y="6356350"/>
          <p14:tracePt t="63419" x="1835150" y="6330950"/>
          <p14:tracePt t="63419" x="1727200" y="6267450"/>
          <p14:tracePt t="63438" x="1676400" y="6229350"/>
          <p14:tracePt t="63438" x="1625600" y="6191250"/>
          <p14:tracePt t="63454" x="1574800" y="6146800"/>
          <p14:tracePt t="63454" x="1524000" y="6108700"/>
          <p14:tracePt t="63454" x="1485900" y="6070600"/>
          <p14:tracePt t="63473" x="1447800" y="6032500"/>
          <p14:tracePt t="63485" x="1416050" y="5988050"/>
          <p14:tracePt t="63485" x="1390650" y="5949950"/>
          <p14:tracePt t="63485" x="1371600" y="5911850"/>
          <p14:tracePt t="63506" x="1358900" y="5880100"/>
          <p14:tracePt t="63506" x="1346200" y="5848350"/>
          <p14:tracePt t="63521" x="1339850" y="5810250"/>
          <p14:tracePt t="63521" x="1346200" y="5778500"/>
          <p14:tracePt t="63537" x="1346200" y="5753100"/>
          <p14:tracePt t="63537" x="1358900" y="5721350"/>
          <p14:tracePt t="63555" x="1377950" y="5695950"/>
          <p14:tracePt t="63555" x="1403350" y="5670550"/>
          <p14:tracePt t="63571" x="1435100" y="5645150"/>
          <p14:tracePt t="63571" x="1504950" y="5600700"/>
          <p14:tracePt t="63588" x="1549400" y="5581650"/>
          <p14:tracePt t="63588" x="1600200" y="5562600"/>
          <p14:tracePt t="63605" x="1657350" y="5537200"/>
          <p14:tracePt t="63605" x="1714500" y="5518150"/>
          <p14:tracePt t="63623" x="1778000" y="5505450"/>
          <p14:tracePt t="63623" x="1911350" y="5480050"/>
          <p14:tracePt t="63638" x="1981200" y="5467350"/>
          <p14:tracePt t="63638" x="2057400" y="5461000"/>
          <p14:tracePt t="63655" x="2127250" y="5454650"/>
          <p14:tracePt t="63655" x="2197100" y="5454650"/>
          <p14:tracePt t="63671" x="2266950" y="5454650"/>
          <p14:tracePt t="63671" x="2336800" y="5461000"/>
          <p14:tracePt t="63688" x="2406650" y="5467350"/>
          <p14:tracePt t="63688" x="2476500" y="5480050"/>
          <p14:tracePt t="63706" x="2616200" y="5518150"/>
          <p14:tracePt t="63706" x="2686050" y="5543550"/>
          <p14:tracePt t="63723" x="2755900" y="5562600"/>
          <p14:tracePt t="63723" x="2819400" y="5588000"/>
          <p14:tracePt t="63738" x="2882900" y="5619750"/>
          <p14:tracePt t="63738" x="2940050" y="5645150"/>
          <p14:tracePt t="63755" x="2990850" y="5670550"/>
          <p14:tracePt t="63755" x="3035300" y="5702300"/>
          <p14:tracePt t="63755" x="3073400" y="5727700"/>
          <p14:tracePt t="63774" x="3105150" y="5759450"/>
          <p14:tracePt t="63787" x="3136900" y="5791200"/>
          <p14:tracePt t="63787" x="3187700" y="5861050"/>
          <p14:tracePt t="63806" x="3213100" y="5892800"/>
          <p14:tracePt t="63806" x="3225800" y="5918200"/>
          <p14:tracePt t="63822" x="3244850" y="5949950"/>
          <p14:tracePt t="63822" x="3257550" y="5975350"/>
          <p14:tracePt t="63838" x="3263900" y="6000750"/>
          <p14:tracePt t="63838" x="3263900" y="6026150"/>
          <p14:tracePt t="63838" x="3263900" y="6051550"/>
          <p14:tracePt t="63857" x="3257550" y="6070600"/>
          <p14:tracePt t="63870" x="3251200" y="6096000"/>
          <p14:tracePt t="63870" x="3225800" y="6140450"/>
          <p14:tracePt t="63889" x="3206750" y="6159500"/>
          <p14:tracePt t="63889" x="3187700" y="6184900"/>
          <p14:tracePt t="63906" x="3168650" y="6203950"/>
          <p14:tracePt t="63906" x="3143250" y="6223000"/>
          <p14:tracePt t="63922" x="3117850" y="6242050"/>
          <p14:tracePt t="63922" x="3048000" y="6286500"/>
          <p14:tracePt t="63939" x="3009900" y="6311900"/>
          <p14:tracePt t="63939" x="2971800" y="6330950"/>
          <p14:tracePt t="63956" x="2927350" y="6356350"/>
          <p14:tracePt t="63956" x="2882900" y="6375400"/>
          <p14:tracePt t="63972" x="2838450" y="6394450"/>
          <p14:tracePt t="63972" x="2794000" y="6407150"/>
          <p14:tracePt t="63989" x="2749550" y="6419850"/>
          <p14:tracePt t="63989" x="2667000" y="6438900"/>
          <p14:tracePt t="64007" x="2622550" y="6445250"/>
          <p14:tracePt t="64007" x="2590800" y="6445250"/>
          <p14:tracePt t="64023" x="2552700" y="6438900"/>
          <p14:tracePt t="64023" x="2514600" y="6432550"/>
          <p14:tracePt t="64039" x="2482850" y="6426200"/>
          <p14:tracePt t="64039" x="2413000" y="6394450"/>
          <p14:tracePt t="64058" x="2381250" y="6375400"/>
          <p14:tracePt t="64071" x="2349500" y="6350000"/>
          <p14:tracePt t="64071" x="2298700" y="6305550"/>
          <p14:tracePt t="64090" x="2273300" y="6286500"/>
          <p14:tracePt t="64090" x="2254250" y="6267450"/>
          <p14:tracePt t="64106" x="2235200" y="6248400"/>
          <p14:tracePt t="64106" x="2216150" y="6229350"/>
          <p14:tracePt t="64123" x="2203450" y="6216650"/>
          <p14:tracePt t="64123" x="2184400" y="6203950"/>
          <p14:tracePt t="64123" x="2171700" y="6191250"/>
          <p14:tracePt t="64142" x="2152650" y="6178550"/>
          <p14:tracePt t="64154" x="2133600" y="6165850"/>
          <p14:tracePt t="64154" x="2095500" y="6134100"/>
          <p14:tracePt t="64174" x="2070100" y="6121400"/>
          <p14:tracePt t="64174" x="2044700" y="6108700"/>
          <p14:tracePt t="64191" x="2019300" y="6096000"/>
          <p14:tracePt t="64191" x="1987550" y="6083300"/>
          <p14:tracePt t="64206" x="1955800" y="6070600"/>
          <p14:tracePt t="64206" x="1924050" y="6051550"/>
          <p14:tracePt t="64223" x="1885950" y="6032500"/>
          <p14:tracePt t="64223" x="1809750" y="5994400"/>
          <p14:tracePt t="64240" x="1771650" y="5962650"/>
          <p14:tracePt t="64240" x="1720850" y="5924550"/>
          <p14:tracePt t="64257" x="1676400" y="5873750"/>
          <p14:tracePt t="64257" x="1625600" y="5816600"/>
          <p14:tracePt t="64274" x="1568450" y="5746750"/>
          <p14:tracePt t="64274" x="1511300" y="5670550"/>
          <p14:tracePt t="64291" x="1460500" y="5575300"/>
          <p14:tracePt t="64291" x="1346200" y="5359400"/>
          <p14:tracePt t="64307" x="1301750" y="5245100"/>
          <p14:tracePt t="64307" x="1257300" y="5118100"/>
          <p14:tracePt t="64324" x="1219200" y="4978400"/>
          <p14:tracePt t="64324" x="1187450" y="4845050"/>
          <p14:tracePt t="64340" x="1168400" y="4699000"/>
          <p14:tracePt t="64340" x="1143000" y="4406900"/>
          <p14:tracePt t="64358" x="1136650" y="4260850"/>
          <p14:tracePt t="64358" x="1136650" y="4108450"/>
          <p14:tracePt t="64374" x="1149350" y="3975100"/>
          <p14:tracePt t="64374" x="1168400" y="3841750"/>
          <p14:tracePt t="64391" x="1187450" y="3721100"/>
          <p14:tracePt t="64391" x="1219200" y="3619500"/>
          <p14:tracePt t="64407" x="1250950" y="3530600"/>
          <p14:tracePt t="64407" x="1282700" y="3460750"/>
          <p14:tracePt t="64407" x="1320800" y="3397250"/>
          <p14:tracePt t="64426" x="1358900" y="3346450"/>
          <p14:tracePt t="64439" x="1397000" y="3308350"/>
          <p14:tracePt t="64439" x="1466850" y="3251200"/>
          <p14:tracePt t="64458" x="1498600" y="3225800"/>
          <p14:tracePt t="64458" x="1530350" y="3206750"/>
          <p14:tracePt t="64474" x="1562100" y="3187700"/>
          <p14:tracePt t="64474" x="1593850" y="3175000"/>
          <p14:tracePt t="64491" x="1619250" y="3168650"/>
          <p14:tracePt t="64491" x="1638300" y="3162300"/>
          <p14:tracePt t="64491" x="1657350" y="3155950"/>
          <p14:tracePt t="64510" x="1676400" y="3155950"/>
          <p14:tracePt t="64522" x="1695450" y="3155950"/>
          <p14:tracePt t="64522" x="1714500" y="3155950"/>
          <p14:tracePt t="64541" x="1714500" y="3149600"/>
          <p14:tracePt t="64556" x="1714500" y="3143250"/>
          <p14:tracePt t="64556" x="1708150" y="3136900"/>
          <p14:tracePt t="64575" x="1695450" y="3124200"/>
          <p14:tracePt t="64575" x="1676400" y="3117850"/>
          <p14:tracePt t="64575" x="1651000" y="3111500"/>
          <p14:tracePt t="64594" x="1631950" y="3105150"/>
          <p14:tracePt t="64594" x="1600200" y="3092450"/>
          <p14:tracePt t="64608" x="1568450" y="3086100"/>
          <p14:tracePt t="64608" x="1536700" y="3073400"/>
          <p14:tracePt t="64625" x="1492250" y="3054350"/>
          <p14:tracePt t="64625" x="1454150" y="3035300"/>
          <p14:tracePt t="64642" x="1409700" y="3009900"/>
          <p14:tracePt t="64642" x="1327150" y="2946400"/>
          <p14:tracePt t="64658" x="1282700" y="2908300"/>
          <p14:tracePt t="64658" x="1238250" y="2870200"/>
          <p14:tracePt t="64675" x="1200150" y="2825750"/>
          <p14:tracePt t="64675" x="1162050" y="2781300"/>
          <p14:tracePt t="64692" x="1123950" y="2736850"/>
          <p14:tracePt t="64692" x="1092200" y="2692400"/>
          <p14:tracePt t="64708" x="1066800" y="2641600"/>
          <p14:tracePt t="64708" x="1047750" y="2590800"/>
          <p14:tracePt t="64726" x="1028700" y="2482850"/>
          <p14:tracePt t="64726" x="1035050" y="2425700"/>
          <p14:tracePt t="64742" x="1041400" y="2368550"/>
          <p14:tracePt t="64742" x="1066800" y="2311400"/>
          <p14:tracePt t="64758" x="1098550" y="2260600"/>
          <p14:tracePt t="64758" x="1136650" y="2203450"/>
          <p14:tracePt t="64758" x="1181100" y="2146300"/>
          <p14:tracePt t="64778" x="1238250" y="2095500"/>
          <p14:tracePt t="64790" x="1301750" y="2051050"/>
          <p14:tracePt t="64790" x="1371600" y="2006600"/>
          <p14:tracePt t="64810" x="1530350" y="1930400"/>
          <p14:tracePt t="64810" x="1619250" y="1892300"/>
          <p14:tracePt t="64827" x="1708150" y="1860550"/>
          <p14:tracePt t="64827" x="1803400" y="1835150"/>
          <p14:tracePt t="64843" x="1905000" y="1809750"/>
          <p14:tracePt t="64843" x="2006600" y="1790700"/>
          <p14:tracePt t="64843" x="2108200" y="1778000"/>
          <p14:tracePt t="64862" x="2216150" y="1771650"/>
          <p14:tracePt t="64874" x="2324100" y="1765300"/>
          <p14:tracePt t="64874" x="2425700" y="1771650"/>
          <p14:tracePt t="64895" x="2622550" y="1797050"/>
          <p14:tracePt t="64895" x="2717800" y="1816100"/>
          <p14:tracePt t="64911" x="2800350" y="1841500"/>
          <p14:tracePt t="64911" x="2882900" y="1866900"/>
          <p14:tracePt t="64911" x="2959100" y="1898650"/>
          <p14:tracePt t="64929" x="3022600" y="1930400"/>
          <p14:tracePt t="64941" x="3086100" y="1962150"/>
          <p14:tracePt t="64941" x="3187700" y="2038350"/>
          <p14:tracePt t="64959" x="3225800" y="2082800"/>
          <p14:tracePt t="64959" x="3263900" y="2127250"/>
          <p14:tracePt t="64977" x="3289300" y="2178050"/>
          <p14:tracePt t="64977" x="3314700" y="2228850"/>
          <p14:tracePt t="64993" x="3327400" y="2279650"/>
          <p14:tracePt t="64993" x="3333750" y="2336800"/>
          <p14:tracePt t="65010" x="3333750" y="2387600"/>
          <p14:tracePt t="65010" x="3302000" y="2495550"/>
          <p14:tracePt t="65027" x="3276600" y="2552700"/>
          <p14:tracePt t="65027" x="3244850" y="2603500"/>
          <p14:tracePt t="65044" x="3200400" y="2647950"/>
          <p14:tracePt t="65044" x="3155950" y="2692400"/>
          <p14:tracePt t="65060" x="3098800" y="2736850"/>
          <p14:tracePt t="65060" x="3041650" y="2774950"/>
          <p14:tracePt t="65060" x="2978150" y="2813050"/>
          <p14:tracePt t="65079" x="2914650" y="2851150"/>
          <p14:tracePt t="65091" x="2844800" y="2889250"/>
          <p14:tracePt t="65091" x="2692400" y="2959100"/>
          <p14:tracePt t="65110" x="2622550" y="2990850"/>
          <p14:tracePt t="65110" x="2546350" y="3022600"/>
          <p14:tracePt t="65127" x="2476500" y="3054350"/>
          <p14:tracePt t="65127" x="2406650" y="3079750"/>
          <p14:tracePt t="65127" x="2343150" y="3098800"/>
          <p14:tracePt t="65145" x="2273300" y="3117850"/>
          <p14:tracePt t="65158" x="2216150" y="3130550"/>
          <p14:tracePt t="65158" x="2159000" y="3143250"/>
          <p14:tracePt t="65158" x="2101850" y="3149600"/>
          <p14:tracePt t="65179" x="2051050" y="3155950"/>
          <p14:tracePt t="65179" x="2006600" y="3168650"/>
          <p14:tracePt t="65195" x="1962150" y="3175000"/>
          <p14:tracePt t="65195" x="1924050" y="3181350"/>
          <p14:tracePt t="65210" x="1898650" y="3187700"/>
          <p14:tracePt t="65210" x="1873250" y="3194050"/>
          <p14:tracePt t="65227" x="1854200" y="3200400"/>
          <p14:tracePt t="65227" x="1835150" y="3206750"/>
          <p14:tracePt t="65227" x="1822450" y="3213100"/>
          <p14:tracePt t="65246" x="1816100" y="3225800"/>
          <p14:tracePt t="65246" x="1809750" y="3232150"/>
          <p14:tracePt t="65260" x="1809750" y="3244850"/>
          <p14:tracePt t="65260" x="1809750" y="3251200"/>
          <p14:tracePt t="65277" x="1816100" y="3263900"/>
          <p14:tracePt t="65277" x="1816100" y="3276600"/>
          <p14:tracePt t="65294" x="1828800" y="3289300"/>
          <p14:tracePt t="65294" x="1828800" y="3302000"/>
          <p14:tracePt t="65310" x="1835150" y="3308350"/>
          <p14:tracePt t="65310" x="1847850" y="3327400"/>
          <p14:tracePt t="65328" x="1854200" y="3333750"/>
          <p14:tracePt t="65328" x="1860550" y="3340100"/>
          <p14:tracePt t="65344" x="1860550" y="3346450"/>
          <p14:tracePt t="65344" x="1866900" y="3359150"/>
          <p14:tracePt t="65361" x="1873250" y="3365500"/>
          <p14:tracePt t="65361" x="1873250" y="3378200"/>
          <p14:tracePt t="65378" x="1885950" y="3409950"/>
          <p14:tracePt t="65378" x="1892300" y="3429000"/>
          <p14:tracePt t="65394" x="1898650" y="3441700"/>
          <p14:tracePt t="65394" x="1905000" y="3460750"/>
          <p14:tracePt t="65411" x="1911350" y="3479800"/>
          <p14:tracePt t="65411" x="1917700" y="3498850"/>
          <p14:tracePt t="65427" x="1924050" y="3517900"/>
          <p14:tracePt t="65427" x="1930400" y="3536950"/>
          <p14:tracePt t="65427" x="1936750" y="3549650"/>
          <p14:tracePt t="65447" x="1943100" y="3575050"/>
          <p14:tracePt t="65459" x="1949450" y="3594100"/>
          <p14:tracePt t="65459" x="1962150" y="3632200"/>
          <p14:tracePt t="65478" x="1968500" y="3651250"/>
          <p14:tracePt t="65478" x="1974850" y="3670300"/>
          <p14:tracePt t="65494" x="1981200" y="3683000"/>
          <p14:tracePt t="65494" x="1987550" y="3702050"/>
          <p14:tracePt t="65511" x="1987550" y="3714750"/>
          <p14:tracePt t="65511" x="1993900" y="3727450"/>
          <p14:tracePt t="65511" x="1993900" y="3746500"/>
          <p14:tracePt t="65530" x="2000250" y="3759200"/>
          <p14:tracePt t="65543" x="2006600" y="3771900"/>
          <p14:tracePt t="65543" x="2012950" y="3784600"/>
          <p14:tracePt t="65562" x="2019300" y="3797300"/>
          <p14:tracePt t="65562" x="2025650" y="3797300"/>
          <p14:tracePt t="65579" x="2032000" y="3803650"/>
          <p14:tracePt t="65593" x="2038350" y="3810000"/>
          <p14:tracePt t="65609" x="2038350" y="3816350"/>
          <p14:tracePt t="65649" x="2032000" y="3810000"/>
          <p14:tracePt t="65666" x="2032000" y="3803650"/>
          <p14:tracePt t="65686" x="2032000" y="3797300"/>
          <p14:tracePt t="65693" x="2032000" y="3790950"/>
          <p14:tracePt t="65702" x="2032000" y="3778250"/>
          <p14:tracePt t="65710" x="2032000" y="3771900"/>
          <p14:tracePt t="65710" x="2032000" y="3752850"/>
          <p14:tracePt t="65729" x="2025650" y="3740150"/>
          <p14:tracePt t="65729" x="2019300" y="3702050"/>
          <p14:tracePt t="65746" x="2012950" y="3689350"/>
          <p14:tracePt t="65746" x="2006600" y="3663950"/>
          <p14:tracePt t="65763" x="2000250" y="3638550"/>
          <p14:tracePt t="65763" x="1993900" y="3606800"/>
          <p14:tracePt t="65778" x="1993900" y="3581400"/>
          <p14:tracePt t="65778" x="1993900" y="3543300"/>
          <p14:tracePt t="65778" x="1987550" y="3511550"/>
          <p14:tracePt t="65799" x="1993900" y="3486150"/>
          <p14:tracePt t="65810" x="1993900" y="3454400"/>
          <p14:tracePt t="65810" x="1993900" y="3429000"/>
          <p14:tracePt t="66390" x="2165350" y="3289300"/>
          <p14:tracePt t="66406" x="2159000" y="3295650"/>
          <p14:tracePt t="66422" x="2152650" y="3295650"/>
          <p14:tracePt t="67939" x="3219450" y="4711700"/>
          <p14:tracePt t="67951" x="3238500" y="4737100"/>
          <p14:tracePt t="67951" x="3276600" y="4806950"/>
          <p14:tracePt t="67971" x="3308350" y="4845050"/>
          <p14:tracePt t="67971" x="3333750" y="4895850"/>
          <p14:tracePt t="67971" x="3365500" y="4946650"/>
          <p14:tracePt t="67990" x="3390900" y="4991100"/>
          <p14:tracePt t="68001" x="3416300" y="5035550"/>
          <p14:tracePt t="68001" x="3460750" y="5118100"/>
          <p14:tracePt t="68024" x="3479800" y="5156200"/>
          <p14:tracePt t="68035" x="3498850" y="5187950"/>
          <p14:tracePt t="68035" x="3536950" y="5245100"/>
          <p14:tracePt t="68053" x="3549650" y="5270500"/>
          <p14:tracePt t="68053" x="3568700" y="5289550"/>
          <p14:tracePt t="68071" x="3581400" y="5308600"/>
          <p14:tracePt t="68071" x="3606800" y="5340350"/>
          <p14:tracePt t="68091" x="3613150" y="5353050"/>
          <p14:tracePt t="68091" x="3625850" y="5359400"/>
          <p14:tracePt t="68105" x="3632200" y="5365750"/>
          <p14:tracePt t="68105" x="3638550" y="5372100"/>
          <p14:tracePt t="68122" x="3638550" y="5378450"/>
          <p14:tracePt t="68140" x="3632200" y="5365750"/>
          <p14:tracePt t="68158" x="3619500" y="5359400"/>
          <p14:tracePt t="68158" x="3606800" y="5353050"/>
          <p14:tracePt t="68170" x="3594100" y="5346700"/>
          <p14:tracePt t="68170" x="3575050" y="5334000"/>
          <p14:tracePt t="68188" x="3549650" y="5327650"/>
          <p14:tracePt t="68188" x="3524250" y="5314950"/>
          <p14:tracePt t="68204" x="3492500" y="5302250"/>
          <p14:tracePt t="68204" x="3454400" y="5295900"/>
          <p14:tracePt t="68204" x="3422650" y="5283200"/>
          <p14:tracePt t="68223" x="3384550" y="5270500"/>
          <p14:tracePt t="68235" x="3340100" y="5257800"/>
          <p14:tracePt t="68235" x="3289300" y="5238750"/>
          <p14:tracePt t="68255" x="3181350" y="5194300"/>
          <p14:tracePt t="68255" x="3111500" y="5162550"/>
          <p14:tracePt t="68271" x="3028950" y="5130800"/>
          <p14:tracePt t="68271" x="2946400" y="5099050"/>
          <p14:tracePt t="68287" x="2844800" y="5054600"/>
          <p14:tracePt t="68287" x="2749550" y="5010150"/>
          <p14:tracePt t="68304" x="2641600" y="4965700"/>
          <p14:tracePt t="68304" x="2540000" y="4921250"/>
          <p14:tracePt t="68304" x="2438400" y="4883150"/>
          <p14:tracePt t="68323" x="2336800" y="4845050"/>
          <p14:tracePt t="68336" x="2241550" y="4806950"/>
          <p14:tracePt t="68336" x="2057400" y="4749800"/>
          <p14:tracePt t="68356" x="1962150" y="4718050"/>
          <p14:tracePt t="68356" x="1879600" y="4692650"/>
          <p14:tracePt t="68371" x="1790700" y="4654550"/>
          <p14:tracePt t="68371" x="1701800" y="4616450"/>
          <p14:tracePt t="68388" x="1612900" y="4572000"/>
          <p14:tracePt t="68388" x="1447800" y="4476750"/>
          <p14:tracePt t="68404" x="1365250" y="4425950"/>
          <p14:tracePt t="68404" x="1289050" y="4375150"/>
          <p14:tracePt t="68421" x="1219200" y="4318000"/>
          <p14:tracePt t="68421" x="1162050" y="4267200"/>
          <p14:tracePt t="68438" x="1104900" y="4216400"/>
          <p14:tracePt t="68438" x="1054100" y="4171950"/>
          <p14:tracePt t="68455" x="1009650" y="4121150"/>
          <p14:tracePt t="68455" x="946150" y="4025900"/>
          <p14:tracePt t="68472" x="920750" y="3981450"/>
          <p14:tracePt t="68472" x="895350" y="3937000"/>
          <p14:tracePt t="68488" x="869950" y="3898900"/>
          <p14:tracePt t="68488" x="850900" y="3867150"/>
          <p14:tracePt t="68505" x="838200" y="3835400"/>
          <p14:tracePt t="68505" x="825500" y="3810000"/>
          <p14:tracePt t="68505" x="812800" y="3784600"/>
          <p14:tracePt t="68524" x="806450" y="3765550"/>
          <p14:tracePt t="68524" x="800100" y="3746500"/>
          <p14:tracePt t="68539" x="800100" y="3733800"/>
          <p14:tracePt t="68539" x="800100" y="3721100"/>
          <p14:tracePt t="68555" x="800100" y="3714750"/>
          <p14:tracePt t="68555" x="800100" y="3708400"/>
          <p14:tracePt t="68572" x="806450" y="3702050"/>
          <p14:tracePt t="68587" x="812800" y="3708400"/>
          <p14:tracePt t="68603" x="812800" y="3714750"/>
          <p14:tracePt t="68603" x="819150" y="3721100"/>
          <p14:tracePt t="68623" x="825500" y="3740150"/>
          <p14:tracePt t="68623" x="831850" y="3752850"/>
          <p14:tracePt t="68639" x="831850" y="3771900"/>
          <p14:tracePt t="68639" x="838200" y="3784600"/>
          <p14:tracePt t="68656" x="844550" y="3797300"/>
          <p14:tracePt t="68656" x="844550" y="3816350"/>
          <p14:tracePt t="68656" x="844550" y="3835400"/>
          <p14:tracePt t="68675" x="844550" y="3854450"/>
          <p14:tracePt t="68687" x="844550" y="3867150"/>
          <p14:tracePt t="68687" x="844550" y="3898900"/>
          <p14:tracePt t="68705" x="838200" y="3911600"/>
          <p14:tracePt t="68705" x="825500" y="3924300"/>
          <p14:tracePt t="68722" x="819150" y="3930650"/>
          <p14:tracePt t="68722" x="806450" y="3930650"/>
          <p14:tracePt t="68739" x="787400" y="3930650"/>
          <p14:tracePt t="68739" x="774700" y="3930650"/>
          <p14:tracePt t="68756" x="755650" y="3924300"/>
          <p14:tracePt t="68756" x="704850" y="3917950"/>
          <p14:tracePt t="68773" x="679450" y="3905250"/>
          <p14:tracePt t="68773" x="647700" y="3898900"/>
          <p14:tracePt t="68789" x="615950" y="3886200"/>
          <p14:tracePt t="68789" x="584200" y="3873500"/>
          <p14:tracePt t="68806" x="546100" y="3854450"/>
          <p14:tracePt t="68806" x="476250" y="3816350"/>
          <p14:tracePt t="68823" x="444500" y="3784600"/>
          <p14:tracePt t="68823" x="406400" y="3752850"/>
          <p14:tracePt t="68840" x="374650" y="3714750"/>
          <p14:tracePt t="68840" x="336550" y="3676650"/>
          <p14:tracePt t="68856" x="304800" y="3632200"/>
          <p14:tracePt t="68856" x="266700" y="3581400"/>
          <p14:tracePt t="68856" x="241300" y="3530600"/>
          <p14:tracePt t="68875" x="209550" y="3479800"/>
          <p14:tracePt t="68888" x="184150" y="3429000"/>
          <p14:tracePt t="68888" x="139700" y="3327400"/>
          <p14:tracePt t="68907" x="127000" y="3276600"/>
          <p14:tracePt t="68907" x="107950" y="3219450"/>
          <p14:tracePt t="68924" x="101600" y="3162300"/>
          <p14:tracePt t="68924" x="95250" y="3105150"/>
          <p14:tracePt t="68940" x="95250" y="3048000"/>
          <p14:tracePt t="68940" x="101600" y="2990850"/>
          <p14:tracePt t="68940" x="114300" y="2933700"/>
          <p14:tracePt t="68959" x="139700" y="2882900"/>
          <p14:tracePt t="68971" x="165100" y="2832100"/>
          <p14:tracePt t="68971" x="247650" y="2736850"/>
          <p14:tracePt t="68991" x="298450" y="2692400"/>
          <p14:tracePt t="68991" x="355600" y="2647950"/>
          <p14:tracePt t="69007" x="419100" y="2609850"/>
          <p14:tracePt t="69007" x="482600" y="2578100"/>
          <p14:tracePt t="69023" x="552450" y="2546350"/>
          <p14:tracePt t="69023" x="628650" y="2514600"/>
          <p14:tracePt t="69040" x="704850" y="2495550"/>
          <p14:tracePt t="69040" x="774700" y="2489200"/>
          <p14:tracePt t="69040" x="850900" y="2482850"/>
          <p14:tracePt t="69059" x="927100" y="2489200"/>
          <p14:tracePt t="69059" x="996950" y="2508250"/>
          <p14:tracePt t="69073" x="1066800" y="2540000"/>
          <p14:tracePt t="69073" x="1136650" y="2578100"/>
          <p14:tracePt t="69091" x="1200150" y="2628900"/>
          <p14:tracePt t="69091" x="1257300" y="2679700"/>
          <p14:tracePt t="69107" x="1314450" y="2743200"/>
          <p14:tracePt t="69107" x="1409700" y="2889250"/>
          <p14:tracePt t="69124" x="1447800" y="2959100"/>
          <p14:tracePt t="69124" x="1485900" y="3035300"/>
          <p14:tracePt t="69141" x="1511300" y="3117850"/>
          <p14:tracePt t="69141" x="1536700" y="3194050"/>
          <p14:tracePt t="69158" x="1555750" y="3270250"/>
          <p14:tracePt t="69158" x="1568450" y="3346450"/>
          <p14:tracePt t="69174" x="1568450" y="3416300"/>
          <p14:tracePt t="69174" x="1562100" y="3549650"/>
          <p14:tracePt t="69192" x="1549400" y="3606800"/>
          <p14:tracePt t="69192" x="1524000" y="3663950"/>
          <p14:tracePt t="69207" x="1498600" y="3714750"/>
          <p14:tracePt t="69207" x="1466850" y="3765550"/>
          <p14:tracePt t="69226" x="1428750" y="3810000"/>
          <p14:tracePt t="69226" x="1384300" y="3848100"/>
          <p14:tracePt t="69226" x="1339850" y="3886200"/>
          <p14:tracePt t="69244" x="1289050" y="3917950"/>
          <p14:tracePt t="69256" x="1231900" y="3949700"/>
          <p14:tracePt t="69256" x="1117600" y="3987800"/>
          <p14:tracePt t="69275" x="1054100" y="4000500"/>
          <p14:tracePt t="69275" x="990600" y="4013200"/>
          <p14:tracePt t="69292" x="920750" y="4019550"/>
          <p14:tracePt t="69292" x="857250" y="4019550"/>
          <p14:tracePt t="69308" x="787400" y="4019550"/>
          <p14:tracePt t="69308" x="717550" y="4013200"/>
          <p14:tracePt t="69325" x="647700" y="4006850"/>
          <p14:tracePt t="69325" x="577850" y="3994150"/>
          <p14:tracePt t="69325" x="514350" y="3981450"/>
          <p14:tracePt t="69343" x="444500" y="3956050"/>
          <p14:tracePt t="69343" x="381000" y="3924300"/>
          <p14:tracePt t="69358" x="323850" y="3879850"/>
          <p14:tracePt t="69358" x="273050" y="3835400"/>
          <p14:tracePt t="69375" x="222250" y="3778250"/>
          <p14:tracePt t="69375" x="177800" y="3721100"/>
          <p14:tracePt t="69391" x="139700" y="3651250"/>
          <p14:tracePt t="69391" x="101600" y="3581400"/>
          <p14:tracePt t="69408" x="76200" y="3511550"/>
          <p14:tracePt t="69408" x="38100" y="3365500"/>
          <p14:tracePt t="69425" x="25400" y="3295650"/>
          <p14:tracePt t="69425" x="25400" y="3225800"/>
          <p14:tracePt t="69441" x="31750" y="3155950"/>
          <p14:tracePt t="69441" x="50800" y="3086100"/>
          <p14:tracePt t="69459" x="69850" y="3022600"/>
          <p14:tracePt t="69459" x="139700" y="2895600"/>
          <p14:tracePt t="69475" x="184150" y="2838450"/>
          <p14:tracePt t="69475" x="234950" y="2781300"/>
          <p14:tracePt t="69492" x="285750" y="2730500"/>
          <p14:tracePt t="69492" x="342900" y="2679700"/>
          <p14:tracePt t="69509" x="400050" y="2635250"/>
          <p14:tracePt t="69509" x="469900" y="2590800"/>
          <p14:tracePt t="69525" x="533400" y="2559050"/>
          <p14:tracePt t="69525" x="603250" y="2533650"/>
          <p14:tracePt t="69543" x="730250" y="2508250"/>
          <p14:tracePt t="69543" x="793750" y="2508250"/>
          <p14:tracePt t="69559" x="857250" y="2527300"/>
          <p14:tracePt t="69559" x="920750" y="2552700"/>
          <p14:tracePt t="69576" x="984250" y="2590800"/>
          <p14:tracePt t="69576" x="1041400" y="2635250"/>
          <p14:tracePt t="69592" x="1092200" y="2686050"/>
          <p14:tracePt t="69592" x="1143000" y="2749550"/>
          <p14:tracePt t="69592" x="1193800" y="2819400"/>
          <p14:tracePt t="69611" x="1238250" y="2889250"/>
          <p14:tracePt t="69624" x="1276350" y="2971800"/>
          <p14:tracePt t="69624" x="1339850" y="3143250"/>
          <p14:tracePt t="69643" x="1365250" y="3225800"/>
          <p14:tracePt t="69643" x="1384300" y="3314700"/>
          <p14:tracePt t="69659" x="1397000" y="3397250"/>
          <p14:tracePt t="69659" x="1397000" y="3473450"/>
          <p14:tracePt t="69675" x="1397000" y="3543300"/>
          <p14:tracePt t="69675" x="1384300" y="3606800"/>
          <p14:tracePt t="69675" x="1371600" y="3670300"/>
          <p14:tracePt t="69695" x="1346200" y="3721100"/>
          <p14:tracePt t="69707" x="1314450" y="3771900"/>
          <p14:tracePt t="69707" x="1231900" y="3860800"/>
          <p14:tracePt t="69726" x="1187450" y="3898900"/>
          <p14:tracePt t="69726" x="1136650" y="3930650"/>
          <p14:tracePt t="69743" x="1079500" y="3962400"/>
          <p14:tracePt t="69743" x="1028700" y="3987800"/>
          <p14:tracePt t="69759" x="971550" y="4006850"/>
          <p14:tracePt t="69759" x="863600" y="4025900"/>
          <p14:tracePt t="69776" x="812800" y="4032250"/>
          <p14:tracePt t="69776" x="755650" y="4032250"/>
          <p14:tracePt t="69793" x="698500" y="4032250"/>
          <p14:tracePt t="69793" x="647700" y="4025900"/>
          <p14:tracePt t="69809" x="603250" y="4019550"/>
          <p14:tracePt t="69809" x="552450" y="4013200"/>
          <p14:tracePt t="69827" x="508000" y="3994150"/>
          <p14:tracePt t="69827" x="431800" y="3962400"/>
          <p14:tracePt t="69844" x="393700" y="3937000"/>
          <p14:tracePt t="69844" x="361950" y="3911600"/>
          <p14:tracePt t="69860" x="336550" y="3879850"/>
          <p14:tracePt t="69860" x="311150" y="3854450"/>
          <p14:tracePt t="69877" x="292100" y="3829050"/>
          <p14:tracePt t="69877" x="273050" y="3797300"/>
          <p14:tracePt t="69877" x="260350" y="3765550"/>
          <p14:tracePt t="69895" x="247650" y="3740150"/>
          <p14:tracePt t="69908" x="241300" y="3714750"/>
          <p14:tracePt t="69908" x="241300" y="3657600"/>
          <p14:tracePt t="69927" x="241300" y="3625850"/>
          <p14:tracePt t="69927" x="247650" y="3587750"/>
          <p14:tracePt t="69944" x="247650" y="3549650"/>
          <p14:tracePt t="69944" x="254000" y="3511550"/>
          <p14:tracePt t="69960" x="254000" y="3467100"/>
          <p14:tracePt t="69960" x="254000" y="3422650"/>
          <p14:tracePt t="69960" x="260350" y="3378200"/>
          <p14:tracePt t="69979" x="260350" y="3333750"/>
          <p14:tracePt t="69992" x="266700" y="3289300"/>
          <p14:tracePt t="69992" x="266700" y="3244850"/>
          <p14:tracePt t="70011" x="273050" y="3162300"/>
          <p14:tracePt t="70011" x="279400" y="3117850"/>
          <p14:tracePt t="70027" x="285750" y="3073400"/>
          <p14:tracePt t="70027" x="298450" y="3035300"/>
          <p14:tracePt t="70043" x="311150" y="2997200"/>
          <p14:tracePt t="70043" x="323850" y="2952750"/>
          <p14:tracePt t="70060" x="349250" y="2914650"/>
          <p14:tracePt t="70060" x="368300" y="2876550"/>
          <p14:tracePt t="70060" x="393700" y="2838450"/>
          <p14:tracePt t="70079" x="431800" y="2806700"/>
          <p14:tracePt t="70079" x="469900" y="2774950"/>
          <p14:tracePt t="70095" x="514350" y="2743200"/>
          <p14:tracePt t="70095" x="558800" y="2717800"/>
          <p14:tracePt t="70111" x="609600" y="2698750"/>
          <p14:tracePt t="70111" x="660400" y="2686050"/>
          <p14:tracePt t="70127" x="717550" y="2679700"/>
          <p14:tracePt t="70127" x="819150" y="2692400"/>
          <p14:tracePt t="70144" x="869950" y="2711450"/>
          <p14:tracePt t="70144" x="920750" y="2730500"/>
          <p14:tracePt t="70160" x="965200" y="2762250"/>
          <p14:tracePt t="70160" x="1009650" y="2800350"/>
          <p14:tracePt t="70178" x="1047750" y="2844800"/>
          <p14:tracePt t="70178" x="1085850" y="2895600"/>
          <p14:tracePt t="70196" x="1149350" y="3009900"/>
          <p14:tracePt t="70196" x="1168400" y="3079750"/>
          <p14:tracePt t="70211" x="1193800" y="3149600"/>
          <p14:tracePt t="70211" x="1206500" y="3225800"/>
          <p14:tracePt t="70228" x="1212850" y="3302000"/>
          <p14:tracePt t="70228" x="1219200" y="3378200"/>
          <p14:tracePt t="70245" x="1212850" y="3448050"/>
          <p14:tracePt t="70245" x="1206500" y="3517900"/>
          <p14:tracePt t="70245" x="1187450" y="3587750"/>
          <p14:tracePt t="70263" x="1168400" y="3644900"/>
          <p14:tracePt t="70276" x="1136650" y="3702050"/>
          <p14:tracePt t="70276" x="1066800" y="3790950"/>
          <p14:tracePt t="70295" x="1022350" y="3829050"/>
          <p14:tracePt t="70295" x="977900" y="3860800"/>
          <p14:tracePt t="70311" x="927100" y="3886200"/>
          <p14:tracePt t="70311" x="869950" y="3905250"/>
          <p14:tracePt t="70328" x="819150" y="3917950"/>
          <p14:tracePt t="70328" x="755650" y="3924300"/>
          <p14:tracePt t="70345" x="698500" y="3930650"/>
          <p14:tracePt t="70345" x="641350" y="3924300"/>
          <p14:tracePt t="70345" x="584200" y="3911600"/>
          <p14:tracePt t="70363" x="520700" y="3892550"/>
          <p14:tracePt t="70363" x="463550" y="3867150"/>
          <p14:tracePt t="70378" x="406400" y="3841750"/>
          <p14:tracePt t="70378" x="355600" y="3810000"/>
          <p14:tracePt t="70395" x="304800" y="3771900"/>
          <p14:tracePt t="70395" x="260350" y="3733800"/>
          <p14:tracePt t="70412" x="215900" y="3683000"/>
          <p14:tracePt t="70412" x="171450" y="3638550"/>
          <p14:tracePt t="70428" x="133350" y="3587750"/>
          <p14:tracePt t="70428" x="63500" y="3486150"/>
          <p14:tracePt t="70445" x="31750" y="3429000"/>
          <p14:tracePt t="70445" x="6350" y="3371850"/>
          <p14:tracePt t="70495" x="19050" y="2971800"/>
          <p14:tracePt t="70512" x="57150" y="2914650"/>
          <p14:tracePt t="70512" x="101600" y="2863850"/>
          <p14:tracePt t="70530" x="152400" y="2813050"/>
          <p14:tracePt t="70530" x="203200" y="2762250"/>
          <p14:tracePt t="70546" x="266700" y="2711450"/>
          <p14:tracePt t="70546" x="393700" y="2635250"/>
          <p14:tracePt t="70564" x="463550" y="2597150"/>
          <p14:tracePt t="70564" x="533400" y="2571750"/>
          <p14:tracePt t="70579" x="596900" y="2552700"/>
          <p14:tracePt t="70579" x="666750" y="2546350"/>
          <p14:tracePt t="70596" x="736600" y="2546350"/>
          <p14:tracePt t="70596" x="806450" y="2565400"/>
          <p14:tracePt t="70612" x="869950" y="2590800"/>
          <p14:tracePt t="70612" x="927100" y="2635250"/>
          <p14:tracePt t="70612" x="990600" y="2686050"/>
          <p14:tracePt t="70631" x="1047750" y="2743200"/>
          <p14:tracePt t="70644" x="1098550" y="2813050"/>
          <p14:tracePt t="70644" x="1181100" y="2952750"/>
          <p14:tracePt t="70663" x="1212850" y="3022600"/>
          <p14:tracePt t="70663" x="1244600" y="3098800"/>
          <p14:tracePt t="70679" x="1263650" y="3168650"/>
          <p14:tracePt t="70679" x="1282700" y="3244850"/>
          <p14:tracePt t="70696" x="1289050" y="3321050"/>
          <p14:tracePt t="70696" x="1295400" y="3397250"/>
          <p14:tracePt t="70713" x="1295400" y="3473450"/>
          <p14:tracePt t="70713" x="1289050" y="3556000"/>
          <p14:tracePt t="70713" x="1282700" y="3632200"/>
          <p14:tracePt t="70731" x="1263650" y="3708400"/>
          <p14:tracePt t="70731" x="1244600" y="3784600"/>
          <p14:tracePt t="70746" x="1219200" y="3841750"/>
          <p14:tracePt t="70746" x="1193800" y="3898900"/>
          <p14:tracePt t="70763" x="1162050" y="3943350"/>
          <p14:tracePt t="70763" x="1123950" y="3981450"/>
          <p14:tracePt t="70780" x="1085850" y="4006850"/>
          <p14:tracePt t="70780" x="1009650" y="4044950"/>
          <p14:tracePt t="70796" x="965200" y="4057650"/>
          <p14:tracePt t="70796" x="920750" y="4070350"/>
          <p14:tracePt t="70813" x="882650" y="4076700"/>
          <p14:tracePt t="70813" x="844550" y="4083050"/>
          <p14:tracePt t="70829" x="800100" y="4089400"/>
          <p14:tracePt t="70829" x="762000" y="4089400"/>
          <p14:tracePt t="70847" x="723900" y="4089400"/>
          <p14:tracePt t="70847" x="647700" y="4083050"/>
          <p14:tracePt t="70863" x="615950" y="4070350"/>
          <p14:tracePt t="70863" x="584200" y="4057650"/>
          <p14:tracePt t="70880" x="552450" y="4038600"/>
          <p14:tracePt t="70880" x="520700" y="4019550"/>
          <p14:tracePt t="70897" x="495300" y="3994150"/>
          <p14:tracePt t="70897" x="476250" y="3975100"/>
          <p14:tracePt t="70897" x="457200" y="3956050"/>
          <p14:tracePt t="70916" x="444500" y="3937000"/>
          <p14:tracePt t="70928" x="431800" y="3924300"/>
          <p14:tracePt t="70928" x="412750" y="3898900"/>
          <p14:tracePt t="70947" x="400050" y="3886200"/>
          <p14:tracePt t="70947" x="387350" y="3873500"/>
          <p14:tracePt t="70964" x="381000" y="3854450"/>
          <p14:tracePt t="70964" x="368300" y="3835400"/>
          <p14:tracePt t="70980" x="349250" y="3816350"/>
          <p14:tracePt t="70980" x="336550" y="3790950"/>
          <p14:tracePt t="70997" x="317500" y="3765550"/>
          <p14:tracePt t="70997" x="298450" y="3733800"/>
          <p14:tracePt t="70997" x="279400" y="3702050"/>
          <p14:tracePt t="71016" x="260350" y="3670300"/>
          <p14:tracePt t="71029" x="241300" y="3638550"/>
          <p14:tracePt t="71029" x="196850" y="3562350"/>
          <p14:tracePt t="71048" x="171450" y="3530600"/>
          <p14:tracePt t="71048" x="146050" y="3492500"/>
          <p14:tracePt t="71064" x="120650" y="3448050"/>
          <p14:tracePt t="71064" x="95250" y="3403600"/>
          <p14:tracePt t="71081" x="76200" y="3359150"/>
          <p14:tracePt t="71081" x="57150" y="3314700"/>
          <p14:tracePt t="71097" x="38100" y="3263900"/>
          <p14:tracePt t="71097" x="25400" y="3162300"/>
          <p14:tracePt t="71115" x="31750" y="3111500"/>
          <p14:tracePt t="71115" x="44450" y="3060700"/>
          <p14:tracePt t="71131" x="63500" y="3009900"/>
          <p14:tracePt t="71131" x="88900" y="2959100"/>
          <p14:tracePt t="71147" x="120650" y="2908300"/>
          <p14:tracePt t="71147" x="203200" y="2813050"/>
          <p14:tracePt t="71165" x="254000" y="2762250"/>
          <p14:tracePt t="71165" x="304800" y="2711450"/>
          <p14:tracePt t="71182" x="361950" y="2667000"/>
          <p14:tracePt t="71182" x="425450" y="2616200"/>
          <p14:tracePt t="71200" x="482600" y="2571750"/>
          <p14:tracePt t="71200" x="552450" y="2533650"/>
          <p14:tracePt t="71215" x="698500" y="2476500"/>
          <p14:tracePt t="71215" x="768350" y="2457450"/>
          <p14:tracePt t="71232" x="844550" y="2451100"/>
          <p14:tracePt t="71232" x="914400" y="2463800"/>
          <p14:tracePt t="71248" x="977900" y="2482850"/>
          <p14:tracePt t="71248" x="1047750" y="2514600"/>
          <p14:tracePt t="71265" x="1111250" y="2559050"/>
          <p14:tracePt t="71265" x="1168400" y="2616200"/>
          <p14:tracePt t="71265" x="1219200" y="2679700"/>
          <p14:tracePt t="71284" x="1270000" y="2755900"/>
          <p14:tracePt t="71296" x="1314450" y="2832100"/>
          <p14:tracePt t="71296" x="1377950" y="3009900"/>
          <p14:tracePt t="71315" x="1403350" y="3098800"/>
          <p14:tracePt t="71315" x="1422400" y="3187700"/>
          <p14:tracePt t="71332" x="1428750" y="3276600"/>
          <p14:tracePt t="71332" x="1435100" y="3359150"/>
          <p14:tracePt t="71348" x="1428750" y="3435350"/>
          <p14:tracePt t="71348" x="1416050" y="3511550"/>
          <p14:tracePt t="71365" x="1403350" y="3575050"/>
          <p14:tracePt t="71365" x="1377950" y="3638550"/>
          <p14:tracePt t="71365" x="1339850" y="3695700"/>
          <p14:tracePt t="71384" x="1301750" y="3752850"/>
          <p14:tracePt t="71384" x="1257300" y="3797300"/>
          <p14:tracePt t="71399" x="1206500" y="3835400"/>
          <p14:tracePt t="71399" x="1155700" y="3873500"/>
          <p14:tracePt t="71415" x="1092200" y="3905250"/>
          <p14:tracePt t="71415" x="1035050" y="3924300"/>
          <p14:tracePt t="71432" x="965200" y="3949700"/>
          <p14:tracePt t="71432" x="901700" y="3956050"/>
          <p14:tracePt t="71432" x="831850" y="3968750"/>
          <p14:tracePt t="71451" x="762000" y="3968750"/>
          <p14:tracePt t="71451" x="685800" y="3968750"/>
          <p14:tracePt t="71465" x="615950" y="3962400"/>
          <p14:tracePt t="71465" x="546100" y="3949700"/>
          <p14:tracePt t="71482" x="476250" y="3930650"/>
          <p14:tracePt t="71482" x="412750" y="3905250"/>
          <p14:tracePt t="71500" x="349250" y="3873500"/>
          <p14:tracePt t="71500" x="234950" y="3803650"/>
          <p14:tracePt t="71516" x="190500" y="3759200"/>
          <p14:tracePt t="71516" x="146050" y="3708400"/>
          <p14:tracePt t="71532" x="101600" y="3651250"/>
          <p14:tracePt t="71532" x="69850" y="3594100"/>
          <p14:tracePt t="71550" x="44450" y="3536950"/>
          <p14:tracePt t="71550" x="19050" y="3473450"/>
          <p14:tracePt t="71566" x="0" y="3416300"/>
          <p14:tracePt t="71583" x="0" y="3175000"/>
          <p14:tracePt t="71600" x="19050" y="3124200"/>
          <p14:tracePt t="71600" x="50800" y="3073400"/>
          <p14:tracePt t="71616" x="82550" y="3022600"/>
          <p14:tracePt t="71616" x="127000" y="2978150"/>
          <p14:tracePt t="71632" x="171450" y="2933700"/>
          <p14:tracePt t="71632" x="228600" y="2889250"/>
          <p14:tracePt t="71632" x="285750" y="2851150"/>
          <p14:tracePt t="71651" x="342900" y="2813050"/>
          <p14:tracePt t="71664" x="412750" y="2781300"/>
          <p14:tracePt t="71664" x="482600" y="2755900"/>
          <p14:tracePt t="71683" x="609600" y="2730500"/>
          <p14:tracePt t="71683" x="679450" y="2730500"/>
          <p14:tracePt t="71700" x="742950" y="2730500"/>
          <p14:tracePt t="71700" x="806450" y="2749550"/>
          <p14:tracePt t="71716" x="869950" y="2768600"/>
          <p14:tracePt t="71716" x="920750" y="2800350"/>
          <p14:tracePt t="71716" x="977900" y="2832100"/>
          <p14:tracePt t="71736" x="1028700" y="2870200"/>
          <p14:tracePt t="71748" x="1073150" y="2914650"/>
          <p14:tracePt t="71748" x="1149350" y="3009900"/>
          <p14:tracePt t="71769" x="1181100" y="3067050"/>
          <p14:tracePt t="71769" x="1212850" y="3124200"/>
          <p14:tracePt t="71769" x="1231900" y="3194050"/>
          <p14:tracePt t="71787" x="1250950" y="3263900"/>
          <p14:tracePt t="71799" x="1263650" y="3340100"/>
          <p14:tracePt t="71799" x="1276350" y="3505200"/>
          <p14:tracePt t="71817" x="1276350" y="3594100"/>
          <p14:tracePt t="71817" x="1270000" y="3676650"/>
          <p14:tracePt t="71836" x="1263650" y="3752850"/>
          <p14:tracePt t="71836" x="1244600" y="3822700"/>
          <p14:tracePt t="71851" x="1225550" y="3886200"/>
          <p14:tracePt t="71851" x="1206500" y="3937000"/>
          <p14:tracePt t="71868" x="1174750" y="3981450"/>
          <p14:tracePt t="71868" x="1111250" y="4051300"/>
          <p14:tracePt t="71885" x="1073150" y="4083050"/>
          <p14:tracePt t="71885" x="1041400" y="4108450"/>
          <p14:tracePt t="71901" x="1003300" y="4127500"/>
          <p14:tracePt t="71901" x="965200" y="4146550"/>
          <p14:tracePt t="71918" x="927100" y="4159250"/>
          <p14:tracePt t="71918" x="869950" y="4178300"/>
          <p14:tracePt t="71936" x="844550" y="4184650"/>
          <p14:tracePt t="71936" x="819150" y="4184650"/>
          <p14:tracePt t="71952" x="806450" y="4184650"/>
          <p14:tracePt t="71952" x="793750" y="4184650"/>
          <p14:tracePt t="71969" x="781050" y="4184650"/>
          <p14:tracePt t="71969" x="774700" y="4184650"/>
          <p14:tracePt t="71985" x="768350" y="4184650"/>
          <p14:tracePt t="72000" x="762000" y="4178300"/>
          <p14:tracePt t="72016" x="768350" y="4171950"/>
          <p14:tracePt t="72032" x="774700" y="4171950"/>
          <p14:tracePt t="72050" x="768350" y="4178300"/>
          <p14:tracePt t="72087" x="762000" y="4184650"/>
          <p14:tracePt t="72095" x="755650" y="4184650"/>
          <p14:tracePt t="72103" x="749300" y="4191000"/>
          <p14:tracePt t="72116" x="736600" y="4197350"/>
          <p14:tracePt t="72116" x="723900" y="4210050"/>
          <p14:tracePt t="72134" x="711200" y="4216400"/>
          <p14:tracePt t="72134" x="704850" y="4222750"/>
          <p14:tracePt t="72151" x="692150" y="4229100"/>
          <p14:tracePt t="72151" x="685800" y="4235450"/>
          <p14:tracePt t="72168" x="679450" y="4248150"/>
          <p14:tracePt t="72168" x="660400" y="4260850"/>
          <p14:tracePt t="72185" x="654050" y="4267200"/>
          <p14:tracePt t="72185" x="647700" y="4279900"/>
          <p14:tracePt t="72201" x="641350" y="4286250"/>
          <p14:tracePt t="72201" x="635000" y="4292600"/>
          <p14:tracePt t="72218" x="628650" y="4292600"/>
          <p14:tracePt t="72218" x="622300" y="4305300"/>
          <p14:tracePt t="72236" x="615950" y="4311650"/>
          <p14:tracePt t="72236" x="609600" y="4318000"/>
          <p14:tracePt t="72252" x="609600" y="4324350"/>
          <p14:tracePt t="72267" x="609600" y="4330700"/>
          <p14:tracePt t="72283" x="603250" y="4337050"/>
          <p14:tracePt t="72283" x="596900" y="4343400"/>
          <p14:tracePt t="72283" x="596900" y="4349750"/>
          <p14:tracePt t="72303" x="590550" y="4356100"/>
          <p14:tracePt t="72316" x="590550" y="4362450"/>
          <p14:tracePt t="72316" x="584200" y="4375150"/>
          <p14:tracePt t="72335" x="584200" y="4387850"/>
          <p14:tracePt t="72335" x="584200" y="4400550"/>
          <p14:tracePt t="72352" x="584200" y="4413250"/>
          <p14:tracePt t="72352" x="584200" y="4425950"/>
          <p14:tracePt t="72368" x="590550" y="4432300"/>
          <p14:tracePt t="72368" x="596900" y="4451350"/>
          <p14:tracePt t="72385" x="603250" y="4457700"/>
          <p14:tracePt t="72385" x="609600" y="4470400"/>
          <p14:tracePt t="72385" x="622300" y="4476750"/>
          <p14:tracePt t="72404" x="635000" y="4489450"/>
          <p14:tracePt t="72404" x="647700" y="4495800"/>
          <p14:tracePt t="72418" x="660400" y="4502150"/>
          <p14:tracePt t="72418" x="673100" y="4502150"/>
          <p14:tracePt t="72435" x="692150" y="4508500"/>
          <p14:tracePt t="72435" x="704850" y="4508500"/>
          <p14:tracePt t="72452" x="723900" y="4508500"/>
          <p14:tracePt t="72452" x="736600" y="4508500"/>
          <p14:tracePt t="72452" x="755650" y="4502150"/>
          <p14:tracePt t="72471" x="768350" y="4495800"/>
          <p14:tracePt t="72471" x="787400" y="4495800"/>
          <p14:tracePt t="72485" x="800100" y="4489450"/>
          <p14:tracePt t="72485" x="812800" y="4483100"/>
          <p14:tracePt t="72502" x="825500" y="4476750"/>
          <p14:tracePt t="72502" x="844550" y="4476750"/>
          <p14:tracePt t="72519" x="863600" y="4476750"/>
          <p14:tracePt t="72519" x="901700" y="4470400"/>
          <p14:tracePt t="72536" x="914400" y="4470400"/>
          <p14:tracePt t="72536" x="933450" y="4464050"/>
          <p14:tracePt t="72553" x="958850" y="4464050"/>
          <p14:tracePt t="72553" x="977900" y="4457700"/>
          <p14:tracePt t="72569" x="990600" y="4451350"/>
          <p14:tracePt t="72569" x="1009650" y="4451350"/>
          <p14:tracePt t="72586" x="1028700" y="4451350"/>
          <p14:tracePt t="72586" x="1060450" y="4457700"/>
          <p14:tracePt t="72604" x="1073150" y="4457700"/>
          <p14:tracePt t="72604" x="1092200" y="4464050"/>
          <p14:tracePt t="72620" x="1117600" y="4476750"/>
          <p14:tracePt t="72620" x="1143000" y="4483100"/>
          <p14:tracePt t="72637" x="1168400" y="4495800"/>
          <p14:tracePt t="72637" x="1193800" y="4502150"/>
          <p14:tracePt t="72653" x="1225550" y="4508500"/>
          <p14:tracePt t="72653" x="1257300" y="4514850"/>
          <p14:tracePt t="72653" x="1289050" y="4521200"/>
          <p14:tracePt t="72672" x="1314450" y="4527550"/>
          <p14:tracePt t="72685" x="1346200" y="4533900"/>
          <p14:tracePt t="72685" x="1371600" y="4540250"/>
          <p14:tracePt t="72704" x="1428750" y="4546600"/>
          <p14:tracePt t="72704" x="1454150" y="4552950"/>
          <p14:tracePt t="72720" x="1479550" y="4559300"/>
          <p14:tracePt t="72720" x="1504950" y="4565650"/>
          <p14:tracePt t="72736" x="1536700" y="4572000"/>
          <p14:tracePt t="72736" x="1568450" y="4584700"/>
          <p14:tracePt t="72753" x="1593850" y="4597400"/>
          <p14:tracePt t="72753" x="1625600" y="4610100"/>
          <p14:tracePt t="72753" x="1657350" y="4622800"/>
          <p14:tracePt t="72772" x="1689100" y="4635500"/>
          <p14:tracePt t="72772" x="1714500" y="4648200"/>
          <p14:tracePt t="72786" x="1752600" y="4660900"/>
          <p14:tracePt t="72786" x="1784350" y="4679950"/>
          <p14:tracePt t="72803" x="1809750" y="4692650"/>
          <p14:tracePt t="72803" x="1841500" y="4705350"/>
          <p14:tracePt t="72820" x="1873250" y="4711700"/>
          <p14:tracePt t="72820" x="1936750" y="4724400"/>
          <p14:tracePt t="72837" x="1962150" y="4730750"/>
          <p14:tracePt t="72837" x="1993900" y="4737100"/>
          <p14:tracePt t="72853" x="2025650" y="4743450"/>
          <p14:tracePt t="72853" x="2051050" y="4743450"/>
          <p14:tracePt t="72870" x="2082800" y="4749800"/>
          <p14:tracePt t="72870" x="2108200" y="4749800"/>
          <p14:tracePt t="72887" x="2139950" y="4749800"/>
          <p14:tracePt t="72887" x="2197100" y="4749800"/>
          <p14:tracePt t="72904" x="2222500" y="4749800"/>
          <p14:tracePt t="72904" x="2247900" y="4749800"/>
          <p14:tracePt t="72920" x="2266950" y="4756150"/>
        </p14:tracePtLst>
      </p14:laserTrace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pic>
        <p:nvPicPr>
          <p:cNvPr id="4669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836712"/>
            <a:ext cx="3538301"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43189" y="1052735"/>
            <a:ext cx="4572000" cy="1569660"/>
          </a:xfrm>
          <a:prstGeom prst="rect">
            <a:avLst/>
          </a:prstGeom>
        </p:spPr>
        <p:txBody>
          <a:bodyPr>
            <a:spAutoFit/>
          </a:bodyPr>
          <a:lstStyle/>
          <a:p>
            <a:r>
              <a:rPr lang="ja-JP" altLang="en-US" dirty="0"/>
              <a:t>以下のデータは風力発電における風速と発電量の関係である</a:t>
            </a:r>
            <a:r>
              <a:rPr lang="ja-JP" altLang="en-US" dirty="0" smtClean="0"/>
              <a:t>．母回帰係数が</a:t>
            </a:r>
            <a:r>
              <a:rPr lang="en-US" altLang="ja-JP" dirty="0" smtClean="0"/>
              <a:t>0</a:t>
            </a:r>
            <a:r>
              <a:rPr lang="ja-JP" altLang="en-US" dirty="0" smtClean="0"/>
              <a:t>であるという帰無仮説を検定せよ．</a:t>
            </a:r>
            <a:endParaRPr lang="en-US" altLang="ja-JP" dirty="0" smtClean="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678010745"/>
      </p:ext>
    </p:extLst>
  </p:cSld>
  <p:clrMapOvr>
    <a:masterClrMapping/>
  </p:clrMapOvr>
  <mc:AlternateContent xmlns:mc="http://schemas.openxmlformats.org/markup-compatibility/2006" xmlns:p14="http://schemas.microsoft.com/office/powerpoint/2010/main">
    <mc:Choice Requires="p14">
      <p:transition spd="slow" p14:dur="2000" advTm="12546"/>
    </mc:Choice>
    <mc:Fallback xmlns="">
      <p:transition spd="slow" advTm="125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1771" x="3810000" y="2686050"/>
          <p14:tracePt t="2647" x="3822700" y="2673350"/>
          <p14:tracePt t="2655" x="3835400" y="2660650"/>
          <p14:tracePt t="2660" x="3841750" y="2647950"/>
          <p14:tracePt t="2672" x="3860800" y="2635250"/>
          <p14:tracePt t="2672" x="3886200" y="2609850"/>
          <p14:tracePt t="2692" x="3892550" y="2603500"/>
          <p14:tracePt t="2692" x="3905250" y="2597150"/>
          <p14:tracePt t="2708" x="3911600" y="2590800"/>
          <p14:tracePt t="2708" x="3917950" y="2584450"/>
          <p14:tracePt t="2724" x="3924300" y="2571750"/>
          <p14:tracePt t="2724" x="3930650" y="2565400"/>
          <p14:tracePt t="2741" x="3930650" y="2559050"/>
          <p14:tracePt t="2741" x="3930650" y="2552700"/>
          <p14:tracePt t="2741" x="3930650" y="2540000"/>
          <p14:tracePt t="2760" x="3930650" y="2533650"/>
          <p14:tracePt t="2773" x="3930650" y="2527300"/>
          <p14:tracePt t="2773" x="3924300" y="2514600"/>
          <p14:tracePt t="2791" x="3924300" y="2508250"/>
          <p14:tracePt t="2791" x="3924300" y="2501900"/>
          <p14:tracePt t="2808" x="3924300" y="2495550"/>
          <p14:tracePt t="2823" x="3917950" y="2489200"/>
          <p14:tracePt t="2840" x="3911600" y="2489200"/>
          <p14:tracePt t="2857" x="3905250" y="2489200"/>
          <p14:tracePt t="2887" x="3898900" y="2489200"/>
          <p14:tracePt t="2923" x="3892550" y="2501900"/>
          <p14:tracePt t="2939" x="3892550" y="2508250"/>
          <p14:tracePt t="2955" x="3886200" y="2514600"/>
          <p14:tracePt t="2967" x="3879850" y="2520950"/>
          <p14:tracePt t="2984" x="3873500" y="2533650"/>
          <p14:tracePt t="2999" x="3867150" y="2540000"/>
          <p14:tracePt t="3015" x="3860800" y="2540000"/>
          <p14:tracePt t="3027" x="3854450" y="2546350"/>
          <p14:tracePt t="3051" x="3854450" y="2552700"/>
          <p14:tracePt t="3084" x="3854450" y="2559050"/>
          <p14:tracePt t="3111" x="3854450" y="2565400"/>
          <p14:tracePt t="3135" x="3841750" y="2571750"/>
          <p14:tracePt t="3171" x="3835400" y="2578100"/>
          <p14:tracePt t="3187" x="3829050" y="2578100"/>
          <p14:tracePt t="3204" x="3822700" y="2578100"/>
          <p14:tracePt t="3207" x="3816350" y="2584450"/>
          <p14:tracePt t="3224" x="3810000" y="2590800"/>
          <p14:tracePt t="3241" x="3803650" y="2590800"/>
          <p14:tracePt t="3258" x="3797300" y="2584450"/>
          <p14:tracePt t="3276" x="3797300" y="2578100"/>
          <p14:tracePt t="3292" x="3797300" y="2571750"/>
          <p14:tracePt t="3308" x="3803650" y="2565400"/>
          <p14:tracePt t="3324" x="3797300" y="2565400"/>
          <p14:tracePt t="3351" x="3790950" y="2571750"/>
          <p14:tracePt t="3360" x="3784600" y="2578100"/>
          <p14:tracePt t="3360" x="3778250" y="2578100"/>
          <p14:tracePt t="3376" x="3771900" y="2584450"/>
          <p14:tracePt t="3376" x="3765550" y="2590800"/>
          <p14:tracePt t="3376" x="3752850" y="2597150"/>
          <p14:tracePt t="3396" x="3746500" y="2603500"/>
          <p14:tracePt t="3408" x="3740150" y="2609850"/>
          <p14:tracePt t="3408" x="3740150" y="2616200"/>
          <p14:tracePt t="3408" x="3733800" y="2616200"/>
          <p14:tracePt t="3429" x="3727450" y="2622550"/>
          <p14:tracePt t="3429" x="3721100" y="2628900"/>
          <p14:tracePt t="3444" x="3714750" y="2635250"/>
          <p14:tracePt t="3459" x="3708400" y="2641600"/>
          <p14:tracePt t="3459" x="3702050" y="2647950"/>
          <p14:tracePt t="3477" x="3695700" y="2654300"/>
          <p14:tracePt t="3492" x="3695700" y="2660650"/>
          <p14:tracePt t="3509" x="3689350" y="2667000"/>
          <p14:tracePt t="3526" x="3689350" y="2673350"/>
          <p14:tracePt t="3542" x="3695700" y="2673350"/>
          <p14:tracePt t="3568" x="3695700" y="2679700"/>
          <p14:tracePt t="3584" x="3689350" y="2686050"/>
          <p14:tracePt t="3607" x="3683000" y="2692400"/>
          <p14:tracePt t="3624" x="3676650" y="2692400"/>
          <p14:tracePt t="3628" x="3670300" y="2692400"/>
          <p14:tracePt t="3628" x="3663950" y="2692400"/>
          <p14:tracePt t="3645" x="3663950" y="2698750"/>
          <p14:tracePt t="3645" x="3657600" y="2705100"/>
          <p14:tracePt t="3661" x="3651250" y="2705100"/>
          <p14:tracePt t="3676" x="3644900" y="2711450"/>
          <p14:tracePt t="3693" x="3638550" y="2717800"/>
          <p14:tracePt t="3693" x="3632200" y="2724150"/>
          <p14:tracePt t="3712" x="3625850" y="2730500"/>
          <p14:tracePt t="3729" x="3619500" y="2736850"/>
          <p14:tracePt t="3747" x="3619500" y="2730500"/>
          <p14:tracePt t="3787" x="3619500" y="2736850"/>
          <p14:tracePt t="3839" x="3613150" y="2736850"/>
          <p14:tracePt t="3915" x="3606800" y="2736850"/>
          <p14:tracePt t="3935" x="3606800" y="2743200"/>
          <p14:tracePt t="3983" x="3600450" y="2749550"/>
          <p14:tracePt t="4035" x="3606800" y="2749550"/>
          <p14:tracePt t="4123" x="3606800" y="2755900"/>
          <p14:tracePt t="4191" x="3600450" y="2755900"/>
          <p14:tracePt t="4267" x="3606800" y="2755900"/>
          <p14:tracePt t="4335" x="3606800" y="2749550"/>
          <p14:tracePt t="4380" x="3606800" y="2755900"/>
          <p14:tracePt t="4424" x="3606800" y="2762250"/>
          <p14:tracePt t="4456" x="3600450" y="2762250"/>
          <p14:tracePt t="4568" x="3594100" y="2768600"/>
          <p14:tracePt t="4695" x="3587750" y="2774950"/>
          <p14:tracePt t="4876" x="3581400" y="2774950"/>
          <p14:tracePt t="4920" x="3587750" y="2774950"/>
          <p14:tracePt t="4979" x="3581400" y="2774950"/>
          <p14:tracePt t="5084" x="3581400" y="2781300"/>
          <p14:tracePt t="5143" x="3575050" y="2781300"/>
          <p14:tracePt t="5188" x="3581400" y="2781300"/>
          <p14:tracePt t="5428" x="3575050" y="2781300"/>
          <p14:tracePt t="5512" x="3568700" y="2781300"/>
          <p14:tracePt t="5556" x="3562350" y="2781300"/>
          <p14:tracePt t="5596" x="3562350" y="2787650"/>
          <p14:tracePt t="5668" x="3556000" y="2787650"/>
          <p14:tracePt t="5692" x="3549650" y="2794000"/>
          <p14:tracePt t="5715" x="3543300" y="2794000"/>
          <p14:tracePt t="5828" x="3536950" y="2800350"/>
          <p14:tracePt t="5856" x="3530600" y="2806700"/>
          <p14:tracePt t="5880" x="3530600" y="2813050"/>
          <p14:tracePt t="5940" x="3530600" y="2806700"/>
          <p14:tracePt t="5992" x="3530600" y="2800350"/>
          <p14:tracePt t="6007" x="3536950" y="2794000"/>
          <p14:tracePt t="6020" x="3536950" y="2787650"/>
          <p14:tracePt t="6027" x="3549650" y="2781300"/>
          <p14:tracePt t="6037" x="3556000" y="2774950"/>
          <p14:tracePt t="6037" x="3562350" y="2768600"/>
          <p14:tracePt t="6053" x="3575050" y="2768600"/>
          <p14:tracePt t="6053" x="3587750" y="2762250"/>
          <p14:tracePt t="6069" x="3594100" y="2755900"/>
          <p14:tracePt t="6069" x="3606800" y="2749550"/>
          <p14:tracePt t="6069" x="3619500" y="2743200"/>
          <p14:tracePt t="6088" x="3632200" y="2743200"/>
          <p14:tracePt t="6101" x="3638550" y="2736850"/>
          <p14:tracePt t="6101" x="3644900" y="2736850"/>
          <p14:tracePt t="6121" x="3663950" y="2743200"/>
          <p14:tracePt t="6121" x="3663950" y="2749550"/>
          <p14:tracePt t="6121" x="3670300" y="2755900"/>
          <p14:tracePt t="6141" x="3670300" y="2762250"/>
          <p14:tracePt t="6151" x="3670300" y="2768600"/>
          <p14:tracePt t="6151" x="3670300" y="2781300"/>
          <p14:tracePt t="6170" x="3670300" y="2787650"/>
          <p14:tracePt t="6170" x="3663950" y="2806700"/>
          <p14:tracePt t="6170" x="3657600" y="2819400"/>
          <p14:tracePt t="6189" x="3644900" y="2832100"/>
          <p14:tracePt t="6189" x="3632200" y="2851150"/>
          <p14:tracePt t="6203" x="3619500" y="2870200"/>
          <p14:tracePt t="6203" x="3606800" y="2882900"/>
          <p14:tracePt t="6220" x="3594100" y="2901950"/>
          <p14:tracePt t="6220" x="3575050" y="2921000"/>
          <p14:tracePt t="6237" x="3562350" y="2940050"/>
          <p14:tracePt t="6237" x="3549650" y="2952750"/>
          <p14:tracePt t="6253" x="3530600" y="2971800"/>
          <p14:tracePt t="6253" x="3505200" y="2997200"/>
          <p14:tracePt t="6270" x="3492500" y="3009900"/>
          <p14:tracePt t="6270" x="3486150" y="3022600"/>
          <p14:tracePt t="6287" x="3473450" y="3028950"/>
          <p14:tracePt t="6287" x="3467100" y="3035300"/>
          <p14:tracePt t="6304" x="3460750" y="3041650"/>
          <p14:tracePt t="6319" x="3467100" y="3035300"/>
          <p14:tracePt t="6344" x="3473450" y="3028950"/>
          <p14:tracePt t="6352" x="3486150" y="3022600"/>
          <p14:tracePt t="6352" x="3498850" y="3016250"/>
          <p14:tracePt t="6371" x="3505200" y="3003550"/>
          <p14:tracePt t="6371" x="3524250" y="2997200"/>
          <p14:tracePt t="6371" x="3536950" y="2990850"/>
          <p14:tracePt t="6389" x="3556000" y="2978150"/>
          <p14:tracePt t="6402" x="3568700" y="2965450"/>
          <p14:tracePt t="6402" x="3606800" y="2946400"/>
          <p14:tracePt t="6420" x="3625850" y="2940050"/>
          <p14:tracePt t="6420" x="3644900" y="2927350"/>
          <p14:tracePt t="6437" x="3663950" y="2921000"/>
          <p14:tracePt t="6437" x="3683000" y="2908300"/>
          <p14:tracePt t="6454" x="3695700" y="2901950"/>
          <p14:tracePt t="6454" x="3714750" y="2895600"/>
          <p14:tracePt t="6454" x="3733800" y="2889250"/>
          <p14:tracePt t="6473" x="3752850" y="2882900"/>
          <p14:tracePt t="6485" x="3765550" y="2882900"/>
          <p14:tracePt t="6485" x="3790950" y="2876550"/>
          <p14:tracePt t="6504" x="3803650" y="2876550"/>
          <p14:tracePt t="6504" x="3810000" y="2876550"/>
          <p14:tracePt t="6521" x="3822700" y="2882900"/>
          <p14:tracePt t="6521" x="3829050" y="2889250"/>
          <p14:tracePt t="6538" x="3835400" y="2895600"/>
          <p14:tracePt t="6538" x="3841750" y="2901950"/>
          <p14:tracePt t="6538" x="3848100" y="2908300"/>
          <p14:tracePt t="6557" x="3854450" y="2921000"/>
          <p14:tracePt t="6557" x="3860800" y="2933700"/>
          <p14:tracePt t="6571" x="3867150" y="2946400"/>
          <p14:tracePt t="6571" x="3867150" y="2959100"/>
          <p14:tracePt t="6588" x="3873500" y="2971800"/>
          <p14:tracePt t="6588" x="3873500" y="2984500"/>
          <p14:tracePt t="6604" x="3873500" y="3003550"/>
          <p14:tracePt t="6604" x="3873500" y="3016250"/>
          <p14:tracePt t="6621" x="3873500" y="3028950"/>
          <p14:tracePt t="6621" x="3867150" y="3054350"/>
          <p14:tracePt t="6638" x="3860800" y="3067050"/>
          <p14:tracePt t="6638" x="3854450" y="3073400"/>
          <p14:tracePt t="6655" x="3848100" y="3086100"/>
          <p14:tracePt t="6655" x="3835400" y="3092450"/>
          <p14:tracePt t="6671" x="3822700" y="3105150"/>
          <p14:tracePt t="6671" x="3803650" y="3117850"/>
          <p14:tracePt t="6689" x="3784600" y="3124200"/>
          <p14:tracePt t="6689" x="3765550" y="3130550"/>
          <p14:tracePt t="6705" x="3746500" y="3136900"/>
          <p14:tracePt t="6705" x="3727450" y="3136900"/>
          <p14:tracePt t="6722" x="3708400" y="3136900"/>
          <p14:tracePt t="6722" x="3683000" y="3130550"/>
          <p14:tracePt t="6738" x="3663950" y="3130550"/>
          <p14:tracePt t="6738" x="3638550" y="3124200"/>
          <p14:tracePt t="6738" x="3619500" y="3117850"/>
          <p14:tracePt t="6758" x="3600450" y="3111500"/>
          <p14:tracePt t="6770" x="3581400" y="3098800"/>
          <p14:tracePt t="6770" x="3536950" y="3073400"/>
          <p14:tracePt t="6789" x="3511550" y="3054350"/>
          <p14:tracePt t="6789" x="3492500" y="3035300"/>
          <p14:tracePt t="6805" x="3467100" y="3009900"/>
          <p14:tracePt t="6805" x="3441700" y="2978150"/>
          <p14:tracePt t="6822" x="3422650" y="2946400"/>
          <p14:tracePt t="6822" x="3397250" y="2908300"/>
          <p14:tracePt t="6822" x="3384550" y="2876550"/>
          <p14:tracePt t="6841" x="3365500" y="2838450"/>
          <p14:tracePt t="6853" x="3359150" y="2800350"/>
          <p14:tracePt t="6853" x="3352800" y="2730500"/>
          <p14:tracePt t="6872" x="3359150" y="2692400"/>
          <p14:tracePt t="6872" x="3365500" y="2660650"/>
          <p14:tracePt t="6889" x="3378200" y="2622550"/>
          <p14:tracePt t="6889" x="3397250" y="2584450"/>
          <p14:tracePt t="6905" x="3422650" y="2552700"/>
          <p14:tracePt t="6905" x="3479800" y="2476500"/>
          <p14:tracePt t="6922" x="3517900" y="2444750"/>
          <p14:tracePt t="6922" x="3556000" y="2406650"/>
          <p14:tracePt t="6939" x="3600450" y="2381250"/>
          <p14:tracePt t="6939" x="3644900" y="2349500"/>
          <p14:tracePt t="6955" x="3689350" y="2330450"/>
          <p14:tracePt t="6955" x="3727450" y="2317750"/>
          <p14:tracePt t="6973" x="3771900" y="2305050"/>
          <p14:tracePt t="6973" x="3848100" y="2330450"/>
          <p14:tracePt t="6989" x="3879850" y="2355850"/>
          <p14:tracePt t="6989" x="3917950" y="2393950"/>
          <p14:tracePt t="7007" x="3943350" y="2438400"/>
          <p14:tracePt t="7007" x="3968750" y="2489200"/>
          <p14:tracePt t="7023" x="4000500" y="2540000"/>
          <p14:tracePt t="7023" x="4019550" y="2603500"/>
          <p14:tracePt t="7023" x="4038600" y="2660650"/>
          <p14:tracePt t="7042" x="4051300" y="2711450"/>
          <p14:tracePt t="7054" x="4064000" y="2768600"/>
          <p14:tracePt t="7054" x="4070350" y="2876550"/>
          <p14:tracePt t="7073" x="4070350" y="2927350"/>
          <p14:tracePt t="7073" x="4057650" y="2971800"/>
          <p14:tracePt t="7089" x="4044950" y="3009900"/>
          <p14:tracePt t="7089" x="4032250" y="3048000"/>
          <p14:tracePt t="7089" x="4006850" y="3079750"/>
          <p14:tracePt t="7108" x="3987800" y="3105150"/>
          <p14:tracePt t="7121" x="3956050" y="3130550"/>
          <p14:tracePt t="7121" x="3898900" y="3175000"/>
          <p14:tracePt t="7143" x="3873500" y="3194050"/>
          <p14:tracePt t="7143" x="3841750" y="3213100"/>
          <p14:tracePt t="7157" x="3810000" y="3232150"/>
          <p14:tracePt t="7157" x="3784600" y="3251200"/>
          <p14:tracePt t="7175" x="3797300" y="3257550"/>
          <p14:tracePt t="7202" x="3784600" y="3321050"/>
          <p14:tracePt t="7210" x="3771900" y="3378200"/>
          <p14:tracePt t="7210" x="3771900" y="3441700"/>
          <p14:tracePt t="7224" x="3771900" y="3511550"/>
          <p14:tracePt t="7224" x="3784600" y="3594100"/>
          <p14:tracePt t="7241" x="3803650" y="3670300"/>
          <p14:tracePt t="7241" x="3829050" y="3752850"/>
          <p14:tracePt t="7258" x="3816350" y="3854450"/>
          <p14:tracePt t="7258" x="3841750" y="3892550"/>
          <p14:tracePt t="7274" x="3867150" y="3943350"/>
        </p14:tracePtLst>
      </p14:laserTrace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ja-JP" altLang="en-US" dirty="0"/>
              <a:t>エクセルでの母回帰係数の</a:t>
            </a:r>
            <a:r>
              <a:rPr lang="ja-JP" altLang="en-US" dirty="0" smtClean="0"/>
              <a:t>推定</a:t>
            </a:r>
            <a:endParaRPr lang="ja-JP" altLang="en-US" dirty="0"/>
          </a:p>
        </p:txBody>
      </p:sp>
      <p:graphicFrame>
        <p:nvGraphicFramePr>
          <p:cNvPr id="372739" name="Object 3"/>
          <p:cNvGraphicFramePr>
            <a:graphicFrameLocks noChangeAspect="1"/>
          </p:cNvGraphicFramePr>
          <p:nvPr/>
        </p:nvGraphicFramePr>
        <p:xfrm>
          <a:off x="428596" y="1142984"/>
          <a:ext cx="8153400" cy="4305300"/>
        </p:xfrm>
        <a:graphic>
          <a:graphicData uri="http://schemas.openxmlformats.org/presentationml/2006/ole">
            <mc:AlternateContent xmlns:mc="http://schemas.openxmlformats.org/markup-compatibility/2006">
              <mc:Choice xmlns:v="urn:schemas-microsoft-com:vml" Requires="v">
                <p:oleObj spid="_x0000_s476176" name="ﾛｰﾀｽ ﾌﾘｰﾗﾝｽ 2001 ｵﾌﾞｼﾞｪｸﾄ" r:id="rId7" imgW="2091600" imgH="1105200" progId="">
                  <p:embed/>
                </p:oleObj>
              </mc:Choice>
              <mc:Fallback>
                <p:oleObj name="ﾛｰﾀｽ ﾌﾘｰﾗﾝｽ 2001 ｵﾌﾞｼﾞｪｸﾄ" r:id="rId7" imgW="2091600" imgH="11052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1142984"/>
                        <a:ext cx="81534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740" name="Rectangle 4"/>
          <p:cNvSpPr>
            <a:spLocks noChangeArrowheads="1"/>
          </p:cNvSpPr>
          <p:nvPr/>
        </p:nvSpPr>
        <p:spPr bwMode="auto">
          <a:xfrm>
            <a:off x="3247996" y="2285984"/>
            <a:ext cx="5420074" cy="461665"/>
          </a:xfrm>
          <a:prstGeom prst="rect">
            <a:avLst/>
          </a:prstGeom>
          <a:noFill/>
          <a:ln w="38100">
            <a:noFill/>
            <a:miter lim="800000"/>
            <a:headEnd/>
            <a:tailEnd/>
          </a:ln>
          <a:effectLst/>
        </p:spPr>
        <p:txBody>
          <a:bodyPr wrap="none">
            <a:spAutoFit/>
          </a:bodyPr>
          <a:lstStyle/>
          <a:p>
            <a:r>
              <a:rPr lang="ja-JP" altLang="en-US" dirty="0">
                <a:solidFill>
                  <a:srgbClr val="FF0000"/>
                </a:solidFill>
              </a:rPr>
              <a:t>ここ</a:t>
            </a:r>
            <a:r>
              <a:rPr lang="ja-JP" altLang="en-US" dirty="0" smtClean="0">
                <a:solidFill>
                  <a:srgbClr val="FF0000"/>
                </a:solidFill>
              </a:rPr>
              <a:t>に区間推定に</a:t>
            </a:r>
            <a:r>
              <a:rPr lang="ja-JP" altLang="en-US" dirty="0">
                <a:solidFill>
                  <a:srgbClr val="FF0000"/>
                </a:solidFill>
              </a:rPr>
              <a:t>必要な値が表示される</a:t>
            </a:r>
          </a:p>
        </p:txBody>
      </p:sp>
      <p:grpSp>
        <p:nvGrpSpPr>
          <p:cNvPr id="372750" name="Group 14"/>
          <p:cNvGrpSpPr>
            <a:grpSpLocks/>
          </p:cNvGrpSpPr>
          <p:nvPr/>
        </p:nvGrpSpPr>
        <p:grpSpPr bwMode="auto">
          <a:xfrm>
            <a:off x="428596" y="4343384"/>
            <a:ext cx="6248400" cy="1828800"/>
            <a:chOff x="384" y="2976"/>
            <a:chExt cx="3936" cy="1152"/>
          </a:xfrm>
        </p:grpSpPr>
        <p:sp>
          <p:nvSpPr>
            <p:cNvPr id="372743" name="Rectangle 7"/>
            <p:cNvSpPr>
              <a:spLocks noChangeArrowheads="1"/>
            </p:cNvSpPr>
            <p:nvPr/>
          </p:nvSpPr>
          <p:spPr bwMode="auto">
            <a:xfrm>
              <a:off x="384" y="3840"/>
              <a:ext cx="2836" cy="288"/>
            </a:xfrm>
            <a:prstGeom prst="rect">
              <a:avLst/>
            </a:prstGeom>
            <a:noFill/>
            <a:ln w="38100">
              <a:noFill/>
              <a:miter lim="800000"/>
              <a:headEnd/>
              <a:tailEnd/>
            </a:ln>
            <a:effectLst/>
          </p:spPr>
          <p:txBody>
            <a:bodyPr wrap="none">
              <a:spAutoFit/>
            </a:bodyPr>
            <a:lstStyle/>
            <a:p>
              <a:r>
                <a:rPr lang="ja-JP" altLang="en-US"/>
                <a:t>ここに</a:t>
              </a:r>
              <a:r>
                <a:rPr lang="en-US" altLang="ja-JP"/>
                <a:t>95</a:t>
              </a:r>
              <a:r>
                <a:rPr lang="ja-JP" altLang="en-US"/>
                <a:t>％信頼区間が表示される</a:t>
              </a:r>
            </a:p>
          </p:txBody>
        </p:sp>
        <p:sp>
          <p:nvSpPr>
            <p:cNvPr id="372744" name="Oval 8"/>
            <p:cNvSpPr>
              <a:spLocks noChangeArrowheads="1"/>
            </p:cNvSpPr>
            <p:nvPr/>
          </p:nvSpPr>
          <p:spPr bwMode="auto">
            <a:xfrm>
              <a:off x="3120" y="2976"/>
              <a:ext cx="1200" cy="672"/>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72745" name="Line 9"/>
            <p:cNvSpPr>
              <a:spLocks noChangeShapeType="1"/>
            </p:cNvSpPr>
            <p:nvPr/>
          </p:nvSpPr>
          <p:spPr bwMode="auto">
            <a:xfrm flipV="1">
              <a:off x="2688" y="3648"/>
              <a:ext cx="768" cy="24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grpSp>
        <p:nvGrpSpPr>
          <p:cNvPr id="372751" name="Group 15"/>
          <p:cNvGrpSpPr>
            <a:grpSpLocks/>
          </p:cNvGrpSpPr>
          <p:nvPr/>
        </p:nvGrpSpPr>
        <p:grpSpPr bwMode="auto">
          <a:xfrm>
            <a:off x="5076796" y="4267184"/>
            <a:ext cx="3733800" cy="2209800"/>
            <a:chOff x="3312" y="2928"/>
            <a:chExt cx="2352" cy="1392"/>
          </a:xfrm>
        </p:grpSpPr>
        <p:sp>
          <p:nvSpPr>
            <p:cNvPr id="372746" name="Rectangle 10"/>
            <p:cNvSpPr>
              <a:spLocks noChangeArrowheads="1"/>
            </p:cNvSpPr>
            <p:nvPr/>
          </p:nvSpPr>
          <p:spPr bwMode="auto">
            <a:xfrm>
              <a:off x="3312" y="3802"/>
              <a:ext cx="2352" cy="518"/>
            </a:xfrm>
            <a:prstGeom prst="rect">
              <a:avLst/>
            </a:prstGeom>
            <a:noFill/>
            <a:ln w="38100">
              <a:noFill/>
              <a:miter lim="800000"/>
              <a:headEnd/>
              <a:tailEnd/>
            </a:ln>
            <a:effectLst/>
          </p:spPr>
          <p:txBody>
            <a:bodyPr>
              <a:spAutoFit/>
            </a:bodyPr>
            <a:lstStyle/>
            <a:p>
              <a:r>
                <a:rPr lang="ja-JP" altLang="en-US"/>
                <a:t>ここに指定した確率における信頼区間が表示される</a:t>
              </a:r>
            </a:p>
          </p:txBody>
        </p:sp>
        <p:sp>
          <p:nvSpPr>
            <p:cNvPr id="372747" name="Line 11"/>
            <p:cNvSpPr>
              <a:spLocks noChangeShapeType="1"/>
            </p:cNvSpPr>
            <p:nvPr/>
          </p:nvSpPr>
          <p:spPr bwMode="auto">
            <a:xfrm flipV="1">
              <a:off x="4272" y="3456"/>
              <a:ext cx="576" cy="384"/>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72748" name="Oval 12"/>
            <p:cNvSpPr>
              <a:spLocks noChangeArrowheads="1"/>
            </p:cNvSpPr>
            <p:nvPr/>
          </p:nvSpPr>
          <p:spPr bwMode="auto">
            <a:xfrm>
              <a:off x="4176" y="2928"/>
              <a:ext cx="1200" cy="672"/>
            </a:xfrm>
            <a:prstGeom prst="ellipse">
              <a:avLst/>
            </a:prstGeom>
            <a:noFill/>
            <a:ln w="38100">
              <a:solidFill>
                <a:srgbClr val="FF6600"/>
              </a:solidFill>
              <a:round/>
              <a:headEnd/>
              <a:tailEnd/>
            </a:ln>
            <a:effectLst/>
          </p:spPr>
          <p:txBody>
            <a:bodyPr wrap="none" anchor="ctr">
              <a:spAutoFit/>
            </a:bodyPr>
            <a:lstStyle/>
            <a:p>
              <a:endParaRPr lang="ja-JP" altLang="en-US"/>
            </a:p>
          </p:txBody>
        </p:sp>
      </p:grpSp>
      <p:pic>
        <p:nvPicPr>
          <p:cNvPr id="2" name="オーディオ 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21700" y="6235700"/>
            <a:ext cx="406400" cy="406400"/>
          </a:xfrm>
          <a:prstGeom prst="rect">
            <a:avLst/>
          </a:prstGeom>
        </p:spPr>
      </p:pic>
    </p:spTree>
    <p:custDataLst>
      <p:tags r:id="rId2"/>
    </p:custDataLst>
    <p:extLst>
      <p:ext uri="{BB962C8B-B14F-4D97-AF65-F5344CB8AC3E}">
        <p14:creationId xmlns:p14="http://schemas.microsoft.com/office/powerpoint/2010/main" val="2982101013"/>
      </p:ext>
    </p:extLst>
  </p:cSld>
  <p:clrMapOvr>
    <a:masterClrMapping/>
  </p:clrMapOvr>
  <mc:AlternateContent xmlns:mc="http://schemas.openxmlformats.org/markup-compatibility/2006" xmlns:p14="http://schemas.microsoft.com/office/powerpoint/2010/main">
    <mc:Choice Requires="p14">
      <p:transition spd="slow" p14:dur="2000" advTm="71564"/>
    </mc:Choice>
    <mc:Fallback xmlns="">
      <p:transition spd="slow" advTm="715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27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72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72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bldLst>
      <p:bldP spid="372740" grpId="0"/>
    </p:bldLst>
  </p:timing>
  <p:extLst>
    <p:ext uri="{3A86A75C-4F4B-4683-9AE1-C65F6400EC91}">
      <p14:laserTraceLst xmlns:p14="http://schemas.microsoft.com/office/powerpoint/2010/main">
        <p14:tracePtLst>
          <p14:tracePt t="35331" x="3327400" y="5848350"/>
          <p14:tracePt t="35336" x="3321050" y="5861050"/>
          <p14:tracePt t="35336" x="3244850" y="5930900"/>
          <p14:tracePt t="35356" x="3206750" y="5956300"/>
          <p14:tracePt t="35356" x="3124200" y="6000750"/>
          <p14:tracePt t="35372" x="3079750" y="6026150"/>
          <p14:tracePt t="35372" x="3028950" y="6045200"/>
          <p14:tracePt t="35372" x="2971800" y="6076950"/>
          <p14:tracePt t="35392" x="2914650" y="6102350"/>
          <p14:tracePt t="35404" x="2851150" y="6121400"/>
          <p14:tracePt t="35404" x="2711450" y="6172200"/>
          <p14:tracePt t="35424" x="2635250" y="6191250"/>
          <p14:tracePt t="35424" x="2559050" y="6210300"/>
          <p14:tracePt t="35440" x="2482850" y="6229350"/>
          <p14:tracePt t="35440" x="2400300" y="6242050"/>
          <p14:tracePt t="35456" x="2324100" y="6261100"/>
          <p14:tracePt t="35456" x="2247900" y="6273800"/>
          <p14:tracePt t="35473" x="2178050" y="6286500"/>
          <p14:tracePt t="35473" x="2114550" y="6292850"/>
          <p14:tracePt t="35473" x="2051050" y="6299200"/>
          <p14:tracePt t="35492" x="1987550" y="6305550"/>
          <p14:tracePt t="35492" x="1930400" y="6318250"/>
          <p14:tracePt t="35506" x="1905000" y="6362700"/>
          <p14:tracePt t="35551" x="1860550" y="6350000"/>
          <p14:tracePt t="35560" x="1822450" y="6343650"/>
          <p14:tracePt t="35560" x="1809750" y="6324600"/>
          <p14:tracePt t="35573" x="1803400" y="6311900"/>
          <p14:tracePt t="35573" x="1822450" y="6286500"/>
          <p14:tracePt t="35590" x="1860550" y="6254750"/>
          <p14:tracePt t="35590" x="1924050" y="6223000"/>
          <p14:tracePt t="35608" x="1968500" y="6146800"/>
          <p14:tracePt t="35608" x="2159000" y="6083300"/>
          <p14:tracePt t="35625" x="2260600" y="6045200"/>
          <p14:tracePt t="35625" x="2368550" y="6013450"/>
          <p14:tracePt t="35641" x="2489200" y="5981700"/>
          <p14:tracePt t="35641" x="2616200" y="5956300"/>
          <p14:tracePt t="35658" x="2743200" y="5924550"/>
          <p14:tracePt t="35658" x="2876550" y="5892800"/>
          <p14:tracePt t="35674" x="3003550" y="5861050"/>
          <p14:tracePt t="35674" x="3136900" y="5829300"/>
          <p14:tracePt t="35674" x="3270250" y="5803900"/>
          <p14:tracePt t="35694" x="3390900" y="5784850"/>
          <p14:tracePt t="35706" x="3505200" y="5759450"/>
          <p14:tracePt t="35706" x="3714750" y="5715000"/>
          <p14:tracePt t="35725" x="3803650" y="5702300"/>
          <p14:tracePt t="35725" x="3886200" y="5683250"/>
          <p14:tracePt t="35742" x="3962400" y="5670550"/>
          <p14:tracePt t="35742" x="4032250" y="5657850"/>
          <p14:tracePt t="35758" x="4089400" y="5645150"/>
          <p14:tracePt t="35758" x="4140200" y="5638800"/>
          <p14:tracePt t="35758" x="4184650" y="5638800"/>
          <p14:tracePt t="35777" x="4222750" y="5632450"/>
          <p14:tracePt t="35790" x="4260850" y="5632450"/>
          <p14:tracePt t="35790" x="4330700" y="5632450"/>
          <p14:tracePt t="35808" x="4356100" y="5638800"/>
          <p14:tracePt t="35808" x="4387850" y="5638800"/>
          <p14:tracePt t="35826" x="4413250" y="5645150"/>
          <p14:tracePt t="35826" x="4432300" y="5651500"/>
          <p14:tracePt t="35842" x="4457700" y="5657850"/>
          <p14:tracePt t="35842" x="4476750" y="5657850"/>
          <p14:tracePt t="35842" x="4495800" y="5664200"/>
          <p14:tracePt t="35861" x="4508500" y="5664200"/>
          <p14:tracePt t="35861" x="4527550" y="5670550"/>
          <p14:tracePt t="35875" x="4546600" y="5676900"/>
          <p14:tracePt t="35875" x="4565650" y="5676900"/>
          <p14:tracePt t="35892" x="4584700" y="5676900"/>
          <p14:tracePt t="35892" x="4603750" y="5676900"/>
          <p14:tracePt t="35909" x="4629150" y="5683250"/>
          <p14:tracePt t="35909" x="4679950" y="5683250"/>
          <p14:tracePt t="35925" x="4705350" y="5683250"/>
          <p14:tracePt t="35925" x="4730750" y="5676900"/>
          <p14:tracePt t="35942" x="4762500" y="5676900"/>
          <p14:tracePt t="35942" x="4787900" y="5670550"/>
          <p14:tracePt t="35959" x="4819650" y="5657850"/>
          <p14:tracePt t="35959" x="4851400" y="5645150"/>
          <p14:tracePt t="35975" x="4876800" y="5632450"/>
          <p14:tracePt t="35975" x="4940300" y="5607050"/>
          <p14:tracePt t="35993" x="4965700" y="5588000"/>
          <p14:tracePt t="35993" x="4997450" y="5568950"/>
          <p14:tracePt t="36010" x="5029200" y="5556250"/>
          <p14:tracePt t="36010" x="5054600" y="5537200"/>
          <p14:tracePt t="36026" x="5080000" y="5518150"/>
          <p14:tracePt t="36026" x="5105400" y="5505450"/>
          <p14:tracePt t="36026" x="5130800" y="5492750"/>
          <p14:tracePt t="36045" x="5156200" y="5480050"/>
          <p14:tracePt t="36057" x="5175250" y="5467350"/>
          <p14:tracePt t="36057" x="5213350" y="5441950"/>
          <p14:tracePt t="36078" x="5232400" y="5435600"/>
          <p14:tracePt t="36078" x="5251450" y="5422900"/>
          <p14:tracePt t="36093" x="5264150" y="5416550"/>
          <p14:tracePt t="36093" x="5276850" y="5410200"/>
          <p14:tracePt t="36109" x="5283200" y="5403850"/>
          <p14:tracePt t="36109" x="5295900" y="5397500"/>
          <p14:tracePt t="36126" x="5295900" y="5391150"/>
          <p14:tracePt t="36141" x="5289550" y="5391150"/>
          <p14:tracePt t="36158" x="5276850" y="5391150"/>
          <p14:tracePt t="36158" x="5232400" y="5384800"/>
          <p14:tracePt t="36176" x="5207000" y="5378450"/>
          <p14:tracePt t="36176" x="5168900" y="5372100"/>
          <p14:tracePt t="36193" x="5130800" y="5359400"/>
          <p14:tracePt t="36193" x="5086350" y="5346700"/>
          <p14:tracePt t="36210" x="5041900" y="5327650"/>
          <p14:tracePt t="36210" x="4940300" y="5276850"/>
          <p14:tracePt t="36226" x="4883150" y="5245100"/>
          <p14:tracePt t="36226" x="4832350" y="5207000"/>
          <p14:tracePt t="36243" x="4787900" y="5168900"/>
          <p14:tracePt t="36243" x="4743450" y="5137150"/>
          <p14:tracePt t="36260" x="4699000" y="5092700"/>
          <p14:tracePt t="36260" x="4667250" y="5054600"/>
          <p14:tracePt t="36277" x="4641850" y="5016500"/>
          <p14:tracePt t="36277" x="4610100" y="4927600"/>
          <p14:tracePt t="36294" x="4610100" y="4883150"/>
          <p14:tracePt t="36294" x="4616450" y="4838700"/>
          <p14:tracePt t="36310" x="4629150" y="4794250"/>
          <p14:tracePt t="36310" x="4648200" y="4749800"/>
          <p14:tracePt t="36327" x="4679950" y="4711700"/>
          <p14:tracePt t="36327" x="4711700" y="4667250"/>
          <p14:tracePt t="36327" x="4749800" y="4629150"/>
          <p14:tracePt t="36346" x="4794250" y="4591050"/>
          <p14:tracePt t="36346" x="4845050" y="4552950"/>
          <p14:tracePt t="36361" x="4902200" y="4521200"/>
          <p14:tracePt t="36361" x="4959350" y="4489450"/>
          <p14:tracePt t="36377" x="5022850" y="4464050"/>
          <p14:tracePt t="36377" x="5099050" y="4432300"/>
          <p14:tracePt t="36394" x="5168900" y="4406900"/>
          <p14:tracePt t="36394" x="5251450" y="4381500"/>
          <p14:tracePt t="36394" x="5334000" y="4356100"/>
          <p14:tracePt t="36413" x="5416550" y="4337050"/>
          <p14:tracePt t="36425" x="5499100" y="4318000"/>
          <p14:tracePt t="36425" x="5670550" y="4286250"/>
          <p14:tracePt t="36446" x="5753100" y="4273550"/>
          <p14:tracePt t="36446" x="5842000" y="4267200"/>
          <p14:tracePt t="36461" x="5924550" y="4260850"/>
          <p14:tracePt t="36461" x="6007100" y="4260850"/>
          <p14:tracePt t="36477" x="6083300" y="4267200"/>
          <p14:tracePt t="36477" x="6165850" y="4279900"/>
          <p14:tracePt t="36477" x="6242050" y="4292600"/>
          <p14:tracePt t="36497" x="6311900" y="4311650"/>
          <p14:tracePt t="36509" x="6381750" y="4330700"/>
          <p14:tracePt t="36509" x="6508750" y="4387850"/>
          <p14:tracePt t="36527" x="6565900" y="4419600"/>
          <p14:tracePt t="36527" x="6616700" y="4451350"/>
          <p14:tracePt t="36544" x="6661150" y="4483100"/>
          <p14:tracePt t="36544" x="6699250" y="4514850"/>
          <p14:tracePt t="36561" x="6731000" y="4552950"/>
          <p14:tracePt t="36561" x="6756400" y="4591050"/>
          <p14:tracePt t="36578" x="6775450" y="4635500"/>
          <p14:tracePt t="36578" x="6788150" y="4718050"/>
          <p14:tracePt t="36594" x="6781800" y="4768850"/>
          <p14:tracePt t="36594" x="6762750" y="4813300"/>
          <p14:tracePt t="36611" x="6743700" y="4864100"/>
          <p14:tracePt t="36611" x="6711950" y="4908550"/>
          <p14:tracePt t="36628" x="6673850" y="4953000"/>
          <p14:tracePt t="36628" x="6629400" y="4997450"/>
          <p14:tracePt t="36644" x="6584950" y="5041900"/>
          <p14:tracePt t="36644" x="6477000" y="5118100"/>
          <p14:tracePt t="36661" x="6419850" y="5162550"/>
          <p14:tracePt t="36661" x="6350000" y="5194300"/>
          <p14:tracePt t="36678" x="6280150" y="5232400"/>
          <p14:tracePt t="36678" x="6203950" y="5270500"/>
          <p14:tracePt t="36695" x="6121400" y="5302250"/>
          <p14:tracePt t="36695" x="6045200" y="5340350"/>
          <p14:tracePt t="36695" x="5962650" y="5372100"/>
          <p14:tracePt t="36714" x="5873750" y="5403850"/>
          <p14:tracePt t="36726" x="5784850" y="5435600"/>
          <p14:tracePt t="36726" x="5600700" y="5499100"/>
          <p14:tracePt t="36745" x="5505450" y="5530850"/>
          <p14:tracePt t="36745" x="5397500" y="5556250"/>
          <p14:tracePt t="36762" x="5283200" y="5588000"/>
          <p14:tracePt t="36762" x="5156200" y="5613400"/>
          <p14:tracePt t="36762" x="5029200" y="5638800"/>
          <p14:tracePt t="36782" x="4889500" y="5664200"/>
          <p14:tracePt t="36793" x="4737100" y="5683250"/>
          <p14:tracePt t="36793" x="4584700" y="5702300"/>
          <p14:tracePt t="36793" x="4425950" y="5721350"/>
          <p14:tracePt t="36814" x="4260850" y="5746750"/>
          <p14:tracePt t="36814" x="4089400" y="5765800"/>
          <p14:tracePt t="36830" x="3917950" y="5784850"/>
          <p14:tracePt t="36830" x="3752850" y="5803900"/>
          <p14:tracePt t="36845" x="3581400" y="5829300"/>
          <p14:tracePt t="36845" x="3416300" y="5854700"/>
          <p14:tracePt t="36862" x="3244850" y="5880100"/>
          <p14:tracePt t="36862" x="3079750" y="5899150"/>
          <p14:tracePt t="36878" x="2921000" y="5924550"/>
          <p14:tracePt t="36878" x="2622550" y="5975350"/>
          <p14:tracePt t="36895" x="2476500" y="6000750"/>
          <p14:tracePt t="36895" x="2343150" y="6026150"/>
          <p14:tracePt t="36912" x="2209800" y="6051550"/>
          <p14:tracePt t="36912" x="2089150" y="6076950"/>
          <p14:tracePt t="36929" x="1981200" y="6108700"/>
          <p14:tracePt t="36929" x="1771650" y="6165850"/>
          <p14:tracePt t="36945" x="1676400" y="6191250"/>
          <p14:tracePt t="36945" x="1587500" y="6216650"/>
          <p14:tracePt t="36962" x="1511300" y="6242050"/>
          <p14:tracePt t="36962" x="1435100" y="6273800"/>
          <p14:tracePt t="36979" x="1365250" y="6299200"/>
          <p14:tracePt t="36979" x="1301750" y="6324600"/>
          <p14:tracePt t="36996" x="1244600" y="6343650"/>
          <p14:tracePt t="36996" x="1136650" y="6381750"/>
          <p14:tracePt t="37013" x="1092200" y="6400800"/>
          <p14:tracePt t="37013" x="1054100" y="6413500"/>
          <p14:tracePt t="37029" x="1016000" y="6419850"/>
          <p14:tracePt t="37029" x="990600" y="6426200"/>
          <p14:tracePt t="37046" x="965200" y="6432550"/>
          <p14:tracePt t="37046" x="939800" y="6445250"/>
          <p14:tracePt t="37064" x="908050" y="6457950"/>
          <p14:tracePt t="37077" x="882650" y="6457950"/>
          <p14:tracePt t="37094" x="863600" y="6464300"/>
          <p14:tracePt t="37112" x="844550" y="6457950"/>
          <p14:tracePt t="37133" x="825500" y="6432550"/>
          <p14:tracePt t="37180" x="806450" y="6457950"/>
          <p14:tracePt t="37293" x="806450" y="6432550"/>
          <p14:tracePt t="37448" x="812800" y="6413500"/>
          <p14:tracePt t="37492" x="793750" y="6388100"/>
          <p14:tracePt t="37601" x="800100" y="6362700"/>
          <p14:tracePt t="37681" x="812800" y="6337300"/>
          <p14:tracePt t="37712" x="812800" y="6330950"/>
          <p14:tracePt t="37721" x="812800" y="6324600"/>
          <p14:tracePt t="37730" x="819150" y="6318250"/>
          <p14:tracePt t="37730" x="819150" y="6311900"/>
          <p14:tracePt t="37749" x="825500" y="6305550"/>
          <p14:tracePt t="37765" x="825500" y="6299200"/>
          <p14:tracePt t="37817" x="819150" y="6292850"/>
          <p14:tracePt t="37841" x="819150" y="6299200"/>
          <p14:tracePt t="37905" x="812800" y="6299200"/>
          <p14:tracePt t="37953" x="806450" y="6305550"/>
          <p14:tracePt t="38064" x="806450" y="6311900"/>
          <p14:tracePt t="38092" x="800100" y="6305550"/>
          <p14:tracePt t="38108" x="800100" y="6299200"/>
          <p14:tracePt t="38145" x="793750" y="6311900"/>
          <p14:tracePt t="38205" x="793750" y="6318250"/>
          <p14:tracePt t="38229" x="787400" y="6343650"/>
          <p14:tracePt t="38305" x="774700" y="6369050"/>
          <p14:tracePt t="38373" x="768350" y="6388100"/>
          <p14:tracePt t="38621" x="762000" y="6369050"/>
          <p14:tracePt t="38985" x="755650" y="6343650"/>
          <p14:tracePt t="39385" x="742950" y="6362700"/>
          <p14:tracePt t="39592" x="723900" y="6375400"/>
          <p14:tracePt t="41300" x="711200" y="6394450"/>
          <p14:tracePt t="41606" x="704850" y="6413500"/>
          <p14:tracePt t="42266" x="685800" y="6438900"/>
          <p14:tracePt t="42893" x="666750" y="6457950"/>
          <p14:tracePt t="42978" x="641350" y="6464300"/>
          <p14:tracePt t="43014" x="615950" y="6483350"/>
          <p14:tracePt t="47931" x="7740650" y="5473700"/>
          <p14:tracePt t="47940" x="7747000" y="5467350"/>
          <p14:tracePt t="47955" x="7747000" y="5461000"/>
          <p14:tracePt t="47965" x="7740650" y="5454650"/>
          <p14:tracePt t="47965" x="7715250" y="5441950"/>
          <p14:tracePt t="47984" x="7696200" y="5435600"/>
          <p14:tracePt t="47984" x="7670800" y="5422900"/>
          <p14:tracePt t="48001" x="7645400" y="5416550"/>
          <p14:tracePt t="48001" x="7613650" y="5403850"/>
          <p14:tracePt t="48018" x="7581900" y="5397500"/>
          <p14:tracePt t="48018" x="7550150" y="5391150"/>
          <p14:tracePt t="48034" x="7518400" y="5384800"/>
          <p14:tracePt t="48034" x="7448550" y="5372100"/>
          <p14:tracePt t="48052" x="7416800" y="5365750"/>
          <p14:tracePt t="48052" x="7385050" y="5365750"/>
          <p14:tracePt t="48068" x="7346950" y="5365750"/>
          <p14:tracePt t="48068" x="7315200" y="5365750"/>
          <p14:tracePt t="48085" x="7283450" y="5365750"/>
          <p14:tracePt t="48085" x="7258050" y="5365750"/>
          <p14:tracePt t="48085" x="7226300" y="5365750"/>
          <p14:tracePt t="48104" x="7207250" y="5365750"/>
          <p14:tracePt t="48116" x="7181850" y="5372100"/>
          <p14:tracePt t="48116" x="7156450" y="5372100"/>
          <p14:tracePt t="48136" x="7143750" y="5372100"/>
          <p14:tracePt t="48136" x="7131050" y="5365750"/>
          <p14:tracePt t="48152" x="7124700" y="5359400"/>
          <p14:tracePt t="48171" x="7124700" y="5353050"/>
          <p14:tracePt t="48187" x="7131050" y="5346700"/>
          <p14:tracePt t="48199" x="7131050" y="5340350"/>
          <p14:tracePt t="48199" x="7137400" y="5334000"/>
          <p14:tracePt t="48199" x="7143750" y="5327650"/>
          <p14:tracePt t="48221" x="7150100" y="5321300"/>
          <p14:tracePt t="48233" x="7156450" y="5314950"/>
          <p14:tracePt t="48233" x="7162800" y="5314950"/>
          <p14:tracePt t="48251" x="7169150" y="5308600"/>
          <p14:tracePt t="48267" x="7175500" y="5308600"/>
          <p14:tracePt t="48267" x="7188200" y="5302250"/>
          <p14:tracePt t="48285" x="7194550" y="5302250"/>
          <p14:tracePt t="48285" x="7200900" y="5302250"/>
          <p14:tracePt t="48302" x="7207250" y="5308600"/>
          <p14:tracePt t="48302" x="7213600" y="5308600"/>
          <p14:tracePt t="48319" x="7219950" y="5308600"/>
          <p14:tracePt t="48319" x="7226300" y="5314950"/>
          <p14:tracePt t="48337" x="7239000" y="5321300"/>
          <p14:tracePt t="48337" x="7251700" y="5334000"/>
          <p14:tracePt t="48352" x="7264400" y="5340350"/>
          <p14:tracePt t="48352" x="7270750" y="5353050"/>
          <p14:tracePt t="48368" x="7283450" y="5359400"/>
          <p14:tracePt t="48368" x="7289800" y="5365750"/>
          <p14:tracePt t="48385" x="7302500" y="5372100"/>
          <p14:tracePt t="48385" x="7315200" y="5378450"/>
          <p14:tracePt t="48385" x="7321550" y="5384800"/>
          <p14:tracePt t="48405" x="7334250" y="5391150"/>
          <p14:tracePt t="48417" x="7340600" y="5397500"/>
          <p14:tracePt t="48417" x="7359650" y="5416550"/>
          <p14:tracePt t="48436" x="7366000" y="5422900"/>
          <p14:tracePt t="48436" x="7372350" y="5429250"/>
          <p14:tracePt t="48452" x="7378700" y="5435600"/>
          <p14:tracePt t="48452" x="7385050" y="5441950"/>
          <p14:tracePt t="48452" x="7391400" y="5448300"/>
          <p14:tracePt t="48472" x="7391400" y="5454650"/>
          <p14:tracePt t="48484" x="7404100" y="5461000"/>
          <p14:tracePt t="48500" x="7404100" y="5467350"/>
          <p14:tracePt t="48500" x="7416800" y="5473700"/>
          <p14:tracePt t="48519" x="7423150" y="5480050"/>
          <p14:tracePt t="48534" x="7429500" y="5492750"/>
          <p14:tracePt t="48551" x="7442200" y="5492750"/>
          <p14:tracePt t="48567" x="7442200" y="5499100"/>
          <p14:tracePt t="48584" x="7442200" y="5505450"/>
          <p14:tracePt t="48601" x="7435850" y="5505450"/>
          <p14:tracePt t="48618" x="7429500" y="5511800"/>
          <p14:tracePt t="48618" x="7423150" y="5511800"/>
          <p14:tracePt t="48636" x="7410450" y="5518150"/>
          <p14:tracePt t="48636" x="7372350" y="5524500"/>
          <p14:tracePt t="48653" x="7346950" y="5530850"/>
          <p14:tracePt t="48653" x="7315200" y="5530850"/>
          <p14:tracePt t="48670" x="7277100" y="5537200"/>
          <p14:tracePt t="48670" x="7239000" y="5537200"/>
          <p14:tracePt t="48686" x="7194550" y="5537200"/>
          <p14:tracePt t="48686" x="7099300" y="5524500"/>
          <p14:tracePt t="48704" x="7048500" y="5511800"/>
          <p14:tracePt t="48704" x="7004050" y="5499100"/>
          <p14:tracePt t="48721" x="6953250" y="5480050"/>
          <p14:tracePt t="48721" x="6896100" y="5454650"/>
          <p14:tracePt t="48737" x="6845300" y="5429250"/>
          <p14:tracePt t="48737" x="6794500" y="5391150"/>
          <p14:tracePt t="48753" x="6743700" y="5359400"/>
          <p14:tracePt t="48753" x="6692900" y="5321300"/>
          <p14:tracePt t="48753" x="6642100" y="5276850"/>
          <p14:tracePt t="48773" x="6591300" y="5238750"/>
          <p14:tracePt t="48785" x="6546850" y="5194300"/>
          <p14:tracePt t="48785" x="6464300" y="5099050"/>
          <p14:tracePt t="48804" x="6426200" y="5054600"/>
          <p14:tracePt t="48804" x="6394450" y="5010150"/>
          <p14:tracePt t="48820" x="6362700" y="4959350"/>
          <p14:tracePt t="48820" x="6337300" y="4908550"/>
          <p14:tracePt t="48820" x="6311900" y="4851400"/>
          <p14:tracePt t="48840" x="6299200" y="4800600"/>
          <p14:tracePt t="48852" x="6286500" y="4743450"/>
          <p14:tracePt t="48852" x="6286500" y="4629150"/>
          <p14:tracePt t="48873" x="6299200" y="4578350"/>
          <p14:tracePt t="48873" x="6311900" y="4521200"/>
          <p14:tracePt t="48887" x="6337300" y="4464050"/>
          <p14:tracePt t="48887" x="6369050" y="4413250"/>
          <p14:tracePt t="48904" x="6407150" y="4356100"/>
          <p14:tracePt t="48904" x="6445250" y="4305300"/>
          <p14:tracePt t="48921" x="6496050" y="4254500"/>
          <p14:tracePt t="48921" x="6546850" y="4203700"/>
          <p14:tracePt t="48921" x="6604000" y="4159250"/>
          <p14:tracePt t="48940" x="6667500" y="4114800"/>
          <p14:tracePt t="48940" x="6737350" y="4070350"/>
          <p14:tracePt t="48954" x="6807200" y="4032250"/>
          <p14:tracePt t="48954" x="6883400" y="4006850"/>
          <p14:tracePt t="48971" x="6965950" y="3981450"/>
          <p14:tracePt t="48971" x="7054850" y="3962400"/>
          <p14:tracePt t="48988" x="7143750" y="3949700"/>
          <p14:tracePt t="48988" x="7321550" y="3937000"/>
          <p14:tracePt t="49004" x="7416800" y="3930650"/>
          <p14:tracePt t="49004" x="7505700" y="3937000"/>
          <p14:tracePt t="49021" x="7588250" y="3943350"/>
          <p14:tracePt t="49021" x="7670800" y="3956050"/>
          <p14:tracePt t="49037" x="7753350" y="3968750"/>
          <p14:tracePt t="49037" x="7829550" y="3987800"/>
          <p14:tracePt t="49055" x="7899400" y="4013200"/>
          <p14:tracePt t="49055" x="7975600" y="4038600"/>
          <p14:tracePt t="49072" x="8102600" y="4108450"/>
          <p14:tracePt t="49072" x="8166100" y="4146550"/>
          <p14:tracePt t="49089" x="8216900" y="4184650"/>
          <p14:tracePt t="49089" x="8267700" y="4222750"/>
          <p14:tracePt t="49105" x="8312150" y="4267200"/>
          <p14:tracePt t="49105" x="8350250" y="4311650"/>
          <p14:tracePt t="49105" x="8382000" y="4356100"/>
          <p14:tracePt t="49123" x="8407400" y="4406900"/>
          <p14:tracePt t="49136" x="8426450" y="4457700"/>
          <p14:tracePt t="49136" x="8451850" y="4572000"/>
          <p14:tracePt t="49156" x="8458200" y="4629150"/>
          <p14:tracePt t="49156" x="8458200" y="4679950"/>
          <p14:tracePt t="49172" x="8451850" y="4737100"/>
          <p14:tracePt t="49172" x="8439150" y="4787900"/>
          <p14:tracePt t="49189" x="8426450" y="4845050"/>
          <p14:tracePt t="49189" x="8401050" y="4895850"/>
          <p14:tracePt t="49205" x="8375650" y="4940300"/>
          <p14:tracePt t="49205" x="8343900" y="4991100"/>
          <p14:tracePt t="49205" x="8305800" y="5035550"/>
          <p14:tracePt t="49224" x="8261350" y="5073650"/>
          <p14:tracePt t="49236" x="8216900" y="5118100"/>
          <p14:tracePt t="49236" x="8115300" y="5187950"/>
          <p14:tracePt t="49255" x="8064500" y="5219700"/>
          <p14:tracePt t="49255" x="8007350" y="5251450"/>
          <p14:tracePt t="49272" x="7943850" y="5283200"/>
          <p14:tracePt t="49272" x="7886700" y="5308600"/>
          <p14:tracePt t="49289" x="7816850" y="5334000"/>
          <p14:tracePt t="49289" x="7689850" y="5372100"/>
          <p14:tracePt t="49305" x="7620000" y="5391150"/>
          <p14:tracePt t="49305" x="7556500" y="5403850"/>
          <p14:tracePt t="49322" x="7493000" y="5410200"/>
          <p14:tracePt t="49322" x="7429500" y="5416550"/>
          <p14:tracePt t="49339" x="7372350" y="5416550"/>
          <p14:tracePt t="49339" x="7315200" y="5422900"/>
          <p14:tracePt t="49355" x="7258050" y="5422900"/>
          <p14:tracePt t="49355" x="7162800" y="5422900"/>
          <p14:tracePt t="49372" x="7118350" y="5422900"/>
          <p14:tracePt t="49372" x="7080250" y="5429250"/>
          <p14:tracePt t="49390" x="7048500" y="5429250"/>
          <p14:tracePt t="49390" x="7016750" y="5429250"/>
          <p14:tracePt t="49406" x="6997700" y="5435600"/>
          <p14:tracePt t="49406" x="6978650" y="5435600"/>
          <p14:tracePt t="49406" x="6965950" y="5441950"/>
          <p14:tracePt t="49425" x="6959600" y="5441950"/>
          <p14:tracePt t="49439" x="6959600" y="5448300"/>
          <p14:tracePt t="49454" x="6965950" y="5448300"/>
          <p14:tracePt t="49454" x="6972300" y="5448300"/>
          <p14:tracePt t="49472" x="6978650" y="5448300"/>
          <p14:tracePt t="49472" x="6991350" y="5448300"/>
          <p14:tracePt t="49472" x="6997700" y="5448300"/>
          <p14:tracePt t="49492" x="7010400" y="5448300"/>
          <p14:tracePt t="49504" x="7016750" y="5441950"/>
          <p14:tracePt t="49504" x="7029450" y="5441950"/>
          <p14:tracePt t="49504" x="7035800" y="5441950"/>
          <p14:tracePt t="49525" x="7048500" y="5441950"/>
          <p14:tracePt t="49525" x="7054850" y="5435600"/>
          <p14:tracePt t="49541" x="7067550" y="5435600"/>
          <p14:tracePt t="49541" x="7073900" y="5435600"/>
          <p14:tracePt t="49556" x="7080250" y="5435600"/>
          <p14:tracePt t="49556" x="7086600" y="5435600"/>
          <p14:tracePt t="49573" x="7092950" y="5435600"/>
          <p14:tracePt t="49588" x="7099300" y="5435600"/>
          <p14:tracePt t="49588" x="7105650" y="5435600"/>
          <p14:tracePt t="49607" x="7112000" y="5435600"/>
          <p14:tracePt t="49628" x="7118350" y="5441950"/>
          <p14:tracePt t="49651" x="7124700" y="5441950"/>
          <p14:tracePt t="49663" x="7131050" y="5441950"/>
          <p14:tracePt t="49671" x="7137400" y="5448300"/>
          <p14:tracePt t="49671" x="7143750" y="5448300"/>
          <p14:tracePt t="49691" x="7156450" y="5448300"/>
          <p14:tracePt t="49691" x="7162800" y="5448300"/>
          <p14:tracePt t="49707" x="7175500" y="5448300"/>
          <p14:tracePt t="49707" x="7194550" y="5448300"/>
          <p14:tracePt t="49724" x="7200900" y="5448300"/>
          <p14:tracePt t="49724" x="7213600" y="5448300"/>
          <p14:tracePt t="49741" x="7226300" y="5448300"/>
          <p14:tracePt t="49741" x="7232650" y="5448300"/>
          <p14:tracePt t="49757" x="7245350" y="5448300"/>
          <p14:tracePt t="49757" x="7258050" y="5448300"/>
          <p14:tracePt t="49774" x="7270750" y="5448300"/>
          <p14:tracePt t="49774" x="7283450" y="5448300"/>
          <p14:tracePt t="49774" x="7289800" y="5448300"/>
          <p14:tracePt t="49792" x="7302500" y="5448300"/>
          <p14:tracePt t="49805" x="7315200" y="5454650"/>
          <p14:tracePt t="49805" x="7340600" y="5454650"/>
          <p14:tracePt t="49824" x="7353300" y="5461000"/>
          <p14:tracePt t="49824" x="7366000" y="5461000"/>
          <p14:tracePt t="49841" x="7378700" y="5461000"/>
          <p14:tracePt t="49841" x="7391400" y="5461000"/>
          <p14:tracePt t="49857" x="7404100" y="5461000"/>
          <p14:tracePt t="49857" x="7423150" y="5467350"/>
          <p14:tracePt t="49857" x="7435850" y="5467350"/>
          <p14:tracePt t="49876" x="7448550" y="5473700"/>
          <p14:tracePt t="49889" x="7467600" y="5473700"/>
          <p14:tracePt t="49889" x="7493000" y="5480050"/>
          <p14:tracePt t="49907" x="7512050" y="5486400"/>
          <p14:tracePt t="49907" x="7524750" y="5492750"/>
          <p14:tracePt t="49924" x="7537450" y="5492750"/>
          <p14:tracePt t="49924" x="7543800" y="5499100"/>
          <p14:tracePt t="49941" x="7556500" y="5499100"/>
          <p14:tracePt t="49941" x="7569200" y="5499100"/>
          <p14:tracePt t="49941" x="7575550" y="5499100"/>
          <p14:tracePt t="49960" x="7588250" y="5499100"/>
          <p14:tracePt t="49960" x="7594600" y="5499100"/>
          <p14:tracePt t="49974" x="7607300" y="5499100"/>
          <p14:tracePt t="49974" x="7613650" y="5499100"/>
          <p14:tracePt t="49991" x="7620000" y="5499100"/>
          <p14:tracePt t="49991" x="7626350" y="5499100"/>
          <p14:tracePt t="50008" x="7639050" y="5499100"/>
          <p14:tracePt t="50008" x="7645400" y="5499100"/>
          <p14:tracePt t="50025" x="7651750" y="5499100"/>
          <p14:tracePt t="50040" x="7658100" y="5499100"/>
          <p14:tracePt t="50056" x="7664450" y="5499100"/>
          <p14:tracePt t="50073" x="7658100" y="5505450"/>
          <p14:tracePt t="50115" x="7651750" y="5505450"/>
          <p14:tracePt t="50132" x="7645400" y="5499100"/>
          <p14:tracePt t="50160" x="7639050" y="5499100"/>
          <p14:tracePt t="50175" x="7632700" y="5492750"/>
          <p14:tracePt t="50191" x="7626350" y="5492750"/>
          <p14:tracePt t="50204" x="7620000" y="5486400"/>
          <p14:tracePt t="50220" x="7613650" y="5486400"/>
          <p14:tracePt t="50243" x="7607300" y="5480050"/>
          <p14:tracePt t="50260" x="7607300" y="5473700"/>
          <p14:tracePt t="50271" x="7600950" y="5467350"/>
          <p14:tracePt t="50296" x="7594600" y="5467350"/>
          <p14:tracePt t="50320" x="7588250" y="5467350"/>
          <p14:tracePt t="50339" x="7588250" y="5473700"/>
          <p14:tracePt t="50364" x="7588250" y="5480050"/>
          <p14:tracePt t="50383" x="7594600" y="5480050"/>
          <p14:tracePt t="50415" x="7594600" y="5486400"/>
          <p14:tracePt t="50432" x="7607300" y="5486400"/>
          <p14:tracePt t="50444" x="7613650" y="5486400"/>
          <p14:tracePt t="50460" x="7620000" y="5486400"/>
          <p14:tracePt t="50468" x="7620000" y="5480050"/>
          <p14:tracePt t="50476" x="7632700" y="5480050"/>
          <p14:tracePt t="50492" x="7639050" y="5473700"/>
          <p14:tracePt t="50507" x="7645400" y="5467350"/>
          <p14:tracePt t="50524" x="7651750" y="5467350"/>
          <p14:tracePt t="50541" x="7658100" y="5467350"/>
          <p14:tracePt t="50560" x="7651750" y="5467350"/>
          <p14:tracePt t="50648" x="7645400" y="5467350"/>
          <p14:tracePt t="50672" x="7639050" y="5473700"/>
          <p14:tracePt t="50691" x="7645400" y="5473700"/>
          <p14:tracePt t="50804" x="7639050" y="5473700"/>
          <p14:tracePt t="51016" x="7645400" y="5480050"/>
          <p14:tracePt t="51136" x="7651750" y="5480050"/>
          <p14:tracePt t="51376" x="7645400" y="5486400"/>
          <p14:tracePt t="51692" x="7639050" y="5486400"/>
          <p14:tracePt t="51772" x="7639050" y="5480050"/>
          <p14:tracePt t="51872" x="7645400" y="5473700"/>
          <p14:tracePt t="52019" x="7639050" y="5473700"/>
          <p14:tracePt t="52192" x="7645400" y="5473700"/>
          <p14:tracePt t="52300" x="7639050" y="5480050"/>
          <p14:tracePt t="52604" x="7639050" y="5486400"/>
          <p14:tracePt t="52720" x="7645400" y="5480050"/>
          <p14:tracePt t="52808" x="7639050" y="5480050"/>
          <p14:tracePt t="52904" x="7632700" y="5480050"/>
          <p14:tracePt t="52936" x="7626350" y="5473700"/>
          <p14:tracePt t="52960" x="7620000" y="5473700"/>
          <p14:tracePt t="52980" x="7613650" y="5473700"/>
          <p14:tracePt t="53004" x="7620000" y="5473700"/>
          <p14:tracePt t="53056" x="7626350" y="5480050"/>
          <p14:tracePt t="53072" x="7632700" y="5480050"/>
          <p14:tracePt t="53080" x="7639050" y="5480050"/>
          <p14:tracePt t="53085" x="7645400" y="5480050"/>
          <p14:tracePt t="53085" x="7651750" y="5486400"/>
          <p14:tracePt t="53101" x="7658100" y="5486400"/>
          <p14:tracePt t="53101" x="7664450" y="5486400"/>
          <p14:tracePt t="53118" x="7670800" y="5486400"/>
          <p14:tracePt t="53118" x="7677150" y="5486400"/>
          <p14:tracePt t="53118" x="7683500" y="5486400"/>
          <p14:tracePt t="53137" x="7689850" y="5480050"/>
          <p14:tracePt t="53150" x="7696200" y="5480050"/>
          <p14:tracePt t="53150" x="7702550" y="5480050"/>
          <p14:tracePt t="53169" x="7708900" y="5480050"/>
          <p14:tracePt t="53169" x="7715250" y="5480050"/>
          <p14:tracePt t="53185" x="7721600" y="5480050"/>
          <p14:tracePt t="53200" x="7734300" y="5480050"/>
          <p14:tracePt t="53217" x="7740650" y="5480050"/>
          <p14:tracePt t="53234" x="7734300" y="5486400"/>
          <p14:tracePt t="53312" x="7727950" y="5486400"/>
          <p14:tracePt t="53324" x="7715250" y="5492750"/>
          <p14:tracePt t="53341" x="7708900" y="5492750"/>
          <p14:tracePt t="53356" x="7702550" y="5499100"/>
          <p14:tracePt t="53373" x="7696200" y="5499100"/>
          <p14:tracePt t="53384" x="7689850" y="5505450"/>
          <p14:tracePt t="53408" x="7683500" y="5505450"/>
          <p14:tracePt t="53432" x="7689850" y="5505450"/>
          <p14:tracePt t="53512" x="7696200" y="5505450"/>
          <p14:tracePt t="53544" x="7702550" y="5505450"/>
          <p14:tracePt t="53564" x="7708900" y="5499100"/>
          <p14:tracePt t="53896" x="7708900" y="5505450"/>
          <p14:tracePt t="54144" x="7702550" y="5511800"/>
          <p14:tracePt t="54353" x="7708900" y="5505450"/>
          <p14:tracePt t="54401" x="7715250" y="5505450"/>
          <p14:tracePt t="54429" x="7715250" y="5499100"/>
          <p14:tracePt t="54453" x="7715250" y="5492750"/>
          <p14:tracePt t="54473" x="7721600" y="5486400"/>
          <p14:tracePt t="54488" x="7721600" y="5480050"/>
          <p14:tracePt t="54513" x="7721600" y="5473700"/>
          <p14:tracePt t="54524" x="7715250" y="5467350"/>
          <p14:tracePt t="54557" x="7708900" y="5473700"/>
          <p14:tracePt t="54573" x="7702550" y="5473700"/>
          <p14:tracePt t="54585" x="7696200" y="5473700"/>
          <p14:tracePt t="54593" x="7689850" y="5473700"/>
          <p14:tracePt t="54605" x="7683500" y="5473700"/>
          <p14:tracePt t="54605" x="7677150" y="5480050"/>
          <p14:tracePt t="54625" x="7664450" y="5486400"/>
          <p14:tracePt t="54638" x="7658100" y="5486400"/>
          <p14:tracePt t="54655" x="7651750" y="5492750"/>
          <p14:tracePt t="54677" x="7658100" y="5492750"/>
          <p14:tracePt t="54721" x="7664450" y="5492750"/>
          <p14:tracePt t="54744" x="7670800" y="5492750"/>
          <p14:tracePt t="54765" x="7677150" y="5486400"/>
          <p14:tracePt t="54788" x="7677150" y="5480050"/>
          <p14:tracePt t="54817" x="7670800" y="5480050"/>
          <p14:tracePt t="54877" x="7670800" y="5486400"/>
          <p14:tracePt t="55005" x="7670800" y="5492750"/>
          <p14:tracePt t="55225" x="7670800" y="5499100"/>
          <p14:tracePt t="55345" x="7677150" y="5499100"/>
          <p14:tracePt t="55465" x="7677150" y="5492750"/>
          <p14:tracePt t="55501" x="7677150" y="5486400"/>
          <p14:tracePt t="55541" x="7677150" y="5480050"/>
          <p14:tracePt t="55569" x="7683500" y="5473700"/>
          <p14:tracePt t="55597" x="7689850" y="5473700"/>
          <p14:tracePt t="55613" x="7689850" y="5461000"/>
          <p14:tracePt t="55629" x="7689850" y="5454650"/>
          <p14:tracePt t="55645" x="7689850" y="5448300"/>
          <p14:tracePt t="55653" x="7689850" y="5441950"/>
          <p14:tracePt t="55659" x="7683500" y="5435600"/>
          <p14:tracePt t="55659" x="7683500" y="5429250"/>
          <p14:tracePt t="55677" x="7683500" y="5422900"/>
          <p14:tracePt t="55677" x="7683500" y="5416550"/>
          <p14:tracePt t="55694" x="7677150" y="5403850"/>
          <p14:tracePt t="55713" x="7677150" y="5397500"/>
          <p14:tracePt t="55726" x="7677150" y="5391150"/>
          <p14:tracePt t="55726" x="7677150" y="5384800"/>
          <p14:tracePt t="55744" x="7677150" y="5378450"/>
          <p14:tracePt t="55744" x="7677150" y="5372100"/>
          <p14:tracePt t="55761" x="7677150" y="5365750"/>
          <p14:tracePt t="55761" x="7677150" y="5353050"/>
          <p14:tracePt t="55778" x="7677150" y="5346700"/>
          <p14:tracePt t="55778" x="7677150" y="5340350"/>
          <p14:tracePt t="55795" x="7677150" y="5334000"/>
          <p14:tracePt t="55810" x="7670800" y="5340350"/>
          <p14:tracePt t="55845" x="7658100" y="5346700"/>
          <p14:tracePt t="55861" x="7651750" y="5353050"/>
          <p14:tracePt t="55869" x="7632700" y="5353050"/>
          <p14:tracePt t="55877" x="7620000" y="5359400"/>
          <p14:tracePt t="55877" x="7594600" y="5365750"/>
          <p14:tracePt t="55877" x="7562850" y="5372100"/>
          <p14:tracePt t="55897" x="7537450" y="5372100"/>
          <p14:tracePt t="55910" x="7499350" y="5378450"/>
          <p14:tracePt t="55910" x="7416800" y="5378450"/>
          <p14:tracePt t="55930" x="7366000" y="5378450"/>
          <p14:tracePt t="55930" x="7321550" y="5384800"/>
          <p14:tracePt t="55946" x="7277100" y="5378450"/>
          <p14:tracePt t="55946" x="7226300" y="5378450"/>
          <p14:tracePt t="55962" x="7169150" y="5372100"/>
          <p14:tracePt t="55962" x="7118350" y="5359400"/>
          <p14:tracePt t="55978" x="7061200" y="5340350"/>
          <p14:tracePt t="55978" x="7010400" y="5321300"/>
          <p14:tracePt t="55978" x="6953250" y="5295900"/>
          <p14:tracePt t="55997" x="6889750" y="5264150"/>
          <p14:tracePt t="56010" x="6832600" y="5232400"/>
          <p14:tracePt t="56010" x="6724650" y="5168900"/>
          <p14:tracePt t="56028" x="6667500" y="5137150"/>
          <p14:tracePt t="56028" x="6623050" y="5099050"/>
          <p14:tracePt t="56045" x="6578600" y="5067300"/>
          <p14:tracePt t="56045" x="6546850" y="5029200"/>
          <p14:tracePt t="56062" x="6515100" y="4991100"/>
          <p14:tracePt t="56062" x="6464300" y="4908550"/>
          <p14:tracePt t="56079" x="6445250" y="4864100"/>
          <p14:tracePt t="56079" x="6432550" y="4813300"/>
          <p14:tracePt t="56096" x="6426200" y="4768850"/>
          <p14:tracePt t="56096" x="6426200" y="4724400"/>
          <p14:tracePt t="56112" x="6432550" y="4686300"/>
          <p14:tracePt t="56112" x="6445250" y="4641850"/>
          <p14:tracePt t="56129" x="6464300" y="4603750"/>
          <p14:tracePt t="56129" x="6527800" y="4527550"/>
          <p14:tracePt t="56146" x="6565900" y="4495800"/>
          <p14:tracePt t="56146" x="6616700" y="4457700"/>
          <p14:tracePt t="56163" x="6667500" y="4425950"/>
          <p14:tracePt t="56163" x="6718300" y="4387850"/>
          <p14:tracePt t="56179" x="6775450" y="4356100"/>
          <p14:tracePt t="56179" x="6838950" y="4324350"/>
          <p14:tracePt t="56179" x="6902450" y="4298950"/>
          <p14:tracePt t="56199" x="6965950" y="4273550"/>
          <p14:tracePt t="56211" x="7029450" y="4254500"/>
          <p14:tracePt t="56211" x="7162800" y="4229100"/>
          <p14:tracePt t="56229" x="7226300" y="4222750"/>
          <p14:tracePt t="56229" x="7296150" y="4216400"/>
          <p14:tracePt t="56246" x="7359650" y="4216400"/>
          <p14:tracePt t="56246" x="7423150" y="4216400"/>
          <p14:tracePt t="56262" x="7486650" y="4229100"/>
          <p14:tracePt t="56262" x="7550150" y="4235450"/>
          <p14:tracePt t="56262" x="7607300" y="4254500"/>
          <p14:tracePt t="56282" x="7670800" y="4267200"/>
          <p14:tracePt t="56295" x="7734300" y="4292600"/>
          <p14:tracePt t="56295" x="7848600" y="4343400"/>
          <p14:tracePt t="56314" x="7905750" y="4368800"/>
          <p14:tracePt t="56314" x="7950200" y="4400550"/>
          <p14:tracePt t="56330" x="7994650" y="4432300"/>
          <p14:tracePt t="56330" x="8039100" y="4464050"/>
          <p14:tracePt t="56346" x="8070850" y="4502150"/>
          <p14:tracePt t="56346" x="8102600" y="4533900"/>
          <p14:tracePt t="56346" x="8134350" y="4572000"/>
          <p14:tracePt t="56365" x="8153400" y="4603750"/>
          <p14:tracePt t="56378" x="8172450" y="4641850"/>
          <p14:tracePt t="56378" x="8197850" y="4718050"/>
          <p14:tracePt t="56397" x="8204200" y="4756150"/>
          <p14:tracePt t="56397" x="8210550" y="4800600"/>
          <p14:tracePt t="56413" x="8210550" y="4838700"/>
          <p14:tracePt t="56413" x="8204200" y="4876800"/>
          <p14:tracePt t="56430" x="8191500" y="4914900"/>
          <p14:tracePt t="56430" x="8159750" y="4978400"/>
          <p14:tracePt t="56447" x="8140700" y="5016500"/>
          <p14:tracePt t="56447" x="8121650" y="5041900"/>
          <p14:tracePt t="56463" x="8089900" y="5073650"/>
          <p14:tracePt t="56463" x="8064500" y="5099050"/>
          <p14:tracePt t="56480" x="8032750" y="5124450"/>
          <p14:tracePt t="56480" x="7969250" y="5168900"/>
          <p14:tracePt t="56497" x="7931150" y="5187950"/>
          <p14:tracePt t="56497" x="7899400" y="5207000"/>
          <p14:tracePt t="56515" x="7861300" y="5226050"/>
          <p14:tracePt t="56515" x="7823200" y="5245100"/>
          <p14:tracePt t="56530" x="7785100" y="5257800"/>
          <p14:tracePt t="56530" x="7753350" y="5276850"/>
          <p14:tracePt t="56547" x="7708900" y="5289550"/>
          <p14:tracePt t="56547" x="7670800" y="5302250"/>
          <p14:tracePt t="56547" x="7632700" y="5314950"/>
          <p14:tracePt t="56566" x="7594600" y="5321300"/>
          <p14:tracePt t="56579" x="7562850" y="5334000"/>
          <p14:tracePt t="56579" x="7486650" y="5346700"/>
          <p14:tracePt t="56598" x="7454900" y="5353050"/>
          <p14:tracePt t="56598" x="7429500" y="5359400"/>
          <p14:tracePt t="56614" x="7397750" y="5365750"/>
          <p14:tracePt t="56614" x="7372350" y="5372100"/>
          <p14:tracePt t="56630" x="7346950" y="5372100"/>
          <p14:tracePt t="56630" x="7327900" y="5378450"/>
          <p14:tracePt t="56630" x="7302500" y="5378450"/>
          <p14:tracePt t="56650" x="7283450" y="5384800"/>
          <p14:tracePt t="56662" x="7270750" y="5384800"/>
          <p14:tracePt t="56662" x="7251700" y="5378450"/>
          <p14:tracePt t="56681" x="7239000" y="5378450"/>
          <p14:tracePt t="56696" x="7232650" y="5372100"/>
          <p14:tracePt t="56712" x="7232650" y="5359400"/>
          <p14:tracePt t="56729" x="7239000" y="5353050"/>
          <p14:tracePt t="56746" x="7245350" y="5346700"/>
          <p14:tracePt t="56762" x="7251700" y="5340350"/>
          <p14:tracePt t="56779" x="7251700" y="5334000"/>
          <p14:tracePt t="56796" x="7258050" y="5327650"/>
          <p14:tracePt t="56813" x="7264400" y="5321300"/>
          <p14:tracePt t="56832" x="7264400" y="5314950"/>
          <p14:tracePt t="56853" x="7258050" y="5314950"/>
          <p14:tracePt t="56881" x="7251700" y="5321300"/>
          <p14:tracePt t="56905" x="7251700" y="5327650"/>
          <p14:tracePt t="56917" x="7258050" y="5334000"/>
          <p14:tracePt t="56949" x="7264400" y="5334000"/>
          <p14:tracePt t="56965" x="7270750" y="5327650"/>
          <p14:tracePt t="56977" x="7277100" y="5327650"/>
          <p14:tracePt t="56993" x="7283450" y="5327650"/>
          <p14:tracePt t="57009" x="7289800" y="5327650"/>
          <p14:tracePt t="57017" x="7296150" y="5321300"/>
          <p14:tracePt t="57030" x="7302500" y="5321300"/>
          <p14:tracePt t="57030" x="7308850" y="5321300"/>
          <p14:tracePt t="57049" x="7315200" y="5314950"/>
          <p14:tracePt t="57049" x="7321550" y="5314950"/>
          <p14:tracePt t="57066" x="7327900" y="5314950"/>
          <p14:tracePt t="57081" x="7334250" y="5308600"/>
          <p14:tracePt t="57081" x="7340600" y="5308600"/>
          <p14:tracePt t="57099" x="7346950" y="5308600"/>
          <p14:tracePt t="57114" x="7353300" y="5302250"/>
          <p14:tracePt t="57131" x="7346950" y="5302250"/>
          <p14:tracePt t="57213" x="7353300" y="5308600"/>
          <p14:tracePt t="57325" x="7359650" y="5308600"/>
          <p14:tracePt t="57565" x="7366000" y="5302250"/>
          <p14:tracePt t="57757" x="7372350" y="5302250"/>
          <p14:tracePt t="57877" x="7378700" y="5302250"/>
          <p14:tracePt t="57909" x="7385050" y="5302250"/>
          <p14:tracePt t="57933" x="7391400" y="5302250"/>
          <p14:tracePt t="57977" x="7397750" y="5295900"/>
          <p14:tracePt t="58005" x="7397750" y="5289550"/>
          <p14:tracePt t="58045" x="7404100" y="5295900"/>
          <p14:tracePt t="58065" x="7410450" y="5302250"/>
          <p14:tracePt t="58097" x="7404100" y="5308600"/>
          <p14:tracePt t="58117" x="7397750" y="5308600"/>
          <p14:tracePt t="58125" x="7391400" y="5314950"/>
          <p14:tracePt t="58134" x="7385050" y="5314950"/>
          <p14:tracePt t="58134" x="7372350" y="5321300"/>
          <p14:tracePt t="58153" x="7359650" y="5327650"/>
          <p14:tracePt t="58153" x="7346950" y="5327650"/>
          <p14:tracePt t="58170" x="7327900" y="5334000"/>
          <p14:tracePt t="58170" x="7283450" y="5340350"/>
          <p14:tracePt t="58186" x="7258050" y="5340350"/>
          <p14:tracePt t="58186" x="7232650" y="5340350"/>
          <p14:tracePt t="58203" x="7207250" y="5340350"/>
          <p14:tracePt t="58203" x="7175500" y="5334000"/>
          <p14:tracePt t="58219" x="7150100" y="5327650"/>
          <p14:tracePt t="58219" x="7118350" y="5314950"/>
          <p14:tracePt t="58219" x="7086600" y="5302250"/>
          <p14:tracePt t="58238" x="7054850" y="5276850"/>
          <p14:tracePt t="58251" x="7023100" y="5251450"/>
          <p14:tracePt t="58251" x="6959600" y="5187950"/>
          <p14:tracePt t="58270" x="6927850" y="5149850"/>
          <p14:tracePt t="58270" x="6896100" y="5105400"/>
          <p14:tracePt t="58286" x="6864350" y="5060950"/>
          <p14:tracePt t="58286" x="6832600" y="5016500"/>
          <p14:tracePt t="58303" x="6807200" y="4965700"/>
          <p14:tracePt t="58303" x="6781800" y="4914900"/>
          <p14:tracePt t="58303" x="6762750" y="4870450"/>
          <p14:tracePt t="58322" x="6750050" y="4826000"/>
          <p14:tracePt t="58322" x="6743700" y="4775200"/>
          <p14:tracePt t="58339" x="6737350" y="4730750"/>
          <p14:tracePt t="58339" x="6737350" y="4686300"/>
          <p14:tracePt t="58354" x="6750050" y="4648200"/>
          <p14:tracePt t="58354" x="6762750" y="4603750"/>
          <p14:tracePt t="58370" x="6781800" y="4559300"/>
          <p14:tracePt t="58370" x="6800850" y="4521200"/>
          <p14:tracePt t="58387" x="6832600" y="4483100"/>
          <p14:tracePt t="58387" x="6864350" y="4445000"/>
          <p14:tracePt t="58387" x="6902450" y="4406900"/>
          <p14:tracePt t="58406" x="6940550" y="4375150"/>
          <p14:tracePt t="58406" x="6985000" y="4343400"/>
          <p14:tracePt t="58420" x="7029450" y="4318000"/>
          <p14:tracePt t="58420" x="7080250" y="4286250"/>
          <p14:tracePt t="58437" x="7131050" y="4260850"/>
          <p14:tracePt t="58437" x="7188200" y="4241800"/>
          <p14:tracePt t="58454" x="7245350" y="4222750"/>
          <p14:tracePt t="58454" x="7308850" y="4210050"/>
          <p14:tracePt t="58471" x="7366000" y="4197350"/>
          <p14:tracePt t="58471" x="7493000" y="4178300"/>
          <p14:tracePt t="58487" x="7556500" y="4178300"/>
          <p14:tracePt t="58487" x="7620000" y="4184650"/>
          <p14:tracePt t="58504" x="7677150" y="4197350"/>
          <p14:tracePt t="58504" x="7740650" y="4216400"/>
          <p14:tracePt t="58521" x="7797800" y="4241800"/>
          <p14:tracePt t="58521" x="7912100" y="4305300"/>
          <p14:tracePt t="58538" x="7962900" y="4343400"/>
          <p14:tracePt t="58538" x="8020050" y="4381500"/>
          <p14:tracePt t="58554" x="8070850" y="4419600"/>
          <p14:tracePt t="58554" x="8115300" y="4464050"/>
          <p14:tracePt t="58571" x="8159750" y="4502150"/>
          <p14:tracePt t="58571" x="8197850" y="4540250"/>
          <p14:tracePt t="58587" x="8235950" y="4584700"/>
          <p14:tracePt t="58587" x="8261350" y="4622800"/>
          <p14:tracePt t="58587" x="8286750" y="4667250"/>
          <p14:tracePt t="58606" x="8305800" y="4711700"/>
          <p14:tracePt t="58619" x="8318500" y="4756150"/>
          <p14:tracePt t="58619" x="8324850" y="4851400"/>
          <p14:tracePt t="58638" x="8324850" y="4902200"/>
          <p14:tracePt t="58638" x="8312150" y="4953000"/>
          <p14:tracePt t="58654" x="8305800" y="4997450"/>
          <p14:tracePt t="58654" x="8286750" y="5041900"/>
          <p14:tracePt t="58671" x="8261350" y="5086350"/>
          <p14:tracePt t="58671" x="8235950" y="5124450"/>
          <p14:tracePt t="58671" x="8204200" y="5156200"/>
          <p14:tracePt t="58690" x="8172450" y="5194300"/>
          <p14:tracePt t="58703" x="8134350" y="5226050"/>
          <p14:tracePt t="58703" x="8051800" y="5283200"/>
          <p14:tracePt t="58722" x="8007350" y="5308600"/>
          <p14:tracePt t="58722" x="7962900" y="5334000"/>
          <p14:tracePt t="58738" x="7912100" y="5353050"/>
          <p14:tracePt t="58738" x="7867650" y="5378450"/>
          <p14:tracePt t="58755" x="7816850" y="5397500"/>
          <p14:tracePt t="58755" x="7766050" y="5416550"/>
          <p14:tracePt t="58755" x="7715250" y="5435600"/>
          <p14:tracePt t="58774" x="7664450" y="5448300"/>
          <p14:tracePt t="58774" x="7620000" y="5461000"/>
          <p14:tracePt t="58788" x="7575550" y="5473700"/>
          <p14:tracePt t="58788" x="7531100" y="5480050"/>
          <p14:tracePt t="58805" x="7493000" y="5486400"/>
          <p14:tracePt t="58805" x="7461250" y="5492750"/>
          <p14:tracePt t="58822" x="7429500" y="5492750"/>
          <p14:tracePt t="58822" x="7385050" y="5499100"/>
          <p14:tracePt t="58840" x="7372350" y="5499100"/>
          <p14:tracePt t="58840" x="7359650" y="5505450"/>
          <p14:tracePt t="58855" x="7353300" y="5505450"/>
          <p14:tracePt t="58870" x="7346950" y="5505450"/>
          <p14:tracePt t="58887" x="7353300" y="5511800"/>
          <p14:tracePt t="58887" x="7359650" y="5518150"/>
          <p14:tracePt t="58906" x="7372350" y="5530850"/>
          <p14:tracePt t="58906" x="7378700" y="5537200"/>
          <p14:tracePt t="58923" x="7385050" y="5543550"/>
          <p14:tracePt t="58923" x="7397750" y="5549900"/>
          <p14:tracePt t="58939" x="7404100" y="5556250"/>
          <p14:tracePt t="58939" x="7410450" y="5556250"/>
          <p14:tracePt t="58939" x="7416800" y="5556250"/>
          <p14:tracePt t="58958" x="7429500" y="5562600"/>
          <p14:tracePt t="58970" x="7435850" y="5562600"/>
          <p14:tracePt t="58970" x="7442200" y="5568950"/>
          <p14:tracePt t="58991" x="7454900" y="5568950"/>
          <p14:tracePt t="59005" x="7461250" y="5575300"/>
          <p14:tracePt t="59020" x="7467600" y="5568950"/>
          <p14:tracePt t="59078" x="7467600" y="5562600"/>
          <p14:tracePt t="59102" x="7467600" y="5556250"/>
          <p14:tracePt t="59118" x="7467600" y="5549900"/>
          <p14:tracePt t="59126" x="7467600" y="5543550"/>
          <p14:tracePt t="59138" x="7467600" y="5537200"/>
          <p14:tracePt t="59138" x="7467600" y="5530850"/>
          <p14:tracePt t="59156" x="7467600" y="5524500"/>
          <p14:tracePt t="59173" x="7461250" y="5518150"/>
          <p14:tracePt t="59189" x="7454900" y="5511800"/>
          <p14:tracePt t="59189" x="7442200" y="5505450"/>
          <p14:tracePt t="59207" x="7435850" y="5499100"/>
          <p14:tracePt t="59222" x="7429500" y="5499100"/>
          <p14:tracePt t="59222" x="7423150" y="5499100"/>
          <p14:tracePt t="59239" x="7416800" y="5492750"/>
          <p14:tracePt t="59239" x="7410450" y="5492750"/>
          <p14:tracePt t="59258" x="7404100" y="5492750"/>
          <p14:tracePt t="59271" x="7397750" y="5492750"/>
          <p14:tracePt t="59271" x="7391400" y="5499100"/>
          <p14:tracePt t="59291" x="7385050" y="5499100"/>
          <p14:tracePt t="59305" x="7378700" y="5499100"/>
          <p14:tracePt t="59322" x="7372350" y="5499100"/>
          <p14:tracePt t="59342" x="7366000" y="5492750"/>
          <p14:tracePt t="59358" x="7372350" y="5486400"/>
          <p14:tracePt t="59375" x="7378700" y="5486400"/>
          <p14:tracePt t="59388" x="7378700" y="5480050"/>
          <p14:tracePt t="59388" x="7385050" y="5480050"/>
          <p14:tracePt t="59409" x="7397750" y="5473700"/>
          <p14:tracePt t="59422" x="7404100" y="5461000"/>
          <p14:tracePt t="59422" x="7410450" y="5461000"/>
          <p14:tracePt t="59440" x="7416800" y="5454650"/>
          <p14:tracePt t="59456" x="7423150" y="5448300"/>
          <p14:tracePt t="59472" x="7435850" y="5448300"/>
          <p14:tracePt t="59489" x="7442200" y="5441950"/>
          <p14:tracePt t="59489" x="7448550" y="5441950"/>
          <p14:tracePt t="59507" x="7442200" y="5441950"/>
          <p14:tracePt t="59581" x="7435850" y="5441950"/>
          <p14:tracePt t="59614" x="7435850" y="5448300"/>
          <p14:tracePt t="59685" x="7429500" y="5448300"/>
          <p14:tracePt t="59717" x="7423150" y="5448300"/>
          <p14:tracePt t="59733" x="7416800" y="5448300"/>
          <p14:tracePt t="59745" x="7410450" y="5448300"/>
          <p14:tracePt t="59756" x="7404100" y="5448300"/>
          <p14:tracePt t="59756" x="7397750" y="5448300"/>
          <p14:tracePt t="59775" x="7385050" y="5441950"/>
          <p14:tracePt t="59775" x="7372350" y="5441950"/>
          <p14:tracePt t="59775" x="7359650" y="5441950"/>
          <p14:tracePt t="59795" x="7346950" y="5441950"/>
          <p14:tracePt t="59795" x="7327900" y="5441950"/>
          <p14:tracePt t="59808" x="7308850" y="5435600"/>
          <p14:tracePt t="59808" x="7289800" y="5435600"/>
          <p14:tracePt t="59825" x="7264400" y="5435600"/>
          <p14:tracePt t="59825" x="7232650" y="5435600"/>
          <p14:tracePt t="59842" x="7200900" y="5429250"/>
          <p14:tracePt t="59842" x="7118350" y="5422900"/>
          <p14:tracePt t="59859" x="7073900" y="5422900"/>
          <p14:tracePt t="59859" x="7016750" y="5416550"/>
          <p14:tracePt t="59875" x="6959600" y="5403850"/>
          <p14:tracePt t="59875" x="6896100" y="5403850"/>
          <p14:tracePt t="59893" x="6832600" y="5391150"/>
          <p14:tracePt t="59893" x="6762750" y="5378450"/>
          <p14:tracePt t="59908" x="6680200" y="5365750"/>
          <p14:tracePt t="59908" x="6604000" y="5353050"/>
          <p14:tracePt t="59927" x="6419850" y="5321300"/>
          <p14:tracePt t="59927" x="6318250" y="5308600"/>
          <p14:tracePt t="59943" x="6210300" y="5295900"/>
          <p14:tracePt t="59943" x="6096000" y="5283200"/>
          <p14:tracePt t="59959" x="5981700" y="5270500"/>
          <p14:tracePt t="59959" x="5867400" y="5264150"/>
          <p14:tracePt t="59975" x="5746750" y="5251450"/>
          <p14:tracePt t="59975" x="5619750" y="5238750"/>
          <p14:tracePt t="59975" x="5499100" y="5226050"/>
          <p14:tracePt t="59995" x="5372100" y="5213350"/>
          <p14:tracePt t="60007" x="5245100" y="5200650"/>
          <p14:tracePt t="60298" x="1225550" y="4946650"/>
          <p14:tracePt t="60308" x="1200150" y="4953000"/>
          <p14:tracePt t="60308" x="1174750" y="4959350"/>
          <p14:tracePt t="60327" x="1143000" y="4959350"/>
          <p14:tracePt t="60327" x="1066800" y="4972050"/>
          <p14:tracePt t="60344" x="1028700" y="4978400"/>
          <p14:tracePt t="60344" x="996950" y="4984750"/>
          <p14:tracePt t="60360" x="965200" y="4991100"/>
          <p14:tracePt t="60360" x="939800" y="4991100"/>
          <p14:tracePt t="60377" x="920750" y="4997450"/>
          <p14:tracePt t="60377" x="895350" y="4997450"/>
          <p14:tracePt t="60394" x="876300" y="4997450"/>
          <p14:tracePt t="60394" x="850900" y="5010150"/>
          <p14:tracePt t="60411" x="838200" y="5010150"/>
          <p14:tracePt t="60411" x="831850" y="5010150"/>
          <p14:tracePt t="60427" x="825500" y="5016500"/>
          <p14:tracePt t="60442" x="819150" y="5016500"/>
          <p14:tracePt t="60459" x="825500" y="5010150"/>
          <p14:tracePt t="60475" x="831850" y="5003800"/>
          <p14:tracePt t="60475" x="844550" y="4991100"/>
          <p14:tracePt t="60495" x="857250" y="4984750"/>
          <p14:tracePt t="60495" x="869950" y="4972050"/>
          <p14:tracePt t="60511" x="882650" y="4965700"/>
          <p14:tracePt t="60511" x="901700" y="4953000"/>
          <p14:tracePt t="60527" x="914400" y="4946650"/>
          <p14:tracePt t="60527" x="933450" y="4940300"/>
          <p14:tracePt t="60527" x="946150" y="4933950"/>
          <p14:tracePt t="60546" x="965200" y="4927600"/>
          <p14:tracePt t="60559" x="977900" y="4921250"/>
          <p14:tracePt t="60559" x="1009650" y="4921250"/>
          <p14:tracePt t="60579" x="1028700" y="4921250"/>
          <p14:tracePt t="60579" x="1041400" y="4921250"/>
          <p14:tracePt t="60595" x="1060450" y="4927600"/>
          <p14:tracePt t="60595" x="1079500" y="4927600"/>
          <p14:tracePt t="60611" x="1098550" y="4927600"/>
          <p14:tracePt t="60611" x="1117600" y="4927600"/>
          <p14:tracePt t="60611" x="1136650" y="4927600"/>
          <p14:tracePt t="60630" x="1155700" y="4933950"/>
          <p14:tracePt t="60630" x="1174750" y="4933950"/>
          <p14:tracePt t="60644" x="1187450" y="4940300"/>
          <p14:tracePt t="60644" x="1206500" y="4940300"/>
          <p14:tracePt t="60661" x="1219200" y="4940300"/>
          <p14:tracePt t="60661" x="1238250" y="4946650"/>
          <p14:tracePt t="60678" x="1250950" y="4946650"/>
          <p14:tracePt t="60678" x="1263650" y="4946650"/>
          <p14:tracePt t="60695" x="1282700" y="4940300"/>
          <p14:tracePt t="60695" x="1308100" y="4940300"/>
          <p14:tracePt t="60712" x="1320800" y="4940300"/>
          <p14:tracePt t="60712" x="1333500" y="4933950"/>
          <p14:tracePt t="60728" x="1346200" y="4933950"/>
          <p14:tracePt t="60728" x="1365250" y="4933950"/>
          <p14:tracePt t="60745" x="1377950" y="4933950"/>
          <p14:tracePt t="60745" x="1397000" y="4933950"/>
          <p14:tracePt t="60762" x="1435100" y="4940300"/>
          <p14:tracePt t="60762" x="1460500" y="4946650"/>
          <p14:tracePt t="60779" x="1492250" y="4953000"/>
          <p14:tracePt t="60779" x="1517650" y="4959350"/>
          <p14:tracePt t="60795" x="1555750" y="4965700"/>
          <p14:tracePt t="60795" x="1593850" y="4972050"/>
          <p14:tracePt t="60812" x="1644650" y="4978400"/>
          <p14:tracePt t="60812" x="1695450" y="4978400"/>
          <p14:tracePt t="60812" x="1758950" y="4978400"/>
          <p14:tracePt t="60832" x="1828800" y="4978400"/>
          <p14:tracePt t="60844" x="1911350" y="4978400"/>
          <p14:tracePt t="60844" x="2114550" y="4978400"/>
          <p14:tracePt t="60863" x="2235200" y="4978400"/>
          <p14:tracePt t="60863" x="2374900" y="4972050"/>
          <p14:tracePt t="60879" x="2520950" y="4965700"/>
          <p14:tracePt t="60879" x="2686050" y="4953000"/>
          <p14:tracePt t="60896" x="2857500" y="4940300"/>
          <p14:tracePt t="60896" x="3041650" y="4921250"/>
          <p14:tracePt t="60896" x="3238500" y="4895850"/>
          <p14:tracePt t="60915" x="3448050" y="4876800"/>
          <p14:tracePt t="60927" x="3657600" y="4851400"/>
          <p14:tracePt t="60927" x="4083050" y="4813300"/>
          <p14:tracePt t="60946" x="4305300" y="4806950"/>
          <p14:tracePt t="60946" x="4521200" y="4800600"/>
          <p14:tracePt t="60963" x="4730750" y="4794250"/>
          <p14:tracePt t="60963" x="4953000" y="4794250"/>
          <p14:tracePt t="60979" x="5137150" y="4787900"/>
          <p14:tracePt t="60979" x="5314950" y="4787900"/>
          <p14:tracePt t="60996" x="5492750" y="4781550"/>
          <p14:tracePt t="60996" x="5791200" y="4775200"/>
          <p14:tracePt t="61013" x="5930900" y="4768850"/>
          <p14:tracePt t="61013" x="6057900" y="4762500"/>
          <p14:tracePt t="61030" x="6159500" y="4756150"/>
          <p14:tracePt t="61030" x="6267450" y="4749800"/>
          <p14:tracePt t="61046" x="6369050" y="4743450"/>
          <p14:tracePt t="61046" x="6534150" y="4737100"/>
          <p14:tracePt t="61063" x="6604000" y="4730750"/>
          <p14:tracePt t="61063" x="6661150" y="4730750"/>
          <p14:tracePt t="61080" x="6711950" y="4730750"/>
          <p14:tracePt t="61080" x="6756400" y="4730750"/>
          <p14:tracePt t="61096" x="6788150" y="4730750"/>
          <p14:tracePt t="61096" x="6819900" y="4737100"/>
          <p14:tracePt t="61113" x="6838950" y="4737100"/>
          <p14:tracePt t="61113" x="6877050" y="4743450"/>
          <p14:tracePt t="61131" x="6883400" y="4749800"/>
          <p14:tracePt t="61131" x="6896100" y="4749800"/>
          <p14:tracePt t="61148" x="6902450" y="4756150"/>
          <p14:tracePt t="61148" x="6902450" y="4762500"/>
          <p14:tracePt t="61163" x="6908800" y="4768850"/>
          <p14:tracePt t="61163" x="6908800" y="4775200"/>
          <p14:tracePt t="61180" x="6902450" y="4781550"/>
          <p14:tracePt t="61180" x="6902450" y="4787900"/>
          <p14:tracePt t="61180" x="6902450" y="4800600"/>
          <p14:tracePt t="61199" x="6902450" y="4813300"/>
          <p14:tracePt t="61211" x="6908800" y="4826000"/>
          <p14:tracePt t="61211" x="6921500" y="4857750"/>
          <p14:tracePt t="61231" x="6940550" y="4876800"/>
          <p14:tracePt t="61231" x="6953250" y="4889500"/>
          <p14:tracePt t="61247" x="6972300" y="4908550"/>
          <p14:tracePt t="61247" x="6997700" y="4927600"/>
          <p14:tracePt t="61264" x="7023100" y="4946650"/>
          <p14:tracePt t="61264" x="7048500" y="4965700"/>
          <p14:tracePt t="61264" x="7073900" y="4978400"/>
          <p14:tracePt t="61282" x="7105650" y="4997450"/>
          <p14:tracePt t="61295" x="7131050" y="5010150"/>
          <p14:tracePt t="61295" x="7194550" y="5041900"/>
          <p14:tracePt t="61314" x="7226300" y="5054600"/>
          <p14:tracePt t="61314" x="7251700" y="5067300"/>
          <p14:tracePt t="61332" x="7283450" y="5073650"/>
          <p14:tracePt t="61332" x="7315200" y="5080000"/>
          <p14:tracePt t="61348" x="7346950" y="5086350"/>
          <p14:tracePt t="61348" x="7391400" y="5086350"/>
          <p14:tracePt t="61365" x="7416800" y="5086350"/>
          <p14:tracePt t="61365" x="7435850" y="5092700"/>
          <p14:tracePt t="61381" x="7454900" y="5092700"/>
          <p14:tracePt t="61381" x="7467600" y="5092700"/>
          <p14:tracePt t="61398" x="7480300" y="5092700"/>
          <p14:tracePt t="61398" x="7493000" y="5092700"/>
          <p14:tracePt t="61414" x="7499350" y="5092700"/>
          <p14:tracePt t="61414" x="7512050" y="5092700"/>
          <p14:tracePt t="61431" x="7512050" y="5099050"/>
          <p14:tracePt t="61462" x="7505700" y="5099050"/>
          <p14:tracePt t="61470" x="7499350" y="5105400"/>
          <p14:tracePt t="61479" x="7493000" y="5105400"/>
          <p14:tracePt t="61479" x="7480300" y="5111750"/>
          <p14:tracePt t="61499" x="7473950" y="5111750"/>
          <p14:tracePt t="61499" x="7461250" y="5118100"/>
          <p14:tracePt t="61515" x="7454900" y="5118100"/>
          <p14:tracePt t="61515" x="7448550" y="5118100"/>
          <p14:tracePt t="61531" x="7435850" y="5124450"/>
          <p14:tracePt t="61531" x="7429500" y="5124450"/>
          <p14:tracePt t="61548" x="7423150" y="5124450"/>
          <p14:tracePt t="61548" x="7416800" y="5130800"/>
          <p14:tracePt t="61548" x="7410450" y="5130800"/>
          <p14:tracePt t="61567" x="7404100" y="5130800"/>
          <p14:tracePt t="61579" x="7397750" y="5130800"/>
          <p14:tracePt t="61579" x="7391400" y="5124450"/>
          <p14:tracePt t="61599" x="7385050" y="5118100"/>
          <p14:tracePt t="61613" x="7378700" y="5111750"/>
          <p14:tracePt t="61630" x="7378700" y="5105400"/>
          <p14:tracePt t="61647" x="7372350" y="5099050"/>
          <p14:tracePt t="61647" x="7366000" y="5092700"/>
          <p14:tracePt t="61665" x="7359650" y="5086350"/>
          <p14:tracePt t="61680" x="7353300" y="5080000"/>
          <p14:tracePt t="61697" x="7346950" y="5080000"/>
          <p14:tracePt t="61697" x="7340600" y="5080000"/>
          <p14:tracePt t="61715" x="7334250" y="5080000"/>
          <p14:tracePt t="61715" x="7321550" y="5086350"/>
          <p14:tracePt t="61732" x="7315200" y="5086350"/>
          <p14:tracePt t="61732" x="7308850" y="5092700"/>
          <p14:tracePt t="61749" x="7302500" y="5105400"/>
          <p14:tracePt t="61749" x="7296150" y="5111750"/>
          <p14:tracePt t="61765" x="7289800" y="5124450"/>
          <p14:tracePt t="61765" x="7277100" y="5149850"/>
          <p14:tracePt t="61783" x="7277100" y="5162550"/>
          <p14:tracePt t="61783" x="7270750" y="5168900"/>
          <p14:tracePt t="61799" x="7264400" y="5181600"/>
          <p14:tracePt t="61799" x="7264400" y="5187950"/>
          <p14:tracePt t="61816" x="7258050" y="5194300"/>
          <p14:tracePt t="61816" x="7258050" y="5200650"/>
          <p14:tracePt t="61834" x="7251700" y="5207000"/>
          <p14:tracePt t="61847" x="7258050" y="5207000"/>
          <p14:tracePt t="61874" x="7270750" y="5207000"/>
          <p14:tracePt t="61890" x="7277100" y="5200650"/>
          <p14:tracePt t="61899" x="7283450" y="5200650"/>
          <p14:tracePt t="61899" x="7283450" y="5194300"/>
          <p14:tracePt t="61916" x="7289800" y="5194300"/>
          <p14:tracePt t="61916" x="7296150" y="5187950"/>
          <p14:tracePt t="61916" x="7302500" y="5187950"/>
          <p14:tracePt t="61934" x="7308850" y="5181600"/>
          <p14:tracePt t="61947" x="7315200" y="5181600"/>
          <p14:tracePt t="61947" x="7321550" y="5175250"/>
          <p14:tracePt t="61966" x="7327900" y="5168900"/>
          <p14:tracePt t="61981" x="7327900" y="5162550"/>
          <p14:tracePt t="61997" x="7327900" y="5156200"/>
          <p14:tracePt t="62015" x="7327900" y="5149850"/>
          <p14:tracePt t="62031" x="7321550" y="5149850"/>
          <p14:tracePt t="62048" x="7315200" y="5143500"/>
          <p14:tracePt t="62070" x="7308850" y="5143500"/>
          <p14:tracePt t="62083" x="7302500" y="5143500"/>
          <p14:tracePt t="62138" x="7302500" y="5137150"/>
          <p14:tracePt t="62190" x="7308850" y="5130800"/>
          <p14:tracePt t="62322" x="7302500" y="5137150"/>
          <p14:tracePt t="62382" x="7302500" y="5143500"/>
          <p14:tracePt t="62407" x="7296150" y="5143500"/>
          <p14:tracePt t="62430" x="7289800" y="5149850"/>
          <p14:tracePt t="62458" x="7296150" y="5143500"/>
          <p14:tracePt t="62558" x="7296150" y="5137150"/>
          <p14:tracePt t="62602" x="7289800" y="5137150"/>
          <p14:tracePt t="62622" x="7283450" y="5137150"/>
          <p14:tracePt t="62638" x="7277100" y="5137150"/>
          <p14:tracePt t="62654" x="7270750" y="5137150"/>
          <p14:tracePt t="62671" x="7270750" y="5143500"/>
          <p14:tracePt t="62682" x="7264400" y="5143500"/>
          <p14:tracePt t="62698" x="7258050" y="5137150"/>
          <p14:tracePt t="62723" x="7251700" y="5137150"/>
          <p14:tracePt t="62774" x="7258050" y="5130800"/>
          <p14:tracePt t="62850" x="7264400" y="5130800"/>
          <p14:tracePt t="62919" x="7270750" y="5137150"/>
          <p14:tracePt t="62999" x="7270750" y="5143500"/>
          <p14:tracePt t="63203" x="7264400" y="5143500"/>
          <p14:tracePt t="63246" x="7258050" y="5143500"/>
          <p14:tracePt t="63279" x="7251700" y="5143500"/>
          <p14:tracePt t="63307" x="7245350" y="5149850"/>
          <p14:tracePt t="63331" x="7239000" y="5149850"/>
          <p14:tracePt t="63350" x="7232650" y="5149850"/>
          <p14:tracePt t="63375" x="7232650" y="5156200"/>
          <p14:tracePt t="63390" x="7226300" y="5156200"/>
          <p14:tracePt t="63402" x="7219950" y="5156200"/>
          <p14:tracePt t="63418" x="7213600" y="5162550"/>
          <p14:tracePt t="63443" x="7207250" y="5162550"/>
          <p14:tracePt t="63471" x="7213600" y="5156200"/>
          <p14:tracePt t="63510" x="7213600" y="5149850"/>
          <p14:tracePt t="63530" x="7219950" y="5149850"/>
          <p14:tracePt t="63554" x="7226300" y="5143500"/>
          <p14:tracePt t="63579" x="7232650" y="5130800"/>
          <p14:tracePt t="63811" x="7239000" y="5124450"/>
          <p14:tracePt t="63823" x="7239000" y="5118100"/>
          <p14:tracePt t="63830" x="7245350" y="5111750"/>
          <p14:tracePt t="63840" x="7245350" y="5105400"/>
          <p14:tracePt t="63840" x="7251700" y="5105400"/>
          <p14:tracePt t="63856" x="7251700" y="5099050"/>
          <p14:tracePt t="63856" x="7258050" y="5092700"/>
          <p14:tracePt t="63856" x="7258050" y="5086350"/>
          <p14:tracePt t="63875" x="7258050" y="5080000"/>
          <p14:tracePt t="63891" x="7251700" y="5067300"/>
          <p14:tracePt t="63908" x="7245350" y="5060950"/>
          <p14:tracePt t="63924" x="7232650" y="5054600"/>
          <p14:tracePt t="63924" x="7226300" y="5054600"/>
          <p14:tracePt t="63940" x="7213600" y="5048250"/>
          <p14:tracePt t="63940" x="7200900" y="5048250"/>
          <p14:tracePt t="63956" x="7188200" y="5041900"/>
          <p14:tracePt t="63956" x="7169150" y="5041900"/>
          <p14:tracePt t="63956" x="7156450" y="5035550"/>
          <p14:tracePt t="63975" x="7137400" y="5035550"/>
          <p14:tracePt t="63988" x="7118350" y="5029200"/>
          <p14:tracePt t="63988" x="7080250" y="5029200"/>
          <p14:tracePt t="64006" x="7054850" y="5029200"/>
          <p14:tracePt t="64006" x="7035800" y="5029200"/>
          <p14:tracePt t="64023" x="7016750" y="5022850"/>
          <p14:tracePt t="64023" x="6991350" y="5022850"/>
          <p14:tracePt t="64040" x="6972300" y="5016500"/>
          <p14:tracePt t="64040" x="6953250" y="5016500"/>
          <p14:tracePt t="64040" x="6934200" y="5010150"/>
          <p14:tracePt t="64059" x="6921500" y="5003800"/>
          <p14:tracePt t="64059" x="6902450" y="4997450"/>
          <p14:tracePt t="64073" x="6889750" y="4991100"/>
          <p14:tracePt t="64073" x="6870700" y="4991100"/>
          <p14:tracePt t="64090" x="6858000" y="4984750"/>
          <p14:tracePt t="64090" x="6845300" y="4984750"/>
          <p14:tracePt t="64106" x="6832600" y="4978400"/>
          <p14:tracePt t="64106" x="6807200" y="4978400"/>
          <p14:tracePt t="64124" x="6800850" y="4978400"/>
          <p14:tracePt t="64124" x="6794500" y="4978400"/>
          <p14:tracePt t="64140" x="6788150" y="4972050"/>
          <p14:tracePt t="64156" x="6781800" y="4965700"/>
          <p14:tracePt t="64172" x="6781800" y="4959350"/>
          <p14:tracePt t="64172" x="6788150" y="4940300"/>
          <p14:tracePt t="64192" x="6788150" y="4933950"/>
          <p14:tracePt t="64192" x="6794500" y="4927600"/>
          <p14:tracePt t="64207" x="6800850" y="4921250"/>
          <p14:tracePt t="64207" x="6800850" y="4914900"/>
          <p14:tracePt t="64224" x="6807200" y="4914900"/>
          <p14:tracePt t="64224" x="6813550" y="4908550"/>
          <p14:tracePt t="64241" x="6819900" y="4902200"/>
          <p14:tracePt t="64241" x="6832600" y="4902200"/>
          <p14:tracePt t="64241" x="6838950" y="4895850"/>
          <p14:tracePt t="64259" x="6845300" y="4895850"/>
          <p14:tracePt t="64272" x="6858000" y="4895850"/>
          <p14:tracePt t="64272" x="6883400" y="4889500"/>
          <p14:tracePt t="64291" x="6896100" y="4889500"/>
          <p14:tracePt t="64291" x="6921500" y="4895850"/>
          <p14:tracePt t="64307" x="6940550" y="4895850"/>
          <p14:tracePt t="64307" x="6972300" y="4895850"/>
          <p14:tracePt t="64324" x="7004050" y="4895850"/>
          <p14:tracePt t="64324" x="7035800" y="4902200"/>
          <p14:tracePt t="64324" x="7073900" y="4908550"/>
          <p14:tracePt t="64344" x="7118350" y="4908550"/>
          <p14:tracePt t="64356" x="7162800" y="4914900"/>
          <p14:tracePt t="64356" x="7264400" y="4921250"/>
          <p14:tracePt t="64375" x="7315200" y="4927600"/>
          <p14:tracePt t="64375" x="7366000" y="4927600"/>
          <p14:tracePt t="64391" x="7423150" y="4933950"/>
          <p14:tracePt t="64391" x="7480300" y="4933950"/>
          <p14:tracePt t="64408" x="7531100" y="4933950"/>
          <p14:tracePt t="64408" x="7632700" y="4927600"/>
          <p14:tracePt t="64425" x="7683500" y="4927600"/>
          <p14:tracePt t="64425" x="7727950" y="4921250"/>
          <p14:tracePt t="64442" x="7772400" y="4921250"/>
          <p14:tracePt t="64442" x="7810500" y="4921250"/>
          <p14:tracePt t="64458" x="7854950" y="4914900"/>
          <p14:tracePt t="64458" x="7893050" y="4914900"/>
          <p14:tracePt t="64475" x="7962900" y="4908550"/>
          <p14:tracePt t="64475" x="7994650" y="4908550"/>
          <p14:tracePt t="64492" x="8020050" y="4908550"/>
          <p14:tracePt t="64492" x="8051800" y="4902200"/>
          <p14:tracePt t="64508" x="8070850" y="4902200"/>
          <p14:tracePt t="64508" x="8096250" y="4902200"/>
          <p14:tracePt t="64525" x="8115300" y="4902200"/>
          <p14:tracePt t="64525" x="8134350" y="4902200"/>
          <p14:tracePt t="64525" x="8147050" y="4895850"/>
          <p14:tracePt t="64543" x="8159750" y="4895850"/>
          <p14:tracePt t="64557" x="8172450" y="4902200"/>
          <p14:tracePt t="64557" x="8185150" y="4902200"/>
          <p14:tracePt t="64577" x="8191500" y="4902200"/>
          <p14:tracePt t="64577" x="8197850" y="4908550"/>
          <p14:tracePt t="64595" x="8204200" y="4908550"/>
          <p14:tracePt t="64607" x="8210550" y="4914900"/>
          <p14:tracePt t="64635" x="8204200" y="4921250"/>
          <p14:tracePt t="64655" x="8197850" y="4921250"/>
          <p14:tracePt t="64663" x="8191500" y="4927600"/>
          <p14:tracePt t="64673" x="8185150" y="4927600"/>
          <p14:tracePt t="64673" x="8178800" y="4927600"/>
          <p14:tracePt t="64673" x="8172450" y="4933950"/>
          <p14:tracePt t="64695" x="8159750" y="4933950"/>
          <p14:tracePt t="64707" x="8153400" y="4940300"/>
          <p14:tracePt t="64707" x="8128000" y="4940300"/>
          <p14:tracePt t="64725" x="8121650" y="4946650"/>
          <p14:tracePt t="64725" x="8108950" y="4946650"/>
          <p14:tracePt t="64743" x="8096250" y="4953000"/>
          <p14:tracePt t="64743" x="8083550" y="4953000"/>
          <p14:tracePt t="64759" x="8070850" y="4959350"/>
          <p14:tracePt t="64759" x="8051800" y="4965700"/>
          <p14:tracePt t="64776" x="8045450" y="4965700"/>
          <p14:tracePt t="64776" x="8032750" y="4972050"/>
          <p14:tracePt t="64794" x="8026400" y="4972050"/>
          <p14:tracePt t="64794" x="8020050" y="4972050"/>
          <p14:tracePt t="64809" x="8013700" y="4978400"/>
          <p14:tracePt t="64809" x="8007350" y="4978400"/>
          <p14:tracePt t="64826" x="8001000" y="4978400"/>
          <p14:tracePt t="64841" x="7994650" y="4978400"/>
          <p14:tracePt t="64859" x="8001000" y="4972050"/>
          <p14:tracePt t="64951" x="8001000" y="4965700"/>
          <p14:tracePt t="64987" x="8007350" y="4959350"/>
          <p14:tracePt t="65003" x="8007350" y="4953000"/>
          <p14:tracePt t="65015" x="8007350" y="4946650"/>
          <p14:tracePt t="65031" x="8007350" y="4940300"/>
          <p14:tracePt t="65047" x="8013700" y="4933950"/>
          <p14:tracePt t="65063" x="8007350" y="4933950"/>
          <p14:tracePt t="65075" x="8007350" y="4927600"/>
          <p14:tracePt t="65092" x="8007350" y="4921250"/>
          <p14:tracePt t="65108" x="8001000" y="4914900"/>
          <p14:tracePt t="65131" x="7994650" y="4908550"/>
          <p14:tracePt t="65151" x="7988300" y="4914900"/>
          <p14:tracePt t="65183" x="7981950" y="4914900"/>
          <p14:tracePt t="65199" x="7975600" y="4921250"/>
          <p14:tracePt t="65219" x="7981950" y="4921250"/>
          <p14:tracePt t="65280" x="7988300" y="4914900"/>
          <p14:tracePt t="65295" x="7994650" y="4914900"/>
          <p14:tracePt t="65311" x="8001000" y="4914900"/>
          <p14:tracePt t="65323" x="8007350" y="4908550"/>
          <p14:tracePt t="65339" x="8013700" y="4908550"/>
          <p14:tracePt t="65363" x="8020050" y="4902200"/>
          <p14:tracePt t="65431" x="8020050" y="4908550"/>
          <p14:tracePt t="65587" x="8026400" y="4908550"/>
          <p14:tracePt t="65647" x="8032750" y="4908550"/>
          <p14:tracePt t="65691" x="8039100" y="4908550"/>
          <p14:tracePt t="65759" x="8051800" y="4908550"/>
          <p14:tracePt t="65775" x="8058150" y="4908550"/>
          <p14:tracePt t="65791" x="8064500" y="4908550"/>
          <p14:tracePt t="65796" x="8070850" y="4908550"/>
          <p14:tracePt t="65811" x="8077200" y="4908550"/>
          <p14:tracePt t="65811" x="8083550" y="4908550"/>
          <p14:tracePt t="65831" x="8089900" y="4908550"/>
          <p14:tracePt t="65844" x="8096250" y="4908550"/>
          <p14:tracePt t="65844" x="8108950" y="4908550"/>
          <p14:tracePt t="65864" x="8115300" y="4908550"/>
          <p14:tracePt t="65864" x="8121650" y="4908550"/>
          <p14:tracePt t="65880" x="8128000" y="4908550"/>
          <p14:tracePt t="65895" x="8134350" y="4908550"/>
          <p14:tracePt t="65895" x="8140700" y="4908550"/>
          <p14:tracePt t="65913" x="8147050" y="4908550"/>
          <p14:tracePt t="65913" x="8153400" y="4908550"/>
          <p14:tracePt t="65913" x="8159750" y="4908550"/>
          <p14:tracePt t="65932" x="8166100" y="4908550"/>
          <p14:tracePt t="65945" x="8172450" y="4908550"/>
          <p14:tracePt t="65945" x="8185150" y="4908550"/>
          <p14:tracePt t="65964" x="8178800" y="4908550"/>
          <p14:tracePt t="66007" x="8172450" y="4914900"/>
          <p14:tracePt t="66023" x="8166100" y="4914900"/>
          <p14:tracePt t="66031" x="8159750" y="4914900"/>
          <p14:tracePt t="66031" x="8153400" y="4921250"/>
          <p14:tracePt t="66047" x="8147050" y="4921250"/>
          <p14:tracePt t="66047" x="8140700" y="4927600"/>
          <p14:tracePt t="66064" x="8128000" y="4927600"/>
          <p14:tracePt t="66064" x="8121650" y="4933950"/>
          <p14:tracePt t="66080" x="8115300" y="4933950"/>
          <p14:tracePt t="66080" x="8096250" y="4940300"/>
          <p14:tracePt t="66097" x="8089900" y="4940300"/>
          <p14:tracePt t="66097" x="8077200" y="4946650"/>
          <p14:tracePt t="66114" x="8070850" y="4946650"/>
          <p14:tracePt t="66114" x="8064500" y="4953000"/>
          <p14:tracePt t="66131" x="8058150" y="4959350"/>
          <p14:tracePt t="66131" x="8045450" y="4959350"/>
          <p14:tracePt t="66147" x="8039100" y="4959350"/>
          <p14:tracePt t="66147" x="8026400" y="4965700"/>
          <p14:tracePt t="66164" x="8020050" y="4965700"/>
          <p14:tracePt t="66179" x="8013700" y="4965700"/>
          <p14:tracePt t="66196" x="8013700" y="4972050"/>
          <p14:tracePt t="66212" x="8013700" y="4978400"/>
          <p14:tracePt t="66232" x="8020050" y="4984750"/>
          <p14:tracePt t="66263" x="8026400" y="4984750"/>
          <p14:tracePt t="66275" x="8032750" y="4984750"/>
          <p14:tracePt t="66291" x="8039100" y="4978400"/>
          <p14:tracePt t="66300" x="8045450" y="4978400"/>
          <p14:tracePt t="66312" x="8051800" y="4978400"/>
          <p14:tracePt t="66312" x="8070850" y="4972050"/>
          <p14:tracePt t="66332" x="8077200" y="4965700"/>
          <p14:tracePt t="66332" x="8083550" y="4965700"/>
          <p14:tracePt t="66348" x="8096250" y="4965700"/>
          <p14:tracePt t="66348" x="8102600" y="4959350"/>
          <p14:tracePt t="66364" x="8108950" y="4959350"/>
          <p14:tracePt t="66364" x="8115300" y="4953000"/>
          <p14:tracePt t="66364" x="8121650" y="4953000"/>
          <p14:tracePt t="66384" x="8128000" y="4953000"/>
          <p14:tracePt t="66384" x="8134350" y="4953000"/>
          <p14:tracePt t="66398" x="8140700" y="4946650"/>
          <p14:tracePt t="66398" x="8147050" y="4946650"/>
          <p14:tracePt t="66415" x="8153400" y="4940300"/>
          <p14:tracePt t="66429" x="8159750" y="4940300"/>
          <p14:tracePt t="66446" x="8153400" y="4940300"/>
          <p14:tracePt t="66515" x="8147050" y="4940300"/>
          <p14:tracePt t="66532" x="8134350" y="4940300"/>
          <p14:tracePt t="66547" x="8128000" y="4946650"/>
          <p14:tracePt t="66563" x="8115300" y="4946650"/>
          <p14:tracePt t="66579" x="8115300" y="4953000"/>
          <p14:tracePt t="66591" x="8108950" y="4953000"/>
          <p14:tracePt t="66607" x="8102600" y="4953000"/>
          <p14:tracePt t="66623" x="8096250" y="4959350"/>
          <p14:tracePt t="66643" x="8089900" y="4965700"/>
          <p14:tracePt t="66659" x="8083550" y="4965700"/>
          <p14:tracePt t="66675" x="8083550" y="4972050"/>
          <p14:tracePt t="66692" x="8077200" y="4972050"/>
          <p14:tracePt t="66711" x="8083550" y="4965700"/>
          <p14:tracePt t="66811" x="8083550" y="4959350"/>
          <p14:tracePt t="66856" x="8077200" y="4965700"/>
          <p14:tracePt t="66923" x="8070850" y="4972050"/>
          <p14:tracePt t="66935" x="8070850" y="4978400"/>
          <p14:tracePt t="66952" x="8064500" y="4978400"/>
          <p14:tracePt t="66976" x="8058150" y="4984750"/>
          <p14:tracePt t="67027" x="8051800" y="4991100"/>
          <p14:tracePt t="67043" x="8045450" y="4997450"/>
          <p14:tracePt t="67055" x="8045450" y="5003800"/>
          <p14:tracePt t="67071" x="8039100" y="5010150"/>
          <p14:tracePt t="67087" x="8032750" y="5010150"/>
          <p14:tracePt t="67111" x="8026400" y="5016500"/>
          <p14:tracePt t="67131" x="8026400" y="5022850"/>
          <p14:tracePt t="67147" x="8020050" y="5029200"/>
          <p14:tracePt t="67163" x="8013700" y="5035550"/>
          <p14:tracePt t="67175" x="8013700" y="5041900"/>
          <p14:tracePt t="67185" x="8001000" y="5054600"/>
          <p14:tracePt t="67200" x="7994650" y="5060950"/>
          <p14:tracePt t="67215" x="7988300" y="5067300"/>
          <p14:tracePt t="67215" x="7981950" y="5073650"/>
          <p14:tracePt t="67215" x="7975600" y="5073650"/>
          <p14:tracePt t="67236" x="7962900" y="5080000"/>
          <p14:tracePt t="67249" x="7956550" y="5086350"/>
          <p14:tracePt t="67249" x="7950200" y="5092700"/>
          <p14:tracePt t="67268" x="7937500" y="5099050"/>
          <p14:tracePt t="67284" x="7937500" y="5105400"/>
          <p14:tracePt t="67304" x="7943850" y="5099050"/>
          <p14:tracePt t="67344" x="7950200" y="5105400"/>
          <p14:tracePt t="67371" x="7956550" y="5105400"/>
          <p14:tracePt t="67395" x="7962900" y="5111750"/>
          <p14:tracePt t="67420" x="7969250" y="5111750"/>
          <p14:tracePt t="67439" x="7969250" y="5118100"/>
          <p14:tracePt t="67456" x="7975600" y="5130800"/>
          <p14:tracePt t="67471" x="7975600" y="5143500"/>
          <p14:tracePt t="67491" x="7981950" y="5149850"/>
          <p14:tracePt t="67508" x="7988300" y="5162550"/>
          <p14:tracePt t="67532" x="7994650" y="5168900"/>
          <p14:tracePt t="67544" x="8001000" y="5175250"/>
          <p14:tracePt t="67560" x="8007350" y="5175250"/>
          <p14:tracePt t="67576" x="8007350" y="5181600"/>
          <p14:tracePt t="67596" x="8013700" y="5187950"/>
          <p14:tracePt t="67636" x="8020050" y="5194300"/>
          <p14:tracePt t="67688" x="8026400" y="5194300"/>
          <p14:tracePt t="67716" x="8020050" y="5200650"/>
          <p14:tracePt t="67748" x="8013700" y="5207000"/>
          <p14:tracePt t="67776" x="8007350" y="5207000"/>
          <p14:tracePt t="67792" x="8001000" y="5213350"/>
          <p14:tracePt t="67808" x="7994650" y="5213350"/>
          <p14:tracePt t="67824" x="7988300" y="5219700"/>
          <p14:tracePt t="67844" x="7981950" y="5219700"/>
          <p14:tracePt t="67867" x="7975600" y="5219700"/>
          <p14:tracePt t="67891" x="7969250" y="5226050"/>
          <p14:tracePt t="67904" x="7962900" y="5232400"/>
          <p14:tracePt t="67920" x="7956550" y="5232400"/>
          <p14:tracePt t="67928" x="7943850" y="5238750"/>
          <p14:tracePt t="67936" x="7937500" y="5238750"/>
          <p14:tracePt t="67936" x="7924800" y="5251450"/>
          <p14:tracePt t="67936" x="7912100" y="5257800"/>
          <p14:tracePt t="67956" x="7893050" y="5264150"/>
          <p14:tracePt t="67968" x="7874000" y="5270500"/>
          <p14:tracePt t="67968" x="7854950" y="5276850"/>
          <p14:tracePt t="67968" x="7829550" y="5289550"/>
          <p14:tracePt t="67989" x="7797800" y="5302250"/>
          <p14:tracePt t="67989" x="7766050" y="5314950"/>
          <p14:tracePt t="68005" x="7734300" y="5327650"/>
          <p14:tracePt t="68005" x="7689850" y="5340350"/>
          <p14:tracePt t="68020" x="7639050" y="5359400"/>
          <p14:tracePt t="68020" x="7581900" y="5372100"/>
          <p14:tracePt t="68020" x="7512050" y="5391150"/>
          <p14:tracePt t="68041" x="7429500" y="5403850"/>
          <p14:tracePt t="68052" x="7340600" y="5429250"/>
          <p14:tracePt t="68052" x="7245350" y="5448300"/>
          <p14:tracePt t="68052" x="7137400" y="5467350"/>
          <p14:tracePt t="68073" x="7023100" y="5492750"/>
          <p14:tracePt t="68073" x="6902450" y="5518150"/>
          <p14:tracePt t="68087" x="6775450" y="5543550"/>
          <p14:tracePt t="68087" x="6648450" y="5568950"/>
          <p14:tracePt t="68104" x="6515100" y="5594350"/>
          <p14:tracePt t="68104" x="6375400" y="5619750"/>
          <p14:tracePt t="68121" x="6242050" y="5645150"/>
          <p14:tracePt t="68121" x="5962650" y="5695950"/>
          <p14:tracePt t="68137" x="5822950" y="5721350"/>
          <p14:tracePt t="68137" x="5683250" y="5759450"/>
          <p14:tracePt t="68154" x="5543550" y="5791200"/>
        </p14:tracePtLst>
      </p14:laserTrace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2" name="Rectangle 4"/>
          <p:cNvSpPr>
            <a:spLocks noGrp="1" noChangeArrowheads="1"/>
          </p:cNvSpPr>
          <p:nvPr>
            <p:ph type="title"/>
          </p:nvPr>
        </p:nvSpPr>
        <p:spPr/>
        <p:txBody>
          <a:bodyPr/>
          <a:lstStyle/>
          <a:p>
            <a:r>
              <a:rPr lang="en-US" altLang="ja-JP"/>
              <a:t>p</a:t>
            </a:r>
            <a:r>
              <a:rPr lang="ja-JP" altLang="en-US"/>
              <a:t>％信頼区間の求め方</a:t>
            </a:r>
          </a:p>
        </p:txBody>
      </p:sp>
      <p:pic>
        <p:nvPicPr>
          <p:cNvPr id="427015" name="Picture 7" descr="エクセルによる回帰分析3"/>
          <p:cNvPicPr>
            <a:picLocks noChangeAspect="1" noChangeArrowheads="1"/>
          </p:cNvPicPr>
          <p:nvPr/>
        </p:nvPicPr>
        <p:blipFill>
          <a:blip r:embed="rId6" cstate="print"/>
          <a:srcRect/>
          <a:stretch>
            <a:fillRect/>
          </a:stretch>
        </p:blipFill>
        <p:spPr bwMode="auto">
          <a:xfrm>
            <a:off x="1042988" y="1700213"/>
            <a:ext cx="6913562" cy="4768850"/>
          </a:xfrm>
          <a:prstGeom prst="rect">
            <a:avLst/>
          </a:prstGeom>
          <a:noFill/>
        </p:spPr>
      </p:pic>
      <p:sp>
        <p:nvSpPr>
          <p:cNvPr id="427016" name="Oval 8"/>
          <p:cNvSpPr>
            <a:spLocks noChangeArrowheads="1"/>
          </p:cNvSpPr>
          <p:nvPr/>
        </p:nvSpPr>
        <p:spPr bwMode="auto">
          <a:xfrm>
            <a:off x="2771775" y="3284538"/>
            <a:ext cx="1800225" cy="504825"/>
          </a:xfrm>
          <a:prstGeom prst="ellipse">
            <a:avLst/>
          </a:prstGeom>
          <a:noFill/>
          <a:ln w="38100">
            <a:solidFill>
              <a:srgbClr val="FF6600"/>
            </a:solidFill>
            <a:round/>
            <a:headEnd/>
            <a:tailEnd/>
          </a:ln>
          <a:effectLst/>
        </p:spPr>
        <p:txBody>
          <a:bodyPr wrap="none" anchor="ctr">
            <a:spAutoFit/>
          </a:bodyPr>
          <a:lstStyle/>
          <a:p>
            <a:endParaRPr lang="ja-JP" altLang="en-US"/>
          </a:p>
        </p:txBody>
      </p:sp>
      <p:pic>
        <p:nvPicPr>
          <p:cNvPr id="2" name="オーディオ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696"/>
    </mc:Choice>
    <mc:Fallback xmlns="">
      <p:transition spd="slow" advTm="306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bldLst>
      <p:bldP spid="427016" grpId="0" animBg="1"/>
    </p:bldLst>
  </p:timing>
  <p:extLst>
    <p:ext uri="{3A86A75C-4F4B-4683-9AE1-C65F6400EC91}">
      <p14:laserTraceLst xmlns:p14="http://schemas.microsoft.com/office/powerpoint/2010/main">
        <p14:tracePtLst>
          <p14:tracePt t="884" x="3175000" y="3822700"/>
          <p14:tracePt t="938" x="3168650" y="3810000"/>
          <p14:tracePt t="943" x="3168650" y="3790950"/>
          <p14:tracePt t="943" x="3162300" y="3771900"/>
          <p14:tracePt t="961" x="3155950" y="3746500"/>
          <p14:tracePt t="961" x="3149600" y="3721100"/>
          <p14:tracePt t="977" x="3149600" y="3702050"/>
          <p14:tracePt t="977" x="3149600" y="3683000"/>
          <p14:tracePt t="994" x="3149600" y="3670300"/>
          <p14:tracePt t="994" x="3162300" y="3644900"/>
          <p14:tracePt t="1011" x="3168650" y="3638550"/>
          <p14:tracePt t="1011" x="3181350" y="3625850"/>
          <p14:tracePt t="1027" x="3187700" y="3619500"/>
          <p14:tracePt t="1027" x="3200400" y="3613150"/>
          <p14:tracePt t="1044" x="3213100" y="3613150"/>
          <p14:tracePt t="1044" x="3225800" y="3606800"/>
          <p14:tracePt t="1044" x="3238500" y="3606800"/>
          <p14:tracePt t="1063" x="3244850" y="3600450"/>
          <p14:tracePt t="1075" x="3257550" y="3600450"/>
          <p14:tracePt t="1075" x="3276600" y="3594100"/>
          <p14:tracePt t="1094" x="3282950" y="3594100"/>
          <p14:tracePt t="1094" x="3289300" y="3594100"/>
          <p14:tracePt t="1110" x="3295650" y="3594100"/>
          <p14:tracePt t="1125" x="3302000" y="3600450"/>
          <p14:tracePt t="1142" x="3302000" y="3606800"/>
          <p14:tracePt t="1158" x="3295650" y="3606800"/>
          <p14:tracePt t="1175" x="3289300" y="3613150"/>
          <p14:tracePt t="1192" x="3282950" y="3619500"/>
          <p14:tracePt t="1214" x="3282950" y="3625850"/>
          <p14:tracePt t="1230" x="3282950" y="3632200"/>
          <p14:tracePt t="1242" x="3282950" y="3638550"/>
          <p14:tracePt t="1259" x="3282950" y="3644900"/>
          <p14:tracePt t="1275" x="3282950" y="3651250"/>
          <p14:tracePt t="1292" x="3282950" y="3657600"/>
          <p14:tracePt t="1309" x="3282950" y="3663950"/>
          <p14:tracePt t="1326" x="3282950" y="3670300"/>
          <p14:tracePt t="1343" x="3276600" y="3676650"/>
          <p14:tracePt t="1361" x="3276600" y="3683000"/>
          <p14:tracePt t="1361" x="3270250" y="3689350"/>
          <p14:tracePt t="1377" x="3263900" y="3695700"/>
          <p14:tracePt t="1394" x="3257550" y="3702050"/>
          <p14:tracePt t="1413" x="3251200" y="3702050"/>
          <p14:tracePt t="1428" x="3244850" y="3702050"/>
          <p14:tracePt t="1449" x="3238500" y="3702050"/>
          <p14:tracePt t="1477" x="3232150" y="3708400"/>
          <p14:tracePt t="1489" x="3225800" y="3708400"/>
          <p14:tracePt t="1505" x="3219450" y="3714750"/>
          <p14:tracePt t="1521" x="3219450" y="3721100"/>
          <p14:tracePt t="1537" x="3213100" y="3727450"/>
          <p14:tracePt t="1549" x="3206750" y="3733800"/>
          <p14:tracePt t="1565" x="3206750" y="3740150"/>
          <p14:tracePt t="1589" x="3206750" y="3746500"/>
          <p14:tracePt t="1601" x="3206750" y="3752850"/>
          <p14:tracePt t="1625" x="3213100" y="3752850"/>
          <p14:tracePt t="1641" x="3219450" y="3746500"/>
          <p14:tracePt t="1649" x="3225800" y="3746500"/>
          <p14:tracePt t="1661" x="3232150" y="3740150"/>
          <p14:tracePt t="1677" x="3238500" y="3740150"/>
          <p14:tracePt t="1694" x="3251200" y="3733800"/>
          <p14:tracePt t="1710" x="3251200" y="3727450"/>
          <p14:tracePt t="1727" x="3244850" y="3727450"/>
          <p14:tracePt t="1821" x="3238500" y="3733800"/>
          <p14:tracePt t="1849" x="3238500" y="3740150"/>
          <p14:tracePt t="1941" x="3238500" y="3746500"/>
          <p14:tracePt t="1969" x="3232150" y="3746500"/>
          <p14:tracePt t="1993" x="3238500" y="3752850"/>
          <p14:tracePt t="2029" x="3232150" y="3752850"/>
          <p14:tracePt t="2137" x="3225800" y="3752850"/>
          <p14:tracePt t="2157" x="3219450" y="3752850"/>
          <p14:tracePt t="2174" x="3213100" y="3752850"/>
          <p14:tracePt t="2189" x="3206750" y="3759200"/>
          <p14:tracePt t="2201" x="3200400" y="3759200"/>
          <p14:tracePt t="2217" x="3194050" y="3759200"/>
          <p14:tracePt t="2234" x="3187700" y="3765550"/>
          <p14:tracePt t="2250" x="3175000" y="3765550"/>
          <p14:tracePt t="2262" x="3168650" y="3771900"/>
          <p14:tracePt t="2279" x="3162300" y="3771900"/>
          <p14:tracePt t="2296" x="3155950" y="3771900"/>
          <p14:tracePt t="2296" x="3149600" y="3778250"/>
          <p14:tracePt t="2314" x="3143250" y="3778250"/>
          <p14:tracePt t="2314" x="3130550" y="3784600"/>
          <p14:tracePt t="2331" x="3117850" y="3790950"/>
          <p14:tracePt t="2354" x="3111500" y="3790950"/>
          <p14:tracePt t="2369" x="3105150" y="3790950"/>
          <p14:tracePt t="2382" x="3098800" y="3790950"/>
          <p14:tracePt t="2465" x="3098800" y="3784600"/>
          <p14:tracePt t="2489" x="3098800" y="3778250"/>
          <p14:tracePt t="2509" x="3098800" y="3771900"/>
          <p14:tracePt t="2593" x="3098800" y="3765550"/>
          <p14:tracePt t="2621" x="3098800" y="3759200"/>
          <p14:tracePt t="2637" x="3105150" y="3752850"/>
          <p14:tracePt t="2653" x="3105150" y="3746500"/>
          <p14:tracePt t="2677" x="3111500" y="3740150"/>
          <p14:tracePt t="2698" x="3111500" y="3733800"/>
          <p14:tracePt t="2721" x="3111500" y="3727450"/>
          <p14:tracePt t="2737" x="3117850" y="3721100"/>
          <p14:tracePt t="2817" x="3117850" y="3714750"/>
          <p14:tracePt t="2841" x="3117850" y="3708400"/>
          <p14:tracePt t="2857" x="3124200" y="3702050"/>
          <p14:tracePt t="2869" x="3124200" y="3695700"/>
          <p14:tracePt t="2885" x="3124200" y="3689350"/>
          <p14:tracePt t="2901" x="3130550" y="3683000"/>
          <p14:tracePt t="2917" x="3130550" y="3676650"/>
          <p14:tracePt t="2930" x="3124200" y="3676650"/>
          <p14:tracePt t="2998" x="3117850" y="3676650"/>
          <p14:tracePt t="3021" x="3111500" y="3676650"/>
          <p14:tracePt t="3038" x="3111500" y="3670300"/>
          <p14:tracePt t="3081" x="3117850" y="3663950"/>
          <p14:tracePt t="3117" x="3117850" y="3670300"/>
          <p14:tracePt t="3141" x="3111500" y="3676650"/>
          <p14:tracePt t="3162" x="3105150" y="3676650"/>
          <p14:tracePt t="3178" x="3098800" y="3683000"/>
          <p14:tracePt t="3193" x="3092450" y="3689350"/>
          <p14:tracePt t="3202" x="3086100" y="3695700"/>
          <p14:tracePt t="3215" x="3086100" y="3702050"/>
          <p14:tracePt t="3215" x="3067050" y="3721100"/>
          <p14:tracePt t="3234" x="3060700" y="3733800"/>
          <p14:tracePt t="3234" x="3048000" y="3746500"/>
          <p14:tracePt t="3251" x="3035300" y="3759200"/>
          <p14:tracePt t="3251" x="3022600" y="3778250"/>
          <p14:tracePt t="3251" x="3009900" y="3803650"/>
          <p14:tracePt t="3270" x="2990850" y="3829050"/>
          <p14:tracePt t="3270" x="2971800" y="3860800"/>
          <p14:tracePt t="3284" x="2952750" y="3898900"/>
          <p14:tracePt t="3284" x="2927350" y="3937000"/>
          <p14:tracePt t="3301" x="2901950" y="3981450"/>
          <p14:tracePt t="3301" x="2870200" y="4032250"/>
          <p14:tracePt t="3318" x="2838450" y="4083050"/>
          <p14:tracePt t="3318" x="2813050" y="4140200"/>
          <p14:tracePt t="3335" x="2781300" y="4203700"/>
          <p14:tracePt t="3335" x="2749550" y="4267200"/>
          <p14:tracePt t="3578" x="1879600" y="5727700"/>
          <p14:tracePt t="3587" x="1873250" y="5734050"/>
          <p14:tracePt t="3587" x="1860550" y="5740400"/>
          <p14:tracePt t="3602" x="1847850" y="5759450"/>
          <p14:tracePt t="3602" x="1835150" y="5772150"/>
          <p14:tracePt t="3618" x="1816100" y="5791200"/>
          <p14:tracePt t="3618" x="1803400" y="5810250"/>
          <p14:tracePt t="3635" x="1790700" y="5822950"/>
          <p14:tracePt t="3635" x="1771650" y="5842000"/>
          <p14:tracePt t="3635" x="1758950" y="5861050"/>
          <p14:tracePt t="3654" x="1746250" y="5873750"/>
          <p14:tracePt t="3667" x="1733550" y="5886450"/>
          <p14:tracePt t="3667" x="1714500" y="5905500"/>
          <p14:tracePt t="3686" x="1708150" y="5905500"/>
          <p14:tracePt t="3701" x="1708150" y="5899150"/>
          <p14:tracePt t="3717" x="1714500" y="5886450"/>
          <p14:tracePt t="3717" x="1720850" y="5873750"/>
          <p14:tracePt t="3717" x="1733550" y="5854700"/>
          <p14:tracePt t="3738" x="1752600" y="5829300"/>
          <p14:tracePt t="3738" x="1771650" y="5810250"/>
          <p14:tracePt t="3753" x="1790700" y="5778500"/>
          <p14:tracePt t="3753" x="1816100" y="5746750"/>
          <p14:tracePt t="3769" x="1841500" y="5702300"/>
          <p14:tracePt t="3769" x="1873250" y="5664200"/>
          <p14:tracePt t="3787" x="1911350" y="5613400"/>
          <p14:tracePt t="3787" x="1987550" y="5492750"/>
          <p14:tracePt t="3803" x="2032000" y="5422900"/>
          <p14:tracePt t="3803" x="2076450" y="5353050"/>
          <p14:tracePt t="3820" x="2120900" y="5276850"/>
          <p14:tracePt t="3820" x="2171700" y="5194300"/>
          <p14:tracePt t="3836" x="2216150" y="5111750"/>
          <p14:tracePt t="3836" x="2260600" y="5029200"/>
          <p14:tracePt t="3852" x="2305050" y="4953000"/>
          <p14:tracePt t="3852" x="2387600" y="4806950"/>
          <p14:tracePt t="3870" x="2425700" y="4743450"/>
          <p14:tracePt t="3870" x="2457450" y="4686300"/>
          <p14:tracePt t="3887" x="2495550" y="4635500"/>
          <p14:tracePt t="3887" x="2533650" y="4591050"/>
          <p14:tracePt t="3904" x="2571750" y="4546600"/>
          <p14:tracePt t="3904" x="2609850" y="4502150"/>
          <p14:tracePt t="3904" x="2647950" y="4464050"/>
          <p14:tracePt t="3922" x="2692400" y="4425950"/>
          <p14:tracePt t="3935" x="2730500" y="4387850"/>
          <p14:tracePt t="3935" x="2806700" y="4324350"/>
          <p14:tracePt t="3955" x="2838450" y="4298950"/>
          <p14:tracePt t="3955" x="2876550" y="4267200"/>
          <p14:tracePt t="3970" x="2901950" y="4241800"/>
          <p14:tracePt t="3970" x="2933700" y="4216400"/>
          <p14:tracePt t="3986" x="2952750" y="4191000"/>
          <p14:tracePt t="3986" x="2997200" y="4146550"/>
          <p14:tracePt t="4007" x="3016250" y="4127500"/>
          <p14:tracePt t="4018" x="3028950" y="4102100"/>
          <p14:tracePt t="4018" x="3048000" y="4083050"/>
          <p14:tracePt t="4018" x="3060700" y="4070350"/>
          <p14:tracePt t="4039" x="3073400" y="4051300"/>
          <p14:tracePt t="4039" x="3086100" y="4038600"/>
          <p14:tracePt t="4054" x="3098800" y="4019550"/>
          <p14:tracePt t="4054" x="3111500" y="4006850"/>
          <p14:tracePt t="4070" x="3117850" y="3994150"/>
          <p14:tracePt t="4070" x="3130550" y="3981450"/>
          <p14:tracePt t="4087" x="3143250" y="3962400"/>
          <p14:tracePt t="4087" x="3155950" y="3937000"/>
          <p14:tracePt t="4104" x="3168650" y="3924300"/>
          <p14:tracePt t="4104" x="3175000" y="3911600"/>
          <p14:tracePt t="4122" x="3181350" y="3898900"/>
          <p14:tracePt t="4122" x="3181350" y="3892550"/>
          <p14:tracePt t="4138" x="3187700" y="3879850"/>
          <p14:tracePt t="4138" x="3187700" y="3873500"/>
          <p14:tracePt t="4155" x="3194050" y="3860800"/>
          <p14:tracePt t="4155" x="3194050" y="3848100"/>
          <p14:tracePt t="4172" x="3194050" y="3841750"/>
          <p14:tracePt t="4172" x="3194050" y="3835400"/>
          <p14:tracePt t="4188" x="3200400" y="3829050"/>
          <p14:tracePt t="4203" x="3200400" y="3822700"/>
          <p14:tracePt t="4223" x="3194050" y="3822700"/>
          <p14:tracePt t="4383" x="3187700" y="3822700"/>
          <p14:tracePt t="4399" x="3181350" y="3822700"/>
          <p14:tracePt t="4411" x="3175000" y="3816350"/>
          <p14:tracePt t="4427" x="3175000" y="3810000"/>
          <p14:tracePt t="4443" x="3175000" y="3803650"/>
          <p14:tracePt t="4459" x="3175000" y="3797300"/>
          <p14:tracePt t="4470" x="3181350" y="3797300"/>
          <p14:tracePt t="4494" x="3175000" y="3810000"/>
          <p14:tracePt t="4562" x="3175000" y="3816350"/>
          <p14:tracePt t="4578" x="3168650" y="3822700"/>
          <p14:tracePt t="4582" x="3168650" y="3835400"/>
          <p14:tracePt t="4598" x="3162300" y="3841750"/>
          <p14:tracePt t="4607" x="3155950" y="3848100"/>
          <p14:tracePt t="4629" x="3155950" y="3854450"/>
          <p14:tracePt t="4650" x="3162300" y="3860800"/>
          <p14:tracePt t="4690" x="3168650" y="3860800"/>
          <p14:tracePt t="4710" x="3168650" y="3867150"/>
          <p14:tracePt t="4770" x="3162300" y="3867150"/>
          <p14:tracePt t="4802" x="3155950" y="3873500"/>
          <p14:tracePt t="4818" x="3149600" y="3879850"/>
          <p14:tracePt t="4837" x="3143250" y="3886200"/>
          <p14:tracePt t="4854" x="3143250" y="3892550"/>
          <p14:tracePt t="4870" x="3136900" y="3898900"/>
          <p14:tracePt t="4882" x="3130550" y="3898900"/>
          <p14:tracePt t="4899" x="3124200" y="3905250"/>
          <p14:tracePt t="4914" x="3117850" y="3911600"/>
          <p14:tracePt t="5033" x="3111500" y="3911600"/>
          <p14:tracePt t="5070" x="3111500" y="3917950"/>
          <p14:tracePt t="5102" x="3105150" y="3924300"/>
          <p14:tracePt t="5130" x="3105150" y="3930650"/>
          <p14:tracePt t="5221" x="3098800" y="3924300"/>
          <p14:tracePt t="5302" x="3105150" y="3924300"/>
          <p14:tracePt t="5342" x="3105150" y="3930650"/>
          <p14:tracePt t="5394" x="3098800" y="3930650"/>
          <p14:tracePt t="5418" x="3098800" y="3937000"/>
          <p14:tracePt t="5438" x="3092450" y="3937000"/>
          <p14:tracePt t="5482" x="3092450" y="3943350"/>
          <p14:tracePt t="5514" x="3086100" y="3949700"/>
          <p14:tracePt t="5538" x="3079750" y="3949700"/>
          <p14:tracePt t="5550" x="3073400" y="3949700"/>
          <p14:tracePt t="5566" x="3067050" y="3956050"/>
          <p14:tracePt t="5590" x="3060700" y="3956050"/>
          <p14:tracePt t="5610" x="3060700" y="3962400"/>
          <p14:tracePt t="5634" x="3054350" y="3968750"/>
          <p14:tracePt t="5770" x="3054350" y="3975100"/>
          <p14:tracePt t="5790" x="3054350" y="3981450"/>
          <p14:tracePt t="5814" x="3048000" y="3981450"/>
          <p14:tracePt t="5842" x="3054350" y="3981450"/>
          <p14:tracePt t="5958" x="3054350" y="3987800"/>
          <p14:tracePt t="5979" x="3054350" y="3994150"/>
          <p14:tracePt t="6002" x="3054350" y="4000500"/>
          <p14:tracePt t="6054" x="3060700" y="4000500"/>
          <p14:tracePt t="6082" x="3054350" y="4000500"/>
          <p14:tracePt t="6138" x="3048000" y="3994150"/>
          <p14:tracePt t="6150" x="3041650" y="3987800"/>
          <p14:tracePt t="6166" x="3035300" y="3981450"/>
          <p14:tracePt t="6176" x="3028950" y="3975100"/>
          <p14:tracePt t="6176" x="3022600" y="3968750"/>
          <p14:tracePt t="6194" x="3009900" y="3962400"/>
          <p14:tracePt t="6194" x="2984500" y="3949700"/>
          <p14:tracePt t="6211" x="2971800" y="3943350"/>
          <p14:tracePt t="6211" x="2952750" y="3930650"/>
          <p14:tracePt t="6228" x="2933700" y="3924300"/>
          <p14:tracePt t="6228" x="2914650" y="3911600"/>
          <p14:tracePt t="6244" x="2889250" y="3892550"/>
          <p14:tracePt t="6244" x="2870200" y="3873500"/>
          <p14:tracePt t="6244" x="2844800" y="3854450"/>
          <p14:tracePt t="6264" x="2819400" y="3829050"/>
          <p14:tracePt t="6276" x="2794000" y="3803650"/>
          <p14:tracePt t="6276" x="2749550" y="3746500"/>
          <p14:tracePt t="6295" x="2724150" y="3714750"/>
          <p14:tracePt t="6295" x="2705100" y="3689350"/>
          <p14:tracePt t="6312" x="2686050" y="3657600"/>
          <p14:tracePt t="6312" x="2673350" y="3625850"/>
          <p14:tracePt t="6328" x="2654300" y="3594100"/>
          <p14:tracePt t="6328" x="2641600" y="3562350"/>
          <p14:tracePt t="6328" x="2635250" y="3524250"/>
          <p14:tracePt t="6348" x="2628900" y="3486150"/>
          <p14:tracePt t="6360" x="2628900" y="3441700"/>
          <p14:tracePt t="6360" x="2635250" y="3359150"/>
          <p14:tracePt t="6379" x="2641600" y="3314700"/>
          <p14:tracePt t="6379" x="2654300" y="3270250"/>
          <p14:tracePt t="6395" x="2673350" y="3238500"/>
          <p14:tracePt t="6395" x="2698750" y="3200400"/>
          <p14:tracePt t="6395" x="2730500" y="3168650"/>
          <p14:tracePt t="6415" x="2762250" y="3143250"/>
          <p14:tracePt t="6427" x="2800350" y="3117850"/>
          <p14:tracePt t="6427" x="2889250" y="3079750"/>
          <p14:tracePt t="6445" x="2933700" y="3060700"/>
          <p14:tracePt t="6445" x="2984500" y="3048000"/>
          <p14:tracePt t="6462" x="3035300" y="3035300"/>
          <p14:tracePt t="6462" x="3086100" y="3035300"/>
          <p14:tracePt t="6479" x="3136900" y="3028950"/>
          <p14:tracePt t="6479" x="3187700" y="3035300"/>
          <p14:tracePt t="6495" x="3238500" y="3041650"/>
          <p14:tracePt t="6495" x="3340100" y="3073400"/>
          <p14:tracePt t="6512" x="3390900" y="3092450"/>
          <p14:tracePt t="6512" x="3441700" y="3111500"/>
          <p14:tracePt t="6528" x="3492500" y="3130550"/>
          <p14:tracePt t="6528" x="3543300" y="3155950"/>
          <p14:tracePt t="6546" x="3594100" y="3175000"/>
          <p14:tracePt t="6546" x="3689350" y="3213100"/>
          <p14:tracePt t="6563" x="3733800" y="3232150"/>
          <p14:tracePt t="6563" x="3771900" y="3257550"/>
          <p14:tracePt t="6579" x="3803650" y="3276600"/>
          <p14:tracePt t="6579" x="3835400" y="3302000"/>
          <p14:tracePt t="6596" x="3867150" y="3333750"/>
          <p14:tracePt t="6596" x="3892550" y="3365500"/>
          <p14:tracePt t="6613" x="3911600" y="3397250"/>
          <p14:tracePt t="6613" x="3924300" y="3429000"/>
          <p14:tracePt t="6613" x="3937000" y="3460750"/>
          <p14:tracePt t="6632" x="3949700" y="3498850"/>
          <p14:tracePt t="6644" x="3956050" y="3530600"/>
          <p14:tracePt t="6644" x="3956050" y="3600450"/>
          <p14:tracePt t="6663" x="3956050" y="3632200"/>
          <p14:tracePt t="6663" x="3949700" y="3663950"/>
          <p14:tracePt t="6680" x="3949700" y="3689350"/>
          <p14:tracePt t="6680" x="3943350" y="3714750"/>
          <p14:tracePt t="6696" x="3930650" y="3740150"/>
          <p14:tracePt t="6696" x="3924300" y="3765550"/>
          <p14:tracePt t="6696" x="3911600" y="3790950"/>
          <p14:tracePt t="6715" x="3905250" y="3810000"/>
          <p14:tracePt t="6728" x="3892550" y="3829050"/>
          <p14:tracePt t="6728" x="3860800" y="3867150"/>
          <p14:tracePt t="6746" x="3848100" y="3886200"/>
          <p14:tracePt t="6746" x="3829050" y="3898900"/>
          <p14:tracePt t="6763" x="3816350" y="3911600"/>
          <p14:tracePt t="6763" x="3797300" y="3924300"/>
          <p14:tracePt t="6779" x="3778250" y="3943350"/>
          <p14:tracePt t="6779" x="3759200" y="3956050"/>
          <p14:tracePt t="6796" x="3740150" y="3968750"/>
          <p14:tracePt t="6796" x="3702050" y="3994150"/>
          <p14:tracePt t="6814" x="3676650" y="4006850"/>
          <p14:tracePt t="6814" x="3657600" y="4019550"/>
          <p14:tracePt t="6830" x="3632200" y="4025900"/>
          <p14:tracePt t="6830" x="3606800" y="4038600"/>
          <p14:tracePt t="6847" x="3581400" y="4051300"/>
          <p14:tracePt t="6847" x="3530600" y="4070350"/>
          <p14:tracePt t="6863" x="3505200" y="4076700"/>
          <p14:tracePt t="6863" x="3479800" y="4089400"/>
          <p14:tracePt t="6880" x="3454400" y="4095750"/>
          <p14:tracePt t="6880" x="3422650" y="4108450"/>
          <p14:tracePt t="6896" x="3397250" y="4121150"/>
          <p14:tracePt t="6896" x="3365500" y="4127500"/>
          <p14:tracePt t="6914" x="3333750" y="4140200"/>
          <p14:tracePt t="6914" x="3263900" y="4165600"/>
          <p14:tracePt t="6931" x="3225800" y="4178300"/>
          <p14:tracePt t="6931" x="3181350" y="4197350"/>
          <p14:tracePt t="6948" x="3136900" y="4210050"/>
          <p14:tracePt t="6948" x="3098800" y="4222750"/>
          <p14:tracePt t="6963" x="3054350" y="4241800"/>
          <p14:tracePt t="6963" x="3009900" y="4254500"/>
          <p14:tracePt t="6980" x="2971800" y="4260850"/>
          <p14:tracePt t="6980" x="2940050" y="4273550"/>
          <p14:tracePt t="6980" x="2908300" y="4279900"/>
          <p14:tracePt t="6999" x="2876550" y="4279900"/>
          <p14:tracePt t="7012" x="2851150" y="4286250"/>
          <p14:tracePt t="7012" x="2806700" y="4279900"/>
          <p14:tracePt t="7030" x="2794000" y="4279900"/>
          <p14:tracePt t="7030" x="2781300" y="4273550"/>
          <p14:tracePt t="7030" x="2768600" y="4273550"/>
          <p14:tracePt t="7051" x="2762250" y="4267200"/>
          <p14:tracePt t="7062" x="2755900" y="4260850"/>
          <p14:tracePt t="7062" x="2749550" y="4254500"/>
          <p14:tracePt t="7062" x="2749550" y="4248150"/>
          <p14:tracePt t="7083" x="2755900" y="4241800"/>
          <p14:tracePt t="7096" x="2755900" y="4229100"/>
          <p14:tracePt t="7096" x="2774950" y="4210050"/>
          <p14:tracePt t="7114" x="2781300" y="4197350"/>
          <p14:tracePt t="7114" x="2794000" y="4184650"/>
          <p14:tracePt t="7131" x="2800350" y="4178300"/>
          <p14:tracePt t="7131" x="2813050" y="4165600"/>
          <p14:tracePt t="7148" x="2819400" y="4152900"/>
          <p14:tracePt t="7148" x="2832100" y="4140200"/>
          <p14:tracePt t="7164" x="2838450" y="4133850"/>
          <p14:tracePt t="7179" x="2838450" y="4127500"/>
          <p14:tracePt t="7196" x="2838450" y="4133850"/>
          <p14:tracePt t="7218" x="2832100" y="4140200"/>
          <p14:tracePt t="7231" x="2825750" y="4146550"/>
          <p14:tracePt t="7255" x="2825750" y="4140200"/>
          <p14:tracePt t="7315" x="2832100" y="4133850"/>
          <p14:tracePt t="7338" x="2832100" y="4127500"/>
          <p14:tracePt t="7350" x="2832100" y="4114800"/>
          <p14:tracePt t="7366" x="2838450" y="4108450"/>
          <p14:tracePt t="7383" x="2838450" y="4102100"/>
          <p14:tracePt t="7390" x="2838450" y="4095750"/>
          <p14:tracePt t="7402" x="2844800" y="4089400"/>
          <p14:tracePt t="7419" x="2844800" y="4083050"/>
          <p14:tracePt t="7435" x="2851150" y="4070350"/>
          <p14:tracePt t="7451" x="2857500" y="4064000"/>
          <p14:tracePt t="7463" x="2863850" y="4057650"/>
          <p14:tracePt t="7480" x="2870200" y="4051300"/>
          <p14:tracePt t="7497" x="2876550" y="4038600"/>
          <p14:tracePt t="7514" x="2882900" y="4038600"/>
          <p14:tracePt t="7514" x="2895600" y="4025900"/>
          <p14:tracePt t="7532" x="2908300" y="4019550"/>
          <p14:tracePt t="7532" x="2914650" y="4013200"/>
          <p14:tracePt t="7550" x="2921000" y="4013200"/>
          <p14:tracePt t="7550" x="2927350" y="4006850"/>
          <p14:tracePt t="7566" x="2933700" y="4000500"/>
          <p14:tracePt t="7566" x="2946400" y="3987800"/>
          <p14:tracePt t="7583" x="2959100" y="3987800"/>
          <p14:tracePt t="7583" x="2965450" y="3981450"/>
          <p14:tracePt t="7600" x="2971800" y="3975100"/>
          <p14:tracePt t="7600" x="2978150" y="3968750"/>
          <p14:tracePt t="7616" x="2984500" y="3962400"/>
          <p14:tracePt t="7631" x="2990850" y="3956050"/>
          <p14:tracePt t="7648" x="2997200" y="3949700"/>
          <p14:tracePt t="7665" x="3003550" y="3949700"/>
          <p14:tracePt t="7681" x="3009900" y="3943350"/>
          <p14:tracePt t="7711" x="3016250" y="3943350"/>
          <p14:tracePt t="7742" x="3022600" y="3943350"/>
          <p14:tracePt t="7762" x="3022600" y="3937000"/>
          <p14:tracePt t="7779" x="3028950" y="3937000"/>
          <p14:tracePt t="7795" x="3035300" y="3937000"/>
          <p14:tracePt t="7810" x="3041650" y="3930650"/>
          <p14:tracePt t="7822" x="3048000" y="3930650"/>
          <p14:tracePt t="7838" x="3048000" y="3937000"/>
          <p14:tracePt t="7898" x="3048000" y="3943350"/>
          <p14:tracePt t="7930" x="3041650" y="3949700"/>
          <p14:tracePt t="7943" x="3035300" y="3949700"/>
          <p14:tracePt t="7951" x="3028950" y="3949700"/>
          <p14:tracePt t="7951" x="3022600" y="3949700"/>
          <p14:tracePt t="7968" x="3009900" y="3956050"/>
          <p14:tracePt t="7968" x="3003550" y="3956050"/>
          <p14:tracePt t="7984" x="2990850" y="3949700"/>
          <p14:tracePt t="7984" x="2971800" y="3949700"/>
          <p14:tracePt t="8000" x="2952750" y="3943350"/>
          <p14:tracePt t="8000" x="2933700" y="3937000"/>
          <p14:tracePt t="8000" x="2914650" y="3930650"/>
          <p14:tracePt t="8019" x="2895600" y="3917950"/>
          <p14:tracePt t="8032" x="2870200" y="3905250"/>
          <p14:tracePt t="8032" x="2825750" y="3867150"/>
          <p14:tracePt t="8051" x="2800350" y="3841750"/>
          <p14:tracePt t="8051" x="2781300" y="3816350"/>
          <p14:tracePt t="8068" x="2762250" y="3784600"/>
          <p14:tracePt t="8068" x="2743200" y="3752850"/>
          <p14:tracePt t="8084" x="2724150" y="3721100"/>
          <p14:tracePt t="8084" x="2705100" y="3689350"/>
          <p14:tracePt t="8084" x="2692400" y="3651250"/>
          <p14:tracePt t="8104" x="2679700" y="3613150"/>
          <p14:tracePt t="8116" x="2673350" y="3575050"/>
          <p14:tracePt t="8116" x="2673350" y="3498850"/>
          <p14:tracePt t="8135" x="2679700" y="3460750"/>
          <p14:tracePt t="8135" x="2692400" y="3422650"/>
          <p14:tracePt t="8151" x="2705100" y="3384550"/>
          <p14:tracePt t="8151" x="2730500" y="3352800"/>
          <p14:tracePt t="8168" x="2755900" y="3314700"/>
          <p14:tracePt t="8168" x="2832100" y="3257550"/>
          <p14:tracePt t="8185" x="2876550" y="3225800"/>
          <p14:tracePt t="8185" x="2927350" y="3200400"/>
          <p14:tracePt t="8201" x="2984500" y="3175000"/>
          <p14:tracePt t="8201" x="3035300" y="3149600"/>
          <p14:tracePt t="8218" x="3098800" y="3130550"/>
          <p14:tracePt t="8218" x="3155950" y="3111500"/>
          <p14:tracePt t="8235" x="3219450" y="3092450"/>
          <p14:tracePt t="8235" x="3359150" y="3067050"/>
          <p14:tracePt t="8252" x="3429000" y="3067050"/>
          <p14:tracePt t="8252" x="3498850" y="3060700"/>
          <p14:tracePt t="8268" x="3575050" y="3067050"/>
          <p14:tracePt t="8268" x="3644900" y="3073400"/>
          <p14:tracePt t="8285" x="3708400" y="3086100"/>
          <p14:tracePt t="8285" x="3771900" y="3098800"/>
          <p14:tracePt t="8285" x="3835400" y="3111500"/>
          <p14:tracePt t="8304" x="3892550" y="3130550"/>
          <p14:tracePt t="8317" x="3943350" y="3143250"/>
          <p14:tracePt t="8317" x="4032250" y="3181350"/>
          <p14:tracePt t="8336" x="4070350" y="3206750"/>
          <p14:tracePt t="8336" x="4108450" y="3232150"/>
          <p14:tracePt t="8352" x="4133850" y="3257550"/>
          <p14:tracePt t="8352" x="4165600" y="3289300"/>
          <p14:tracePt t="8369" x="4184650" y="3321050"/>
          <p14:tracePt t="8369" x="4203700" y="3352800"/>
          <p14:tracePt t="8369" x="4216400" y="3390900"/>
          <p14:tracePt t="8387" x="4229100" y="3422650"/>
          <p14:tracePt t="8400" x="4229100" y="3454400"/>
          <p14:tracePt t="8400" x="4229100" y="3517900"/>
          <p14:tracePt t="8420" x="4216400" y="3549650"/>
          <p14:tracePt t="8420" x="4203700" y="3581400"/>
          <p14:tracePt t="8436" x="4184650" y="3606800"/>
          <p14:tracePt t="8436" x="4165600" y="3632200"/>
          <p14:tracePt t="8453" x="4140200" y="3657600"/>
          <p14:tracePt t="8453" x="4108450" y="3683000"/>
          <p14:tracePt t="8453" x="4083050" y="3708400"/>
          <p14:tracePt t="8472" x="4044950" y="3733800"/>
          <p14:tracePt t="8472" x="4013200" y="3752850"/>
          <p14:tracePt t="8485" x="3975100" y="3778250"/>
          <p14:tracePt t="8485" x="3930650" y="3797300"/>
          <p14:tracePt t="8503" x="3886200" y="3816350"/>
          <p14:tracePt t="8503" x="3841750" y="3835400"/>
          <p14:tracePt t="8519" x="3797300" y="3854450"/>
          <p14:tracePt t="8519" x="3746500" y="3873500"/>
          <p14:tracePt t="8536" x="3695700" y="3886200"/>
          <p14:tracePt t="8536" x="3594100" y="3911600"/>
          <p14:tracePt t="8553" x="3549650" y="3924300"/>
          <p14:tracePt t="8553" x="3498850" y="3937000"/>
          <p14:tracePt t="8570" x="3454400" y="3949700"/>
          <p14:tracePt t="8570" x="3409950" y="3956050"/>
          <p14:tracePt t="8586" x="3365500" y="3962400"/>
          <p14:tracePt t="8586" x="3289300" y="3968750"/>
          <p14:tracePt t="8603" x="3251200" y="3968750"/>
          <p14:tracePt t="8603" x="3213100" y="3968750"/>
          <p14:tracePt t="8620" x="3181350" y="3968750"/>
          <p14:tracePt t="8620" x="3149600" y="3962400"/>
          <p14:tracePt t="8637" x="3117850" y="3962400"/>
          <p14:tracePt t="8637" x="3086100" y="3956050"/>
          <p14:tracePt t="8653" x="3054350" y="3956050"/>
          <p14:tracePt t="8653" x="3028950" y="3956050"/>
          <p14:tracePt t="8653" x="3003550" y="3962400"/>
          <p14:tracePt t="8672" x="2978150" y="3962400"/>
          <p14:tracePt t="8684" x="2952750" y="3975100"/>
          <p14:tracePt t="8684" x="2908300" y="3994150"/>
          <p14:tracePt t="8703" x="2882900" y="4013200"/>
          <p14:tracePt t="8703" x="2863850" y="4032250"/>
          <p14:tracePt t="8720" x="2838450" y="4057650"/>
          <p14:tracePt t="8720" x="2819400" y="4089400"/>
          <p14:tracePt t="8736" x="2794000" y="4121150"/>
          <p14:tracePt t="8736" x="2768600" y="4159250"/>
          <p14:tracePt t="8736" x="2736850" y="4210050"/>
          <p14:tracePt t="8755" x="2705100" y="4267200"/>
          <p14:tracePt t="8768" x="2673350" y="4324350"/>
          <p14:tracePt t="8768" x="2597150" y="4457700"/>
          <p14:tracePt t="8787" x="2552700" y="4527550"/>
          <p14:tracePt t="8787" x="2501900" y="4603750"/>
          <p14:tracePt t="8803" x="2457450" y="4679950"/>
          <p14:tracePt t="8803" x="2400300" y="4756150"/>
          <p14:tracePt t="8820" x="2349500" y="4832350"/>
          <p14:tracePt t="8820" x="2292350" y="4908550"/>
          <p14:tracePt t="8820" x="2235200" y="4984750"/>
          <p14:tracePt t="8839" x="2171700" y="5060950"/>
          <p14:tracePt t="8839" x="2108200" y="5143500"/>
          <p14:tracePt t="8854" x="2044700" y="5219700"/>
          <p14:tracePt t="8854" x="1974850" y="5295900"/>
          <p14:tracePt t="8871" x="1911350" y="5372100"/>
          <p14:tracePt t="8871" x="1841500" y="5448300"/>
          <p14:tracePt t="8887" x="1778000" y="5518150"/>
          <p14:tracePt t="8887" x="1651000" y="5645150"/>
          <p14:tracePt t="8905" x="1587500" y="5702300"/>
          <p14:tracePt t="8905" x="1536700" y="5759450"/>
          <p14:tracePt t="8921" x="1479550" y="5810250"/>
          <p14:tracePt t="8921" x="1428750" y="5854700"/>
          <p14:tracePt t="8937" x="1377950" y="5899150"/>
          <p14:tracePt t="8937" x="1327150" y="5943600"/>
          <p14:tracePt t="8955" x="1276350" y="5981700"/>
          <p14:tracePt t="8955" x="1187450" y="6057900"/>
          <p14:tracePt t="8972" x="1149350" y="6096000"/>
          <p14:tracePt t="8972" x="1104900" y="6127750"/>
          <p14:tracePt t="8988" x="1066800" y="6159500"/>
          <p14:tracePt t="8988" x="1028700" y="6191250"/>
          <p14:tracePt t="9004" x="990600" y="6223000"/>
          <p14:tracePt t="9004" x="952500" y="6248400"/>
          <p14:tracePt t="9004" x="914400" y="6273800"/>
          <p14:tracePt t="9024" x="876300" y="6292850"/>
          <p14:tracePt t="9036" x="844550" y="6318250"/>
          <p14:tracePt t="9036" x="781050" y="6356350"/>
          <p14:tracePt t="9056" x="755650" y="6375400"/>
          <p14:tracePt t="9056" x="730250" y="6394450"/>
          <p14:tracePt t="9071" x="704850" y="6413500"/>
          <p14:tracePt t="9071" x="685800" y="6426200"/>
          <p14:tracePt t="9088" x="647700" y="6464300"/>
          <p14:tracePt t="9103" x="622300" y="6483350"/>
          <p14:tracePt t="11148" x="3797300" y="5048250"/>
          <p14:tracePt t="11155" x="3822700" y="5035550"/>
          <p14:tracePt t="11164" x="3841750" y="5022850"/>
          <p14:tracePt t="11176" x="3873500" y="5003800"/>
          <p14:tracePt t="11176" x="3930650" y="4978400"/>
          <p14:tracePt t="11195" x="3949700" y="4965700"/>
          <p14:tracePt t="11195" x="3975100" y="4959350"/>
          <p14:tracePt t="11212" x="3994150" y="4946650"/>
          <p14:tracePt t="11212" x="4013200" y="4946650"/>
          <p14:tracePt t="11229" x="4025900" y="4940300"/>
          <p14:tracePt t="11229" x="4038600" y="4940300"/>
          <p14:tracePt t="11229" x="4044950" y="4940300"/>
          <p14:tracePt t="11248" x="4051300" y="4940300"/>
          <p14:tracePt t="11260" x="4044950" y="4946650"/>
          <p14:tracePt t="11277" x="4038600" y="4953000"/>
          <p14:tracePt t="11277" x="4025900" y="4959350"/>
          <p14:tracePt t="11295" x="4019550" y="4959350"/>
          <p14:tracePt t="11295" x="4006850" y="4965700"/>
          <p14:tracePt t="11312" x="4000500" y="4965700"/>
          <p14:tracePt t="11312" x="3994150" y="4965700"/>
          <p14:tracePt t="11329" x="3987800" y="4965700"/>
          <p14:tracePt t="11329" x="3981450" y="4959350"/>
          <p14:tracePt t="11345" x="3975100" y="4959350"/>
          <p14:tracePt t="11345" x="3968750" y="4959350"/>
          <p14:tracePt t="11362" x="3968750" y="4953000"/>
          <p14:tracePt t="11380" x="3962400" y="4946650"/>
          <p14:tracePt t="11394" x="3956050" y="4953000"/>
          <p14:tracePt t="11411" x="3949700" y="4959350"/>
          <p14:tracePt t="11427" x="3949700" y="4953000"/>
          <p14:tracePt t="11448" x="3949700" y="4946650"/>
          <p14:tracePt t="11464" x="3943350" y="4940300"/>
          <p14:tracePt t="11480" x="3943350" y="4933950"/>
          <p14:tracePt t="11495" x="3943350" y="4927600"/>
          <p14:tracePt t="11511" x="3943350" y="4933950"/>
          <p14:tracePt t="11575" x="3949700" y="4927600"/>
          <p14:tracePt t="11611" x="3949700" y="4921250"/>
          <p14:tracePt t="11636" x="3949700" y="4914900"/>
          <p14:tracePt t="11703" x="3956050" y="4921250"/>
          <p14:tracePt t="11747" x="3962400" y="4914900"/>
          <p14:tracePt t="11800" x="3962400" y="4908550"/>
          <p14:tracePt t="11816" x="3956050" y="4908550"/>
          <p14:tracePt t="11851" x="3956050" y="4914900"/>
          <p14:tracePt t="11875" x="3962400" y="4908550"/>
          <p14:tracePt t="11900" x="3968750" y="4902200"/>
          <p14:tracePt t="11920" x="3968750" y="4895850"/>
          <p14:tracePt t="11967" x="3975100" y="4902200"/>
          <p14:tracePt t="12012" x="3968750" y="4902200"/>
          <p14:tracePt t="12039" x="3968750" y="4895850"/>
          <p14:tracePt t="12063" x="3962400" y="4895850"/>
          <p14:tracePt t="12087" x="3956050" y="4895850"/>
          <p14:tracePt t="12115" x="3962400" y="4902200"/>
          <p14:tracePt t="12159" x="3956050" y="4895850"/>
          <p14:tracePt t="12288" x="3949700" y="4902200"/>
          <p14:tracePt t="12312" x="3949700" y="4895850"/>
          <p14:tracePt t="12363" x="3949700" y="4889500"/>
          <p14:tracePt t="12391" x="3956050" y="4876800"/>
          <p14:tracePt t="12408" x="3956050" y="4870450"/>
          <p14:tracePt t="12416" x="3962400" y="4864100"/>
          <p14:tracePt t="12424" x="3968750" y="4845050"/>
          <p14:tracePt t="12433" x="3975100" y="4832350"/>
          <p14:tracePt t="12433" x="3981450" y="4819650"/>
          <p14:tracePt t="12433" x="3987800" y="4806950"/>
          <p14:tracePt t="12452" x="3994150" y="4787900"/>
          <p14:tracePt t="12464" x="4000500" y="4768850"/>
          <p14:tracePt t="12464" x="4013200" y="4749800"/>
          <p14:tracePt t="12464" x="4019550" y="4724400"/>
          <p14:tracePt t="12485" x="4032250" y="4705350"/>
          <p14:tracePt t="12485" x="4038600" y="4673600"/>
          <p14:tracePt t="12500" x="4051300" y="4648200"/>
          <p14:tracePt t="12500" x="4064000" y="4616450"/>
          <p14:tracePt t="12516" x="4076700" y="4584700"/>
          <p14:tracePt t="12516" x="4083050" y="4552950"/>
          <p14:tracePt t="12533" x="4095750" y="4514850"/>
          <p14:tracePt t="12533" x="4102100" y="4483100"/>
          <p14:tracePt t="12533" x="4114800" y="4445000"/>
          <p14:tracePt t="12553" x="4121150" y="4406900"/>
          <p14:tracePt t="12565" x="4133850" y="4368800"/>
          <p14:tracePt t="12565" x="4165600" y="4286250"/>
          <p14:tracePt t="12584" x="4171950" y="4241800"/>
          <p14:tracePt t="12584" x="4191000" y="4197350"/>
          <p14:tracePt t="12601" x="4197350" y="4159250"/>
          <p14:tracePt t="12601" x="4210050" y="4121150"/>
          <p14:tracePt t="12617" x="4222750" y="4083050"/>
          <p14:tracePt t="12617" x="4235450" y="4019550"/>
          <p14:tracePt t="12633" x="4241800" y="3987800"/>
          <p14:tracePt t="12633" x="4248150" y="3962400"/>
          <p14:tracePt t="12651" x="4248150" y="3937000"/>
          <p14:tracePt t="12651" x="4254500" y="3911600"/>
          <p14:tracePt t="12668" x="4254500" y="3892550"/>
          <p14:tracePt t="12668" x="4260850" y="3867150"/>
          <p14:tracePt t="12683" x="4260850" y="3841750"/>
          <p14:tracePt t="12683" x="4254500" y="3784600"/>
          <p14:tracePt t="12701" x="4248150" y="3759200"/>
          <p14:tracePt t="12701" x="4248150" y="3727450"/>
          <p14:tracePt t="12717" x="4241800" y="3702050"/>
          <p14:tracePt t="12717" x="4235450" y="3676650"/>
          <p14:tracePt t="12733" x="4222750" y="3651250"/>
          <p14:tracePt t="12733" x="4216400" y="3632200"/>
          <p14:tracePt t="12733" x="4203700" y="3613150"/>
          <p14:tracePt t="12753" x="4191000" y="3606800"/>
          <p14:tracePt t="12765" x="4178300" y="3594100"/>
          <p14:tracePt t="12765" x="4146550" y="3581400"/>
          <p14:tracePt t="12785" x="4133850" y="3581400"/>
          <p14:tracePt t="12785" x="4121150" y="3575050"/>
          <p14:tracePt t="12801" x="4102100" y="3575050"/>
          <p14:tracePt t="12801" x="4083050" y="3568700"/>
          <p14:tracePt t="12817" x="4064000" y="3562350"/>
          <p14:tracePt t="12817" x="4051300" y="3562350"/>
          <p14:tracePt t="12817" x="4032250" y="3556000"/>
          <p14:tracePt t="12837" x="4013200" y="3556000"/>
          <p14:tracePt t="12849" x="3987800" y="3556000"/>
          <p14:tracePt t="12849" x="3943350" y="3568700"/>
          <p14:tracePt t="12868" x="3924300" y="3575050"/>
          <p14:tracePt t="12868" x="3905250" y="3581400"/>
          <p14:tracePt t="12884" x="3886200" y="3594100"/>
          <p14:tracePt t="12884" x="3867150" y="3606800"/>
          <p14:tracePt t="12884" x="3854450" y="3619500"/>
          <p14:tracePt t="12904" x="3841750" y="3638550"/>
          <p14:tracePt t="12916" x="3829050" y="3644900"/>
          <p14:tracePt t="12916" x="3803650" y="3670300"/>
          <p14:tracePt t="12934" x="3797300" y="3683000"/>
          <p14:tracePt t="12934" x="3790950" y="3689350"/>
          <p14:tracePt t="12951" x="3784600" y="3695700"/>
          <p14:tracePt t="12951" x="3784600" y="3708400"/>
          <p14:tracePt t="12968" x="3778250" y="3708400"/>
          <p14:tracePt t="12968" x="3771900" y="3714750"/>
          <p14:tracePt t="12984" x="3771900" y="3721100"/>
          <p14:tracePt t="12984" x="3765550" y="3727450"/>
          <p14:tracePt t="13002" x="3765550" y="3733800"/>
          <p14:tracePt t="13017" x="3759200" y="3740150"/>
          <p14:tracePt t="13033" x="3752850" y="3746500"/>
          <p14:tracePt t="13051" x="3740150" y="3752850"/>
          <p14:tracePt t="13076" x="3733800" y="3759200"/>
          <p14:tracePt t="13092" x="3727450" y="3765550"/>
          <p14:tracePt t="13108" x="3721100" y="3771900"/>
          <p14:tracePt t="13120" x="3708400" y="3778250"/>
          <p14:tracePt t="13136" x="3702050" y="3778250"/>
          <p14:tracePt t="13153" x="3695700" y="3784600"/>
          <p14:tracePt t="13168" x="3689350" y="3784600"/>
          <p14:tracePt t="13256" x="3683000" y="3784600"/>
          <p14:tracePt t="13272" x="3676650" y="3784600"/>
          <p14:tracePt t="13280" x="3670300" y="3778250"/>
          <p14:tracePt t="13292" x="3663950" y="3778250"/>
          <p14:tracePt t="13301" x="3657600" y="3778250"/>
          <p14:tracePt t="13324" x="3651250" y="3778250"/>
          <p14:tracePt t="13348" x="3644900" y="3784600"/>
          <p14:tracePt t="13367" x="3651250" y="3790950"/>
          <p14:tracePt t="13392" x="3651250" y="3797300"/>
          <p14:tracePt t="13411" x="3657600" y="3810000"/>
          <p14:tracePt t="13428" x="3663950" y="3816350"/>
          <p14:tracePt t="13444" x="3663950" y="3822700"/>
          <p14:tracePt t="13452" x="3670300" y="3829050"/>
          <p14:tracePt t="13467" x="3676650" y="3829050"/>
          <p14:tracePt t="13472" x="3683000" y="3835400"/>
          <p14:tracePt t="13484" x="3689350" y="3835400"/>
          <p14:tracePt t="13484" x="3702050" y="3829050"/>
          <p14:tracePt t="13505" x="3708400" y="3829050"/>
          <p14:tracePt t="13505" x="3714750" y="3829050"/>
          <p14:tracePt t="13520" x="3721100" y="3822700"/>
          <p14:tracePt t="13536" x="3733800" y="3822700"/>
          <p14:tracePt t="13551" x="3740150" y="3822700"/>
          <p14:tracePt t="13568" x="3746500" y="3822700"/>
          <p14:tracePt t="13585" x="3746500" y="3829050"/>
          <p14:tracePt t="13660" x="3740150" y="3829050"/>
          <p14:tracePt t="13676" x="3733800" y="3835400"/>
          <p14:tracePt t="13692" x="3727450" y="3841750"/>
          <p14:tracePt t="13712" x="3721100" y="3841750"/>
          <p14:tracePt t="13728" x="3714750" y="3848100"/>
          <p14:tracePt t="13744" x="3708400" y="3854450"/>
          <p14:tracePt t="13760" x="3708400" y="3860800"/>
          <p14:tracePt t="13772" x="3702050" y="3860800"/>
          <p14:tracePt t="13788" x="3695700" y="3867150"/>
          <p14:tracePt t="13804" x="3702050" y="3867150"/>
          <p14:tracePt t="13892" x="3708400" y="3867150"/>
          <p14:tracePt t="14003" x="3702050" y="3867150"/>
          <p14:tracePt t="14035" x="3695700" y="3867150"/>
          <p14:tracePt t="14080" x="3695700" y="3860800"/>
          <p14:tracePt t="14124" x="3689350" y="3854450"/>
          <p14:tracePt t="14232" x="3689350" y="3848100"/>
          <p14:tracePt t="14284" x="3695700" y="3848100"/>
          <p14:tracePt t="14312" x="3695700" y="3841750"/>
          <p14:tracePt t="14372" x="3702050" y="3841750"/>
          <p14:tracePt t="14412" x="3695700" y="3848100"/>
          <p14:tracePt t="14440" x="3695700" y="3854450"/>
          <p14:tracePt t="14464" x="3689350" y="3854450"/>
          <p14:tracePt t="14488" x="3683000" y="3854450"/>
          <p14:tracePt t="14540" x="3676650" y="3860800"/>
          <p14:tracePt t="14560" x="3670300" y="3867150"/>
          <p14:tracePt t="14584" x="3663950" y="3873500"/>
          <p14:tracePt t="14600" x="3657600" y="3879850"/>
          <p14:tracePt t="14612" x="3651250" y="3879850"/>
          <p14:tracePt t="14622" x="3644900" y="3886200"/>
          <p14:tracePt t="14638" x="3638550" y="3886200"/>
          <p14:tracePt t="14656" x="3632200" y="3892550"/>
          <p14:tracePt t="14656" x="3619500" y="3898900"/>
          <p14:tracePt t="14674" x="3613150" y="3898900"/>
          <p14:tracePt t="14674" x="3613150" y="3905250"/>
          <p14:tracePt t="14690" x="3606800" y="3905250"/>
          <p14:tracePt t="14690" x="3594100" y="3905250"/>
          <p14:tracePt t="14707" x="3587750" y="3905250"/>
          <p14:tracePt t="14707" x="3562350" y="3905250"/>
          <p14:tracePt t="14725" x="3549650" y="3905250"/>
          <p14:tracePt t="14725" x="3530600" y="3905250"/>
          <p14:tracePt t="14741" x="3505200" y="3905250"/>
          <p14:tracePt t="14741" x="3486150" y="3905250"/>
          <p14:tracePt t="14757" x="3460750" y="3905250"/>
          <p14:tracePt t="14757" x="3441700" y="3905250"/>
          <p14:tracePt t="14774" x="3409950" y="3898900"/>
          <p14:tracePt t="14774" x="3390900" y="3898900"/>
          <p14:tracePt t="14774" x="3365500" y="3892550"/>
          <p14:tracePt t="14793" x="3340100" y="3886200"/>
          <p14:tracePt t="14806" x="3308350" y="3873500"/>
          <p14:tracePt t="14806" x="3251200" y="3854450"/>
          <p14:tracePt t="14826" x="3225800" y="3835400"/>
          <p14:tracePt t="14826" x="3194050" y="3816350"/>
          <p14:tracePt t="14841" x="3168650" y="3803650"/>
          <p14:tracePt t="14841" x="3143250" y="3784600"/>
          <p14:tracePt t="14858" x="3117850" y="3765550"/>
          <p14:tracePt t="14858" x="3092450" y="3740150"/>
          <p14:tracePt t="14858" x="3073400" y="3721100"/>
          <p14:tracePt t="14877" x="3060700" y="3702050"/>
          <p14:tracePt t="14889" x="3048000" y="3683000"/>
          <p14:tracePt t="14889" x="3035300" y="3644900"/>
          <p14:tracePt t="14909" x="3028950" y="3625850"/>
          <p14:tracePt t="14909" x="3028950" y="3606800"/>
          <p14:tracePt t="14925" x="3035300" y="3587750"/>
          <p14:tracePt t="14925" x="3041650" y="3575050"/>
          <p14:tracePt t="14942" x="3054350" y="3556000"/>
          <p14:tracePt t="14942" x="3067050" y="3543300"/>
          <p14:tracePt t="14942" x="3079750" y="3524250"/>
          <p14:tracePt t="14960" x="3098800" y="3505200"/>
          <p14:tracePt t="14960" x="3117850" y="3492500"/>
          <p14:tracePt t="14975" x="3136900" y="3479800"/>
          <p14:tracePt t="14975" x="3162300" y="3460750"/>
          <p14:tracePt t="14992" x="3187700" y="3448050"/>
          <p14:tracePt t="14992" x="3213100" y="3441700"/>
          <p14:tracePt t="15008" x="3244850" y="3429000"/>
          <p14:tracePt t="15008" x="3308350" y="3409950"/>
          <p14:tracePt t="15025" x="3346450" y="3403600"/>
          <p14:tracePt t="15025" x="3384550" y="3397250"/>
          <p14:tracePt t="15043" x="3422650" y="3390900"/>
          <p14:tracePt t="15043" x="3467100" y="3384550"/>
          <p14:tracePt t="15059" x="3511550" y="3378200"/>
          <p14:tracePt t="15059" x="3556000" y="3371850"/>
          <p14:tracePt t="15075" x="3600450" y="3371850"/>
          <p14:tracePt t="15075" x="3644900" y="3359150"/>
          <p14:tracePt t="15093" x="3733800" y="3352800"/>
          <p14:tracePt t="15093" x="3778250" y="3352800"/>
          <p14:tracePt t="15109" x="3816350" y="3352800"/>
          <p14:tracePt t="15109" x="3860800" y="3346450"/>
          <p14:tracePt t="15126" x="3898900" y="3352800"/>
          <p14:tracePt t="15126" x="3943350" y="3352800"/>
          <p14:tracePt t="15142" x="3981450" y="3352800"/>
          <p14:tracePt t="15142" x="4019550" y="3352800"/>
          <p14:tracePt t="15142" x="4051300" y="3352800"/>
          <p14:tracePt t="15161" x="4083050" y="3359150"/>
          <p14:tracePt t="15174" x="4121150" y="3359150"/>
          <p14:tracePt t="15174" x="4184650" y="3378200"/>
          <p14:tracePt t="15193" x="4210050" y="3390900"/>
          <p14:tracePt t="15193" x="4241800" y="3409950"/>
          <p14:tracePt t="15209" x="4267200" y="3422650"/>
          <p14:tracePt t="15209" x="4292600" y="3441700"/>
          <p14:tracePt t="15226" x="4318000" y="3460750"/>
          <p14:tracePt t="15226" x="4343400" y="3479800"/>
          <p14:tracePt t="15226" x="4362450" y="3498850"/>
          <p14:tracePt t="15245" x="4381500" y="3524250"/>
          <p14:tracePt t="15257" x="4400550" y="3543300"/>
          <p14:tracePt t="15257" x="4432300" y="3581400"/>
          <p14:tracePt t="15276" x="4438650" y="3606800"/>
          <p14:tracePt t="15276" x="4451350" y="3625850"/>
          <p14:tracePt t="15292" x="4457700" y="3644900"/>
          <p14:tracePt t="15292" x="4464050" y="3663950"/>
          <p14:tracePt t="15309" x="4464050" y="3683000"/>
          <p14:tracePt t="15309" x="4470400" y="3714750"/>
          <p14:tracePt t="15326" x="4464050" y="3733800"/>
          <p14:tracePt t="15326" x="4457700" y="3752850"/>
          <p14:tracePt t="15343" x="4451350" y="3765550"/>
          <p14:tracePt t="15343" x="4438650" y="3778250"/>
          <p14:tracePt t="15359" x="4432300" y="3797300"/>
          <p14:tracePt t="15359" x="4413250" y="3810000"/>
          <p14:tracePt t="15377" x="4400550" y="3822700"/>
          <p14:tracePt t="15377" x="4356100" y="3854450"/>
          <p14:tracePt t="15394" x="4330700" y="3867150"/>
          <p14:tracePt t="15394" x="4305300" y="3879850"/>
          <p14:tracePt t="15411" x="4279900" y="3892550"/>
          <p14:tracePt t="15411" x="4248150" y="3898900"/>
          <p14:tracePt t="15427" x="4216400" y="3911600"/>
          <p14:tracePt t="15427" x="4184650" y="3917950"/>
          <p14:tracePt t="15427" x="4146550" y="3924300"/>
          <p14:tracePt t="15446" x="4108450" y="3937000"/>
          <p14:tracePt t="15458" x="4076700" y="3943350"/>
          <p14:tracePt t="15458" x="4006850" y="3956050"/>
          <p14:tracePt t="15477" x="3981450" y="3968750"/>
          <p14:tracePt t="15477" x="3956050" y="3975100"/>
          <p14:tracePt t="15494" x="3930650" y="3981450"/>
          <p14:tracePt t="15494" x="3905250" y="3981450"/>
          <p14:tracePt t="15494" x="3886200" y="3987800"/>
          <p14:tracePt t="15513" x="3873500" y="3994150"/>
          <p14:tracePt t="15525" x="3854450" y="4000500"/>
          <p14:tracePt t="15525" x="3835400" y="4000500"/>
          <p14:tracePt t="15545" x="3822700" y="4000500"/>
          <p14:tracePt t="15545" x="3816350" y="3994150"/>
          <p14:tracePt t="15560" x="3810000" y="3994150"/>
          <p14:tracePt t="15560" x="3803650" y="3987800"/>
          <p14:tracePt t="15577" x="3797300" y="3981450"/>
          <p14:tracePt t="15577" x="3790950" y="3981450"/>
          <p14:tracePt t="15593" x="3790950" y="3975100"/>
          <p14:tracePt t="15609" x="3790950" y="3968750"/>
          <p14:tracePt t="15609" x="3790950" y="3962400"/>
          <p14:tracePt t="15627" x="3797300" y="3956050"/>
          <p14:tracePt t="15642" x="3797300" y="3949700"/>
          <p14:tracePt t="15659" x="3797300" y="3943350"/>
          <p14:tracePt t="15676" x="3790950" y="3937000"/>
          <p14:tracePt t="15676" x="3778250" y="3924300"/>
          <p14:tracePt t="15694" x="3771900" y="3917950"/>
          <p14:tracePt t="15694" x="3759200" y="3911600"/>
          <p14:tracePt t="15711" x="3746500" y="3911600"/>
          <p14:tracePt t="15711" x="3740150" y="3905250"/>
          <p14:tracePt t="15728" x="3727450" y="3905250"/>
          <p14:tracePt t="15728" x="3702050" y="3898900"/>
          <p14:tracePt t="15745" x="3689350" y="3898900"/>
          <p14:tracePt t="15745" x="3683000" y="3892550"/>
          <p14:tracePt t="15762" x="3670300" y="3898900"/>
          <p14:tracePt t="15762" x="3663950" y="3892550"/>
          <p14:tracePt t="15778" x="3657600" y="3892550"/>
          <p14:tracePt t="15778" x="3651250" y="3886200"/>
          <p14:tracePt t="15794" x="3638550" y="3886200"/>
          <p14:tracePt t="15794" x="3632200" y="3879850"/>
          <p14:tracePt t="15794" x="3625850" y="3879850"/>
          <p14:tracePt t="15813" x="3619500" y="3879850"/>
          <p14:tracePt t="15826" x="3613150" y="3873500"/>
          <p14:tracePt t="15826" x="3600450" y="3867150"/>
          <p14:tracePt t="15845" x="3594100" y="3867150"/>
          <p14:tracePt t="15845" x="3587750" y="3860800"/>
          <p14:tracePt t="15861" x="3581400" y="3860800"/>
          <p14:tracePt t="15876" x="3575050" y="3854450"/>
          <p14:tracePt t="15893" x="3568700" y="3854450"/>
          <p14:tracePt t="15893" x="3556000" y="3848100"/>
          <p14:tracePt t="15914" x="3549650" y="3841750"/>
          <p14:tracePt t="15926" x="3543300" y="3835400"/>
          <p14:tracePt t="15926" x="3536950" y="3835400"/>
          <p14:tracePt t="15945" x="3530600" y="3835400"/>
          <p14:tracePt t="15945" x="3524250" y="3835400"/>
          <p14:tracePt t="15961" x="3511550" y="3835400"/>
          <p14:tracePt t="15961" x="3505200" y="3835400"/>
          <p14:tracePt t="15978" x="3498850" y="3835400"/>
          <p14:tracePt t="15978" x="3492500" y="3835400"/>
          <p14:tracePt t="15995" x="3486150" y="3829050"/>
          <p14:tracePt t="16010" x="3479800" y="3816350"/>
          <p14:tracePt t="16027" x="3473450" y="3810000"/>
          <p14:tracePt t="16027" x="3473450" y="3803650"/>
          <p14:tracePt t="16045" x="3473450" y="3797300"/>
          <p14:tracePt t="16061" x="3467100" y="3790950"/>
          <p14:tracePt t="16084" x="3467100" y="3797300"/>
          <p14:tracePt t="16120" x="3460750" y="3797300"/>
          <p14:tracePt t="16137" x="3454400" y="3803650"/>
          <p14:tracePt t="16152" x="3448050" y="3810000"/>
          <p14:tracePt t="16164" x="3448050" y="3816350"/>
          <p14:tracePt t="16188" x="3441700" y="3816350"/>
          <p14:tracePt t="16213" x="3429000" y="3822700"/>
          <p14:tracePt t="16232" x="3422650" y="3829050"/>
          <p14:tracePt t="16284" x="3416300" y="3829050"/>
          <p14:tracePt t="16341" x="3416300" y="3835400"/>
          <p14:tracePt t="16353" x="3416300" y="3841750"/>
          <p14:tracePt t="16368" x="3416300" y="3848100"/>
          <p14:tracePt t="16393" x="3409950" y="3854450"/>
          <p14:tracePt t="16405" x="3403600" y="3860800"/>
          <p14:tracePt t="16416" x="3397250" y="3860800"/>
          <p14:tracePt t="16416" x="3390900" y="3867150"/>
          <p14:tracePt t="16430" x="3378200" y="3867150"/>
          <p14:tracePt t="16430" x="3371850" y="3873500"/>
          <p14:tracePt t="16447" x="3359150" y="3873500"/>
          <p14:tracePt t="16447" x="3340100" y="3879850"/>
          <p14:tracePt t="16447" x="3321050" y="3879850"/>
          <p14:tracePt t="16466" x="3302000" y="3873500"/>
          <p14:tracePt t="16478" x="3282950" y="3873500"/>
          <p14:tracePt t="16478" x="3232150" y="3854450"/>
          <p14:tracePt t="16497" x="3200400" y="3841750"/>
          <p14:tracePt t="16497" x="3168650" y="3829050"/>
          <p14:tracePt t="16514" x="3143250" y="3810000"/>
          <p14:tracePt t="16514" x="3111500" y="3784600"/>
          <p14:tracePt t="16530" x="3079750" y="3765550"/>
          <p14:tracePt t="16530" x="3048000" y="3746500"/>
          <p14:tracePt t="16530" x="3022600" y="3721100"/>
          <p14:tracePt t="16550" x="2990850" y="3702050"/>
          <p14:tracePt t="16562" x="2965450" y="3683000"/>
          <p14:tracePt t="16562" x="2914650" y="3638550"/>
          <p14:tracePt t="16581" x="2895600" y="3619500"/>
          <p14:tracePt t="16581" x="2870200" y="3594100"/>
          <p14:tracePt t="16598" x="2851150" y="3575050"/>
          <p14:tracePt t="16598" x="2838450" y="3556000"/>
          <p14:tracePt t="16614" x="2825750" y="3536950"/>
          <p14:tracePt t="16614" x="2819400" y="3517900"/>
          <p14:tracePt t="16614" x="2813050" y="3505200"/>
          <p14:tracePt t="16633" x="2813050" y="3486150"/>
          <p14:tracePt t="16646" x="2813050" y="3473450"/>
          <p14:tracePt t="16646" x="2819400" y="3441700"/>
          <p14:tracePt t="16664" x="2832100" y="3429000"/>
          <p14:tracePt t="16664" x="2844800" y="3416300"/>
          <p14:tracePt t="16681" x="2863850" y="3403600"/>
          <p14:tracePt t="16681" x="2889250" y="3384550"/>
          <p14:tracePt t="16697" x="2914650" y="3371850"/>
          <p14:tracePt t="16697" x="2978150" y="3340100"/>
          <p14:tracePt t="16714" x="3016250" y="3321050"/>
          <p14:tracePt t="16714" x="3060700" y="3302000"/>
          <p14:tracePt t="16731" x="3105150" y="3282950"/>
          <p14:tracePt t="16731" x="3149600" y="3263900"/>
          <p14:tracePt t="16747" x="3200400" y="3244850"/>
          <p14:tracePt t="16747" x="3308350" y="3213100"/>
          <p14:tracePt t="16766" x="3359150" y="3200400"/>
          <p14:tracePt t="16766" x="3416300" y="3187700"/>
          <p14:tracePt t="16782" x="3473450" y="3187700"/>
          <p14:tracePt t="16782" x="3536950" y="3181350"/>
          <p14:tracePt t="16798" x="3594100" y="3181350"/>
          <p14:tracePt t="16798" x="3657600" y="3187700"/>
          <p14:tracePt t="16815" x="3721100" y="3194050"/>
          <p14:tracePt t="16815" x="3778250" y="3200400"/>
          <p14:tracePt t="16815" x="3841750" y="3206750"/>
          <p14:tracePt t="16834" x="3898900" y="3219450"/>
          <p14:tracePt t="16846" x="3956050" y="3225800"/>
          <p14:tracePt t="16846" x="4057650" y="3244850"/>
          <p14:tracePt t="16866" x="4102100" y="3251200"/>
          <p14:tracePt t="16866" x="4140200" y="3257550"/>
          <p14:tracePt t="16881" x="4178300" y="3270250"/>
          <p14:tracePt t="16881" x="4210050" y="3276600"/>
          <p14:tracePt t="16898" x="4241800" y="3289300"/>
          <p14:tracePt t="16898" x="4267200" y="3302000"/>
          <p14:tracePt t="16898" x="4286250" y="3314700"/>
          <p14:tracePt t="16917" x="4305300" y="3333750"/>
          <p14:tracePt t="16930" x="4324350" y="3352800"/>
          <p14:tracePt t="16930" x="4343400" y="3390900"/>
          <p14:tracePt t="16949" x="4349750" y="3409950"/>
          <p14:tracePt t="16949" x="4349750" y="3429000"/>
          <p14:tracePt t="16965" x="4349750" y="3448050"/>
          <p14:tracePt t="16965" x="4343400" y="3467100"/>
          <p14:tracePt t="16982" x="4343400" y="3486150"/>
          <p14:tracePt t="16982" x="4330700" y="3511550"/>
          <p14:tracePt t="16999" x="4318000" y="3530600"/>
          <p14:tracePt t="16999" x="4292600" y="3562350"/>
          <p14:tracePt t="17016" x="4273550" y="3581400"/>
          <p14:tracePt t="17016" x="4260850" y="3600450"/>
          <p14:tracePt t="17032" x="4241800" y="3619500"/>
          <p14:tracePt t="17032" x="4222750" y="3632200"/>
          <p14:tracePt t="17049" x="4203700" y="3651250"/>
          <p14:tracePt t="17049" x="4159250" y="3683000"/>
          <p14:tracePt t="17066" x="4140200" y="3702050"/>
          <p14:tracePt t="17066" x="4121150" y="3721100"/>
          <p14:tracePt t="17082" x="4095750" y="3740150"/>
          <p14:tracePt t="17082" x="4070350" y="3752850"/>
          <p14:tracePt t="17099" x="4051300" y="3771900"/>
          <p14:tracePt t="17099" x="4025900" y="3790950"/>
          <p14:tracePt t="17116" x="4006850" y="3803650"/>
          <p14:tracePt t="17116" x="3962400" y="3822700"/>
          <p14:tracePt t="17134" x="3943350" y="3835400"/>
          <p14:tracePt t="17134" x="3917950" y="3841750"/>
          <p14:tracePt t="17149" x="3892550" y="3841750"/>
          <p14:tracePt t="17149" x="3873500" y="3841750"/>
          <p14:tracePt t="17166" x="3848100" y="3848100"/>
          <p14:tracePt t="17166" x="3822700" y="3841750"/>
          <p14:tracePt t="17182" x="3797300" y="3841750"/>
          <p14:tracePt t="17182" x="3778250" y="3835400"/>
          <p14:tracePt t="17182" x="3752850" y="3835400"/>
          <p14:tracePt t="17203" x="3733800" y="3829050"/>
          <p14:tracePt t="17214" x="3714750" y="3822700"/>
          <p14:tracePt t="17214" x="3676650" y="3810000"/>
          <p14:tracePt t="17233" x="3663950" y="3810000"/>
          <p14:tracePt t="17233" x="3644900" y="3803650"/>
          <p14:tracePt t="17250" x="3625850" y="3797300"/>
          <p14:tracePt t="17250" x="3613150" y="3790950"/>
          <p14:tracePt t="17266" x="3594100" y="3784600"/>
          <p14:tracePt t="17266" x="3575050" y="3784600"/>
          <p14:tracePt t="17266" x="3556000" y="3778250"/>
          <p14:tracePt t="17285" x="3536950" y="3765550"/>
          <p14:tracePt t="17298" x="3517900" y="3759200"/>
          <p14:tracePt t="17298" x="3479800" y="3746500"/>
          <p14:tracePt t="17316" x="3460750" y="3746500"/>
          <p14:tracePt t="17316" x="3441700" y="3740150"/>
          <p14:tracePt t="17333" x="3422650" y="3733800"/>
          <p14:tracePt t="17333" x="3403600" y="3727450"/>
          <p14:tracePt t="17333" x="3390900" y="3727450"/>
          <p14:tracePt t="17353" x="3378200" y="3727450"/>
          <p14:tracePt t="17353" x="3359150" y="3721100"/>
          <p14:tracePt t="17366" x="3346450" y="3721100"/>
          <p14:tracePt t="17366" x="3333750" y="3721100"/>
          <p14:tracePt t="17383" x="3321050" y="3721100"/>
          <p14:tracePt t="17383" x="3308350" y="3727450"/>
          <p14:tracePt t="17401" x="3295650" y="3727450"/>
          <p14:tracePt t="17401" x="3282950" y="3733800"/>
          <p14:tracePt t="17401" x="3263900" y="3740150"/>
          <p14:tracePt t="17421" x="3251200" y="3746500"/>
          <p14:tracePt t="17421" x="3238500" y="3752850"/>
          <p14:tracePt t="17435" x="3225800" y="3752850"/>
          <p14:tracePt t="17435" x="3213100" y="3759200"/>
          <p14:tracePt t="17451" x="3194050" y="3759200"/>
          <p14:tracePt t="17451" x="3181350" y="3759200"/>
          <p14:tracePt t="17467" x="3162300" y="3752850"/>
          <p14:tracePt t="17467" x="3143250" y="3746500"/>
          <p14:tracePt t="17467" x="3124200" y="3740150"/>
          <p14:tracePt t="17486" x="3098800" y="3727450"/>
          <p14:tracePt t="17498" x="3079750" y="3721100"/>
          <p14:tracePt t="17498" x="3028950" y="3702050"/>
          <p14:tracePt t="17517" x="3009900" y="3695700"/>
          <p14:tracePt t="17517" x="2984500" y="3683000"/>
          <p14:tracePt t="17534" x="2965450" y="3670300"/>
          <p14:tracePt t="17534" x="2946400" y="3663950"/>
          <p14:tracePt t="17534" x="2927350" y="3651250"/>
          <p14:tracePt t="17554" x="2908300" y="3638550"/>
          <p14:tracePt t="17565" x="2895600" y="3619500"/>
          <p14:tracePt t="17565" x="2889250" y="3606800"/>
          <p14:tracePt t="17565" x="2882900" y="3587750"/>
          <p14:tracePt t="17586" x="2876550" y="3568700"/>
          <p14:tracePt t="17586" x="2876550" y="3549650"/>
          <p14:tracePt t="17602" x="2889250" y="3524250"/>
          <p14:tracePt t="17602" x="2895600" y="3505200"/>
          <p14:tracePt t="17617" x="2914650" y="3479800"/>
          <p14:tracePt t="17617" x="2933700" y="3460750"/>
          <p14:tracePt t="17635" x="2959100" y="3435350"/>
          <p14:tracePt t="17635" x="2990850" y="3416300"/>
          <p14:tracePt t="17635" x="3022600" y="3397250"/>
          <p14:tracePt t="17654" x="3060700" y="3371850"/>
          <p14:tracePt t="17666" x="3105150" y="3352800"/>
          <p14:tracePt t="17666" x="3194050" y="3321050"/>
          <p14:tracePt t="17684" x="3244850" y="3302000"/>
          <p14:tracePt t="17684" x="3302000" y="3289300"/>
          <p14:tracePt t="17702" x="3359150" y="3276600"/>
          <p14:tracePt t="17702" x="3416300" y="3263900"/>
          <p14:tracePt t="17718" x="3479800" y="3251200"/>
          <p14:tracePt t="17718" x="3606800" y="3244850"/>
          <p14:tracePt t="17734" x="3670300" y="3244850"/>
          <p14:tracePt t="17734" x="3733800" y="3251200"/>
          <p14:tracePt t="17752" x="3797300" y="3257550"/>
          <p14:tracePt t="17752" x="3860800" y="3270250"/>
          <p14:tracePt t="17768" x="3917950" y="3282950"/>
          <p14:tracePt t="17768" x="4032250" y="3314700"/>
          <p14:tracePt t="17785" x="4083050" y="3333750"/>
          <p14:tracePt t="17785" x="4133850" y="3346450"/>
          <p14:tracePt t="17803" x="4178300" y="3371850"/>
          <p14:tracePt t="17803" x="4216400" y="3390900"/>
          <p14:tracePt t="17818" x="4248150" y="3409950"/>
          <p14:tracePt t="17818" x="4273550" y="3435350"/>
          <p14:tracePt t="17835" x="4292600" y="3460750"/>
          <p14:tracePt t="17835" x="4311650" y="3486150"/>
          <p14:tracePt t="17835" x="4324350" y="3517900"/>
          <p14:tracePt t="17854" x="4337050" y="3549650"/>
          <p14:tracePt t="17866" x="4343400" y="3581400"/>
          <p14:tracePt t="17866" x="4343400" y="3638550"/>
          <p14:tracePt t="17886" x="4337050" y="3663950"/>
          <p14:tracePt t="17886" x="4324350" y="3689350"/>
          <p14:tracePt t="17902" x="4311650" y="3708400"/>
          <p14:tracePt t="17902" x="4298950" y="3733800"/>
          <p14:tracePt t="17902" x="4279900" y="3752850"/>
          <p14:tracePt t="17921" x="4260850" y="3778250"/>
          <p14:tracePt t="17933" x="4235450" y="3797300"/>
          <p14:tracePt t="17933" x="4178300" y="3835400"/>
          <p14:tracePt t="17954" x="4146550" y="3854450"/>
          <p14:tracePt t="17954" x="4114800" y="3873500"/>
          <p14:tracePt t="17969" x="4083050" y="3886200"/>
          <p14:tracePt t="17969" x="4044950" y="3905250"/>
          <p14:tracePt t="17985" x="4006850" y="3917950"/>
          <p14:tracePt t="17985" x="3962400" y="3930650"/>
          <p14:tracePt t="18002" x="3924300" y="3943350"/>
          <p14:tracePt t="18002" x="3879850" y="3956050"/>
          <p14:tracePt t="18002" x="3835400" y="3962400"/>
          <p14:tracePt t="18022" x="3784600" y="3968750"/>
          <p14:tracePt t="18022" x="3740150" y="3981450"/>
          <p14:tracePt t="18036" x="3689350" y="3987800"/>
          <p14:tracePt t="18036" x="3638550" y="3987800"/>
          <p14:tracePt t="18053" x="3587750" y="3994150"/>
          <p14:tracePt t="18053" x="3543300" y="4000500"/>
          <p14:tracePt t="18069" x="3492500" y="4000500"/>
          <p14:tracePt t="18069" x="3403600" y="4000500"/>
          <p14:tracePt t="18086" x="3359150" y="3994150"/>
          <p14:tracePt t="18086" x="3321050" y="3994150"/>
          <p14:tracePt t="18103" x="3282950" y="3987800"/>
          <p14:tracePt t="18103" x="3244850" y="3981450"/>
          <p14:tracePt t="18119" x="3213100" y="3975100"/>
          <p14:tracePt t="18119" x="3181350" y="3968750"/>
          <p14:tracePt t="18136" x="3155950" y="3968750"/>
          <p14:tracePt t="18136" x="3130550" y="3962400"/>
          <p14:tracePt t="18153" x="3086100" y="3962400"/>
          <p14:tracePt t="18153" x="3073400" y="3956050"/>
          <p14:tracePt t="18170" x="3060700" y="3956050"/>
          <p14:tracePt t="18170" x="3048000" y="3956050"/>
          <p14:tracePt t="18187" x="3041650" y="3956050"/>
          <p14:tracePt t="18187" x="3035300" y="3956050"/>
          <p14:tracePt t="18202" x="3035300" y="3949700"/>
          <p14:tracePt t="18229" x="3041650" y="3943350"/>
          <p14:tracePt t="18238" x="3048000" y="3943350"/>
          <p14:tracePt t="18238" x="3054350" y="3937000"/>
          <p14:tracePt t="18254" x="3060700" y="3930650"/>
          <p14:tracePt t="18254" x="3073400" y="3924300"/>
          <p14:tracePt t="18269" x="3079750" y="3924300"/>
          <p14:tracePt t="18269" x="3092450" y="3917950"/>
          <p14:tracePt t="18286" x="3098800" y="3911600"/>
          <p14:tracePt t="18286" x="3111500" y="3905250"/>
          <p14:tracePt t="18286" x="3117850" y="3898900"/>
          <p14:tracePt t="18306" x="3124200" y="3892550"/>
          <p14:tracePt t="18318" x="3136900" y="3886200"/>
          <p14:tracePt t="18318" x="3149600" y="3873500"/>
          <p14:tracePt t="18337" x="3155950" y="3867150"/>
          <p14:tracePt t="18337" x="3162300" y="3860800"/>
          <p14:tracePt t="18353" x="3162300" y="3854450"/>
          <p14:tracePt t="18353" x="3168650" y="3854450"/>
          <p14:tracePt t="18370" x="3175000" y="3854450"/>
          <p14:tracePt t="18370" x="3187700" y="3848100"/>
          <p14:tracePt t="18387" x="3194050" y="3841750"/>
          <p14:tracePt t="18387" x="3200400" y="3841750"/>
          <p14:tracePt t="18405" x="3206750" y="3835400"/>
          <p14:tracePt t="18418" x="3206750" y="3829050"/>
          <p14:tracePt t="18435" x="3213100" y="3822700"/>
          <p14:tracePt t="18435" x="3213100" y="3816350"/>
          <p14:tracePt t="18454" x="3213100" y="3810000"/>
          <p14:tracePt t="18469" x="3213100" y="3816350"/>
          <p14:tracePt t="18520" x="3213100" y="3822700"/>
          <p14:tracePt t="18545" x="3219450" y="3816350"/>
          <p14:tracePt t="18573" x="3225800" y="3816350"/>
          <p14:tracePt t="18589" x="3232150" y="3803650"/>
          <p14:tracePt t="18605" x="3238500" y="3803650"/>
          <p14:tracePt t="18613" x="3244850" y="3797300"/>
          <p14:tracePt t="18622" x="3251200" y="3790950"/>
          <p14:tracePt t="18636" x="3257550" y="3784600"/>
          <p14:tracePt t="18652" x="3263900" y="3778250"/>
          <p14:tracePt t="18670" x="3263900" y="3771900"/>
          <p14:tracePt t="18686" x="3270250" y="3765550"/>
          <p14:tracePt t="18703" x="3270250" y="3759200"/>
          <p14:tracePt t="18720" x="3270250" y="3752850"/>
          <p14:tracePt t="18736" x="3276600" y="3752850"/>
          <p14:tracePt t="18753" x="3282950" y="3746500"/>
          <p14:tracePt t="18845" x="3289300" y="3746500"/>
          <p14:tracePt t="18865" x="3295650" y="3746500"/>
          <p14:tracePt t="18881" x="3302000" y="3740150"/>
          <p14:tracePt t="18897" x="3308350" y="3733800"/>
          <p14:tracePt t="18921" x="3308350" y="3727450"/>
          <p14:tracePt t="18933" x="3308350" y="3721100"/>
          <p14:tracePt t="18942" x="3308350" y="3714750"/>
          <p14:tracePt t="18958" x="3314700" y="3714750"/>
          <p14:tracePt t="18993" x="3308350" y="3721100"/>
          <p14:tracePt t="19041" x="3302000" y="3721100"/>
          <p14:tracePt t="19085" x="3295650" y="3721100"/>
          <p14:tracePt t="19101" x="3289300" y="3714750"/>
          <p14:tracePt t="19137" x="3295650" y="3714750"/>
          <p14:tracePt t="19161" x="3289300" y="3714750"/>
          <p14:tracePt t="19213" x="3282950" y="3721100"/>
          <p14:tracePt t="19225" x="3289300" y="3721100"/>
          <p14:tracePt t="19309" x="3289300" y="3727450"/>
          <p14:tracePt t="19345" x="3282950" y="3721100"/>
          <p14:tracePt t="19393" x="3289300" y="3721100"/>
          <p14:tracePt t="19437" x="3295650" y="3721100"/>
          <p14:tracePt t="19461" x="3302000" y="3721100"/>
          <p14:tracePt t="19473" x="3308350" y="3721100"/>
          <p14:tracePt t="19497" x="3302000" y="3721100"/>
          <p14:tracePt t="19573" x="3302000" y="3727450"/>
          <p14:tracePt t="19586" x="3295650" y="3733800"/>
          <p14:tracePt t="19602" x="3295650" y="3740150"/>
          <p14:tracePt t="19617" x="3289300" y="3746500"/>
          <p14:tracePt t="19633" x="3282950" y="3746500"/>
          <p14:tracePt t="19645" x="3276600" y="3752850"/>
          <p14:tracePt t="19661" x="3270250" y="3746500"/>
          <p14:tracePt t="19678" x="3276600" y="3746500"/>
          <p14:tracePt t="19705" x="3276600" y="3740150"/>
          <p14:tracePt t="19721" x="3289300" y="3740150"/>
          <p14:tracePt t="19737" x="3289300" y="3733800"/>
          <p14:tracePt t="19753" x="3282950" y="3733800"/>
          <p14:tracePt t="19865" x="3276600" y="3740150"/>
          <p14:tracePt t="19910" x="3276600" y="3746500"/>
          <p14:tracePt t="19933" x="3270250" y="3752850"/>
          <p14:tracePt t="19953" x="3263900" y="3752850"/>
          <p14:tracePt t="19969" x="3263900" y="3759200"/>
          <p14:tracePt t="20005" x="3263900" y="3765550"/>
          <p14:tracePt t="20037" x="3270250" y="3765550"/>
          <p14:tracePt t="20065" x="3276600" y="3765550"/>
          <p14:tracePt t="20082" x="3282950" y="3765550"/>
          <p14:tracePt t="20105" x="3289300" y="3765550"/>
          <p14:tracePt t="20149" x="3289300" y="3759200"/>
          <p14:tracePt t="20185" x="3289300" y="3752850"/>
          <p14:tracePt t="20209" x="3295650" y="3752850"/>
          <p14:tracePt t="20253" x="3295650" y="3746500"/>
          <p14:tracePt t="20302" x="3289300" y="3746500"/>
          <p14:tracePt t="20373" x="3282950" y="3746500"/>
          <p14:tracePt t="20397" x="3282950" y="3752850"/>
          <p14:tracePt t="20434" x="3282950" y="3759200"/>
          <p14:tracePt t="20450" x="3289300" y="3765550"/>
          <p14:tracePt t="20466" x="3289300" y="3771900"/>
          <p14:tracePt t="20482" x="3289300" y="3778250"/>
          <p14:tracePt t="20486" x="3295650" y="3778250"/>
          <p14:tracePt t="20502" x="3302000" y="3784600"/>
          <p14:tracePt t="20517" x="3308350" y="3784600"/>
          <p14:tracePt t="20533" x="3314700" y="3790950"/>
          <p14:tracePt t="20553" x="3321050" y="3784600"/>
          <p14:tracePt t="20577" x="3327400" y="3784600"/>
          <p14:tracePt t="20593" x="3327400" y="3778250"/>
          <p14:tracePt t="20605" x="3333750" y="3771900"/>
          <p14:tracePt t="20621" x="3333750" y="3765550"/>
          <p14:tracePt t="20638" x="3340100" y="3759200"/>
          <p14:tracePt t="20654" x="3346450" y="3752850"/>
          <p14:tracePt t="20666" x="3359150" y="3746500"/>
          <p14:tracePt t="20681" x="3365500" y="3740150"/>
          <p14:tracePt t="20698" x="3371850" y="3740150"/>
          <p14:tracePt t="20714" x="3384550" y="3733800"/>
          <p14:tracePt t="20726" x="3390900" y="3727450"/>
          <p14:tracePt t="20743" x="3397250" y="3721100"/>
          <p14:tracePt t="20760" x="3403600" y="3721100"/>
          <p14:tracePt t="20777" x="3409950" y="3727450"/>
          <p14:tracePt t="20802" x="3416300" y="3733800"/>
          <p14:tracePt t="20841" x="3416300" y="3740150"/>
          <p14:tracePt t="20853" x="3409950" y="3746500"/>
          <p14:tracePt t="20869" x="3403600" y="3752850"/>
          <p14:tracePt t="20893" x="3397250" y="3759200"/>
          <p14:tracePt t="20906" x="3390900" y="3759200"/>
          <p14:tracePt t="20922" x="3384550" y="3759200"/>
          <p14:tracePt t="20930" x="3378200" y="3759200"/>
          <p14:tracePt t="20930" x="3371850" y="3759200"/>
          <p14:tracePt t="20946" x="3365500" y="3759200"/>
          <p14:tracePt t="20946" x="3359150" y="3759200"/>
          <p14:tracePt t="20962" x="3352800" y="3759200"/>
          <p14:tracePt t="20962" x="3340100" y="3752850"/>
          <p14:tracePt t="20979" x="3327400" y="3752850"/>
          <p14:tracePt t="20979" x="3314700" y="3746500"/>
          <p14:tracePt t="20996" x="3302000" y="3746500"/>
          <p14:tracePt t="20996" x="3289300" y="3733800"/>
          <p14:tracePt t="20996" x="3276600" y="3727450"/>
          <p14:tracePt t="21015" x="3263900" y="3714750"/>
          <p14:tracePt t="21015" x="3251200" y="3702050"/>
          <p14:tracePt t="21029" x="3244850" y="3689350"/>
          <p14:tracePt t="21029" x="3232150" y="3670300"/>
          <p14:tracePt t="21046" x="3232150" y="3657600"/>
          <p14:tracePt t="21046" x="3225800" y="3632200"/>
          <p14:tracePt t="21063" x="3225800" y="3613150"/>
          <p14:tracePt t="21063" x="3232150" y="3587750"/>
          <p14:tracePt t="21063" x="3238500" y="3568700"/>
          <p14:tracePt t="21082" x="3251200" y="3543300"/>
          <p14:tracePt t="21082" x="3270250" y="3517900"/>
          <p14:tracePt t="21096" x="3295650" y="3492500"/>
          <p14:tracePt t="21096" x="3321050" y="3467100"/>
          <p14:tracePt t="21113" x="3346450" y="3441700"/>
          <p14:tracePt t="21113" x="3384550" y="3416300"/>
          <p14:tracePt t="21130" x="3422650" y="3397250"/>
          <p14:tracePt t="21130" x="3511550" y="3359150"/>
          <p14:tracePt t="21146" x="3556000" y="3340100"/>
          <p14:tracePt t="21146" x="3613150" y="3327400"/>
          <p14:tracePt t="21163" x="3670300" y="3321050"/>
          <p14:tracePt t="21163" x="3727450" y="3314700"/>
          <p14:tracePt t="21180" x="3784600" y="3308350"/>
          <p14:tracePt t="21180" x="3841750" y="3308350"/>
          <p14:tracePt t="21199" x="3905250" y="3308350"/>
          <p14:tracePt t="21199" x="4019550" y="3321050"/>
          <p14:tracePt t="21214" x="4070350" y="3327400"/>
          <p14:tracePt t="21214" x="4121150" y="3346450"/>
          <p14:tracePt t="21230" x="4165600" y="3365500"/>
          <p14:tracePt t="21230" x="4210050" y="3397250"/>
          <p14:tracePt t="21247" x="4254500" y="3422650"/>
          <p14:tracePt t="21247" x="4292600" y="3460750"/>
          <p14:tracePt t="21247" x="4324350" y="3498850"/>
          <p14:tracePt t="21266" x="4356100" y="3530600"/>
          <p14:tracePt t="21278" x="4381500" y="3575050"/>
          <p14:tracePt t="21278" x="4406900" y="3606800"/>
          <p14:tracePt t="21278" x="4425950" y="3644900"/>
          <p14:tracePt t="21299" x="4438650" y="3676650"/>
          <p14:tracePt t="21299" x="4445000" y="3708400"/>
          <p14:tracePt t="21314" x="4445000" y="3733800"/>
          <p14:tracePt t="21314" x="4445000" y="3759200"/>
          <p14:tracePt t="21330" x="4438650" y="3784600"/>
          <p14:tracePt t="21330" x="4425950" y="3810000"/>
          <p14:tracePt t="21347" x="4406900" y="3829050"/>
          <p14:tracePt t="21347" x="4387850" y="3848100"/>
          <p14:tracePt t="21347" x="4368800" y="3867150"/>
          <p14:tracePt t="21366" x="4337050" y="3886200"/>
          <p14:tracePt t="21379" x="4311650" y="3905250"/>
          <p14:tracePt t="21379" x="4248150" y="3930650"/>
          <p14:tracePt t="21397" x="4210050" y="3943350"/>
          <p14:tracePt t="21397" x="4171950" y="3956050"/>
          <p14:tracePt t="21415" x="4133850" y="3962400"/>
          <p14:tracePt t="21415" x="4095750" y="3968750"/>
          <p14:tracePt t="21431" x="4057650" y="3975100"/>
          <p14:tracePt t="21431" x="3968750" y="3987800"/>
          <p14:tracePt t="21448" x="3930650" y="3987800"/>
          <p14:tracePt t="21448" x="3886200" y="3994150"/>
          <p14:tracePt t="21464" x="3848100" y="3994150"/>
          <p14:tracePt t="21464" x="3803650" y="3994150"/>
          <p14:tracePt t="21481" x="3765550" y="3994150"/>
          <p14:tracePt t="21481" x="3721100" y="3987800"/>
          <p14:tracePt t="21498" x="3683000" y="3987800"/>
          <p14:tracePt t="21498" x="3613150" y="3981450"/>
          <p14:tracePt t="21515" x="3581400" y="3975100"/>
          <p14:tracePt t="21515" x="3543300" y="3968750"/>
          <p14:tracePt t="21531" x="3517900" y="3968750"/>
          <p14:tracePt t="21531" x="3486150" y="3956050"/>
          <p14:tracePt t="21547" x="3460750" y="3949700"/>
          <p14:tracePt t="21547" x="3416300" y="3943350"/>
          <p14:tracePt t="21567" x="3397250" y="3937000"/>
          <p14:tracePt t="21579" x="3378200" y="3930650"/>
          <p14:tracePt t="21579" x="3346450" y="3924300"/>
          <p14:tracePt t="21599" x="3327400" y="3924300"/>
          <p14:tracePt t="21599" x="3314700" y="3917950"/>
          <p14:tracePt t="21615" x="3302000" y="3917950"/>
          <p14:tracePt t="21615" x="3282950" y="3917950"/>
          <p14:tracePt t="21615" x="3270250" y="3924300"/>
          <p14:tracePt t="21634" x="3257550" y="3924300"/>
          <p14:tracePt t="21646" x="3244850" y="3924300"/>
          <p14:tracePt t="21646" x="3232150" y="3930650"/>
          <p14:tracePt t="21646" x="3219450" y="3937000"/>
          <p14:tracePt t="21667" x="3213100" y="3937000"/>
          <p14:tracePt t="21680" x="3206750" y="3943350"/>
          <p14:tracePt t="21680" x="3187700" y="3949700"/>
          <p14:tracePt t="21698" x="3181350" y="3949700"/>
          <p14:tracePt t="21718" x="3187700" y="3949700"/>
          <p14:tracePt t="21762" x="3194050" y="3943350"/>
          <p14:tracePt t="21778" x="3200400" y="3943350"/>
          <p14:tracePt t="21794" x="3206750" y="3937000"/>
          <p14:tracePt t="21814" x="3206750" y="3930650"/>
          <p14:tracePt t="21846" x="3206750" y="3924300"/>
          <p14:tracePt t="21866" x="3206750" y="3917950"/>
          <p14:tracePt t="21882" x="3206750" y="3911600"/>
          <p14:tracePt t="21898" x="3200400" y="3905250"/>
          <p14:tracePt t="21913" x="3194050" y="3898900"/>
          <p14:tracePt t="21926" x="3187700" y="3898900"/>
          <p14:tracePt t="21942" x="3181350" y="3898900"/>
          <p14:tracePt t="21957" x="3175000" y="3898900"/>
          <p14:tracePt t="21974" x="3168650" y="3898900"/>
          <p14:tracePt t="21986" x="3162300" y="3898900"/>
          <p14:tracePt t="22003" x="3155950" y="3898900"/>
          <p14:tracePt t="22018" x="3149600" y="3898900"/>
          <p14:tracePt t="22034" x="3143250" y="3892550"/>
          <p14:tracePt t="22048" x="3136900" y="3892550"/>
          <p14:tracePt t="22070" x="3130550" y="3886200"/>
          <p14:tracePt t="22130" x="3130550" y="3879850"/>
          <p14:tracePt t="22138" x="3130550" y="3860800"/>
          <p14:tracePt t="22148" x="3130550" y="3848100"/>
          <p14:tracePt t="22148" x="3124200" y="3810000"/>
          <p14:tracePt t="22167" x="3124200" y="3784600"/>
          <p14:tracePt t="22167" x="3124200" y="3759200"/>
          <p14:tracePt t="22183" x="3124200" y="3740150"/>
          <p14:tracePt t="22183" x="3124200" y="3727450"/>
          <p14:tracePt t="22202" x="3130550" y="3714750"/>
          <p14:tracePt t="22202" x="3130550" y="3702050"/>
          <p14:tracePt t="22217" x="3130550" y="3689350"/>
          <p14:tracePt t="22217" x="3136900" y="3689350"/>
          <p14:tracePt t="22235" x="3143250" y="3683000"/>
          <p14:tracePt t="22249" x="3149600" y="3683000"/>
          <p14:tracePt t="22265" x="3155950" y="3689350"/>
          <p14:tracePt t="22282" x="3149600" y="3689350"/>
          <p14:tracePt t="22334" x="3143250" y="3689350"/>
          <p14:tracePt t="22354" x="3143250" y="3695700"/>
          <p14:tracePt t="22378" x="3136900" y="3702050"/>
          <p14:tracePt t="22394" x="3130550" y="3708400"/>
          <p14:tracePt t="22406" x="3124200" y="3714750"/>
          <p14:tracePt t="22422" x="3117850" y="3714750"/>
          <p14:tracePt t="22438" x="3111500" y="3714750"/>
          <p14:tracePt t="22454" x="3111500" y="3721100"/>
          <p14:tracePt t="22481" x="3117850" y="3721100"/>
          <p14:tracePt t="22542" x="3124200" y="3714750"/>
          <p14:tracePt t="22558" x="3124200" y="3708400"/>
          <p14:tracePt t="22574" x="3130550" y="3702050"/>
          <p14:tracePt t="22586" x="3136900" y="3702050"/>
          <p14:tracePt t="22603" x="3143250" y="3695700"/>
          <p14:tracePt t="22626" x="3149600" y="3689350"/>
          <p14:tracePt t="22662" x="3149600" y="3683000"/>
          <p14:tracePt t="22703" x="3155950" y="3676650"/>
          <p14:tracePt t="22714" x="3155950" y="3670300"/>
          <p14:tracePt t="22754" x="3162300" y="3663950"/>
          <p14:tracePt t="22766" x="3162300" y="3657600"/>
          <p14:tracePt t="22782" x="3162300" y="3651250"/>
          <p14:tracePt t="22790" x="3162300" y="3644900"/>
          <p14:tracePt t="22806" x="3162300" y="3638550"/>
          <p14:tracePt t="22822" x="3162300" y="3632200"/>
          <p14:tracePt t="22850" x="3162300" y="3625850"/>
          <p14:tracePt t="22873" x="3168650" y="3625850"/>
          <p14:tracePt t="22894" x="3175000" y="3619500"/>
          <p14:tracePt t="22910" x="3181350" y="3613150"/>
          <p14:tracePt t="22926" x="3181350" y="3606800"/>
          <p14:tracePt t="22954" x="3175000" y="3606800"/>
          <p14:tracePt t="23003" x="3175000" y="3613150"/>
          <p14:tracePt t="23014" x="3168650" y="3613150"/>
          <p14:tracePt t="23022" x="3162300" y="3613150"/>
          <p14:tracePt t="23038" x="3155950" y="3613150"/>
          <p14:tracePt t="23055" x="3149600" y="3613150"/>
          <p14:tracePt t="23068" x="3143250" y="3619500"/>
          <p14:tracePt t="23090" x="3143250" y="3632200"/>
          <p14:tracePt t="23114" x="3143250" y="3638550"/>
          <p14:tracePt t="23126" x="3149600" y="3638550"/>
          <p14:tracePt t="23158" x="3149600" y="3632200"/>
          <p14:tracePt t="23194" x="3155950" y="3625850"/>
          <p14:tracePt t="23210" x="3162300" y="3625850"/>
          <p14:tracePt t="23226" x="3168650" y="3625850"/>
          <p14:tracePt t="23246" x="3175000" y="3632200"/>
          <p14:tracePt t="23330" x="3175000" y="3625850"/>
          <p14:tracePt t="23346" x="3181350" y="3619500"/>
          <p14:tracePt t="23362" x="3187700" y="3613150"/>
          <p14:tracePt t="23375" x="3194050" y="3606800"/>
          <p14:tracePt t="23391" x="3200400" y="3606800"/>
          <p14:tracePt t="23407" x="3206750" y="3600450"/>
          <p14:tracePt t="23423" x="3213100" y="3606800"/>
          <p14:tracePt t="23436" x="3206750" y="3606800"/>
          <p14:tracePt t="23486" x="3213100" y="3600450"/>
          <p14:tracePt t="23503" x="3206750" y="3594100"/>
          <p14:tracePt t="23534" x="3206750" y="3587750"/>
          <p14:tracePt t="23554" x="3213100" y="3587750"/>
          <p14:tracePt t="23570" x="3219450" y="3581400"/>
          <p14:tracePt t="23586" x="3219450" y="3575050"/>
          <p14:tracePt t="23602" x="3213100" y="3575050"/>
          <p14:tracePt t="23630" x="3206750" y="3568700"/>
          <p14:tracePt t="23639" x="3213100" y="3568700"/>
          <p14:tracePt t="23675" x="3219450" y="3575050"/>
          <p14:tracePt t="23698" x="3213100" y="3575050"/>
          <p14:tracePt t="23802" x="3206750" y="3568700"/>
          <p14:tracePt t="23826" x="3206750" y="3575050"/>
          <p14:tracePt t="23870" x="3200400" y="3581400"/>
          <p14:tracePt t="24022" x="3194050" y="3587750"/>
          <p14:tracePt t="24050" x="3194050" y="3594100"/>
          <p14:tracePt t="24066" x="3187700" y="3587750"/>
          <p14:tracePt t="24102" x="3187700" y="3594100"/>
          <p14:tracePt t="24134" x="3187700" y="3600450"/>
          <p14:tracePt t="24146" x="3187700" y="3606800"/>
          <p14:tracePt t="24162" x="3187700" y="3613150"/>
          <p14:tracePt t="24178" x="3181350" y="3625850"/>
          <p14:tracePt t="24203" x="3187700" y="3632200"/>
          <p14:tracePt t="24246" x="3194050" y="3632200"/>
          <p14:tracePt t="24266" x="3200400" y="3638550"/>
          <p14:tracePt t="24298" x="3213100" y="3644900"/>
          <p14:tracePt t="24335" x="3219450" y="3638550"/>
          <p14:tracePt t="24351" x="3225800" y="3632200"/>
          <p14:tracePt t="24374" x="3232150" y="3625850"/>
          <p14:tracePt t="24382" x="3232150" y="3619500"/>
          <p14:tracePt t="24389" x="3244850" y="3613150"/>
          <p14:tracePt t="24407" x="3251200" y="3613150"/>
          <p14:tracePt t="24423" x="3257550" y="3613150"/>
          <p14:tracePt t="24440" x="3263900" y="3619500"/>
          <p14:tracePt t="24456" x="3270250" y="3625850"/>
          <p14:tracePt t="24473" x="3276600" y="3619500"/>
          <p14:tracePt t="24489" x="3282950" y="3619500"/>
          <p14:tracePt t="24506" x="3295650" y="3613150"/>
          <p14:tracePt t="24506" x="3295650" y="3600450"/>
          <p14:tracePt t="24524" x="3295650" y="3594100"/>
          <p14:tracePt t="24540" x="3302000" y="3587750"/>
          <p14:tracePt t="24562" x="3308350" y="3587750"/>
          <p14:tracePt t="24576" x="3314700" y="3594100"/>
          <p14:tracePt t="24576" x="3321050" y="3594100"/>
          <p14:tracePt t="24591" x="3327400" y="3600450"/>
          <p14:tracePt t="24591" x="3340100" y="3600450"/>
          <p14:tracePt t="24608" x="3352800" y="3606800"/>
          <p14:tracePt t="24608" x="3359150" y="3613150"/>
          <p14:tracePt t="24608" x="3371850" y="3613150"/>
          <p14:tracePt t="24627" x="3378200" y="3613150"/>
          <p14:tracePt t="24640" x="3390900" y="3619500"/>
          <p14:tracePt t="24640" x="3403600" y="3625850"/>
          <p14:tracePt t="24659" x="3416300" y="3632200"/>
          <p14:tracePt t="24659" x="3422650" y="3632200"/>
          <p14:tracePt t="24675" x="3429000" y="3638550"/>
          <p14:tracePt t="24690" x="3441700" y="3651250"/>
          <p14:tracePt t="24707" x="3454400" y="3657600"/>
          <p14:tracePt t="24707" x="3460750" y="3663950"/>
          <p14:tracePt t="24707" x="3467100" y="3670300"/>
          <p14:tracePt t="24728" x="3473450" y="3676650"/>
          <p14:tracePt t="24740" x="3479800" y="3683000"/>
          <p14:tracePt t="24740" x="3486150" y="3702050"/>
          <p14:tracePt t="24759" x="3486150" y="3708400"/>
          <p14:tracePt t="24774" x="3486150" y="3714750"/>
          <p14:tracePt t="24774" x="3486150" y="3727450"/>
          <p14:tracePt t="24774" x="3486150" y="3733800"/>
          <p14:tracePt t="24795" x="3486150" y="3740150"/>
          <p14:tracePt t="24808" x="3486150" y="3752850"/>
          <p14:tracePt t="24808" x="3486150" y="3759200"/>
          <p14:tracePt t="24826" x="3486150" y="3765550"/>
          <p14:tracePt t="24826" x="3486150" y="3778250"/>
          <p14:tracePt t="24843" x="3486150" y="3784600"/>
          <p14:tracePt t="24843" x="3486150" y="3790950"/>
          <p14:tracePt t="24859" x="3486150" y="3803650"/>
          <p14:tracePt t="24859" x="3486150" y="3822700"/>
          <p14:tracePt t="24876" x="3492500" y="3835400"/>
          <p14:tracePt t="24876" x="3498850" y="3841750"/>
          <p14:tracePt t="24893" x="3498850" y="3848100"/>
          <p14:tracePt t="24908" x="3498850" y="3854450"/>
          <p14:tracePt t="24908" x="3505200" y="3860800"/>
          <p14:tracePt t="24927" x="3505200" y="3873500"/>
          <p14:tracePt t="24942" x="3505200" y="3879850"/>
          <p14:tracePt t="24942" x="3505200" y="3886200"/>
          <p14:tracePt t="24960" x="3511550" y="3892550"/>
          <p14:tracePt t="24975" x="3505200" y="3898900"/>
          <p14:tracePt t="24991" x="3505200" y="3905250"/>
          <p14:tracePt t="25008" x="3498850" y="3911600"/>
          <p14:tracePt t="25035" x="3492500" y="3911600"/>
          <p14:tracePt t="25070" x="3486150" y="3917950"/>
          <p14:tracePt t="25095" x="3479800" y="3917950"/>
          <p14:tracePt t="25106" x="3473450" y="3917950"/>
          <p14:tracePt t="25122" x="3467100" y="3917950"/>
          <p14:tracePt t="25138" x="3460750" y="3911600"/>
          <p14:tracePt t="25174" x="3460750" y="3905250"/>
          <p14:tracePt t="25198" x="3467100" y="3898900"/>
          <p14:tracePt t="25215" x="3467100" y="3892550"/>
          <p14:tracePt t="25227" x="3473450" y="3886200"/>
          <p14:tracePt t="25235" x="3473450" y="3879850"/>
          <p14:tracePt t="25243" x="3479800" y="3873500"/>
          <p14:tracePt t="25243" x="3486150" y="3867150"/>
          <p14:tracePt t="25261" x="3492500" y="3867150"/>
          <p14:tracePt t="25261" x="3498850" y="3860800"/>
          <p14:tracePt t="25277" x="3505200" y="3854450"/>
          <p14:tracePt t="25277" x="3517900" y="3848100"/>
          <p14:tracePt t="25296" x="3524250" y="3841750"/>
          <p14:tracePt t="25296" x="3530600" y="3835400"/>
          <p14:tracePt t="25311" x="3536950" y="3829050"/>
          <p14:tracePt t="25311" x="3543300" y="3829050"/>
          <p14:tracePt t="25328" x="3549650" y="3816350"/>
          <p14:tracePt t="25343" x="3549650" y="3810000"/>
          <p14:tracePt t="25359" x="3556000" y="3803650"/>
          <p14:tracePt t="25379" x="3549650" y="3803650"/>
          <p14:tracePt t="25403" x="3543300" y="3803650"/>
          <p14:tracePt t="25415" x="3536950" y="3810000"/>
          <p14:tracePt t="25431" x="3530600" y="3816350"/>
          <p14:tracePt t="25447" x="3524250" y="3822700"/>
          <p14:tracePt t="25460" x="3517900" y="3822700"/>
          <p14:tracePt t="25460" x="3498850" y="3835400"/>
          <p14:tracePt t="25479" x="3492500" y="3841750"/>
          <p14:tracePt t="25479" x="3479800" y="3848100"/>
          <p14:tracePt t="25495" x="3473450" y="3854450"/>
          <p14:tracePt t="25495" x="3460750" y="3860800"/>
          <p14:tracePt t="25511" x="3448050" y="3867150"/>
          <p14:tracePt t="25511" x="3429000" y="3879850"/>
          <p14:tracePt t="25528" x="3422650" y="3886200"/>
          <p14:tracePt t="25528" x="3416300" y="3892550"/>
          <p14:tracePt t="25545" x="3403600" y="3898900"/>
          <p14:tracePt t="25545" x="3397250" y="3898900"/>
          <p14:tracePt t="25562" x="3390900" y="3905250"/>
          <p14:tracePt t="25562" x="3384550" y="3911600"/>
          <p14:tracePt t="25578" x="3378200" y="3911600"/>
          <p14:tracePt t="25578" x="3371850" y="3917950"/>
          <p14:tracePt t="25596" x="3371850" y="3911600"/>
          <p14:tracePt t="25626" x="3378200" y="3905250"/>
          <p14:tracePt t="25635" x="3384550" y="3898900"/>
          <p14:tracePt t="25643" x="3390900" y="3892550"/>
          <p14:tracePt t="25643" x="3416300" y="3873500"/>
          <p14:tracePt t="25664" x="3429000" y="3860800"/>
          <p14:tracePt t="25664" x="3441700" y="3848100"/>
          <p14:tracePt t="25679" x="3454400" y="3829050"/>
          <p14:tracePt t="25679" x="3467100" y="3810000"/>
          <p14:tracePt t="25696" x="3486150" y="3797300"/>
          <p14:tracePt t="25696" x="3498850" y="3778250"/>
          <p14:tracePt t="25712" x="3517900" y="3765550"/>
          <p14:tracePt t="25712" x="3530600" y="3752850"/>
          <p14:tracePt t="25712" x="3543300" y="3740150"/>
          <p14:tracePt t="25732" x="3556000" y="3733800"/>
          <p14:tracePt t="25744" x="3562350" y="3727450"/>
          <p14:tracePt t="25744" x="3568700" y="3727450"/>
          <p14:tracePt t="25763" x="3562350" y="3733800"/>
          <p14:tracePt t="25791" x="3556000" y="3733800"/>
          <p14:tracePt t="25799" x="3549650" y="3740150"/>
          <p14:tracePt t="25811" x="3543300" y="3746500"/>
          <p14:tracePt t="25811" x="3530600" y="3752850"/>
          <p14:tracePt t="25830" x="3524250" y="3752850"/>
          <p14:tracePt t="25844" x="3517900" y="3759200"/>
          <p14:tracePt t="25861" x="3524250" y="3752850"/>
          <p14:tracePt t="25883" x="3530600" y="3752850"/>
          <p14:tracePt t="25895" x="3549650" y="3746500"/>
          <p14:tracePt t="25911" x="3562350" y="3740150"/>
          <p14:tracePt t="25928" x="3568700" y="3740150"/>
          <p14:tracePt t="25928" x="3581400" y="3733800"/>
          <p14:tracePt t="25947" x="3587750" y="3733800"/>
          <p14:tracePt t="25963" x="3581400" y="3740150"/>
          <p14:tracePt t="26003" x="3568700" y="3746500"/>
          <p14:tracePt t="26022" x="3562350" y="3746500"/>
          <p14:tracePt t="26038" x="3556000" y="3746500"/>
          <p14:tracePt t="26047" x="3549650" y="3746500"/>
          <p14:tracePt t="26055" x="3543300" y="3740150"/>
          <p14:tracePt t="26064" x="3536950" y="3733800"/>
          <p14:tracePt t="26078" x="3530600" y="3727450"/>
          <p14:tracePt t="26095" x="3530600" y="3714750"/>
          <p14:tracePt t="26095" x="3530600" y="370205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289" t="75555" r="2699" b="3879"/>
          <a:stretch/>
        </p:blipFill>
        <p:spPr bwMode="auto">
          <a:xfrm>
            <a:off x="125375" y="1052736"/>
            <a:ext cx="891112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738" name="Rectangle 2"/>
          <p:cNvSpPr>
            <a:spLocks noGrp="1" noChangeArrowheads="1"/>
          </p:cNvSpPr>
          <p:nvPr>
            <p:ph type="title"/>
          </p:nvPr>
        </p:nvSpPr>
        <p:spPr/>
        <p:txBody>
          <a:bodyPr/>
          <a:lstStyle/>
          <a:p>
            <a:r>
              <a:rPr lang="ja-JP" altLang="en-US" dirty="0"/>
              <a:t>エクセルでの母回帰係数の</a:t>
            </a:r>
            <a:r>
              <a:rPr lang="ja-JP" altLang="en-US" dirty="0" smtClean="0"/>
              <a:t>推定</a:t>
            </a:r>
            <a:endParaRPr lang="ja-JP" altLang="en-US" dirty="0"/>
          </a:p>
        </p:txBody>
      </p:sp>
      <p:grpSp>
        <p:nvGrpSpPr>
          <p:cNvPr id="372750" name="Group 14"/>
          <p:cNvGrpSpPr>
            <a:grpSpLocks/>
          </p:cNvGrpSpPr>
          <p:nvPr/>
        </p:nvGrpSpPr>
        <p:grpSpPr bwMode="auto">
          <a:xfrm>
            <a:off x="809596" y="1146448"/>
            <a:ext cx="6248400" cy="1828800"/>
            <a:chOff x="384" y="2976"/>
            <a:chExt cx="3936" cy="1152"/>
          </a:xfrm>
        </p:grpSpPr>
        <p:sp>
          <p:nvSpPr>
            <p:cNvPr id="372743" name="Rectangle 7"/>
            <p:cNvSpPr>
              <a:spLocks noChangeArrowheads="1"/>
            </p:cNvSpPr>
            <p:nvPr/>
          </p:nvSpPr>
          <p:spPr bwMode="auto">
            <a:xfrm>
              <a:off x="384" y="3840"/>
              <a:ext cx="2836" cy="288"/>
            </a:xfrm>
            <a:prstGeom prst="rect">
              <a:avLst/>
            </a:prstGeom>
            <a:noFill/>
            <a:ln w="38100">
              <a:noFill/>
              <a:miter lim="800000"/>
              <a:headEnd/>
              <a:tailEnd/>
            </a:ln>
            <a:effectLst/>
          </p:spPr>
          <p:txBody>
            <a:bodyPr wrap="none">
              <a:spAutoFit/>
            </a:bodyPr>
            <a:lstStyle/>
            <a:p>
              <a:r>
                <a:rPr lang="ja-JP" altLang="en-US"/>
                <a:t>ここに</a:t>
              </a:r>
              <a:r>
                <a:rPr lang="en-US" altLang="ja-JP"/>
                <a:t>95</a:t>
              </a:r>
              <a:r>
                <a:rPr lang="ja-JP" altLang="en-US"/>
                <a:t>％信頼区間が表示される</a:t>
              </a:r>
            </a:p>
          </p:txBody>
        </p:sp>
        <p:sp>
          <p:nvSpPr>
            <p:cNvPr id="372744" name="Oval 8"/>
            <p:cNvSpPr>
              <a:spLocks noChangeArrowheads="1"/>
            </p:cNvSpPr>
            <p:nvPr/>
          </p:nvSpPr>
          <p:spPr bwMode="auto">
            <a:xfrm>
              <a:off x="3120" y="2976"/>
              <a:ext cx="1200" cy="672"/>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72745" name="Line 9"/>
            <p:cNvSpPr>
              <a:spLocks noChangeShapeType="1"/>
            </p:cNvSpPr>
            <p:nvPr/>
          </p:nvSpPr>
          <p:spPr bwMode="auto">
            <a:xfrm flipV="1">
              <a:off x="2688" y="3648"/>
              <a:ext cx="768" cy="24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grpSp>
        <p:nvGrpSpPr>
          <p:cNvPr id="372751" name="Group 15"/>
          <p:cNvGrpSpPr>
            <a:grpSpLocks/>
          </p:cNvGrpSpPr>
          <p:nvPr/>
        </p:nvGrpSpPr>
        <p:grpSpPr bwMode="auto">
          <a:xfrm>
            <a:off x="5457796" y="1070248"/>
            <a:ext cx="3733800" cy="2209800"/>
            <a:chOff x="3312" y="2928"/>
            <a:chExt cx="2352" cy="1392"/>
          </a:xfrm>
        </p:grpSpPr>
        <p:sp>
          <p:nvSpPr>
            <p:cNvPr id="372746" name="Rectangle 10"/>
            <p:cNvSpPr>
              <a:spLocks noChangeArrowheads="1"/>
            </p:cNvSpPr>
            <p:nvPr/>
          </p:nvSpPr>
          <p:spPr bwMode="auto">
            <a:xfrm>
              <a:off x="3312" y="3802"/>
              <a:ext cx="2352" cy="518"/>
            </a:xfrm>
            <a:prstGeom prst="rect">
              <a:avLst/>
            </a:prstGeom>
            <a:noFill/>
            <a:ln w="38100">
              <a:noFill/>
              <a:miter lim="800000"/>
              <a:headEnd/>
              <a:tailEnd/>
            </a:ln>
            <a:effectLst/>
          </p:spPr>
          <p:txBody>
            <a:bodyPr>
              <a:spAutoFit/>
            </a:bodyPr>
            <a:lstStyle/>
            <a:p>
              <a:r>
                <a:rPr lang="ja-JP" altLang="en-US"/>
                <a:t>ここに指定した確率における信頼区間が表示される</a:t>
              </a:r>
            </a:p>
          </p:txBody>
        </p:sp>
        <p:sp>
          <p:nvSpPr>
            <p:cNvPr id="372747" name="Line 11"/>
            <p:cNvSpPr>
              <a:spLocks noChangeShapeType="1"/>
            </p:cNvSpPr>
            <p:nvPr/>
          </p:nvSpPr>
          <p:spPr bwMode="auto">
            <a:xfrm flipV="1">
              <a:off x="4272" y="3456"/>
              <a:ext cx="576" cy="384"/>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72748" name="Oval 12"/>
            <p:cNvSpPr>
              <a:spLocks noChangeArrowheads="1"/>
            </p:cNvSpPr>
            <p:nvPr/>
          </p:nvSpPr>
          <p:spPr bwMode="auto">
            <a:xfrm>
              <a:off x="4176" y="2928"/>
              <a:ext cx="1200" cy="672"/>
            </a:xfrm>
            <a:prstGeom prst="ellipse">
              <a:avLst/>
            </a:prstGeom>
            <a:noFill/>
            <a:ln w="38100">
              <a:solidFill>
                <a:srgbClr val="FF6600"/>
              </a:solidFill>
              <a:round/>
              <a:headEnd/>
              <a:tailEnd/>
            </a:ln>
            <a:effectLst/>
          </p:spPr>
          <p:txBody>
            <a:bodyPr wrap="none" anchor="ctr">
              <a:spAutoFit/>
            </a:bodyPr>
            <a:lstStyle/>
            <a:p>
              <a:endParaRPr lang="ja-JP" altLang="en-US"/>
            </a:p>
          </p:txBody>
        </p:sp>
      </p:grpSp>
      <p:sp>
        <p:nvSpPr>
          <p:cNvPr id="2" name="テキスト ボックス 1"/>
          <p:cNvSpPr txBox="1"/>
          <p:nvPr/>
        </p:nvSpPr>
        <p:spPr>
          <a:xfrm>
            <a:off x="135449" y="3645024"/>
            <a:ext cx="9286517" cy="3046988"/>
          </a:xfrm>
          <a:prstGeom prst="rect">
            <a:avLst/>
          </a:prstGeom>
          <a:noFill/>
        </p:spPr>
        <p:txBody>
          <a:bodyPr wrap="none" rtlCol="0">
            <a:spAutoFit/>
          </a:bodyPr>
          <a:lstStyle/>
          <a:p>
            <a:r>
              <a:rPr lang="ja-JP" altLang="en-US" dirty="0"/>
              <a:t>上の表</a:t>
            </a:r>
            <a:r>
              <a:rPr lang="ja-JP" altLang="en-US" dirty="0" smtClean="0"/>
              <a:t>から母回帰係数は</a:t>
            </a:r>
            <a:r>
              <a:rPr lang="en-US" altLang="ja-JP" dirty="0" smtClean="0"/>
              <a:t>95</a:t>
            </a:r>
            <a:r>
              <a:rPr lang="ja-JP" altLang="en-US" dirty="0" smtClean="0"/>
              <a:t>％の信頼率で</a:t>
            </a:r>
            <a:endParaRPr lang="en-US" altLang="ja-JP" dirty="0" smtClean="0"/>
          </a:p>
          <a:p>
            <a:endParaRPr kumimoji="1" lang="en-US" altLang="ja-JP" dirty="0"/>
          </a:p>
          <a:p>
            <a:r>
              <a:rPr lang="en-US" altLang="ja-JP" dirty="0" smtClean="0"/>
              <a:t>7.77</a:t>
            </a:r>
            <a:r>
              <a:rPr lang="ja-JP" altLang="en-US" dirty="0" smtClean="0"/>
              <a:t>≦</a:t>
            </a:r>
            <a:r>
              <a:rPr lang="en-US" altLang="ja-JP" dirty="0" smtClean="0"/>
              <a:t>β</a:t>
            </a:r>
            <a:r>
              <a:rPr lang="ja-JP" altLang="en-US" dirty="0" smtClean="0"/>
              <a:t>≦</a:t>
            </a:r>
            <a:r>
              <a:rPr lang="en-US" altLang="ja-JP" dirty="0" smtClean="0"/>
              <a:t>10.67 </a:t>
            </a:r>
            <a:r>
              <a:rPr lang="ja-JP" altLang="en-US" dirty="0" smtClean="0"/>
              <a:t>（単位　</a:t>
            </a:r>
            <a:r>
              <a:rPr lang="en-US" altLang="ja-JP" dirty="0" smtClean="0"/>
              <a:t>g/L</a:t>
            </a:r>
            <a:r>
              <a:rPr lang="ja-JP" altLang="en-US" dirty="0" smtClean="0"/>
              <a:t>）</a:t>
            </a:r>
            <a:endParaRPr lang="en-US" altLang="ja-JP" dirty="0" smtClean="0"/>
          </a:p>
          <a:p>
            <a:endParaRPr kumimoji="1" lang="en-US" altLang="ja-JP" dirty="0"/>
          </a:p>
          <a:p>
            <a:r>
              <a:rPr lang="en-US" altLang="ja-JP" dirty="0" smtClean="0"/>
              <a:t>99</a:t>
            </a:r>
            <a:r>
              <a:rPr lang="ja-JP" altLang="en-US" dirty="0" smtClean="0"/>
              <a:t>％の信頼率では　</a:t>
            </a:r>
            <a:r>
              <a:rPr lang="en-US" altLang="ja-JP" dirty="0" smtClean="0"/>
              <a:t>7.26</a:t>
            </a:r>
            <a:r>
              <a:rPr lang="ja-JP" altLang="en-US" dirty="0" smtClean="0"/>
              <a:t>≦</a:t>
            </a:r>
            <a:r>
              <a:rPr lang="en-US" altLang="ja-JP" dirty="0" smtClean="0"/>
              <a:t>β</a:t>
            </a:r>
            <a:r>
              <a:rPr lang="ja-JP" altLang="en-US" dirty="0" smtClean="0"/>
              <a:t>≦</a:t>
            </a:r>
            <a:r>
              <a:rPr lang="en-US" altLang="ja-JP" dirty="0" smtClean="0"/>
              <a:t>11.18 </a:t>
            </a:r>
            <a:r>
              <a:rPr lang="ja-JP" altLang="en-US" dirty="0" smtClean="0"/>
              <a:t>（単位　</a:t>
            </a:r>
            <a:r>
              <a:rPr lang="en-US" altLang="ja-JP" dirty="0" smtClean="0"/>
              <a:t>g/L</a:t>
            </a:r>
            <a:r>
              <a:rPr lang="ja-JP" altLang="en-US" dirty="0" smtClean="0"/>
              <a:t>）</a:t>
            </a:r>
            <a:endParaRPr lang="en-US" altLang="ja-JP" dirty="0" smtClean="0"/>
          </a:p>
          <a:p>
            <a:endParaRPr kumimoji="1" lang="en-US" altLang="ja-JP" dirty="0"/>
          </a:p>
          <a:p>
            <a:r>
              <a:rPr kumimoji="1" lang="ja-JP" altLang="en-US" dirty="0" smtClean="0"/>
              <a:t>飲み水を</a:t>
            </a:r>
            <a:r>
              <a:rPr kumimoji="1" lang="en-US" altLang="ja-JP" dirty="0" smtClean="0"/>
              <a:t>1L</a:t>
            </a:r>
            <a:r>
              <a:rPr kumimoji="1" lang="ja-JP" altLang="en-US" dirty="0" smtClean="0"/>
              <a:t>増やすとウズラの体重は</a:t>
            </a:r>
            <a:r>
              <a:rPr kumimoji="1" lang="en-US" altLang="ja-JP" dirty="0" smtClean="0"/>
              <a:t>95</a:t>
            </a:r>
            <a:r>
              <a:rPr kumimoji="1" lang="ja-JP" altLang="en-US" dirty="0" smtClean="0"/>
              <a:t>％の確率で</a:t>
            </a:r>
            <a:r>
              <a:rPr lang="en-US" altLang="ja-JP" dirty="0" smtClean="0"/>
              <a:t>7.77</a:t>
            </a:r>
            <a:r>
              <a:rPr lang="ja-JP" altLang="en-US" dirty="0" smtClean="0"/>
              <a:t>～</a:t>
            </a:r>
            <a:r>
              <a:rPr lang="en-US" altLang="ja-JP" dirty="0" smtClean="0"/>
              <a:t>10.67g</a:t>
            </a:r>
            <a:r>
              <a:rPr lang="ja-JP" altLang="en-US" dirty="0" smtClean="0"/>
              <a:t>増える</a:t>
            </a:r>
            <a:endParaRPr lang="en-US" altLang="ja-JP" dirty="0"/>
          </a:p>
          <a:p>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141307685"/>
      </p:ext>
    </p:extLst>
  </p:cSld>
  <p:clrMapOvr>
    <a:masterClrMapping/>
  </p:clrMapOvr>
  <mc:AlternateContent xmlns:mc="http://schemas.openxmlformats.org/markup-compatibility/2006" xmlns:p14="http://schemas.microsoft.com/office/powerpoint/2010/main">
    <mc:Choice Requires="p14">
      <p:transition spd="slow" p14:dur="2000" advTm="74637"/>
    </mc:Choice>
    <mc:Fallback xmlns="">
      <p:transition spd="slow" advTm="746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727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72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15" x="4038600" y="2946400"/>
          <p14:tracePt t="883" x="4032250" y="2933700"/>
          <p14:tracePt t="891" x="4025900" y="2921000"/>
          <p14:tracePt t="899" x="4019550" y="2901950"/>
          <p14:tracePt t="907" x="4006850" y="2882900"/>
          <p14:tracePt t="907" x="3994150" y="2870200"/>
          <p14:tracePt t="926" x="3975100" y="2851150"/>
          <p14:tracePt t="926" x="3930650" y="2825750"/>
          <p14:tracePt t="945" x="3905250" y="2819400"/>
          <p14:tracePt t="945" x="3873500" y="2806700"/>
          <p14:tracePt t="960" x="3848100" y="2794000"/>
          <p14:tracePt t="960" x="3822700" y="2781300"/>
          <p14:tracePt t="976" x="3790950" y="2762250"/>
          <p14:tracePt t="976" x="3765550" y="2743200"/>
          <p14:tracePt t="993" x="3746500" y="2717800"/>
          <p14:tracePt t="993" x="3721100" y="2692400"/>
          <p14:tracePt t="993" x="3708400" y="2660650"/>
          <p14:tracePt t="1012" x="3689350" y="2628900"/>
          <p14:tracePt t="1024" x="3676650" y="2597150"/>
          <p14:tracePt t="1024" x="3663950" y="2565400"/>
          <p14:tracePt t="1045" x="3651250" y="2495550"/>
          <p14:tracePt t="1045" x="3651250" y="2463800"/>
          <p14:tracePt t="1059" x="3651250" y="2432050"/>
          <p14:tracePt t="1059" x="3657600" y="2400300"/>
          <p14:tracePt t="1076" x="3663950" y="2368550"/>
          <p14:tracePt t="1076" x="3676650" y="2349500"/>
          <p14:tracePt t="1076" x="3683000" y="2330450"/>
          <p14:tracePt t="1095" x="3695700" y="2311400"/>
          <p14:tracePt t="1107" x="3708400" y="2298700"/>
          <p14:tracePt t="1107" x="3740150" y="2286000"/>
          <p14:tracePt t="1126" x="3759200" y="2279650"/>
          <p14:tracePt t="1126" x="3778250" y="2273300"/>
          <p14:tracePt t="1142" x="3797300" y="2273300"/>
          <p14:tracePt t="1142" x="3822700" y="2266950"/>
          <p14:tracePt t="1159" x="3841750" y="2266950"/>
          <p14:tracePt t="1159" x="3867150" y="2260600"/>
          <p14:tracePt t="1159" x="3892550" y="2260600"/>
          <p14:tracePt t="1178" x="3911600" y="2254250"/>
          <p14:tracePt t="1178" x="3937000" y="2254250"/>
          <p14:tracePt t="1193" x="3956050" y="2247900"/>
          <p14:tracePt t="1193" x="3981450" y="2241550"/>
          <p14:tracePt t="1209" x="4000500" y="2235200"/>
          <p14:tracePt t="1209" x="4019550" y="2228850"/>
          <p14:tracePt t="1226" x="4032250" y="2228850"/>
          <p14:tracePt t="1226" x="4064000" y="2222500"/>
          <p14:tracePt t="1244" x="4076700" y="2216150"/>
          <p14:tracePt t="1244" x="4083050" y="2216150"/>
          <p14:tracePt t="1259" x="4095750" y="2216150"/>
          <p14:tracePt t="1259" x="4102100" y="2209800"/>
          <p14:tracePt t="1276" x="4108450" y="2209800"/>
          <p14:tracePt t="1291" x="4114800" y="2209800"/>
          <p14:tracePt t="1308" x="4108450" y="2216150"/>
          <p14:tracePt t="1334" x="4102100" y="2216150"/>
          <p14:tracePt t="1350" x="4095750" y="2216150"/>
          <p14:tracePt t="1363" x="4095750" y="2222500"/>
          <p14:tracePt t="1402" x="4102100" y="2222500"/>
          <p14:tracePt t="1426" x="4102100" y="2228850"/>
          <p14:tracePt t="1438" x="4108450" y="2228850"/>
          <p14:tracePt t="1454" x="4121150" y="2228850"/>
          <p14:tracePt t="1470" x="4127500" y="2228850"/>
          <p14:tracePt t="1482" x="4133850" y="2228850"/>
          <p14:tracePt t="1492" x="4140200" y="2222500"/>
          <p14:tracePt t="1492" x="4146550" y="2222500"/>
          <p14:tracePt t="1510" x="4152900" y="2216150"/>
          <p14:tracePt t="1510" x="4159250" y="2216150"/>
          <p14:tracePt t="1527" x="4165600" y="2209800"/>
          <p14:tracePt t="1542" x="4165600" y="2203450"/>
          <p14:tracePt t="1559" x="4159250" y="2197100"/>
          <p14:tracePt t="1575" x="4152900" y="2190750"/>
          <p14:tracePt t="1592" x="4146550" y="2190750"/>
          <p14:tracePt t="1609" x="4140200" y="2190750"/>
          <p14:tracePt t="1626" x="4133850" y="2190750"/>
          <p14:tracePt t="1643" x="4121150" y="2197100"/>
          <p14:tracePt t="1659" x="4114800" y="2203450"/>
          <p14:tracePt t="1676" x="4108450" y="2203450"/>
          <p14:tracePt t="1694" x="4108450" y="2209800"/>
          <p14:tracePt t="1782" x="4114800" y="2216150"/>
          <p14:tracePt t="1798" x="4114800" y="2222500"/>
          <p14:tracePt t="1838" x="4121150" y="2216150"/>
          <p14:tracePt t="1875" x="4127500" y="2216150"/>
          <p14:tracePt t="1890" x="4133850" y="2209800"/>
          <p14:tracePt t="1902" x="4140200" y="2203450"/>
          <p14:tracePt t="1918" x="4146550" y="2203450"/>
          <p14:tracePt t="1934" x="4152900" y="2197100"/>
          <p14:tracePt t="1943" x="4159250" y="2190750"/>
          <p14:tracePt t="1960" x="4165600" y="2190750"/>
          <p14:tracePt t="1978" x="4178300" y="2184400"/>
          <p14:tracePt t="1978" x="4184650" y="2184400"/>
          <p14:tracePt t="1996" x="4197350" y="2184400"/>
          <p14:tracePt t="2018" x="4203700" y="2184400"/>
          <p14:tracePt t="2031" x="4203700" y="2190750"/>
          <p14:tracePt t="2047" x="4210050" y="2197100"/>
          <p14:tracePt t="2070" x="4210050" y="2203450"/>
          <p14:tracePt t="2082" x="4203700" y="2203450"/>
          <p14:tracePt t="2122" x="4197350" y="2197100"/>
          <p14:tracePt t="2139" x="4191000" y="2197100"/>
          <p14:tracePt t="2144" x="4184650" y="2190750"/>
          <p14:tracePt t="2144" x="4178300" y="2190750"/>
          <p14:tracePt t="2163" x="4171950" y="2184400"/>
          <p14:tracePt t="2163" x="4165600" y="2178050"/>
          <p14:tracePt t="2180" x="4159250" y="2178050"/>
          <p14:tracePt t="2180" x="4152900" y="2171700"/>
          <p14:tracePt t="2199" x="4146550" y="2171700"/>
          <p14:tracePt t="2211" x="4140200" y="2165350"/>
          <p14:tracePt t="2228" x="4146550" y="2159000"/>
          <p14:tracePt t="2250" x="4140200" y="2165350"/>
          <p14:tracePt t="2303" x="4133850" y="2171700"/>
          <p14:tracePt t="2310" x="4121150" y="2171700"/>
          <p14:tracePt t="2319" x="4114800" y="2178050"/>
          <p14:tracePt t="2328" x="4102100" y="2184400"/>
          <p14:tracePt t="2328" x="4083050" y="2190750"/>
          <p14:tracePt t="2347" x="4070350" y="2197100"/>
          <p14:tracePt t="2347" x="4057650" y="2203450"/>
          <p14:tracePt t="2364" x="4044950" y="2209800"/>
          <p14:tracePt t="2364" x="4038600" y="2209800"/>
          <p14:tracePt t="2380" x="4025900" y="2216150"/>
          <p14:tracePt t="2380" x="4019550" y="2216150"/>
          <p14:tracePt t="2380" x="4006850" y="2222500"/>
          <p14:tracePt t="2399" x="4000500" y="2228850"/>
          <p14:tracePt t="2412" x="3994150" y="2228850"/>
          <p14:tracePt t="2430" x="3987800" y="2235200"/>
          <p14:tracePt t="2446" x="3994150" y="2228850"/>
          <p14:tracePt t="2474" x="4000500" y="2228850"/>
          <p14:tracePt t="2483" x="4006850" y="2222500"/>
          <p14:tracePt t="2495" x="4013200" y="2216150"/>
          <p14:tracePt t="2495" x="4025900" y="2209800"/>
          <p14:tracePt t="2514" x="4032250" y="2209800"/>
          <p14:tracePt t="2514" x="4044950" y="2209800"/>
          <p14:tracePt t="2531" x="4051300" y="2203450"/>
          <p14:tracePt t="2531" x="4057650" y="2203450"/>
          <p14:tracePt t="2547" x="4070350" y="2203450"/>
          <p14:tracePt t="2547" x="4083050" y="2203450"/>
          <p14:tracePt t="2564" x="4089400" y="2203450"/>
          <p14:tracePt t="2564" x="4095750" y="2203450"/>
          <p14:tracePt t="2581" x="4095750" y="2209800"/>
          <p14:tracePt t="2596" x="4102100" y="2209800"/>
          <p14:tracePt t="2613" x="4108450" y="2209800"/>
          <p14:tracePt t="2613" x="4114800" y="2203450"/>
          <p14:tracePt t="2632" x="4121150" y="2203450"/>
          <p14:tracePt t="2646" x="4127500" y="2197100"/>
          <p14:tracePt t="2646" x="4133850" y="2197100"/>
          <p14:tracePt t="2664" x="4140200" y="2197100"/>
          <p14:tracePt t="2679" x="4146550" y="2197100"/>
          <p14:tracePt t="2696" x="4152900" y="2197100"/>
          <p14:tracePt t="2713" x="4159250" y="2197100"/>
          <p14:tracePt t="2732" x="4165600" y="2197100"/>
          <p14:tracePt t="2751" x="4159250" y="2197100"/>
          <p14:tracePt t="2835" x="4152900" y="2197100"/>
          <p14:tracePt t="2851" x="4146550" y="2203450"/>
          <p14:tracePt t="2871" x="4146550" y="2209800"/>
          <p14:tracePt t="2895" x="4140200" y="2216150"/>
          <p14:tracePt t="2911" x="4140200" y="2222500"/>
          <p14:tracePt t="2923" x="4140200" y="2228850"/>
          <p14:tracePt t="2938" x="4133850" y="2235200"/>
          <p14:tracePt t="2955" x="4127500" y="2241550"/>
          <p14:tracePt t="2979" x="4121150" y="2254250"/>
          <p14:tracePt t="2991" x="4114800" y="2254250"/>
          <p14:tracePt t="3007" x="4108450" y="2254250"/>
          <p14:tracePt t="3015" x="4108450" y="2260600"/>
          <p14:tracePt t="3015" x="4102100" y="2266950"/>
          <p14:tracePt t="3032" x="4095750" y="2266950"/>
          <p14:tracePt t="3032" x="4089400" y="2266950"/>
          <p14:tracePt t="3051" x="4083050" y="2273300"/>
          <p14:tracePt t="3064" x="4076700" y="2273300"/>
          <p14:tracePt t="3083" x="4070350" y="2273300"/>
          <p14:tracePt t="3098" x="4064000" y="2279650"/>
          <p14:tracePt t="3114" x="4064000" y="2286000"/>
          <p14:tracePt t="3131" x="4057650" y="2292350"/>
          <p14:tracePt t="3148" x="4051300" y="2305050"/>
          <p14:tracePt t="3171" x="4044950" y="2298700"/>
          <p14:tracePt t="3196" x="4038600" y="2305050"/>
          <p14:tracePt t="3218" x="4032250" y="2305050"/>
          <p14:tracePt t="3230" x="4025900" y="2311400"/>
          <p14:tracePt t="3239" x="4019550" y="2317750"/>
          <p14:tracePt t="3248" x="4013200" y="2324100"/>
          <p14:tracePt t="3248" x="4006850" y="2324100"/>
          <p14:tracePt t="3266" x="4000500" y="2330450"/>
          <p14:tracePt t="3266" x="3981450" y="2343150"/>
          <p14:tracePt t="3284" x="3968750" y="2343150"/>
          <p14:tracePt t="3299" x="3962400" y="2349500"/>
          <p14:tracePt t="3299" x="3956050" y="2355850"/>
          <p14:tracePt t="3317" x="3949700" y="2355850"/>
          <p14:tracePt t="3317" x="3943350" y="2355850"/>
          <p14:tracePt t="3333" x="3930650" y="2355850"/>
          <p14:tracePt t="3333" x="3924300" y="2355850"/>
          <p14:tracePt t="3333" x="3917950" y="2349500"/>
          <p14:tracePt t="3817" x="3416300" y="3600450"/>
          <p14:tracePt t="3817" x="3352800" y="3695700"/>
          <p14:tracePt t="3836" x="3308350" y="3759200"/>
          <p14:tracePt t="3836" x="3251200" y="3835400"/>
          <p14:tracePt t="3852" x="3181350" y="3924300"/>
          <p14:tracePt t="3852" x="3111500" y="4013200"/>
          <p14:tracePt t="3869" x="3028950" y="4102100"/>
          <p14:tracePt t="3869" x="2940050" y="4203700"/>
          <p14:tracePt t="3885" x="2851150" y="4298950"/>
          <p14:tracePt t="3885" x="2762250" y="4406900"/>
          <p14:tracePt t="3885" x="2667000" y="4508500"/>
          <p14:tracePt t="3904" x="2578100" y="4622800"/>
          <p14:tracePt t="3904" x="2489200" y="4730750"/>
          <p14:tracePt t="3920" x="2406650" y="4832350"/>
          <p14:tracePt t="3920" x="2330450" y="4933950"/>
          <p14:tracePt t="3936" x="2254250" y="5029200"/>
          <p14:tracePt t="3936" x="2178050" y="5124450"/>
          <p14:tracePt t="3952" x="2101850" y="5207000"/>
          <p14:tracePt t="3952" x="2025650" y="5289550"/>
          <p14:tracePt t="3969" x="1955800" y="5365750"/>
          <p14:tracePt t="3969" x="1885950" y="5435600"/>
          <p14:tracePt t="3969" x="1816100" y="5499100"/>
          <p14:tracePt t="3988" x="1752600" y="5562600"/>
          <p14:tracePt t="4000" x="1689100" y="5613400"/>
          <p14:tracePt t="4000" x="1581150" y="5715000"/>
          <p14:tracePt t="4019" x="1524000" y="5759450"/>
          <p14:tracePt t="4019" x="1479550" y="5803900"/>
          <p14:tracePt t="4036" x="1435100" y="5842000"/>
          <p14:tracePt t="4036" x="1397000" y="5880100"/>
          <p14:tracePt t="4052" x="1358900" y="5918200"/>
          <p14:tracePt t="4052" x="1327150" y="5949950"/>
          <p14:tracePt t="4052" x="1295400" y="5981700"/>
          <p14:tracePt t="4072" x="1270000" y="6007100"/>
          <p14:tracePt t="4072" x="1250950" y="6026150"/>
          <p14:tracePt t="4086" x="1231900" y="6045200"/>
          <p14:tracePt t="4086" x="1212850" y="6064250"/>
          <p14:tracePt t="4104" x="1200150" y="6083300"/>
          <p14:tracePt t="4104" x="1187450" y="6089650"/>
          <p14:tracePt t="4120" x="1181100" y="6102350"/>
          <p14:tracePt t="4120" x="1168400" y="6115050"/>
          <p14:tracePt t="4136" x="1168400" y="6121400"/>
          <p14:tracePt t="4151" x="1174750" y="6115050"/>
          <p14:tracePt t="4175" x="1181100" y="6108700"/>
          <p14:tracePt t="4184" x="1187450" y="6108700"/>
          <p14:tracePt t="4184" x="1200150" y="6102350"/>
          <p14:tracePt t="4204" x="1206500" y="6096000"/>
          <p14:tracePt t="4204" x="1212850" y="6096000"/>
          <p14:tracePt t="4220" x="1219200" y="6089650"/>
          <p14:tracePt t="4220" x="1225550" y="6089650"/>
          <p14:tracePt t="4237" x="1231900" y="6089650"/>
          <p14:tracePt t="4237" x="1238250" y="6089650"/>
          <p14:tracePt t="4237" x="1244600" y="6089650"/>
          <p14:tracePt t="4255" x="1250950" y="6089650"/>
          <p14:tracePt t="4272" x="1257300" y="6096000"/>
          <p14:tracePt t="4288" x="1263650" y="6102350"/>
          <p14:tracePt t="4288" x="1263650" y="6108700"/>
          <p14:tracePt t="4304" x="1270000" y="6115050"/>
          <p14:tracePt t="4304" x="1270000" y="6121400"/>
          <p14:tracePt t="4320" x="1270000" y="6127750"/>
          <p14:tracePt t="4320" x="1270000" y="6134100"/>
          <p14:tracePt t="4320" x="1270000" y="6140450"/>
          <p14:tracePt t="4339" x="1276350" y="6146800"/>
          <p14:tracePt t="4352" x="1276350" y="6153150"/>
          <p14:tracePt t="4352" x="1276350" y="6159500"/>
          <p14:tracePt t="4371" x="1282700" y="6159500"/>
          <p14:tracePt t="4385" x="1289050" y="6159500"/>
          <p14:tracePt t="4407" x="1295400" y="6153150"/>
          <p14:tracePt t="4423" x="1295400" y="6146800"/>
          <p14:tracePt t="4436" x="1301750" y="6146800"/>
          <p14:tracePt t="4452" x="1314450" y="6134100"/>
          <p14:tracePt t="4452" x="1314450" y="6127750"/>
          <p14:tracePt t="4471" x="1320800" y="6121400"/>
          <p14:tracePt t="4485" x="1327150" y="6115050"/>
          <p14:tracePt t="4502" x="1327150" y="6108700"/>
          <p14:tracePt t="4520" x="1327150" y="6102350"/>
          <p14:tracePt t="4520" x="1333500" y="6096000"/>
          <p14:tracePt t="4538" x="1333500" y="6089650"/>
          <p14:tracePt t="4553" x="1333500" y="6076950"/>
          <p14:tracePt t="4570" x="1339850" y="6070600"/>
          <p14:tracePt t="4587" x="1339850" y="6064250"/>
          <p14:tracePt t="4604" x="1346200" y="6057900"/>
          <p14:tracePt t="4619" x="1346200" y="6051550"/>
          <p14:tracePt t="4636" x="1346200" y="6045200"/>
          <p14:tracePt t="4653" x="1346200" y="6038850"/>
          <p14:tracePt t="4675" x="1352550" y="6032500"/>
          <p14:tracePt t="4743" x="1358900" y="6032500"/>
          <p14:tracePt t="4759" x="1365250" y="6026150"/>
          <p14:tracePt t="4783" x="1371600" y="6019800"/>
          <p14:tracePt t="4795" x="1371600" y="6013450"/>
          <p14:tracePt t="4811" x="1365250" y="6007100"/>
          <p14:tracePt t="4903" x="1358900" y="6013450"/>
          <p14:tracePt t="4923" x="1352550" y="6019800"/>
          <p14:tracePt t="4999" x="1358900" y="6019800"/>
          <p14:tracePt t="5099" x="1358900" y="6026150"/>
          <p14:tracePt t="5171" x="1365250" y="6032500"/>
          <p14:tracePt t="5247" x="1371600" y="6032500"/>
          <p14:tracePt t="5331" x="1377950" y="6032500"/>
          <p14:tracePt t="5351" x="1384300" y="6026150"/>
          <p14:tracePt t="5435" x="1390650" y="6019800"/>
          <p14:tracePt t="5451" x="1390650" y="6013450"/>
          <p14:tracePt t="5479" x="1397000" y="6013450"/>
          <p14:tracePt t="5503" x="1397000" y="6007100"/>
          <p14:tracePt t="5531" x="1390650" y="6000750"/>
          <p14:tracePt t="5547" x="1390650" y="5994400"/>
          <p14:tracePt t="5555" x="1390650" y="5981700"/>
          <p14:tracePt t="5571" x="1390650" y="5975350"/>
          <p14:tracePt t="5576" x="1397000" y="5975350"/>
          <p14:tracePt t="5576" x="1397000" y="5969000"/>
          <p14:tracePt t="5592" x="1397000" y="5962650"/>
          <p14:tracePt t="5609" x="1397000" y="5956300"/>
          <p14:tracePt t="5609" x="1397000" y="5949950"/>
          <p14:tracePt t="5625" x="1403350" y="5943600"/>
          <p14:tracePt t="5640" x="1403350" y="5937250"/>
          <p14:tracePt t="5657" x="1403350" y="5930900"/>
          <p14:tracePt t="5676" x="1409700" y="5924550"/>
          <p14:tracePt t="5696" x="1409700" y="5918200"/>
          <p14:tracePt t="5712" x="1409700" y="5911850"/>
          <p14:tracePt t="5735" x="1403350" y="5905500"/>
          <p14:tracePt t="5787" x="1409700" y="5899150"/>
          <p14:tracePt t="5823" x="1416050" y="5892800"/>
          <p14:tracePt t="5839" x="1416050" y="5886450"/>
          <p14:tracePt t="5855" x="1422400" y="5892800"/>
          <p14:tracePt t="5863" x="1428750" y="5892800"/>
          <p14:tracePt t="5891" x="1428750" y="5886450"/>
          <p14:tracePt t="5936" x="1422400" y="5886450"/>
          <p14:tracePt t="5991" x="1416050" y="5886450"/>
          <p14:tracePt t="6043" x="1416050" y="5892800"/>
          <p14:tracePt t="6064" x="1416050" y="5886450"/>
          <p14:tracePt t="6111" x="1409700" y="5886450"/>
          <p14:tracePt t="6139" x="1409700" y="5892800"/>
          <p14:tracePt t="6275" x="1403350" y="5892800"/>
          <p14:tracePt t="6303" x="1397000" y="5899150"/>
          <p14:tracePt t="6491" x="1397000" y="5905500"/>
          <p14:tracePt t="6543" x="1390650" y="5899150"/>
          <p14:tracePt t="6619" x="1390650" y="5905500"/>
          <p14:tracePt t="6643" x="1390650" y="5899150"/>
          <p14:tracePt t="6748" x="1384300" y="5899150"/>
          <p14:tracePt t="6824" x="1377950" y="5899150"/>
          <p14:tracePt t="6852" x="1371600" y="5899150"/>
          <p14:tracePt t="6875" x="1371600" y="5892800"/>
          <p14:tracePt t="6936" x="1371600" y="5886450"/>
          <p14:tracePt t="6955" x="1371600" y="5880100"/>
          <p14:tracePt t="6980" x="1371600" y="5873750"/>
          <p14:tracePt t="7004" x="1371600" y="5867400"/>
          <p14:tracePt t="7015" x="1371600" y="5861050"/>
          <p14:tracePt t="7031" x="1365250" y="5854700"/>
          <p14:tracePt t="7159" x="1365250" y="5848350"/>
          <p14:tracePt t="7184" x="1358900" y="5854700"/>
          <p14:tracePt t="7219" x="1352550" y="5861050"/>
          <p14:tracePt t="7243" x="1346200" y="5854700"/>
          <p14:tracePt t="7280" x="1352550" y="5854700"/>
          <p14:tracePt t="7316" x="1346200" y="5854700"/>
          <p14:tracePt t="7364" x="1339850" y="5854700"/>
          <p14:tracePt t="7444" x="1339850" y="5861050"/>
          <p14:tracePt t="7496" x="1339850" y="5854700"/>
          <p14:tracePt t="7519" x="1333500" y="5848350"/>
          <p14:tracePt t="7556" x="1339850" y="5842000"/>
          <p14:tracePt t="7616" x="1346200" y="5842000"/>
          <p14:tracePt t="7963" x="1352550" y="5842000"/>
          <p14:tracePt t="8000" x="1346200" y="5835650"/>
          <p14:tracePt t="8068" x="1346200" y="5842000"/>
          <p14:tracePt t="8084" x="1339850" y="5848350"/>
          <p14:tracePt t="8120" x="1333500" y="5854700"/>
          <p14:tracePt t="8144" x="1327150" y="5861050"/>
          <p14:tracePt t="8172" x="1320800" y="5854700"/>
          <p14:tracePt t="8216" x="1320800" y="5861050"/>
          <p14:tracePt t="8256" x="1320800" y="5867400"/>
          <p14:tracePt t="8284" x="1327150" y="5861050"/>
          <p14:tracePt t="8331" x="1327150" y="5854700"/>
          <p14:tracePt t="8428" x="1327150" y="5848350"/>
          <p14:tracePt t="8444" x="1327150" y="5854700"/>
          <p14:tracePt t="8480" x="1327150" y="5861050"/>
          <p14:tracePt t="8532" x="1327150" y="5854700"/>
          <p14:tracePt t="8616" x="1327150" y="5848350"/>
          <p14:tracePt t="8652" x="1320800" y="5854700"/>
          <p14:tracePt t="8712" x="1320800" y="5861050"/>
          <p14:tracePt t="8736" x="1314450" y="5867400"/>
          <p14:tracePt t="8764" x="1314450" y="5873750"/>
          <p14:tracePt t="8788" x="1314450" y="5880100"/>
          <p14:tracePt t="8816" x="1308100" y="5873750"/>
          <p14:tracePt t="8872" x="1314450" y="5880100"/>
          <p14:tracePt t="8908" x="1308100" y="5886450"/>
          <p14:tracePt t="8952" x="1301750" y="5892800"/>
          <p14:tracePt t="8976" x="1295400" y="5892800"/>
          <p14:tracePt t="8992" x="1289050" y="5899150"/>
          <p14:tracePt t="9004" x="1282700" y="5905500"/>
          <p14:tracePt t="9020" x="1276350" y="5911850"/>
          <p14:tracePt t="9036" x="1270000" y="5918200"/>
          <p14:tracePt t="9052" x="1263650" y="5924550"/>
          <p14:tracePt t="9072" x="1257300" y="5930900"/>
          <p14:tracePt t="9088" x="1250950" y="5937250"/>
          <p14:tracePt t="9104" x="1238250" y="5943600"/>
          <p14:tracePt t="9116" x="1231900" y="5949950"/>
          <p14:tracePt t="9132" x="1231900" y="5956300"/>
          <p14:tracePt t="9140" x="1219200" y="5962650"/>
          <p14:tracePt t="9157" x="1212850" y="5969000"/>
          <p14:tracePt t="9173" x="1206500" y="5975350"/>
          <p14:tracePt t="9185" x="1200150" y="5981700"/>
          <p14:tracePt t="9185" x="1187450" y="5981700"/>
          <p14:tracePt t="9204" x="1187450" y="5988050"/>
          <p14:tracePt t="9204" x="1181100" y="5988050"/>
          <p14:tracePt t="9220" x="1174750" y="5988050"/>
          <p14:tracePt t="9220" x="1155700" y="6000750"/>
          <p14:tracePt t="9237" x="1149350" y="6000750"/>
          <p14:tracePt t="9237" x="1143000" y="6007100"/>
          <p14:tracePt t="9254" x="1143000" y="6013450"/>
          <p14:tracePt t="9254" x="1136650" y="6013450"/>
          <p14:tracePt t="9271" x="1130300" y="6019800"/>
          <p14:tracePt t="9271" x="1123950" y="6019800"/>
          <p14:tracePt t="9287" x="1117600" y="6026150"/>
          <p14:tracePt t="9287" x="1104900" y="6038850"/>
          <p14:tracePt t="9305" x="1098550" y="6045200"/>
          <p14:tracePt t="9305" x="1098550" y="6051550"/>
          <p14:tracePt t="9321" x="1092200" y="6057900"/>
          <p14:tracePt t="9321" x="1085850" y="6070600"/>
          <p14:tracePt t="9338" x="1085850" y="6076950"/>
          <p14:tracePt t="9338" x="1079500" y="6089650"/>
          <p14:tracePt t="9338" x="1073150" y="6096000"/>
          <p14:tracePt t="9356" x="1073150" y="6102350"/>
          <p14:tracePt t="9369" x="1066800" y="6108700"/>
          <p14:tracePt t="9369" x="1066800" y="6121400"/>
          <p14:tracePt t="9389" x="1060450" y="6121400"/>
          <p14:tracePt t="9389" x="1054100" y="6127750"/>
          <p14:tracePt t="9405" x="1054100" y="6134100"/>
          <p14:tracePt t="9405" x="1054100" y="6140450"/>
          <p14:tracePt t="9421" x="1054100" y="6153150"/>
          <p14:tracePt t="9421" x="1047750" y="6165850"/>
          <p14:tracePt t="9421" x="1047750" y="6172200"/>
          <p14:tracePt t="9440" x="1047750" y="6184900"/>
          <p14:tracePt t="9453" x="1047750" y="6197600"/>
          <p14:tracePt t="9453" x="1047750" y="6210300"/>
          <p14:tracePt t="9473" x="1047750" y="6216650"/>
          <p14:tracePt t="9487" x="1054100" y="6229350"/>
          <p14:tracePt t="9503" x="1060450" y="6229350"/>
          <p14:tracePt t="9520" x="1066800" y="6235700"/>
          <p14:tracePt t="9520" x="1073150" y="6235700"/>
          <p14:tracePt t="9538" x="1079500" y="6235700"/>
          <p14:tracePt t="9553" x="1073150" y="6242050"/>
          <p14:tracePt t="9592" x="1066800" y="6254750"/>
          <p14:tracePt t="9604" x="1054100" y="6267450"/>
          <p14:tracePt t="9620" x="1047750" y="6273800"/>
          <p14:tracePt t="9628" x="1041400" y="6280150"/>
          <p14:tracePt t="9637" x="1035050" y="6286500"/>
          <p14:tracePt t="9654" x="1009650" y="6311900"/>
          <p14:tracePt t="9671" x="990600" y="6337300"/>
          <p14:tracePt t="9687" x="965200" y="6362700"/>
          <p14:tracePt t="9704" x="939800" y="6388100"/>
          <p14:tracePt t="9721" x="914400" y="6413500"/>
          <p14:tracePt t="9737" x="889000" y="6432550"/>
          <p14:tracePt t="9754" x="857250" y="6451600"/>
          <p14:tracePt t="9754" x="831850" y="6477000"/>
          <p14:tracePt t="11773" x="679450" y="6451600"/>
          <p14:tracePt t="11805" x="698500" y="6426200"/>
          <p14:tracePt t="11833" x="717550" y="6400800"/>
          <p14:tracePt t="11864" x="742950" y="6388100"/>
          <p14:tracePt t="11893" x="768350" y="6362700"/>
          <p14:tracePt t="11925" x="781050" y="6350000"/>
          <p14:tracePt t="11937" x="787400" y="6337300"/>
          <p14:tracePt t="11953" x="793750" y="6330950"/>
          <p14:tracePt t="11961" x="800100" y="6318250"/>
          <p14:tracePt t="11985" x="806450" y="6311900"/>
          <p14:tracePt t="11998" x="812800" y="6311900"/>
          <p14:tracePt t="12012" x="812800" y="6305550"/>
          <p14:tracePt t="12029" x="812800" y="6299200"/>
          <p14:tracePt t="12029" x="812800" y="6292850"/>
          <p14:tracePt t="12048" x="812800" y="6305550"/>
          <p14:tracePt t="12117" x="806450" y="6311900"/>
          <p14:tracePt t="12156" x="800100" y="6299200"/>
          <p14:tracePt t="12173" x="800100" y="6305550"/>
          <p14:tracePt t="12233" x="806450" y="6305550"/>
          <p14:tracePt t="12269" x="806450" y="6299200"/>
          <p14:tracePt t="12285" x="806450" y="6292850"/>
          <p14:tracePt t="12297" x="812800" y="6286500"/>
          <p14:tracePt t="12321" x="812800" y="6280150"/>
          <p14:tracePt t="12329" x="812800" y="6273800"/>
          <p14:tracePt t="12345" x="806450" y="6280150"/>
          <p14:tracePt t="12389" x="800100" y="6273800"/>
          <p14:tracePt t="12485" x="806450" y="6261100"/>
          <p14:tracePt t="12501" x="806450" y="6254750"/>
          <p14:tracePt t="12525" x="806450" y="6261100"/>
          <p14:tracePt t="12545" x="806450" y="6267450"/>
          <p14:tracePt t="12577" x="812800" y="6254750"/>
          <p14:tracePt t="12604" x="806450" y="6248400"/>
          <p14:tracePt t="12637" x="806450" y="6242050"/>
          <p14:tracePt t="12681" x="806450" y="6254750"/>
          <p14:tracePt t="12697" x="800100" y="6261100"/>
          <p14:tracePt t="12712" x="800100" y="6267450"/>
          <p14:tracePt t="12725" x="800100" y="6254750"/>
          <p14:tracePt t="12757" x="806450" y="6248400"/>
          <p14:tracePt t="12777" x="800100" y="6254750"/>
          <p14:tracePt t="12817" x="800100" y="6261100"/>
          <p14:tracePt t="12837" x="800100" y="6254750"/>
          <p14:tracePt t="12913" x="800100" y="6261100"/>
          <p14:tracePt t="12965" x="793750" y="6273800"/>
          <p14:tracePt t="13005" x="793750" y="6267450"/>
          <p14:tracePt t="13025" x="793750" y="6261100"/>
          <p14:tracePt t="13049" x="800100" y="6248400"/>
          <p14:tracePt t="13065" x="793750" y="6242050"/>
          <p14:tracePt t="13093" x="793750" y="6235700"/>
          <p14:tracePt t="13133" x="793750" y="6242050"/>
          <p14:tracePt t="13138" x="800100" y="6248400"/>
          <p14:tracePt t="13161" x="800100" y="6235700"/>
          <p14:tracePt t="13198" x="800100" y="6229350"/>
          <p14:tracePt t="13205" x="800100" y="6223000"/>
          <p14:tracePt t="13221" x="800100" y="6229350"/>
          <p14:tracePt t="13237" x="800100" y="6235700"/>
          <p14:tracePt t="13257" x="793750" y="6242050"/>
          <p14:tracePt t="13273" x="793750" y="6235700"/>
          <p14:tracePt t="13297" x="793750" y="6229350"/>
          <p14:tracePt t="13317" x="800100" y="6229350"/>
          <p14:tracePt t="13332" x="800100" y="6223000"/>
          <p14:tracePt t="13365" x="793750" y="6235700"/>
          <p14:tracePt t="13425" x="800100" y="6242050"/>
          <p14:tracePt t="13461" x="800100" y="6235700"/>
          <p14:tracePt t="13485" x="800100" y="6229350"/>
          <p14:tracePt t="13521" x="800100" y="6235700"/>
          <p14:tracePt t="13537" x="800100" y="6242050"/>
          <p14:tracePt t="13573" x="800100" y="6248400"/>
          <p14:tracePt t="13613" x="800100" y="6242050"/>
          <p14:tracePt t="13633" x="800100" y="6235700"/>
          <p14:tracePt t="13717" x="800100" y="6242050"/>
          <p14:tracePt t="13769" x="800100" y="6248400"/>
          <p14:tracePt t="13777" x="800100" y="6254750"/>
          <p14:tracePt t="13798" x="800100" y="6248400"/>
          <p14:tracePt t="13837" x="793750" y="6242050"/>
          <p14:tracePt t="13857" x="793750" y="6248400"/>
          <p14:tracePt t="13898" x="793750" y="6254750"/>
          <p14:tracePt t="13941" x="793750" y="6248400"/>
          <p14:tracePt t="13957" x="800100" y="6242050"/>
          <p14:tracePt t="13973" x="793750" y="6235700"/>
          <p14:tracePt t="14017" x="793750" y="6242050"/>
          <p14:tracePt t="14033" x="793750" y="6248400"/>
          <p14:tracePt t="14045" x="793750" y="6254750"/>
          <p14:tracePt t="14062" x="793750" y="6261100"/>
          <p14:tracePt t="14070" x="793750" y="6267450"/>
          <p14:tracePt t="14086" x="800100" y="6261100"/>
          <p14:tracePt t="14121" x="793750" y="6254750"/>
          <p14:tracePt t="14130" x="793750" y="6248400"/>
          <p14:tracePt t="14153" x="793750" y="6254750"/>
          <p14:tracePt t="14182" x="793750" y="6261100"/>
          <p14:tracePt t="14205" x="793750" y="6254750"/>
          <p14:tracePt t="14218" x="800100" y="6248400"/>
          <p14:tracePt t="14233" x="800100" y="6254750"/>
          <p14:tracePt t="14309" x="800100" y="6267450"/>
          <p14:tracePt t="14345" x="806450" y="6254750"/>
          <p14:tracePt t="14369" x="806450" y="6248400"/>
          <p14:tracePt t="14385" x="800100" y="6242050"/>
          <p14:tracePt t="14405" x="800100" y="6248400"/>
          <p14:tracePt t="14437" x="800100" y="6254750"/>
          <p14:tracePt t="14565" x="793750" y="6248400"/>
          <p14:tracePt t="14585" x="793750" y="6254750"/>
          <p14:tracePt t="14633" x="793750" y="6261100"/>
          <p14:tracePt t="14662" x="793750" y="6254750"/>
          <p14:tracePt t="14693" x="800100" y="6261100"/>
          <p14:tracePt t="14817" x="800100" y="6254750"/>
          <p14:tracePt t="14833" x="800100" y="6248400"/>
          <p14:tracePt t="14849" x="800100" y="6242050"/>
          <p14:tracePt t="14874" x="793750" y="6242050"/>
          <p14:tracePt t="14893" x="793750" y="6248400"/>
          <p14:tracePt t="14926" x="800100" y="6254750"/>
          <p14:tracePt t="14934" x="800100" y="6261100"/>
          <p14:tracePt t="14961" x="800100" y="6248400"/>
          <p14:tracePt t="15021" x="793750" y="6254750"/>
          <p14:tracePt t="15125" x="800100" y="6248400"/>
          <p14:tracePt t="15177" x="800100" y="6254750"/>
          <p14:tracePt t="15193" x="800100" y="6261100"/>
          <p14:tracePt t="15210" x="793750" y="6267450"/>
          <p14:tracePt t="15226" x="793750" y="6261100"/>
          <p14:tracePt t="15262" x="793750" y="6254750"/>
          <p14:tracePt t="15278" x="793750" y="6248400"/>
          <p14:tracePt t="15286" x="793750" y="6242050"/>
          <p14:tracePt t="15294" x="793750" y="6248400"/>
          <p14:tracePt t="15338" x="793750" y="6254750"/>
          <p14:tracePt t="15358" x="793750" y="6248400"/>
          <p14:tracePt t="15485" x="793750" y="6261100"/>
          <p14:tracePt t="15509" x="793750" y="6267450"/>
          <p14:tracePt t="15533" x="793750" y="6273800"/>
          <p14:tracePt t="15546" x="793750" y="6267450"/>
          <p14:tracePt t="15569" x="793750" y="6261100"/>
          <p14:tracePt t="15599" x="787400" y="6267450"/>
          <p14:tracePt t="15629" x="793750" y="6273800"/>
          <p14:tracePt t="15681" x="787400" y="6267450"/>
          <p14:tracePt t="15726" x="793750" y="6261100"/>
          <p14:tracePt t="15750" x="793750" y="6267450"/>
          <p14:tracePt t="15766" x="793750" y="6273800"/>
          <p14:tracePt t="15810" x="787400" y="6280150"/>
          <p14:tracePt t="15818" x="787400" y="6273800"/>
          <p14:tracePt t="15826" x="787400" y="6280150"/>
          <p14:tracePt t="15846" x="781050" y="6280150"/>
          <p14:tracePt t="15914" x="781050" y="6286500"/>
          <p14:tracePt t="15930" x="781050" y="6280150"/>
          <p14:tracePt t="15957" x="787400" y="6273800"/>
          <p14:tracePt t="15989" x="787400" y="6280150"/>
          <p14:tracePt t="16013" x="781050" y="6273800"/>
          <p14:tracePt t="16057" x="781050" y="6267450"/>
          <p14:tracePt t="16074" x="787400" y="6273800"/>
          <p14:tracePt t="16078" x="787400" y="6280150"/>
          <p14:tracePt t="16112" x="781050" y="6286500"/>
          <p14:tracePt t="16125" x="781050" y="6280150"/>
          <p14:tracePt t="16146" x="781050" y="6286500"/>
          <p14:tracePt t="16154" x="781050" y="6280150"/>
          <p14:tracePt t="16170" x="781050" y="6273800"/>
          <p14:tracePt t="16179" x="781050" y="6267450"/>
          <p14:tracePt t="16193" x="781050" y="6261100"/>
          <p14:tracePt t="16214" x="781050" y="6267450"/>
          <p14:tracePt t="16238" x="781050" y="6273800"/>
          <p14:tracePt t="16247" x="787400" y="6267450"/>
          <p14:tracePt t="16290" x="787400" y="6261100"/>
          <p14:tracePt t="16306" x="793750" y="6254750"/>
          <p14:tracePt t="16318" x="793750" y="6248400"/>
          <p14:tracePt t="16358" x="787400" y="6254750"/>
          <p14:tracePt t="16374" x="787400" y="6261100"/>
          <p14:tracePt t="16409" x="787400" y="6248400"/>
          <p14:tracePt t="16454" x="793750" y="6242050"/>
          <p14:tracePt t="16486" x="800100" y="6242050"/>
          <p14:tracePt t="16521" x="800100" y="6248400"/>
          <p14:tracePt t="16537" x="800100" y="6254750"/>
          <p14:tracePt t="16566" x="800100" y="6248400"/>
          <p14:tracePt t="16590" x="806450" y="6242050"/>
          <p14:tracePt t="16614" x="806450" y="6235700"/>
          <p14:tracePt t="16626" x="812800" y="6229350"/>
          <p14:tracePt t="16666" x="812800" y="6235700"/>
          <p14:tracePt t="16694" x="812800" y="6242050"/>
          <p14:tracePt t="16726" x="819150" y="6248400"/>
          <p14:tracePt t="16746" x="812800" y="6248400"/>
          <p14:tracePt t="16798" x="812800" y="6242050"/>
          <p14:tracePt t="16914" x="806450" y="6235700"/>
          <p14:tracePt t="16958" x="806450" y="6242050"/>
          <p14:tracePt t="16978" x="806450" y="6248400"/>
          <p14:tracePt t="16994" x="812800" y="6242050"/>
          <p14:tracePt t="17038" x="812800" y="6235700"/>
          <p14:tracePt t="17078" x="806450" y="6235700"/>
          <p14:tracePt t="17130" x="806450" y="6242050"/>
          <p14:tracePt t="17190" x="800100" y="6242050"/>
          <p14:tracePt t="17275" x="806450" y="6242050"/>
          <p14:tracePt t="17318" x="806450" y="6235700"/>
          <p14:tracePt t="17362" x="806450" y="6229350"/>
          <p14:tracePt t="17378" x="806450" y="6223000"/>
          <p14:tracePt t="17394" x="806450" y="6229350"/>
          <p14:tracePt t="17422" x="812800" y="6235700"/>
          <p14:tracePt t="17466" x="812800" y="6229350"/>
          <p14:tracePt t="17490" x="812800" y="6223000"/>
          <p14:tracePt t="17525" x="806450" y="6223000"/>
          <p14:tracePt t="17566" x="806450" y="6229350"/>
          <p14:tracePt t="17574" x="800100" y="6235700"/>
          <p14:tracePt t="17586" x="800100" y="6229350"/>
          <p14:tracePt t="17646" x="800100" y="6223000"/>
          <p14:tracePt t="17722" x="793750" y="6223000"/>
          <p14:tracePt t="17766" x="787400" y="6223000"/>
          <p14:tracePt t="17782" x="781050" y="6216650"/>
          <p14:tracePt t="17798" x="774700" y="6223000"/>
          <p14:tracePt t="17814" x="768350" y="6223000"/>
          <p14:tracePt t="17826" x="762000" y="6229350"/>
          <p14:tracePt t="17842" x="762000" y="6235700"/>
          <p14:tracePt t="17850" x="755650" y="6235700"/>
          <p14:tracePt t="17866" x="749300" y="6248400"/>
          <p14:tracePt t="17882" x="749300" y="6254750"/>
          <p14:tracePt t="17899" x="749300" y="6261100"/>
          <p14:tracePt t="17916" x="742950" y="6261100"/>
          <p14:tracePt t="17916" x="742950" y="6267450"/>
          <p14:tracePt t="17935" x="736600" y="6261100"/>
          <p14:tracePt t="17949" x="736600" y="6267450"/>
          <p14:tracePt t="17966" x="736600" y="6261100"/>
          <p14:tracePt t="17986" x="742950" y="6267450"/>
          <p14:tracePt t="17999" x="742950" y="6273800"/>
          <p14:tracePt t="18016" x="742950" y="6280150"/>
          <p14:tracePt t="18046" x="742950" y="6286500"/>
          <p14:tracePt t="18110" x="749300" y="6286500"/>
          <p14:tracePt t="18166" x="749300" y="6273800"/>
          <p14:tracePt t="18178" x="742950" y="6280150"/>
          <p14:tracePt t="18218" x="742950" y="6273800"/>
          <p14:tracePt t="18226" x="742950" y="6267450"/>
          <p14:tracePt t="18254" x="742950" y="6273800"/>
          <p14:tracePt t="18270" x="749300" y="6273800"/>
          <p14:tracePt t="18314" x="749300" y="6267450"/>
          <p14:tracePt t="18338" x="749300" y="6273800"/>
          <p14:tracePt t="18382" x="749300" y="6280150"/>
          <p14:tracePt t="18410" x="742950" y="6273800"/>
          <p14:tracePt t="18442" x="749300" y="6267450"/>
          <p14:tracePt t="18470" x="749300" y="6280150"/>
          <p14:tracePt t="18502" x="755650" y="6273800"/>
          <p14:tracePt t="18518" x="755650" y="6267450"/>
          <p14:tracePt t="18562" x="755650" y="6273800"/>
          <p14:tracePt t="18586" x="755650" y="6280150"/>
          <p14:tracePt t="18623" x="762000" y="6286500"/>
          <p14:tracePt t="18631" x="762000" y="6280150"/>
          <p14:tracePt t="18646" x="762000" y="6273800"/>
          <p14:tracePt t="18658" x="762000" y="6261100"/>
          <p14:tracePt t="18674" x="762000" y="6273800"/>
          <p14:tracePt t="18710" x="762000" y="6280150"/>
          <p14:tracePt t="18734" x="762000" y="6267450"/>
          <p14:tracePt t="18750" x="755650" y="6273800"/>
          <p14:tracePt t="18766" x="755650" y="6267450"/>
          <p14:tracePt t="18779" x="749300" y="6267450"/>
          <p14:tracePt t="18795" x="755650" y="6273800"/>
          <p14:tracePt t="18810" x="755650" y="6267450"/>
          <p14:tracePt t="18827" x="755650" y="6261100"/>
          <p14:tracePt t="18855" x="755650" y="6254750"/>
          <p14:tracePt t="18862" x="762000" y="6248400"/>
          <p14:tracePt t="18887" x="755650" y="6254750"/>
          <p14:tracePt t="18922" x="755650" y="6261100"/>
          <p14:tracePt t="18958" x="755650" y="6267450"/>
          <p14:tracePt t="18999" x="762000" y="6273800"/>
          <p14:tracePt t="19018" x="768350" y="6273800"/>
          <p14:tracePt t="19034" x="768350" y="6280150"/>
          <p14:tracePt t="19042" x="768350" y="6299200"/>
          <p14:tracePt t="19058" x="768350" y="6305550"/>
          <p14:tracePt t="19074" x="774700" y="6337300"/>
          <p14:tracePt t="19087" x="781050" y="6369050"/>
          <p14:tracePt t="19110" x="787400" y="6400800"/>
          <p14:tracePt t="19126" x="793750" y="6419850"/>
          <p14:tracePt t="19139" x="800100" y="6451600"/>
          <p14:tracePt t="19155" x="806450" y="6470650"/>
          <p14:tracePt t="19530" x="768350" y="6451600"/>
          <p14:tracePt t="19550" x="787400" y="6426200"/>
          <p14:tracePt t="19567" x="806450" y="6394450"/>
          <p14:tracePt t="19582" x="812800" y="6375400"/>
          <p14:tracePt t="19591" x="819150" y="6356350"/>
          <p14:tracePt t="19591" x="825500" y="6337300"/>
          <p14:tracePt t="19591" x="831850" y="6324600"/>
          <p14:tracePt t="19610" x="838200" y="6305550"/>
          <p14:tracePt t="19622" x="838200" y="6299200"/>
          <p14:tracePt t="19638" x="844550" y="6292850"/>
          <p14:tracePt t="19655" x="850900" y="6292850"/>
          <p14:tracePt t="19672" x="857250" y="6299200"/>
          <p14:tracePt t="19689" x="857250" y="6292850"/>
          <p14:tracePt t="19689" x="857250" y="6299200"/>
          <p14:tracePt t="19707" x="850900" y="6292850"/>
          <p14:tracePt t="19726" x="844550" y="6292850"/>
          <p14:tracePt t="19739" x="844550" y="6299200"/>
          <p14:tracePt t="19755" x="844550" y="6292850"/>
          <p14:tracePt t="19779" x="838200" y="6286500"/>
          <p14:tracePt t="19799" x="844550" y="6292850"/>
          <p14:tracePt t="19815" x="844550" y="6286500"/>
          <p14:tracePt t="19823" x="838200" y="6286500"/>
          <p14:tracePt t="19851" x="838200" y="6280150"/>
          <p14:tracePt t="19867" x="838200" y="6273800"/>
          <p14:tracePt t="19875" x="831850" y="6280150"/>
          <p14:tracePt t="19899" x="838200" y="6280150"/>
          <p14:tracePt t="19926" x="831850" y="6286500"/>
          <p14:tracePt t="20011" x="831850" y="6280150"/>
          <p14:tracePt t="20027" x="825500" y="6273800"/>
          <p14:tracePt t="20106" x="831850" y="6292850"/>
          <p14:tracePt t="20122" x="831850" y="6299200"/>
          <p14:tracePt t="20147" x="831850" y="6305550"/>
          <p14:tracePt t="20159" x="825500" y="6299200"/>
          <p14:tracePt t="20175" x="825500" y="6292850"/>
          <p14:tracePt t="20182" x="819150" y="6292850"/>
          <p14:tracePt t="20199" x="812800" y="6286500"/>
          <p14:tracePt t="20211" x="819150" y="6305550"/>
          <p14:tracePt t="20279" x="812800" y="6305550"/>
          <p14:tracePt t="20339" x="806450" y="6299200"/>
          <p14:tracePt t="20363" x="806450" y="6318250"/>
          <p14:tracePt t="20406" x="806450" y="6324600"/>
          <p14:tracePt t="20423" x="806450" y="6318250"/>
          <p14:tracePt t="20451" x="800100" y="6318250"/>
          <p14:tracePt t="20466" x="800100" y="6311900"/>
          <p14:tracePt t="20474" x="793750" y="6305550"/>
          <p14:tracePt t="20499" x="787400" y="6311900"/>
          <p14:tracePt t="20543" x="787400" y="6299200"/>
          <p14:tracePt t="20571" x="787400" y="6311900"/>
          <p14:tracePt t="20595" x="793750" y="6299200"/>
          <p14:tracePt t="20611" x="787400" y="6292850"/>
          <p14:tracePt t="20647" x="787400" y="6299200"/>
          <p14:tracePt t="20663" x="781050" y="6305550"/>
          <p14:tracePt t="20679" x="787400" y="6311900"/>
          <p14:tracePt t="20699" x="781050" y="6305550"/>
          <p14:tracePt t="20767" x="781050" y="6318250"/>
          <p14:tracePt t="20819" x="781050" y="6324600"/>
          <p14:tracePt t="20835" x="781050" y="6318250"/>
          <p14:tracePt t="20851" x="774700" y="6305550"/>
          <p14:tracePt t="20887" x="774700" y="6311900"/>
          <p14:tracePt t="20903" x="781050" y="6305550"/>
          <p14:tracePt t="20927" x="774700" y="6324600"/>
          <p14:tracePt t="21007" x="781050" y="6318250"/>
          <p14:tracePt t="21030" x="781050" y="6311900"/>
          <p14:tracePt t="21047" x="781050" y="6305550"/>
          <p14:tracePt t="21067" x="781050" y="6311900"/>
          <p14:tracePt t="21091" x="781050" y="6305550"/>
          <p14:tracePt t="21111" x="781050" y="6311900"/>
          <p14:tracePt t="21159" x="781050" y="6324600"/>
          <p14:tracePt t="21175" x="781050" y="6318250"/>
          <p14:tracePt t="21195" x="781050" y="6305550"/>
          <p14:tracePt t="21211" x="781050" y="6299200"/>
          <p14:tracePt t="21226" x="781050" y="6311900"/>
          <p14:tracePt t="21263" x="781050" y="6318250"/>
          <p14:tracePt t="21291" x="774700" y="6324600"/>
          <p14:tracePt t="21307" x="768350" y="6318250"/>
          <p14:tracePt t="21359" x="768350" y="6311900"/>
          <p14:tracePt t="21383" x="768350" y="6318250"/>
          <p14:tracePt t="21399" x="774700" y="6330950"/>
          <p14:tracePt t="21443" x="774700" y="6324600"/>
          <p14:tracePt t="21451" x="774700" y="6318250"/>
          <p14:tracePt t="21495" x="774700" y="6311900"/>
          <p14:tracePt t="21519" x="774700" y="6305550"/>
          <p14:tracePt t="21527" x="774700" y="6318250"/>
          <p14:tracePt t="21591" x="774700" y="6305550"/>
          <p14:tracePt t="21607" x="774700" y="6299200"/>
          <p14:tracePt t="21616" x="781050" y="6305550"/>
          <p14:tracePt t="21639" x="781050" y="6311900"/>
          <p14:tracePt t="21659" x="774700" y="6318250"/>
          <p14:tracePt t="21707" x="774700" y="6324600"/>
          <p14:tracePt t="21735" x="774700" y="6318250"/>
          <p14:tracePt t="21787" x="774700" y="6311900"/>
          <p14:tracePt t="21794" x="774700" y="6305550"/>
          <p14:tracePt t="21827" x="774700" y="6299200"/>
          <p14:tracePt t="21839" x="774700" y="6311900"/>
          <p14:tracePt t="21855" x="774700" y="6318250"/>
          <p14:tracePt t="21871" x="774700" y="6311900"/>
          <p14:tracePt t="21915" x="781050" y="6305550"/>
          <p14:tracePt t="21951" x="774700" y="6318250"/>
          <p14:tracePt t="22043" x="774700" y="6311900"/>
          <p14:tracePt t="22067" x="768350" y="6299200"/>
          <p14:tracePt t="22104" x="774700" y="6311900"/>
          <p14:tracePt t="22163" x="774700" y="6305550"/>
          <p14:tracePt t="22187" x="768350" y="6299200"/>
          <p14:tracePt t="22207" x="774700" y="6292850"/>
          <p14:tracePt t="22299" x="774700" y="6299200"/>
          <p14:tracePt t="22311" x="781050" y="6305550"/>
          <p14:tracePt t="22327" x="781050" y="6292850"/>
          <p14:tracePt t="22379" x="774700" y="6299200"/>
          <p14:tracePt t="22431" x="781050" y="6305550"/>
          <p14:tracePt t="22523" x="781050" y="6311900"/>
          <p14:tracePt t="22531" x="781050" y="6318250"/>
          <p14:tracePt t="22547" x="787400" y="6343650"/>
          <p14:tracePt t="22601" x="806450" y="6343650"/>
          <p14:tracePt t="22651" x="806450" y="6337300"/>
          <p14:tracePt t="22659" x="812800" y="6330950"/>
          <p14:tracePt t="22671" x="812800" y="6318250"/>
          <p14:tracePt t="22687" x="812800" y="6311900"/>
          <p14:tracePt t="22699" x="812800" y="6305550"/>
          <p14:tracePt t="22716" x="812800" y="6299200"/>
          <p14:tracePt t="22733" x="812800" y="6292850"/>
          <p14:tracePt t="22749" x="812800" y="6299200"/>
          <p14:tracePt t="22766" x="812800" y="6292850"/>
          <p14:tracePt t="22783" x="812800" y="6286500"/>
          <p14:tracePt t="22807" x="806450" y="6280150"/>
          <p14:tracePt t="22816" x="806450" y="6267450"/>
          <p14:tracePt t="22833" x="806450" y="6261100"/>
          <p14:tracePt t="22833" x="806450" y="6254750"/>
          <p14:tracePt t="22852" x="800100" y="6254750"/>
          <p14:tracePt t="22867" x="806450" y="6248400"/>
          <p14:tracePt t="22883" x="800100" y="6254750"/>
          <p14:tracePt t="22927" x="800100" y="6248400"/>
          <p14:tracePt t="22952" x="793750" y="6242050"/>
          <p14:tracePt t="22995" x="800100" y="6248400"/>
          <p14:tracePt t="23019" x="800100" y="6254750"/>
          <p14:tracePt t="23131" x="800100" y="6267450"/>
          <p14:tracePt t="23147" x="806450" y="6273800"/>
          <p14:tracePt t="23167" x="806450" y="6280150"/>
          <p14:tracePt t="23175" x="806450" y="6286500"/>
          <p14:tracePt t="23184" x="806450" y="6292850"/>
          <p14:tracePt t="23201" x="812800" y="6318250"/>
          <p14:tracePt t="23218" x="819150" y="6343650"/>
          <p14:tracePt t="23243" x="825500" y="6369050"/>
          <p14:tracePt t="23271" x="831850" y="6388100"/>
          <p14:tracePt t="23303" x="825500" y="6419850"/>
          <p14:tracePt t="23331" x="812800" y="6438900"/>
          <p14:tracePt t="23363" x="800100" y="6464300"/>
          <p14:tracePt t="23400" x="793750" y="6489700"/>
          <p14:tracePt t="23572" x="768350" y="6451600"/>
          <p14:tracePt t="23588" x="768350" y="6426200"/>
          <p14:tracePt t="23604" x="774700" y="6394450"/>
          <p14:tracePt t="23627" x="774700" y="6362700"/>
          <p14:tracePt t="23648" x="774700" y="6356350"/>
          <p14:tracePt t="23656" x="774700" y="6343650"/>
          <p14:tracePt t="23672" x="774700" y="6330950"/>
          <p14:tracePt t="23672" x="774700" y="6318250"/>
          <p14:tracePt t="23688" x="774700" y="6311900"/>
          <p14:tracePt t="23688" x="781050" y="6305550"/>
          <p14:tracePt t="23705" x="781050" y="6292850"/>
          <p14:tracePt t="23705" x="781050" y="6286500"/>
          <p14:tracePt t="23721" x="781050" y="6267450"/>
          <p14:tracePt t="23721" x="787400" y="6254750"/>
          <p14:tracePt t="23737" x="787400" y="6248400"/>
          <p14:tracePt t="23737" x="787400" y="6229350"/>
          <p14:tracePt t="23755" x="793750" y="6216650"/>
          <p14:tracePt t="23769" x="793750" y="6210300"/>
          <p14:tracePt t="23786" x="793750" y="6203950"/>
          <p14:tracePt t="23786" x="793750" y="6197600"/>
          <p14:tracePt t="23805" x="787400" y="6191250"/>
          <p14:tracePt t="23828" x="781050" y="6178550"/>
          <p14:tracePt t="23843" x="781050" y="6172200"/>
          <p14:tracePt t="23853" x="781050" y="6165850"/>
          <p14:tracePt t="23853" x="781050" y="6153150"/>
          <p14:tracePt t="23872" x="774700" y="6146800"/>
          <p14:tracePt t="23889" x="774700" y="6140450"/>
          <p14:tracePt t="23903" x="781050" y="6153150"/>
          <p14:tracePt t="23931" x="781050" y="6159500"/>
          <p14:tracePt t="23940" x="787400" y="6165850"/>
          <p14:tracePt t="23953" x="793750" y="6178550"/>
          <p14:tracePt t="23953" x="800100" y="6203950"/>
          <p14:tracePt t="23972" x="806450" y="6210300"/>
          <p14:tracePt t="23972" x="812800" y="6216650"/>
          <p14:tracePt t="23989" x="819150" y="6235700"/>
          <p14:tracePt t="23989" x="831850" y="6242050"/>
          <p14:tracePt t="24005" x="838200" y="6254750"/>
          <p14:tracePt t="24021" x="869950" y="6286500"/>
          <p14:tracePt t="24021" x="882650" y="6292850"/>
          <p14:tracePt t="24040" x="908050" y="6324600"/>
          <p14:tracePt t="24054" x="933450" y="6337300"/>
          <p14:tracePt t="24071" x="958850" y="6350000"/>
          <p14:tracePt t="24087" x="977900" y="6356350"/>
          <p14:tracePt t="24104" x="971550" y="6350000"/>
          <p14:tracePt t="24171" x="965200" y="6337300"/>
          <p14:tracePt t="24179" x="965200" y="6330950"/>
          <p14:tracePt t="24188" x="958850" y="6324600"/>
          <p14:tracePt t="24188" x="958850" y="6318250"/>
          <p14:tracePt t="24206" x="952500" y="6305550"/>
          <p14:tracePt t="24206" x="946150" y="6286500"/>
          <p14:tracePt t="24223" x="939800" y="6273800"/>
          <p14:tracePt t="24223" x="933450" y="6254750"/>
          <p14:tracePt t="24241" x="933450" y="6242050"/>
          <p14:tracePt t="24241" x="920750" y="6235700"/>
          <p14:tracePt t="24256" x="914400" y="6223000"/>
          <p14:tracePt t="24256" x="908050" y="6216650"/>
          <p14:tracePt t="24273" x="901700" y="6203950"/>
          <p14:tracePt t="24288" x="895350" y="6203950"/>
          <p14:tracePt t="24288" x="889000" y="6197600"/>
          <p14:tracePt t="24288" x="882650" y="6184900"/>
          <p14:tracePt t="24309" x="882650" y="6172200"/>
          <p14:tracePt t="24321" x="876300" y="6165850"/>
          <p14:tracePt t="24321" x="869950" y="6146800"/>
          <p14:tracePt t="24340" x="863600" y="6140450"/>
          <p14:tracePt t="24340" x="863600" y="6127750"/>
          <p14:tracePt t="24356" x="857250" y="6121400"/>
          <p14:tracePt t="24371" x="857250" y="6115050"/>
          <p14:tracePt t="24388" x="857250" y="6108700"/>
          <p14:tracePt t="24388" x="850900" y="6096000"/>
          <p14:tracePt t="24408" x="850900" y="6089650"/>
          <p14:tracePt t="24408" x="850900" y="6083300"/>
          <p14:tracePt t="24423" x="844550" y="6076950"/>
          <p14:tracePt t="24438" x="844550" y="6064250"/>
          <p14:tracePt t="24455" x="838200" y="6064250"/>
          <p14:tracePt t="24455" x="831850" y="6057900"/>
          <p14:tracePt t="24474" x="825500" y="6057900"/>
          <p14:tracePt t="24489" x="819150" y="6064250"/>
          <p14:tracePt t="24489" x="812800" y="6064250"/>
          <p14:tracePt t="24508" x="806450" y="6070600"/>
          <p14:tracePt t="24508" x="800100" y="6076950"/>
          <p14:tracePt t="24524" x="793750" y="6089650"/>
          <p14:tracePt t="24524" x="774700" y="6115050"/>
          <p14:tracePt t="24541" x="768350" y="6140450"/>
          <p14:tracePt t="24555" x="755650" y="6134100"/>
          <p14:tracePt t="24572" x="736600" y="6134100"/>
          <p14:tracePt t="24572" x="723900" y="6184900"/>
          <p14:tracePt t="24572" x="711200" y="6235700"/>
          <p14:tracePt t="24594" x="698500" y="6280150"/>
          <p14:tracePt t="24594" x="692150" y="6324600"/>
          <p14:tracePt t="24609" x="673100" y="6369050"/>
          <p14:tracePt t="24609" x="660400" y="6407150"/>
          <p14:tracePt t="24625" x="647700" y="6477000"/>
          <p14:tracePt t="25380" x="869950" y="6096000"/>
          <p14:tracePt t="25396" x="876300" y="6089650"/>
          <p14:tracePt t="25407" x="882650" y="6089650"/>
          <p14:tracePt t="25456" x="882650" y="6096000"/>
          <p14:tracePt t="25468" x="876300" y="6096000"/>
          <p14:tracePt t="25516" x="869950" y="6089650"/>
          <p14:tracePt t="25528" x="869950" y="6083300"/>
          <p14:tracePt t="25560" x="869950" y="6089650"/>
          <p14:tracePt t="25612" x="863600" y="6089650"/>
          <p14:tracePt t="25628" x="863600" y="6096000"/>
          <p14:tracePt t="25644" x="857250" y="6102350"/>
          <p14:tracePt t="25680" x="850900" y="6108700"/>
          <p14:tracePt t="25775" x="844550" y="6115050"/>
          <p14:tracePt t="25799" x="844550" y="6108700"/>
          <p14:tracePt t="25815" x="844550" y="6115050"/>
          <p14:tracePt t="25828" x="850900" y="6108700"/>
          <p14:tracePt t="25835" x="850900" y="6102350"/>
          <p14:tracePt t="25884" x="850900" y="6096000"/>
          <p14:tracePt t="25888" x="850900" y="6102350"/>
          <p14:tracePt t="25903" x="850900" y="6108700"/>
          <p14:tracePt t="25936" x="844550" y="6115050"/>
          <p14:tracePt t="25980" x="844550" y="6108700"/>
          <p14:tracePt t="26016" x="844550" y="6115050"/>
          <p14:tracePt t="26076" x="838200" y="6121400"/>
          <p14:tracePt t="26101" x="838200" y="6127750"/>
          <p14:tracePt t="26128" x="838200" y="6121400"/>
          <p14:tracePt t="26160" x="831850" y="6115050"/>
          <p14:tracePt t="26228" x="831850" y="6108700"/>
          <p14:tracePt t="26288" x="838200" y="6102350"/>
          <p14:tracePt t="26308" x="838200" y="6096000"/>
          <p14:tracePt t="26428" x="838200" y="6089650"/>
          <p14:tracePt t="26488" x="838200" y="6096000"/>
          <p14:tracePt t="26512" x="831850" y="6096000"/>
          <p14:tracePt t="26527" x="825500" y="6102350"/>
          <p14:tracePt t="26548" x="825500" y="6108700"/>
          <p14:tracePt t="26616" x="819150" y="6102350"/>
          <p14:tracePt t="26664" x="825500" y="6096000"/>
          <p14:tracePt t="26700" x="819150" y="6089650"/>
          <p14:tracePt t="26744" x="819150" y="6096000"/>
          <p14:tracePt t="26804" x="819150" y="6089650"/>
          <p14:tracePt t="26844" x="812800" y="6089650"/>
          <p14:tracePt t="26888" x="806450" y="6096000"/>
          <p14:tracePt t="26984" x="806450" y="6102350"/>
          <p14:tracePt t="27016" x="806450" y="6108700"/>
          <p14:tracePt t="27036" x="806450" y="6102350"/>
          <p14:tracePt t="27096" x="800100" y="6102350"/>
          <p14:tracePt t="27136" x="793750" y="6108700"/>
          <p14:tracePt t="27164" x="793750" y="6115050"/>
          <p14:tracePt t="27188" x="787400" y="6121400"/>
          <p14:tracePt t="27216" x="781050" y="6121400"/>
          <p14:tracePt t="27284" x="781050" y="6108700"/>
          <p14:tracePt t="27309" x="787400" y="6108700"/>
          <p14:tracePt t="27336" x="781050" y="6102350"/>
          <p14:tracePt t="27388" x="774700" y="6108700"/>
          <p14:tracePt t="27412" x="768350" y="6121400"/>
          <p14:tracePt t="27428" x="762000" y="6121400"/>
          <p14:tracePt t="27437" x="755650" y="6134100"/>
          <p14:tracePt t="27449" x="749300" y="6140450"/>
          <p14:tracePt t="27449" x="742950" y="6146800"/>
          <p14:tracePt t="27468" x="736600" y="6159500"/>
          <p14:tracePt t="27482" x="730250" y="6165850"/>
          <p14:tracePt t="27500" x="730250" y="6172200"/>
          <p14:tracePt t="27516" x="730250" y="6178550"/>
          <p14:tracePt t="27533" x="730250" y="6184900"/>
          <p14:tracePt t="27556" x="736600" y="6191250"/>
          <p14:tracePt t="27585" x="730250" y="6197600"/>
          <p14:tracePt t="27609" x="730250" y="6203950"/>
          <p14:tracePt t="27625" x="717550" y="6210300"/>
          <p14:tracePt t="27636" x="717550" y="6216650"/>
          <p14:tracePt t="27645" x="711200" y="6223000"/>
          <p14:tracePt t="27653" x="704850" y="6235700"/>
          <p14:tracePt t="27666" x="704850" y="6242050"/>
          <p14:tracePt t="27666" x="692150" y="6254750"/>
          <p14:tracePt t="27685" x="685800" y="6267450"/>
          <p14:tracePt t="27685" x="679450" y="6273800"/>
          <p14:tracePt t="27685" x="673100" y="6280150"/>
          <p14:tracePt t="27704" x="666750" y="6305550"/>
          <p14:tracePt t="27721" x="660400" y="6324600"/>
          <p14:tracePt t="27737" x="654050" y="6362700"/>
          <p14:tracePt t="27750" x="647700" y="6394450"/>
          <p14:tracePt t="27767" x="647700" y="6432550"/>
          <p14:tracePt t="27783" x="647700" y="6451600"/>
          <p14:tracePt t="27800" x="647700" y="6489700"/>
          <p14:tracePt t="29110" x="660400" y="6457950"/>
          <p14:tracePt t="29160" x="666750" y="6438900"/>
          <p14:tracePt t="29213" x="673100" y="6413500"/>
          <p14:tracePt t="29265" x="685800" y="6394450"/>
          <p14:tracePt t="29588" x="685800" y="6369050"/>
          <p14:tracePt t="29781" x="692150" y="6350000"/>
          <p14:tracePt t="29821" x="698500" y="6337300"/>
          <p14:tracePt t="29849" x="704850" y="6324600"/>
          <p14:tracePt t="29873" x="704850" y="6318250"/>
          <p14:tracePt t="29897" x="711200" y="6311900"/>
          <p14:tracePt t="29909" x="711200" y="6305550"/>
          <p14:tracePt t="29925" x="711200" y="6299200"/>
          <p14:tracePt t="29940" x="711200" y="6292850"/>
          <p14:tracePt t="29961" x="711200" y="6286500"/>
          <p14:tracePt t="29969" x="717550" y="6273800"/>
          <p14:tracePt t="29985" x="717550" y="6267450"/>
          <p14:tracePt t="30001" x="717550" y="6254750"/>
          <p14:tracePt t="30017" x="723900" y="6248400"/>
          <p14:tracePt t="30045" x="717550" y="6248400"/>
          <p14:tracePt t="30053" x="723900" y="6242050"/>
          <p14:tracePt t="30069" x="723900" y="6235700"/>
          <p14:tracePt t="30089" x="723900" y="6229350"/>
          <p14:tracePt t="30149" x="723900" y="6223000"/>
          <p14:tracePt t="30157" x="730250" y="6216650"/>
          <p14:tracePt t="30205" x="736600" y="6203950"/>
          <p14:tracePt t="30257" x="736600" y="6197600"/>
          <p14:tracePt t="30321" x="736600" y="6203950"/>
          <p14:tracePt t="30361" x="730250" y="6203950"/>
          <p14:tracePt t="30421" x="730250" y="6197600"/>
          <p14:tracePt t="30437" x="730250" y="6191250"/>
          <p14:tracePt t="30465" x="730250" y="6197600"/>
          <p14:tracePt t="30525" x="730250" y="6203950"/>
          <p14:tracePt t="30549" x="736600" y="6197600"/>
          <p14:tracePt t="30593" x="736600" y="6191250"/>
          <p14:tracePt t="30645" x="730250" y="6191250"/>
          <p14:tracePt t="30713" x="730250" y="6178550"/>
          <p14:tracePt t="30737" x="736600" y="6178550"/>
          <p14:tracePt t="30781" x="730250" y="6178550"/>
          <p14:tracePt t="30877" x="736600" y="6172200"/>
          <p14:tracePt t="30909" x="730250" y="6172200"/>
          <p14:tracePt t="30953" x="730250" y="6178550"/>
          <p14:tracePt t="30977" x="730250" y="6165850"/>
          <p14:tracePt t="31005" x="736600" y="6159500"/>
          <p14:tracePt t="31057" x="742950" y="6159500"/>
          <p14:tracePt t="31109" x="742950" y="6165850"/>
          <p14:tracePt t="31141" x="749300" y="6172200"/>
          <p14:tracePt t="31169" x="787400" y="6178550"/>
          <p14:tracePt t="31193" x="793750" y="6178550"/>
          <p14:tracePt t="31209" x="825500" y="6178550"/>
          <p14:tracePt t="31237" x="838200" y="6184900"/>
          <p14:tracePt t="31253" x="812800" y="6191250"/>
          <p14:tracePt t="31281" x="812800" y="6197600"/>
          <p14:tracePt t="31289" x="819150" y="6197600"/>
          <p14:tracePt t="31297" x="781050" y="6197600"/>
          <p14:tracePt t="31312" x="787400" y="6197600"/>
          <p14:tracePt t="31329" x="793750" y="6191250"/>
          <p14:tracePt t="31345" x="800100" y="6184900"/>
          <p14:tracePt t="31362" x="806450" y="6178550"/>
          <p14:tracePt t="31379" x="806450" y="6172200"/>
          <p14:tracePt t="31379" x="806450" y="6159500"/>
          <p14:tracePt t="31398" x="812800" y="6153150"/>
          <p14:tracePt t="31412" x="812800" y="6146800"/>
          <p14:tracePt t="31434" x="819150" y="6140450"/>
          <p14:tracePt t="31446" x="819150" y="6134100"/>
          <p14:tracePt t="31446" x="825500" y="6115050"/>
          <p14:tracePt t="31465" x="825500" y="6108700"/>
          <p14:tracePt t="31465" x="831850" y="6096000"/>
          <p14:tracePt t="31481" x="838200" y="6089650"/>
          <p14:tracePt t="35439" x="7315200" y="2025650"/>
          <p14:tracePt t="35447" x="7315200" y="2032000"/>
          <p14:tracePt t="35460" x="7321550" y="2038350"/>
          <p14:tracePt t="35460" x="7315200" y="2057400"/>
          <p14:tracePt t="35478" x="7315200" y="2070100"/>
          <p14:tracePt t="35478" x="7308850" y="2076450"/>
          <p14:tracePt t="35495" x="7302500" y="2082800"/>
          <p14:tracePt t="35495" x="7296150" y="2089150"/>
          <p14:tracePt t="35512" x="7283450" y="2101850"/>
          <p14:tracePt t="35512" x="7258050" y="2108200"/>
          <p14:tracePt t="35529" x="7245350" y="2108200"/>
          <p14:tracePt t="35529" x="7232650" y="2108200"/>
          <p14:tracePt t="35546" x="7213600" y="2114550"/>
          <p14:tracePt t="35546" x="7194550" y="2108200"/>
          <p14:tracePt t="35563" x="7175500" y="2108200"/>
          <p14:tracePt t="35563" x="7156450" y="2095500"/>
          <p14:tracePt t="35579" x="7137400" y="2089150"/>
          <p14:tracePt t="35579" x="7092950" y="2057400"/>
          <p14:tracePt t="35595" x="7067550" y="2044700"/>
          <p14:tracePt t="35595" x="7048500" y="2019300"/>
          <p14:tracePt t="35613" x="7029450" y="2000250"/>
          <p14:tracePt t="35613" x="7004050" y="1974850"/>
          <p14:tracePt t="35629" x="6991350" y="1949450"/>
          <p14:tracePt t="35629" x="6959600" y="1892300"/>
          <p14:tracePt t="35647" x="6946900" y="1854200"/>
          <p14:tracePt t="35647" x="6934200" y="1816100"/>
          <p14:tracePt t="35663" x="6927850" y="1778000"/>
          <p14:tracePt t="35663" x="6927850" y="1733550"/>
          <p14:tracePt t="35679" x="6921500" y="1695450"/>
          <p14:tracePt t="35679" x="6927850" y="1651000"/>
          <p14:tracePt t="35696" x="6927850" y="1612900"/>
          <p14:tracePt t="35696" x="6940550" y="1568450"/>
          <p14:tracePt t="35696" x="6953250" y="1530350"/>
          <p14:tracePt t="35715" x="6972300" y="1492250"/>
          <p14:tracePt t="35727" x="6997700" y="1454150"/>
          <p14:tracePt t="35727" x="7067550" y="1384300"/>
          <p14:tracePt t="35747" x="7105650" y="1352550"/>
          <p14:tracePt t="35747" x="7156450" y="1327150"/>
          <p14:tracePt t="35763" x="7207250" y="1295400"/>
          <p14:tracePt t="35763" x="7258050" y="1270000"/>
          <p14:tracePt t="35780" x="7321550" y="1244600"/>
          <p14:tracePt t="35780" x="7385050" y="1219200"/>
          <p14:tracePt t="35796" x="7454900" y="1193800"/>
          <p14:tracePt t="35796" x="7524750" y="1168400"/>
          <p14:tracePt t="35796" x="7600950" y="1149350"/>
          <p14:tracePt t="35815" x="7683500" y="1130300"/>
          <p14:tracePt t="35815" x="7772400" y="1117600"/>
          <p14:tracePt t="35830" x="7854950" y="1111250"/>
          <p14:tracePt t="35830" x="7943850" y="1104900"/>
          <p14:tracePt t="35847" x="8032750" y="1111250"/>
          <p14:tracePt t="35847" x="8115300" y="1117600"/>
          <p14:tracePt t="35863" x="8197850" y="1130300"/>
          <p14:tracePt t="35863" x="8280400" y="1149350"/>
          <p14:tracePt t="35863" x="8356600" y="1174750"/>
          <p14:tracePt t="35882" x="8426450" y="1206500"/>
          <p14:tracePt t="35882" x="8489950" y="1238250"/>
          <p14:tracePt t="35897" x="8553450" y="1276350"/>
          <p14:tracePt t="35897" x="8610600" y="1320800"/>
          <p14:tracePt t="35913" x="8667750" y="1365250"/>
          <p14:tracePt t="35913" x="8712200" y="1409700"/>
          <p14:tracePt t="35930" x="8756650" y="1460500"/>
          <p14:tracePt t="35930" x="8826500" y="1562100"/>
          <p14:tracePt t="35947" x="8851900" y="1612900"/>
          <p14:tracePt t="35947" x="8870950" y="1663700"/>
          <p14:tracePt t="35964" x="8883650" y="1714500"/>
          <p14:tracePt t="35964" x="8890000" y="1765300"/>
          <p14:tracePt t="35981" x="8890000" y="1816100"/>
          <p14:tracePt t="35981" x="8890000" y="1866900"/>
          <p14:tracePt t="35997" x="8877300" y="1911350"/>
          <p14:tracePt t="35997" x="8826500" y="2000250"/>
          <p14:tracePt t="36015" x="8794750" y="2038350"/>
          <p14:tracePt t="36015" x="8750300" y="2076450"/>
          <p14:tracePt t="36031" x="8699500" y="2114550"/>
          <p14:tracePt t="36031" x="8648700" y="2146300"/>
          <p14:tracePt t="36048" x="8585200" y="2184400"/>
          <p14:tracePt t="36048" x="8521700" y="2216150"/>
          <p14:tracePt t="36048" x="8451850" y="2241550"/>
          <p14:tracePt t="36067" x="8375650" y="2273300"/>
          <p14:tracePt t="36079" x="8299450" y="2298700"/>
          <p14:tracePt t="36079" x="8216900" y="2324100"/>
          <p14:tracePt t="36079" x="8134350" y="2349500"/>
          <p14:tracePt t="36100" x="8051800" y="2374900"/>
          <p14:tracePt t="36100" x="7969250" y="2393950"/>
          <p14:tracePt t="36116" x="7880350" y="2413000"/>
          <p14:tracePt t="36116" x="7797800" y="2432050"/>
          <p14:tracePt t="36131" x="7715250" y="2444750"/>
          <p14:tracePt t="36131" x="7639050" y="2457450"/>
          <p14:tracePt t="36148" x="7562850" y="2470150"/>
          <p14:tracePt t="36148" x="7486650" y="2482850"/>
          <p14:tracePt t="36148" x="7410450" y="2495550"/>
          <p14:tracePt t="36167" x="7346950" y="2508250"/>
          <p14:tracePt t="36179" x="7277100" y="2520950"/>
          <p14:tracePt t="36179" x="7156450" y="2546350"/>
          <p14:tracePt t="36198" x="7099300" y="2559050"/>
          <p14:tracePt t="36198" x="7048500" y="2578100"/>
          <p14:tracePt t="36215" x="6997700" y="2590800"/>
          <p14:tracePt t="36215" x="6953250" y="2609850"/>
          <p14:tracePt t="36231" x="6908800" y="2622550"/>
          <p14:tracePt t="36231" x="6813550" y="2660650"/>
          <p14:tracePt t="36248" x="6769100" y="2686050"/>
          <p14:tracePt t="36248" x="6724650" y="2705100"/>
          <p14:tracePt t="36264" x="6673850" y="2730500"/>
          <p14:tracePt t="36264" x="6616700" y="2749550"/>
          <p14:tracePt t="36282" x="6565900" y="2774950"/>
          <p14:tracePt t="36282" x="6508750" y="2800350"/>
          <p14:tracePt t="36299" x="6451600" y="2832100"/>
          <p14:tracePt t="36299" x="6324600" y="2895600"/>
          <p14:tracePt t="36315" x="6261100" y="2933700"/>
          <p14:tracePt t="36315" x="6203950" y="2965450"/>
          <p14:tracePt t="36332" x="6140450" y="3003550"/>
          <p14:tracePt t="36332" x="6076950" y="3041650"/>
          <p14:tracePt t="36348" x="6019800" y="3079750"/>
          <p14:tracePt t="36348" x="5956300" y="3117850"/>
          <p14:tracePt t="36365" x="5905500" y="3149600"/>
          <p14:tracePt t="36365" x="5810250" y="3213100"/>
          <p14:tracePt t="36384" x="5765800" y="3244850"/>
          <p14:tracePt t="36384" x="5727700" y="3270250"/>
          <p14:tracePt t="36400" x="5689600" y="3295650"/>
          <p14:tracePt t="36400" x="5657850" y="3314700"/>
          <p14:tracePt t="36415" x="5632450" y="3333750"/>
          <p14:tracePt t="36415" x="5613400" y="3346450"/>
          <p14:tracePt t="36432" x="5600700" y="3352800"/>
          <p14:tracePt t="36432" x="5594350" y="3352800"/>
          <p14:tracePt t="36450" x="5594350" y="3346450"/>
          <p14:tracePt t="36463" x="5607050" y="3340100"/>
          <p14:tracePt t="36463" x="5619750" y="3327400"/>
          <p14:tracePt t="36483" x="5651500" y="3302000"/>
          <p14:tracePt t="36483" x="5670550" y="3282950"/>
          <p14:tracePt t="36499" x="5695950" y="3270250"/>
          <p14:tracePt t="36499" x="5721350" y="3251200"/>
          <p14:tracePt t="36516" x="5746750" y="3238500"/>
          <p14:tracePt t="36516" x="5778500" y="3219450"/>
          <p14:tracePt t="36516" x="5816600" y="3206750"/>
          <p14:tracePt t="36535" x="5854700" y="3194050"/>
          <p14:tracePt t="36535" x="5892800" y="3181350"/>
          <p14:tracePt t="36549" x="5937250" y="3168650"/>
          <p14:tracePt t="36549" x="5981700" y="3162300"/>
          <p14:tracePt t="36566" x="6019800" y="3149600"/>
          <p14:tracePt t="36566" x="6057900" y="3143250"/>
          <p14:tracePt t="36582" x="6096000" y="3136900"/>
          <p14:tracePt t="36582" x="6127750" y="3130550"/>
          <p14:tracePt t="36599" x="6159500" y="3124200"/>
          <p14:tracePt t="36599" x="6210300" y="3117850"/>
          <p14:tracePt t="36617" x="6229350" y="3111500"/>
          <p14:tracePt t="36617" x="6242050" y="3111500"/>
          <p14:tracePt t="36632" x="6254750" y="3111500"/>
          <p14:tracePt t="36632" x="6261100" y="3111500"/>
          <p14:tracePt t="36649" x="6267450" y="3117850"/>
          <p14:tracePt t="36664" x="6273800" y="3117850"/>
          <p14:tracePt t="36664" x="6273800" y="3124200"/>
          <p14:tracePt t="36683" x="6267450" y="3130550"/>
          <p14:tracePt t="36699" x="6261100" y="3136900"/>
          <p14:tracePt t="36715" x="6261100" y="3143250"/>
          <p14:tracePt t="36731" x="6261100" y="3136900"/>
          <p14:tracePt t="36786" x="6273800" y="3130550"/>
          <p14:tracePt t="36803" x="6280150" y="3130550"/>
          <p14:tracePt t="36811" x="6286500" y="3124200"/>
          <p14:tracePt t="36819" x="6292850" y="3124200"/>
          <p14:tracePt t="36831" x="6299200" y="3117850"/>
          <p14:tracePt t="36831" x="6311900" y="3117850"/>
          <p14:tracePt t="36850" x="6318250" y="3111500"/>
          <p14:tracePt t="36850" x="6324600" y="3111500"/>
          <p14:tracePt t="36867" x="6324600" y="3117850"/>
          <p14:tracePt t="36882" x="6330950" y="3117850"/>
          <p14:tracePt t="36899" x="6337300" y="3124200"/>
          <p14:tracePt t="36899" x="6343650" y="3130550"/>
          <p14:tracePt t="36917" x="6350000" y="3136900"/>
          <p14:tracePt t="36955" x="6356350" y="3143250"/>
          <p14:tracePt t="36982" x="6362700" y="3143250"/>
          <p14:tracePt t="37007" x="6362700" y="3136900"/>
          <p14:tracePt t="37022" x="6369050" y="3136900"/>
          <p14:tracePt t="37042" x="6362700" y="3136900"/>
          <p14:tracePt t="37082" x="6356350" y="3143250"/>
          <p14:tracePt t="37095" x="6350000" y="3143250"/>
          <p14:tracePt t="37103" x="6337300" y="3143250"/>
          <p14:tracePt t="37116" x="6324600" y="3149600"/>
          <p14:tracePt t="37116" x="6311900" y="3149600"/>
          <p14:tracePt t="37135" x="6280150" y="3162300"/>
          <p14:tracePt t="37135" x="6254750" y="3162300"/>
          <p14:tracePt t="37151" x="6229350" y="3168650"/>
          <p14:tracePt t="37151" x="6197600" y="3181350"/>
          <p14:tracePt t="37168" x="6159500" y="3187700"/>
          <p14:tracePt t="37168" x="6115050" y="3200400"/>
          <p14:tracePt t="37168" x="6070600" y="3206750"/>
          <p14:tracePt t="37187" x="6013450" y="3225800"/>
          <p14:tracePt t="37199" x="5956300" y="3238500"/>
          <p14:tracePt t="37199" x="5816600" y="3263900"/>
          <p14:tracePt t="39756" x="6432550" y="3524250"/>
          <p14:tracePt t="39776" x="6432550" y="3517900"/>
          <p14:tracePt t="39791" x="6432550" y="3511550"/>
          <p14:tracePt t="39799" x="6438900" y="3505200"/>
          <p14:tracePt t="39815" x="6445250" y="3505200"/>
          <p14:tracePt t="39843" x="6451600" y="3511550"/>
          <p14:tracePt t="39859" x="6457950" y="3517900"/>
          <p14:tracePt t="39879" x="6457950" y="3524250"/>
          <p14:tracePt t="39903" x="6464300" y="3530600"/>
          <p14:tracePt t="39927" x="6470650" y="3530600"/>
          <p14:tracePt t="39939" x="6477000" y="3530600"/>
          <p14:tracePt t="39955" x="6489700" y="3530600"/>
          <p14:tracePt t="39964" x="6496050" y="3524250"/>
          <p14:tracePt t="39980" x="6502400" y="3530600"/>
          <p14:tracePt t="39996" x="6502400" y="3536950"/>
          <p14:tracePt t="40015" x="6508750" y="3536950"/>
          <p14:tracePt t="40039" x="6515100" y="3543300"/>
          <p14:tracePt t="40055" x="6521450" y="3536950"/>
          <p14:tracePt t="40075" x="6521450" y="3543300"/>
          <p14:tracePt t="40108" x="6527800" y="3543300"/>
          <p14:tracePt t="40127" x="6534150" y="3543300"/>
          <p14:tracePt t="40151" x="6540500" y="3536950"/>
          <p14:tracePt t="40167" x="6546850" y="3530600"/>
          <p14:tracePt t="40179" x="6553200" y="3530600"/>
          <p14:tracePt t="40195" x="6559550" y="3530600"/>
          <p14:tracePt t="40211" x="6565900" y="3524250"/>
          <p14:tracePt t="40227" x="6572250" y="3524250"/>
          <p14:tracePt t="40239" x="6578600" y="3524250"/>
          <p14:tracePt t="40256" x="6584950" y="3524250"/>
          <p14:tracePt t="40279" x="6591300" y="3524250"/>
          <p14:tracePt t="40296" x="6597650" y="3524250"/>
          <p14:tracePt t="40323" x="6604000" y="3530600"/>
          <p14:tracePt t="40348" x="6610350" y="3524250"/>
          <p14:tracePt t="40359" x="6616700" y="3511550"/>
          <p14:tracePt t="40384" x="6623050" y="3505200"/>
          <p14:tracePt t="40399" x="6629400" y="3505200"/>
          <p14:tracePt t="40419" x="6635750" y="3511550"/>
          <p14:tracePt t="40436" x="6642100" y="3511550"/>
          <p14:tracePt t="40451" x="6648450" y="3517900"/>
          <p14:tracePt t="40467" x="6648450" y="3511550"/>
          <p14:tracePt t="40511" x="6661150" y="3511550"/>
          <p14:tracePt t="40539" x="6661150" y="3517900"/>
          <p14:tracePt t="40563" x="6667500" y="3524250"/>
          <p14:tracePt t="40587" x="6667500" y="3517900"/>
          <p14:tracePt t="40615" x="6673850" y="3524250"/>
          <p14:tracePt t="40639" x="6667500" y="3517900"/>
          <p14:tracePt t="40720" x="6673850" y="3524250"/>
          <p14:tracePt t="40767" x="6673850" y="3517900"/>
          <p14:tracePt t="40795" x="6680200" y="3511550"/>
          <p14:tracePt t="40827" x="6680200" y="3517900"/>
          <p14:tracePt t="40855" x="6680200" y="3530600"/>
          <p14:tracePt t="40887" x="6673850" y="3536950"/>
          <p14:tracePt t="40923" x="6673850" y="3530600"/>
          <p14:tracePt t="40955" x="6680200" y="3530600"/>
          <p14:tracePt t="40975" x="6680200" y="3524250"/>
          <p14:tracePt t="40991" x="6686550" y="3524250"/>
          <p14:tracePt t="41015" x="6686550" y="3530600"/>
          <p14:tracePt t="41027" x="6692900" y="3524250"/>
          <p14:tracePt t="41043" x="6699250" y="3524250"/>
          <p14:tracePt t="41060" x="6705600" y="3524250"/>
          <p14:tracePt t="41079" x="6705600" y="3517900"/>
          <p14:tracePt t="41088" x="6711950" y="3517900"/>
          <p14:tracePt t="41111" x="6718300" y="3517900"/>
          <p14:tracePt t="41127" x="6718300" y="3511550"/>
          <p14:tracePt t="41135" x="6724650" y="3517900"/>
          <p14:tracePt t="41147" x="6718300" y="3524250"/>
          <p14:tracePt t="41172" x="6711950" y="3517900"/>
          <p14:tracePt t="41199" x="6705600" y="3524250"/>
          <p14:tracePt t="41256" x="6711950" y="3524250"/>
          <p14:tracePt t="41292" x="6718300" y="3517900"/>
          <p14:tracePt t="41320" x="6724650" y="3511550"/>
          <p14:tracePt t="41336" x="6724650" y="3505200"/>
          <p14:tracePt t="41488" x="6731000" y="3505200"/>
          <p14:tracePt t="41575" x="6731000" y="3511550"/>
          <p14:tracePt t="41600" x="6724650" y="3511550"/>
          <p14:tracePt t="41643" x="6724650" y="3517900"/>
          <p14:tracePt t="41667" x="6718300" y="3517900"/>
          <p14:tracePt t="41780" x="6724650" y="3511550"/>
          <p14:tracePt t="41816" x="6731000" y="3511550"/>
          <p14:tracePt t="41840" x="6731000" y="3505200"/>
          <p14:tracePt t="41868" x="6737350" y="3505200"/>
          <p14:tracePt t="41899" x="6743700" y="3505200"/>
          <p14:tracePt t="41915" x="6743700" y="3517900"/>
          <p14:tracePt t="41944" x="6750050" y="3511550"/>
          <p14:tracePt t="41960" x="6750050" y="3505200"/>
          <p14:tracePt t="41976" x="6762750" y="3505200"/>
          <p14:tracePt t="41995" x="6762750" y="3498850"/>
          <p14:tracePt t="42005" x="6756400" y="3505200"/>
          <p14:tracePt t="42056" x="6756400" y="3511550"/>
          <p14:tracePt t="42099" x="6756400" y="3505200"/>
          <p14:tracePt t="42115" x="6762750" y="3498850"/>
          <p14:tracePt t="42156" x="6769100" y="3498850"/>
          <p14:tracePt t="42176" x="6769100" y="3492500"/>
          <p14:tracePt t="42208" x="6775450" y="3498850"/>
          <p14:tracePt t="42244" x="6775450" y="3492500"/>
          <p14:tracePt t="42280" x="6775450" y="3498850"/>
          <p14:tracePt t="42336" x="6769100" y="3498850"/>
          <p14:tracePt t="42372" x="6769100" y="3505200"/>
          <p14:tracePt t="42388" x="6762750" y="3498850"/>
          <p14:tracePt t="42424" x="6762750" y="3492500"/>
          <p14:tracePt t="42456" x="6769100" y="3498850"/>
          <p14:tracePt t="42484" x="6762750" y="3505200"/>
          <p14:tracePt t="42620" x="6756400" y="3498850"/>
          <p14:tracePt t="42648" x="6762750" y="3505200"/>
          <p14:tracePt t="42699" x="6762750" y="3498850"/>
          <p14:tracePt t="42783" x="6762750" y="3492500"/>
          <p14:tracePt t="42808" x="6762750" y="3498850"/>
          <p14:tracePt t="42816" x="6756400" y="3505200"/>
          <p14:tracePt t="42844" x="6756400" y="3498850"/>
          <p14:tracePt t="42912" x="6750050" y="3505200"/>
          <p14:tracePt t="42935" x="6750050" y="3511550"/>
          <p14:tracePt t="42964" x="6756400" y="3505200"/>
          <p14:tracePt t="42996" x="6756400" y="3511550"/>
          <p14:tracePt t="43016" x="6762750" y="3505200"/>
          <p14:tracePt t="43024" x="6769100" y="3505200"/>
          <p14:tracePt t="43060" x="6769100" y="3498850"/>
          <p14:tracePt t="43100" x="6762750" y="3505200"/>
          <p14:tracePt t="43119" x="6762750" y="3511550"/>
          <p14:tracePt t="43168" x="6756400" y="3511550"/>
          <p14:tracePt t="43228" x="6750050" y="3511550"/>
          <p14:tracePt t="43248" x="6750050" y="3517900"/>
          <p14:tracePt t="43264" x="6743700" y="3517900"/>
          <p14:tracePt t="43300" x="6743700" y="3524250"/>
          <p14:tracePt t="43316" x="6737350" y="3517900"/>
          <p14:tracePt t="43348" x="6737350" y="3524250"/>
          <p14:tracePt t="43368" x="6737350" y="3517900"/>
          <p14:tracePt t="43384" x="6731000" y="3517900"/>
          <p14:tracePt t="43420" x="6737350" y="3511550"/>
          <p14:tracePt t="43452" x="6743700" y="3511550"/>
          <p14:tracePt t="43969" x="6769100" y="3695700"/>
          <p14:tracePt t="44012" x="6775450" y="3702050"/>
          <p14:tracePt t="44036" x="6781800" y="3702050"/>
          <p14:tracePt t="44072" x="6788150" y="3702050"/>
          <p14:tracePt t="44156" x="6788150" y="3695700"/>
          <p14:tracePt t="44164" x="6788150" y="3689350"/>
          <p14:tracePt t="44180" x="6794500" y="3683000"/>
          <p14:tracePt t="44232" x="6794500" y="3689350"/>
          <p14:tracePt t="44284" x="6794500" y="3683000"/>
          <p14:tracePt t="44300" x="6794500" y="3676650"/>
          <p14:tracePt t="44328" x="6800850" y="3676650"/>
          <p14:tracePt t="44372" x="6800850" y="3670300"/>
          <p14:tracePt t="44412" x="6794500" y="3663950"/>
          <p14:tracePt t="44440" x="6794500" y="3651250"/>
          <p14:tracePt t="44464" x="6788150" y="3644900"/>
          <p14:tracePt t="44472" x="6788150" y="3638550"/>
          <p14:tracePt t="44480" x="6788150" y="3625850"/>
          <p14:tracePt t="44493" x="6788150" y="3613150"/>
          <p14:tracePt t="44493" x="6788150" y="3606800"/>
          <p14:tracePt t="44510" x="6788150" y="3594100"/>
          <p14:tracePt t="44510" x="6788150" y="3587750"/>
          <p14:tracePt t="44527" x="6788150" y="3581400"/>
          <p14:tracePt t="44548" x="6788150" y="3587750"/>
          <p14:tracePt t="44568" x="6788150" y="3594100"/>
          <p14:tracePt t="44592" x="6788150" y="3600450"/>
          <p14:tracePt t="44600" x="6788150" y="3606800"/>
          <p14:tracePt t="44609" x="6794500" y="3613150"/>
          <p14:tracePt t="44609" x="6794500" y="3619500"/>
          <p14:tracePt t="44609" x="6794500" y="3632200"/>
          <p14:tracePt t="44630" x="6794500" y="3644900"/>
          <p14:tracePt t="44642" x="6800850" y="3663950"/>
          <p14:tracePt t="44642" x="6807200" y="3689350"/>
          <p14:tracePt t="44662" x="6813550" y="3702050"/>
          <p14:tracePt t="44662" x="6813550" y="3714750"/>
          <p14:tracePt t="44678" x="6819900" y="3727450"/>
          <p14:tracePt t="44678" x="6826250" y="3733800"/>
          <p14:tracePt t="44694" x="6826250" y="3740150"/>
          <p14:tracePt t="44694" x="6832600" y="3752850"/>
          <p14:tracePt t="44694" x="6832600" y="3759200"/>
          <p14:tracePt t="44713" x="6838950" y="3759200"/>
          <p14:tracePt t="44732" x="6845300" y="3759200"/>
          <p14:tracePt t="44756" x="6845300" y="3752850"/>
          <p14:tracePt t="44764" x="6851650" y="3746500"/>
          <p14:tracePt t="44788" x="6851650" y="3740150"/>
          <p14:tracePt t="44792" x="6845300" y="3727450"/>
          <p14:tracePt t="44792" x="6845300" y="3721100"/>
          <p14:tracePt t="44811" x="6845300" y="3714750"/>
          <p14:tracePt t="44811" x="6845300" y="3702050"/>
          <p14:tracePt t="44828" x="6838950" y="3689350"/>
          <p14:tracePt t="44828" x="6838950" y="3676650"/>
          <p14:tracePt t="44844" x="6832600" y="3663950"/>
          <p14:tracePt t="45253" x="6883400" y="3759200"/>
          <p14:tracePt t="45274" x="6877050" y="3759200"/>
          <p14:tracePt t="45356" x="6883400" y="3759200"/>
          <p14:tracePt t="45441" x="6883400" y="3752850"/>
          <p14:tracePt t="45453" x="6883400" y="3746500"/>
          <p14:tracePt t="45493" x="6877050" y="3752850"/>
          <p14:tracePt t="45560" x="6877050" y="3746500"/>
          <p14:tracePt t="45589" x="6870700" y="3746500"/>
          <p14:tracePt t="45605" x="6864350" y="3746500"/>
          <p14:tracePt t="45620" x="6858000" y="3752850"/>
          <p14:tracePt t="45640" x="6851650" y="3752850"/>
          <p14:tracePt t="45649" x="6845300" y="3752850"/>
          <p14:tracePt t="45681" x="6838950" y="3746500"/>
          <p14:tracePt t="46374" x="6819900" y="3714750"/>
          <p14:tracePt t="46421" x="6813550" y="3708400"/>
          <p14:tracePt t="46433" x="6807200" y="3708400"/>
          <p14:tracePt t="46457" x="6800850" y="3708400"/>
          <p14:tracePt t="46473" x="6794500" y="3714750"/>
          <p14:tracePt t="46489" x="6788150" y="3714750"/>
          <p14:tracePt t="46493" x="6781800" y="3721100"/>
          <p14:tracePt t="46502" x="6775450" y="3727450"/>
          <p14:tracePt t="46516" x="6769100" y="3733800"/>
          <p14:tracePt t="46532" x="6762750" y="3733800"/>
          <p14:tracePt t="46549" x="6775450" y="3733800"/>
          <p14:tracePt t="46610" x="6781800" y="3733800"/>
          <p14:tracePt t="46621" x="6781800" y="3727450"/>
          <p14:tracePt t="46637" x="6781800" y="3721100"/>
          <p14:tracePt t="46669" x="6775450" y="3714750"/>
          <p14:tracePt t="48188" x="2908300" y="4559300"/>
          <p14:tracePt t="48188" x="2889250" y="4565650"/>
          <p14:tracePt t="48188" x="2863850" y="4565650"/>
          <p14:tracePt t="48209" x="2844800" y="4572000"/>
          <p14:tracePt t="48221" x="2813050" y="4572000"/>
          <p14:tracePt t="48221" x="2787650" y="4572000"/>
          <p14:tracePt t="48221" x="2755900" y="4578350"/>
          <p14:tracePt t="48242" x="2730500" y="4584700"/>
          <p14:tracePt t="48242" x="2705100" y="4584700"/>
          <p14:tracePt t="48257" x="2686050" y="4584700"/>
          <p14:tracePt t="48257" x="2667000" y="4584700"/>
          <p14:tracePt t="48273" x="2647950" y="4584700"/>
          <p14:tracePt t="48273" x="2635250" y="4591050"/>
          <p14:tracePt t="48289" x="2622550" y="4591050"/>
          <p14:tracePt t="48289" x="2609850" y="4591050"/>
          <p14:tracePt t="48307" x="2609850" y="4584700"/>
          <p14:tracePt t="48307" x="2609850" y="4578350"/>
          <p14:tracePt t="48324" x="2622550" y="4572000"/>
          <p14:tracePt t="48324" x="2628900" y="4552950"/>
          <p14:tracePt t="48340" x="2647950" y="4540250"/>
          <p14:tracePt t="48340" x="2667000" y="4527550"/>
          <p14:tracePt t="48357" x="2692400" y="4508500"/>
          <p14:tracePt t="48357" x="2743200" y="4470400"/>
          <p14:tracePt t="48374" x="2768600" y="4451350"/>
          <p14:tracePt t="48374" x="2800350" y="4432300"/>
          <p14:tracePt t="48391" x="2825750" y="4413250"/>
          <p14:tracePt t="48391" x="2857500" y="4394200"/>
          <p14:tracePt t="48407" x="2889250" y="4381500"/>
          <p14:tracePt t="48407" x="2927350" y="4368800"/>
          <p14:tracePt t="48407" x="2959100" y="4356100"/>
          <p14:tracePt t="48425" x="2990850" y="4343400"/>
          <p14:tracePt t="48439" x="3028950" y="4337050"/>
          <p14:tracePt t="48439" x="3105150" y="4337050"/>
          <p14:tracePt t="48458" x="3149600" y="4337050"/>
          <p14:tracePt t="48458" x="3187700" y="4343400"/>
          <p14:tracePt t="48475" x="3225800" y="4349750"/>
          <p14:tracePt t="48475" x="3270250" y="4356100"/>
          <p14:tracePt t="48490" x="3314700" y="4368800"/>
          <p14:tracePt t="48490" x="3359150" y="4381500"/>
          <p14:tracePt t="48508" x="3403600" y="4387850"/>
          <p14:tracePt t="48508" x="3448050" y="4400550"/>
          <p14:tracePt t="48508" x="3498850" y="4406900"/>
          <p14:tracePt t="48527" x="3543300" y="4419600"/>
          <p14:tracePt t="48539" x="3587750" y="4425950"/>
          <p14:tracePt t="48539" x="3676650" y="4438650"/>
          <p14:tracePt t="48558" x="3721100" y="4451350"/>
          <p14:tracePt t="48558" x="3765550" y="4464050"/>
          <p14:tracePt t="48575" x="3803650" y="4483100"/>
          <p14:tracePt t="48575" x="3848100" y="4502150"/>
          <p14:tracePt t="48591" x="3886200" y="4527550"/>
          <p14:tracePt t="48591" x="3962400" y="4584700"/>
          <p14:tracePt t="48609" x="3994150" y="4616450"/>
          <p14:tracePt t="48609" x="4025900" y="4641850"/>
          <p14:tracePt t="48624" x="4057650" y="4667250"/>
          <p14:tracePt t="48624" x="4089400" y="4699000"/>
          <p14:tracePt t="48641" x="4108450" y="4724400"/>
          <p14:tracePt t="48641" x="4127500" y="4749800"/>
          <p14:tracePt t="48658" x="4146550" y="4768850"/>
          <p14:tracePt t="48658" x="4178300" y="4826000"/>
          <p14:tracePt t="48675" x="4191000" y="4864100"/>
          <p14:tracePt t="48675" x="4203700" y="4902200"/>
          <p14:tracePt t="48691" x="4216400" y="4940300"/>
          <p14:tracePt t="48691" x="4229100" y="4984750"/>
          <p14:tracePt t="48708" x="4241800" y="5035550"/>
          <p14:tracePt t="48708" x="4267200" y="5130800"/>
          <p14:tracePt t="48726" x="4273550" y="5181600"/>
          <p14:tracePt t="48726" x="4279900" y="5226050"/>
          <p14:tracePt t="48742" x="4279900" y="5270500"/>
          <p14:tracePt t="48742" x="4279900" y="5308600"/>
          <p14:tracePt t="48758" x="4273550" y="5340350"/>
          <p14:tracePt t="48758" x="4267200" y="5378450"/>
          <p14:tracePt t="48775" x="4260850" y="5410200"/>
          <p14:tracePt t="48775" x="4254500" y="5448300"/>
          <p14:tracePt t="48775" x="4248150" y="5486400"/>
          <p14:tracePt t="48793" x="4235450" y="5524500"/>
          <p14:tracePt t="48806" x="4229100" y="5568950"/>
          <p14:tracePt t="48806" x="4216400" y="5613400"/>
          <p14:tracePt t="48825" x="4197350" y="5695950"/>
          <p14:tracePt t="48825" x="4191000" y="5734050"/>
          <p14:tracePt t="48842" x="4184650" y="5772150"/>
          <p14:tracePt t="48842" x="4178300" y="5810250"/>
          <p14:tracePt t="48858" x="4171950" y="5842000"/>
          <p14:tracePt t="48858" x="4171950" y="5867400"/>
          <p14:tracePt t="48858" x="4171950" y="5892800"/>
          <p14:tracePt t="48878" x="4171950" y="5918200"/>
          <p14:tracePt t="48890" x="4178300" y="5943600"/>
          <p14:tracePt t="48890" x="4184650" y="5994400"/>
          <p14:tracePt t="48909" x="4191000" y="6013450"/>
          <p14:tracePt t="48909" x="4197350" y="6038850"/>
          <p14:tracePt t="48926" x="4203700" y="6070600"/>
          <p14:tracePt t="48926" x="4216400" y="6096000"/>
          <p14:tracePt t="48942" x="4229100" y="6121400"/>
          <p14:tracePt t="48942" x="4235450" y="6153150"/>
          <p14:tracePt t="48959" x="4248150" y="6172200"/>
          <p14:tracePt t="48959" x="4267200" y="6210300"/>
          <p14:tracePt t="48976" x="4273550" y="6229350"/>
          <p14:tracePt t="48976" x="4279900" y="6235700"/>
          <p14:tracePt t="48992" x="4286250" y="6248400"/>
          <p14:tracePt t="48992" x="4286250" y="6254750"/>
          <p14:tracePt t="49009" x="4286250" y="6261100"/>
          <p14:tracePt t="49009" x="4279900" y="6267450"/>
          <p14:tracePt t="49026" x="4273550" y="6292850"/>
          <p14:tracePt t="49041" x="4260850" y="6318250"/>
          <p14:tracePt t="49057" x="4241800" y="6356350"/>
          <p14:tracePt t="49074" x="4229100" y="6388100"/>
          <p14:tracePt t="49091" x="4210050" y="6413500"/>
          <p14:tracePt t="49109" x="4191000" y="6432550"/>
          <p14:tracePt t="49141" x="4165600" y="6432550"/>
          <p14:tracePt t="49177" x="4133850" y="6419850"/>
          <p14:tracePt t="49202" x="4095750" y="6407150"/>
          <p14:tracePt t="49213" x="4057650" y="6375400"/>
          <p14:tracePt t="49230" x="4032250" y="6362700"/>
          <p14:tracePt t="49241" x="4006850" y="6343650"/>
          <p14:tracePt t="49241" x="3975100" y="6324600"/>
          <p14:tracePt t="49241" x="3949700" y="6305550"/>
          <p14:tracePt t="49262" x="3917950" y="6286500"/>
          <p14:tracePt t="49262" x="3879850" y="6267450"/>
          <p14:tracePt t="49276" x="3848100" y="6254750"/>
          <p14:tracePt t="49276" x="3816350" y="6242050"/>
          <p14:tracePt t="49293" x="3778250" y="6229350"/>
          <p14:tracePt t="49293" x="3746500" y="6223000"/>
          <p14:tracePt t="49310" x="3714750" y="6210300"/>
          <p14:tracePt t="49310" x="3644900" y="6197600"/>
          <p14:tracePt t="49326" x="3606800" y="6191250"/>
          <p14:tracePt t="49326" x="3575050" y="6191250"/>
          <p14:tracePt t="49344" x="3543300" y="6178550"/>
          <p14:tracePt t="49344" x="3511550" y="6172200"/>
          <p14:tracePt t="49360" x="3479800" y="6165850"/>
          <p14:tracePt t="49360" x="3448050" y="6153150"/>
          <p14:tracePt t="49377" x="3422650" y="6146800"/>
          <p14:tracePt t="49377" x="3365500" y="6121400"/>
          <p14:tracePt t="49394" x="3333750" y="6102350"/>
          <p14:tracePt t="49394" x="3308350" y="6089650"/>
          <p14:tracePt t="49410" x="3282950" y="6076950"/>
          <p14:tracePt t="49410" x="3251200" y="6064250"/>
          <p14:tracePt t="49427" x="3225800" y="6051550"/>
          <p14:tracePt t="49427" x="3200400" y="6038850"/>
          <p14:tracePt t="49427" x="3175000" y="6026150"/>
          <p14:tracePt t="49446" x="3155950" y="6019800"/>
          <p14:tracePt t="49459" x="3130550" y="6013450"/>
          <p14:tracePt t="49459" x="3092450" y="5994400"/>
          <p14:tracePt t="49477" x="3079750" y="5994400"/>
          <p14:tracePt t="49477" x="3060700" y="5988050"/>
          <p14:tracePt t="49494" x="3048000" y="5988050"/>
          <p14:tracePt t="49494" x="3035300" y="5988050"/>
          <p14:tracePt t="49511" x="3022600" y="5988050"/>
          <p14:tracePt t="49511" x="3009900" y="5988050"/>
          <p14:tracePt t="49511" x="3003550" y="5988050"/>
          <p14:tracePt t="49529" x="2990850" y="5988050"/>
          <p14:tracePt t="49542" x="2984500" y="5994400"/>
          <p14:tracePt t="49542" x="2965450" y="5994400"/>
          <p14:tracePt t="49563" x="2959100" y="5994400"/>
          <p14:tracePt t="49563" x="2946400" y="5994400"/>
          <p14:tracePt t="49577" x="2940050" y="5994400"/>
          <p14:tracePt t="49577" x="2933700" y="5994400"/>
          <p14:tracePt t="49595" x="2927350" y="5994400"/>
          <p14:tracePt t="49595" x="2914650" y="5994400"/>
          <p14:tracePt t="49595" x="2908300" y="5994400"/>
          <p14:tracePt t="49615" x="2895600" y="5994400"/>
          <p14:tracePt t="49615" x="2889250" y="5994400"/>
          <p14:tracePt t="49628" x="2876550" y="5994400"/>
          <p14:tracePt t="49628" x="2870200" y="5988050"/>
          <p14:tracePt t="49644" x="2863850" y="5988050"/>
          <p14:tracePt t="49644" x="2857500" y="5981700"/>
          <p14:tracePt t="49662" x="2851150" y="5981700"/>
          <p14:tracePt t="49662" x="2844800" y="5975350"/>
          <p14:tracePt t="49678" x="2838450" y="5975350"/>
          <p14:tracePt t="49678" x="2838450" y="5969000"/>
          <p14:tracePt t="49695" x="2832100" y="5962650"/>
          <p14:tracePt t="49710" x="2832100" y="5956300"/>
          <p14:tracePt t="49745" x="2838450" y="5956300"/>
          <p14:tracePt t="49769" x="2844800" y="5956300"/>
          <p14:tracePt t="49793" x="2851150" y="5956300"/>
          <p14:tracePt t="49806" x="2863850" y="5962650"/>
          <p14:tracePt t="49814" x="2870200" y="5962650"/>
          <p14:tracePt t="49827" x="2882900" y="5969000"/>
          <p14:tracePt t="49827" x="2908300" y="5969000"/>
          <p14:tracePt t="49846" x="2927350" y="5975350"/>
          <p14:tracePt t="49846" x="2940050" y="5975350"/>
          <p14:tracePt t="49862" x="2959100" y="5981700"/>
          <p14:tracePt t="49862" x="2978150" y="5981700"/>
          <p14:tracePt t="49878" x="2997200" y="5981700"/>
          <p14:tracePt t="49878" x="3016250" y="5988050"/>
          <p14:tracePt t="49895" x="3035300" y="5988050"/>
          <p14:tracePt t="49895" x="3054350" y="5988050"/>
          <p14:tracePt t="49895" x="3073400" y="5988050"/>
          <p14:tracePt t="49914" x="3092450" y="5994400"/>
          <p14:tracePt t="49914" x="3105150" y="5994400"/>
          <p14:tracePt t="49929" x="3124200" y="5994400"/>
          <p14:tracePt t="49929" x="3143250" y="5994400"/>
          <p14:tracePt t="49945" x="3155950" y="6000750"/>
          <p14:tracePt t="49945" x="3168650" y="6000750"/>
          <p14:tracePt t="49963" x="3181350" y="6000750"/>
          <p14:tracePt t="49963" x="3187700" y="6000750"/>
          <p14:tracePt t="49979" x="3200400" y="6000750"/>
          <p14:tracePt t="49979" x="3213100" y="6007100"/>
          <p14:tracePt t="49995" x="3219450" y="6007100"/>
          <p14:tracePt t="50010" x="3219450" y="6013450"/>
          <p14:tracePt t="50046" x="3213100" y="6013450"/>
          <p14:tracePt t="50077" x="3213100" y="6007100"/>
          <p14:tracePt t="50102" x="3213100" y="6000750"/>
          <p14:tracePt t="50122" x="3213100" y="5994400"/>
          <p14:tracePt t="50153" x="3213100" y="5988050"/>
          <p14:tracePt t="50165" x="3213100" y="5981700"/>
          <p14:tracePt t="50190" x="3219450" y="5981700"/>
          <p14:tracePt t="50266" x="3219450" y="5975350"/>
          <p14:tracePt t="50293" x="3219450" y="5969000"/>
          <p14:tracePt t="50310" x="3219450" y="5962650"/>
          <p14:tracePt t="50333" x="3225800" y="5956300"/>
          <p14:tracePt t="50362" x="3225800" y="5949950"/>
          <p14:tracePt t="50401" x="3219450" y="5949950"/>
          <p14:tracePt t="50461" x="3213100" y="5943600"/>
          <p14:tracePt t="50482" x="3206750" y="5937250"/>
          <p14:tracePt t="50498" x="3200400" y="5937250"/>
          <p14:tracePt t="50506" x="3194050" y="5930900"/>
          <p14:tracePt t="50514" x="3187700" y="5924550"/>
          <p14:tracePt t="50514" x="3181350" y="5918200"/>
          <p14:tracePt t="50531" x="3168650" y="5911850"/>
          <p14:tracePt t="50531" x="3149600" y="5905500"/>
          <p14:tracePt t="50531" x="3136900" y="5892800"/>
          <p14:tracePt t="50550" x="3111500" y="5880100"/>
          <p14:tracePt t="50562" x="3086100" y="5867400"/>
          <p14:tracePt t="50562" x="3022600" y="5842000"/>
          <p14:tracePt t="50583" x="2984500" y="5835650"/>
          <p14:tracePt t="50583" x="2946400" y="5829300"/>
          <p14:tracePt t="50598" x="2901950" y="5822950"/>
          <p14:tracePt t="50598" x="2851150" y="5822950"/>
          <p14:tracePt t="50598" x="2800350" y="5822950"/>
          <p14:tracePt t="50618" x="2749550" y="5829300"/>
          <p14:tracePt t="50630" x="2692400" y="5835650"/>
          <p14:tracePt t="50630" x="2590800" y="5848350"/>
          <p14:tracePt t="50648" x="2533650" y="5861050"/>
          <p14:tracePt t="50648" x="2476500" y="5873750"/>
          <p14:tracePt t="50665" x="2425700" y="5886450"/>
          <p14:tracePt t="50665" x="2368550" y="5899150"/>
          <p14:tracePt t="50681" x="2311400" y="5911850"/>
          <p14:tracePt t="50681" x="2254250" y="5930900"/>
          <p14:tracePt t="50698" x="2197100" y="5943600"/>
          <p14:tracePt t="50698" x="2076450" y="5981700"/>
          <p14:tracePt t="50715" x="2012950" y="5994400"/>
          <p14:tracePt t="50715" x="1955800" y="6013450"/>
          <p14:tracePt t="50731" x="1898650" y="6026150"/>
          <p14:tracePt t="50731" x="1847850" y="6045200"/>
          <p14:tracePt t="50748" x="1790700" y="6064250"/>
          <p14:tracePt t="50748" x="1695450" y="6096000"/>
          <p14:tracePt t="50767" x="1651000" y="6115050"/>
          <p14:tracePt t="50767" x="1606550" y="6127750"/>
          <p14:tracePt t="50782" x="1562100" y="6140450"/>
          <p14:tracePt t="50782" x="1517650" y="6153150"/>
          <p14:tracePt t="50799" x="1473200" y="6159500"/>
          <p14:tracePt t="50799" x="1435100" y="6165850"/>
          <p14:tracePt t="50816" x="1397000" y="6172200"/>
          <p14:tracePt t="50816" x="1358900" y="6178550"/>
          <p14:tracePt t="50816" x="1320800" y="6184900"/>
          <p14:tracePt t="50834" x="1282700" y="6184900"/>
          <p14:tracePt t="50847" x="1250950" y="6191250"/>
          <p14:tracePt t="50847" x="1219200" y="6197600"/>
          <p14:tracePt t="50867" x="1168400" y="6210300"/>
          <p14:tracePt t="50867" x="1143000" y="6210300"/>
          <p14:tracePt t="50883" x="1123950" y="6216650"/>
          <p14:tracePt t="50883" x="1111250" y="6229350"/>
          <p14:tracePt t="50899" x="1092200" y="6235700"/>
          <p14:tracePt t="50899" x="1079500" y="6242050"/>
          <p14:tracePt t="50899" x="1073150" y="6248400"/>
          <p14:tracePt t="50918" x="1066800" y="6254750"/>
          <p14:tracePt t="50931" x="1066800" y="6261100"/>
          <p14:tracePt t="50931" x="1066800" y="6267450"/>
          <p14:tracePt t="50949" x="1073150" y="6273800"/>
          <p14:tracePt t="50949" x="1079500" y="6273800"/>
          <p14:tracePt t="50966" x="1092200" y="6280150"/>
          <p14:tracePt t="50966" x="1104900" y="6286500"/>
          <p14:tracePt t="50983" x="1117600" y="6292850"/>
          <p14:tracePt t="50983" x="1136650" y="6299200"/>
          <p14:tracePt t="51000" x="1181100" y="6311900"/>
          <p14:tracePt t="51000" x="1200150" y="6324600"/>
          <p14:tracePt t="51016" x="1225550" y="6337300"/>
          <p14:tracePt t="51016" x="1244600" y="6350000"/>
          <p14:tracePt t="51033" x="1282700" y="6369050"/>
          <p14:tracePt t="51048" x="1314450" y="6388100"/>
          <p14:tracePt t="51065" x="1333500" y="6400800"/>
          <p14:tracePt t="51082" x="1352550" y="6419850"/>
          <p14:tracePt t="51122" x="1365250" y="6400800"/>
          <p14:tracePt t="51218" x="1384300" y="6375400"/>
          <p14:tracePt t="51242" x="1403350" y="6350000"/>
          <p14:tracePt t="51262" x="1422400" y="6330950"/>
          <p14:tracePt t="51302" x="1416050" y="6324600"/>
          <p14:tracePt t="51314" x="1403350" y="6318250"/>
          <p14:tracePt t="51322" x="1390650" y="6318250"/>
          <p14:tracePt t="51332" x="1377950" y="6318250"/>
          <p14:tracePt t="51332" x="1358900" y="6311900"/>
          <p14:tracePt t="51351" x="1339850" y="6305550"/>
          <p14:tracePt t="51351" x="1295400" y="6292850"/>
          <p14:tracePt t="51367" x="1270000" y="6280150"/>
          <p14:tracePt t="51367" x="1250950" y="6267450"/>
          <p14:tracePt t="51384" x="1225550" y="6248400"/>
          <p14:tracePt t="51384" x="1206500" y="6229350"/>
          <p14:tracePt t="51401" x="1187450" y="6210300"/>
          <p14:tracePt t="51401" x="1174750" y="6184900"/>
          <p14:tracePt t="51417" x="1162050" y="6159500"/>
          <p14:tracePt t="51417" x="1143000" y="6096000"/>
          <p14:tracePt t="51434" x="1136650" y="6057900"/>
          <p14:tracePt t="51434" x="1130300" y="6019800"/>
          <p14:tracePt t="51450" x="1130300" y="5981700"/>
          <p14:tracePt t="51450" x="1136650" y="5943600"/>
          <p14:tracePt t="51468" x="1149350" y="5899150"/>
          <p14:tracePt t="51468" x="1162050" y="5867400"/>
          <p14:tracePt t="51468" x="1181100" y="5829300"/>
          <p14:tracePt t="51487" x="1206500" y="5791200"/>
          <p14:tracePt t="51499" x="1231900" y="5753100"/>
          <p14:tracePt t="51499" x="1295400" y="5683250"/>
          <p14:tracePt t="51519" x="1327150" y="5651500"/>
          <p14:tracePt t="51519" x="1365250" y="5626100"/>
          <p14:tracePt t="51534" x="1409700" y="5594350"/>
          <p14:tracePt t="51534" x="1447800" y="5575300"/>
          <p14:tracePt t="51552" x="1492250" y="5556250"/>
          <p14:tracePt t="51552" x="1543050" y="5543550"/>
          <p14:tracePt t="51552" x="1587500" y="5537200"/>
          <p14:tracePt t="51570" x="1638300" y="5537200"/>
          <p14:tracePt t="51583" x="1689100" y="5543550"/>
          <p14:tracePt t="51583" x="1790700" y="5575300"/>
          <p14:tracePt t="51603" x="1841500" y="5594350"/>
          <p14:tracePt t="51603" x="1892300" y="5619750"/>
          <p14:tracePt t="51620" x="1936750" y="5645150"/>
          <p14:tracePt t="51620" x="1981200" y="5676900"/>
          <p14:tracePt t="51635" x="2019300" y="5702300"/>
          <p14:tracePt t="51635" x="2051050" y="5740400"/>
          <p14:tracePt t="51651" x="2082800" y="5778500"/>
          <p14:tracePt t="51651" x="2133600" y="5861050"/>
          <p14:tracePt t="51668" x="2152650" y="5899150"/>
          <p14:tracePt t="51668" x="2171700" y="5943600"/>
          <p14:tracePt t="51685" x="2178050" y="5988050"/>
          <p14:tracePt t="51685" x="2184400" y="6032500"/>
          <p14:tracePt t="51702" x="2184400" y="6076950"/>
          <p14:tracePt t="51702" x="2184400" y="6115050"/>
          <p14:tracePt t="51719" x="2178050" y="6146800"/>
          <p14:tracePt t="51719" x="2152650" y="6210300"/>
          <p14:tracePt t="51735" x="2133600" y="6242050"/>
          <p14:tracePt t="51735" x="2114550" y="6267450"/>
          <p14:tracePt t="51752" x="2089150" y="6299200"/>
          <p14:tracePt t="51752" x="2070100" y="6324600"/>
          <p14:tracePt t="51769" x="2044700" y="6350000"/>
          <p14:tracePt t="51769" x="1987550" y="6400800"/>
          <p14:tracePt t="51787" x="1955800" y="6426200"/>
          <p14:tracePt t="51787" x="1930400" y="6438900"/>
          <p14:tracePt t="51803" x="1905000" y="6451600"/>
          <p14:tracePt t="51803" x="1879600" y="6464300"/>
          <p14:tracePt t="51819" x="1854200" y="6470650"/>
          <p14:tracePt t="51819" x="1828800" y="6477000"/>
          <p14:tracePt t="51836" x="1803400" y="6477000"/>
          <p14:tracePt t="51836" x="1778000" y="6477000"/>
          <p14:tracePt t="51836" x="1758950" y="6470650"/>
          <p14:tracePt t="51855" x="1733550" y="6464300"/>
          <p14:tracePt t="51867" x="1714500" y="6457950"/>
          <p14:tracePt t="51867" x="1676400" y="6438900"/>
          <p14:tracePt t="51887" x="1638300" y="6413500"/>
          <p14:tracePt t="51902" x="1619250" y="6388100"/>
          <p14:tracePt t="51917" x="1600200" y="6362700"/>
          <p14:tracePt t="51934" x="1593850" y="6350000"/>
          <p14:tracePt t="51934" x="1587500" y="6337300"/>
          <p14:tracePt t="51934" x="1581150" y="6330950"/>
          <p14:tracePt t="51955" x="1581150" y="6324600"/>
          <p14:tracePt t="51955" x="1574800" y="6311900"/>
          <p14:tracePt t="51969" x="1574800" y="6305550"/>
          <p14:tracePt t="51969" x="1568450" y="6299200"/>
          <p14:tracePt t="51986" x="1568450" y="6286500"/>
          <p14:tracePt t="52001" x="1568450" y="6280150"/>
          <p14:tracePt t="52018" x="1568450" y="6273800"/>
          <p14:tracePt t="52034" x="1574800" y="6267450"/>
          <p14:tracePt t="52051" x="1574800" y="6261100"/>
          <p14:tracePt t="52068" x="1581150" y="6254750"/>
          <p14:tracePt t="52085" x="1587500" y="6248400"/>
          <p14:tracePt t="52117" x="1587500" y="6254750"/>
          <p14:tracePt t="52170" x="1581150" y="6254750"/>
          <p14:tracePt t="52194" x="1574800" y="6267450"/>
          <p14:tracePt t="52214" x="1568450" y="6280150"/>
          <p14:tracePt t="52246" x="1562100" y="6286500"/>
          <p14:tracePt t="52262" x="1555750" y="6292850"/>
          <p14:tracePt t="52274" x="1549400" y="6299200"/>
          <p14:tracePt t="52290" x="1549400" y="6305550"/>
          <p14:tracePt t="52307" x="1549400" y="6311900"/>
          <p14:tracePt t="52326" x="1543050" y="6318250"/>
          <p14:tracePt t="52342" x="1543050" y="6324600"/>
          <p14:tracePt t="52366" x="1543050" y="6343650"/>
          <p14:tracePt t="52446" x="1524000" y="6356350"/>
          <p14:tracePt t="52530" x="1498600" y="6362700"/>
          <p14:tracePt t="52574" x="1479550" y="6362700"/>
          <p14:tracePt t="52642" x="1460500" y="6369050"/>
          <p14:tracePt t="52830" x="1466850" y="6343650"/>
          <p14:tracePt t="52890" x="1479550" y="6369050"/>
          <p14:tracePt t="53154" x="1485900" y="6394450"/>
          <p14:tracePt t="53190" x="1492250" y="6413500"/>
          <p14:tracePt t="53222" x="1492250" y="6438900"/>
          <p14:tracePt t="53274" x="1485900" y="6457950"/>
          <p14:tracePt t="53318" x="1473200" y="6483350"/>
          <p14:tracePt t="53422" x="1365250" y="6457950"/>
          <p14:tracePt t="53438" x="1333500" y="6426200"/>
          <p14:tracePt t="53454" x="1320800" y="6407150"/>
          <p14:tracePt t="53462" x="1301750" y="6388100"/>
          <p14:tracePt t="53462" x="1282700" y="6362700"/>
          <p14:tracePt t="53475" x="1263650" y="6343650"/>
          <p14:tracePt t="53475" x="1244600" y="6330950"/>
          <p14:tracePt t="53491" x="1225550" y="6311900"/>
          <p14:tracePt t="53491" x="1206500" y="6292850"/>
          <p14:tracePt t="53508" x="1187450" y="6273800"/>
          <p14:tracePt t="53508" x="1168400" y="6261100"/>
          <p14:tracePt t="53508" x="1149350" y="6242050"/>
          <p14:tracePt t="53527" x="1136650" y="6223000"/>
          <p14:tracePt t="53539" x="1117600" y="6203950"/>
          <p14:tracePt t="53539" x="1104900" y="6178550"/>
          <p14:tracePt t="53559" x="1079500" y="6134100"/>
          <p14:tracePt t="53559" x="1073150" y="6108700"/>
          <p14:tracePt t="53575" x="1066800" y="6083300"/>
          <p14:tracePt t="53575" x="1060450" y="6057900"/>
          <p14:tracePt t="53592" x="1054100" y="6026150"/>
          <p14:tracePt t="53592" x="1054100" y="6000750"/>
          <p14:tracePt t="53592" x="1054100" y="5975350"/>
          <p14:tracePt t="53612" x="1060450" y="5949950"/>
          <p14:tracePt t="53623" x="1066800" y="5924550"/>
          <p14:tracePt t="53623" x="1092200" y="5873750"/>
          <p14:tracePt t="53644" x="1104900" y="5848350"/>
          <p14:tracePt t="53644" x="1117600" y="5822950"/>
          <p14:tracePt t="53658" x="1136650" y="5797550"/>
          <p14:tracePt t="53658" x="1155700" y="5778500"/>
          <p14:tracePt t="53676" x="1174750" y="5753100"/>
          <p14:tracePt t="53676" x="1193800" y="5734050"/>
          <p14:tracePt t="53676" x="1219200" y="5715000"/>
          <p14:tracePt t="53695" x="1244600" y="5695950"/>
          <p14:tracePt t="53695" x="1263650" y="5683250"/>
          <p14:tracePt t="53708" x="1289050" y="5670550"/>
          <p14:tracePt t="53708" x="1320800" y="5657850"/>
          <p14:tracePt t="53726" x="1346200" y="5651500"/>
          <p14:tracePt t="53726" x="1377950" y="5651500"/>
          <p14:tracePt t="53742" x="1409700" y="5651500"/>
          <p14:tracePt t="53742" x="1441450" y="5651500"/>
          <p14:tracePt t="53759" x="1473200" y="5657850"/>
          <p14:tracePt t="53759" x="1543050" y="5670550"/>
          <p14:tracePt t="53775" x="1581150" y="5683250"/>
          <p14:tracePt t="53775" x="1612900" y="5695950"/>
          <p14:tracePt t="53792" x="1644650" y="5702300"/>
          <p14:tracePt t="53792" x="1676400" y="5715000"/>
          <p14:tracePt t="53809" x="1701800" y="5727700"/>
          <p14:tracePt t="53809" x="1733550" y="5740400"/>
          <p14:tracePt t="53809" x="1758950" y="5753100"/>
          <p14:tracePt t="53828" x="1784350" y="5765800"/>
          <p14:tracePt t="53828" x="1803400" y="5784850"/>
          <p14:tracePt t="53844" x="1828800" y="5803900"/>
          <p14:tracePt t="53844" x="1841500" y="5822950"/>
          <p14:tracePt t="53860" x="1860550" y="5842000"/>
          <p14:tracePt t="53860" x="1873250" y="5861050"/>
          <p14:tracePt t="53876" x="1885950" y="5886450"/>
          <p14:tracePt t="53876" x="1898650" y="5911850"/>
          <p14:tracePt t="53876" x="1905000" y="5930900"/>
          <p14:tracePt t="53895" x="1917700" y="5956300"/>
          <p14:tracePt t="53908" x="1917700" y="5975350"/>
          <p14:tracePt t="53908" x="1924050" y="6019800"/>
          <p14:tracePt t="53927" x="1924050" y="6038850"/>
          <p14:tracePt t="53927" x="1924050" y="6057900"/>
          <p14:tracePt t="53944" x="1924050" y="6076950"/>
          <p14:tracePt t="53944" x="1917700" y="6102350"/>
          <p14:tracePt t="53960" x="1917700" y="6121400"/>
          <p14:tracePt t="53960" x="1911350" y="6140450"/>
          <p14:tracePt t="53960" x="1905000" y="6159500"/>
          <p14:tracePt t="53978" x="1898650" y="6178550"/>
          <p14:tracePt t="53991" x="1892300" y="6197600"/>
          <p14:tracePt t="53991" x="1879600" y="6229350"/>
          <p14:tracePt t="54009" x="1873250" y="6248400"/>
          <p14:tracePt t="54009" x="1866900" y="6267450"/>
          <p14:tracePt t="54026" x="1854200" y="6299200"/>
          <p14:tracePt t="54041" x="1847850" y="6324600"/>
          <p14:tracePt t="54041" x="1841500" y="6350000"/>
          <p14:tracePt t="54060" x="1835150" y="6369050"/>
          <p14:tracePt t="54060" x="1822450" y="6419850"/>
          <p14:tracePt t="54077" x="1816100" y="6451600"/>
          <p14:tracePt t="54077" x="1809750" y="6477000"/>
          <p14:tracePt t="54715" x="1530350" y="6426200"/>
          <p14:tracePt t="54723" x="1543050" y="6394450"/>
          <p14:tracePt t="54727" x="1555750" y="6362700"/>
          <p14:tracePt t="54727" x="1568450" y="6330950"/>
          <p14:tracePt t="54746" x="1587500" y="6299200"/>
          <p14:tracePt t="54746" x="1606550" y="6273800"/>
          <p14:tracePt t="54762" x="1625600" y="6242050"/>
          <p14:tracePt t="54762" x="1676400" y="6191250"/>
          <p14:tracePt t="54780" x="1701800" y="6165850"/>
          <p14:tracePt t="54780" x="1733550" y="6140450"/>
          <p14:tracePt t="54796" x="1765300" y="6115050"/>
          <p14:tracePt t="54796" x="1803400" y="6089650"/>
          <p14:tracePt t="54812" x="1841500" y="6064250"/>
          <p14:tracePt t="54812" x="1879600" y="6038850"/>
          <p14:tracePt t="54829" x="1924050" y="6026150"/>
          <p14:tracePt t="54829" x="2019300" y="6000750"/>
          <p14:tracePt t="54848" x="2063750" y="5994400"/>
          <p14:tracePt t="54848" x="2114550" y="5994400"/>
          <p14:tracePt t="54863" x="2159000" y="5994400"/>
          <p14:tracePt t="54863" x="2203450" y="6000750"/>
          <p14:tracePt t="54880" x="2241550" y="6007100"/>
          <p14:tracePt t="54880" x="2279650" y="6013450"/>
          <p14:tracePt t="54896" x="2311400" y="6019800"/>
          <p14:tracePt t="54896" x="2343150" y="6026150"/>
          <p14:tracePt t="54896" x="2368550" y="6032500"/>
          <p14:tracePt t="54915" x="2387600" y="6038850"/>
          <p14:tracePt t="54928" x="2400300" y="6051550"/>
          <p14:tracePt t="54928" x="2413000" y="6057900"/>
          <p14:tracePt t="54948" x="2432050" y="6070600"/>
          <p14:tracePt t="54948" x="2432050" y="6083300"/>
          <p14:tracePt t="54963" x="2432050" y="6096000"/>
          <p14:tracePt t="54963" x="2425700" y="6108700"/>
          <p14:tracePt t="54979" x="2419350" y="6121400"/>
          <p14:tracePt t="54979" x="2406650" y="6134100"/>
          <p14:tracePt t="54979" x="2393950" y="6153150"/>
          <p14:tracePt t="54999" x="2387600" y="6159500"/>
          <p14:tracePt t="55011" x="2374900" y="6178550"/>
          <p14:tracePt t="55011" x="2349500" y="6197600"/>
          <p14:tracePt t="55030" x="2336800" y="6203950"/>
          <p14:tracePt t="55030" x="2330450" y="6216650"/>
          <p14:tracePt t="55046" x="2317750" y="6223000"/>
          <p14:tracePt t="55046" x="2311400" y="6229350"/>
          <p14:tracePt t="55063" x="2305050" y="6235700"/>
          <p14:tracePt t="55063" x="2298700" y="6235700"/>
          <p14:tracePt t="55080" x="2292350" y="6242050"/>
          <p14:tracePt t="55080" x="2286000" y="6248400"/>
          <p14:tracePt t="55097" x="2286000" y="6242050"/>
          <p14:tracePt t="55135" x="2292350" y="6235700"/>
          <p14:tracePt t="55143" x="2298700" y="6229350"/>
          <p14:tracePt t="55155" x="2305050" y="6223000"/>
          <p14:tracePt t="55170" x="2305050" y="6216650"/>
          <p14:tracePt t="55179" x="2311400" y="6210300"/>
          <p14:tracePt t="55195" x="2317750" y="6210300"/>
          <p14:tracePt t="55212" x="2324100" y="6216650"/>
          <p14:tracePt t="55232" x="2330450" y="6223000"/>
          <p14:tracePt t="55248" x="2324100" y="6229350"/>
          <p14:tracePt t="55262" x="2324100" y="6235700"/>
          <p14:tracePt t="55279" x="2324100" y="6242050"/>
          <p14:tracePt t="55296" x="2317750" y="6248400"/>
          <p14:tracePt t="55313" x="2317750" y="6254750"/>
          <p14:tracePt t="55329" x="2311400" y="6261100"/>
          <p14:tracePt t="55346" x="2317750" y="6261100"/>
          <p14:tracePt t="55427" x="2324100" y="6254750"/>
          <p14:tracePt t="55455" x="2324100" y="6248400"/>
          <p14:tracePt t="55507" x="2317750" y="6242050"/>
          <p14:tracePt t="55627" x="2311400" y="6242050"/>
          <p14:tracePt t="55651" x="2305050" y="6242050"/>
          <p14:tracePt t="55667" x="2298700" y="6242050"/>
          <p14:tracePt t="55683" x="2292350" y="6248400"/>
          <p14:tracePt t="55695" x="2279650" y="6248400"/>
          <p14:tracePt t="55711" x="2273300" y="6254750"/>
          <p14:tracePt t="55727" x="2266950" y="6261100"/>
          <p14:tracePt t="55743" x="2266950" y="6267450"/>
          <p14:tracePt t="55755" x="2260600" y="6267450"/>
          <p14:tracePt t="55771" x="2254250" y="6273800"/>
          <p14:tracePt t="55795" x="2254250" y="6280150"/>
          <p14:tracePt t="55839" x="2260600" y="6286500"/>
          <p14:tracePt t="55891" x="2260600" y="6292850"/>
          <p14:tracePt t="55967" x="2260600" y="6299200"/>
          <p14:tracePt t="55987" x="2260600" y="6305550"/>
          <p14:tracePt t="56042" x="2260600" y="6299200"/>
          <p14:tracePt t="56107" x="2254250" y="6292850"/>
          <p14:tracePt t="56123" x="2254250" y="6286500"/>
          <p14:tracePt t="56131" x="2254250" y="6280150"/>
          <p14:tracePt t="56139" x="2254250" y="6267450"/>
          <p14:tracePt t="56148" x="2254250" y="6261100"/>
          <p14:tracePt t="56148" x="2247900" y="6223000"/>
          <p14:tracePt t="56167" x="2241550" y="6203950"/>
          <p14:tracePt t="56167" x="2235200" y="6184900"/>
          <p14:tracePt t="56184" x="2228850" y="6159500"/>
          <p14:tracePt t="56184" x="2222500" y="6134100"/>
          <p14:tracePt t="56201" x="2216150" y="6108700"/>
          <p14:tracePt t="56201" x="2203450" y="6083300"/>
          <p14:tracePt t="56201" x="2197100" y="6051550"/>
          <p14:tracePt t="56220" x="2184400" y="6026150"/>
          <p14:tracePt t="56232" x="2171700" y="5994400"/>
          <p14:tracePt t="56232" x="2152650" y="5930900"/>
          <p14:tracePt t="56251" x="2146300" y="5899150"/>
          <p14:tracePt t="56251" x="2133600" y="5867400"/>
          <p14:tracePt t="56268" x="2120900" y="5829300"/>
          <p14:tracePt t="56268" x="2108200" y="5791200"/>
          <p14:tracePt t="56284" x="2089150" y="5753100"/>
          <p14:tracePt t="56284" x="2076450" y="5715000"/>
          <p14:tracePt t="56284" x="2063750" y="5683250"/>
          <p14:tracePt t="56303" x="2051050" y="5651500"/>
          <p14:tracePt t="56316" x="2038350" y="5619750"/>
          <p14:tracePt t="56316" x="2019300" y="5568950"/>
          <p14:tracePt t="56336" x="2006600" y="5549900"/>
          <p14:tracePt t="56336" x="2006600" y="5530850"/>
          <p14:tracePt t="56351" x="2000250" y="5518150"/>
          <p14:tracePt t="56351" x="2000250" y="5511800"/>
          <p14:tracePt t="56368" x="1993900" y="5505450"/>
          <p14:tracePt t="56383" x="1993900" y="5499100"/>
          <p14:tracePt t="56400" x="2000250" y="5499100"/>
          <p14:tracePt t="56416" x="2006600" y="5505450"/>
          <p14:tracePt t="56433" x="2006600" y="5511800"/>
          <p14:tracePt t="56433" x="2006600" y="5518150"/>
          <p14:tracePt t="56452" x="2012950" y="5524500"/>
          <p14:tracePt t="56452" x="2019300" y="5543550"/>
          <p14:tracePt t="56468" x="2025650" y="5549900"/>
          <p14:tracePt t="56468" x="2025650" y="5562600"/>
          <p14:tracePt t="56485" x="2032000" y="5568950"/>
          <p14:tracePt t="56485" x="2038350" y="5575300"/>
          <p14:tracePt t="56502" x="2038350" y="5581650"/>
          <p14:tracePt t="56502" x="2044700" y="5588000"/>
          <p14:tracePt t="56519" x="2044700" y="5594350"/>
          <p14:tracePt t="56519" x="2051050" y="5600700"/>
          <p14:tracePt t="56535" x="2051050" y="5607050"/>
          <p14:tracePt t="56553" x="2051050" y="5613400"/>
          <p14:tracePt t="56576" x="2051050" y="5619750"/>
          <p14:tracePt t="56604" x="2044700" y="5626100"/>
          <p14:tracePt t="56628" x="2038350" y="5626100"/>
          <p14:tracePt t="56648" x="2032000" y="5632450"/>
          <p14:tracePt t="56680" x="2038350" y="5626100"/>
          <p14:tracePt t="56768" x="2038350" y="5619750"/>
          <p14:tracePt t="56808" x="2032000" y="5626100"/>
          <p14:tracePt t="56896" x="2025650" y="5626100"/>
          <p14:tracePt t="56988" x="2025650" y="5632450"/>
          <p14:tracePt t="57048" x="2019300" y="5638800"/>
          <p14:tracePt t="57068" x="2012950" y="5645150"/>
          <p14:tracePt t="57100" x="2019300" y="5645150"/>
          <p14:tracePt t="57128" x="2025650" y="5657850"/>
          <p14:tracePt t="57144" x="2025650" y="5664200"/>
          <p14:tracePt t="57152" x="2032000" y="5670550"/>
          <p14:tracePt t="57160" x="2044700" y="5676900"/>
          <p14:tracePt t="57170" x="2051050" y="5689600"/>
          <p14:tracePt t="57170" x="2076450" y="5727700"/>
          <p14:tracePt t="57189" x="2089150" y="5740400"/>
          <p14:tracePt t="57189" x="2108200" y="5765800"/>
          <p14:tracePt t="57205" x="2127250" y="5784850"/>
          <p14:tracePt t="57205" x="2139950" y="5810250"/>
          <p14:tracePt t="57221" x="2159000" y="5835650"/>
          <p14:tracePt t="57221" x="2184400" y="5854700"/>
          <p14:tracePt t="57221" x="2203450" y="5880100"/>
          <p14:tracePt t="57241" x="2222500" y="5905500"/>
          <p14:tracePt t="57254" x="2247900" y="5930900"/>
          <p14:tracePt t="57254" x="2292350" y="5981700"/>
          <p14:tracePt t="57272" x="2317750" y="6007100"/>
          <p14:tracePt t="57272" x="2343150" y="6038850"/>
          <p14:tracePt t="57290" x="2368550" y="6064250"/>
          <p14:tracePt t="57290" x="2393950" y="6089650"/>
          <p14:tracePt t="57305" x="2425700" y="6115050"/>
          <p14:tracePt t="57305" x="2451100" y="6140450"/>
          <p14:tracePt t="57305" x="2476500" y="6159500"/>
          <p14:tracePt t="57325" x="2495550" y="6178550"/>
          <p14:tracePt t="57337" x="2514600" y="6197600"/>
          <p14:tracePt t="57337" x="2552700" y="6229350"/>
          <p14:tracePt t="57357" x="2571750" y="6242050"/>
          <p14:tracePt t="57357" x="2584450" y="6261100"/>
          <p14:tracePt t="57373" x="2603500" y="6273800"/>
          <p14:tracePt t="57373" x="2616200" y="6286500"/>
          <p14:tracePt t="57389" x="2628900" y="6292850"/>
          <p14:tracePt t="57389" x="2635250" y="6299200"/>
          <p14:tracePt t="57389" x="2647950" y="6305550"/>
          <p14:tracePt t="57409" x="2654300" y="6311900"/>
          <p14:tracePt t="57409" x="2660650" y="6311900"/>
          <p14:tracePt t="57423" x="2667000" y="6311900"/>
          <p14:tracePt t="57438" x="2673350" y="6311900"/>
          <p14:tracePt t="57454" x="2679700" y="6305550"/>
          <p14:tracePt t="57471" x="2679700" y="6299200"/>
          <p14:tracePt t="57488" x="2679700" y="6292850"/>
          <p14:tracePt t="57504" x="2679700" y="6299200"/>
          <p14:tracePt t="57536" x="2673350" y="6299200"/>
          <p14:tracePt t="57548" x="2667000" y="6299200"/>
          <p14:tracePt t="57564" x="2660650" y="6299200"/>
          <p14:tracePt t="57580" x="2660650" y="6292850"/>
          <p14:tracePt t="57596" x="2660650" y="6305550"/>
          <p14:tracePt t="57648" x="2660650" y="6311900"/>
          <p14:tracePt t="57656" x="2667000" y="6330950"/>
          <p14:tracePt t="57700" x="2667000" y="6356350"/>
          <p14:tracePt t="57728" x="2660650" y="6375400"/>
          <p14:tracePt t="57784" x="2641600" y="6356350"/>
          <p14:tracePt t="57888" x="2622550" y="6350000"/>
          <p14:tracePt t="57916" x="2616200" y="6350000"/>
          <p14:tracePt t="57924" x="2597150" y="6337300"/>
          <p14:tracePt t="57941" x="2590800" y="6337300"/>
          <p14:tracePt t="57948" x="2578100" y="6330950"/>
          <p14:tracePt t="57957" x="2559050" y="6324600"/>
          <p14:tracePt t="57973" x="2546350" y="6318250"/>
          <p14:tracePt t="57973" x="2533650" y="6311900"/>
          <p14:tracePt t="57973" x="2520950" y="6305550"/>
          <p14:tracePt t="57994" x="2514600" y="6299200"/>
          <p14:tracePt t="58006" x="2501900" y="6299200"/>
          <p14:tracePt t="58006" x="2476500" y="6286500"/>
          <p14:tracePt t="58024" x="2463800" y="6280150"/>
          <p14:tracePt t="58024" x="2451100" y="6273800"/>
          <p14:tracePt t="58041" x="2438400" y="6267450"/>
          <p14:tracePt t="58041" x="2425700" y="6267450"/>
          <p14:tracePt t="58041" x="2413000" y="6261100"/>
          <p14:tracePt t="58061" x="2400300" y="6254750"/>
          <p14:tracePt t="58074" x="2393950" y="6254750"/>
          <p14:tracePt t="58074" x="2368550" y="6248400"/>
          <p14:tracePt t="58091" x="2355850" y="6248400"/>
          <p14:tracePt t="58091" x="2343150" y="6248400"/>
          <p14:tracePt t="58108" x="2330450" y="6242050"/>
          <p14:tracePt t="58108" x="2317750" y="6248400"/>
          <p14:tracePt t="58125" x="2305050" y="6248400"/>
          <p14:tracePt t="58125" x="2279650" y="6242050"/>
          <p14:tracePt t="58142" x="2273300" y="6242050"/>
          <p14:tracePt t="58142" x="2260600" y="6242050"/>
          <p14:tracePt t="58159" x="2241550" y="6242050"/>
          <p14:tracePt t="58159" x="2228850" y="6242050"/>
          <p14:tracePt t="58175" x="2216150" y="6248400"/>
          <p14:tracePt t="58175" x="2203450" y="6248400"/>
          <p14:tracePt t="58192" x="2184400" y="6248400"/>
          <p14:tracePt t="58192" x="2152650" y="6254750"/>
          <p14:tracePt t="58210" x="2139950" y="6261100"/>
          <p14:tracePt t="58210" x="2120900" y="6267450"/>
          <p14:tracePt t="58225" x="2108200" y="6280150"/>
          <p14:tracePt t="58225" x="2089150" y="6286500"/>
          <p14:tracePt t="58242" x="2076450" y="6292850"/>
          <p14:tracePt t="58257" x="2044700" y="6311900"/>
          <p14:tracePt t="58274" x="2019300" y="6324600"/>
          <p14:tracePt t="58292" x="1993900" y="6337300"/>
          <p14:tracePt t="58308" x="1974850" y="6343650"/>
          <p14:tracePt t="58336" x="1981200" y="6369050"/>
          <p14:tracePt t="58457" x="1981200" y="6388100"/>
          <p14:tracePt t="58500" x="1968500" y="6413500"/>
          <p14:tracePt t="58568" x="1943100" y="6407150"/>
          <p14:tracePt t="58740" x="1924050" y="6407150"/>
          <p14:tracePt t="58788" x="1898650" y="6419850"/>
          <p14:tracePt t="58808" x="1879600" y="6432550"/>
          <p14:tracePt t="58832" x="1854200" y="6451600"/>
          <p14:tracePt t="58856" x="1822450" y="6464300"/>
          <p14:tracePt t="58877" x="1797050" y="6464300"/>
          <p14:tracePt t="58892" x="1771650" y="6464300"/>
          <p14:tracePt t="58908" x="1752600" y="6477000"/>
          <p14:tracePt t="58921" x="1727200" y="6489700"/>
          <p14:tracePt t="59013" x="1670050" y="6445250"/>
          <p14:tracePt t="59040" x="1657350" y="6419850"/>
          <p14:tracePt t="59089" x="1644650" y="6394450"/>
          <p14:tracePt t="59133" x="1638300" y="6369050"/>
          <p14:tracePt t="59157" x="1631950" y="6356350"/>
          <p14:tracePt t="59162" x="1625600" y="6337300"/>
          <p14:tracePt t="59177" x="1619250" y="6330950"/>
          <p14:tracePt t="59177" x="1619250" y="6324600"/>
          <p14:tracePt t="59195" x="1612900" y="6311900"/>
          <p14:tracePt t="59210" x="1606550" y="6305550"/>
          <p14:tracePt t="59228" x="1600200" y="6299200"/>
          <p14:tracePt t="59244" x="1593850" y="6299200"/>
          <p14:tracePt t="59244" x="1593850" y="6292850"/>
          <p14:tracePt t="59262" x="1587500" y="6286500"/>
          <p14:tracePt t="59277" x="1587500" y="6280150"/>
          <p14:tracePt t="59277" x="1581150" y="6273800"/>
          <p14:tracePt t="59277" x="1581150" y="6267450"/>
          <p14:tracePt t="59298" x="1581150" y="6261100"/>
          <p14:tracePt t="59311" x="1574800" y="6254750"/>
          <p14:tracePt t="59328" x="1568450" y="6248400"/>
          <p14:tracePt t="59344" x="1568450" y="6254750"/>
          <p14:tracePt t="59397" x="1568450" y="6261100"/>
          <p14:tracePt t="59416" x="1574800" y="6267450"/>
          <p14:tracePt t="59441" x="1581150" y="6273800"/>
          <p14:tracePt t="59457" x="1581150" y="6280150"/>
          <p14:tracePt t="59469" x="1587500" y="6280150"/>
          <p14:tracePt t="59485" x="1593850" y="6280150"/>
          <p14:tracePt t="59510" x="1587500" y="6286500"/>
          <p14:tracePt t="59536" x="1587500" y="6311900"/>
          <p14:tracePt t="59561" x="1581150" y="6337300"/>
          <p14:tracePt t="59581" x="1562100" y="6362700"/>
          <p14:tracePt t="59649" x="1562100" y="6381750"/>
          <p14:tracePt t="59701" x="1549400" y="6407150"/>
          <p14:tracePt t="59733" x="1517650" y="6400800"/>
          <p14:tracePt t="59757" x="1479550" y="6381750"/>
          <p14:tracePt t="59769" x="1460500" y="6369050"/>
          <p14:tracePt t="59779" x="1435100" y="6350000"/>
          <p14:tracePt t="59779" x="1403350" y="6330950"/>
          <p14:tracePt t="59798" x="1377950" y="6311900"/>
          <p14:tracePt t="59798" x="1346200" y="6292850"/>
          <p14:tracePt t="59814" x="1314450" y="6267450"/>
          <p14:tracePt t="59814" x="1257300" y="6229350"/>
          <p14:tracePt t="59832" x="1225550" y="6210300"/>
          <p14:tracePt t="59832" x="1200150" y="6191250"/>
          <p14:tracePt t="59848" x="1174750" y="6172200"/>
          <p14:tracePt t="59848" x="1149350" y="6153150"/>
          <p14:tracePt t="59864" x="1130300" y="6134100"/>
          <p14:tracePt t="59864" x="1104900" y="6083300"/>
          <p14:tracePt t="59882" x="1098550" y="6064250"/>
          <p14:tracePt t="59882" x="1098550" y="6038850"/>
          <p14:tracePt t="59898" x="1098550" y="6013450"/>
          <p14:tracePt t="59898" x="1104900" y="5988050"/>
          <p14:tracePt t="59914" x="1117600" y="5962650"/>
          <p14:tracePt t="59914" x="1136650" y="5930900"/>
          <p14:tracePt t="59931" x="1155700" y="5905500"/>
          <p14:tracePt t="59931" x="1174750" y="5873750"/>
          <p14:tracePt t="59931" x="1200150" y="5848350"/>
          <p14:tracePt t="59950" x="1231900" y="5816600"/>
          <p14:tracePt t="59950" x="1263650" y="5784850"/>
          <p14:tracePt t="59965" x="1295400" y="5759450"/>
          <p14:tracePt t="59965" x="1333500" y="5740400"/>
          <p14:tracePt t="59982" x="1371600" y="5715000"/>
          <p14:tracePt t="59982" x="1416050" y="5695950"/>
          <p14:tracePt t="59998" x="1466850" y="5683250"/>
          <p14:tracePt t="59998" x="1511300" y="5664200"/>
          <p14:tracePt t="60015" x="1562100" y="5657850"/>
          <p14:tracePt t="60015" x="1612900" y="5651500"/>
          <p14:tracePt t="60015" x="1663700" y="5651500"/>
          <p14:tracePt t="60034" x="1714500" y="5657850"/>
          <p14:tracePt t="60034" x="1765300" y="5670550"/>
          <p14:tracePt t="60050" x="1809750" y="5683250"/>
          <p14:tracePt t="60050" x="1854200" y="5702300"/>
          <p14:tracePt t="60066" x="1892300" y="5727700"/>
          <p14:tracePt t="60066" x="1936750" y="5759450"/>
          <p14:tracePt t="60082" x="1968500" y="5791200"/>
          <p14:tracePt t="60082" x="2000250" y="5822950"/>
          <p14:tracePt t="60099" x="2032000" y="5861050"/>
          <p14:tracePt t="60099" x="2076450" y="5930900"/>
          <p14:tracePt t="60117" x="2095500" y="5969000"/>
          <p14:tracePt t="60117" x="2114550" y="6032500"/>
          <p14:tracePt t="60138" x="2120900" y="6070600"/>
          <p14:tracePt t="60148" x="2120900" y="6096000"/>
          <p14:tracePt t="60148" x="2114550" y="6153150"/>
          <p14:tracePt t="60170" x="2101850" y="6178550"/>
          <p14:tracePt t="60170" x="2095500" y="6210300"/>
          <p14:tracePt t="60182" x="2082800" y="6229350"/>
          <p14:tracePt t="60182" x="2063750" y="6248400"/>
          <p14:tracePt t="60199" x="2032000" y="6286500"/>
          <p14:tracePt t="60214" x="1993900" y="6318250"/>
          <p14:tracePt t="60230" x="1949450" y="6343650"/>
          <p14:tracePt t="60230" x="1930400" y="6356350"/>
          <p14:tracePt t="60250" x="1911350" y="6369050"/>
          <p14:tracePt t="60250" x="1885950" y="6375400"/>
          <p14:tracePt t="60266" x="1847850" y="6394450"/>
          <p14:tracePt t="60281" x="1816100" y="6407150"/>
          <p14:tracePt t="60297" x="1784350" y="6419850"/>
          <p14:tracePt t="60314" x="1752600" y="6419850"/>
          <p14:tracePt t="60332" x="1733550" y="6419850"/>
          <p14:tracePt t="60348" x="1708150" y="6413500"/>
          <p14:tracePt t="60364" x="1695450" y="6388100"/>
          <p14:tracePt t="60401" x="1695450" y="6369050"/>
          <p14:tracePt t="60429" x="1695450" y="6343650"/>
          <p14:tracePt t="60469" x="1682750" y="6324600"/>
          <p14:tracePt t="60521" x="1682750" y="6318250"/>
          <p14:tracePt t="60540" x="1682750" y="6311900"/>
          <p14:tracePt t="60597" x="1689100" y="6305550"/>
          <p14:tracePt t="60618" x="1695450" y="6292850"/>
          <p14:tracePt t="60641" x="1708150" y="6286500"/>
          <p14:tracePt t="60657" x="1720850" y="6280150"/>
          <p14:tracePt t="60677" x="1727200" y="6280150"/>
          <p14:tracePt t="60693" x="1733550" y="6280150"/>
          <p14:tracePt t="60729" x="1739900" y="6286500"/>
          <p14:tracePt t="60777" x="1739900" y="6292850"/>
          <p14:tracePt t="60797" x="1739900" y="6286500"/>
          <p14:tracePt t="60881" x="1752600" y="6280150"/>
          <p14:tracePt t="60902" x="1758950" y="6280150"/>
          <p14:tracePt t="60917" x="1765300" y="6280150"/>
          <p14:tracePt t="60925" x="1778000" y="6280150"/>
          <p14:tracePt t="60933" x="1790700" y="6280150"/>
          <p14:tracePt t="60933" x="1803400" y="6280150"/>
          <p14:tracePt t="60951" x="1822450" y="6280150"/>
          <p14:tracePt t="60951" x="1835150" y="6280150"/>
          <p14:tracePt t="60951" x="1860550" y="6286500"/>
          <p14:tracePt t="60970" x="1879600" y="6286500"/>
          <p14:tracePt t="60983" x="1905000" y="6286500"/>
          <p14:tracePt t="60983" x="1962150" y="6286500"/>
          <p14:tracePt t="61002" x="2000250" y="6286500"/>
          <p14:tracePt t="61002" x="2032000" y="6286500"/>
          <p14:tracePt t="61018" x="2063750" y="6286500"/>
          <p14:tracePt t="61018" x="2101850" y="6280150"/>
          <p14:tracePt t="61035" x="2139950" y="6286500"/>
          <p14:tracePt t="61035" x="2171700" y="6286500"/>
          <p14:tracePt t="61035" x="2209800" y="6292850"/>
          <p14:tracePt t="61054" x="2241550" y="6292850"/>
          <p14:tracePt t="61067" x="2273300" y="6299200"/>
          <p14:tracePt t="61067" x="2336800" y="6311900"/>
          <p14:tracePt t="61086" x="2362200" y="6318250"/>
          <p14:tracePt t="61086" x="2387600" y="6324600"/>
          <p14:tracePt t="61102" x="2413000" y="6330950"/>
          <p14:tracePt t="61102" x="2451100" y="6337300"/>
          <p14:tracePt t="61123" x="2476500" y="6343650"/>
          <p14:tracePt t="61138" x="2495550" y="6350000"/>
          <p14:tracePt t="61157" x="2501900" y="6375400"/>
          <p14:tracePt t="61197" x="2489200" y="6400800"/>
          <p14:tracePt t="61249" x="2495550" y="6375400"/>
          <p14:tracePt t="61441" x="2508250" y="6356350"/>
          <p14:tracePt t="61473" x="2514600" y="6350000"/>
          <p14:tracePt t="61481" x="2546350" y="6343650"/>
          <p14:tracePt t="61501" x="2571750" y="6337300"/>
          <p14:tracePt t="61517" x="2603500" y="6350000"/>
          <p14:tracePt t="61533" x="2622550" y="6356350"/>
          <p14:tracePt t="61541" x="2647950" y="6362700"/>
          <p14:tracePt t="61552" x="2673350" y="6369050"/>
          <p14:tracePt t="61552" x="2730500" y="6375400"/>
          <p14:tracePt t="61571" x="2762250" y="6375400"/>
          <p14:tracePt t="61571" x="2794000" y="6375400"/>
          <p14:tracePt t="61587" x="2832100" y="6375400"/>
          <p14:tracePt t="61587" x="2863850" y="6375400"/>
          <p14:tracePt t="61604" x="2901950" y="6369050"/>
          <p14:tracePt t="61604" x="2940050" y="6369050"/>
          <p14:tracePt t="61623" x="3016250" y="6362700"/>
          <p14:tracePt t="61623" x="3054350" y="6362700"/>
          <p14:tracePt t="61638" x="3098800" y="6362700"/>
          <p14:tracePt t="61638" x="3136900" y="6362700"/>
          <p14:tracePt t="61656" x="3175000" y="6362700"/>
          <p14:tracePt t="61656" x="3213100" y="6356350"/>
          <p14:tracePt t="61671" x="3251200" y="6356350"/>
          <p14:tracePt t="61671" x="3289300" y="6356350"/>
          <p14:tracePt t="61671" x="3321050" y="6350000"/>
          <p14:tracePt t="61690" x="3359150" y="6350000"/>
          <p14:tracePt t="61702" x="3390900" y="6343650"/>
          <p14:tracePt t="61702" x="3460750" y="6330950"/>
          <p14:tracePt t="61722" x="3498850" y="6324600"/>
          <p14:tracePt t="61722" x="3530600" y="6318250"/>
          <p14:tracePt t="61739" x="3568700" y="6318250"/>
          <p14:tracePt t="61739" x="3600450" y="6318250"/>
          <p14:tracePt t="61739" x="3638550" y="6318250"/>
          <p14:tracePt t="61758" x="3676650" y="6318250"/>
          <p14:tracePt t="61769" x="3708400" y="6318250"/>
          <p14:tracePt t="61769" x="3746500" y="6318250"/>
          <p14:tracePt t="61769" x="3778250" y="6318250"/>
          <p14:tracePt t="61790" x="3816350" y="6318250"/>
          <p14:tracePt t="61790" x="3848100" y="6318250"/>
          <p14:tracePt t="61805" x="3879850" y="6318250"/>
          <p14:tracePt t="61805" x="3917950" y="6311900"/>
          <p14:tracePt t="61822" x="3949700" y="6305550"/>
          <p14:tracePt t="61822" x="3975100" y="6305550"/>
          <p14:tracePt t="61838" x="4006850" y="6299200"/>
          <p14:tracePt t="61838" x="4032250" y="6292850"/>
          <p14:tracePt t="61838" x="4064000" y="6292850"/>
          <p14:tracePt t="61857" x="4089400" y="6286500"/>
          <p14:tracePt t="61857" x="4114800" y="6286500"/>
          <p14:tracePt t="61871" x="4140200" y="6280150"/>
          <p14:tracePt t="61871" x="4165600" y="6280150"/>
          <p14:tracePt t="61889" x="4184650" y="6280150"/>
          <p14:tracePt t="61889" x="4210050" y="6273800"/>
          <p14:tracePt t="61905" x="4229100" y="6273800"/>
          <p14:tracePt t="61905" x="4267200" y="6267450"/>
          <p14:tracePt t="61923" x="4286250" y="6267450"/>
          <p14:tracePt t="61923" x="4298950" y="6261100"/>
          <p14:tracePt t="61938" x="4318000" y="6254750"/>
          <p14:tracePt t="61938" x="4337050" y="6248400"/>
          <p14:tracePt t="61955" x="4349750" y="6242050"/>
          <p14:tracePt t="61955" x="4368800" y="6235700"/>
          <p14:tracePt t="61972" x="4381500" y="6229350"/>
          <p14:tracePt t="61972" x="4400550" y="6223000"/>
          <p14:tracePt t="61991" x="4438650" y="6210300"/>
          <p14:tracePt t="61991" x="4457700" y="6203950"/>
          <p14:tracePt t="62006" x="4476750" y="6197600"/>
          <p14:tracePt t="62006" x="4489450" y="6191250"/>
          <p14:tracePt t="62023" x="4514850" y="6191250"/>
          <p14:tracePt t="62023" x="4527550" y="6184900"/>
          <p14:tracePt t="62039" x="4546600" y="6178550"/>
          <p14:tracePt t="62039" x="4565650" y="6178550"/>
          <p14:tracePt t="62039" x="4584700" y="6172200"/>
          <p14:tracePt t="62058" x="4597400" y="6172200"/>
          <p14:tracePt t="62070" x="4616450" y="6172200"/>
          <p14:tracePt t="62070" x="4635500" y="6165850"/>
          <p14:tracePt t="62090" x="4673600" y="6165850"/>
          <p14:tracePt t="62090" x="4692650" y="6165850"/>
          <p14:tracePt t="62106" x="4711700" y="6165850"/>
          <p14:tracePt t="62106" x="4730750" y="6165850"/>
          <p14:tracePt t="62106" x="4749800" y="6165850"/>
          <p14:tracePt t="62126" x="4768850" y="6165850"/>
          <p14:tracePt t="62137" x="4781550" y="6165850"/>
          <p14:tracePt t="62137" x="4800600" y="6159500"/>
          <p14:tracePt t="62137" x="4813300" y="6159500"/>
          <p14:tracePt t="62158" x="4826000" y="6159500"/>
          <p14:tracePt t="62158" x="4838700" y="6159500"/>
          <p14:tracePt t="62173" x="4851400" y="6159500"/>
          <p14:tracePt t="62173" x="4864100" y="6159500"/>
          <p14:tracePt t="62189" x="4876800" y="6165850"/>
          <p14:tracePt t="62189" x="4889500" y="6165850"/>
          <p14:tracePt t="62207" x="4902200" y="6172200"/>
          <p14:tracePt t="62207" x="4927600" y="6184900"/>
          <p14:tracePt t="62223" x="4940300" y="6191250"/>
          <p14:tracePt t="62223" x="4953000" y="6197600"/>
          <p14:tracePt t="62240" x="4972050" y="6203950"/>
          <p14:tracePt t="62240" x="4991100" y="6210300"/>
          <p14:tracePt t="62256" x="5010150" y="6216650"/>
          <p14:tracePt t="62256" x="5035550" y="6223000"/>
          <p14:tracePt t="62273" x="5054600" y="6229350"/>
          <p14:tracePt t="62273" x="5111750" y="6242050"/>
          <p14:tracePt t="62290" x="5143500" y="6242050"/>
          <p14:tracePt t="62290" x="5175250" y="6248400"/>
          <p14:tracePt t="62306" x="5213350" y="6254750"/>
          <p14:tracePt t="62306" x="5251450" y="6261100"/>
          <p14:tracePt t="62323" x="5295900" y="6261100"/>
          <p14:tracePt t="62323" x="5334000" y="6267450"/>
          <p14:tracePt t="62323" x="5384800" y="6267450"/>
          <p14:tracePt t="62342" x="5429250" y="6273800"/>
          <p14:tracePt t="62355" x="5480050" y="6267450"/>
          <p14:tracePt t="62355" x="5575300" y="6267450"/>
          <p14:tracePt t="62374" x="5626100" y="6261100"/>
          <p14:tracePt t="62374" x="5670550" y="6261100"/>
          <p14:tracePt t="62391" x="5721350" y="6254750"/>
          <p14:tracePt t="62391" x="5772150" y="6248400"/>
          <p14:tracePt t="62407" x="5816600" y="6242050"/>
          <p14:tracePt t="62407" x="5867400" y="6242050"/>
          <p14:tracePt t="62407" x="5918200" y="6242050"/>
          <p14:tracePt t="62426" x="5962650" y="6235700"/>
          <p14:tracePt t="62438" x="6007100" y="6235700"/>
          <p14:tracePt t="62438" x="6102350" y="6235700"/>
          <p14:tracePt t="62459" x="6146800" y="6235700"/>
          <p14:tracePt t="62459" x="6197600" y="6229350"/>
          <p14:tracePt t="62474" x="6242050" y="6229350"/>
          <p14:tracePt t="62474" x="6286500" y="6223000"/>
          <p14:tracePt t="62491" x="6330950" y="6223000"/>
          <p14:tracePt t="62491" x="6375400" y="6216650"/>
          <p14:tracePt t="62507" x="6419850" y="6210300"/>
          <p14:tracePt t="62507" x="6515100" y="6203950"/>
          <p14:tracePt t="62524" x="6565900" y="6197600"/>
          <p14:tracePt t="62524" x="6610350" y="6191250"/>
          <p14:tracePt t="62540" x="6661150" y="6184900"/>
          <p14:tracePt t="62540" x="6711950" y="6184900"/>
          <p14:tracePt t="62557" x="6762750" y="6178550"/>
          <p14:tracePt t="62557" x="6813550" y="6178550"/>
          <p14:tracePt t="62574" x="6864350" y="6172200"/>
          <p14:tracePt t="62574" x="6959600" y="6165850"/>
          <p14:tracePt t="62591" x="7004050" y="6159500"/>
          <p14:tracePt t="62591" x="7042150" y="6159500"/>
          <p14:tracePt t="62607" x="7080250" y="6153150"/>
          <p14:tracePt t="62607" x="7112000" y="6153150"/>
          <p14:tracePt t="62626" x="7143750" y="6146800"/>
          <p14:tracePt t="62626" x="7194550" y="6146800"/>
          <p14:tracePt t="62643" x="7219950" y="6146800"/>
          <p14:tracePt t="62643" x="7239000" y="6140450"/>
          <p14:tracePt t="62658" x="7251700" y="6140450"/>
          <p14:tracePt t="62658" x="7264400" y="6140450"/>
          <p14:tracePt t="62674" x="7270750" y="6146800"/>
          <p14:tracePt t="62674" x="7277100" y="6146800"/>
          <p14:tracePt t="62691" x="7270750" y="6146800"/>
          <p14:tracePt t="62711" x="7264400" y="6153150"/>
          <p14:tracePt t="62722" x="7258050" y="6159500"/>
          <p14:tracePt t="62722" x="7239000" y="6172200"/>
          <p14:tracePt t="62742" x="7226300" y="6172200"/>
          <p14:tracePt t="62742" x="7213600" y="6178550"/>
          <p14:tracePt t="62758" x="7200900" y="6184900"/>
          <p14:tracePt t="62758" x="7188200" y="6184900"/>
          <p14:tracePt t="62775" x="7175500" y="6191250"/>
          <p14:tracePt t="62775" x="7162800" y="6191250"/>
          <p14:tracePt t="62791" x="7150100" y="6191250"/>
          <p14:tracePt t="62791" x="7137400" y="6197600"/>
          <p14:tracePt t="62791" x="7124700" y="6197600"/>
          <p14:tracePt t="62811" x="7112000" y="6197600"/>
          <p14:tracePt t="62811" x="7099300" y="6203950"/>
          <p14:tracePt t="62824" x="7086600" y="6203950"/>
          <p14:tracePt t="62824" x="7073900" y="6203950"/>
          <p14:tracePt t="62842" x="7061200" y="6203950"/>
          <p14:tracePt t="62842" x="7048500" y="6210300"/>
          <p14:tracePt t="62860" x="7035800" y="6210300"/>
          <p14:tracePt t="62860" x="7023100" y="6210300"/>
          <p14:tracePt t="62875" x="7004050" y="6210300"/>
          <p14:tracePt t="62875" x="6972300" y="6223000"/>
          <p14:tracePt t="62892" x="6959600" y="6223000"/>
          <p14:tracePt t="62892" x="6940550" y="6229350"/>
          <p14:tracePt t="62909" x="6921500" y="6235700"/>
          <p14:tracePt t="62909" x="6908800" y="6242050"/>
          <p14:tracePt t="62925" x="6889750" y="6242050"/>
          <p14:tracePt t="62925" x="6851650" y="6254750"/>
          <p14:tracePt t="62943" x="6826250" y="6254750"/>
          <p14:tracePt t="62943" x="6807200" y="6261100"/>
          <p14:tracePt t="62959" x="6781800" y="6267450"/>
          <p14:tracePt t="62959" x="6762750" y="6273800"/>
          <p14:tracePt t="62976" x="6737350" y="6280150"/>
          <p14:tracePt t="62976" x="6711950" y="6280150"/>
          <p14:tracePt t="62992" x="6692900" y="6286500"/>
          <p14:tracePt t="62992" x="6654800" y="6292850"/>
          <p14:tracePt t="63011" x="6642100" y="6292850"/>
          <p14:tracePt t="63011" x="6629400" y="6299200"/>
          <p14:tracePt t="63026" x="6610350" y="6318250"/>
          <p14:tracePt t="63050" x="6610350" y="6343650"/>
          <p14:tracePt t="63062" x="6616700" y="6381750"/>
          <p14:tracePt t="63078" x="6629400" y="6419850"/>
          <p14:tracePt t="63094" x="6654800" y="6464300"/>
          <p14:tracePt t="63111" x="6680200" y="6502400"/>
          <p14:tracePt t="63124" x="6711950" y="6540500"/>
          <p14:tracePt t="63141" x="6743700" y="6572250"/>
          <p14:tracePt t="63157" x="6769100" y="6591300"/>
          <p14:tracePt t="63174" x="6794500" y="6604000"/>
          <p14:tracePt t="63191" x="6813550" y="6578600"/>
          <p14:tracePt t="63238" x="6819900" y="6553200"/>
          <p14:tracePt t="63257" x="6826250" y="6521450"/>
          <p14:tracePt t="63282" x="6826250" y="6502400"/>
          <p14:tracePt t="63298" x="6826250" y="6477000"/>
          <p14:tracePt t="63310" x="6826250" y="6457950"/>
          <p14:tracePt t="63326" x="6826250" y="6426200"/>
          <p14:tracePt t="63341" x="6826250" y="6400800"/>
          <p14:tracePt t="63357" x="6826250" y="6375400"/>
          <p14:tracePt t="63370" x="6826250" y="6356350"/>
          <p14:tracePt t="63379" x="6819900" y="6343650"/>
          <p14:tracePt t="63391" x="6819900" y="6330950"/>
          <p14:tracePt t="63391" x="6819900" y="6311900"/>
          <p14:tracePt t="63412" x="6819900" y="6299200"/>
          <p14:tracePt t="63412" x="6819900" y="6292850"/>
          <p14:tracePt t="63427" x="6819900" y="6280150"/>
          <p14:tracePt t="63427" x="6819900" y="6273800"/>
          <p14:tracePt t="63427" x="6819900" y="6267450"/>
          <p14:tracePt t="63446" x="6819900" y="6261100"/>
          <p14:tracePt t="63458" x="6813550" y="6254750"/>
          <p14:tracePt t="63458" x="6813550" y="6248400"/>
          <p14:tracePt t="63479" x="6813550" y="6242050"/>
          <p14:tracePt t="63492" x="6813550" y="6235700"/>
          <p14:tracePt t="63509" x="6807200" y="6229350"/>
          <p14:tracePt t="63526" x="6800850" y="6229350"/>
          <p14:tracePt t="63542" x="6794500" y="6229350"/>
          <p14:tracePt t="63566" x="6788150" y="6229350"/>
          <p14:tracePt t="63582" x="6781800" y="6229350"/>
          <p14:tracePt t="63598" x="6775450" y="6229350"/>
          <p14:tracePt t="63598" x="6769100" y="6229350"/>
          <p14:tracePt t="63611" x="6762750" y="6229350"/>
          <p14:tracePt t="63611" x="6750050" y="6223000"/>
          <p14:tracePt t="63627" x="6743700" y="6223000"/>
          <p14:tracePt t="63627" x="6731000" y="6223000"/>
          <p14:tracePt t="63644" x="6718300" y="6223000"/>
          <p14:tracePt t="63644" x="6692900" y="6223000"/>
          <p14:tracePt t="63663" x="6680200" y="6223000"/>
          <p14:tracePt t="63663" x="6667500" y="6223000"/>
          <p14:tracePt t="63679" x="6654800" y="6229350"/>
          <p14:tracePt t="63679" x="6635750" y="6229350"/>
          <p14:tracePt t="63695" x="6623050" y="6229350"/>
          <p14:tracePt t="63695" x="6610350" y="6229350"/>
          <p14:tracePt t="63712" x="6591300" y="6229350"/>
          <p14:tracePt t="63712" x="6578600" y="6229350"/>
          <p14:tracePt t="63712" x="6559550" y="6229350"/>
          <p14:tracePt t="63731" x="6540500" y="6223000"/>
          <p14:tracePt t="63743" x="6521450" y="6223000"/>
          <p14:tracePt t="63743" x="6508750" y="6223000"/>
          <p14:tracePt t="63762" x="6470650" y="6216650"/>
          <p14:tracePt t="63762" x="6451600" y="6216650"/>
          <p14:tracePt t="63762" x="6432550" y="6216650"/>
          <p14:tracePt t="63782" x="6419850" y="6216650"/>
          <p14:tracePt t="63793" x="6400800" y="6216650"/>
          <p14:tracePt t="63793" x="6381750" y="6216650"/>
          <p14:tracePt t="63793" x="6362700" y="6216650"/>
          <p14:tracePt t="63814" x="6343650" y="6223000"/>
          <p14:tracePt t="63826" x="6324600" y="6223000"/>
          <p14:tracePt t="63826" x="6299200" y="6229350"/>
          <p14:tracePt t="63845" x="6286500" y="6235700"/>
          <p14:tracePt t="63845" x="6267450" y="6242050"/>
          <p14:tracePt t="63863" x="6254750" y="6242050"/>
          <p14:tracePt t="63863" x="6242050" y="6248400"/>
          <p14:tracePt t="63879" x="6229350" y="6248400"/>
          <p14:tracePt t="63879" x="6210300" y="6254750"/>
          <p14:tracePt t="63895" x="6197600" y="6254750"/>
          <p14:tracePt t="63895" x="6172200" y="6261100"/>
          <p14:tracePt t="63912" x="6159500" y="6261100"/>
          <p14:tracePt t="63912" x="6153150" y="6267450"/>
          <p14:tracePt t="63929" x="6140450" y="6267450"/>
          <p14:tracePt t="63929" x="6134100" y="6267450"/>
          <p14:tracePt t="63945" x="6127750" y="6273800"/>
          <p14:tracePt t="63962" x="6127750" y="6267450"/>
          <p14:tracePt t="63986" x="6134100" y="6267450"/>
          <p14:tracePt t="64002" x="6140450" y="6261100"/>
          <p14:tracePt t="64018" x="6146800" y="6261100"/>
          <p14:tracePt t="64030" x="6140450" y="6267450"/>
          <p14:tracePt t="64090" x="6134100" y="6267450"/>
          <p14:tracePt t="64098" x="6127750" y="6267450"/>
          <p14:tracePt t="64111" x="6121400" y="6267450"/>
          <p14:tracePt t="64111" x="6102350" y="6267450"/>
          <p14:tracePt t="64131" x="6096000" y="6267450"/>
          <p14:tracePt t="64131" x="6083300" y="6267450"/>
          <p14:tracePt t="64146" x="6070600" y="6267450"/>
          <p14:tracePt t="64146" x="6057900" y="6267450"/>
          <p14:tracePt t="64163" x="6045200" y="6267450"/>
          <p14:tracePt t="64163" x="6032500" y="6261100"/>
          <p14:tracePt t="64180" x="6013450" y="6254750"/>
          <p14:tracePt t="64180" x="6000750" y="6248400"/>
          <p14:tracePt t="64180" x="5981700" y="6248400"/>
          <p14:tracePt t="64198" x="5969000" y="6235700"/>
          <p14:tracePt t="64198" x="5949950" y="6235700"/>
          <p14:tracePt t="64213" x="5937250" y="6229350"/>
          <p14:tracePt t="64213" x="5924550" y="6223000"/>
          <p14:tracePt t="64230" x="5911850" y="6223000"/>
          <p14:tracePt t="64230" x="5899150" y="6216650"/>
          <p14:tracePt t="64247" x="5892800" y="6216650"/>
          <p14:tracePt t="64247" x="5886450" y="6210300"/>
          <p14:tracePt t="64263" x="5892800" y="6210300"/>
          <p14:tracePt t="64278" x="5899150" y="6210300"/>
          <p14:tracePt t="64278" x="5911850" y="6210300"/>
          <p14:tracePt t="64296" x="5924550" y="6210300"/>
          <p14:tracePt t="64296" x="5937250" y="6210300"/>
          <p14:tracePt t="64313" x="5956300" y="6210300"/>
          <p14:tracePt t="64313" x="5994400" y="6210300"/>
          <p14:tracePt t="64330" x="6013450" y="6210300"/>
          <p14:tracePt t="64330" x="6038850" y="6210300"/>
          <p14:tracePt t="64347" x="6057900" y="6210300"/>
          <p14:tracePt t="64347" x="6083300" y="6210300"/>
          <p14:tracePt t="64364" x="6102350" y="6210300"/>
          <p14:tracePt t="64364" x="6127750" y="6210300"/>
          <p14:tracePt t="64364" x="6146800" y="6210300"/>
          <p14:tracePt t="64384" x="6165850" y="6210300"/>
          <p14:tracePt t="64395" x="6178550" y="6210300"/>
          <p14:tracePt t="64395" x="6203950" y="6210300"/>
          <p14:tracePt t="64414" x="6210300" y="6210300"/>
          <p14:tracePt t="64414" x="6216650" y="6210300"/>
          <p14:tracePt t="64432" x="6223000" y="6210300"/>
          <p14:tracePt t="64445" x="6223000" y="6203950"/>
          <p14:tracePt t="64474" x="6210300" y="6203950"/>
          <p14:tracePt t="64490" x="6203950" y="6197600"/>
          <p14:tracePt t="64502" x="6197600" y="6197600"/>
          <p14:tracePt t="64512" x="6191250" y="6191250"/>
          <p14:tracePt t="64512" x="6184900" y="6191250"/>
          <p14:tracePt t="64531" x="6178550" y="6184900"/>
          <p14:tracePt t="64531" x="6172200" y="6184900"/>
          <p14:tracePt t="64531" x="6165850" y="6184900"/>
          <p14:tracePt t="64550" x="6159500" y="6178550"/>
          <p14:tracePt t="64550" x="6153150" y="6178550"/>
          <p14:tracePt t="64564" x="6140450" y="6172200"/>
          <p14:tracePt t="64586" x="6134100" y="6165850"/>
          <p14:tracePt t="64602" x="6134100" y="6159500"/>
          <p14:tracePt t="64654" x="6140450" y="6153150"/>
          <p14:tracePt t="64678" x="6140450" y="6146800"/>
          <p14:tracePt t="64690" x="6146800" y="6134100"/>
          <p14:tracePt t="64706" x="6153150" y="6127750"/>
          <p14:tracePt t="64722" x="6153150" y="6121400"/>
          <p14:tracePt t="64730" x="6159500" y="6115050"/>
          <p14:tracePt t="64746" x="6165850" y="6108700"/>
          <p14:tracePt t="64763" x="6178550" y="6102350"/>
          <p14:tracePt t="64780" x="6191250" y="6089650"/>
          <p14:tracePt t="64799" x="6197600" y="6083300"/>
          <p14:tracePt t="64814" x="6197600" y="6076950"/>
          <p14:tracePt t="64830" x="6203950" y="6076950"/>
          <p14:tracePt t="64851" x="6197600" y="6076950"/>
          <p14:tracePt t="64877" x="6191250" y="6083300"/>
          <p14:tracePt t="64894" x="6184900" y="6083300"/>
          <p14:tracePt t="64910" x="6178550" y="6089650"/>
          <p14:tracePt t="64922" x="6165850" y="6089650"/>
          <p14:tracePt t="64938" x="6159500" y="6096000"/>
          <p14:tracePt t="64954" x="6165850" y="6089650"/>
          <p14:tracePt t="65013" x="6172200" y="6083300"/>
          <p14:tracePt t="65030" x="6178550" y="6076950"/>
          <p14:tracePt t="65041" x="6184900" y="6076950"/>
          <p14:tracePt t="65058" x="6184900" y="6070600"/>
          <p14:tracePt t="65074" x="6191250" y="6070600"/>
          <p14:tracePt t="65090" x="6197600" y="6070600"/>
          <p14:tracePt t="65102" x="6203950" y="6076950"/>
          <p14:tracePt t="65133" x="6203950" y="6083300"/>
          <p14:tracePt t="65178" x="6203950" y="6089650"/>
          <p14:tracePt t="65194" x="6203950" y="6096000"/>
          <p14:tracePt t="65210" x="6203950" y="6102350"/>
          <p14:tracePt t="65222" x="6210300" y="6108700"/>
          <p14:tracePt t="65238" x="6210300" y="6121400"/>
          <p14:tracePt t="65254" x="6216650" y="6127750"/>
          <p14:tracePt t="65270" x="6216650" y="6134100"/>
          <p14:tracePt t="65270" x="6223000" y="6140450"/>
          <p14:tracePt t="65284" x="6229350" y="6146800"/>
          <p14:tracePt t="65299" x="6235700" y="6159500"/>
          <p14:tracePt t="65315" x="6242050" y="6159500"/>
          <p14:tracePt t="65315" x="6242050" y="6165850"/>
          <p14:tracePt t="65334" x="6248400" y="6172200"/>
          <p14:tracePt t="65334" x="6261100" y="6178550"/>
          <p14:tracePt t="65351" x="6267450" y="6178550"/>
          <p14:tracePt t="65351" x="6280150" y="6184900"/>
          <p14:tracePt t="65367" x="6286500" y="6184900"/>
          <p14:tracePt t="65367" x="6299200" y="6191250"/>
          <p14:tracePt t="65384" x="6311900" y="6191250"/>
          <p14:tracePt t="65384" x="6324600" y="6197600"/>
          <p14:tracePt t="65384" x="6337300" y="6203950"/>
          <p14:tracePt t="65403" x="6356350" y="6203950"/>
          <p14:tracePt t="65416" x="6381750" y="6210300"/>
          <p14:tracePt t="65416" x="6426200" y="6216650"/>
          <p14:tracePt t="65435" x="6451600" y="6223000"/>
          <p14:tracePt t="65435" x="6483350" y="6223000"/>
          <p14:tracePt t="65452" x="6508750" y="6229350"/>
          <p14:tracePt t="65452" x="6540500" y="6229350"/>
          <p14:tracePt t="65468" x="6572250" y="6229350"/>
          <p14:tracePt t="65468" x="6597650" y="6223000"/>
          <p14:tracePt t="65468" x="6629400" y="6223000"/>
          <p14:tracePt t="65486" x="6654800" y="6223000"/>
          <p14:tracePt t="65499" x="6686550" y="6216650"/>
          <p14:tracePt t="65499" x="6737350" y="6210300"/>
          <p14:tracePt t="65519" x="6762750" y="6203950"/>
          <p14:tracePt t="65519" x="6788150" y="6203950"/>
          <p14:tracePt t="65535" x="6813550" y="6197600"/>
          <p14:tracePt t="65535" x="6832600" y="6197600"/>
          <p14:tracePt t="65551" x="6851650" y="6191250"/>
          <p14:tracePt t="65551" x="6870700" y="6184900"/>
          <p14:tracePt t="65568" x="6883400" y="6184900"/>
          <p14:tracePt t="65568" x="6908800" y="6184900"/>
          <p14:tracePt t="65584" x="6921500" y="6178550"/>
          <p14:tracePt t="65584" x="6927850" y="6178550"/>
          <p14:tracePt t="65601" x="6934200" y="6178550"/>
          <p14:tracePt t="65619" x="6940550" y="6178550"/>
          <p14:tracePt t="65634" x="6946900" y="6184900"/>
          <p14:tracePt t="65710" x="6959600" y="6184900"/>
          <p14:tracePt t="65718" x="6972300" y="6191250"/>
          <p14:tracePt t="65726" x="6985000" y="6197600"/>
          <p14:tracePt t="65735" x="7004050" y="6210300"/>
          <p14:tracePt t="65735" x="7029450" y="6216650"/>
          <p14:tracePt t="65752" x="7054850" y="6229350"/>
          <p14:tracePt t="65752" x="7080250" y="6235700"/>
          <p14:tracePt t="65752" x="7105650" y="6248400"/>
          <p14:tracePt t="65770" x="7137400" y="6261100"/>
          <p14:tracePt t="65784" x="7169150" y="6267450"/>
          <p14:tracePt t="65784" x="7226300" y="6273800"/>
          <p14:tracePt t="65804" x="7251700" y="6273800"/>
          <p14:tracePt t="65804" x="7283450" y="6273800"/>
          <p14:tracePt t="65819" x="7308850" y="6267450"/>
          <p14:tracePt t="65819" x="7334250" y="6267450"/>
          <p14:tracePt t="65835" x="7359650" y="6267450"/>
          <p14:tracePt t="65835" x="7378700" y="6261100"/>
          <p14:tracePt t="65852" x="7397750" y="6254750"/>
          <p14:tracePt t="65852" x="7416800" y="6248400"/>
          <p14:tracePt t="65852" x="7435850" y="6242050"/>
          <p14:tracePt t="65871" x="7448550" y="6242050"/>
          <p14:tracePt t="65871" x="7467600" y="6235700"/>
          <p14:tracePt t="65885" x="7486650" y="6229350"/>
          <p14:tracePt t="65885" x="7499350" y="6229350"/>
          <p14:tracePt t="65903" x="7518400" y="6223000"/>
          <p14:tracePt t="65903" x="7531100" y="6223000"/>
          <p14:tracePt t="65919" x="7550150" y="6223000"/>
          <p14:tracePt t="65919" x="7562850" y="6223000"/>
          <p14:tracePt t="65936" x="7575550" y="6216650"/>
          <p14:tracePt t="65936" x="7607300" y="6223000"/>
          <p14:tracePt t="65952" x="7620000" y="6223000"/>
          <p14:tracePt t="65952" x="7639050" y="6223000"/>
          <p14:tracePt t="65969" x="7651750" y="6223000"/>
          <p14:tracePt t="65969" x="7670800" y="6223000"/>
          <p14:tracePt t="65986" x="7683500" y="6229350"/>
          <p14:tracePt t="65986" x="7721600" y="6229350"/>
          <p14:tracePt t="66003" x="7740650" y="6229350"/>
          <p14:tracePt t="66003" x="7766050" y="6229350"/>
          <p14:tracePt t="66019" x="7791450" y="6235700"/>
          <p14:tracePt t="66019" x="7816850" y="6235700"/>
          <p14:tracePt t="66036" x="7842250" y="6235700"/>
          <p14:tracePt t="66036" x="7867650" y="6235700"/>
          <p14:tracePt t="66053" x="7893050" y="6235700"/>
          <p14:tracePt t="66053" x="7924800" y="6235700"/>
          <p14:tracePt t="66053" x="7950200" y="6235700"/>
          <p14:tracePt t="66072" x="7975600" y="6235700"/>
          <p14:tracePt t="66072" x="8001000" y="6235700"/>
          <p14:tracePt t="66087" x="8026400" y="6242050"/>
          <p14:tracePt t="66087" x="8045450" y="6242050"/>
          <p14:tracePt t="66103" x="8064500" y="6242050"/>
          <p14:tracePt t="66103" x="8083550" y="6248400"/>
          <p14:tracePt t="66103" x="8102600" y="6248400"/>
          <p14:tracePt t="66122" x="8121650" y="6254750"/>
          <p14:tracePt t="66134" x="8134350" y="6254750"/>
          <p14:tracePt t="66134" x="8147050" y="6254750"/>
          <p14:tracePt t="66134" x="8159750" y="6254750"/>
          <p14:tracePt t="66155" x="8166100" y="6254750"/>
          <p14:tracePt t="66168" x="8178800" y="6254750"/>
          <p14:tracePt t="66168" x="8191500" y="6261100"/>
          <p14:tracePt t="66186" x="8197850" y="6261100"/>
          <p14:tracePt t="66201" x="8197850" y="6254750"/>
          <p14:tracePt t="66242" x="8204200" y="6248400"/>
          <p14:tracePt t="66266" x="8210550" y="6248400"/>
          <p14:tracePt t="66282" x="8216900" y="6242050"/>
          <p14:tracePt t="66290" x="8223250" y="6242050"/>
          <p14:tracePt t="66290" x="8235950" y="6248400"/>
          <p14:tracePt t="66304" x="8242300" y="6248400"/>
          <p14:tracePt t="66304" x="8248650" y="6248400"/>
          <p14:tracePt t="66320" x="8261350" y="6248400"/>
          <p14:tracePt t="66320" x="8267700" y="6254750"/>
          <p14:tracePt t="66337" x="8274050" y="6254750"/>
          <p14:tracePt t="66337" x="8286750" y="6254750"/>
          <p14:tracePt t="66354" x="8293100" y="6261100"/>
          <p14:tracePt t="66354" x="8305800" y="6261100"/>
          <p14:tracePt t="66371" x="8305800" y="6267450"/>
          <p14:tracePt t="66371" x="8312150" y="6267450"/>
          <p14:tracePt t="66388" x="8318500" y="6273800"/>
          <p14:tracePt t="66402" x="8324850" y="6273800"/>
          <p14:tracePt t="66419" x="8331200" y="6280150"/>
          <p14:tracePt t="66439" x="8324850" y="6286500"/>
          <p14:tracePt t="66462" x="8318500" y="6286500"/>
          <p14:tracePt t="66478" x="8305800" y="6286500"/>
          <p14:tracePt t="66490" x="8299450" y="6292850"/>
          <p14:tracePt t="66506" x="8293100" y="6292850"/>
          <p14:tracePt t="66523" x="8286750" y="6292850"/>
          <p14:tracePt t="66542" x="8286750" y="6286500"/>
          <p14:tracePt t="66566" x="8286750" y="6280150"/>
          <p14:tracePt t="66598" x="8286750" y="6273800"/>
          <p14:tracePt t="66618" x="8286750" y="6267450"/>
          <p14:tracePt t="66642" x="8293100" y="6261100"/>
          <p14:tracePt t="66658" x="8299450" y="6261100"/>
          <p14:tracePt t="66678" x="8299450" y="6254750"/>
          <p14:tracePt t="66702" x="8305800" y="6248400"/>
          <p14:tracePt t="66730" x="8305800" y="6242050"/>
          <p14:tracePt t="66762" x="8305800" y="6248400"/>
          <p14:tracePt t="66822" x="8305800" y="6254750"/>
          <p14:tracePt t="66850" x="8312150" y="6254750"/>
          <p14:tracePt t="66942" x="8318500" y="6248400"/>
          <p14:tracePt t="66962" x="8324850" y="6248400"/>
          <p14:tracePt t="66978" x="8331200" y="6248400"/>
          <p14:tracePt t="66986" x="8337550" y="6248400"/>
          <p14:tracePt t="66994" x="8343900" y="6248400"/>
          <p14:tracePt t="67005" x="8350250" y="6248400"/>
          <p14:tracePt t="67005" x="8362950" y="6242050"/>
          <p14:tracePt t="67023" x="8375650" y="6242050"/>
          <p14:tracePt t="67023" x="8382000" y="6242050"/>
          <p14:tracePt t="67040" x="8388350" y="6248400"/>
          <p14:tracePt t="67040" x="8394700" y="6248400"/>
          <p14:tracePt t="67057" x="8407400" y="6248400"/>
          <p14:tracePt t="67057" x="8413750" y="6248400"/>
          <p14:tracePt t="67073" x="8426450" y="6248400"/>
          <p14:tracePt t="67073" x="8432800" y="6254750"/>
          <p14:tracePt t="67073" x="8439150" y="6254750"/>
          <p14:tracePt t="67092" x="8451850" y="6261100"/>
          <p14:tracePt t="67092" x="8458200" y="6261100"/>
          <p14:tracePt t="67106" x="8464550" y="6267450"/>
          <p14:tracePt t="67123" x="8470900" y="6273800"/>
          <p14:tracePt t="67139" x="8464550" y="6273800"/>
          <p14:tracePt t="67174" x="8458200" y="6273800"/>
          <p14:tracePt t="67190" x="8451850" y="6273800"/>
          <p14:tracePt t="67202" x="8445500" y="6280150"/>
          <p14:tracePt t="67250" x="8451850" y="6286500"/>
          <p14:tracePt t="67262" x="8458200" y="6286500"/>
          <p14:tracePt t="67278" x="8464550" y="6286500"/>
          <p14:tracePt t="67310" x="8470900" y="6280150"/>
          <p14:tracePt t="67330" x="8470900" y="6286500"/>
          <p14:tracePt t="67382" x="8464550" y="6292850"/>
          <p14:tracePt t="67398" x="8458200" y="6292850"/>
          <p14:tracePt t="67416" x="8451850" y="6299200"/>
          <p14:tracePt t="67430" x="8445500" y="6305550"/>
          <p14:tracePt t="67439" x="8439150" y="6305550"/>
          <p14:tracePt t="67439" x="8432800" y="6305550"/>
          <p14:tracePt t="67439" x="8426450" y="6305550"/>
          <p14:tracePt t="67459" x="8420100" y="6305550"/>
          <p14:tracePt t="67475" x="8413750" y="6305550"/>
          <p14:tracePt t="67491" x="8407400" y="6305550"/>
          <p14:tracePt t="67506" x="8401050" y="6311900"/>
          <p14:tracePt t="67523" x="8388350" y="6311900"/>
          <p14:tracePt t="67543" x="8394700" y="6305550"/>
          <p14:tracePt t="67602" x="8401050" y="6299200"/>
          <p14:tracePt t="67620" x="8407400" y="6292850"/>
          <p14:tracePt t="67625" x="8413750" y="6292850"/>
          <p14:tracePt t="67625" x="8420100" y="6286500"/>
          <p14:tracePt t="67642" x="8426450" y="6286500"/>
          <p14:tracePt t="67642" x="8439150" y="6280150"/>
          <p14:tracePt t="67659" x="8445500" y="6273800"/>
          <p14:tracePt t="67659" x="8458200" y="6267450"/>
          <p14:tracePt t="67675" x="8464550" y="6267450"/>
          <p14:tracePt t="67675" x="8489950" y="6261100"/>
          <p14:tracePt t="67692" x="8496300" y="6254750"/>
          <p14:tracePt t="67692" x="8502650" y="6254750"/>
          <p14:tracePt t="67708" x="8515350" y="6248400"/>
          <p14:tracePt t="67708" x="8521700" y="6248400"/>
          <p14:tracePt t="67726" x="8534400" y="6242050"/>
          <p14:tracePt t="67743" x="8547100" y="6242050"/>
          <p14:tracePt t="67810" x="8553450" y="6242050"/>
          <p14:tracePt t="67819" x="8559800" y="6242050"/>
          <p14:tracePt t="67827" x="8572500" y="6248400"/>
          <p14:tracePt t="67827" x="8578850" y="6248400"/>
          <p14:tracePt t="67843" x="8591550" y="6248400"/>
          <p14:tracePt t="67843" x="8604250" y="6248400"/>
          <p14:tracePt t="67859" x="8616950" y="6248400"/>
          <p14:tracePt t="67859" x="8636000" y="6248400"/>
          <p14:tracePt t="67875" x="8655050" y="6248400"/>
          <p14:tracePt t="67875" x="8667750" y="6248400"/>
          <p14:tracePt t="67893" x="8686800" y="6242050"/>
          <p14:tracePt t="67893" x="8705850" y="6242050"/>
          <p14:tracePt t="67893" x="8731250" y="6242050"/>
          <p14:tracePt t="67912" x="8750300" y="6242050"/>
          <p14:tracePt t="67912" x="8769350" y="6242050"/>
          <p14:tracePt t="67926" x="8794750" y="6242050"/>
          <p14:tracePt t="67926" x="8813800" y="6235700"/>
          <p14:tracePt t="67943" x="8832850" y="6235700"/>
          <p14:tracePt t="67943" x="8858250" y="6235700"/>
          <p14:tracePt t="67960" x="8877300" y="6235700"/>
          <p14:tracePt t="67960" x="8896350" y="6235700"/>
          <p14:tracePt t="67976" x="8909050" y="6235700"/>
          <p14:tracePt t="67976" x="8940800" y="6235700"/>
          <p14:tracePt t="67993" x="8953500" y="6229350"/>
          <p14:tracePt t="67993" x="8966200" y="6229350"/>
          <p14:tracePt t="68009" x="8978900" y="6229350"/>
          <p14:tracePt t="68009" x="8985250" y="6229350"/>
          <p14:tracePt t="68027" x="8991600" y="6229350"/>
          <p14:tracePt t="68027" x="8997950" y="6229350"/>
          <p14:tracePt t="68043" x="8997950" y="6223000"/>
          <p14:tracePt t="68067" x="8991600" y="6223000"/>
          <p14:tracePt t="68082" x="8978900" y="6223000"/>
          <p14:tracePt t="68098" x="8972550" y="6223000"/>
          <p14:tracePt t="68112" x="8966200" y="6223000"/>
          <p14:tracePt t="68112" x="8959850" y="6229350"/>
          <p14:tracePt t="68127" x="8953500" y="6229350"/>
          <p14:tracePt t="68127" x="8947150" y="6229350"/>
          <p14:tracePt t="68144" x="8940800" y="6229350"/>
          <p14:tracePt t="68144" x="8934450" y="6229350"/>
          <p14:tracePt t="68160" x="8928100" y="6235700"/>
          <p14:tracePt t="68160" x="8921750" y="6235700"/>
          <p14:tracePt t="68160" x="8915400" y="6235700"/>
          <p14:tracePt t="68179" x="8909050" y="6235700"/>
          <p14:tracePt t="68192" x="8902700" y="6235700"/>
          <p14:tracePt t="68192" x="8896350" y="6235700"/>
          <p14:tracePt t="68192" x="8890000" y="6235700"/>
          <p14:tracePt t="68212" x="8883650" y="6235700"/>
          <p14:tracePt t="68212" x="8877300" y="6235700"/>
          <p14:tracePt t="68227" x="8870950" y="6235700"/>
          <p14:tracePt t="68227" x="8864600" y="6235700"/>
          <p14:tracePt t="68244" x="8858250" y="6235700"/>
          <p14:tracePt t="68244" x="8845550" y="6235700"/>
          <p14:tracePt t="68244" x="8839200" y="6242050"/>
          <p14:tracePt t="68263" x="8826500" y="6242050"/>
          <p14:tracePt t="68275" x="8813800" y="6248400"/>
          <p14:tracePt t="68275" x="8788400" y="6248400"/>
          <p14:tracePt t="68294" x="8775700" y="6254750"/>
          <p14:tracePt t="68294" x="8756650" y="6261100"/>
          <p14:tracePt t="68310" x="8743950" y="6261100"/>
          <p14:tracePt t="68310" x="8724900" y="6261100"/>
          <p14:tracePt t="68328" x="8712200" y="6267450"/>
          <p14:tracePt t="68328" x="8680450" y="6273800"/>
          <p14:tracePt t="68344" x="8661400" y="6273800"/>
          <p14:tracePt t="68344" x="8642350" y="6280150"/>
          <p14:tracePt t="68361" x="8623300" y="6280150"/>
          <p14:tracePt t="68361" x="8604250" y="6286500"/>
          <p14:tracePt t="68377" x="8585200" y="6292850"/>
          <p14:tracePt t="68377" x="8540750" y="6299200"/>
          <p14:tracePt t="68399" x="8515350" y="6305550"/>
          <p14:tracePt t="68399" x="8496300" y="6311900"/>
          <p14:tracePt t="68412" x="8470900" y="6318250"/>
          <p14:tracePt t="68412" x="8445500" y="6324600"/>
          <p14:tracePt t="68428" x="8426450" y="6324600"/>
          <p14:tracePt t="68428" x="8401050" y="6330950"/>
          <p14:tracePt t="68444" x="8375650" y="6337300"/>
          <p14:tracePt t="68444" x="8356600" y="6337300"/>
          <p14:tracePt t="68444" x="8331200" y="6343650"/>
          <p14:tracePt t="68464" x="8305800" y="6343650"/>
          <p14:tracePt t="68476" x="8286750" y="6343650"/>
          <p14:tracePt t="68476" x="8229600" y="6350000"/>
          <p14:tracePt t="68496" x="8204200" y="6350000"/>
          <p14:tracePt t="68496" x="8178800" y="6350000"/>
          <p14:tracePt t="68512" x="8147050" y="6350000"/>
          <p14:tracePt t="68512" x="8121650" y="6350000"/>
          <p14:tracePt t="68528" x="8096250" y="6350000"/>
          <p14:tracePt t="68528" x="8070850" y="6350000"/>
          <p14:tracePt t="68528" x="8051800" y="6343650"/>
          <p14:tracePt t="68547" x="8007350" y="6343650"/>
          <p14:tracePt t="68563" x="7975600" y="6337300"/>
          <p14:tracePt t="68580" x="7950200" y="6330950"/>
          <p14:tracePt t="68593" x="7943850" y="6330950"/>
          <p14:tracePt t="68610" x="7931150" y="6324600"/>
          <p14:tracePt t="68630" x="7937500" y="6324600"/>
          <p14:tracePt t="68659" x="7943850" y="6324600"/>
          <p14:tracePt t="68667" x="7956550" y="6318250"/>
          <p14:tracePt t="68676" x="7962900" y="6311900"/>
          <p14:tracePt t="68676" x="7969250" y="6311900"/>
          <p14:tracePt t="68695" x="7981950" y="6305550"/>
          <p14:tracePt t="68695" x="8001000" y="6292850"/>
          <p14:tracePt t="68713" x="8007350" y="6292850"/>
          <p14:tracePt t="68713" x="8013700" y="6286500"/>
          <p14:tracePt t="68728" x="8020050" y="6280150"/>
          <p14:tracePt t="68728" x="8026400" y="6280150"/>
          <p14:tracePt t="68745" x="8032750" y="6273800"/>
          <p14:tracePt t="68745" x="8039100" y="6267450"/>
          <p14:tracePt t="68764" x="8039100" y="6261100"/>
          <p14:tracePt t="68778" x="8045450" y="6254750"/>
          <p14:tracePt t="68794" x="8045450" y="6248400"/>
          <p14:tracePt t="68811" x="8039100" y="6248400"/>
          <p14:tracePt t="68827" x="8032750" y="6242050"/>
          <p14:tracePt t="68844" x="8020050" y="6242050"/>
          <p14:tracePt t="68860" x="8013700" y="6248400"/>
          <p14:tracePt t="68860" x="8007350" y="6254750"/>
          <p14:tracePt t="68880" x="8001000" y="6254750"/>
          <p14:tracePt t="68894" x="7994650" y="6254750"/>
          <p14:tracePt t="68911" x="7988300" y="6248400"/>
          <p14:tracePt t="68932" x="7988300" y="6242050"/>
          <p14:tracePt t="68944" x="7988300" y="6235700"/>
          <p14:tracePt t="68961" x="7994650" y="6235700"/>
          <p14:tracePt t="68983" x="8001000" y="6229350"/>
          <p14:tracePt t="68999" x="8007350" y="6229350"/>
          <p14:tracePt t="69011" x="8013700" y="6223000"/>
          <p14:tracePt t="69042" x="8020050" y="6223000"/>
          <p14:tracePt t="69059" x="8026400" y="6216650"/>
          <p14:tracePt t="69071" x="8026400" y="6210300"/>
          <p14:tracePt t="69095" x="8032750" y="6203950"/>
          <p14:tracePt t="69119" x="8032750" y="6197600"/>
          <p14:tracePt t="69147" x="8039100" y="6191250"/>
          <p14:tracePt t="69179" x="8045450" y="6191250"/>
          <p14:tracePt t="69214" x="8051800" y="6184900"/>
          <p14:tracePt t="69231" x="8058150" y="6184900"/>
          <p14:tracePt t="69243" x="8064500" y="6184900"/>
          <p14:tracePt t="69259" x="8070850" y="6184900"/>
          <p14:tracePt t="69275" x="8077200" y="6178550"/>
          <p14:tracePt t="69299" x="8083550" y="6184900"/>
          <p14:tracePt t="69359" x="8089900" y="6184900"/>
          <p14:tracePt t="69423" x="8096250" y="6191250"/>
          <p14:tracePt t="69455" x="8102600" y="6197600"/>
          <p14:tracePt t="69483" x="8108950" y="6197600"/>
          <p14:tracePt t="69523" x="8102600" y="6191250"/>
          <p14:tracePt t="69599" x="8108950" y="6197600"/>
          <p14:tracePt t="69663" x="8115300" y="6197600"/>
          <p14:tracePt t="69695" x="8121650" y="6197600"/>
          <p14:tracePt t="69723" x="8115300" y="6203950"/>
          <p14:tracePt t="69807" x="8108950" y="6197600"/>
          <p14:tracePt t="69831" x="8102600" y="6197600"/>
          <p14:tracePt t="69843" x="8096250" y="6197600"/>
          <p14:tracePt t="69859" x="8089900" y="6191250"/>
          <p14:tracePt t="69875" x="8083550" y="6191250"/>
          <p14:tracePt t="69891" x="8077200" y="6184900"/>
          <p14:tracePt t="69903" x="8070850" y="6184900"/>
          <p14:tracePt t="69914" x="8058150" y="6184900"/>
          <p14:tracePt t="69931" x="8045450" y="6178550"/>
          <p14:tracePt t="69952" x="8039100" y="6178550"/>
          <p14:tracePt t="69965" x="8026400" y="6178550"/>
          <p14:tracePt t="69981" x="8020050" y="6178550"/>
          <p14:tracePt t="69998" x="8013700" y="6184900"/>
          <p14:tracePt t="69998" x="8007350" y="6184900"/>
          <p14:tracePt t="70016" x="8001000" y="6184900"/>
          <p14:tracePt t="70016" x="7994650" y="6184900"/>
          <p14:tracePt t="70033" x="7988300" y="6191250"/>
          <p14:tracePt t="70033" x="7981950" y="6191250"/>
          <p14:tracePt t="70050" x="7975600" y="6191250"/>
          <p14:tracePt t="70050" x="7962900" y="6191250"/>
          <p14:tracePt t="70067" x="7956550" y="6191250"/>
          <p14:tracePt t="70067" x="7931150" y="6191250"/>
          <p14:tracePt t="70084" x="7918450" y="6191250"/>
          <p14:tracePt t="70084" x="7905750" y="6191250"/>
          <p14:tracePt t="70100" x="7893050" y="6184900"/>
          <p14:tracePt t="70100" x="7880350" y="6184900"/>
          <p14:tracePt t="70118" x="7861300" y="6184900"/>
          <p14:tracePt t="70118" x="7848600" y="6184900"/>
          <p14:tracePt t="70133" x="7835900" y="6178550"/>
          <p14:tracePt t="70133" x="7829550" y="6178550"/>
          <p14:tracePt t="70133" x="7816850" y="6178550"/>
          <p14:tracePt t="70152" x="7810500" y="6178550"/>
          <p14:tracePt t="70165" x="7804150" y="6178550"/>
          <p14:tracePt t="70165" x="7791450" y="6178550"/>
          <p14:tracePt t="70184" x="7785100" y="6178550"/>
          <p14:tracePt t="70200" x="7785100" y="6172200"/>
          <p14:tracePt t="70220" x="7778750" y="6165850"/>
          <p14:tracePt t="70236" x="7778750" y="6159500"/>
          <p14:tracePt t="70259" x="7772400" y="6159500"/>
          <p14:tracePt t="70271" x="7759700" y="6159500"/>
          <p14:tracePt t="70287" x="7753350" y="6159500"/>
          <p14:tracePt t="70303" x="7747000" y="6159500"/>
          <p14:tracePt t="70316" x="7740650" y="6159500"/>
          <p14:tracePt t="70316" x="7734300" y="6159500"/>
          <p14:tracePt t="70334" x="7721600" y="6159500"/>
          <p14:tracePt t="70349" x="7715250" y="6159500"/>
          <p14:tracePt t="70366" x="7715250" y="6153150"/>
          <p14:tracePt t="70383" x="7721600" y="6146800"/>
          <p14:tracePt t="70399" x="7727950" y="6140450"/>
          <p14:tracePt t="70399" x="7734300" y="6134100"/>
          <p14:tracePt t="70418" x="7740650" y="6127750"/>
          <p14:tracePt t="70418" x="7753350" y="6127750"/>
          <p14:tracePt t="70436" x="7759700" y="6121400"/>
          <p14:tracePt t="70436" x="7778750" y="6115050"/>
          <p14:tracePt t="70452" x="7785100" y="6115050"/>
          <p14:tracePt t="70452" x="7797800" y="6108700"/>
          <p14:tracePt t="70469" x="7804150" y="6108700"/>
          <p14:tracePt t="70469" x="7810500" y="6102350"/>
          <p14:tracePt t="70485" x="7823200" y="6102350"/>
          <p14:tracePt t="70485" x="7829550" y="6096000"/>
          <p14:tracePt t="70485" x="7835900" y="6096000"/>
          <p14:tracePt t="70504" x="7842250" y="6096000"/>
          <p14:tracePt t="70516" x="7848600" y="6089650"/>
          <p14:tracePt t="70535" x="7854950" y="6089650"/>
          <p14:tracePt t="70550" x="7854950" y="6083300"/>
          <p14:tracePt t="70567" x="7848600" y="6076950"/>
          <p14:tracePt t="70567" x="7842250" y="6076950"/>
          <p14:tracePt t="70567" x="7829550" y="6076950"/>
          <p14:tracePt t="70588" x="7823200" y="6076950"/>
          <p14:tracePt t="70600" x="7810500" y="6076950"/>
          <p14:tracePt t="70600" x="7791450" y="6070600"/>
          <p14:tracePt t="70600" x="7766050" y="6070600"/>
          <p14:tracePt t="70600" x="7740650" y="6064250"/>
          <p14:tracePt t="70624" x="7708900" y="6057900"/>
          <p14:tracePt t="70633" x="7670800" y="6045200"/>
          <p14:tracePt t="70633" x="7620000" y="6038850"/>
          <p14:tracePt t="70653" x="7562850" y="6026150"/>
          <p14:tracePt t="70653" x="7499350" y="6013450"/>
          <p14:tracePt t="70669" x="7423150" y="6007100"/>
          <p14:tracePt t="70669" x="7239000" y="5981700"/>
          <p14:tracePt t="70685" x="7131050" y="5975350"/>
          <p14:tracePt t="70685" x="7016750" y="5969000"/>
          <p14:tracePt t="70703" x="6889750" y="5969000"/>
          <p14:tracePt t="70703" x="6756400" y="5969000"/>
          <p14:tracePt t="70719" x="6616700" y="5975350"/>
          <p14:tracePt t="70719" x="6477000" y="5988050"/>
          <p14:tracePt t="70735" x="6330950" y="6000750"/>
          <p14:tracePt t="70735" x="6026150" y="604520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411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289" t="75555" r="2699" b="3879"/>
          <a:stretch/>
        </p:blipFill>
        <p:spPr bwMode="auto">
          <a:xfrm>
            <a:off x="125375" y="1052736"/>
            <a:ext cx="891112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2738" name="Rectangle 2"/>
          <p:cNvSpPr>
            <a:spLocks noGrp="1" noChangeArrowheads="1"/>
          </p:cNvSpPr>
          <p:nvPr>
            <p:ph type="title"/>
          </p:nvPr>
        </p:nvSpPr>
        <p:spPr/>
        <p:txBody>
          <a:bodyPr/>
          <a:lstStyle/>
          <a:p>
            <a:r>
              <a:rPr lang="ja-JP" altLang="en-US" dirty="0"/>
              <a:t>エクセルでの</a:t>
            </a:r>
            <a:r>
              <a:rPr lang="ja-JP" altLang="en-US" dirty="0" smtClean="0"/>
              <a:t>母切片の推定</a:t>
            </a:r>
            <a:endParaRPr lang="ja-JP" altLang="en-US" dirty="0"/>
          </a:p>
        </p:txBody>
      </p:sp>
      <p:grpSp>
        <p:nvGrpSpPr>
          <p:cNvPr id="372750" name="Group 14"/>
          <p:cNvGrpSpPr>
            <a:grpSpLocks/>
          </p:cNvGrpSpPr>
          <p:nvPr/>
        </p:nvGrpSpPr>
        <p:grpSpPr bwMode="auto">
          <a:xfrm>
            <a:off x="809596" y="1146448"/>
            <a:ext cx="6248400" cy="1828800"/>
            <a:chOff x="384" y="2976"/>
            <a:chExt cx="3936" cy="1152"/>
          </a:xfrm>
        </p:grpSpPr>
        <p:sp>
          <p:nvSpPr>
            <p:cNvPr id="372743" name="Rectangle 7"/>
            <p:cNvSpPr>
              <a:spLocks noChangeArrowheads="1"/>
            </p:cNvSpPr>
            <p:nvPr/>
          </p:nvSpPr>
          <p:spPr bwMode="auto">
            <a:xfrm>
              <a:off x="384" y="3840"/>
              <a:ext cx="2836" cy="288"/>
            </a:xfrm>
            <a:prstGeom prst="rect">
              <a:avLst/>
            </a:prstGeom>
            <a:noFill/>
            <a:ln w="38100">
              <a:noFill/>
              <a:miter lim="800000"/>
              <a:headEnd/>
              <a:tailEnd/>
            </a:ln>
            <a:effectLst/>
          </p:spPr>
          <p:txBody>
            <a:bodyPr wrap="none">
              <a:spAutoFit/>
            </a:bodyPr>
            <a:lstStyle/>
            <a:p>
              <a:r>
                <a:rPr lang="ja-JP" altLang="en-US"/>
                <a:t>ここに</a:t>
              </a:r>
              <a:r>
                <a:rPr lang="en-US" altLang="ja-JP"/>
                <a:t>95</a:t>
              </a:r>
              <a:r>
                <a:rPr lang="ja-JP" altLang="en-US"/>
                <a:t>％信頼区間が表示される</a:t>
              </a:r>
            </a:p>
          </p:txBody>
        </p:sp>
        <p:sp>
          <p:nvSpPr>
            <p:cNvPr id="372744" name="Oval 8"/>
            <p:cNvSpPr>
              <a:spLocks noChangeArrowheads="1"/>
            </p:cNvSpPr>
            <p:nvPr/>
          </p:nvSpPr>
          <p:spPr bwMode="auto">
            <a:xfrm>
              <a:off x="3120" y="2976"/>
              <a:ext cx="1200" cy="672"/>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372745" name="Line 9"/>
            <p:cNvSpPr>
              <a:spLocks noChangeShapeType="1"/>
            </p:cNvSpPr>
            <p:nvPr/>
          </p:nvSpPr>
          <p:spPr bwMode="auto">
            <a:xfrm flipV="1">
              <a:off x="2688" y="3648"/>
              <a:ext cx="768" cy="240"/>
            </a:xfrm>
            <a:prstGeom prst="line">
              <a:avLst/>
            </a:prstGeom>
            <a:noFill/>
            <a:ln w="38100">
              <a:solidFill>
                <a:srgbClr val="FF6600"/>
              </a:solidFill>
              <a:round/>
              <a:headEnd/>
              <a:tailEnd type="triangle" w="med" len="med"/>
            </a:ln>
            <a:effectLst/>
          </p:spPr>
          <p:txBody>
            <a:bodyPr wrap="none" anchor="ctr">
              <a:spAutoFit/>
            </a:bodyPr>
            <a:lstStyle/>
            <a:p>
              <a:endParaRPr lang="ja-JP" altLang="en-US"/>
            </a:p>
          </p:txBody>
        </p:sp>
      </p:grpSp>
      <p:grpSp>
        <p:nvGrpSpPr>
          <p:cNvPr id="372751" name="Group 15"/>
          <p:cNvGrpSpPr>
            <a:grpSpLocks/>
          </p:cNvGrpSpPr>
          <p:nvPr/>
        </p:nvGrpSpPr>
        <p:grpSpPr bwMode="auto">
          <a:xfrm>
            <a:off x="5457796" y="1070248"/>
            <a:ext cx="3733800" cy="2209800"/>
            <a:chOff x="3312" y="2928"/>
            <a:chExt cx="2352" cy="1392"/>
          </a:xfrm>
        </p:grpSpPr>
        <p:sp>
          <p:nvSpPr>
            <p:cNvPr id="372746" name="Rectangle 10"/>
            <p:cNvSpPr>
              <a:spLocks noChangeArrowheads="1"/>
            </p:cNvSpPr>
            <p:nvPr/>
          </p:nvSpPr>
          <p:spPr bwMode="auto">
            <a:xfrm>
              <a:off x="3312" y="3802"/>
              <a:ext cx="2352" cy="518"/>
            </a:xfrm>
            <a:prstGeom prst="rect">
              <a:avLst/>
            </a:prstGeom>
            <a:noFill/>
            <a:ln w="38100">
              <a:noFill/>
              <a:miter lim="800000"/>
              <a:headEnd/>
              <a:tailEnd/>
            </a:ln>
            <a:effectLst/>
          </p:spPr>
          <p:txBody>
            <a:bodyPr>
              <a:spAutoFit/>
            </a:bodyPr>
            <a:lstStyle/>
            <a:p>
              <a:r>
                <a:rPr lang="ja-JP" altLang="en-US"/>
                <a:t>ここに指定した確率における信頼区間が表示される</a:t>
              </a:r>
            </a:p>
          </p:txBody>
        </p:sp>
        <p:sp>
          <p:nvSpPr>
            <p:cNvPr id="372747" name="Line 11"/>
            <p:cNvSpPr>
              <a:spLocks noChangeShapeType="1"/>
            </p:cNvSpPr>
            <p:nvPr/>
          </p:nvSpPr>
          <p:spPr bwMode="auto">
            <a:xfrm flipV="1">
              <a:off x="4272" y="3456"/>
              <a:ext cx="576" cy="384"/>
            </a:xfrm>
            <a:prstGeom prst="line">
              <a:avLst/>
            </a:prstGeom>
            <a:noFill/>
            <a:ln w="38100">
              <a:solidFill>
                <a:srgbClr val="FF6600"/>
              </a:solidFill>
              <a:round/>
              <a:headEnd/>
              <a:tailEnd type="triangle" w="med" len="med"/>
            </a:ln>
            <a:effectLst/>
          </p:spPr>
          <p:txBody>
            <a:bodyPr anchor="ctr">
              <a:spAutoFit/>
            </a:bodyPr>
            <a:lstStyle/>
            <a:p>
              <a:endParaRPr lang="ja-JP" altLang="en-US"/>
            </a:p>
          </p:txBody>
        </p:sp>
        <p:sp>
          <p:nvSpPr>
            <p:cNvPr id="372748" name="Oval 12"/>
            <p:cNvSpPr>
              <a:spLocks noChangeArrowheads="1"/>
            </p:cNvSpPr>
            <p:nvPr/>
          </p:nvSpPr>
          <p:spPr bwMode="auto">
            <a:xfrm>
              <a:off x="4176" y="2928"/>
              <a:ext cx="1200" cy="672"/>
            </a:xfrm>
            <a:prstGeom prst="ellipse">
              <a:avLst/>
            </a:prstGeom>
            <a:noFill/>
            <a:ln w="38100">
              <a:solidFill>
                <a:srgbClr val="FF6600"/>
              </a:solidFill>
              <a:round/>
              <a:headEnd/>
              <a:tailEnd/>
            </a:ln>
            <a:effectLst/>
          </p:spPr>
          <p:txBody>
            <a:bodyPr wrap="none" anchor="ctr">
              <a:spAutoFit/>
            </a:bodyPr>
            <a:lstStyle/>
            <a:p>
              <a:endParaRPr lang="ja-JP" altLang="en-US"/>
            </a:p>
          </p:txBody>
        </p:sp>
      </p:grpSp>
      <p:sp>
        <p:nvSpPr>
          <p:cNvPr id="2" name="テキスト ボックス 1"/>
          <p:cNvSpPr txBox="1"/>
          <p:nvPr/>
        </p:nvSpPr>
        <p:spPr>
          <a:xfrm>
            <a:off x="35496" y="3645024"/>
            <a:ext cx="9328195" cy="3046988"/>
          </a:xfrm>
          <a:prstGeom prst="rect">
            <a:avLst/>
          </a:prstGeom>
          <a:noFill/>
        </p:spPr>
        <p:txBody>
          <a:bodyPr wrap="none" rtlCol="0">
            <a:spAutoFit/>
          </a:bodyPr>
          <a:lstStyle/>
          <a:p>
            <a:r>
              <a:rPr lang="ja-JP" altLang="en-US" dirty="0"/>
              <a:t>上の表</a:t>
            </a:r>
            <a:r>
              <a:rPr lang="ja-JP" altLang="en-US" dirty="0" smtClean="0"/>
              <a:t>から母切片は</a:t>
            </a:r>
            <a:r>
              <a:rPr lang="en-US" altLang="ja-JP" dirty="0" smtClean="0"/>
              <a:t>95</a:t>
            </a:r>
            <a:r>
              <a:rPr lang="ja-JP" altLang="en-US" dirty="0" smtClean="0"/>
              <a:t>％の信頼率で</a:t>
            </a:r>
            <a:endParaRPr lang="en-US" altLang="ja-JP" dirty="0" smtClean="0"/>
          </a:p>
          <a:p>
            <a:endParaRPr kumimoji="1" lang="en-US" altLang="ja-JP" dirty="0"/>
          </a:p>
          <a:p>
            <a:r>
              <a:rPr lang="en-US" altLang="ja-JP" dirty="0" smtClean="0"/>
              <a:t>19.4</a:t>
            </a:r>
            <a:r>
              <a:rPr lang="ja-JP" altLang="en-US" dirty="0" smtClean="0"/>
              <a:t>≦</a:t>
            </a:r>
            <a:r>
              <a:rPr lang="en-US" altLang="ja-JP" dirty="0" smtClean="0"/>
              <a:t>β</a:t>
            </a:r>
            <a:r>
              <a:rPr lang="ja-JP" altLang="en-US" dirty="0" smtClean="0"/>
              <a:t>≦</a:t>
            </a:r>
            <a:r>
              <a:rPr lang="en-US" altLang="ja-JP" dirty="0" smtClean="0"/>
              <a:t>23.6 </a:t>
            </a:r>
            <a:r>
              <a:rPr lang="ja-JP" altLang="en-US" dirty="0" smtClean="0"/>
              <a:t>（単位　</a:t>
            </a:r>
            <a:r>
              <a:rPr lang="en-US" altLang="ja-JP" dirty="0" smtClean="0"/>
              <a:t>g</a:t>
            </a:r>
            <a:r>
              <a:rPr lang="ja-JP" altLang="en-US" dirty="0" smtClean="0"/>
              <a:t>）</a:t>
            </a:r>
            <a:endParaRPr lang="en-US" altLang="ja-JP" dirty="0" smtClean="0"/>
          </a:p>
          <a:p>
            <a:endParaRPr kumimoji="1" lang="en-US" altLang="ja-JP" dirty="0"/>
          </a:p>
          <a:p>
            <a:r>
              <a:rPr lang="en-US" altLang="ja-JP" dirty="0" smtClean="0"/>
              <a:t>99</a:t>
            </a:r>
            <a:r>
              <a:rPr lang="ja-JP" altLang="en-US" dirty="0" smtClean="0"/>
              <a:t>％の信頼率では　</a:t>
            </a:r>
            <a:r>
              <a:rPr lang="en-US" altLang="ja-JP" dirty="0" smtClean="0"/>
              <a:t>18.7</a:t>
            </a:r>
            <a:r>
              <a:rPr lang="ja-JP" altLang="en-US" dirty="0" smtClean="0"/>
              <a:t>≦</a:t>
            </a:r>
            <a:r>
              <a:rPr lang="en-US" altLang="ja-JP" dirty="0" smtClean="0"/>
              <a:t>β</a:t>
            </a:r>
            <a:r>
              <a:rPr lang="ja-JP" altLang="en-US" dirty="0" smtClean="0"/>
              <a:t>≦</a:t>
            </a:r>
            <a:r>
              <a:rPr lang="en-US" altLang="ja-JP" dirty="0" smtClean="0"/>
              <a:t>24.3</a:t>
            </a:r>
            <a:r>
              <a:rPr lang="ja-JP" altLang="en-US" dirty="0" smtClean="0"/>
              <a:t>（単位　</a:t>
            </a:r>
            <a:r>
              <a:rPr lang="en-US" altLang="ja-JP" dirty="0" smtClean="0"/>
              <a:t>g</a:t>
            </a:r>
            <a:r>
              <a:rPr lang="ja-JP" altLang="en-US" dirty="0" smtClean="0"/>
              <a:t>）</a:t>
            </a:r>
            <a:endParaRPr lang="en-US" altLang="ja-JP" dirty="0" smtClean="0"/>
          </a:p>
          <a:p>
            <a:endParaRPr kumimoji="1" lang="en-US" altLang="ja-JP" dirty="0"/>
          </a:p>
          <a:p>
            <a:r>
              <a:rPr kumimoji="1" lang="ja-JP" altLang="en-US" dirty="0" smtClean="0"/>
              <a:t>飲み水が</a:t>
            </a:r>
            <a:r>
              <a:rPr kumimoji="1" lang="en-US" altLang="ja-JP" dirty="0" smtClean="0"/>
              <a:t>0L</a:t>
            </a:r>
            <a:r>
              <a:rPr kumimoji="1" lang="ja-JP" altLang="en-US" dirty="0" smtClean="0"/>
              <a:t>のとき，ウズラの体重は</a:t>
            </a:r>
            <a:r>
              <a:rPr kumimoji="1" lang="en-US" altLang="ja-JP" dirty="0" smtClean="0"/>
              <a:t>95</a:t>
            </a:r>
            <a:r>
              <a:rPr kumimoji="1" lang="ja-JP" altLang="en-US" dirty="0" smtClean="0"/>
              <a:t>％の確率で</a:t>
            </a:r>
            <a:r>
              <a:rPr kumimoji="1" lang="en-US" altLang="ja-JP" dirty="0" smtClean="0"/>
              <a:t>19.4</a:t>
            </a:r>
            <a:r>
              <a:rPr lang="ja-JP" altLang="en-US" dirty="0" smtClean="0"/>
              <a:t>～</a:t>
            </a:r>
            <a:r>
              <a:rPr lang="en-US" altLang="ja-JP" dirty="0" smtClean="0"/>
              <a:t>23.6g</a:t>
            </a:r>
            <a:r>
              <a:rPr lang="ja-JP" altLang="en-US" dirty="0" smtClean="0"/>
              <a:t>である</a:t>
            </a:r>
            <a:endParaRPr lang="en-US" altLang="ja-JP" dirty="0"/>
          </a:p>
          <a:p>
            <a:endParaRPr kumimoji="1" lang="ja-JP" altLang="en-US" dirty="0"/>
          </a:p>
        </p:txBody>
      </p:sp>
      <p:pic>
        <p:nvPicPr>
          <p:cNvPr id="3" name="オーディオ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14295620"/>
      </p:ext>
    </p:extLst>
  </p:cSld>
  <p:clrMapOvr>
    <a:masterClrMapping/>
  </p:clrMapOvr>
  <mc:AlternateContent xmlns:mc="http://schemas.openxmlformats.org/markup-compatibility/2006" xmlns:p14="http://schemas.microsoft.com/office/powerpoint/2010/main">
    <mc:Choice Requires="p14">
      <p:transition spd="slow" p14:dur="2000" advTm="99825"/>
    </mc:Choice>
    <mc:Fallback xmlns="">
      <p:transition spd="slow" advTm="998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727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72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timing>
  <p:extLst>
    <p:ext uri="{3A86A75C-4F4B-4683-9AE1-C65F6400EC91}">
      <p14:laserTraceLst xmlns:p14="http://schemas.microsoft.com/office/powerpoint/2010/main">
        <p14:tracePtLst>
          <p14:tracePt t="4909" x="1200150" y="6216650"/>
          <p14:tracePt t="4936" x="1181100" y="6235700"/>
          <p14:tracePt t="4944" x="1162050" y="6248400"/>
          <p14:tracePt t="4952" x="1143000" y="6267450"/>
          <p14:tracePt t="4962" x="1117600" y="6292850"/>
          <p14:tracePt t="4962" x="1066800" y="6356350"/>
          <p14:tracePt t="4981" x="1041400" y="6388100"/>
          <p14:tracePt t="4981" x="1016000" y="6426200"/>
          <p14:tracePt t="4997" x="996950" y="6457950"/>
          <p14:tracePt t="16274" x="717550" y="6191250"/>
          <p14:tracePt t="16279" x="723900" y="6197600"/>
          <p14:tracePt t="16279" x="730250" y="6203950"/>
          <p14:tracePt t="16286" x="736600" y="6210300"/>
          <p14:tracePt t="16286" x="749300" y="6223000"/>
          <p14:tracePt t="16303" x="755650" y="6229350"/>
          <p14:tracePt t="16303" x="755650" y="6235700"/>
          <p14:tracePt t="16321" x="762000" y="6242050"/>
          <p14:tracePt t="16335" x="762000" y="6248400"/>
          <p14:tracePt t="16335" x="762000" y="6261100"/>
          <p14:tracePt t="16354" x="762000" y="6267450"/>
          <p14:tracePt t="16354" x="762000" y="6273800"/>
          <p14:tracePt t="16371" x="762000" y="6280150"/>
          <p14:tracePt t="16371" x="762000" y="6286500"/>
          <p14:tracePt t="16371" x="762000" y="6299200"/>
          <p14:tracePt t="16390" x="755650" y="6318250"/>
          <p14:tracePt t="16406" x="755650" y="6350000"/>
          <p14:tracePt t="16418" x="755650" y="6381750"/>
          <p14:tracePt t="16435" x="749300" y="6413500"/>
          <p14:tracePt t="16452" x="749300" y="6432550"/>
          <p14:tracePt t="16469" x="742950" y="6457950"/>
          <p14:tracePt t="16485" x="730250" y="6483350"/>
          <p14:tracePt t="17471" x="565150" y="6445250"/>
          <p14:tracePt t="23984" x="6470650" y="2032000"/>
          <p14:tracePt t="23984" x="6464300" y="2012950"/>
          <p14:tracePt t="23996" x="6457950" y="2000250"/>
          <p14:tracePt t="23996" x="6451600" y="1987550"/>
          <p14:tracePt t="23996" x="6445250" y="1974850"/>
          <p14:tracePt t="24015" x="6438900" y="1962150"/>
          <p14:tracePt t="24015" x="6432550" y="1955800"/>
          <p14:tracePt t="24029" x="6426200" y="1943100"/>
          <p14:tracePt t="24029" x="6419850" y="1936750"/>
          <p14:tracePt t="24046" x="6419850" y="1924050"/>
          <p14:tracePt t="24046" x="6413500" y="1917700"/>
          <p14:tracePt t="24063" x="6413500" y="1911350"/>
          <p14:tracePt t="24063" x="6413500" y="1905000"/>
          <p14:tracePt t="24080" x="6407150" y="1898650"/>
          <p14:tracePt t="24080" x="6400800" y="1898650"/>
          <p14:tracePt t="24096" x="6394450" y="1898650"/>
          <p14:tracePt t="24096" x="6381750" y="1898650"/>
          <p14:tracePt t="24113" x="6375400" y="1898650"/>
          <p14:tracePt t="24113" x="6362700" y="1898650"/>
          <p14:tracePt t="24130" x="6350000" y="1905000"/>
          <p14:tracePt t="24130" x="6311900" y="1911350"/>
          <p14:tracePt t="24149" x="6292850" y="1911350"/>
          <p14:tracePt t="24149" x="6273800" y="1917700"/>
          <p14:tracePt t="24163" x="6248400" y="1924050"/>
          <p14:tracePt t="24163" x="6223000" y="1930400"/>
          <p14:tracePt t="24181" x="6197600" y="1936750"/>
          <p14:tracePt t="24181" x="6165850" y="1936750"/>
          <p14:tracePt t="24196" x="6134100" y="1943100"/>
          <p14:tracePt t="24196" x="6102350" y="1943100"/>
          <p14:tracePt t="24196" x="6064250" y="1943100"/>
          <p14:tracePt t="24215" x="6026150" y="1943100"/>
          <p14:tracePt t="24228" x="5988050" y="1943100"/>
          <p14:tracePt t="24228" x="5911850" y="1949450"/>
          <p14:tracePt t="24247" x="5867400" y="1949450"/>
          <p14:tracePt t="24247" x="5829300" y="1943100"/>
          <p14:tracePt t="24264" x="5784850" y="1943100"/>
          <p14:tracePt t="24264" x="5746750" y="1943100"/>
          <p14:tracePt t="24280" x="5708650" y="1943100"/>
          <p14:tracePt t="24280" x="5670550" y="1943100"/>
          <p14:tracePt t="24280" x="5632450" y="1936750"/>
          <p14:tracePt t="24299" x="5600700" y="1936750"/>
          <p14:tracePt t="24312" x="5568950" y="1930400"/>
          <p14:tracePt t="24312" x="5511800" y="1930400"/>
          <p14:tracePt t="24331" x="5486400" y="1924050"/>
          <p14:tracePt t="24331" x="5467350" y="1924050"/>
          <p14:tracePt t="24347" x="5448300" y="1917700"/>
          <p14:tracePt t="24347" x="5429250" y="1917700"/>
          <p14:tracePt t="24364" x="5416550" y="1917700"/>
          <p14:tracePt t="24364" x="5403850" y="1917700"/>
          <p14:tracePt t="24364" x="5391150" y="1924050"/>
          <p14:tracePt t="24384" x="5384800" y="1924050"/>
          <p14:tracePt t="24384" x="5372100" y="1930400"/>
          <p14:tracePt t="24398" x="5365750" y="1936750"/>
          <p14:tracePt t="24398" x="5359400" y="1943100"/>
          <p14:tracePt t="24414" x="5353050" y="1949450"/>
          <p14:tracePt t="24414" x="5353050" y="1955800"/>
          <p14:tracePt t="24431" x="5346700" y="1962150"/>
          <p14:tracePt t="24431" x="5340350" y="1974850"/>
          <p14:tracePt t="24448" x="5340350" y="1981200"/>
          <p14:tracePt t="24448" x="5340350" y="1993900"/>
          <p14:tracePt t="24464" x="5340350" y="2000250"/>
          <p14:tracePt t="24464" x="5340350" y="2012950"/>
          <p14:tracePt t="24481" x="5334000" y="2025650"/>
          <p14:tracePt t="24481" x="5327650" y="2044700"/>
          <p14:tracePt t="24497" x="5321300" y="2070100"/>
          <p14:tracePt t="24497" x="5302250" y="2139950"/>
          <p14:tracePt t="24515" x="5283200" y="2190750"/>
          <p14:tracePt t="24515" x="5264150" y="2241550"/>
          <p14:tracePt t="24531" x="5245100" y="2298700"/>
          <p14:tracePt t="24531" x="5226050" y="2362200"/>
          <p14:tracePt t="24548" x="5200650" y="2425700"/>
          <p14:tracePt t="24548" x="5175250" y="2482850"/>
          <p14:tracePt t="24564" x="5143500" y="2546350"/>
          <p14:tracePt t="24564" x="5111750" y="2609850"/>
          <p14:tracePt t="24564" x="5080000" y="2667000"/>
          <p14:tracePt t="24584" x="5035550" y="2724150"/>
          <p14:tracePt t="24596" x="4991100" y="2781300"/>
          <p14:tracePt t="24596" x="4940300" y="2838450"/>
          <p14:tracePt t="24616" x="4819650" y="2971800"/>
          <p14:tracePt t="24616" x="4749800" y="3041650"/>
          <p14:tracePt t="24632" x="4673600" y="3117850"/>
          <p14:tracePt t="24632" x="4597400" y="3200400"/>
          <p14:tracePt t="24648" x="4514850" y="3282950"/>
          <p14:tracePt t="24648" x="4432300" y="3371850"/>
          <p14:tracePt t="24665" x="4349750" y="3454400"/>
          <p14:tracePt t="24665" x="4260850" y="3543300"/>
          <p14:tracePt t="24665" x="4178300" y="3625850"/>
          <p14:tracePt t="24684" x="4089400" y="3708400"/>
          <p14:tracePt t="24684" x="4000500" y="3784600"/>
          <p14:tracePt t="24698" x="3911600" y="3854450"/>
          <p14:tracePt t="24698" x="3822700" y="3917950"/>
          <p14:tracePt t="24715" x="3740150" y="3981450"/>
          <p14:tracePt t="24715" x="3651250" y="4032250"/>
          <p14:tracePt t="24732" x="3568700" y="4083050"/>
          <p14:tracePt t="24732" x="3403600" y="4165600"/>
          <p14:tracePt t="24748" x="3327400" y="4197350"/>
          <p14:tracePt t="24748" x="3257550" y="4229100"/>
          <p14:tracePt t="24766" x="3194050" y="4248150"/>
          <p14:tracePt t="24766" x="3130550" y="4273550"/>
          <p14:tracePt t="24782" x="3067050" y="4292600"/>
          <p14:tracePt t="24782" x="3009900" y="4305300"/>
          <p14:tracePt t="24799" x="2959100" y="4318000"/>
          <p14:tracePt t="24799" x="2851150" y="4337050"/>
          <p14:tracePt t="24815" x="2806700" y="4343400"/>
          <p14:tracePt t="24815" x="2762250" y="4343400"/>
          <p14:tracePt t="24833" x="2717800" y="4337050"/>
          <p14:tracePt t="24833" x="2679700" y="4330700"/>
          <p14:tracePt t="24849" x="2641600" y="4318000"/>
          <p14:tracePt t="24849" x="2609850" y="4311650"/>
          <p14:tracePt t="24849" x="2571750" y="4298950"/>
          <p14:tracePt t="24868" x="2540000" y="4292600"/>
          <p14:tracePt t="24880" x="2501900" y="4292600"/>
          <p14:tracePt t="24880" x="2432050" y="4292600"/>
          <p14:tracePt t="24900" x="2387600" y="4298950"/>
          <p14:tracePt t="24900" x="2349500" y="4305300"/>
          <p14:tracePt t="24916" x="2305050" y="4318000"/>
          <p14:tracePt t="24916" x="2260600" y="4337050"/>
          <p14:tracePt t="24932" x="2216150" y="4349750"/>
          <p14:tracePt t="24932" x="2165350" y="4368800"/>
          <p14:tracePt t="24932" x="2114550" y="4394200"/>
          <p14:tracePt t="24952" x="2057400" y="4413250"/>
          <p14:tracePt t="24964" x="2006600" y="4438650"/>
          <p14:tracePt t="24964" x="1949450" y="4464050"/>
          <p14:tracePt t="24984" x="1835150" y="4508500"/>
          <p14:tracePt t="24984" x="1784350" y="4533900"/>
          <p14:tracePt t="25000" x="1727200" y="4559300"/>
          <p14:tracePt t="25000" x="1676400" y="4584700"/>
          <p14:tracePt t="25016" x="1625600" y="4610100"/>
          <p14:tracePt t="25016" x="1574800" y="4635500"/>
          <p14:tracePt t="25033" x="1530350" y="4660900"/>
          <p14:tracePt t="25033" x="1466850" y="4686300"/>
          <p14:tracePt t="25049" x="1441450" y="4692650"/>
          <p14:tracePt t="25049" x="1435100" y="4686300"/>
          <p14:tracePt t="25066" x="1435100" y="4673600"/>
          <p14:tracePt t="25066" x="1447800" y="4648200"/>
          <p14:tracePt t="25083" x="1473200" y="4616450"/>
          <p14:tracePt t="25083" x="1511300" y="4572000"/>
          <p14:tracePt t="25099" x="1555750" y="4514850"/>
          <p14:tracePt t="25099" x="1695450" y="4368800"/>
          <p14:tracePt t="25117" x="1784350" y="4286250"/>
          <p14:tracePt t="25117" x="1892300" y="4191000"/>
          <p14:tracePt t="25133" x="2012950" y="4083050"/>
          <p14:tracePt t="25133" x="2152650" y="3962400"/>
          <p14:tracePt t="25150" x="2324100" y="3829050"/>
          <p14:tracePt t="25150" x="2679700" y="3556000"/>
          <p14:tracePt t="25168" x="2882900" y="3409950"/>
          <p14:tracePt t="25168" x="3079750" y="3270250"/>
          <p14:tracePt t="25183" x="3282950" y="3130550"/>
          <p14:tracePt t="25183" x="3479800" y="2990850"/>
          <p14:tracePt t="25200" x="3670300" y="2863850"/>
          <p14:tracePt t="25200" x="3829050" y="2743200"/>
          <p14:tracePt t="25217" x="3994150" y="2635250"/>
          <p14:tracePt t="25217" x="4152900" y="2527300"/>
          <p14:tracePt t="25217" x="4279900" y="2432050"/>
          <p14:tracePt t="25236" x="4413250" y="2349500"/>
          <p14:tracePt t="25248" x="4533900" y="2266950"/>
          <p14:tracePt t="25248" x="4737100" y="2139950"/>
          <p14:tracePt t="25268" x="4826000" y="2089150"/>
          <p14:tracePt t="25268" x="4908550" y="2044700"/>
          <p14:tracePt t="25284" x="4984750" y="2006600"/>
          <p14:tracePt t="25284" x="5054600" y="1974850"/>
          <p14:tracePt t="25300" x="5111750" y="1949450"/>
          <p14:tracePt t="25300" x="5168900" y="1924050"/>
          <p14:tracePt t="25300" x="5213350" y="1905000"/>
          <p14:tracePt t="25320" x="5251450" y="1885950"/>
          <p14:tracePt t="25332" x="5283200" y="1873250"/>
          <p14:tracePt t="25332" x="5334000" y="1854200"/>
          <p14:tracePt t="25350" x="5346700" y="1841500"/>
          <p14:tracePt t="25350" x="5359400" y="1835150"/>
          <p14:tracePt t="25367" x="5372100" y="1828800"/>
          <p14:tracePt t="25367" x="5372100" y="1822450"/>
          <p14:tracePt t="25386" x="5378450" y="1816100"/>
          <p14:tracePt t="25399" x="5378450" y="1809750"/>
          <p14:tracePt t="25415" x="5384800" y="1809750"/>
          <p14:tracePt t="25447" x="5391150" y="1809750"/>
          <p14:tracePt t="25463" x="5397500" y="1809750"/>
          <p14:tracePt t="25475" x="5403850" y="1809750"/>
          <p14:tracePt t="25483" x="5410200" y="1809750"/>
          <p14:tracePt t="25483" x="5416550" y="1809750"/>
          <p14:tracePt t="25501" x="5422900" y="1809750"/>
          <p14:tracePt t="25501" x="5435600" y="1803400"/>
          <p14:tracePt t="25518" x="5441950" y="1803400"/>
          <p14:tracePt t="25518" x="5461000" y="1797050"/>
          <p14:tracePt t="25536" x="5467350" y="1790700"/>
          <p14:tracePt t="25536" x="5480050" y="1790700"/>
          <p14:tracePt t="25552" x="5486400" y="1784350"/>
          <p14:tracePt t="25552" x="5492750" y="1784350"/>
          <p14:tracePt t="25568" x="5499100" y="1778000"/>
          <p14:tracePt t="25583" x="5505450" y="1771650"/>
          <p14:tracePt t="25627" x="5511800" y="1771650"/>
          <p14:tracePt t="25635" x="5518150" y="1771650"/>
          <p14:tracePt t="25635" x="5524500" y="1771650"/>
          <p14:tracePt t="25652" x="5530850" y="1765300"/>
          <p14:tracePt t="25652" x="5537200" y="1765300"/>
          <p14:tracePt t="25668" x="5543550" y="1758950"/>
          <p14:tracePt t="25668" x="5556250" y="1758950"/>
          <p14:tracePt t="25685" x="5562600" y="1752600"/>
          <p14:tracePt t="25700" x="5568950" y="1752600"/>
          <p14:tracePt t="25717" x="5581650" y="1752600"/>
          <p14:tracePt t="25734" x="5588000" y="1746250"/>
          <p14:tracePt t="25734" x="5594350" y="1746250"/>
          <p14:tracePt t="25752" x="5600700" y="1746250"/>
          <p14:tracePt t="25752" x="5619750" y="1739900"/>
          <p14:tracePt t="25769" x="5632450" y="1739900"/>
          <p14:tracePt t="25769" x="5651500" y="1739900"/>
          <p14:tracePt t="25785" x="5664200" y="1733550"/>
          <p14:tracePt t="25785" x="5683250" y="1733550"/>
          <p14:tracePt t="25802" x="5708650" y="1727200"/>
          <p14:tracePt t="25802" x="5734050" y="1720850"/>
          <p14:tracePt t="25819" x="5765800" y="1720850"/>
          <p14:tracePt t="25819" x="5829300" y="1708150"/>
          <p14:tracePt t="25835" x="5867400" y="1701800"/>
          <p14:tracePt t="25835" x="5905500" y="1701800"/>
          <p14:tracePt t="25852" x="5943600" y="1695450"/>
          <p14:tracePt t="25852" x="5988050" y="1695450"/>
          <p14:tracePt t="25869" x="6026150" y="1689100"/>
          <p14:tracePt t="25869" x="6070600" y="1689100"/>
          <p14:tracePt t="25869" x="6108700" y="1682750"/>
          <p14:tracePt t="25889" x="6146800" y="1682750"/>
          <p14:tracePt t="25900" x="6178550" y="1682750"/>
          <p14:tracePt t="25900" x="6248400" y="1676400"/>
          <p14:tracePt t="25920" x="6273800" y="1676400"/>
          <p14:tracePt t="25920" x="6299200" y="1670050"/>
          <p14:tracePt t="25936" x="6318250" y="1670050"/>
          <p14:tracePt t="25936" x="6337300" y="1663700"/>
          <p14:tracePt t="25952" x="6350000" y="1663700"/>
          <p14:tracePt t="25952" x="6362700" y="1657350"/>
          <p14:tracePt t="25952" x="6369050" y="1657350"/>
          <p14:tracePt t="25972" x="6375400" y="1657350"/>
          <p14:tracePt t="25988" x="6369050" y="1663700"/>
          <p14:tracePt t="26007" x="6356350" y="1670050"/>
          <p14:tracePt t="26023" x="6350000" y="1670050"/>
          <p14:tracePt t="26040" x="6350000" y="1676400"/>
          <p14:tracePt t="26056" x="6356350" y="1689100"/>
          <p14:tracePt t="26068" x="6369050" y="1695450"/>
          <p14:tracePt t="26084" x="6375400" y="1701800"/>
          <p14:tracePt t="26084" x="6381750" y="1714500"/>
          <p14:tracePt t="26103" x="6394450" y="1720850"/>
          <p14:tracePt t="26103" x="6407150" y="1727200"/>
          <p14:tracePt t="26120" x="6419850" y="1739900"/>
          <p14:tracePt t="26120" x="6451600" y="1758950"/>
          <p14:tracePt t="26136" x="6470650" y="1771650"/>
          <p14:tracePt t="26136" x="6489700" y="1778000"/>
          <p14:tracePt t="26153" x="6515100" y="1784350"/>
          <p14:tracePt t="26153" x="6534150" y="1790700"/>
          <p14:tracePt t="26170" x="6553200" y="1797050"/>
          <p14:tracePt t="26170" x="6591300" y="1803400"/>
          <p14:tracePt t="26188" x="6610350" y="1803400"/>
          <p14:tracePt t="26188" x="6623050" y="1809750"/>
          <p14:tracePt t="26204" x="6642100" y="1809750"/>
          <p14:tracePt t="26204" x="6654800" y="1803400"/>
          <p14:tracePt t="26220" x="6673850" y="1803400"/>
          <p14:tracePt t="26220" x="6686550" y="1803400"/>
          <p14:tracePt t="26237" x="6699250" y="1797050"/>
          <p14:tracePt t="26237" x="6711950" y="1797050"/>
          <p14:tracePt t="26237" x="6718300" y="1797050"/>
          <p14:tracePt t="26256" x="6731000" y="1790700"/>
          <p14:tracePt t="26268" x="6737350" y="1790700"/>
          <p14:tracePt t="26268" x="6750050" y="1784350"/>
          <p14:tracePt t="26288" x="6756400" y="1784350"/>
          <p14:tracePt t="26304" x="6756400" y="1790700"/>
          <p14:tracePt t="26415" x="6750050" y="1797050"/>
          <p14:tracePt t="26435" x="6743700" y="1803400"/>
          <p14:tracePt t="26459" x="6737350" y="1803400"/>
          <p14:tracePt t="26475" x="6731000" y="1809750"/>
          <p14:tracePt t="26487" x="6724650" y="1809750"/>
          <p14:tracePt t="26503" x="6718300" y="1809750"/>
          <p14:tracePt t="26519" x="6711950" y="1809750"/>
          <p14:tracePt t="26544" x="6705600" y="1803400"/>
          <p14:tracePt t="26647" x="6699250" y="1803400"/>
          <p14:tracePt t="26675" x="6692900" y="1797050"/>
          <p14:tracePt t="26692" x="6686550" y="1797050"/>
          <p14:tracePt t="26715" x="6692900" y="1790700"/>
          <p14:tracePt t="26787" x="6705600" y="1784350"/>
          <p14:tracePt t="26836" x="6718300" y="1778000"/>
          <p14:tracePt t="26863" x="6724650" y="1778000"/>
          <p14:tracePt t="26880" x="6731000" y="1771650"/>
          <p14:tracePt t="26915" x="6724650" y="1771650"/>
          <p14:tracePt t="26947" x="6724650" y="1765300"/>
          <p14:tracePt t="26963" x="6718300" y="1765300"/>
          <p14:tracePt t="26975" x="6705600" y="1758950"/>
          <p14:tracePt t="26991" x="6699250" y="1758950"/>
          <p14:tracePt t="27007" x="6692900" y="1758950"/>
          <p14:tracePt t="27023" x="6686550" y="1758950"/>
          <p14:tracePt t="27035" x="6692900" y="1765300"/>
          <p14:tracePt t="27148" x="6699250" y="1765300"/>
          <p14:tracePt t="27171" x="6705600" y="1771650"/>
          <p14:tracePt t="27203" x="6699250" y="1778000"/>
          <p14:tracePt t="27284" x="6699250" y="1784350"/>
          <p14:tracePt t="27323" x="6705600" y="1784350"/>
          <p14:tracePt t="27508" x="6711950" y="1784350"/>
          <p14:tracePt t="27539" x="6711950" y="1778000"/>
          <p14:tracePt t="27599" x="6718300" y="1778000"/>
          <p14:tracePt t="27635" x="6711950" y="1778000"/>
          <p14:tracePt t="27727" x="6705600" y="1778000"/>
          <p14:tracePt t="27764" x="6711950" y="1778000"/>
          <p14:tracePt t="27808" x="6711950" y="1771650"/>
          <p14:tracePt t="27839" x="6718300" y="1771650"/>
          <p14:tracePt t="27868" x="6718300" y="1765300"/>
          <p14:tracePt t="27935" x="6718300" y="1771650"/>
          <p14:tracePt t="27995" x="6711950" y="1771650"/>
          <p14:tracePt t="28088" x="6718300" y="1765300"/>
          <p14:tracePt t="28199" x="6711950" y="1765300"/>
          <p14:tracePt t="28336" x="6705600" y="1765300"/>
          <p14:tracePt t="28404" x="6699250" y="1765300"/>
          <p14:tracePt t="28484" x="6705600" y="1758950"/>
          <p14:tracePt t="28644" x="6711950" y="1758950"/>
          <p14:tracePt t="28664" x="6705600" y="1758950"/>
          <p14:tracePt t="28756" x="6699250" y="1765300"/>
          <p14:tracePt t="28816" x="6692900" y="1765300"/>
          <p14:tracePt t="28852" x="6686550" y="1765300"/>
          <p14:tracePt t="28876" x="6680200" y="1771650"/>
          <p14:tracePt t="28904" x="6673850" y="1771650"/>
          <p14:tracePt t="28927" x="6667500" y="1778000"/>
          <p14:tracePt t="28980" x="6661150" y="1771650"/>
          <p14:tracePt t="29056" x="6661150" y="1778000"/>
          <p14:tracePt t="29152" x="6661150" y="1771650"/>
          <p14:tracePt t="29244" x="6654800" y="1771650"/>
          <p14:tracePt t="29308" x="6648450" y="1771650"/>
          <p14:tracePt t="29368" x="6648450" y="1765300"/>
          <p14:tracePt t="29400" x="6642100" y="1765300"/>
          <p14:tracePt t="29452" x="6635750" y="1758950"/>
          <p14:tracePt t="29488" x="6629400" y="1758950"/>
          <p14:tracePt t="29520" x="6623050" y="1752600"/>
          <p14:tracePt t="29648" x="6629400" y="1758950"/>
          <p14:tracePt t="29708" x="6623050" y="1758950"/>
          <p14:tracePt t="29820" x="6616700" y="1765300"/>
          <p14:tracePt t="29916" x="6610350" y="1765300"/>
          <p14:tracePt t="29964" x="6604000" y="1765300"/>
          <p14:tracePt t="29984" x="6597650" y="1771650"/>
          <p14:tracePt t="30008" x="6591300" y="1778000"/>
          <p14:tracePt t="30028" x="6584950" y="1778000"/>
          <p14:tracePt t="30044" x="6578600" y="1784350"/>
          <p14:tracePt t="30060" x="6572250" y="1778000"/>
          <p14:tracePt t="30084" x="6578600" y="1771650"/>
          <p14:tracePt t="30188" x="6572250" y="1771650"/>
          <p14:tracePt t="30428" x="6565900" y="1778000"/>
          <p14:tracePt t="30456" x="6565900" y="1771650"/>
          <p14:tracePt t="30480" x="6559550" y="1771650"/>
          <p14:tracePt t="30508" x="6553200" y="1778000"/>
          <p14:tracePt t="30556" x="6546850" y="1778000"/>
          <p14:tracePt t="30600" x="6540500" y="1784350"/>
          <p14:tracePt t="30652" x="6534150" y="1784350"/>
          <p14:tracePt t="30676" x="6527800" y="1784350"/>
          <p14:tracePt t="30696" x="6521450" y="1784350"/>
          <p14:tracePt t="30720" x="6515100" y="1778000"/>
          <p14:tracePt t="30745" x="6508750" y="1778000"/>
          <p14:tracePt t="30805" x="6496050" y="1778000"/>
          <p14:tracePt t="30852" x="6496050" y="1771650"/>
          <p14:tracePt t="30884" x="6489700" y="1778000"/>
          <p14:tracePt t="30928" x="6483350" y="1778000"/>
          <p14:tracePt t="30944" x="6477000" y="1778000"/>
          <p14:tracePt t="30960" x="6470650" y="1778000"/>
          <p14:tracePt t="30976" x="6464300" y="1778000"/>
          <p14:tracePt t="30996" x="6457950" y="1778000"/>
          <p14:tracePt t="31028" x="6457950" y="1784350"/>
          <p14:tracePt t="31048" x="6451600" y="1784350"/>
          <p14:tracePt t="31064" x="6445250" y="1784350"/>
          <p14:tracePt t="31080" x="6438900" y="1784350"/>
          <p14:tracePt t="31096" x="6432550" y="1784350"/>
          <p14:tracePt t="31108" x="6426200" y="1784350"/>
          <p14:tracePt t="31133" x="6419850" y="1790700"/>
          <p14:tracePt t="31156" x="6413500" y="1797050"/>
          <p14:tracePt t="31252" x="6407150" y="1797050"/>
          <p14:tracePt t="31268" x="6400800" y="1803400"/>
          <p14:tracePt t="31280" x="6394450" y="1809750"/>
          <p14:tracePt t="31296" x="6388100" y="1809750"/>
          <p14:tracePt t="31313" x="6381750" y="1809750"/>
          <p14:tracePt t="31328" x="6375400" y="1809750"/>
          <p14:tracePt t="31348" x="6375400" y="1803400"/>
          <p14:tracePt t="31388" x="6381750" y="1797050"/>
          <p14:tracePt t="31408" x="6388100" y="1797050"/>
          <p14:tracePt t="31424" x="6394450" y="1790700"/>
          <p14:tracePt t="31440" x="6400800" y="1784350"/>
          <p14:tracePt t="31469" x="6400800" y="1778000"/>
          <p14:tracePt t="31577" x="6394450" y="1771650"/>
          <p14:tracePt t="31688" x="6388100" y="1771650"/>
          <p14:tracePt t="31724" x="6388100" y="1778000"/>
          <p14:tracePt t="31748" x="6394450" y="1784350"/>
          <p14:tracePt t="31768" x="6400800" y="1790700"/>
          <p14:tracePt t="31793" x="6407150" y="1797050"/>
          <p14:tracePt t="31817" x="6413500" y="1797050"/>
          <p14:tracePt t="31897" x="6419850" y="1797050"/>
          <p14:tracePt t="31936" x="6426200" y="1790700"/>
          <p14:tracePt t="31964" x="6432550" y="1790700"/>
          <p14:tracePt t="31980" x="6438900" y="1784350"/>
          <p14:tracePt t="32001" x="6445250" y="1784350"/>
          <p14:tracePt t="32040" x="6451600" y="1784350"/>
          <p14:tracePt t="32061" x="6445250" y="1790700"/>
          <p14:tracePt t="32137" x="6438900" y="1797050"/>
          <p14:tracePt t="32152" x="6432550" y="1797050"/>
          <p14:tracePt t="32160" x="6426200" y="1803400"/>
          <p14:tracePt t="32172" x="6413500" y="1803400"/>
          <p14:tracePt t="32172" x="6388100" y="1816100"/>
          <p14:tracePt t="32191" x="6375400" y="1822450"/>
          <p14:tracePt t="32191" x="6350000" y="1828800"/>
          <p14:tracePt t="32207" x="6330950" y="1841500"/>
          <p14:tracePt t="32207" x="6299200" y="1854200"/>
          <p14:tracePt t="32225" x="6267450" y="1866900"/>
          <p14:tracePt t="32225" x="6178550" y="1911350"/>
          <p14:tracePt t="32241" x="6121400" y="1943100"/>
          <p14:tracePt t="32241" x="6057900" y="1974850"/>
          <p14:tracePt t="32258" x="5981700" y="2019300"/>
          <p14:tracePt t="32258" x="5899150" y="2070100"/>
          <p14:tracePt t="32275" x="5803900" y="2127250"/>
          <p14:tracePt t="32275" x="5702300" y="2184400"/>
          <p14:tracePt t="32292" x="5594350" y="2254250"/>
          <p14:tracePt t="32292" x="5365750" y="2406650"/>
          <p14:tracePt t="32310" x="5238750" y="2482850"/>
          <p14:tracePt t="32310" x="5111750" y="2565400"/>
          <p14:tracePt t="32325" x="4984750" y="2647950"/>
          <p14:tracePt t="32325" x="4851400" y="2730500"/>
          <p14:tracePt t="32341" x="4718050" y="2813050"/>
          <p14:tracePt t="32341" x="4591050" y="2889250"/>
          <p14:tracePt t="32358" x="4464050" y="2965450"/>
          <p14:tracePt t="32358" x="4337050" y="3041650"/>
          <p14:tracePt t="32358" x="4216400" y="3117850"/>
          <p14:tracePt t="32377" x="4095750" y="3194050"/>
          <p14:tracePt t="32390" x="3981450" y="3270250"/>
          <p14:tracePt t="32390" x="3759200" y="3416300"/>
          <p14:tracePt t="32409" x="3651250" y="3486150"/>
          <p14:tracePt t="32409" x="3556000" y="3562350"/>
          <p14:tracePt t="32425" x="3454400" y="3632200"/>
          <p14:tracePt t="32425" x="3365500" y="3702050"/>
          <p14:tracePt t="32442" x="3276600" y="3765550"/>
          <p14:tracePt t="32442" x="3194050" y="3829050"/>
          <p14:tracePt t="32458" x="3117850" y="3886200"/>
          <p14:tracePt t="32458" x="3041650" y="3943350"/>
          <p14:tracePt t="32458" x="2971800" y="3994150"/>
          <p14:tracePt t="32478" x="2901950" y="4038600"/>
          <p14:tracePt t="32478" x="2838450" y="4083050"/>
          <p14:tracePt t="32492" x="2774950" y="4121150"/>
          <p14:tracePt t="32492" x="2717800" y="4159250"/>
          <p14:tracePt t="32509" x="2660650" y="4197350"/>
          <p14:tracePt t="32509" x="2616200" y="4229100"/>
          <p14:tracePt t="32526" x="2571750" y="4254500"/>
          <p14:tracePt t="32526" x="2508250" y="4298950"/>
          <p14:tracePt t="32543" x="2482850" y="4318000"/>
          <p14:tracePt t="32543" x="2463800" y="4330700"/>
          <p14:tracePt t="32559" x="2451100" y="4343400"/>
          <p14:tracePt t="32559" x="2444750" y="4349750"/>
          <p14:tracePt t="32576" x="2438400" y="4349750"/>
          <p14:tracePt t="32591" x="2451100" y="4343400"/>
          <p14:tracePt t="32591" x="2463800" y="4337050"/>
          <p14:tracePt t="32609" x="2482850" y="4330700"/>
          <p14:tracePt t="32609" x="2514600" y="4324350"/>
          <p14:tracePt t="32626" x="2546350" y="4318000"/>
          <p14:tracePt t="32626" x="2584450" y="4305300"/>
          <p14:tracePt t="32642" x="2628900" y="4298950"/>
          <p14:tracePt t="32642" x="2679700" y="4292600"/>
          <p14:tracePt t="32642" x="2730500" y="4279900"/>
          <p14:tracePt t="32662" x="2794000" y="4273550"/>
          <p14:tracePt t="32674" x="2851150" y="4267200"/>
          <p14:tracePt t="32674" x="2990850" y="4254500"/>
          <p14:tracePt t="32694" x="3067050" y="4248150"/>
          <p14:tracePt t="32694" x="3143250" y="4248150"/>
          <p14:tracePt t="32710" x="3225800" y="4248150"/>
          <p14:tracePt t="32710" x="3308350" y="4248150"/>
          <p14:tracePt t="32726" x="3384550" y="4254500"/>
          <p14:tracePt t="32726" x="3467100" y="4260850"/>
          <p14:tracePt t="32726" x="3543300" y="4260850"/>
          <p14:tracePt t="32745" x="3613150" y="4267200"/>
          <p14:tracePt t="32758" x="3683000" y="4273550"/>
          <p14:tracePt t="32758" x="3746500" y="4273550"/>
          <p14:tracePt t="32778" x="3860800" y="4273550"/>
          <p14:tracePt t="32778" x="3911600" y="4273550"/>
          <p14:tracePt t="32794" x="3949700" y="4273550"/>
          <p14:tracePt t="32794" x="3987800" y="4273550"/>
          <p14:tracePt t="32810" x="4019550" y="4273550"/>
          <p14:tracePt t="32810" x="4038600" y="4273550"/>
          <p14:tracePt t="32826" x="4057650" y="4273550"/>
          <p14:tracePt t="32826" x="4064000" y="4279900"/>
          <p14:tracePt t="32826" x="4070350" y="4286250"/>
          <p14:tracePt t="32845" x="4064000" y="4298950"/>
          <p14:tracePt t="32845" x="4057650" y="4311650"/>
          <p14:tracePt t="32860" x="4038600" y="4324350"/>
          <p14:tracePt t="32860" x="4019550" y="4337050"/>
          <p14:tracePt t="32877" x="3987800" y="4356100"/>
          <p14:tracePt t="32877" x="3956050" y="4375150"/>
          <p14:tracePt t="32894" x="3917950" y="4400550"/>
          <p14:tracePt t="32894" x="3835400" y="4451350"/>
          <p14:tracePt t="32910" x="3784600" y="4483100"/>
          <p14:tracePt t="32910" x="3733800" y="4508500"/>
          <p14:tracePt t="32927" x="3683000" y="4540250"/>
          <p14:tracePt t="32927" x="3625850" y="4565650"/>
          <p14:tracePt t="32943" x="3568700" y="4597400"/>
          <p14:tracePt t="32943" x="3460750" y="4648200"/>
          <p14:tracePt t="32961" x="3409950" y="4673600"/>
          <p14:tracePt t="32961" x="3352800" y="4699000"/>
          <p14:tracePt t="32978" x="3302000" y="4718050"/>
          <p14:tracePt t="32978" x="3257550" y="4743450"/>
          <p14:tracePt t="32994" x="3213100" y="4762500"/>
          <p14:tracePt t="32994" x="3168650" y="4781550"/>
          <p14:tracePt t="33010" x="3130550" y="4794250"/>
          <p14:tracePt t="33010" x="3098800" y="4813300"/>
          <p14:tracePt t="33010" x="3067050" y="4826000"/>
          <p14:tracePt t="33029" x="3035300" y="4838700"/>
          <p14:tracePt t="33042" x="3016250" y="4845050"/>
          <p14:tracePt t="33042" x="2978150" y="4864100"/>
          <p14:tracePt t="33061" x="2971800" y="4870450"/>
          <p14:tracePt t="33061" x="2965450" y="4876800"/>
          <p14:tracePt t="33078" x="2965450" y="4870450"/>
          <p14:tracePt t="33105" x="2978150" y="4864100"/>
          <p14:tracePt t="33113" x="2984500" y="4857750"/>
          <p14:tracePt t="33126" x="2997200" y="4851400"/>
          <p14:tracePt t="33126" x="3016250" y="4838700"/>
          <p14:tracePt t="33146" x="3028950" y="4832350"/>
          <p14:tracePt t="33146" x="3041650" y="4826000"/>
          <p14:tracePt t="33161" x="3048000" y="4819650"/>
          <p14:tracePt t="33161" x="3060700" y="4813300"/>
          <p14:tracePt t="33178" x="3067050" y="4806950"/>
          <p14:tracePt t="33178" x="3073400" y="4806950"/>
          <p14:tracePt t="33194" x="3079750" y="4800600"/>
          <p14:tracePt t="33194" x="3086100" y="4800600"/>
          <p14:tracePt t="33213" x="3092450" y="4800600"/>
          <p14:tracePt t="33226" x="3092450" y="4806950"/>
          <p14:tracePt t="33257" x="3098800" y="4800600"/>
          <p14:tracePt t="33301" x="3105150" y="4800600"/>
          <p14:tracePt t="33317" x="3111500" y="4800600"/>
          <p14:tracePt t="33329" x="3111500" y="4794250"/>
          <p14:tracePt t="33345" x="3117850" y="4800600"/>
          <p14:tracePt t="33381" x="3111500" y="4806950"/>
          <p14:tracePt t="33397" x="3111500" y="4813300"/>
          <p14:tracePt t="33413" x="3105150" y="4819650"/>
          <p14:tracePt t="33430" x="3092450" y="4826000"/>
          <p14:tracePt t="33441" x="3086100" y="4826000"/>
          <p14:tracePt t="33449" x="3073400" y="4826000"/>
          <p14:tracePt t="33473" x="3067050" y="4826000"/>
          <p14:tracePt t="33489" x="3067050" y="4819650"/>
          <p14:tracePt t="33501" x="3060700" y="4813300"/>
          <p14:tracePt t="33517" x="3060700" y="4806950"/>
          <p14:tracePt t="33533" x="3060700" y="4800600"/>
          <p14:tracePt t="33549" x="3060700" y="4794250"/>
          <p14:tracePt t="33561" x="3067050" y="4787900"/>
          <p14:tracePt t="33601" x="3067050" y="4794250"/>
          <p14:tracePt t="33676" x="3060700" y="4800600"/>
          <p14:tracePt t="33689" x="3054350" y="4806950"/>
          <p14:tracePt t="33705" x="3048000" y="4813300"/>
          <p14:tracePt t="33721" x="3048000" y="4819650"/>
          <p14:tracePt t="33737" x="3054350" y="4813300"/>
          <p14:tracePt t="33797" x="3054350" y="4806950"/>
          <p14:tracePt t="33809" x="3060700" y="4806950"/>
          <p14:tracePt t="33825" x="3067050" y="4800600"/>
          <p14:tracePt t="33841" x="3073400" y="4794250"/>
          <p14:tracePt t="33869" x="3067050" y="4794250"/>
          <p14:tracePt t="33917" x="3060700" y="4800600"/>
          <p14:tracePt t="33937" x="3054350" y="4806950"/>
          <p14:tracePt t="33961" x="3048000" y="4813300"/>
          <p14:tracePt t="33989" x="3041650" y="4813300"/>
          <p14:tracePt t="34005" x="3035300" y="4813300"/>
          <p14:tracePt t="34028" x="3041650" y="4813300"/>
          <p14:tracePt t="34117" x="3048000" y="4806950"/>
          <p14:tracePt t="34157" x="3054350" y="4806950"/>
          <p14:tracePt t="34185" x="3048000" y="4813300"/>
          <p14:tracePt t="34229" x="3041650" y="4819650"/>
          <p14:tracePt t="34277" x="3035300" y="4826000"/>
          <p14:tracePt t="34297" x="3041650" y="4819650"/>
          <p14:tracePt t="34341" x="3048000" y="4813300"/>
          <p14:tracePt t="34357" x="3054350" y="4806950"/>
          <p14:tracePt t="34390" x="3054350" y="4813300"/>
          <p14:tracePt t="34457" x="3054350" y="4819650"/>
          <p14:tracePt t="34469" x="3048000" y="4819650"/>
          <p14:tracePt t="34485" x="3041650" y="4826000"/>
          <p14:tracePt t="34501" x="3035300" y="4832350"/>
          <p14:tracePt t="34521" x="3028950" y="4838700"/>
          <p14:tracePt t="34681" x="3022600" y="4838700"/>
          <p14:tracePt t="34861" x="3028950" y="4832350"/>
          <p14:tracePt t="34965" x="3028950" y="4838700"/>
          <p14:tracePt t="35197" x="3028950" y="4832350"/>
          <p14:tracePt t="35249" x="3035300" y="4832350"/>
          <p14:tracePt t="35281" x="3028950" y="4826000"/>
          <p14:tracePt t="35481" x="3022600" y="4826000"/>
          <p14:tracePt t="35634" x="3028950" y="4826000"/>
          <p14:tracePt t="35778" x="3022600" y="4826000"/>
          <p14:tracePt t="35873" x="3022600" y="4819650"/>
          <p14:tracePt t="35910" x="3016250" y="4813300"/>
          <p14:tracePt t="35941" x="3009900" y="4813300"/>
          <p14:tracePt t="35985" x="3009900" y="4819650"/>
          <p14:tracePt t="36021" x="3016250" y="4813300"/>
          <p14:tracePt t="36121" x="3016250" y="4806950"/>
          <p14:tracePt t="36158" x="3022600" y="4800600"/>
          <p14:tracePt t="36261" x="3016250" y="4800600"/>
          <p14:tracePt t="36337" x="3016250" y="4806950"/>
          <p14:tracePt t="36398" x="3016250" y="4800600"/>
          <p14:tracePt t="36637" x="3016250" y="4794250"/>
          <p14:tracePt t="36790" x="3022600" y="4787900"/>
          <p14:tracePt t="36945" x="3028950" y="4794250"/>
          <p14:tracePt t="37545" x="3022600" y="4800600"/>
          <p14:tracePt t="37582" x="3016250" y="4800600"/>
          <p14:tracePt t="37630" x="3016250" y="4794250"/>
          <p14:tracePt t="37698" x="3016250" y="4787900"/>
          <p14:tracePt t="37718" x="3022600" y="4781550"/>
          <p14:tracePt t="37750" x="3016250" y="4781550"/>
          <p14:tracePt t="37882" x="3016250" y="4775200"/>
          <p14:tracePt t="37941" x="3009900" y="4768850"/>
          <p14:tracePt t="37983" x="3009900" y="4762500"/>
          <p14:tracePt t="38010" x="3003550" y="4768850"/>
          <p14:tracePt t="38086" x="3003550" y="4762500"/>
          <p14:tracePt t="38130" x="3003550" y="4756150"/>
          <p14:tracePt t="38182" x="3009900" y="4756150"/>
          <p14:tracePt t="38230" x="3003550" y="4756150"/>
          <p14:tracePt t="38386" x="3009900" y="4756150"/>
          <p14:tracePt t="38514" x="3016250" y="4756150"/>
          <p14:tracePt t="38558" x="3009900" y="4756150"/>
          <p14:tracePt t="38650" x="3009900" y="4762500"/>
          <p14:tracePt t="38686" x="3016250" y="4762500"/>
          <p14:tracePt t="38882" x="3022600" y="4756150"/>
          <p14:tracePt t="38934" x="3028950" y="4749800"/>
          <p14:tracePt t="38986" x="3035300" y="4749800"/>
          <p14:tracePt t="38994" x="3041650" y="4737100"/>
          <p14:tracePt t="39002" x="3054350" y="4724400"/>
          <p14:tracePt t="39013" x="3067050" y="4711700"/>
          <p14:tracePt t="39013" x="3105150" y="4667250"/>
          <p14:tracePt t="39034" x="3136900" y="4641850"/>
          <p14:tracePt t="39034" x="3168650" y="4610100"/>
          <p14:tracePt t="39048" x="3213100" y="4572000"/>
          <p14:tracePt t="39048" x="3257550" y="4527550"/>
          <p14:tracePt t="39065" x="3314700" y="4476750"/>
          <p14:tracePt t="39065" x="3454400" y="4349750"/>
          <p14:tracePt t="39084" x="3536950" y="4273550"/>
          <p14:tracePt t="39084" x="3632200" y="4184650"/>
          <p14:tracePt t="39099" x="3740150" y="4089400"/>
          <p14:tracePt t="39099" x="3854450" y="3975100"/>
          <p14:tracePt t="39115" x="3981450" y="3854450"/>
          <p14:tracePt t="39115" x="4121150" y="3727450"/>
          <p14:tracePt t="39133" x="4267200" y="3587750"/>
          <p14:tracePt t="39133" x="4438650" y="3454400"/>
          <p14:tracePt t="39133" x="4603750" y="3314700"/>
          <p14:tracePt t="39151" x="4781550" y="3175000"/>
          <p14:tracePt t="39163" x="4972050" y="3041650"/>
          <p14:tracePt t="39163" x="5162550" y="2901950"/>
          <p14:tracePt t="39184" x="5556250" y="2641600"/>
          <p14:tracePt t="39184" x="5746750" y="2514600"/>
          <p14:tracePt t="39199" x="5924550" y="2387600"/>
          <p14:tracePt t="39199" x="6134100" y="2266950"/>
          <p14:tracePt t="39216" x="6318250" y="2146300"/>
          <p14:tracePt t="39216" x="6477000" y="2038350"/>
          <p14:tracePt t="39216" x="6642100" y="1943100"/>
          <p14:tracePt t="39235" x="6794500" y="1860550"/>
          <p14:tracePt t="39247" x="6934200" y="1790700"/>
          <p14:tracePt t="39247" x="7175500" y="1682750"/>
          <p14:tracePt t="39266" x="7264400" y="1638300"/>
          <p14:tracePt t="39266" x="7353300" y="1606550"/>
          <p14:tracePt t="39283" x="7435850" y="1581150"/>
          <p14:tracePt t="39283" x="7505700" y="1555750"/>
          <p14:tracePt t="39300" x="7569200" y="1530350"/>
          <p14:tracePt t="39300" x="7626350" y="1511300"/>
          <p14:tracePt t="39316" x="7677150" y="1492250"/>
          <p14:tracePt t="39316" x="7766050" y="1466850"/>
          <p14:tracePt t="39333" x="7804150" y="1447800"/>
          <p14:tracePt t="39333" x="7842250" y="1441450"/>
          <p14:tracePt t="39349" x="7867650" y="1435100"/>
          <p14:tracePt t="39349" x="7893050" y="1428750"/>
          <p14:tracePt t="39366" x="7912100" y="1422400"/>
          <p14:tracePt t="39366" x="7943850" y="1422400"/>
          <p14:tracePt t="39384" x="7950200" y="1422400"/>
          <p14:tracePt t="39384" x="7956550" y="1422400"/>
          <p14:tracePt t="39400" x="7956550" y="1428750"/>
          <p14:tracePt t="39414" x="7950200" y="1435100"/>
          <p14:tracePt t="39431" x="7943850" y="1441450"/>
          <p14:tracePt t="39448" x="7937500" y="1441450"/>
          <p14:tracePt t="39448" x="7924800" y="1454150"/>
          <p14:tracePt t="39467" x="7918450" y="1454150"/>
          <p14:tracePt t="39482" x="7912100" y="1460500"/>
          <p14:tracePt t="39498" x="7918450" y="1466850"/>
          <p14:tracePt t="39515" x="7924800" y="1466850"/>
          <p14:tracePt t="39531" x="7931150" y="1473200"/>
          <p14:tracePt t="39548" x="7937500" y="1479550"/>
          <p14:tracePt t="39565" x="7943850" y="1485900"/>
          <p14:tracePt t="39582" x="7950200" y="1485900"/>
          <p14:tracePt t="39598" x="7950200" y="1492250"/>
          <p14:tracePt t="39615" x="7956550" y="1498600"/>
          <p14:tracePt t="39632" x="7962900" y="1492250"/>
          <p14:tracePt t="39742" x="7969250" y="1492250"/>
          <p14:tracePt t="39766" x="7975600" y="1492250"/>
          <p14:tracePt t="39902" x="7981950" y="1492250"/>
          <p14:tracePt t="39930" x="7981950" y="1498600"/>
          <p14:tracePt t="40050" x="7988300" y="1504950"/>
          <p14:tracePt t="40098" x="7994650" y="1504950"/>
          <p14:tracePt t="40135" x="7988300" y="1504950"/>
          <p14:tracePt t="40186" x="7981950" y="1504950"/>
          <p14:tracePt t="40203" x="7981950" y="1511300"/>
          <p14:tracePt t="40218" x="7975600" y="1511300"/>
          <p14:tracePt t="40231" x="7969250" y="1511300"/>
          <p14:tracePt t="40262" x="7962900" y="1517650"/>
          <p14:tracePt t="40323" x="7956550" y="1517650"/>
          <p14:tracePt t="40339" x="7950200" y="1517650"/>
          <p14:tracePt t="40350" x="7943850" y="1517650"/>
          <p14:tracePt t="40359" x="7937500" y="1524000"/>
          <p14:tracePt t="40367" x="7931150" y="1524000"/>
          <p14:tracePt t="40367" x="7924800" y="1524000"/>
          <p14:tracePt t="40386" x="7918450" y="1524000"/>
          <p14:tracePt t="40386" x="7905750" y="1524000"/>
          <p14:tracePt t="40404" x="7899400" y="1524000"/>
          <p14:tracePt t="40404" x="7893050" y="1524000"/>
          <p14:tracePt t="40420" x="7886700" y="1524000"/>
          <p14:tracePt t="40420" x="7880350" y="1524000"/>
          <p14:tracePt t="40436" x="7874000" y="1530350"/>
          <p14:tracePt t="40451" x="7867650" y="1530350"/>
          <p14:tracePt t="40451" x="7861300" y="1536700"/>
          <p14:tracePt t="40472" x="7854950" y="1536700"/>
          <p14:tracePt t="40503" x="7861300" y="1536700"/>
          <p14:tracePt t="40547" x="7867650" y="1536700"/>
          <p14:tracePt t="40571" x="7874000" y="1536700"/>
          <p14:tracePt t="40590" x="7867650" y="1536700"/>
          <p14:tracePt t="40658" x="7861300" y="1536700"/>
          <p14:tracePt t="40787" x="7854950" y="1536700"/>
          <p14:tracePt t="40823" x="7848600" y="1536700"/>
          <p14:tracePt t="40879" x="7854950" y="1536700"/>
          <p14:tracePt t="41102" x="7854950" y="1543050"/>
          <p14:tracePt t="41179" x="7848600" y="1543050"/>
          <p14:tracePt t="41206" x="7842250" y="1549400"/>
          <p14:tracePt t="41230" x="7835900" y="1549400"/>
          <p14:tracePt t="41250" x="7835900" y="1555750"/>
          <p14:tracePt t="41275" x="7835900" y="1562100"/>
          <p14:tracePt t="41395" x="7829550" y="1568450"/>
          <p14:tracePt t="41687" x="7835900" y="1568450"/>
          <p14:tracePt t="41754" x="7842250" y="1568450"/>
          <p14:tracePt t="41891" x="7842250" y="1574800"/>
          <p14:tracePt t="42106" x="7842250" y="1568450"/>
          <p14:tracePt t="42175" x="7848600" y="1562100"/>
          <p14:tracePt t="42559" x="7854950" y="1562100"/>
          <p14:tracePt t="42895" x="7848600" y="1562100"/>
          <p14:tracePt t="43043" x="7854950" y="1562100"/>
          <p14:tracePt t="43111" x="7861300" y="1562100"/>
          <p14:tracePt t="43159" x="7861300" y="1555750"/>
          <p14:tracePt t="43367" x="7867650" y="1555750"/>
          <p14:tracePt t="43399" x="7867650" y="1549400"/>
          <p14:tracePt t="43419" x="7874000" y="1555750"/>
          <p14:tracePt t="43479" x="7867650" y="1555750"/>
          <p14:tracePt t="43503" x="7861300" y="1555750"/>
          <p14:tracePt t="43523" x="7854950" y="1555750"/>
          <p14:tracePt t="43547" x="7861300" y="1555750"/>
          <p14:tracePt t="43607" x="7854950" y="1555750"/>
          <p14:tracePt t="43675" x="7848600" y="1555750"/>
          <p14:tracePt t="43703" x="7842250" y="1562100"/>
          <p14:tracePt t="43719" x="7835900" y="1562100"/>
          <p14:tracePt t="43743" x="7835900" y="1555750"/>
          <p14:tracePt t="43951" x="7842250" y="1555750"/>
          <p14:tracePt t="43975" x="7848600" y="1555750"/>
          <p14:tracePt t="44003" x="7842250" y="1555750"/>
          <p14:tracePt t="44059" x="7835900" y="1555750"/>
          <p14:tracePt t="44079" x="7842250" y="1562100"/>
          <p14:tracePt t="44139" x="7848600" y="1555750"/>
          <p14:tracePt t="44163" x="7848600" y="1549400"/>
          <p14:tracePt t="44207" x="7842250" y="1549400"/>
          <p14:tracePt t="44259" x="7835900" y="1549400"/>
          <p14:tracePt t="44275" x="7829550" y="1549400"/>
          <p14:tracePt t="44291" x="7823200" y="1549400"/>
          <p14:tracePt t="44303" x="7816850" y="1555750"/>
          <p14:tracePt t="44335" x="7823200" y="1562100"/>
          <p14:tracePt t="44359" x="7829550" y="1568450"/>
          <p14:tracePt t="44379" x="7835900" y="1568450"/>
          <p14:tracePt t="44395" x="7842250" y="1568450"/>
          <p14:tracePt t="44403" x="7848600" y="1568450"/>
          <p14:tracePt t="44415" x="7854950" y="1568450"/>
          <p14:tracePt t="44415" x="7861300" y="1568450"/>
          <p14:tracePt t="44434" x="7874000" y="1568450"/>
          <p14:tracePt t="44434" x="7880350" y="1568450"/>
          <p14:tracePt t="44450" x="7886700" y="1568450"/>
          <p14:tracePt t="44450" x="7893050" y="1568450"/>
          <p14:tracePt t="44467" x="7899400" y="1568450"/>
          <p14:tracePt t="44467" x="7912100" y="1568450"/>
          <p14:tracePt t="44484" x="7918450" y="1568450"/>
          <p14:tracePt t="44484" x="7924800" y="1568450"/>
          <p14:tracePt t="44500" x="7931150" y="1568450"/>
          <p14:tracePt t="44500" x="7937500" y="1574800"/>
          <p14:tracePt t="44517" x="7943850" y="1568450"/>
          <p14:tracePt t="44532" x="7937500" y="1568450"/>
          <p14:tracePt t="44575" x="7931150" y="1568450"/>
          <p14:tracePt t="44591" x="7924800" y="1568450"/>
          <p14:tracePt t="44636" x="7918450" y="1562100"/>
          <p14:tracePt t="44664" x="7924800" y="1568450"/>
          <p14:tracePt t="44756" x="7931150" y="1562100"/>
          <p14:tracePt t="44771" x="7937500" y="1562100"/>
          <p14:tracePt t="44780" x="7950200" y="1562100"/>
          <p14:tracePt t="44784" x="7956550" y="1562100"/>
          <p14:tracePt t="44784" x="7969250" y="1562100"/>
          <p14:tracePt t="44801" x="7981950" y="1568450"/>
          <p14:tracePt t="44801" x="8001000" y="1568450"/>
          <p14:tracePt t="44818" x="8020050" y="1568450"/>
          <p14:tracePt t="44818" x="8045450" y="1574800"/>
          <p14:tracePt t="44836" x="8070850" y="1581150"/>
          <p14:tracePt t="44836" x="8128000" y="1600200"/>
          <p14:tracePt t="44852" x="8153400" y="1606550"/>
          <p14:tracePt t="44852" x="8185150" y="1619250"/>
          <p14:tracePt t="44868" x="8216900" y="1625600"/>
          <p14:tracePt t="44868" x="8248650" y="1638300"/>
          <p14:tracePt t="44886" x="8274050" y="1644650"/>
          <p14:tracePt t="44886" x="8305800" y="1657350"/>
          <p14:tracePt t="44886" x="8331200" y="1663700"/>
          <p14:tracePt t="44904" x="8356600" y="1670050"/>
          <p14:tracePt t="44917" x="8375650" y="1676400"/>
          <p14:tracePt t="44917" x="8401050" y="1682750"/>
          <p14:tracePt t="44937" x="8439150" y="1695450"/>
          <p14:tracePt t="44937" x="8458200" y="1695450"/>
          <p14:tracePt t="44952" x="8470900" y="1701800"/>
          <p14:tracePt t="44952" x="8483600" y="1701800"/>
          <p14:tracePt t="44969" x="8496300" y="1708150"/>
          <p14:tracePt t="44969" x="8509000" y="1708150"/>
          <p14:tracePt t="44985" x="8521700" y="1708150"/>
          <p14:tracePt t="44985" x="8528050" y="1708150"/>
          <p14:tracePt t="44985" x="8534400" y="1714500"/>
          <p14:tracePt t="45004" x="8540750" y="1714500"/>
          <p14:tracePt t="45017" x="8547100" y="1714500"/>
          <p14:tracePt t="45017" x="8553450" y="1714500"/>
          <p14:tracePt t="45036" x="8559800" y="1714500"/>
          <p14:tracePt t="45050" x="8559800" y="1708150"/>
          <p14:tracePt t="45067" x="8566150" y="1708150"/>
          <p14:tracePt t="45085" x="8572500" y="1708150"/>
          <p14:tracePt t="45101" x="8578850" y="1701800"/>
          <p14:tracePt t="45140" x="8585200" y="1695450"/>
          <p14:tracePt t="45183" x="8591550" y="1695450"/>
          <p14:tracePt t="45212" x="8585200" y="1695450"/>
          <p14:tracePt t="45252" x="8578850" y="1695450"/>
          <p14:tracePt t="45272" x="8585200" y="1689100"/>
          <p14:tracePt t="45324" x="8591550" y="1689100"/>
          <p14:tracePt t="45340" x="8597900" y="1689100"/>
          <p14:tracePt t="45372" x="8604250" y="1689100"/>
          <p14:tracePt t="45391" x="8610600" y="1689100"/>
          <p14:tracePt t="45407" x="8616950" y="1689100"/>
          <p14:tracePt t="45423" x="8623300" y="1682750"/>
          <p14:tracePt t="45432" x="8629650" y="1682750"/>
          <p14:tracePt t="45440" x="8636000" y="1682750"/>
          <p14:tracePt t="45452" x="8642350" y="1682750"/>
          <p14:tracePt t="45452" x="8648700" y="1676400"/>
          <p14:tracePt t="45470" x="8655050" y="1676400"/>
          <p14:tracePt t="45470" x="8661400" y="1670050"/>
          <p14:tracePt t="45487" x="8674100" y="1670050"/>
          <p14:tracePt t="45487" x="8686800" y="1657350"/>
          <p14:tracePt t="45505" x="8699500" y="1657350"/>
          <p14:tracePt t="45505" x="8705850" y="1651000"/>
          <p14:tracePt t="45521" x="8718550" y="1644650"/>
          <p14:tracePt t="45521" x="8724900" y="1644650"/>
          <p14:tracePt t="45537" x="8737600" y="1644650"/>
          <p14:tracePt t="45537" x="8750300" y="1638300"/>
          <p14:tracePt t="45554" x="8763000" y="1638300"/>
          <p14:tracePt t="45554" x="8782050" y="1638300"/>
          <p14:tracePt t="45554" x="8794750" y="1638300"/>
          <p14:tracePt t="45573" x="8807450" y="1638300"/>
          <p14:tracePt t="45573" x="8820150" y="1631950"/>
          <p14:tracePt t="45588" x="8832850" y="1631950"/>
          <p14:tracePt t="45588" x="8839200" y="1631950"/>
          <p14:tracePt t="45605" x="8851900" y="1631950"/>
          <p14:tracePt t="45605" x="8858250" y="1631950"/>
          <p14:tracePt t="45621" x="8864600" y="1638300"/>
          <p14:tracePt t="45621" x="8870950" y="1638300"/>
          <p14:tracePt t="45621" x="8877300" y="1638300"/>
          <p14:tracePt t="45640" x="8883650" y="1638300"/>
          <p14:tracePt t="45653" x="8890000" y="1638300"/>
          <p14:tracePt t="45669" x="8896350" y="1638300"/>
          <p14:tracePt t="45686" x="8890000" y="1644650"/>
          <p14:tracePt t="45724" x="8883650" y="1644650"/>
          <p14:tracePt t="45740" x="8877300" y="1644650"/>
          <p14:tracePt t="45751" x="8870950" y="1644650"/>
          <p14:tracePt t="45776" x="8864600" y="1644650"/>
          <p14:tracePt t="45828" x="8858250" y="1644650"/>
          <p14:tracePt t="45852" x="8851900" y="1644650"/>
          <p14:tracePt t="45872" x="8845550" y="1644650"/>
          <p14:tracePt t="45888" x="8839200" y="1644650"/>
          <p14:tracePt t="45911" x="8832850" y="1644650"/>
          <p14:tracePt t="45932" x="8826500" y="1644650"/>
          <p14:tracePt t="45957" x="8820150" y="1644650"/>
          <p14:tracePt t="45980" x="8813800" y="1651000"/>
          <p14:tracePt t="46000" x="8807450" y="1651000"/>
          <p14:tracePt t="46060" x="8801100" y="1657350"/>
          <p14:tracePt t="46092" x="8794750" y="1657350"/>
          <p14:tracePt t="46284" x="8788400" y="1651000"/>
          <p14:tracePt t="46308" x="8782050" y="1651000"/>
          <p14:tracePt t="46332" x="8775700" y="1651000"/>
          <p14:tracePt t="46337" x="8769350" y="1651000"/>
          <p14:tracePt t="46344" x="8763000" y="1651000"/>
          <p14:tracePt t="46355" x="8756650" y="1651000"/>
          <p14:tracePt t="46372" x="8743950" y="1651000"/>
          <p14:tracePt t="46372" x="8731250" y="1644650"/>
          <p14:tracePt t="46372" x="8724900" y="1644650"/>
          <p14:tracePt t="46396" x="8718550" y="1644650"/>
          <p14:tracePt t="46405" x="8712200" y="1651000"/>
          <p14:tracePt t="46405" x="8705850" y="1651000"/>
          <p14:tracePt t="46424" x="8693150" y="1651000"/>
          <p14:tracePt t="46424" x="8686800" y="1651000"/>
          <p14:tracePt t="46441" x="8680450" y="1651000"/>
          <p14:tracePt t="46441" x="8667750" y="1657350"/>
          <p14:tracePt t="46457" x="8661400" y="1663700"/>
          <p14:tracePt t="46457" x="8655050" y="1663700"/>
          <p14:tracePt t="46474" x="8648700" y="1663700"/>
          <p14:tracePt t="46474" x="8642350" y="1670050"/>
          <p14:tracePt t="46491" x="8636000" y="1670050"/>
          <p14:tracePt t="46491" x="8629650" y="1676400"/>
          <p14:tracePt t="46508" x="8616950" y="1676400"/>
          <p14:tracePt t="46524" x="8616950" y="1682750"/>
          <p14:tracePt t="46540" x="8610600" y="1682750"/>
          <p14:tracePt t="46608" x="8597900" y="1682750"/>
          <p14:tracePt t="46624" x="8591550" y="1682750"/>
          <p14:tracePt t="46636" x="8585200" y="1682750"/>
          <p14:tracePt t="46644" x="8578850" y="1682750"/>
          <p14:tracePt t="46656" x="8572500" y="1682750"/>
          <p14:tracePt t="46656" x="8566150" y="1682750"/>
          <p14:tracePt t="46656" x="8559800" y="1682750"/>
          <p14:tracePt t="46677" x="8553450" y="1682750"/>
          <p14:tracePt t="46692" x="8547100" y="1682750"/>
          <p14:tracePt t="46707" x="8540750" y="1682750"/>
          <p14:tracePt t="46723" x="8534400" y="1682750"/>
          <p14:tracePt t="46740" x="8528050" y="1682750"/>
          <p14:tracePt t="46757" x="8521700" y="1682750"/>
          <p14:tracePt t="46757" x="8515350" y="1682750"/>
          <p14:tracePt t="46775" x="8509000" y="1689100"/>
          <p14:tracePt t="46790" x="8502650" y="1689100"/>
          <p14:tracePt t="46807" x="8496300" y="1689100"/>
          <p14:tracePt t="46825" x="8489950" y="1689100"/>
          <p14:tracePt t="46841" x="8483600" y="1689100"/>
          <p14:tracePt t="46864" x="8477250" y="1695450"/>
          <p14:tracePt t="46877" x="8470900" y="1695450"/>
          <p14:tracePt t="46893" x="8464550" y="1695450"/>
          <p14:tracePt t="46909" x="8458200" y="1695450"/>
          <p14:tracePt t="46924" x="8451850" y="1695450"/>
          <p14:tracePt t="46945" x="8445500" y="1695450"/>
          <p14:tracePt t="47044" x="8439150" y="1695450"/>
          <p14:tracePt t="47072" x="8432800" y="1701800"/>
          <p14:tracePt t="47132" x="8439150" y="1695450"/>
          <p14:tracePt t="47232" x="8432800" y="1695450"/>
          <p14:tracePt t="47412" x="8426450" y="1695450"/>
          <p14:tracePt t="47780" x="8420100" y="1695450"/>
          <p14:tracePt t="47809" x="8413750" y="1695450"/>
          <p14:tracePt t="47840" x="8420100" y="1701800"/>
          <p14:tracePt t="48116" x="8413750" y="1708150"/>
          <p14:tracePt t="48196" x="8407400" y="1708150"/>
          <p14:tracePt t="48364" x="8401050" y="1714500"/>
          <p14:tracePt t="48477" x="8394700" y="1714500"/>
          <p14:tracePt t="48496" x="8388350" y="1714500"/>
          <p14:tracePt t="48520" x="8382000" y="1714500"/>
          <p14:tracePt t="48544" x="8375650" y="1714500"/>
          <p14:tracePt t="48604" x="8375650" y="1708150"/>
          <p14:tracePt t="48692" x="8375650" y="1701800"/>
          <p14:tracePt t="48793" x="8382000" y="1701800"/>
          <p14:tracePt t="48845" x="8388350" y="1695450"/>
          <p14:tracePt t="48873" x="8382000" y="1695450"/>
          <p14:tracePt t="48972" x="8375650" y="1695450"/>
          <p14:tracePt t="49017" x="8369300" y="1695450"/>
          <p14:tracePt t="49284" x="8362950" y="1689100"/>
          <p14:tracePt t="49369" x="8356600" y="1689100"/>
          <p14:tracePt t="49524" x="8362950" y="1682750"/>
          <p14:tracePt t="49585" x="8369300" y="1689100"/>
          <p14:tracePt t="49624" x="8362950" y="1689100"/>
          <p14:tracePt t="49697" x="8362950" y="1695450"/>
          <p14:tracePt t="49805" x="8356600" y="1695450"/>
          <p14:tracePt t="50028" x="8350250" y="1695450"/>
          <p14:tracePt t="50053" x="8343900" y="1695450"/>
          <p14:tracePt t="50072" x="8350250" y="1695450"/>
          <p14:tracePt t="50157" x="8343900" y="1695450"/>
          <p14:tracePt t="50293" x="8337550" y="1701800"/>
          <p14:tracePt t="50425" x="8331200" y="1701800"/>
          <p14:tracePt t="50449" x="8324850" y="1701800"/>
          <p14:tracePt t="50605" x="8318500" y="1701800"/>
          <p14:tracePt t="50629" x="8312150" y="1701800"/>
          <p14:tracePt t="50653" x="8305800" y="1708150"/>
          <p14:tracePt t="50665" x="8299450" y="1708150"/>
          <p14:tracePt t="50680" x="8293100" y="1708150"/>
          <p14:tracePt t="50691" x="8286750" y="1708150"/>
          <p14:tracePt t="50691" x="8274050" y="1708150"/>
          <p14:tracePt t="50706" x="8267700" y="1714500"/>
          <p14:tracePt t="50706" x="8255000" y="1714500"/>
          <p14:tracePt t="50722" x="8242300" y="1714500"/>
          <p14:tracePt t="50722" x="8229600" y="1720850"/>
          <p14:tracePt t="50722" x="8216900" y="1720850"/>
          <p14:tracePt t="50741" x="8197850" y="1727200"/>
          <p14:tracePt t="50754" x="8178800" y="1727200"/>
          <p14:tracePt t="50754" x="8134350" y="1733550"/>
          <p14:tracePt t="50774" x="8115300" y="1739900"/>
          <p14:tracePt t="50774" x="8083550" y="1746250"/>
          <p14:tracePt t="50789" x="8051800" y="1752600"/>
          <p14:tracePt t="50789" x="8020050" y="1758950"/>
          <p14:tracePt t="50806" x="7975600" y="1765300"/>
          <p14:tracePt t="50806" x="7931150" y="1778000"/>
          <p14:tracePt t="50822" x="7880350" y="1784350"/>
          <p14:tracePt t="50822" x="7753350" y="1809750"/>
          <p14:tracePt t="50839" x="7683500" y="1822450"/>
          <p14:tracePt t="50839" x="7607300" y="1835150"/>
          <p14:tracePt t="50856" x="7524750" y="1854200"/>
          <p14:tracePt t="50856" x="7442200" y="1873250"/>
          <p14:tracePt t="50873" x="7353300" y="1892300"/>
          <p14:tracePt t="50873" x="7258050" y="1917700"/>
          <p14:tracePt t="51356" x="6737350" y="2216150"/>
          <p14:tracePt t="51356" x="6750050" y="2209800"/>
          <p14:tracePt t="51374" x="6762750" y="2203450"/>
          <p14:tracePt t="51374" x="6769100" y="2203450"/>
          <p14:tracePt t="51374" x="6781800" y="2197100"/>
          <p14:tracePt t="51394" x="6794500" y="2190750"/>
          <p14:tracePt t="51394" x="6800850" y="2190750"/>
          <p14:tracePt t="51408" x="6807200" y="2190750"/>
          <p14:tracePt t="51423" x="6800850" y="2197100"/>
          <p14:tracePt t="51461" x="6794500" y="2197100"/>
          <p14:tracePt t="51481" x="6800850" y="2197100"/>
          <p14:tracePt t="51513" x="6813550" y="2190750"/>
          <p14:tracePt t="51525" x="6819900" y="2190750"/>
          <p14:tracePt t="51533" x="6826250" y="2184400"/>
          <p14:tracePt t="51543" x="6832600" y="2184400"/>
          <p14:tracePt t="51543" x="6838950" y="2184400"/>
          <p14:tracePt t="51558" x="6845300" y="2184400"/>
          <p14:tracePt t="51558" x="6851650" y="2178050"/>
          <p14:tracePt t="51575" x="6858000" y="2178050"/>
          <p14:tracePt t="51590" x="6870700" y="2171700"/>
          <p14:tracePt t="51607" x="6877050" y="2171700"/>
          <p14:tracePt t="51624" x="6883400" y="2165350"/>
          <p14:tracePt t="51640" x="6889750" y="2159000"/>
          <p14:tracePt t="51640" x="6896100" y="2159000"/>
          <p14:tracePt t="51658" x="6902450" y="2159000"/>
          <p14:tracePt t="51673" x="6908800" y="2152650"/>
          <p14:tracePt t="51690" x="6915150" y="2152650"/>
          <p14:tracePt t="51707" x="6921500" y="2152650"/>
          <p14:tracePt t="51724" x="6927850" y="2146300"/>
          <p14:tracePt t="51741" x="6934200" y="2146300"/>
          <p14:tracePt t="51757" x="6940550" y="2139950"/>
          <p14:tracePt t="51774" x="6946900" y="2139950"/>
          <p14:tracePt t="51774" x="6953250" y="2139950"/>
          <p14:tracePt t="51793" x="6959600" y="2133600"/>
          <p14:tracePt t="51793" x="6965950" y="2127250"/>
          <p14:tracePt t="51809" x="6972300" y="2120900"/>
          <p14:tracePt t="51809" x="6991350" y="2114550"/>
          <p14:tracePt t="51826" x="7004050" y="2108200"/>
          <p14:tracePt t="51826" x="7010400" y="2101850"/>
          <p14:tracePt t="51843" x="7023100" y="2095500"/>
          <p14:tracePt t="51843" x="7035800" y="2089150"/>
          <p14:tracePt t="51859" x="7048500" y="2082800"/>
          <p14:tracePt t="51859" x="7054850" y="2076450"/>
          <p14:tracePt t="51876" x="7067550" y="2070100"/>
          <p14:tracePt t="51876" x="7080250" y="2070100"/>
          <p14:tracePt t="51895" x="7099300" y="2057400"/>
          <p14:tracePt t="51895" x="7112000" y="2051050"/>
          <p14:tracePt t="51910" x="7118350" y="2051050"/>
          <p14:tracePt t="51910" x="7131050" y="2044700"/>
          <p14:tracePt t="51927" x="7137400" y="2038350"/>
          <p14:tracePt t="51927" x="7143750" y="2038350"/>
          <p14:tracePt t="51927" x="7150100" y="2032000"/>
          <p14:tracePt t="51945" x="7162800" y="2032000"/>
          <p14:tracePt t="51958" x="7169150" y="2025650"/>
          <p14:tracePt t="51958" x="7181850" y="2019300"/>
          <p14:tracePt t="51979" x="7188200" y="2019300"/>
          <p14:tracePt t="51979" x="7194550" y="2019300"/>
          <p14:tracePt t="51994" x="7200900" y="2019300"/>
          <p14:tracePt t="51994" x="7207250" y="2012950"/>
          <p14:tracePt t="52010" x="7213600" y="2012950"/>
          <p14:tracePt t="52010" x="7219950" y="2006600"/>
          <p14:tracePt t="52027" x="7226300" y="2006600"/>
          <p14:tracePt t="52027" x="7232650" y="2006600"/>
          <p14:tracePt t="52027" x="7239000" y="2006600"/>
          <p14:tracePt t="52045" x="7245350" y="2000250"/>
          <p14:tracePt t="52058" x="7258050" y="1993900"/>
          <p14:tracePt t="52075" x="7264400" y="1993900"/>
          <p14:tracePt t="52092" x="7264400" y="2000250"/>
          <p14:tracePt t="52157" x="7270750" y="1993900"/>
          <p14:tracePt t="52202" x="7277100" y="1993900"/>
          <p14:tracePt t="52217" x="7283450" y="1993900"/>
          <p14:tracePt t="52234" x="7289800" y="1987550"/>
          <p14:tracePt t="52241" x="7302500" y="1987550"/>
          <p14:tracePt t="52253" x="7302500" y="1981200"/>
          <p14:tracePt t="52262" x="7315200" y="1981200"/>
          <p14:tracePt t="52278" x="7321550" y="1981200"/>
          <p14:tracePt t="52293" x="7327900" y="1981200"/>
          <p14:tracePt t="52293" x="7334250" y="1974850"/>
          <p14:tracePt t="52311" x="7340600" y="1974850"/>
          <p14:tracePt t="52326" x="7346950" y="1974850"/>
          <p14:tracePt t="52326" x="7359650" y="1968500"/>
          <p14:tracePt t="52347" x="7366000" y="1968500"/>
          <p14:tracePt t="52362" x="7372350" y="1968500"/>
          <p14:tracePt t="52376" x="7378700" y="1962150"/>
          <p14:tracePt t="52425" x="7385050" y="1962150"/>
          <p14:tracePt t="52457" x="7391400" y="1962150"/>
          <p14:tracePt t="52481" x="7397750" y="1962150"/>
          <p14:tracePt t="52493" x="7404100" y="1962150"/>
          <p14:tracePt t="52509" x="7410450" y="1955800"/>
          <p14:tracePt t="52525" x="7423150" y="1955800"/>
          <p14:tracePt t="52541" x="7429500" y="1949450"/>
          <p14:tracePt t="52553" x="7435850" y="1949450"/>
          <p14:tracePt t="52569" x="7442200" y="1949450"/>
          <p14:tracePt t="52585" x="7448550" y="1949450"/>
          <p14:tracePt t="52601" x="7454900" y="1943100"/>
          <p14:tracePt t="52614" x="7461250" y="1943100"/>
          <p14:tracePt t="52630" x="7467600" y="1936750"/>
          <p14:tracePt t="52661" x="7461250" y="1943100"/>
          <p14:tracePt t="52725" x="7454900" y="1949450"/>
          <p14:tracePt t="52757" x="7454900" y="1943100"/>
          <p14:tracePt t="52801" x="7454900" y="1936750"/>
          <p14:tracePt t="52833" x="7454900" y="1943100"/>
          <p14:tracePt t="52893" x="7454900" y="1936750"/>
          <p14:tracePt t="52945" x="7461250" y="1936750"/>
          <p14:tracePt t="53021" x="7467600" y="1930400"/>
          <p14:tracePt t="53065" x="7473950" y="1924050"/>
          <p14:tracePt t="53093" x="7480300" y="1924050"/>
          <p14:tracePt t="53118" x="7486650" y="1924050"/>
          <p14:tracePt t="53169" x="7493000" y="1917700"/>
          <p14:tracePt t="53213" x="7499350" y="1917700"/>
          <p14:tracePt t="53229" x="7505700" y="1917700"/>
          <p14:tracePt t="53245" x="7512050" y="1911350"/>
          <p14:tracePt t="53273" x="7524750" y="1911350"/>
          <p14:tracePt t="53297" x="7524750" y="1917700"/>
          <p14:tracePt t="53322" x="7531100" y="1917700"/>
          <p14:tracePt t="53341" x="7537450" y="1911350"/>
          <p14:tracePt t="53366" x="7543800" y="1911350"/>
          <p14:tracePt t="53401" x="7537450" y="1911350"/>
          <p14:tracePt t="53461" x="7537450" y="1917700"/>
          <p14:tracePt t="53477" x="7537450" y="1924050"/>
          <p14:tracePt t="53501" x="7543800" y="1930400"/>
          <p14:tracePt t="53521" x="7550150" y="1936750"/>
          <p14:tracePt t="53538" x="7556500" y="1936750"/>
          <p14:tracePt t="53553" x="7562850" y="1936750"/>
          <p14:tracePt t="53566" x="7569200" y="1930400"/>
          <p14:tracePt t="53582" x="7581900" y="1930400"/>
          <p14:tracePt t="53598" x="7588250" y="1930400"/>
          <p14:tracePt t="53613" x="7594600" y="1924050"/>
          <p14:tracePt t="53622" x="7600950" y="1924050"/>
          <p14:tracePt t="53634" x="7607300" y="1924050"/>
          <p14:tracePt t="53657" x="7613650" y="1924050"/>
          <p14:tracePt t="53685" x="7620000" y="1924050"/>
          <p14:tracePt t="53702" x="7632700" y="1924050"/>
          <p14:tracePt t="53718" x="7639050" y="1924050"/>
          <p14:tracePt t="53733" x="7645400" y="1917700"/>
          <p14:tracePt t="53753" x="7651750" y="1917700"/>
          <p14:tracePt t="53793" x="7658100" y="1917700"/>
          <p14:tracePt t="53806" x="7664450" y="1911350"/>
          <p14:tracePt t="53829" x="7664450" y="1905000"/>
          <p14:tracePt t="53862" x="7670800" y="1905000"/>
          <p14:tracePt t="53897" x="7677150" y="1898650"/>
          <p14:tracePt t="53942" x="7677150" y="1892300"/>
          <p14:tracePt t="53966" x="7677150" y="1885950"/>
          <p14:tracePt t="53986" x="7677150" y="1879600"/>
          <p14:tracePt t="54010" x="7683500" y="1879600"/>
          <p14:tracePt t="54041" x="7689850" y="1873250"/>
          <p14:tracePt t="54062" x="7696200" y="1866900"/>
          <p14:tracePt t="54078" x="7702550" y="1860550"/>
          <p14:tracePt t="54105" x="7708900" y="1854200"/>
          <p14:tracePt t="54122" x="7715250" y="1854200"/>
          <p14:tracePt t="54146" x="7721600" y="1854200"/>
          <p14:tracePt t="54190" x="7715250" y="1854200"/>
          <p14:tracePt t="54249" x="7708900" y="1860550"/>
          <p14:tracePt t="54273" x="7702550" y="1860550"/>
          <p14:tracePt t="54294" x="7702550" y="1866900"/>
          <p14:tracePt t="54318" x="7702550" y="1873250"/>
          <p14:tracePt t="54345" x="7696200" y="1866900"/>
          <p14:tracePt t="54405" x="7689850" y="1873250"/>
          <p14:tracePt t="54430" x="7696200" y="1866900"/>
          <p14:tracePt t="54533" x="7689850" y="1866900"/>
          <p14:tracePt t="54594" x="7683500" y="1866900"/>
          <p14:tracePt t="54617" x="7670800" y="1873250"/>
          <p14:tracePt t="54633" x="7664450" y="1873250"/>
          <p14:tracePt t="54642" x="7658100" y="1873250"/>
          <p14:tracePt t="54654" x="7651750" y="1879600"/>
          <p14:tracePt t="54668" x="7645400" y="1879600"/>
          <p14:tracePt t="54668" x="7639050" y="1879600"/>
          <p14:tracePt t="54687" x="7626350" y="1879600"/>
          <p14:tracePt t="54703" x="7620000" y="1885950"/>
          <p14:tracePt t="54703" x="7613650" y="1885950"/>
          <p14:tracePt t="54719" x="7600950" y="1885950"/>
          <p14:tracePt t="54739" x="7594600" y="1879600"/>
          <p14:tracePt t="54755" x="7588250" y="1879600"/>
          <p14:tracePt t="54767" x="7581900" y="1873250"/>
          <p14:tracePt t="54798" x="7581900" y="1866900"/>
          <p14:tracePt t="54822" x="7575550" y="1860550"/>
          <p14:tracePt t="54850" x="7569200" y="1860550"/>
          <p14:tracePt t="54866" x="7562850" y="1860550"/>
          <p14:tracePt t="54882" x="7569200" y="1860550"/>
          <p14:tracePt t="54942" x="7575550" y="1854200"/>
          <p14:tracePt t="54954" x="7581900" y="1854200"/>
          <p14:tracePt t="54970" x="7588250" y="1847850"/>
          <p14:tracePt t="54986" x="7594600" y="1841500"/>
          <p14:tracePt t="55006" x="7594600" y="1835150"/>
          <p14:tracePt t="55022" x="7594600" y="1828800"/>
          <p14:tracePt t="55046" x="7594600" y="1822450"/>
          <p14:tracePt t="55054" x="7594600" y="1816100"/>
          <p14:tracePt t="55090" x="7600950" y="1809750"/>
          <p14:tracePt t="55114" x="7607300" y="1809750"/>
          <p14:tracePt t="55122" x="7613650" y="1803400"/>
          <p14:tracePt t="55122" x="7620000" y="1803400"/>
          <p14:tracePt t="55137" x="7626350" y="1803400"/>
          <p14:tracePt t="55137" x="7639050" y="1797050"/>
          <p14:tracePt t="55154" x="7651750" y="1797050"/>
          <p14:tracePt t="55154" x="7658100" y="1797050"/>
          <p14:tracePt t="55171" x="7670800" y="1790700"/>
          <p14:tracePt t="55171" x="7683500" y="1790700"/>
          <p14:tracePt t="55188" x="7689850" y="1790700"/>
          <p14:tracePt t="55188" x="7696200" y="1790700"/>
          <p14:tracePt t="55204" x="7702550" y="1790700"/>
          <p14:tracePt t="55219" x="7708900" y="1790700"/>
          <p14:tracePt t="55254" x="7715250" y="1784350"/>
          <p14:tracePt t="55270" x="7721600" y="1778000"/>
          <p14:tracePt t="55285" x="7727950" y="1771650"/>
          <p14:tracePt t="55302" x="7734300" y="1765300"/>
          <p14:tracePt t="55314" x="7740650" y="1758950"/>
          <p14:tracePt t="55330" x="7747000" y="1752600"/>
          <p14:tracePt t="55346" x="7747000" y="1746250"/>
          <p14:tracePt t="55362" x="7753350" y="1746250"/>
          <p14:tracePt t="55370" x="7747000" y="1739900"/>
          <p14:tracePt t="55370" x="7747000" y="1733550"/>
          <p14:tracePt t="55370" x="7747000" y="1727200"/>
          <p14:tracePt t="55390" x="7740650" y="1720850"/>
          <p14:tracePt t="55403" x="7734300" y="1714500"/>
          <p14:tracePt t="55421" x="7727950" y="1708150"/>
          <p14:tracePt t="55437" x="7721600" y="1708150"/>
          <p14:tracePt t="55454" x="7727950" y="1701800"/>
          <p14:tracePt t="55482" x="7740650" y="1701800"/>
          <p14:tracePt t="55502" x="7747000" y="1695450"/>
          <p14:tracePt t="55510" x="7753350" y="1695450"/>
          <p14:tracePt t="55520" x="7759700" y="1695450"/>
          <p14:tracePt t="55520" x="7766050" y="1695450"/>
          <p14:tracePt t="55539" x="7766050" y="1689100"/>
          <p14:tracePt t="55539" x="7778750" y="1689100"/>
          <p14:tracePt t="55556" x="7785100" y="1682750"/>
          <p14:tracePt t="55570" x="7791450" y="1682750"/>
          <p14:tracePt t="55587" x="7797800" y="1682750"/>
          <p14:tracePt t="55698" x="7797800" y="1676400"/>
          <p14:tracePt t="55726" x="7804150" y="1676400"/>
          <p14:tracePt t="55774" x="7797800" y="1676400"/>
          <p14:tracePt t="55810" x="7791450" y="1676400"/>
          <p14:tracePt t="55834" x="7785100" y="1670050"/>
          <p14:tracePt t="55846" x="7778750" y="1670050"/>
          <p14:tracePt t="55862" x="7772400" y="1670050"/>
          <p14:tracePt t="55878" x="7766050" y="1663700"/>
          <p14:tracePt t="55889" x="7759700" y="1663700"/>
          <p14:tracePt t="55889" x="7753350" y="1663700"/>
          <p14:tracePt t="55907" x="7747000" y="1663700"/>
          <p14:tracePt t="55907" x="7740650" y="1663700"/>
          <p14:tracePt t="55924" x="7734300" y="1670050"/>
          <p14:tracePt t="55939" x="7727950" y="1670050"/>
          <p14:tracePt t="55955" x="7721600" y="1670050"/>
          <p14:tracePt t="55974" x="7715250" y="1670050"/>
          <p14:tracePt t="55989" x="7721600" y="1676400"/>
          <p14:tracePt t="56022" x="7727950" y="1676400"/>
          <p14:tracePt t="56034" x="7740650" y="1682750"/>
          <p14:tracePt t="56050" x="7747000" y="1682750"/>
          <p14:tracePt t="56066" x="7753350" y="1682750"/>
          <p14:tracePt t="56075" x="7759700" y="1682750"/>
          <p14:tracePt t="56075" x="7772400" y="1682750"/>
          <p14:tracePt t="56091" x="7778750" y="1682750"/>
          <p14:tracePt t="56091" x="7785100" y="1682750"/>
          <p14:tracePt t="56107" x="7791450" y="1676400"/>
          <p14:tracePt t="56107" x="7797800" y="1676400"/>
          <p14:tracePt t="56107" x="7804150" y="1676400"/>
          <p14:tracePt t="56126" x="7810500" y="1676400"/>
          <p14:tracePt t="56139" x="7816850" y="1676400"/>
          <p14:tracePt t="56139" x="7823200" y="1676400"/>
          <p14:tracePt t="56158" x="7829550" y="1676400"/>
          <p14:tracePt t="56173" x="7835900" y="1670050"/>
          <p14:tracePt t="56190" x="7835900" y="1663700"/>
          <p14:tracePt t="56206" x="7829550" y="1663700"/>
          <p14:tracePt t="56230" x="7823200" y="1663700"/>
          <p14:tracePt t="56246" x="7816850" y="1670050"/>
          <p14:tracePt t="56262" x="7810500" y="1670050"/>
          <p14:tracePt t="56290" x="7810500" y="1676400"/>
          <p14:tracePt t="56394" x="7816850" y="1670050"/>
          <p14:tracePt t="56486" x="7823200" y="1670050"/>
          <p14:tracePt t="56710" x="7829550" y="1670050"/>
          <p14:tracePt t="56734" x="7835900" y="1670050"/>
          <p14:tracePt t="56802" x="7835900" y="1663700"/>
          <p14:tracePt t="56847" x="7829550" y="1663700"/>
          <p14:tracePt t="56882" x="7835900" y="1663700"/>
          <p14:tracePt t="56958" x="7842250" y="1657350"/>
          <p14:tracePt t="56987" x="7842250" y="1651000"/>
          <p14:tracePt t="57018" x="7848600" y="1651000"/>
          <p14:tracePt t="57047" x="7848600" y="1657350"/>
          <p14:tracePt t="57114" x="7848600" y="1663700"/>
          <p14:tracePt t="57146" x="7842250" y="1663700"/>
          <p14:tracePt t="57166" x="7835900" y="1670050"/>
          <p14:tracePt t="57191" x="7835900" y="1663700"/>
          <p14:tracePt t="57234" x="7842250" y="1663700"/>
          <p14:tracePt t="57266" x="7842250" y="1657350"/>
          <p14:tracePt t="57282" x="7848600" y="1657350"/>
          <p14:tracePt t="57302" x="7854950" y="1657350"/>
          <p14:tracePt t="57318" x="7861300" y="1657350"/>
          <p14:tracePt t="57338" x="7867650" y="1651000"/>
          <p14:tracePt t="57354" x="7874000" y="1651000"/>
          <p14:tracePt t="57370" x="7880350" y="1651000"/>
          <p14:tracePt t="57387" x="7886700" y="1651000"/>
          <p14:tracePt t="57395" x="7899400" y="1651000"/>
          <p14:tracePt t="57395" x="7905750" y="1651000"/>
          <p14:tracePt t="57412" x="7912100" y="1651000"/>
          <p14:tracePt t="57412" x="7918450" y="1644650"/>
          <p14:tracePt t="57412" x="7924800" y="1644650"/>
          <p14:tracePt t="57432" x="7931150" y="1644650"/>
          <p14:tracePt t="57444" x="7937500" y="1644650"/>
          <p14:tracePt t="57444" x="7943850" y="1644650"/>
          <p14:tracePt t="57463" x="7950200" y="1644650"/>
          <p14:tracePt t="57478" x="7956550" y="1651000"/>
          <p14:tracePt t="57494" x="7962900" y="1657350"/>
          <p14:tracePt t="57511" x="7969250" y="1657350"/>
          <p14:tracePt t="57511" x="7975600" y="1663700"/>
          <p14:tracePt t="57529" x="7981950" y="1663700"/>
          <p14:tracePt t="57544" x="7988300" y="1663700"/>
          <p14:tracePt t="57561" x="7994650" y="1663700"/>
          <p14:tracePt t="57578" x="8001000" y="1663700"/>
          <p14:tracePt t="57594" x="8007350" y="1663700"/>
          <p14:tracePt t="57611" x="8013700" y="1670050"/>
          <p14:tracePt t="57634" x="8020050" y="1670050"/>
          <p14:tracePt t="57722" x="8026400" y="1676400"/>
          <p14:tracePt t="57806" x="8032750" y="1676400"/>
          <p14:tracePt t="57843" x="8032750" y="1682750"/>
          <p14:tracePt t="57910" x="8032750" y="1689100"/>
          <p14:tracePt t="57926" x="8039100" y="1689100"/>
          <p14:tracePt t="57942" x="8045450" y="1689100"/>
          <p14:tracePt t="57947" x="8051800" y="1689100"/>
          <p14:tracePt t="57947" x="8051800" y="1682750"/>
          <p14:tracePt t="57964" x="8064500" y="1682750"/>
          <p14:tracePt t="57964" x="8070850" y="1682750"/>
          <p14:tracePt t="57980" x="8077200" y="1682750"/>
          <p14:tracePt t="57980" x="8083550" y="1682750"/>
          <p14:tracePt t="57998" x="8096250" y="1682750"/>
          <p14:tracePt t="58022" x="8102600" y="1682750"/>
          <p14:tracePt t="58039" x="8108950" y="1682750"/>
          <p14:tracePt t="58047" x="8115300" y="1682750"/>
          <p14:tracePt t="58063" x="8128000" y="1689100"/>
          <p14:tracePt t="58079" x="8134350" y="1689100"/>
          <p14:tracePt t="58096" x="8140700" y="1695450"/>
          <p14:tracePt t="58113" x="8147050" y="1695450"/>
          <p14:tracePt t="58130" x="8153400" y="1695450"/>
          <p14:tracePt t="58146" x="8159750" y="1695450"/>
          <p14:tracePt t="58174" x="8166100" y="1701800"/>
          <p14:tracePt t="58195" x="8172450" y="1701800"/>
          <p14:tracePt t="58211" x="8172450" y="1695450"/>
          <p14:tracePt t="58330" x="8178800" y="1689100"/>
          <p14:tracePt t="58383" x="8178800" y="1682750"/>
          <p14:tracePt t="58467" x="8185150" y="1682750"/>
          <p14:tracePt t="58542" x="8191500" y="1676400"/>
          <p14:tracePt t="58563" x="8197850" y="1676400"/>
          <p14:tracePt t="58667" x="8204200" y="1670050"/>
          <p14:tracePt t="58691" x="8210550" y="1670050"/>
          <p14:tracePt t="58723" x="8210550" y="1676400"/>
          <p14:tracePt t="58819" x="8210550" y="1682750"/>
          <p14:tracePt t="58843" x="8210550" y="1689100"/>
          <p14:tracePt t="58863" x="8210550" y="1695450"/>
          <p14:tracePt t="58887" x="8216900" y="1695450"/>
          <p14:tracePt t="58983" x="8223250" y="1695450"/>
          <p14:tracePt t="58991" x="8229600" y="1695450"/>
          <p14:tracePt t="59006" x="8235950" y="1689100"/>
          <p14:tracePt t="59019" x="8242300" y="1689100"/>
          <p14:tracePt t="59032" x="8248650" y="1682750"/>
          <p14:tracePt t="59032" x="8255000" y="1682750"/>
          <p14:tracePt t="59051" x="8255000" y="1676400"/>
          <p14:tracePt t="59095" x="8255000" y="1670050"/>
          <p14:tracePt t="59135" x="8255000" y="1676400"/>
          <p14:tracePt t="59155" x="8248650" y="1682750"/>
          <p14:tracePt t="59179" x="8242300" y="1682750"/>
          <p14:tracePt t="59198" x="8235950" y="1682750"/>
          <p14:tracePt t="59215" x="8229600" y="1682750"/>
          <p14:tracePt t="59231" x="8229600" y="1689100"/>
          <p14:tracePt t="59291" x="8229600" y="1695450"/>
          <p14:tracePt t="59319" x="8223250" y="1701800"/>
          <p14:tracePt t="59343" x="8223250" y="1708150"/>
          <p14:tracePt t="59375" x="8229600" y="1708150"/>
          <p14:tracePt t="59403" x="8229600" y="1714500"/>
          <p14:tracePt t="59419" x="8223250" y="1714500"/>
          <p14:tracePt t="59530" x="8210550" y="1714500"/>
          <p14:tracePt t="59555" x="8204200" y="1714500"/>
          <p14:tracePt t="59575" x="8197850" y="1714500"/>
          <p14:tracePt t="59599" x="8191500" y="1714500"/>
          <p14:tracePt t="59615" x="8185150" y="1714500"/>
          <p14:tracePt t="59627" x="8178800" y="1720850"/>
          <p14:tracePt t="59643" x="8172450" y="1720850"/>
          <p14:tracePt t="59659" x="8166100" y="1720850"/>
          <p14:tracePt t="59687" x="8166100" y="1714500"/>
          <p14:tracePt t="59795" x="8166100" y="1708150"/>
          <p14:tracePt t="59831" x="8172450" y="1701800"/>
          <p14:tracePt t="59867" x="8178800" y="1701800"/>
          <p14:tracePt t="60027" x="8185150" y="1701800"/>
          <p14:tracePt t="60055" x="8185150" y="1695450"/>
          <p14:tracePt t="60079" x="8191500" y="1695450"/>
          <p14:tracePt t="60099" x="8197850" y="1701800"/>
          <p14:tracePt t="60176" x="8197850" y="1695450"/>
          <p14:tracePt t="60199" x="8197850" y="1701800"/>
          <p14:tracePt t="60243" x="8191500" y="1708150"/>
          <p14:tracePt t="60267" x="8185150" y="1701800"/>
          <p14:tracePt t="60279" x="8178800" y="1708150"/>
          <p14:tracePt t="60311" x="8172450" y="1708150"/>
          <p14:tracePt t="60327" x="8166100" y="1708150"/>
          <p14:tracePt t="60363" x="8159750" y="1708150"/>
          <p14:tracePt t="60407" x="8153400" y="1708150"/>
          <p14:tracePt t="60439" x="8159750" y="1708150"/>
          <p14:tracePt t="60483" x="8153400" y="1708150"/>
          <p14:tracePt t="60519" x="8147050" y="1708150"/>
          <p14:tracePt t="60535" x="8140700" y="1708150"/>
          <p14:tracePt t="60551" x="8134350" y="1714500"/>
          <p14:tracePt t="60575" x="8134350" y="1708150"/>
          <p14:tracePt t="60619" x="8128000" y="1714500"/>
          <p14:tracePt t="60640" x="8121650" y="1714500"/>
          <p14:tracePt t="60655" x="8115300" y="1714500"/>
          <p14:tracePt t="60671" x="8108950" y="1714500"/>
          <p14:tracePt t="60695" x="8108950" y="1708150"/>
          <p14:tracePt t="60740" x="8115300" y="1714500"/>
          <p14:tracePt t="60763" x="8108950" y="1708150"/>
          <p14:tracePt t="60807" x="8102600" y="1708150"/>
          <p14:tracePt t="60859" x="8108950" y="1708150"/>
          <p14:tracePt t="60886" x="8108950" y="1714500"/>
          <p14:tracePt t="60911" x="8115300" y="1708150"/>
          <p14:tracePt t="60947" x="8108950" y="1708150"/>
          <p14:tracePt t="61039" x="8108950" y="1714500"/>
          <p14:tracePt t="61067" x="8102600" y="1708150"/>
          <p14:tracePt t="61159" x="8108950" y="1701800"/>
          <p14:tracePt t="61176" x="8108950" y="1695450"/>
          <p14:tracePt t="61188" x="8115300" y="1689100"/>
          <p14:tracePt t="61211" x="8115300" y="1682750"/>
          <p14:tracePt t="61295" x="8108950" y="1689100"/>
          <p14:tracePt t="61339" x="8102600" y="1689100"/>
          <p14:tracePt t="61360" x="8096250" y="1689100"/>
          <p14:tracePt t="61392" x="8089900" y="1682750"/>
          <p14:tracePt t="61407" x="8077200" y="1689100"/>
          <p14:tracePt t="61427" x="8070850" y="1689100"/>
          <p14:tracePt t="61451" x="8064500" y="1689100"/>
          <p14:tracePt t="61475" x="8058150" y="1695450"/>
          <p14:tracePt t="61495" x="8051800" y="1695450"/>
          <p14:tracePt t="61511" x="8045450" y="1701800"/>
          <p14:tracePt t="61519" x="8045450" y="1708150"/>
          <p14:tracePt t="61528" x="8039100" y="1708150"/>
          <p14:tracePt t="61528" x="8032750" y="1714500"/>
          <p14:tracePt t="61543" x="8026400" y="1727200"/>
          <p14:tracePt t="61543" x="8020050" y="1727200"/>
          <p14:tracePt t="61560" x="8020050" y="1739900"/>
          <p14:tracePt t="61560" x="8013700" y="1746250"/>
          <p14:tracePt t="61577" x="8013700" y="1752600"/>
          <p14:tracePt t="61577" x="8013700" y="1765300"/>
          <p14:tracePt t="61593" x="8013700" y="1771650"/>
          <p14:tracePt t="61593" x="8020050" y="1778000"/>
          <p14:tracePt t="61610" x="8026400" y="1784350"/>
          <p14:tracePt t="61610" x="8032750" y="1790700"/>
          <p14:tracePt t="61627" x="8039100" y="1790700"/>
          <p14:tracePt t="61627" x="8045450" y="1797050"/>
          <p14:tracePt t="61644" x="8051800" y="1790700"/>
          <p14:tracePt t="61644" x="8064500" y="1790700"/>
          <p14:tracePt t="61660" x="8070850" y="1784350"/>
          <p14:tracePt t="61660" x="8077200" y="1784350"/>
          <p14:tracePt t="61678" x="8083550" y="1778000"/>
          <p14:tracePt t="61678" x="8089900" y="1778000"/>
          <p14:tracePt t="61694" x="8096250" y="1771650"/>
          <p14:tracePt t="61694" x="8102600" y="1765300"/>
          <p14:tracePt t="61710" x="8108950" y="1765300"/>
          <p14:tracePt t="61710" x="8115300" y="1758950"/>
          <p14:tracePt t="61728" x="8128000" y="1746250"/>
          <p14:tracePt t="61728" x="8134350" y="1739900"/>
          <p14:tracePt t="61745" x="8134350" y="1733550"/>
          <p14:tracePt t="61745" x="8140700" y="1727200"/>
          <p14:tracePt t="61761" x="8140700" y="1720850"/>
          <p14:tracePt t="61761" x="8147050" y="1720850"/>
          <p14:tracePt t="61777" x="8140700" y="1708150"/>
          <p14:tracePt t="61792" x="8140700" y="1701800"/>
          <p14:tracePt t="61809" x="8147050" y="1695450"/>
          <p14:tracePt t="61809" x="8147050" y="1689100"/>
          <p14:tracePt t="61828" x="8140700" y="1682750"/>
          <p14:tracePt t="61844" x="8134350" y="1676400"/>
          <p14:tracePt t="61859" x="8128000" y="1670050"/>
          <p14:tracePt t="61876" x="8121650" y="1663700"/>
          <p14:tracePt t="61893" x="8115300" y="1663700"/>
          <p14:tracePt t="61893" x="8102600" y="1657350"/>
          <p14:tracePt t="61911" x="8096250" y="1657350"/>
          <p14:tracePt t="61911" x="8089900" y="1657350"/>
          <p14:tracePt t="61928" x="8083550" y="1663700"/>
          <p14:tracePt t="61928" x="8070850" y="1657350"/>
          <p14:tracePt t="61928" x="8064500" y="1657350"/>
          <p14:tracePt t="61947" x="8058150" y="1657350"/>
          <p14:tracePt t="61947" x="8051800" y="1657350"/>
          <p14:tracePt t="61961" x="8045450" y="1651000"/>
          <p14:tracePt t="61961" x="8039100" y="1651000"/>
          <p14:tracePt t="61978" x="8032750" y="1644650"/>
          <p14:tracePt t="61978" x="8026400" y="1644650"/>
          <p14:tracePt t="61995" x="8020050" y="1644650"/>
          <p14:tracePt t="62015" x="8020050" y="1651000"/>
          <p14:tracePt t="62051" x="8026400" y="1651000"/>
          <p14:tracePt t="62135" x="8032750" y="1651000"/>
          <p14:tracePt t="62148" x="8039100" y="1651000"/>
          <p14:tracePt t="62180" x="8045450" y="1644650"/>
          <p14:tracePt t="62196" x="8051800" y="1644650"/>
          <p14:tracePt t="62207" x="8058150" y="1644650"/>
          <p14:tracePt t="62216" x="8064500" y="1638300"/>
          <p14:tracePt t="62240" x="8058150" y="1638300"/>
          <p14:tracePt t="62299" x="8058150" y="1631950"/>
          <p14:tracePt t="62343" x="8058150" y="1638300"/>
          <p14:tracePt t="62367" x="8064500" y="1631950"/>
          <p14:tracePt t="62608" x="8070850" y="1631950"/>
          <p14:tracePt t="62711" x="8077200" y="1631950"/>
          <p14:tracePt t="62740" x="8077200" y="1638300"/>
          <p14:tracePt t="62800" x="8077200" y="1644650"/>
          <p14:tracePt t="62824" x="8077200" y="1651000"/>
          <p14:tracePt t="62840" x="8077200" y="1657350"/>
          <p14:tracePt t="62864" x="8077200" y="1663700"/>
          <p14:tracePt t="62875" x="8083550" y="1663700"/>
          <p14:tracePt t="62892" x="8083550" y="1670050"/>
          <p14:tracePt t="62919" x="8089900" y="1676400"/>
          <p14:tracePt t="62935" x="8089900" y="1682750"/>
          <p14:tracePt t="62975" x="8083550" y="1682750"/>
          <p14:tracePt t="62995" x="8077200" y="1689100"/>
          <p14:tracePt t="63020" x="8077200" y="1695450"/>
          <p14:tracePt t="63063" x="8077200" y="1708150"/>
          <p14:tracePt t="63088" x="8083550" y="1714500"/>
          <p14:tracePt t="63156" x="8089900" y="1720850"/>
          <p14:tracePt t="63184" x="8096250" y="1714500"/>
          <p14:tracePt t="63251" x="8089900" y="1720850"/>
          <p14:tracePt t="63279" x="8083550" y="1714500"/>
          <p14:tracePt t="63336" x="8077200" y="1720850"/>
          <p14:tracePt t="63372" x="8083550" y="1714500"/>
          <p14:tracePt t="63408" x="8089900" y="1708150"/>
          <p14:tracePt t="63424" x="8096250" y="1701800"/>
          <p14:tracePt t="63447" x="8096250" y="1708150"/>
          <p14:tracePt t="63456" x="8102600" y="1701800"/>
          <p14:tracePt t="63464" x="8108950" y="1701800"/>
          <p14:tracePt t="63481" x="8115300" y="1695450"/>
          <p14:tracePt t="63499" x="8121650" y="1689100"/>
          <p14:tracePt t="63515" x="8128000" y="1695450"/>
          <p14:tracePt t="63532" x="8134350" y="1695450"/>
          <p14:tracePt t="63568" x="8128000" y="1695450"/>
          <p14:tracePt t="63620" x="8121650" y="1695450"/>
          <p14:tracePt t="63636" x="8115300" y="1695450"/>
          <p14:tracePt t="63648" x="8108950" y="1695450"/>
          <p14:tracePt t="63657" x="8102600" y="1695450"/>
          <p14:tracePt t="63672" x="8096250" y="1695450"/>
          <p14:tracePt t="63682" x="8089900" y="1695450"/>
          <p14:tracePt t="63699" x="8083550" y="1701800"/>
          <p14:tracePt t="63717" x="8077200" y="1708150"/>
          <p14:tracePt t="63733" x="8070850" y="1708150"/>
          <p14:tracePt t="63733" x="8064500" y="1708150"/>
          <p14:tracePt t="63751" x="8058150" y="1701800"/>
          <p14:tracePt t="63766" x="8051800" y="1701800"/>
          <p14:tracePt t="63766" x="8045450" y="1708150"/>
          <p14:tracePt t="63785" x="8039100" y="1708150"/>
          <p14:tracePt t="63785" x="8026400" y="1708150"/>
          <p14:tracePt t="63802" x="8020050" y="1708150"/>
          <p14:tracePt t="63802" x="8013700" y="1714500"/>
          <p14:tracePt t="63802" x="8001000" y="1714500"/>
          <p14:tracePt t="63821" x="7994650" y="1714500"/>
          <p14:tracePt t="63833" x="7988300" y="1720850"/>
          <p14:tracePt t="63833" x="7975600" y="1720850"/>
          <p14:tracePt t="63854" x="7969250" y="1727200"/>
          <p14:tracePt t="63870" x="7962900" y="1733550"/>
          <p14:tracePt t="63888" x="7969250" y="1733550"/>
          <p14:tracePt t="63913" x="7969250" y="1727200"/>
          <p14:tracePt t="63940" x="7962900" y="1727200"/>
          <p14:tracePt t="63956" x="7956550" y="1727200"/>
          <p14:tracePt t="63980" x="7950200" y="1733550"/>
          <p14:tracePt t="64004" x="7950200" y="1727200"/>
          <p14:tracePt t="64016" x="7956550" y="1720850"/>
          <p14:tracePt t="64048" x="7962900" y="1714500"/>
          <p14:tracePt t="64077" x="7956550" y="1708150"/>
          <p14:tracePt t="64120" x="7950200" y="1701800"/>
          <p14:tracePt t="64169" x="7956550" y="1701800"/>
          <p14:tracePt t="64181" x="7962900" y="1695450"/>
          <p14:tracePt t="64236" x="7956550" y="1689100"/>
          <p14:tracePt t="64369" x="7956550" y="1682750"/>
          <p14:tracePt t="64384" x="7956550" y="1689100"/>
          <p14:tracePt t="64394" x="7950200" y="1682750"/>
          <p14:tracePt t="64429" x="7943850" y="1676400"/>
          <p14:tracePt t="64453" x="7937500" y="1676400"/>
          <p14:tracePt t="64481" x="7931150" y="1682750"/>
          <p14:tracePt t="64537" x="7918450" y="1682750"/>
          <p14:tracePt t="64609" x="7912100" y="1682750"/>
          <p14:tracePt t="64617" x="7905750" y="1689100"/>
          <p14:tracePt t="64625" x="7893050" y="1689100"/>
          <p14:tracePt t="64635" x="7880350" y="1689100"/>
          <p14:tracePt t="64635" x="7861300" y="1689100"/>
          <p14:tracePt t="64655" x="7848600" y="1689100"/>
          <p14:tracePt t="64655" x="7842250" y="1689100"/>
          <p14:tracePt t="64672" x="7842250" y="1682750"/>
          <p14:tracePt t="64685" x="7848600" y="1676400"/>
          <p14:tracePt t="64702" x="7854950" y="1676400"/>
          <p14:tracePt t="64702" x="7867650" y="1670050"/>
          <p14:tracePt t="64721" x="7874000" y="1663700"/>
          <p14:tracePt t="64736" x="7880350" y="1657350"/>
          <p14:tracePt t="66729" x="7702550" y="1416050"/>
          <p14:tracePt t="66729" x="7702550" y="1447800"/>
          <p14:tracePt t="66746" x="7702550" y="1479550"/>
          <p14:tracePt t="66746" x="7702550" y="1517650"/>
          <p14:tracePt t="66762" x="7708900" y="1549400"/>
          <p14:tracePt t="66762" x="7708900" y="1581150"/>
          <p14:tracePt t="66779" x="7708900" y="1619250"/>
          <p14:tracePt t="66779" x="7715250" y="1619250"/>
          <p14:tracePt t="66797" x="7721600" y="1625600"/>
          <p14:tracePt t="66811" x="7727950" y="1625600"/>
          <p14:tracePt t="66827" x="7734300" y="1625600"/>
          <p14:tracePt t="66827" x="7740650" y="1625600"/>
          <p14:tracePt t="66845" x="7747000" y="1619250"/>
          <p14:tracePt t="66860" x="7753350" y="1612900"/>
          <p14:tracePt t="66860" x="7759700" y="1606550"/>
          <p14:tracePt t="66878" x="7766050" y="1606550"/>
          <p14:tracePt t="66878" x="7772400" y="1600200"/>
          <p14:tracePt t="66896" x="7778750" y="1600200"/>
          <p14:tracePt t="66896" x="7785100" y="1593850"/>
          <p14:tracePt t="66913" x="7797800" y="1593850"/>
          <p14:tracePt t="66913" x="7816850" y="1587500"/>
          <p14:tracePt t="66931" x="7823200" y="1587500"/>
          <p14:tracePt t="66931" x="7829550" y="1581150"/>
          <p14:tracePt t="66946" x="7842250" y="1581150"/>
          <p14:tracePt t="66946" x="7848600" y="1581150"/>
          <p14:tracePt t="66963" x="7854950" y="1581150"/>
          <p14:tracePt t="66963" x="7861300" y="1574800"/>
          <p14:tracePt t="66979" x="7867650" y="1574800"/>
          <p14:tracePt t="66979" x="7874000" y="1568450"/>
          <p14:tracePt t="66979" x="7880350" y="1562100"/>
          <p14:tracePt t="66999" x="7893050" y="1562100"/>
          <p14:tracePt t="67255" x="8204200" y="1517650"/>
          <p14:tracePt t="67277" x="8210550" y="1524000"/>
          <p14:tracePt t="67294" x="8216900" y="1524000"/>
          <p14:tracePt t="67301" x="8229600" y="1530350"/>
          <p14:tracePt t="67301" x="8235950" y="1530350"/>
          <p14:tracePt t="67314" x="8242300" y="1536700"/>
          <p14:tracePt t="67314" x="8255000" y="1543050"/>
          <p14:tracePt t="67330" x="8261350" y="1543050"/>
          <p14:tracePt t="67330" x="8267700" y="1549400"/>
          <p14:tracePt t="67347" x="8280400" y="1555750"/>
          <p14:tracePt t="67347" x="8286750" y="1555750"/>
          <p14:tracePt t="67365" x="8293100" y="1568450"/>
          <p14:tracePt t="67378" x="8299450" y="1568450"/>
          <p14:tracePt t="67378" x="8312150" y="1581150"/>
          <p14:tracePt t="67398" x="8318500" y="1587500"/>
          <p14:tracePt t="67398" x="8324850" y="1593850"/>
          <p14:tracePt t="67414" x="8324850" y="1600200"/>
          <p14:tracePt t="67414" x="8331200" y="1606550"/>
          <p14:tracePt t="67431" x="8337550" y="1606550"/>
          <p14:tracePt t="67431" x="8343900" y="1612900"/>
          <p14:tracePt t="67431" x="8356600" y="1619250"/>
          <p14:tracePt t="67449" x="8362950" y="1619250"/>
          <p14:tracePt t="67463" x="8369300" y="1619250"/>
          <p14:tracePt t="67463" x="8382000" y="1625600"/>
          <p14:tracePt t="67482" x="8388350" y="1625600"/>
          <p14:tracePt t="67482" x="8394700" y="1625600"/>
          <p14:tracePt t="67498" x="8401050" y="1625600"/>
          <p14:tracePt t="67513" x="8407400" y="1631950"/>
          <p14:tracePt t="67530" x="8413750" y="1631950"/>
          <p14:tracePt t="67547" x="8413750" y="1638300"/>
          <p14:tracePt t="67563" x="8407400" y="1644650"/>
          <p14:tracePt t="67602" x="8401050" y="1651000"/>
          <p14:tracePt t="67645" x="8394700" y="1657350"/>
          <p14:tracePt t="67666" x="8388350" y="1657350"/>
          <p14:tracePt t="67690" x="8382000" y="1663700"/>
          <p14:tracePt t="67706" x="8375650" y="1663700"/>
          <p14:tracePt t="67722" x="8369300" y="1663700"/>
          <p14:tracePt t="67734" x="8369300" y="1670050"/>
          <p14:tracePt t="67750" x="8362950" y="1670050"/>
          <p14:tracePt t="67774" x="8356600" y="1663700"/>
          <p14:tracePt t="67794" x="8350250" y="1663700"/>
          <p14:tracePt t="67810" x="8343900" y="1657350"/>
          <p14:tracePt t="67826" x="8337550" y="1651000"/>
          <p14:tracePt t="67843" x="8331200" y="1651000"/>
          <p14:tracePt t="67847" x="8324850" y="1651000"/>
          <p14:tracePt t="67847" x="8318500" y="1651000"/>
          <p14:tracePt t="67866" x="8312150" y="1644650"/>
          <p14:tracePt t="67866" x="8299450" y="1644650"/>
          <p14:tracePt t="67882" x="8293100" y="1644650"/>
          <p14:tracePt t="67882" x="8286750" y="1644650"/>
          <p14:tracePt t="67882" x="8280400" y="1638300"/>
          <p14:tracePt t="67902" x="8267700" y="1638300"/>
          <p14:tracePt t="67902" x="8261350" y="1638300"/>
          <p14:tracePt t="67917" x="8255000" y="1638300"/>
          <p14:tracePt t="67917" x="8242300" y="1631950"/>
          <p14:tracePt t="67933" x="8235950" y="1631950"/>
          <p14:tracePt t="67933" x="8229600" y="1631950"/>
          <p14:tracePt t="67950" x="8216900" y="1631950"/>
          <p14:tracePt t="67950" x="8204200" y="1631950"/>
          <p14:tracePt t="67967" x="8191500" y="1631950"/>
          <p14:tracePt t="67967" x="8185150" y="1631950"/>
          <p14:tracePt t="67983" x="8178800" y="1631950"/>
          <p14:tracePt t="67983" x="8172450" y="1631950"/>
          <p14:tracePt t="68000" x="8166100" y="1631950"/>
          <p14:tracePt t="68000" x="8159750" y="1631950"/>
          <p14:tracePt t="68017" x="8153400" y="1631950"/>
          <p14:tracePt t="68033" x="8166100" y="1625600"/>
          <p14:tracePt t="68081" x="8172450" y="1625600"/>
          <p14:tracePt t="68094" x="8178800" y="1625600"/>
          <p14:tracePt t="68110" x="8185150" y="1625600"/>
          <p14:tracePt t="68126" x="8172450" y="1625600"/>
          <p14:tracePt t="68194" x="8166100" y="1625600"/>
          <p14:tracePt t="68206" x="8159750" y="1625600"/>
          <p14:tracePt t="68215" x="8153400" y="1625600"/>
          <p14:tracePt t="68215" x="8147050" y="1625600"/>
          <p14:tracePt t="68235" x="8140700" y="1625600"/>
          <p14:tracePt t="68235" x="8128000" y="1625600"/>
          <p14:tracePt t="68251" x="8121650" y="1625600"/>
          <p14:tracePt t="68251" x="8108950" y="1625600"/>
          <p14:tracePt t="68268" x="8102600" y="1625600"/>
          <p14:tracePt t="68283" x="8096250" y="1625600"/>
          <p14:tracePt t="68299" x="8089900" y="1631950"/>
          <p14:tracePt t="68316" x="8083550" y="1631950"/>
          <p14:tracePt t="68334" x="8083550" y="1625600"/>
          <p14:tracePt t="68365" x="8089900" y="1619250"/>
          <p14:tracePt t="68402" x="8083550" y="1612900"/>
          <p14:tracePt t="68446" x="8070850" y="1612900"/>
          <p14:tracePt t="68470" x="8064500" y="1612900"/>
          <p14:tracePt t="68478" x="8051800" y="1612900"/>
          <p14:tracePt t="68502" x="8045450" y="1612900"/>
          <p14:tracePt t="68514" x="8039100" y="1612900"/>
          <p14:tracePt t="68522" x="8032750" y="1606550"/>
          <p14:tracePt t="68538" x="8026400" y="1606550"/>
          <p14:tracePt t="68555" x="8032750" y="1606550"/>
          <p14:tracePt t="68590" x="8039100" y="1600200"/>
          <p14:tracePt t="68606" x="8051800" y="1600200"/>
          <p14:tracePt t="68622" x="8058150" y="1593850"/>
          <p14:tracePt t="68634" x="8064500" y="1593850"/>
          <p14:tracePt t="68642" x="8070850" y="1587500"/>
          <p14:tracePt t="68658" x="8077200" y="1587500"/>
          <p14:tracePt t="68674" x="8083550" y="1587500"/>
          <p14:tracePt t="68687" x="8089900" y="1587500"/>
          <p14:tracePt t="68734" x="8096250" y="1593850"/>
          <p14:tracePt t="68770" x="8096250" y="1600200"/>
          <p14:tracePt t="68814" x="8102600" y="1600200"/>
          <p14:tracePt t="68830" x="8108950" y="1600200"/>
          <p14:tracePt t="68846" x="8108950" y="1606550"/>
          <p14:tracePt t="68862" x="8115300" y="1606550"/>
          <p14:tracePt t="68874" x="8121650" y="1606550"/>
          <p14:tracePt t="68884" x="8134350" y="1606550"/>
          <p14:tracePt t="68901" x="8140700" y="1606550"/>
          <p14:tracePt t="68918" x="8147050" y="1606550"/>
          <p14:tracePt t="68918" x="8153400" y="1606550"/>
          <p14:tracePt t="68936" x="8159750" y="1606550"/>
          <p14:tracePt t="68958" x="8153400" y="1612900"/>
          <p14:tracePt t="69002" x="8147050" y="1619250"/>
          <p14:tracePt t="69515" x="8274050" y="1701800"/>
          <p14:tracePt t="69550" x="8274050" y="1708150"/>
          <p14:tracePt t="69574" x="8274050" y="1714500"/>
          <p14:tracePt t="69611" x="8267700" y="1714500"/>
          <p14:tracePt t="69638" x="8261350" y="1714500"/>
          <p14:tracePt t="69678" x="8255000" y="1714500"/>
          <p14:tracePt t="69695" x="8255000" y="1708150"/>
          <p14:tracePt t="69730" x="8261350" y="1708150"/>
          <p14:tracePt t="69754" x="8267700" y="1701800"/>
          <p14:tracePt t="69766" x="8255000" y="1708150"/>
          <p14:tracePt t="69798" x="8248650" y="1708150"/>
          <p14:tracePt t="69814" x="8248650" y="1714500"/>
          <p14:tracePt t="69821" x="8242300" y="1714500"/>
          <p14:tracePt t="69821" x="8235950" y="1720850"/>
          <p14:tracePt t="69839" x="8223250" y="1720850"/>
          <p14:tracePt t="69839" x="8216900" y="1727200"/>
          <p14:tracePt t="69839" x="8204200" y="1733550"/>
          <p14:tracePt t="69859" x="8191500" y="1739900"/>
          <p14:tracePt t="69871" x="8172450" y="1746250"/>
          <p14:tracePt t="69871" x="8134350" y="1771650"/>
          <p14:tracePt t="69890" x="8102600" y="1797050"/>
          <p14:tracePt t="69890" x="8070850" y="1816100"/>
          <p14:tracePt t="69907" x="8032750" y="1847850"/>
          <p14:tracePt t="69907" x="7988300" y="1879600"/>
          <p14:tracePt t="70215" x="3886200" y="5162550"/>
          <p14:tracePt t="70223" x="3886200" y="5181600"/>
          <p14:tracePt t="70223" x="3892550" y="5207000"/>
          <p14:tracePt t="70223" x="3898900" y="5238750"/>
          <p14:tracePt t="70244" x="3911600" y="5276850"/>
          <p14:tracePt t="70256" x="3924300" y="5321300"/>
          <p14:tracePt t="70256" x="3975100" y="5410200"/>
          <p14:tracePt t="70275" x="4006850" y="5454650"/>
          <p14:tracePt t="70275" x="4044950" y="5505450"/>
          <p14:tracePt t="70292" x="4083050" y="5556250"/>
          <p14:tracePt t="70292" x="4114800" y="5600700"/>
          <p14:tracePt t="70307" x="4152900" y="5651500"/>
          <p14:tracePt t="70307" x="4184650" y="5689600"/>
          <p14:tracePt t="70307" x="4216400" y="5727700"/>
          <p14:tracePt t="70327" x="4248150" y="5759450"/>
          <p14:tracePt t="70339" x="4279900" y="5784850"/>
          <p14:tracePt t="70339" x="4337050" y="5822950"/>
          <p14:tracePt t="70358" x="4368800" y="5829300"/>
          <p14:tracePt t="70358" x="4394200" y="5842000"/>
          <p14:tracePt t="70374" x="4419600" y="5842000"/>
          <p14:tracePt t="70374" x="4445000" y="5848350"/>
          <p14:tracePt t="70374" x="4464050" y="5854700"/>
          <p14:tracePt t="70396" x="4483100" y="5861050"/>
          <p14:tracePt t="70396" x="4495800" y="5861050"/>
          <p14:tracePt t="70409" x="4508500" y="5867400"/>
          <p14:tracePt t="70409" x="4521200" y="5873750"/>
          <p14:tracePt t="70425" x="4521200" y="5880100"/>
          <p14:tracePt t="70425" x="4527550" y="5886450"/>
          <p14:tracePt t="70443" x="4527550" y="5892800"/>
          <p14:tracePt t="70443" x="4521200" y="5899150"/>
          <p14:tracePt t="70459" x="4514850" y="5905500"/>
          <p14:tracePt t="70459" x="4495800" y="5911850"/>
          <p14:tracePt t="70475" x="4483100" y="5918200"/>
          <p14:tracePt t="70475" x="4464050" y="5918200"/>
          <p14:tracePt t="70493" x="4445000" y="5924550"/>
          <p14:tracePt t="70493" x="4413250" y="5924550"/>
          <p14:tracePt t="70509" x="4381500" y="5930900"/>
          <p14:tracePt t="70509" x="4343400" y="5930900"/>
          <p14:tracePt t="70509" x="4292600" y="5930900"/>
          <p14:tracePt t="70527" x="4241800" y="5930900"/>
          <p14:tracePt t="70540" x="4178300" y="5930900"/>
          <p14:tracePt t="70540" x="4038600" y="5930900"/>
          <p14:tracePt t="70560" x="3962400" y="5930900"/>
          <p14:tracePt t="70560" x="3879850" y="5930900"/>
          <p14:tracePt t="70576" x="3797300" y="5924550"/>
          <p14:tracePt t="70576" x="3702050" y="5924550"/>
          <p14:tracePt t="70576" x="3613150" y="5930900"/>
          <p14:tracePt t="70595" x="3524250" y="5930900"/>
          <p14:tracePt t="70607" x="3429000" y="5930900"/>
          <p14:tracePt t="70607" x="3232150" y="5949950"/>
          <p14:tracePt t="70628" x="3143250" y="5962650"/>
          <p14:tracePt t="70628" x="3054350" y="5975350"/>
          <p14:tracePt t="70643" x="2965450" y="5994400"/>
          <p14:tracePt t="70643" x="2882900" y="6007100"/>
          <p14:tracePt t="70659" x="2800350" y="6026150"/>
          <p14:tracePt t="70659" x="2730500" y="6051550"/>
          <p14:tracePt t="70676" x="2660650" y="6076950"/>
          <p14:tracePt t="70676" x="2603500" y="6102350"/>
          <p14:tracePt t="70676" x="2546350" y="6127750"/>
          <p14:tracePt t="70696" x="2495550" y="6153150"/>
          <p14:tracePt t="70696" x="2451100" y="6184900"/>
          <p14:tracePt t="70709" x="2413000" y="6216650"/>
          <p14:tracePt t="70709" x="2374900" y="6242050"/>
          <p14:tracePt t="70726" x="2349500" y="6267450"/>
          <p14:tracePt t="70726" x="2324100" y="6286500"/>
          <p14:tracePt t="70744" x="2305050" y="6305550"/>
          <p14:tracePt t="70758" x="2279650" y="6330950"/>
          <p14:tracePt t="70775" x="2260600" y="6337300"/>
          <p14:tracePt t="70799" x="2266950" y="6324600"/>
          <p14:tracePt t="70808" x="2266950" y="6318250"/>
          <p14:tracePt t="70808" x="2279650" y="6299200"/>
          <p14:tracePt t="70828" x="2286000" y="6292850"/>
          <p14:tracePt t="70828" x="2292350" y="6286500"/>
          <p14:tracePt t="70844" x="2298700" y="6273800"/>
          <p14:tracePt t="70844" x="2305050" y="6267450"/>
          <p14:tracePt t="70860" x="2311400" y="6261100"/>
          <p14:tracePt t="70860" x="2317750" y="6254750"/>
          <p14:tracePt t="70876" x="2324100" y="6254750"/>
          <p14:tracePt t="70876" x="2336800" y="6235700"/>
          <p14:tracePt t="70896" x="2343150" y="6229350"/>
          <p14:tracePt t="70908" x="2349500" y="6223000"/>
          <p14:tracePt t="70908" x="2362200" y="6210300"/>
          <p14:tracePt t="70927" x="2368550" y="6203950"/>
          <p14:tracePt t="70927" x="2374900" y="6197600"/>
          <p14:tracePt t="70943" x="2381250" y="6197600"/>
          <p14:tracePt t="70959" x="2381250" y="6184900"/>
          <p14:tracePt t="70975" x="2387600" y="6191250"/>
          <p14:tracePt t="70992" x="2381250" y="6203950"/>
          <p14:tracePt t="70992" x="2374900" y="6216650"/>
          <p14:tracePt t="71010" x="2368550" y="6223000"/>
          <p14:tracePt t="71010" x="2362200" y="6235700"/>
          <p14:tracePt t="71027" x="2355850" y="6248400"/>
          <p14:tracePt t="71027" x="2349500" y="6261100"/>
          <p14:tracePt t="71027" x="2343150" y="6267450"/>
          <p14:tracePt t="71047" x="2336800" y="6280150"/>
          <p14:tracePt t="71059" x="2330450" y="6286500"/>
          <p14:tracePt t="71059" x="2324100" y="6299200"/>
          <p14:tracePt t="71077" x="2311400" y="6318250"/>
          <p14:tracePt t="71092" x="2305050" y="6343650"/>
          <p14:tracePt t="71127" x="2317750" y="6337300"/>
          <p14:tracePt t="71195" x="2330450" y="6337300"/>
          <p14:tracePt t="71218" x="2336800" y="6330950"/>
          <p14:tracePt t="71242" x="2343150" y="6324600"/>
          <p14:tracePt t="71255" x="2349500" y="6350000"/>
          <p14:tracePt t="71314" x="2343150" y="6375400"/>
          <p14:tracePt t="71347" x="2324100" y="6394450"/>
          <p14:tracePt t="71374" x="2317750" y="6419850"/>
          <p14:tracePt t="71407" x="2305050" y="6438900"/>
          <p14:tracePt t="71459" x="2286000" y="6464300"/>
          <p14:tracePt t="71546" x="2279650" y="6489700"/>
          <p14:tracePt t="71595" x="2266950" y="6508750"/>
          <p14:tracePt t="71663" x="2266950" y="6534150"/>
          <p14:tracePt t="71691" x="2273300" y="6553200"/>
          <p14:tracePt t="71758" x="2286000" y="6534150"/>
          <p14:tracePt t="71827" x="2311400" y="6515100"/>
          <p14:tracePt t="72043" x="2317750" y="6540500"/>
          <p14:tracePt t="72203" x="2336800" y="6515100"/>
          <p14:tracePt t="72283" x="2355850" y="6496050"/>
          <p14:tracePt t="72359" x="2368550" y="6521450"/>
          <p14:tracePt t="72395" x="2393950" y="6540500"/>
          <p14:tracePt t="72443" x="2413000" y="6540500"/>
          <p14:tracePt t="72502" x="2425700" y="6515100"/>
          <p14:tracePt t="72683" x="2419350" y="6496050"/>
          <p14:tracePt t="72763" x="2419350" y="6470650"/>
          <p14:tracePt t="72803" x="2425700" y="6451600"/>
          <p14:tracePt t="72831" x="2451100" y="6432550"/>
          <p14:tracePt t="72875" x="2470150" y="6451600"/>
          <p14:tracePt t="72923" x="2489200" y="6477000"/>
          <p14:tracePt t="72943" x="2495550" y="6502400"/>
          <p14:tracePt t="72959" x="2514600" y="6527800"/>
          <p14:tracePt t="72976" x="2533650" y="6559550"/>
          <p14:tracePt t="72987" x="2552700" y="6578600"/>
          <p14:tracePt t="73003" x="2578100" y="6604000"/>
          <p14:tracePt t="73020" x="2603500" y="6616700"/>
          <p14:tracePt t="73043" x="2628900" y="6623050"/>
          <p14:tracePt t="73071" x="2603500" y="6597650"/>
          <p14:tracePt t="73176" x="2597150" y="6572250"/>
          <p14:tracePt t="73199" x="2584450" y="6546850"/>
          <p14:tracePt t="73215" x="2578100" y="6527800"/>
          <p14:tracePt t="73227" x="2571750" y="6496050"/>
          <p14:tracePt t="73244" x="2565400" y="6470650"/>
          <p14:tracePt t="73260" x="2552700" y="6438900"/>
          <p14:tracePt t="73275" x="2546350" y="6407150"/>
          <p14:tracePt t="73287" x="2540000" y="6375400"/>
          <p14:tracePt t="73304" x="2533650" y="6350000"/>
          <p14:tracePt t="73320" x="2514600" y="6350000"/>
          <p14:tracePt t="73363" x="2495550" y="6381750"/>
          <p14:tracePt t="73396" x="2482850" y="6407150"/>
          <p14:tracePt t="73407" x="2470150" y="6438900"/>
          <p14:tracePt t="73423" x="2457450" y="6477000"/>
          <p14:tracePt t="73439" x="2451100" y="6502400"/>
          <p14:tracePt t="73450" x="2444750" y="6521450"/>
          <p14:tracePt t="73450" x="2432050" y="6572250"/>
          <p14:tracePt t="73469" x="2425700" y="6591300"/>
          <p14:tracePt t="73484" x="2413000" y="6629400"/>
          <p14:tracePt t="73501" x="2406650" y="6661150"/>
          <p14:tracePt t="73517" x="2400300" y="6686550"/>
          <p14:tracePt t="73535" x="2419350" y="6661150"/>
          <p14:tracePt t="73575" x="2444750" y="6635750"/>
          <p14:tracePt t="73595" x="2457450" y="6610350"/>
          <p14:tracePt t="73611" x="2470150" y="6584950"/>
          <p14:tracePt t="73627" x="2482850" y="6565900"/>
          <p14:tracePt t="73643" x="2495550" y="6540500"/>
          <p14:tracePt t="73656" x="2508250" y="6515100"/>
          <p14:tracePt t="73672" x="2533650" y="6489700"/>
          <p14:tracePt t="73695" x="2559050" y="6477000"/>
          <p14:tracePt t="73707" x="2597150" y="6464300"/>
          <p14:tracePt t="73723" x="2616200" y="6464300"/>
          <p14:tracePt t="73735" x="2641600" y="6457950"/>
          <p14:tracePt t="73735" x="2660650" y="6457950"/>
          <p14:tracePt t="73735" x="2686050" y="6451600"/>
          <p14:tracePt t="73756" x="2711450" y="6445250"/>
          <p14:tracePt t="73768" x="2749550" y="6432550"/>
          <p14:tracePt t="73785" x="2774950" y="6426200"/>
          <p14:tracePt t="73802" x="2774950" y="6451600"/>
          <p14:tracePt t="73844" x="2762250" y="6483350"/>
          <p14:tracePt t="73859" x="2736850" y="6515100"/>
          <p14:tracePt t="73875" x="2705100" y="6553200"/>
          <p14:tracePt t="73887" x="2673350" y="6584950"/>
          <p14:tracePt t="73903" x="2641600" y="6610350"/>
          <p14:tracePt t="73919" x="2622550" y="6629400"/>
          <p14:tracePt t="73943" x="2654300" y="6623050"/>
          <p14:tracePt t="73987" x="2686050" y="6616700"/>
          <p14:tracePt t="74003" x="2724150" y="6610350"/>
          <p14:tracePt t="74015" x="2743200" y="6604000"/>
          <p14:tracePt t="74024" x="2781300" y="6597650"/>
          <p14:tracePt t="74039" x="2813050" y="6591300"/>
          <p14:tracePt t="74056" x="2838450" y="6584950"/>
          <p14:tracePt t="74069" x="2857500" y="6572250"/>
          <p14:tracePt t="74099" x="2838450" y="6559550"/>
          <p14:tracePt t="74159" x="2813050" y="6565900"/>
          <p14:tracePt t="74187" x="2787650" y="6578600"/>
          <p14:tracePt t="74219" x="2774950" y="6597650"/>
          <p14:tracePt t="74255" x="2794000" y="6623050"/>
          <p14:tracePt t="74287" x="2819400" y="6635750"/>
          <p14:tracePt t="74315" x="2838450" y="6629400"/>
          <p14:tracePt t="74340" x="2863850" y="6623050"/>
          <p14:tracePt t="74363" x="2895600" y="6597650"/>
          <p14:tracePt t="74383" x="2914650" y="6584950"/>
          <p14:tracePt t="74400" x="2940050" y="6559550"/>
          <p14:tracePt t="74423" x="2959100" y="6540500"/>
          <p14:tracePt t="74443" x="2952750" y="6515100"/>
          <p14:tracePt t="74475" x="2933700" y="6496050"/>
          <p14:tracePt t="74503" x="2901950" y="6489700"/>
          <p14:tracePt t="74527" x="2876550" y="6477000"/>
          <p14:tracePt t="74547" x="2851150" y="6477000"/>
          <p14:tracePt t="74571" x="2857500" y="6496050"/>
          <p14:tracePt t="74692" x="2882900" y="6508750"/>
          <p14:tracePt t="74727" x="2908300" y="6508750"/>
          <p14:tracePt t="74751" x="2940050" y="6521450"/>
          <p14:tracePt t="74775" x="2959100" y="6527800"/>
          <p14:tracePt t="74787" x="2990850" y="6540500"/>
          <p14:tracePt t="74803" x="3016250" y="6546850"/>
          <p14:tracePt t="74819" x="3041650" y="6553200"/>
          <p14:tracePt t="74836" x="3067050" y="6553200"/>
          <p14:tracePt t="74848" x="3092450" y="6553200"/>
          <p14:tracePt t="74864" x="3117850" y="6546850"/>
          <p14:tracePt t="74880" x="3143250" y="6546850"/>
          <p14:tracePt t="74897" x="3162300" y="6540500"/>
          <p14:tracePt t="74910" x="3187700" y="6534150"/>
          <p14:tracePt t="74924" x="3206750" y="6521450"/>
          <p14:tracePt t="74940" x="3232150" y="6508750"/>
          <p14:tracePt t="74963" x="3257550" y="6489700"/>
          <p14:tracePt t="74991" x="3270250" y="6464300"/>
          <p14:tracePt t="75027" x="3263900" y="6438900"/>
          <p14:tracePt t="75059" x="3244850" y="6413500"/>
          <p14:tracePt t="75084" x="3213100" y="6381750"/>
          <p14:tracePt t="75103" x="3187700" y="6356350"/>
          <p14:tracePt t="75119" x="3168650" y="6343650"/>
          <p14:tracePt t="75128" x="3149600" y="6330950"/>
          <p14:tracePt t="75139" x="3130550" y="6318250"/>
          <p14:tracePt t="75139" x="3092450" y="6299200"/>
          <p14:tracePt t="75158" x="3073400" y="6292850"/>
          <p14:tracePt t="75158" x="3054350" y="6286500"/>
          <p14:tracePt t="75175" x="3028950" y="6286500"/>
          <p14:tracePt t="75175" x="3009900" y="6280150"/>
          <p14:tracePt t="75192" x="2984500" y="6280150"/>
          <p14:tracePt t="75192" x="2946400" y="6292850"/>
          <p14:tracePt t="75209" x="2914650" y="6311900"/>
          <p14:tracePt t="75224" x="2882900" y="6350000"/>
          <p14:tracePt t="75240" x="2870200" y="6375400"/>
          <p14:tracePt t="75240" x="2863850" y="6400800"/>
          <p14:tracePt t="75258" x="2851150" y="6426200"/>
          <p14:tracePt t="75258" x="2844800" y="6451600"/>
          <p14:tracePt t="75277" x="2838450" y="6502400"/>
          <p14:tracePt t="75277" x="2838450" y="6527800"/>
          <p14:tracePt t="75294" x="2838450" y="6559550"/>
          <p14:tracePt t="75308" x="2851150" y="6597650"/>
          <p14:tracePt t="75324" x="2870200" y="6629400"/>
          <p14:tracePt t="75340" x="2895600" y="6642100"/>
          <p14:tracePt t="75357" x="2921000" y="6661150"/>
          <p14:tracePt t="75374" x="2946400" y="6667500"/>
          <p14:tracePt t="75391" x="2978150" y="6673850"/>
          <p14:tracePt t="75391" x="2997200" y="6673850"/>
          <p14:tracePt t="75414" x="3022600" y="6667500"/>
          <p14:tracePt t="75436" x="3035300" y="6648450"/>
          <p14:tracePt t="75523" x="3009900" y="6629400"/>
          <p14:tracePt t="75583" x="3003550" y="6604000"/>
          <p14:tracePt t="75624" x="2997200" y="6578600"/>
          <p14:tracePt t="75660" x="2990850" y="6559550"/>
          <p14:tracePt t="75696" x="2984500" y="6534150"/>
          <p14:tracePt t="75736" x="2971800" y="6508750"/>
          <p14:tracePt t="75772" x="2971800" y="6483350"/>
          <p14:tracePt t="75807" x="3003550" y="6496050"/>
          <p14:tracePt t="75840" x="3035300" y="6521450"/>
          <p14:tracePt t="75856" x="3073400" y="6559550"/>
          <p14:tracePt t="75867" x="3111500" y="6597650"/>
          <p14:tracePt t="75884" x="3149600" y="6623050"/>
          <p14:tracePt t="75900" x="3181350" y="6642100"/>
          <p14:tracePt t="75916" x="3206750" y="6642100"/>
          <p14:tracePt t="75928" x="3213100" y="6616700"/>
          <p14:tracePt t="75996" x="3187700" y="6591300"/>
          <p14:tracePt t="76028" x="3168650" y="6565900"/>
          <p14:tracePt t="76044" x="3155950" y="6540500"/>
          <p14:tracePt t="76055" x="3136900" y="6508750"/>
          <p14:tracePt t="76072" x="3117850" y="6483350"/>
          <p14:tracePt t="76088" x="3105150" y="6457950"/>
          <p14:tracePt t="76104" x="3086100" y="6432550"/>
          <p14:tracePt t="76116" x="3060700" y="6407150"/>
          <p14:tracePt t="76140" x="3028950" y="6394450"/>
          <p14:tracePt t="76164" x="3003550" y="6400800"/>
          <p14:tracePt t="76184" x="2984500" y="6432550"/>
          <p14:tracePt t="76200" x="2978150" y="6451600"/>
          <p14:tracePt t="76208" x="2971800" y="6477000"/>
          <p14:tracePt t="76216" x="2959100" y="6502400"/>
          <p14:tracePt t="76216" x="2952750" y="6527800"/>
          <p14:tracePt t="76229" x="2946400" y="6559550"/>
          <p14:tracePt t="76229" x="2940050" y="6584950"/>
          <p14:tracePt t="76245" x="2940050" y="6610350"/>
          <p14:tracePt t="76245" x="2933700" y="6629400"/>
          <p14:tracePt t="76262" x="2914650" y="6667500"/>
          <p14:tracePt t="76277" x="2908300" y="6692900"/>
          <p14:tracePt t="76295" x="2921000" y="6667500"/>
          <p14:tracePt t="76388" x="2940050" y="6642100"/>
          <p14:tracePt t="76407" x="2952750" y="6623050"/>
          <p14:tracePt t="76424" x="2971800" y="6597650"/>
          <p14:tracePt t="76440" x="2990850" y="6578600"/>
          <p14:tracePt t="76456" x="3016250" y="6553200"/>
          <p14:tracePt t="76468" x="3048000" y="6540500"/>
          <p14:tracePt t="76484" x="3086100" y="6527800"/>
          <p14:tracePt t="76500" x="3124200" y="6515100"/>
          <p14:tracePt t="76516" x="3162300" y="6496050"/>
          <p14:tracePt t="76528" x="3194050" y="6483350"/>
          <p14:tracePt t="76545" x="3219450" y="6470650"/>
          <p14:tracePt t="76561" x="3213100" y="6496050"/>
          <p14:tracePt t="76612" x="3181350" y="6527800"/>
          <p14:tracePt t="76636" x="3155950" y="6546850"/>
          <p14:tracePt t="76648" x="3124200" y="6565900"/>
          <p14:tracePt t="76664" x="3098800" y="6584950"/>
          <p14:tracePt t="76680" x="3067050" y="6604000"/>
          <p14:tracePt t="76696" x="3041650" y="6623050"/>
          <p14:tracePt t="76708" x="3022600" y="6635750"/>
          <p14:tracePt t="76732" x="3041650" y="6629400"/>
          <p14:tracePt t="76768" x="3073400" y="6629400"/>
          <p14:tracePt t="76784" x="3111500" y="6623050"/>
          <p14:tracePt t="76800" x="3136900" y="6623050"/>
          <p14:tracePt t="76808" x="3155950" y="6616700"/>
          <p14:tracePt t="76816" x="3181350" y="6610350"/>
          <p14:tracePt t="76829" x="3219450" y="6604000"/>
          <p14:tracePt t="76846" x="3251200" y="6584950"/>
          <p14:tracePt t="76863" x="3276600" y="6578600"/>
          <p14:tracePt t="76879" x="3302000" y="6559550"/>
          <p14:tracePt t="76898" x="3302000" y="6540500"/>
          <p14:tracePt t="76936" x="3282950" y="6546850"/>
          <p14:tracePt t="76980" x="3257550" y="6553200"/>
          <p14:tracePt t="77008" x="3238500" y="6546850"/>
          <p14:tracePt t="77064" x="3238500" y="6521450"/>
          <p14:tracePt t="77128" x="3251200" y="6496050"/>
          <p14:tracePt t="77204" x="3270250" y="6477000"/>
          <p14:tracePt t="77248" x="3276600" y="6451600"/>
          <p14:tracePt t="77279" x="3282950" y="6432550"/>
          <p14:tracePt t="77324" x="3302000" y="6407150"/>
          <p14:tracePt t="77376" x="3314700" y="6388100"/>
          <p14:tracePt t="77408" x="3321050" y="6356350"/>
          <p14:tracePt t="77452" x="3314700" y="6337300"/>
          <p14:tracePt t="77496" x="3308350" y="6330950"/>
          <p14:tracePt t="77521" x="3295650" y="6318250"/>
          <p14:tracePt t="77536" x="3295650" y="6311900"/>
          <p14:tracePt t="77544" x="3289300" y="6305550"/>
          <p14:tracePt t="77548" x="3282950" y="6299200"/>
          <p14:tracePt t="77548" x="3282950" y="6292850"/>
          <p14:tracePt t="77566" x="3276600" y="6286500"/>
          <p14:tracePt t="77566" x="3276600" y="6280150"/>
          <p14:tracePt t="77584" x="3270250" y="6273800"/>
          <p14:tracePt t="77598" x="3263900" y="6267450"/>
          <p14:tracePt t="77598" x="3263900" y="6261100"/>
          <p14:tracePt t="77617" x="3257550" y="6254750"/>
          <p14:tracePt t="77632" x="3257550" y="6261100"/>
          <p14:tracePt t="77664" x="3257550" y="6267450"/>
          <p14:tracePt t="77669" x="3263900" y="6267450"/>
          <p14:tracePt t="77716" x="3270250" y="6254750"/>
          <p14:tracePt t="77728" x="3282950" y="6254750"/>
          <p14:tracePt t="77745" x="3282950" y="6248400"/>
          <p14:tracePt t="77753" x="3289300" y="6248400"/>
          <p14:tracePt t="77753" x="3295650" y="6248400"/>
          <p14:tracePt t="77769" x="3302000" y="6242050"/>
          <p14:tracePt t="77782" x="3308350" y="6248400"/>
          <p14:tracePt t="77782" x="3314700" y="6248400"/>
          <p14:tracePt t="77782" x="3321050" y="6248400"/>
          <p14:tracePt t="77804" x="3327400" y="6248400"/>
          <p14:tracePt t="77816" x="3333750" y="6242050"/>
          <p14:tracePt t="77832" x="3340100" y="6242050"/>
          <p14:tracePt t="77832" x="3346450" y="6235700"/>
          <p14:tracePt t="77851" x="3359150" y="6235700"/>
          <p14:tracePt t="77866" x="3365500" y="6242050"/>
          <p14:tracePt t="77904" x="3371850" y="6242050"/>
          <p14:tracePt t="77940" x="3378200" y="6235700"/>
          <p14:tracePt t="77948" x="3378200" y="6229350"/>
          <p14:tracePt t="77961" x="3384550" y="6229350"/>
          <p14:tracePt t="77976" x="3390900" y="6223000"/>
          <p14:tracePt t="77992" x="3397250" y="6223000"/>
          <p14:tracePt t="78008" x="3403600" y="6216650"/>
          <p14:tracePt t="78020" x="3403600" y="6210300"/>
          <p14:tracePt t="78037" x="3409950" y="6203950"/>
          <p14:tracePt t="78053" x="3409950" y="6197600"/>
          <p14:tracePt t="78076" x="3409950" y="6191250"/>
          <p14:tracePt t="78104" x="3403600" y="6191250"/>
          <p14:tracePt t="78136" x="3397250" y="6184900"/>
          <p14:tracePt t="78164" x="3397250" y="6191250"/>
          <p14:tracePt t="78180" x="3390900" y="6191250"/>
          <p14:tracePt t="78200" x="3384550" y="6191250"/>
          <p14:tracePt t="78216" x="3378200" y="6197600"/>
          <p14:tracePt t="78240" x="3371850" y="6203950"/>
          <p14:tracePt t="78260" x="3365500" y="6203950"/>
          <p14:tracePt t="78292" x="3359150" y="6210300"/>
          <p14:tracePt t="78376" x="3359150" y="6216650"/>
          <p14:tracePt t="78398" x="3352800" y="6216650"/>
          <p14:tracePt t="78428" x="3346450" y="6216650"/>
          <p14:tracePt t="78448" x="3340100" y="6223000"/>
          <p14:tracePt t="78488" x="3333750" y="6229350"/>
          <p14:tracePt t="78508" x="3327400" y="6235700"/>
          <p14:tracePt t="78524" x="3321050" y="6242050"/>
          <p14:tracePt t="78548" x="3327400" y="6242050"/>
          <p14:tracePt t="78620" x="3333750" y="6235700"/>
          <p14:tracePt t="78644" x="3340100" y="6235700"/>
          <p14:tracePt t="78668" x="3340100" y="6242050"/>
          <p14:tracePt t="78704" x="3346450" y="6248400"/>
          <p14:tracePt t="78721" x="3346450" y="6254750"/>
          <p14:tracePt t="78737" x="3352800" y="6254750"/>
          <p14:tracePt t="78796" x="3352800" y="6261100"/>
          <p14:tracePt t="78832" x="3352800" y="6267450"/>
          <p14:tracePt t="78860" x="3352800" y="6273800"/>
          <p14:tracePt t="78892" x="3346450" y="6280150"/>
          <p14:tracePt t="78928" x="3359150" y="6273800"/>
          <p14:tracePt t="78952" x="3365500" y="6267450"/>
          <p14:tracePt t="78968" x="3371850" y="6261100"/>
          <p14:tracePt t="78976" x="3378200" y="6248400"/>
          <p14:tracePt t="78986" x="3390900" y="6248400"/>
          <p14:tracePt t="78986" x="3403600" y="6229350"/>
          <p14:tracePt t="79005" x="3409950" y="6223000"/>
          <p14:tracePt t="79005" x="3422650" y="6216650"/>
          <p14:tracePt t="79022" x="3435350" y="6210300"/>
          <p14:tracePt t="79022" x="3448050" y="6191250"/>
          <p14:tracePt t="79038" x="3460750" y="6178550"/>
          <p14:tracePt t="79038" x="3479800" y="6153150"/>
          <p14:tracePt t="79038" x="3498850" y="6121400"/>
          <p14:tracePt t="79057" x="3524250" y="6083300"/>
          <p14:tracePt t="79070" x="3549650" y="6038850"/>
          <p14:tracePt t="79070" x="3619500" y="5918200"/>
          <p14:tracePt t="79090" x="3657600" y="5854700"/>
          <p14:tracePt t="79090" x="3702050" y="5778500"/>
          <p14:tracePt t="79105" x="3752850" y="5695950"/>
          <p14:tracePt t="79105" x="3797300" y="5600700"/>
          <p14:tracePt t="79105" x="3854450" y="5492750"/>
          <p14:tracePt t="79125" x="3917950" y="5384800"/>
          <p14:tracePt t="79137" x="3981450" y="5264150"/>
          <p14:tracePt t="79137" x="4057650" y="5137150"/>
          <p14:tracePt t="79137" x="4133850" y="4997450"/>
          <p14:tracePt t="79158" x="4216400" y="4851400"/>
          <p14:tracePt t="79158" x="4305300" y="4711700"/>
          <p14:tracePt t="79172" x="4400550" y="4559300"/>
          <p14:tracePt t="79172" x="4502150" y="4406900"/>
          <p14:tracePt t="79189" x="4603750" y="4241800"/>
          <p14:tracePt t="79189" x="4711700" y="4070350"/>
          <p14:tracePt t="79205" x="4819650" y="3898900"/>
          <p14:tracePt t="79205" x="4927600" y="3727450"/>
          <p14:tracePt t="79425" x="7054850" y="1822450"/>
          <p14:tracePt t="79448" x="7048500" y="1835150"/>
          <p14:tracePt t="79464" x="7048500" y="1841500"/>
          <p14:tracePt t="79473" x="7048500" y="1847850"/>
          <p14:tracePt t="79488" x="7054850" y="1854200"/>
          <p14:tracePt t="79505" x="7061200" y="1854200"/>
          <p14:tracePt t="79505" x="7080250" y="1854200"/>
          <p14:tracePt t="79526" x="7086600" y="1847850"/>
          <p14:tracePt t="79526" x="7092950" y="1847850"/>
          <p14:tracePt t="79540" x="7099300" y="1847850"/>
          <p14:tracePt t="79540" x="7105650" y="1841500"/>
          <p14:tracePt t="79557" x="7112000" y="1841500"/>
          <p14:tracePt t="79557" x="7118350" y="1841500"/>
          <p14:tracePt t="79573" x="7131050" y="1835150"/>
          <p14:tracePt t="79573" x="7143750" y="1835150"/>
          <p14:tracePt t="79590" x="7156450" y="1835150"/>
          <p14:tracePt t="79590" x="7188200" y="1847850"/>
          <p14:tracePt t="79607" x="7200900" y="1854200"/>
          <p14:tracePt t="79607" x="7207250" y="1873250"/>
          <p14:tracePt t="79624" x="7219950" y="1892300"/>
          <p14:tracePt t="79624" x="7226300" y="1917700"/>
          <p14:tracePt t="79640" x="7226300" y="1943100"/>
          <p14:tracePt t="79640" x="7219950" y="2019300"/>
          <p14:tracePt t="79658" x="7213600" y="2063750"/>
          <p14:tracePt t="79658" x="7200900" y="2114550"/>
          <p14:tracePt t="79674" x="7181850" y="2171700"/>
          <p14:tracePt t="79674" x="7150100" y="2241550"/>
          <p14:tracePt t="79690" x="7118350" y="2311400"/>
          <p14:tracePt t="79690" x="7073900" y="2393950"/>
          <p14:tracePt t="79707" x="7023100" y="2482850"/>
          <p14:tracePt t="79707" x="6883400" y="2686050"/>
          <p14:tracePt t="79726" x="6807200" y="2794000"/>
          <p14:tracePt t="79726" x="6718300" y="2901950"/>
          <p14:tracePt t="79742" x="6629400" y="3009900"/>
          <p14:tracePt t="79742" x="6534150" y="3124200"/>
          <p14:tracePt t="79758" x="6438900" y="3238500"/>
          <p14:tracePt t="79758" x="6330950" y="3346450"/>
          <p14:tracePt t="79774" x="6229350" y="3460750"/>
          <p14:tracePt t="79774" x="6127750" y="3575050"/>
          <p14:tracePt t="79774" x="6019800" y="3689350"/>
          <p14:tracePt t="79793" x="5918200" y="3803650"/>
          <p14:tracePt t="79806" x="5810250" y="3911600"/>
          <p14:tracePt t="79806" x="5607050" y="4133850"/>
          <p14:tracePt t="79825" x="5505450" y="4235450"/>
          <p14:tracePt t="79825" x="5410200" y="4337050"/>
          <p14:tracePt t="79841" x="5314950" y="4438650"/>
          <p14:tracePt t="79841" x="5219700" y="4527550"/>
          <p14:tracePt t="79858" x="5137150" y="4610100"/>
          <p14:tracePt t="79858" x="5054600" y="4686300"/>
          <p14:tracePt t="79858" x="4972050" y="4762500"/>
          <p14:tracePt t="79877" x="4902200" y="4832350"/>
          <p14:tracePt t="79889" x="4832350" y="4895850"/>
          <p14:tracePt t="79889" x="4705350" y="5022850"/>
          <p14:tracePt t="79909" x="4654550" y="5080000"/>
          <p14:tracePt t="79909" x="4597400" y="5137150"/>
          <p14:tracePt t="79925" x="4552950" y="5194300"/>
          <p14:tracePt t="79925" x="4502150" y="5245100"/>
          <p14:tracePt t="79942" x="4464050" y="5295900"/>
          <p14:tracePt t="79942" x="4394200" y="5372100"/>
          <p14:tracePt t="79959" x="4368800" y="5403850"/>
          <p14:tracePt t="79959" x="4343400" y="5435600"/>
          <p14:tracePt t="79975" x="4318000" y="5461000"/>
          <p14:tracePt t="79975" x="4305300" y="5480050"/>
          <p14:tracePt t="79992" x="4292600" y="5499100"/>
          <p14:tracePt t="79992" x="4279900" y="5524500"/>
          <p14:tracePt t="80008" x="4267200" y="5543550"/>
          <p14:tracePt t="80008" x="4254500" y="5588000"/>
          <p14:tracePt t="80025" x="4248150" y="5607050"/>
          <p14:tracePt t="80025" x="4248150" y="5632450"/>
          <p14:tracePt t="80042" x="4248150" y="5651500"/>
          <p14:tracePt t="80042" x="4248150" y="5670550"/>
          <p14:tracePt t="80058" x="4254500" y="5689600"/>
          <p14:tracePt t="80058" x="4254500" y="5708650"/>
          <p14:tracePt t="80058" x="4260850" y="5721350"/>
          <p14:tracePt t="80077" x="4260850" y="5740400"/>
          <p14:tracePt t="80090" x="4267200" y="5753100"/>
          <p14:tracePt t="80090" x="4273550" y="5778500"/>
          <p14:tracePt t="80109" x="4273550" y="5791200"/>
          <p14:tracePt t="80109" x="4273550" y="5797550"/>
          <p14:tracePt t="80125" x="4273550" y="5810250"/>
          <p14:tracePt t="80125" x="4273550" y="5822950"/>
          <p14:tracePt t="80142" x="4273550" y="5842000"/>
          <p14:tracePt t="80142" x="4273550" y="5854700"/>
          <p14:tracePt t="80142" x="4273550" y="5867400"/>
          <p14:tracePt t="80162" x="4267200" y="5886450"/>
          <p14:tracePt t="80174" x="4267200" y="5899150"/>
          <p14:tracePt t="80174" x="4260850" y="5918200"/>
          <p14:tracePt t="80194" x="4254500" y="5943600"/>
          <p14:tracePt t="80194" x="4254500" y="5956300"/>
          <p14:tracePt t="80210" x="4248150" y="5962650"/>
          <p14:tracePt t="80210" x="4241800" y="5975350"/>
          <p14:tracePt t="80226" x="4235450" y="5981700"/>
          <p14:tracePt t="80226" x="4235450" y="5988050"/>
          <p14:tracePt t="80242" x="4229100" y="5994400"/>
          <p14:tracePt t="80242" x="4216400" y="6007100"/>
          <p14:tracePt t="80259" x="4216400" y="6013450"/>
          <p14:tracePt t="80259" x="4210050" y="6019800"/>
          <p14:tracePt t="80276" x="4210050" y="6026150"/>
          <p14:tracePt t="80276" x="4210050" y="6032500"/>
          <p14:tracePt t="80292" x="4210050" y="6038850"/>
          <p14:tracePt t="80308" x="4216400" y="6045200"/>
          <p14:tracePt t="80308" x="4222750" y="6051550"/>
          <p14:tracePt t="80326" x="4229100" y="6057900"/>
          <p14:tracePt t="80341" x="4235450" y="6064250"/>
          <p14:tracePt t="80358" x="4235450" y="6070600"/>
          <p14:tracePt t="80358" x="4235450" y="6076950"/>
          <p14:tracePt t="80378" x="4235450" y="6089650"/>
          <p14:tracePt t="80393" x="4229100" y="6096000"/>
          <p14:tracePt t="80409" x="4229100" y="6102350"/>
          <p14:tracePt t="80425" x="4222750" y="6108700"/>
          <p14:tracePt t="80442" x="4210050" y="6115050"/>
          <p14:tracePt t="80458" x="4203700" y="6121400"/>
          <p14:tracePt t="80458" x="4197350" y="6121400"/>
          <p14:tracePt t="80478" x="4191000" y="6127750"/>
          <p14:tracePt t="80494" x="4197350" y="6127750"/>
          <p14:tracePt t="80529" x="4203700" y="6134100"/>
          <p14:tracePt t="80537" x="4216400" y="6134100"/>
          <p14:tracePt t="80553" x="4222750" y="6134100"/>
          <p14:tracePt t="80558" x="4235450" y="6140450"/>
          <p14:tracePt t="80558" x="4248150" y="6140450"/>
          <p14:tracePt t="80577" x="4260850" y="6140450"/>
          <p14:tracePt t="80577" x="4279900" y="6146800"/>
          <p14:tracePt t="80577" x="4298950" y="6146800"/>
          <p14:tracePt t="80598" x="4318000" y="6146800"/>
          <p14:tracePt t="80609" x="4337050" y="6146800"/>
          <p14:tracePt t="80609" x="4375150" y="6146800"/>
          <p14:tracePt t="80627" x="4400550" y="6146800"/>
          <p14:tracePt t="80627" x="4413250" y="6146800"/>
          <p14:tracePt t="80645" x="4432300" y="6140450"/>
          <p14:tracePt t="80645" x="4451350" y="6146800"/>
          <p14:tracePt t="80661" x="4464050" y="6140450"/>
          <p14:tracePt t="80661" x="4495800" y="6146800"/>
          <p14:tracePt t="80678" x="4508500" y="6146800"/>
          <p14:tracePt t="80678" x="4521200" y="6153150"/>
          <p14:tracePt t="80695" x="4527550" y="6153150"/>
          <p14:tracePt t="80695" x="4540250" y="6153150"/>
          <p14:tracePt t="80711" x="4552950" y="6159500"/>
          <p14:tracePt t="80711" x="4559300" y="6165850"/>
          <p14:tracePt t="80728" x="4572000" y="6165850"/>
          <p14:tracePt t="80728" x="4584700" y="6172200"/>
          <p14:tracePt t="80747" x="4591050" y="6172200"/>
          <p14:tracePt t="80747" x="4597400" y="6172200"/>
          <p14:tracePt t="80761" x="4603750" y="6172200"/>
          <p14:tracePt t="80776" x="4610100" y="6172200"/>
          <p14:tracePt t="80829" x="4616450" y="6165850"/>
          <p14:tracePt t="80853" x="4622800" y="6165850"/>
          <p14:tracePt t="80865" x="4629150" y="6159500"/>
          <p14:tracePt t="80897" x="4635500" y="6153150"/>
          <p14:tracePt t="80917" x="4641850" y="6140450"/>
          <p14:tracePt t="80933" x="4648200" y="6134100"/>
          <p14:tracePt t="80941" x="4654550" y="6127750"/>
          <p14:tracePt t="80957" x="4654550" y="6121400"/>
          <p14:tracePt t="80965" x="4660900" y="6115050"/>
          <p14:tracePt t="80965" x="4667250" y="6108700"/>
          <p14:tracePt t="80979" x="4673600" y="6102350"/>
          <p14:tracePt t="80993" x="4679950" y="6102350"/>
          <p14:tracePt t="81010" x="4686300" y="6096000"/>
          <p14:tracePt t="81027" x="4692650" y="6096000"/>
          <p14:tracePt t="81044" x="4699000" y="6102350"/>
          <p14:tracePt t="81061" x="4705350" y="6102350"/>
          <p14:tracePt t="81077" x="4711700" y="6102350"/>
          <p14:tracePt t="81094" x="4718050" y="6102350"/>
          <p14:tracePt t="81094" x="4730750" y="6102350"/>
          <p14:tracePt t="81114" x="4737100" y="6102350"/>
          <p14:tracePt t="81114" x="4749800" y="6108700"/>
          <p14:tracePt t="81129" x="4756150" y="6108700"/>
          <p14:tracePt t="81129" x="4768850" y="6115050"/>
          <p14:tracePt t="81146" x="4775200" y="6121400"/>
          <p14:tracePt t="81146" x="4787900" y="6121400"/>
          <p14:tracePt t="81162" x="4800600" y="6121400"/>
          <p14:tracePt t="81162" x="4813300" y="6127750"/>
          <p14:tracePt t="81162" x="4826000" y="6134100"/>
          <p14:tracePt t="81182" x="4832350" y="6140450"/>
          <p14:tracePt t="81194" x="4845050" y="6140450"/>
          <p14:tracePt t="81194" x="4870450" y="6146800"/>
          <p14:tracePt t="81213" x="4876800" y="6146800"/>
          <p14:tracePt t="81213" x="4883150" y="6146800"/>
          <p14:tracePt t="81229" x="4889500" y="6146800"/>
          <p14:tracePt t="81229" x="4895850" y="6140450"/>
          <p14:tracePt t="81229" x="4902200" y="6140450"/>
          <p14:tracePt t="81249" x="4908550" y="6140450"/>
          <p14:tracePt t="81261" x="4914900" y="6140450"/>
          <p14:tracePt t="81261" x="4927600" y="6140450"/>
          <p14:tracePt t="81281" x="4933950" y="6146800"/>
          <p14:tracePt t="81281" x="4940300" y="6146800"/>
          <p14:tracePt t="81296" x="4946650" y="6146800"/>
          <p14:tracePt t="81311" x="4953000" y="6153150"/>
          <p14:tracePt t="81328" x="4953000" y="6159500"/>
          <p14:tracePt t="81346" x="4959350" y="6153150"/>
          <p14:tracePt t="81393" x="4953000" y="6153150"/>
          <p14:tracePt t="81473" x="4946650" y="6159500"/>
          <p14:tracePt t="81489" x="4940300" y="6159500"/>
          <p14:tracePt t="81505" x="4933950" y="6165850"/>
          <p14:tracePt t="81517" x="4927600" y="6165850"/>
          <p14:tracePt t="81533" x="4921250" y="6172200"/>
          <p14:tracePt t="81549" x="4914900" y="6172200"/>
          <p14:tracePt t="81566" x="4908550" y="6178550"/>
          <p14:tracePt t="81578" x="4908550" y="6184900"/>
          <p14:tracePt t="81595" x="4902200" y="6184900"/>
          <p14:tracePt t="81612" x="4895850" y="6191250"/>
          <p14:tracePt t="81629" x="4889500" y="6191250"/>
          <p14:tracePt t="81646" x="4883150" y="6191250"/>
          <p14:tracePt t="81662" x="4876800" y="6191250"/>
          <p14:tracePt t="81679" x="4870450" y="6197600"/>
          <p14:tracePt t="81679" x="4857750" y="6197600"/>
          <p14:tracePt t="81698" x="4851400" y="6203950"/>
          <p14:tracePt t="81698" x="4845050" y="6210300"/>
          <p14:tracePt t="81714" x="4832350" y="6210300"/>
          <p14:tracePt t="81729" x="4826000" y="6216650"/>
          <p14:tracePt t="81729" x="4819650" y="6216650"/>
          <p14:tracePt t="81748" x="4813300" y="6223000"/>
          <p14:tracePt t="81748" x="4800600" y="6223000"/>
          <p14:tracePt t="81766" x="4794250" y="6223000"/>
          <p14:tracePt t="81766" x="4787900" y="6223000"/>
          <p14:tracePt t="81782" x="4781550" y="6223000"/>
          <p14:tracePt t="81782" x="4775200" y="6223000"/>
          <p14:tracePt t="81798" x="4768850" y="6223000"/>
          <p14:tracePt t="81798" x="4756150" y="6223000"/>
          <p14:tracePt t="81814" x="4749800" y="6223000"/>
          <p14:tracePt t="81814" x="4743450" y="6216650"/>
          <p14:tracePt t="81833" x="4737100" y="6216650"/>
          <p14:tracePt t="81846" x="4730750" y="6216650"/>
          <p14:tracePt t="81863" x="4730750" y="6210300"/>
          <p14:tracePt t="81909" x="4737100" y="6216650"/>
          <p14:tracePt t="81937" x="4743450" y="6216650"/>
          <p14:tracePt t="81969" x="4743450" y="6223000"/>
          <p14:tracePt t="81997" x="4749800" y="6229350"/>
          <p14:tracePt t="82053" x="4756150" y="6229350"/>
          <p14:tracePt t="82081" x="4762500" y="6223000"/>
          <p14:tracePt t="82112" x="4768850" y="6216650"/>
          <p14:tracePt t="82133" x="4775200" y="6216650"/>
          <p14:tracePt t="82149" x="4781550" y="6210300"/>
          <p14:tracePt t="82165" x="4787900" y="6210300"/>
          <p14:tracePt t="82177" x="4794250" y="6210300"/>
          <p14:tracePt t="82193" x="4794250" y="6216650"/>
          <p14:tracePt t="82253" x="4787900" y="6216650"/>
          <p14:tracePt t="82277" x="4781550" y="6216650"/>
          <p14:tracePt t="82297" x="4781550" y="6210300"/>
          <p14:tracePt t="82389" x="4787900" y="6210300"/>
          <p14:tracePt t="82449" x="4794250" y="6210300"/>
          <p14:tracePt t="82485" x="4794250" y="6216650"/>
          <p14:tracePt t="82517" x="4787900" y="6210300"/>
          <p14:tracePt t="82569" x="4794250" y="6210300"/>
          <p14:tracePt t="82681" x="4800600" y="6210300"/>
          <p14:tracePt t="82713" x="4800600" y="6216650"/>
          <p14:tracePt t="82809" x="4806950" y="6210300"/>
          <p14:tracePt t="82945" x="4806950" y="6216650"/>
          <p14:tracePt t="82982" x="4813300" y="6216650"/>
          <p14:tracePt t="83101" x="4819650" y="6210300"/>
          <p14:tracePt t="83197" x="4826000" y="6210300"/>
          <p14:tracePt t="83305" x="4826000" y="6203950"/>
          <p14:tracePt t="83349" x="4832350" y="6203950"/>
          <p14:tracePt t="83401" x="4838700" y="6203950"/>
          <p14:tracePt t="83446" x="4845050" y="6203950"/>
          <p14:tracePt t="83505" x="4845050" y="6210300"/>
          <p14:tracePt t="83521" x="4851400" y="6210300"/>
          <p14:tracePt t="83605" x="4857750" y="6210300"/>
          <p14:tracePt t="83642" x="4864100" y="6216650"/>
          <p14:tracePt t="83709" x="4870450" y="6216650"/>
          <p14:tracePt t="83733" x="4876800" y="6216650"/>
          <p14:tracePt t="83746" x="4883150" y="6216650"/>
          <p14:tracePt t="83777" x="4889500" y="6216650"/>
          <p14:tracePt t="83794" x="4895850" y="6216650"/>
          <p14:tracePt t="83806" x="4908550" y="6216650"/>
          <p14:tracePt t="83822" x="4914900" y="6216650"/>
          <p14:tracePt t="83837" x="4921250" y="6210300"/>
          <p14:tracePt t="83853" x="4921250" y="6223000"/>
          <p14:tracePt t="83858" x="4927600" y="6223000"/>
          <p14:tracePt t="83874" x="4933950" y="6216650"/>
          <p14:tracePt t="83890" x="4940300" y="6223000"/>
          <p14:tracePt t="83906" x="4946650" y="6216650"/>
          <p14:tracePt t="83920" x="4959350" y="6223000"/>
          <p14:tracePt t="83937" x="4965700" y="6229350"/>
          <p14:tracePt t="83953" x="4972050" y="6229350"/>
          <p14:tracePt t="83970" x="4978400" y="6235700"/>
          <p14:tracePt t="83987" x="4984750" y="6229350"/>
          <p14:tracePt t="84004" x="4991100" y="6229350"/>
          <p14:tracePt t="84021" x="4997450" y="6229350"/>
          <p14:tracePt t="84037" x="5003800" y="6235700"/>
          <p14:tracePt t="84078" x="4997450" y="6235700"/>
          <p14:tracePt t="84214" x="4984750" y="6242050"/>
          <p14:tracePt t="84234" x="4978400" y="6242050"/>
          <p14:tracePt t="84250" x="4972050" y="6235700"/>
          <p14:tracePt t="84259" x="4965700" y="6235700"/>
          <p14:tracePt t="84271" x="4959350" y="6235700"/>
          <p14:tracePt t="84271" x="4946650" y="6229350"/>
          <p14:tracePt t="84290" x="4940300" y="6223000"/>
          <p14:tracePt t="84290" x="4933950" y="6223000"/>
          <p14:tracePt t="84306" x="4927600" y="6216650"/>
          <p14:tracePt t="84306" x="4914900" y="6223000"/>
          <p14:tracePt t="84306" x="4908550" y="6216650"/>
          <p14:tracePt t="84327" x="4902200" y="6210300"/>
          <p14:tracePt t="84327" x="4895850" y="6210300"/>
          <p14:tracePt t="84340" x="4889500" y="6210300"/>
          <p14:tracePt t="84340" x="4883150" y="6210300"/>
          <p14:tracePt t="84357" x="4883150" y="6203950"/>
          <p14:tracePt t="84357" x="4876800" y="6203950"/>
          <p14:tracePt t="84373" x="4870450" y="6191250"/>
          <p14:tracePt t="84373" x="4864100" y="6184900"/>
          <p14:tracePt t="84390" x="4857750" y="6178550"/>
          <p14:tracePt t="84390" x="4851400" y="6165850"/>
          <p14:tracePt t="84408" x="4845050" y="6159500"/>
          <p14:tracePt t="84408" x="4838700" y="6153150"/>
          <p14:tracePt t="84424" x="4838700" y="6146800"/>
          <p14:tracePt t="84424" x="4838700" y="6140450"/>
          <p14:tracePt t="84440" x="4832350" y="6127750"/>
          <p14:tracePt t="84455" x="4826000" y="6121400"/>
          <p14:tracePt t="84473" x="4819650" y="6115050"/>
          <p14:tracePt t="84489" x="4813300" y="6102350"/>
          <p14:tracePt t="84506" x="4806950" y="6096000"/>
          <p14:tracePt t="84522" x="4800600" y="6096000"/>
          <p14:tracePt t="84542" x="4794250" y="6096000"/>
          <p14:tracePt t="84574" x="4787900" y="6096000"/>
          <p14:tracePt t="84594" x="4781550" y="6089650"/>
          <p14:tracePt t="84625" x="4781550" y="6083300"/>
          <p14:tracePt t="84637" x="4775200" y="6076950"/>
          <p14:tracePt t="84654" x="4775200" y="6070600"/>
          <p14:tracePt t="84677" x="4768850" y="6070600"/>
          <p14:tracePt t="84698" x="4762500" y="6070600"/>
          <p14:tracePt t="84721" x="4756150" y="6070600"/>
          <p14:tracePt t="84737" x="4749800" y="6064250"/>
          <p14:tracePt t="84754" x="4749800" y="6057900"/>
          <p14:tracePt t="84766" x="4749800" y="6051550"/>
          <p14:tracePt t="84789" x="4756150" y="6051550"/>
          <p14:tracePt t="84826" x="4749800" y="6051550"/>
          <p14:tracePt t="84878" x="4737100" y="6057900"/>
          <p14:tracePt t="84894" x="4730750" y="6057900"/>
          <p14:tracePt t="84909" x="4724400" y="6057900"/>
          <p14:tracePt t="84918" x="4718050" y="6064250"/>
          <p14:tracePt t="84930" x="4711700" y="6057900"/>
          <p14:tracePt t="84940" x="4705350" y="6064250"/>
          <p14:tracePt t="84957" x="4699000" y="6064250"/>
          <p14:tracePt t="84957" x="4686300" y="6070600"/>
          <p14:tracePt t="84957" x="4679950" y="6070600"/>
          <p14:tracePt t="84979" x="4667250" y="6070600"/>
          <p14:tracePt t="84990" x="4660900" y="6070600"/>
          <p14:tracePt t="84990" x="4635500" y="6089650"/>
          <p14:tracePt t="85009" x="4616450" y="6089650"/>
          <p14:tracePt t="85009" x="4603750" y="6096000"/>
          <p14:tracePt t="85026" x="4584700" y="6096000"/>
          <p14:tracePt t="85026" x="4572000" y="6096000"/>
          <p14:tracePt t="85042" x="4552950" y="6102350"/>
          <p14:tracePt t="85042" x="4514850" y="6108700"/>
          <p14:tracePt t="85060" x="4495800" y="6108700"/>
          <p14:tracePt t="85060" x="4476750" y="6115050"/>
          <p14:tracePt t="85076" x="4451350" y="6121400"/>
          <p14:tracePt t="85076" x="4432300" y="6121400"/>
          <p14:tracePt t="85093" x="4406900" y="6134100"/>
          <p14:tracePt t="85093" x="4381500" y="6134100"/>
          <p14:tracePt t="85109" x="4356100" y="6146800"/>
          <p14:tracePt t="85109" x="4311650" y="6146800"/>
          <p14:tracePt t="85126" x="4286250" y="6146800"/>
          <p14:tracePt t="85126" x="4260850" y="6153150"/>
          <p14:tracePt t="85143" x="4235450" y="6159500"/>
          <p14:tracePt t="85143" x="4210050" y="6159500"/>
          <p14:tracePt t="85159" x="4184650" y="6165850"/>
          <p14:tracePt t="85159" x="4159250" y="6172200"/>
          <p14:tracePt t="85177" x="4159250" y="6178550"/>
          <p14:tracePt t="85202" x="4108450" y="6191250"/>
          <p14:tracePt t="85246" x="4051300" y="6203950"/>
          <p14:tracePt t="85262" x="4025900" y="6216650"/>
          <p14:tracePt t="85286" x="3949700" y="6229350"/>
          <p14:tracePt t="85314" x="3867150" y="6235700"/>
          <p14:tracePt t="85382" x="3784600" y="6254750"/>
          <p14:tracePt t="87227" x="4610100" y="6292850"/>
          <p14:tracePt t="87254" x="4603750" y="6299200"/>
          <p14:tracePt t="87278" x="4597400" y="6305550"/>
          <p14:tracePt t="87294" x="4591050" y="6305550"/>
          <p14:tracePt t="87306" x="4584700" y="6305550"/>
          <p14:tracePt t="87322" x="4572000" y="6305550"/>
          <p14:tracePt t="87338" x="4565650" y="6324600"/>
          <p14:tracePt t="87354" x="4552950" y="6350000"/>
          <p14:tracePt t="87390" x="4533900" y="6350000"/>
          <p14:tracePt t="87554" x="4527550" y="6343650"/>
          <p14:tracePt t="87571" x="4521200" y="6337300"/>
          <p14:tracePt t="87586" x="4495800" y="6324600"/>
          <p14:tracePt t="87622" x="4489450" y="6330950"/>
          <p14:tracePt t="87638" x="4476750" y="6330950"/>
          <p14:tracePt t="87654" x="4470400" y="6324600"/>
          <p14:tracePt t="87662" x="4464050" y="6330950"/>
          <p14:tracePt t="87674" x="4451350" y="6324600"/>
          <p14:tracePt t="87691" x="4438650" y="6324600"/>
          <p14:tracePt t="87706" x="4432300" y="6318250"/>
          <p14:tracePt t="87716" x="4425950" y="6299200"/>
          <p14:tracePt t="87716" x="4413250" y="6292850"/>
          <p14:tracePt t="87735" x="4413250" y="6286500"/>
          <p14:tracePt t="87735" x="4400550" y="6280150"/>
          <p14:tracePt t="87752" x="4394200" y="6273800"/>
          <p14:tracePt t="87752" x="4387850" y="6267450"/>
          <p14:tracePt t="87769" x="4381500" y="6261100"/>
          <p14:tracePt t="87769" x="4375150" y="6261100"/>
          <p14:tracePt t="87769" x="4362450" y="6261100"/>
          <p14:tracePt t="87789" x="4356100" y="6254750"/>
          <p14:tracePt t="87800" x="4349750" y="6248400"/>
          <p14:tracePt t="87800" x="4330700" y="6248400"/>
          <p14:tracePt t="87820" x="4318000" y="6242050"/>
          <p14:tracePt t="87820" x="4311650" y="6242050"/>
          <p14:tracePt t="87836" x="4298950" y="6229350"/>
          <p14:tracePt t="87836" x="4286250" y="6229350"/>
          <p14:tracePt t="87852" x="4273550" y="6229350"/>
          <p14:tracePt t="87852" x="4260850" y="6229350"/>
          <p14:tracePt t="87852" x="4248150" y="6216650"/>
          <p14:tracePt t="87871" x="4235450" y="6210300"/>
          <p14:tracePt t="87884" x="4222750" y="6203950"/>
          <p14:tracePt t="87884" x="4197350" y="6197600"/>
          <p14:tracePt t="87903" x="4178300" y="6191250"/>
          <p14:tracePt t="87903" x="4165600" y="6178550"/>
          <p14:tracePt t="87919" x="4146550" y="6172200"/>
          <p14:tracePt t="91444" x="4406900" y="6165850"/>
          <p14:tracePt t="91467" x="4413250" y="6172200"/>
          <p14:tracePt t="91483" x="4419600" y="6172200"/>
          <p14:tracePt t="91495" x="4432300" y="6172200"/>
          <p14:tracePt t="91511" x="4438650" y="6172200"/>
          <p14:tracePt t="91519" x="4445000" y="6172200"/>
          <p14:tracePt t="91530" x="4451350" y="6172200"/>
          <p14:tracePt t="91530" x="4464050" y="6172200"/>
          <p14:tracePt t="91549" x="4470400" y="6165850"/>
          <p14:tracePt t="91549" x="4476750" y="6165850"/>
          <p14:tracePt t="91566" x="4483100" y="6165850"/>
          <p14:tracePt t="91566" x="4489450" y="6165850"/>
          <p14:tracePt t="91582" x="4495800" y="6165850"/>
          <p14:tracePt t="91582" x="4502150" y="6165850"/>
          <p14:tracePt t="91599" x="4508500" y="6165850"/>
          <p14:tracePt t="91599" x="4521200" y="6165850"/>
          <p14:tracePt t="91616" x="4527550" y="6165850"/>
          <p14:tracePt t="91616" x="4533900" y="6159500"/>
          <p14:tracePt t="91632" x="4540250" y="6159500"/>
          <p14:tracePt t="91632" x="4552950" y="6159500"/>
          <p14:tracePt t="91649" x="4559300" y="6159500"/>
          <p14:tracePt t="91649" x="4565650" y="6153150"/>
          <p14:tracePt t="91665" x="4578350" y="6153150"/>
          <p14:tracePt t="91665" x="4584700" y="6146800"/>
          <p14:tracePt t="91665" x="4597400" y="6146800"/>
          <p14:tracePt t="91685" x="4603750" y="6146800"/>
          <p14:tracePt t="91685" x="4616450" y="6146800"/>
          <p14:tracePt t="91700" x="4622800" y="6140450"/>
          <p14:tracePt t="91700" x="4629150" y="6134100"/>
          <p14:tracePt t="91716" x="4641850" y="6140450"/>
          <p14:tracePt t="91716" x="4648200" y="6134100"/>
          <p14:tracePt t="91716" x="4660900" y="6140450"/>
          <p14:tracePt t="91736" x="4667250" y="6140450"/>
          <p14:tracePt t="91748" x="4679950" y="6140450"/>
          <p14:tracePt t="91748" x="4686300" y="6140450"/>
          <p14:tracePt t="91748" x="4692650" y="6134100"/>
          <p14:tracePt t="91768" x="4705350" y="6134100"/>
          <p14:tracePt t="91781" x="4711700" y="6134100"/>
          <p14:tracePt t="91781" x="4730750" y="6134100"/>
          <p14:tracePt t="91799" x="4737100" y="6127750"/>
          <p14:tracePt t="91799" x="4743450" y="6127750"/>
          <p14:tracePt t="91816" x="4749800" y="6134100"/>
          <p14:tracePt t="91816" x="4756150" y="6134100"/>
          <p14:tracePt t="91833" x="4762500" y="6134100"/>
          <p14:tracePt t="91833" x="4775200" y="6134100"/>
          <p14:tracePt t="91850" x="4781550" y="6134100"/>
          <p14:tracePt t="91850" x="4787900" y="6134100"/>
          <p14:tracePt t="91866" x="4794250" y="6127750"/>
          <p14:tracePt t="91866" x="4806950" y="6127750"/>
          <p14:tracePt t="91883" x="4813300" y="6127750"/>
          <p14:tracePt t="91883" x="4826000" y="6127750"/>
          <p14:tracePt t="91901" x="4832350" y="6127750"/>
          <p14:tracePt t="91901" x="4857750" y="6127750"/>
          <p14:tracePt t="91917" x="4870450" y="6121400"/>
          <p14:tracePt t="91917" x="4883150" y="6121400"/>
          <p14:tracePt t="91933" x="4902200" y="6121400"/>
          <p14:tracePt t="91933" x="4914900" y="6115050"/>
          <p14:tracePt t="91951" x="4933950" y="6115050"/>
          <p14:tracePt t="91951" x="4953000" y="6108700"/>
          <p14:tracePt t="91951" x="4972050" y="6102350"/>
          <p14:tracePt t="91969" x="4991100" y="6096000"/>
          <p14:tracePt t="91969" x="5010150" y="6089650"/>
          <p14:tracePt t="91984" x="5029200" y="6089650"/>
          <p14:tracePt t="91984" x="5048250" y="6089650"/>
          <p14:tracePt t="92001" x="5067300" y="6083300"/>
          <p14:tracePt t="92001" x="5080000" y="6076950"/>
          <p14:tracePt t="92017" x="5099050" y="6076950"/>
          <p14:tracePt t="92017" x="5118100" y="6076950"/>
          <p14:tracePt t="92033" x="5130800" y="6076950"/>
          <p14:tracePt t="92033" x="5143500" y="6076950"/>
          <p14:tracePt t="92033" x="5162550" y="6070600"/>
          <p14:tracePt t="92052" x="5175250" y="6070600"/>
          <p14:tracePt t="92065" x="5187950" y="6076950"/>
          <p14:tracePt t="92065" x="5207000" y="6083300"/>
          <p14:tracePt t="92084" x="5213350" y="6089650"/>
          <p14:tracePt t="92084" x="5219700" y="6089650"/>
          <p14:tracePt t="92100" x="5226050" y="6089650"/>
          <p14:tracePt t="92115" x="5232400" y="6096000"/>
          <p14:tracePt t="92132" x="5238750" y="6089650"/>
          <p14:tracePt t="92149" x="5245100" y="6089650"/>
          <p14:tracePt t="92166" x="5251450" y="6089650"/>
          <p14:tracePt t="92188" x="5257800" y="6089650"/>
          <p14:tracePt t="92199" x="5264150" y="6089650"/>
          <p14:tracePt t="92199" x="5276850" y="6089650"/>
          <p14:tracePt t="92217" x="5283200" y="6089650"/>
          <p14:tracePt t="92217" x="5295900" y="6089650"/>
          <p14:tracePt t="92234" x="5302250" y="6083300"/>
          <p14:tracePt t="92234" x="5314950" y="6089650"/>
          <p14:tracePt t="92251" x="5321300" y="6083300"/>
          <p14:tracePt t="92251" x="5346700" y="6083300"/>
          <p14:tracePt t="92268" x="5359400" y="6076950"/>
          <p14:tracePt t="92268" x="5365750" y="6083300"/>
          <p14:tracePt t="92284" x="5378450" y="6076950"/>
          <p14:tracePt t="92284" x="5391150" y="6076950"/>
          <p14:tracePt t="92301" x="5403850" y="6076950"/>
          <p14:tracePt t="92301" x="5416550" y="6070600"/>
          <p14:tracePt t="92317" x="5429250" y="6070600"/>
          <p14:tracePt t="92317" x="5441950" y="6070600"/>
          <p14:tracePt t="92317" x="5454650" y="6070600"/>
          <p14:tracePt t="92337" x="5467350" y="6070600"/>
          <p14:tracePt t="92349" x="5473700" y="6076950"/>
          <p14:tracePt t="92349" x="5499100" y="6083300"/>
          <p14:tracePt t="92368" x="5505450" y="6083300"/>
          <p14:tracePt t="92368" x="5518150" y="6089650"/>
          <p14:tracePt t="92385" x="5524500" y="6089650"/>
          <p14:tracePt t="92385" x="5537200" y="6096000"/>
          <p14:tracePt t="92385" x="5543550" y="6096000"/>
          <p14:tracePt t="92405" x="5549900" y="6096000"/>
          <p14:tracePt t="92416" x="5562600" y="6102350"/>
          <p14:tracePt t="92416" x="5575300" y="6096000"/>
          <p14:tracePt t="92437" x="5581650" y="6096000"/>
          <p14:tracePt t="92437" x="5588000" y="6096000"/>
          <p14:tracePt t="92452" x="5594350" y="6089650"/>
          <p14:tracePt t="92452" x="5600700" y="6089650"/>
          <p14:tracePt t="92468" x="5607050" y="6089650"/>
          <p14:tracePt t="92468" x="5613400" y="6083300"/>
          <p14:tracePt t="92485" x="5619750" y="6076950"/>
          <p14:tracePt t="92485" x="5619750" y="6083300"/>
          <p14:tracePt t="92503" x="5632450" y="6083300"/>
          <p14:tracePt t="92517" x="5632450" y="6089650"/>
          <p14:tracePt t="92534" x="5638800" y="6089650"/>
          <p14:tracePt t="92550" x="5645150" y="6089650"/>
          <p14:tracePt t="92567" x="5651500" y="6083300"/>
          <p14:tracePt t="92584" x="5657850" y="6076950"/>
          <p14:tracePt t="92584" x="5657850" y="6070600"/>
          <p14:tracePt t="92603" x="5664200" y="6070600"/>
          <p14:tracePt t="92617" x="5670550" y="6064250"/>
          <p14:tracePt t="92635" x="5676900" y="6057900"/>
          <p14:tracePt t="92651" x="5683250" y="6051550"/>
          <p14:tracePt t="92668" x="5689600" y="6045200"/>
          <p14:tracePt t="92684" x="5695950" y="6038850"/>
          <p14:tracePt t="92701" x="5708650" y="6038850"/>
          <p14:tracePt t="92701" x="5708650" y="6032500"/>
          <p14:tracePt t="92721" x="5721350" y="6026150"/>
          <p14:tracePt t="92721" x="5727700" y="6026150"/>
          <p14:tracePt t="92737" x="5734050" y="6019800"/>
          <p14:tracePt t="92737" x="5740400" y="6013450"/>
          <p14:tracePt t="92753" x="5746750" y="6013450"/>
          <p14:tracePt t="92753" x="5753100" y="6013450"/>
          <p14:tracePt t="92769" x="5759450" y="6013450"/>
          <p14:tracePt t="92769" x="5765800" y="6007100"/>
          <p14:tracePt t="92769" x="5778500" y="6007100"/>
          <p14:tracePt t="92789" x="5784850" y="6007100"/>
          <p14:tracePt t="92801" x="5797550" y="6007100"/>
          <p14:tracePt t="92801" x="5816600" y="6007100"/>
          <p14:tracePt t="92820" x="5829300" y="6000750"/>
          <p14:tracePt t="92820" x="5842000" y="6000750"/>
          <p14:tracePt t="92837" x="5854700" y="6000750"/>
          <p14:tracePt t="92837" x="5867400" y="6000750"/>
          <p14:tracePt t="92837" x="5880100" y="5994400"/>
          <p14:tracePt t="92856" x="5892800" y="5988050"/>
          <p14:tracePt t="92856" x="5905500" y="5988050"/>
          <p14:tracePt t="92870" x="5924550" y="5988050"/>
          <p14:tracePt t="92870" x="5943600" y="5981700"/>
          <p14:tracePt t="92887" x="5962650" y="5981700"/>
          <p14:tracePt t="92887" x="5981700" y="5975350"/>
          <p14:tracePt t="92904" x="6000750" y="5975350"/>
          <p14:tracePt t="92904" x="6019800" y="5975350"/>
          <p14:tracePt t="92920" x="6045200" y="5975350"/>
          <p14:tracePt t="92920" x="6089650" y="5969000"/>
          <p14:tracePt t="92936" x="6108700" y="5969000"/>
          <p14:tracePt t="92936" x="6134100" y="5969000"/>
          <p14:tracePt t="92954" x="6153150" y="5969000"/>
          <p14:tracePt t="92954" x="6172200" y="5969000"/>
          <p14:tracePt t="92970" x="6191250" y="5969000"/>
          <p14:tracePt t="92970" x="6210300" y="5969000"/>
          <p14:tracePt t="92970" x="6229350" y="5969000"/>
          <p14:tracePt t="92989" x="6248400" y="5969000"/>
          <p14:tracePt t="92989" x="6267450" y="5969000"/>
          <p14:tracePt t="93004" x="6286500" y="5962650"/>
          <p14:tracePt t="93004" x="6299200" y="5969000"/>
          <p14:tracePt t="93021" x="6311900" y="5969000"/>
          <p14:tracePt t="93021" x="6330950" y="5969000"/>
          <p14:tracePt t="93037" x="6343650" y="5969000"/>
          <p14:tracePt t="93037" x="6356350" y="5962650"/>
          <p14:tracePt t="93054" x="6375400" y="5969000"/>
          <p14:tracePt t="93054" x="6388100" y="5969000"/>
          <p14:tracePt t="93054" x="6400800" y="5975350"/>
          <p14:tracePt t="93073" x="6419850" y="5975350"/>
          <p14:tracePt t="93085" x="6432550" y="5975350"/>
          <p14:tracePt t="93085" x="6470650" y="5981700"/>
          <p14:tracePt t="93105" x="6489700" y="5988050"/>
          <p14:tracePt t="93105" x="6502400" y="5988050"/>
          <p14:tracePt t="93120" x="6521450" y="5994400"/>
          <p14:tracePt t="93120" x="6534150" y="5994400"/>
          <p14:tracePt t="93137" x="6553200" y="6000750"/>
          <p14:tracePt t="93137" x="6565900" y="6000750"/>
          <p14:tracePt t="93137" x="6584950" y="6007100"/>
          <p14:tracePt t="93156" x="6604000" y="6013450"/>
          <p14:tracePt t="93156" x="6616700" y="6019800"/>
          <p14:tracePt t="93170" x="6635750" y="6019800"/>
          <p14:tracePt t="93170" x="6654800" y="6026150"/>
          <p14:tracePt t="93188" x="6680200" y="6032500"/>
          <p14:tracePt t="93188" x="6699250" y="6038850"/>
          <p14:tracePt t="93204" x="6718300" y="6045200"/>
          <p14:tracePt t="93204" x="6743700" y="6051550"/>
          <p14:tracePt t="93221" x="6762750" y="6057900"/>
          <p14:tracePt t="93221" x="6813550" y="6076950"/>
          <p14:tracePt t="93237" x="6832600" y="6089650"/>
          <p14:tracePt t="93237" x="6858000" y="6096000"/>
          <p14:tracePt t="93255" x="6877050" y="6102350"/>
          <p14:tracePt t="93255" x="6896100" y="6108700"/>
          <p14:tracePt t="93271" x="6915150" y="6115050"/>
          <p14:tracePt t="93271" x="6959600" y="6127750"/>
          <p14:tracePt t="93289" x="6978650" y="6127750"/>
          <p14:tracePt t="93289" x="6997700" y="6134100"/>
          <p14:tracePt t="93304" x="7016750" y="6140450"/>
          <p14:tracePt t="93304" x="7042150" y="6146800"/>
          <p14:tracePt t="93321" x="7061200" y="6153150"/>
          <p14:tracePt t="93321" x="7080250" y="6153150"/>
          <p14:tracePt t="93338" x="7105650" y="6153150"/>
          <p14:tracePt t="93338" x="7124700" y="6159500"/>
          <p14:tracePt t="93338" x="7150100" y="6159500"/>
          <p14:tracePt t="93357" x="7169150" y="6159500"/>
          <p14:tracePt t="93370" x="7194550" y="6153150"/>
          <p14:tracePt t="93370" x="7251700" y="6153150"/>
          <p14:tracePt t="93389" x="7277100" y="6146800"/>
          <p14:tracePt t="93389" x="7308850" y="6140450"/>
          <p14:tracePt t="93389" x="7340600" y="6134100"/>
          <p14:tracePt t="93409" x="7372350" y="6127750"/>
          <p14:tracePt t="93420" x="7404100" y="6121400"/>
          <p14:tracePt t="93420" x="7435850" y="6121400"/>
          <p14:tracePt t="93420" x="7467600" y="6121400"/>
          <p14:tracePt t="93441" x="7505700" y="6115050"/>
          <p14:tracePt t="93453" x="7537450" y="6121400"/>
          <p14:tracePt t="93453" x="7607300" y="6115050"/>
          <p14:tracePt t="93472" x="7639050" y="6115050"/>
          <p14:tracePt t="93472" x="7677150" y="6115050"/>
          <p14:tracePt t="93489" x="7708900" y="6121400"/>
          <p14:tracePt t="93489" x="7740650" y="6121400"/>
          <p14:tracePt t="93505" x="7772400" y="6121400"/>
          <p14:tracePt t="93505" x="7804150" y="6121400"/>
          <p14:tracePt t="93505" x="7835900" y="6127750"/>
          <p14:tracePt t="93525" x="7861300" y="6127750"/>
          <p14:tracePt t="93525" x="7893050" y="6140450"/>
          <p14:tracePt t="93539" x="7918450" y="6146800"/>
          <p14:tracePt t="93539" x="7950200" y="6146800"/>
          <p14:tracePt t="93556" x="7975600" y="6153150"/>
          <p14:tracePt t="93556" x="8001000" y="6159500"/>
          <p14:tracePt t="93572" x="8020050" y="6165850"/>
          <p14:tracePt t="93572" x="8070850" y="6178550"/>
          <p14:tracePt t="93589" x="8096250" y="6178550"/>
          <p14:tracePt t="93589" x="8115300" y="6184900"/>
          <p14:tracePt t="93606" x="8140700" y="6184900"/>
          <p14:tracePt t="93606" x="8159750" y="6191250"/>
          <p14:tracePt t="93622" x="8185150" y="6191250"/>
          <p14:tracePt t="93622" x="8204200" y="6191250"/>
          <p14:tracePt t="93639" x="8223250" y="6197600"/>
          <p14:tracePt t="93639" x="8267700" y="6203950"/>
          <p14:tracePt t="93657" x="8286750" y="6210300"/>
          <p14:tracePt t="93657" x="8305800" y="6216650"/>
          <p14:tracePt t="93673" x="8324850" y="6223000"/>
          <p14:tracePt t="93673" x="8343900" y="6229350"/>
          <p14:tracePt t="93690" x="8362950" y="6235700"/>
          <p14:tracePt t="93690" x="8382000" y="6242050"/>
          <p14:tracePt t="93690" x="8401050" y="6242050"/>
          <p14:tracePt t="93708" x="8420100" y="6242050"/>
          <p14:tracePt t="93721" x="8432800" y="6248400"/>
          <p14:tracePt t="93721" x="8464550" y="6248400"/>
          <p14:tracePt t="93741" x="8477250" y="6248400"/>
          <p14:tracePt t="93741" x="8496300" y="6242050"/>
          <p14:tracePt t="93756" x="8509000" y="6248400"/>
          <p14:tracePt t="93756" x="8521700" y="6248400"/>
          <p14:tracePt t="93773" x="8534400" y="6254750"/>
          <p14:tracePt t="93773" x="8547100" y="6254750"/>
          <p14:tracePt t="93790" x="8559800" y="6254750"/>
          <p14:tracePt t="93790" x="8566150" y="6261100"/>
          <p14:tracePt t="93790" x="8578850" y="6267450"/>
          <p14:tracePt t="93809" x="8585200" y="6273800"/>
          <p14:tracePt t="93821" x="8591550" y="6273800"/>
          <p14:tracePt t="93838" x="8604250" y="6286500"/>
          <p14:tracePt t="93855" x="8597900" y="6280150"/>
          <p14:tracePt t="93903" x="8591550" y="6273800"/>
          <p14:tracePt t="93981" x="8585200" y="6273800"/>
          <p14:tracePt t="94004" x="8578850" y="6280150"/>
          <p14:tracePt t="94016" x="8572500" y="6280150"/>
          <p14:tracePt t="94032" x="8566150" y="6273800"/>
          <p14:tracePt t="94048" x="8559800" y="6267450"/>
          <p14:tracePt t="94064" x="8559800" y="6261100"/>
          <p14:tracePt t="94072" x="8553450" y="6261100"/>
          <p14:tracePt t="94089" x="8547100" y="6254750"/>
          <p14:tracePt t="94089" x="8540750" y="6254750"/>
          <p14:tracePt t="94109" x="8521700" y="6248400"/>
          <p14:tracePt t="94109" x="8509000" y="6242050"/>
          <p14:tracePt t="94124" x="8496300" y="6242050"/>
          <p14:tracePt t="94124" x="8483600" y="6235700"/>
          <p14:tracePt t="94141" x="8464550" y="6235700"/>
          <p14:tracePt t="94141" x="8445500" y="6223000"/>
          <p14:tracePt t="94157" x="8426450" y="6223000"/>
          <p14:tracePt t="94157" x="8407400" y="6216650"/>
          <p14:tracePt t="94157" x="8382000" y="6203950"/>
          <p14:tracePt t="94177" x="8356600" y="6197600"/>
          <p14:tracePt t="94177" x="8324850" y="6191250"/>
          <p14:tracePt t="94191" x="8293100" y="6178550"/>
          <p14:tracePt t="94191" x="8255000" y="6165850"/>
          <p14:tracePt t="94208" x="8223250" y="6159500"/>
          <p14:tracePt t="94208" x="8185150" y="6146800"/>
          <p14:tracePt t="94225" x="8140700" y="6140450"/>
          <p14:tracePt t="94225" x="8102600" y="6127750"/>
          <p14:tracePt t="94241" x="8058150" y="6121400"/>
          <p14:tracePt t="94241" x="7975600" y="6108700"/>
          <p14:tracePt t="94258" x="7931150" y="6108700"/>
          <p14:tracePt t="94258" x="7886700" y="6102350"/>
          <p14:tracePt t="94275" x="7848600" y="6102350"/>
          <p14:tracePt t="94275" x="7810500" y="6102350"/>
          <p14:tracePt t="94292" x="7778750" y="6096000"/>
          <p14:tracePt t="94292" x="7715250" y="6089650"/>
          <p14:tracePt t="94308" x="7689850" y="6083300"/>
          <p14:tracePt t="94308" x="7664450" y="6083300"/>
          <p14:tracePt t="94325" x="7639050" y="6083300"/>
          <p14:tracePt t="94325" x="7613650" y="6076950"/>
          <p14:tracePt t="94342" x="7588250" y="6076950"/>
          <p14:tracePt t="94342" x="7569200" y="6083300"/>
          <p14:tracePt t="94359" x="7543800" y="6089650"/>
          <p14:tracePt t="94359" x="7524750" y="6089650"/>
          <p14:tracePt t="94359" x="7499350" y="6096000"/>
          <p14:tracePt t="94377" x="7480300" y="6096000"/>
          <p14:tracePt t="94390" x="7461250" y="6102350"/>
          <p14:tracePt t="94390" x="7429500" y="6108700"/>
          <p14:tracePt t="94410" x="7410450" y="6115050"/>
          <p14:tracePt t="94410" x="7397750" y="6121400"/>
          <p14:tracePt t="94425" x="7385050" y="6127750"/>
          <p14:tracePt t="94425" x="7372350" y="6127750"/>
          <p14:tracePt t="94442" x="7366000" y="6134100"/>
          <p14:tracePt t="94442" x="7353300" y="6134100"/>
          <p14:tracePt t="94442" x="7346950" y="6140450"/>
          <p14:tracePt t="94461" x="7334250" y="6146800"/>
          <p14:tracePt t="94473" x="7327900" y="6153150"/>
          <p14:tracePt t="94473" x="7308850" y="6159500"/>
          <p14:tracePt t="94492" x="7296150" y="6159500"/>
          <p14:tracePt t="94492" x="7283450" y="6165850"/>
          <p14:tracePt t="94509" x="7270750" y="6172200"/>
          <p14:tracePt t="94509" x="7258050" y="6178550"/>
          <p14:tracePt t="94509" x="7245350" y="6184900"/>
          <p14:tracePt t="94528" x="7232650" y="6191250"/>
          <p14:tracePt t="94540" x="7219950" y="6191250"/>
          <p14:tracePt t="94540" x="7188200" y="6203950"/>
          <p14:tracePt t="94559" x="7169150" y="6210300"/>
          <p14:tracePt t="94559" x="7150100" y="6216650"/>
          <p14:tracePt t="94576" x="7131050" y="6216650"/>
          <p14:tracePt t="94576" x="7112000" y="6216650"/>
          <p14:tracePt t="94593" x="7080250" y="6216650"/>
          <p14:tracePt t="94593" x="7016750" y="6216650"/>
          <p14:tracePt t="94609" x="6978650" y="6210300"/>
          <p14:tracePt t="94609" x="6934200" y="6210300"/>
          <p14:tracePt t="94626" x="6889750" y="6203950"/>
          <p14:tracePt t="94626" x="6838950" y="6197600"/>
          <p14:tracePt t="94642" x="6781800" y="6197600"/>
          <p14:tracePt t="94642" x="6718300" y="6197600"/>
          <p14:tracePt t="94660" x="6654800" y="6197600"/>
          <p14:tracePt t="94660" x="6521450" y="6191250"/>
          <p14:tracePt t="94677" x="6451600" y="6184900"/>
          <p14:tracePt t="94677" x="6375400" y="6184900"/>
          <p14:tracePt t="94693" x="6305550" y="6184900"/>
          <p14:tracePt t="94693" x="6229350" y="6184900"/>
          <p14:tracePt t="94710" x="6159500" y="6184900"/>
          <p14:tracePt t="94710" x="6083300" y="6178550"/>
          <p14:tracePt t="94710" x="6013450" y="6172200"/>
          <p14:tracePt t="94729" x="5943600" y="616585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予習問題</a:t>
            </a:r>
            <a:endParaRPr kumimoji="1" lang="ja-JP" altLang="en-US" dirty="0"/>
          </a:p>
        </p:txBody>
      </p:sp>
      <p:pic>
        <p:nvPicPr>
          <p:cNvPr id="4669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836712"/>
            <a:ext cx="3538301"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43189" y="1052735"/>
            <a:ext cx="4572000" cy="1569660"/>
          </a:xfrm>
          <a:prstGeom prst="rect">
            <a:avLst/>
          </a:prstGeom>
        </p:spPr>
        <p:txBody>
          <a:bodyPr>
            <a:spAutoFit/>
          </a:bodyPr>
          <a:lstStyle/>
          <a:p>
            <a:r>
              <a:rPr lang="ja-JP" altLang="en-US" dirty="0"/>
              <a:t>以下のデータは風力発電における風速と発電量の関係である</a:t>
            </a:r>
            <a:r>
              <a:rPr lang="ja-JP" altLang="en-US" dirty="0" smtClean="0"/>
              <a:t>．母回帰係数を信頼率</a:t>
            </a:r>
            <a:r>
              <a:rPr lang="en-US" altLang="ja-JP" dirty="0" smtClean="0"/>
              <a:t>95</a:t>
            </a:r>
            <a:r>
              <a:rPr lang="ja-JP" altLang="en-US" dirty="0" smtClean="0"/>
              <a:t>％で区間推定せよ</a:t>
            </a:r>
            <a:endParaRPr lang="ja-JP" altLang="en-US" dirty="0"/>
          </a:p>
        </p:txBody>
      </p:sp>
      <p:pic>
        <p:nvPicPr>
          <p:cNvPr id="4" name="オーディオ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708892102"/>
      </p:ext>
    </p:extLst>
  </p:cSld>
  <p:clrMapOvr>
    <a:masterClrMapping/>
  </p:clrMapOvr>
  <mc:AlternateContent xmlns:mc="http://schemas.openxmlformats.org/markup-compatibility/2006" xmlns:p14="http://schemas.microsoft.com/office/powerpoint/2010/main">
    <mc:Choice Requires="p14">
      <p:transition spd="slow" p14:dur="2000" advTm="20471"/>
    </mc:Choice>
    <mc:Fallback xmlns="">
      <p:transition spd="slow" advTm="204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p:ext uri="{3A86A75C-4F4B-4683-9AE1-C65F6400EC91}">
      <p14:laserTraceLst xmlns:p14="http://schemas.microsoft.com/office/powerpoint/2010/main">
        <p14:tracePtLst>
          <p14:tracePt t="2388" x="3257550" y="3054350"/>
          <p14:tracePt t="2415" x="3257550" y="3067050"/>
          <p14:tracePt t="2431" x="3251200" y="3073400"/>
          <p14:tracePt t="2440" x="3251200" y="3079750"/>
          <p14:tracePt t="2453" x="3244850" y="3086100"/>
          <p14:tracePt t="2453" x="3238500" y="3092450"/>
          <p14:tracePt t="2471" x="3225800" y="3098800"/>
          <p14:tracePt t="2471" x="3219450" y="3105150"/>
          <p14:tracePt t="2487" x="3213100" y="3111500"/>
          <p14:tracePt t="2487" x="3200400" y="3124200"/>
          <p14:tracePt t="2504" x="3187700" y="3130550"/>
          <p14:tracePt t="2504" x="3168650" y="3143250"/>
          <p14:tracePt t="2521" x="3162300" y="3149600"/>
          <p14:tracePt t="2521" x="3149600" y="3155950"/>
          <p14:tracePt t="2538" x="3136900" y="3162300"/>
          <p14:tracePt t="2538" x="3130550" y="3168650"/>
          <p14:tracePt t="2554" x="3117850" y="3175000"/>
          <p14:tracePt t="2554" x="3111500" y="3187700"/>
          <p14:tracePt t="2571" x="3105150" y="3194050"/>
          <p14:tracePt t="2571" x="3086100" y="3219450"/>
          <p14:tracePt t="2588" x="3079750" y="3232150"/>
          <p14:tracePt t="2588" x="3067050" y="3244850"/>
          <p14:tracePt t="2604" x="3060700" y="3257550"/>
          <p14:tracePt t="2604" x="3054350" y="3263900"/>
          <p14:tracePt t="2621" x="3048000" y="3276600"/>
          <p14:tracePt t="2621" x="3035300" y="3295650"/>
          <p14:tracePt t="2638" x="3028950" y="3308350"/>
          <p14:tracePt t="2638" x="3022600" y="3314700"/>
          <p14:tracePt t="2655" x="3016250" y="3327400"/>
          <p14:tracePt t="2670" x="3009900" y="3333750"/>
          <p14:tracePt t="2670" x="3009900" y="3340100"/>
          <p14:tracePt t="2688" x="3009900" y="3346450"/>
          <p14:tracePt t="2703" x="3003550" y="3352800"/>
          <p14:tracePt t="2730" x="2997200" y="3346450"/>
          <p14:tracePt t="2858" x="2997200" y="3352800"/>
          <p14:tracePt t="2874" x="2990850" y="3352800"/>
          <p14:tracePt t="2886" x="2978150" y="3352800"/>
          <p14:tracePt t="2902" x="2971800" y="3346450"/>
          <p14:tracePt t="2986" x="2965450" y="3346450"/>
          <p14:tracePt t="3006" x="2959100" y="3352800"/>
          <p14:tracePt t="3022" x="2952750" y="3359150"/>
          <p14:tracePt t="3066" x="2952750" y="3352800"/>
          <p14:tracePt t="3106" x="2952750" y="3359150"/>
          <p14:tracePt t="3134" x="2946400" y="3365500"/>
          <p14:tracePt t="3166" x="2940050" y="3365500"/>
          <p14:tracePt t="3186" x="2946400" y="3359150"/>
          <p14:tracePt t="3254" x="2946400" y="3352800"/>
          <p14:tracePt t="3278" x="2952750" y="3346450"/>
          <p14:tracePt t="3294" x="2959100" y="3346450"/>
          <p14:tracePt t="3306" x="2965450" y="3340100"/>
          <p14:tracePt t="3322" x="2971800" y="3333750"/>
          <p14:tracePt t="3338" x="2978150" y="3327400"/>
          <p14:tracePt t="3362" x="2978150" y="3321050"/>
          <p14:tracePt t="3418" x="2984500" y="3314700"/>
          <p14:tracePt t="3502" x="2984500" y="3308350"/>
          <p14:tracePt t="3518" x="2984500" y="3302000"/>
          <p14:tracePt t="3554" x="2990850" y="3308350"/>
          <p14:tracePt t="3655" x="2997200" y="3302000"/>
          <p14:tracePt t="3667" x="3003550" y="3302000"/>
          <p14:tracePt t="3683" x="2997200" y="3308350"/>
          <p14:tracePt t="3743" x="2997200" y="3314700"/>
          <p14:tracePt t="3803" x="2997200" y="3308350"/>
          <p14:tracePt t="3847" x="3003550" y="3308350"/>
          <p14:tracePt t="3880" x="3003550" y="3302000"/>
          <p14:tracePt t="3959" x="2997200" y="3302000"/>
          <p14:tracePt t="4035" x="2997200" y="3295650"/>
          <p14:tracePt t="4060" x="2997200" y="3302000"/>
          <p14:tracePt t="4119" x="3003550" y="3302000"/>
          <p14:tracePt t="4207" x="3009900" y="3295650"/>
          <p14:tracePt t="4240" x="3016250" y="3289300"/>
          <p14:tracePt t="4259" x="3022600" y="3282950"/>
          <p14:tracePt t="4275" x="3016250" y="3289300"/>
          <p14:tracePt t="4328" x="3016250" y="3295650"/>
          <p14:tracePt t="4352" x="3009900" y="3302000"/>
          <p14:tracePt t="4375" x="3016250" y="3295650"/>
          <p14:tracePt t="4396" x="3016250" y="3289300"/>
          <p14:tracePt t="4435" x="3009900" y="3282950"/>
          <p14:tracePt t="4463" x="3009900" y="3289300"/>
          <p14:tracePt t="4488" x="3016250" y="3282950"/>
          <p14:tracePt t="4575" x="3009900" y="3295650"/>
          <p14:tracePt t="4620" x="3009900" y="3302000"/>
          <p14:tracePt t="4635" x="3003550" y="3295650"/>
          <p14:tracePt t="4659" x="3003550" y="3302000"/>
          <p14:tracePt t="4740" x="2997200" y="3308350"/>
          <p14:tracePt t="4807" x="2997200" y="3302000"/>
          <p14:tracePt t="4891" x="3003550" y="3302000"/>
          <p14:tracePt t="4927" x="3003550" y="3295650"/>
          <p14:tracePt t="4975" x="3003550" y="3289300"/>
          <p14:tracePt t="5026" x="3003550" y="3295650"/>
          <p14:tracePt t="5054" x="3003550" y="3302000"/>
          <p14:tracePt t="5071" x="3009900" y="3295650"/>
          <p14:tracePt t="5094" x="3003550" y="3295650"/>
          <p14:tracePt t="5154" x="2997200" y="3295650"/>
          <p14:tracePt t="5175" x="2997200" y="3302000"/>
          <p14:tracePt t="5190" x="2990850" y="3308350"/>
          <p14:tracePt t="5207" x="2990850" y="3302000"/>
          <p14:tracePt t="5303" x="2997200" y="3308350"/>
          <p14:tracePt t="5339" x="2997200" y="3302000"/>
          <p14:tracePt t="5347" x="3009900" y="3308350"/>
          <p14:tracePt t="5362" x="3009900" y="3314700"/>
          <p14:tracePt t="5378" x="3016250" y="3314700"/>
          <p14:tracePt t="5407" x="3022600" y="3308350"/>
          <p14:tracePt t="5431" x="3028950" y="3308350"/>
          <p14:tracePt t="5459" x="3028950" y="331470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ja-JP" altLang="en-US" dirty="0" smtClean="0"/>
              <a:t>母回帰</a:t>
            </a:r>
            <a:r>
              <a:rPr lang="ja-JP" altLang="en-US" dirty="0"/>
              <a:t>係数の検定</a:t>
            </a:r>
          </a:p>
        </p:txBody>
      </p:sp>
      <p:sp>
        <p:nvSpPr>
          <p:cNvPr id="370691" name="Rectangle 3"/>
          <p:cNvSpPr>
            <a:spLocks noChangeArrowheads="1"/>
          </p:cNvSpPr>
          <p:nvPr/>
        </p:nvSpPr>
        <p:spPr bwMode="auto">
          <a:xfrm>
            <a:off x="228600" y="1214422"/>
            <a:ext cx="8915400" cy="822325"/>
          </a:xfrm>
          <a:prstGeom prst="rect">
            <a:avLst/>
          </a:prstGeom>
          <a:noFill/>
          <a:ln w="38100">
            <a:noFill/>
            <a:miter lim="800000"/>
            <a:headEnd/>
            <a:tailEnd/>
          </a:ln>
          <a:effectLst/>
        </p:spPr>
        <p:txBody>
          <a:bodyPr>
            <a:spAutoFit/>
          </a:bodyPr>
          <a:lstStyle/>
          <a:p>
            <a:r>
              <a:rPr lang="ja-JP" altLang="en-US"/>
              <a:t>母回帰係数の検定は，ふつう母回帰係数が０であるという帰無仮説の下で行う</a:t>
            </a:r>
          </a:p>
        </p:txBody>
      </p:sp>
      <p:sp>
        <p:nvSpPr>
          <p:cNvPr id="370693" name="Rectangle 5"/>
          <p:cNvSpPr>
            <a:spLocks noChangeArrowheads="1"/>
          </p:cNvSpPr>
          <p:nvPr/>
        </p:nvSpPr>
        <p:spPr bwMode="auto">
          <a:xfrm>
            <a:off x="609600" y="2586022"/>
            <a:ext cx="4114800" cy="457200"/>
          </a:xfrm>
          <a:prstGeom prst="rect">
            <a:avLst/>
          </a:prstGeom>
          <a:noFill/>
          <a:ln w="38100">
            <a:noFill/>
            <a:miter lim="800000"/>
            <a:headEnd/>
            <a:tailEnd/>
          </a:ln>
          <a:effectLst/>
        </p:spPr>
        <p:txBody>
          <a:bodyPr>
            <a:spAutoFit/>
          </a:bodyPr>
          <a:lstStyle/>
          <a:p>
            <a:pPr>
              <a:spcBef>
                <a:spcPct val="50000"/>
              </a:spcBef>
            </a:pPr>
            <a:r>
              <a:rPr lang="ja-JP" altLang="en-US" dirty="0"/>
              <a:t>回帰直線の傾きが０ではない</a:t>
            </a:r>
          </a:p>
        </p:txBody>
      </p:sp>
      <p:sp>
        <p:nvSpPr>
          <p:cNvPr id="370695" name="Rectangle 7"/>
          <p:cNvSpPr>
            <a:spLocks noChangeArrowheads="1"/>
          </p:cNvSpPr>
          <p:nvPr/>
        </p:nvSpPr>
        <p:spPr bwMode="auto">
          <a:xfrm>
            <a:off x="661958" y="5105408"/>
            <a:ext cx="5715000" cy="457200"/>
          </a:xfrm>
          <a:prstGeom prst="rect">
            <a:avLst/>
          </a:prstGeom>
          <a:noFill/>
          <a:ln w="38100">
            <a:noFill/>
            <a:miter lim="800000"/>
            <a:headEnd/>
            <a:tailEnd/>
          </a:ln>
          <a:effectLst/>
        </p:spPr>
        <p:txBody>
          <a:bodyPr>
            <a:spAutoFit/>
          </a:bodyPr>
          <a:lstStyle/>
          <a:p>
            <a:pPr>
              <a:spcBef>
                <a:spcPct val="50000"/>
              </a:spcBef>
            </a:pPr>
            <a:r>
              <a:rPr lang="ja-JP" altLang="en-US"/>
              <a:t>回帰直線の傾きが０ではないとはいえない</a:t>
            </a:r>
          </a:p>
        </p:txBody>
      </p:sp>
      <p:grpSp>
        <p:nvGrpSpPr>
          <p:cNvPr id="370701" name="Group 13"/>
          <p:cNvGrpSpPr>
            <a:grpSpLocks/>
          </p:cNvGrpSpPr>
          <p:nvPr/>
        </p:nvGrpSpPr>
        <p:grpSpPr bwMode="auto">
          <a:xfrm>
            <a:off x="304800" y="2128822"/>
            <a:ext cx="3746500" cy="457200"/>
            <a:chOff x="192" y="1440"/>
            <a:chExt cx="2360" cy="288"/>
          </a:xfrm>
        </p:grpSpPr>
        <p:sp>
          <p:nvSpPr>
            <p:cNvPr id="370692" name="Rectangle 4"/>
            <p:cNvSpPr>
              <a:spLocks noChangeArrowheads="1"/>
            </p:cNvSpPr>
            <p:nvPr/>
          </p:nvSpPr>
          <p:spPr bwMode="auto">
            <a:xfrm>
              <a:off x="192" y="1440"/>
              <a:ext cx="2360" cy="288"/>
            </a:xfrm>
            <a:prstGeom prst="rect">
              <a:avLst/>
            </a:prstGeom>
            <a:noFill/>
            <a:ln w="38100">
              <a:noFill/>
              <a:miter lim="800000"/>
              <a:headEnd/>
              <a:tailEnd/>
            </a:ln>
            <a:effectLst/>
          </p:spPr>
          <p:txBody>
            <a:bodyPr wrap="none">
              <a:spAutoFit/>
            </a:bodyPr>
            <a:lstStyle/>
            <a:p>
              <a:r>
                <a:rPr lang="ja-JP" altLang="en-US"/>
                <a:t>帰無仮説が棄却された場合</a:t>
              </a:r>
            </a:p>
          </p:txBody>
        </p:sp>
        <p:sp>
          <p:nvSpPr>
            <p:cNvPr id="370696" name="Line 8"/>
            <p:cNvSpPr>
              <a:spLocks noChangeShapeType="1"/>
            </p:cNvSpPr>
            <p:nvPr/>
          </p:nvSpPr>
          <p:spPr bwMode="auto">
            <a:xfrm>
              <a:off x="240" y="1680"/>
              <a:ext cx="2304" cy="0"/>
            </a:xfrm>
            <a:prstGeom prst="line">
              <a:avLst/>
            </a:prstGeom>
            <a:noFill/>
            <a:ln w="38100">
              <a:solidFill>
                <a:srgbClr val="FF6600"/>
              </a:solidFill>
              <a:round/>
              <a:headEnd/>
              <a:tailEnd/>
            </a:ln>
            <a:effectLst/>
          </p:spPr>
          <p:txBody>
            <a:bodyPr wrap="none" anchor="ctr">
              <a:spAutoFit/>
            </a:bodyPr>
            <a:lstStyle/>
            <a:p>
              <a:endParaRPr lang="ja-JP" altLang="en-US"/>
            </a:p>
          </p:txBody>
        </p:sp>
      </p:grpSp>
      <p:sp>
        <p:nvSpPr>
          <p:cNvPr id="370697" name="Rectangle 9"/>
          <p:cNvSpPr>
            <a:spLocks noChangeArrowheads="1"/>
          </p:cNvSpPr>
          <p:nvPr/>
        </p:nvSpPr>
        <p:spPr bwMode="auto">
          <a:xfrm>
            <a:off x="609600" y="3652822"/>
            <a:ext cx="7343775" cy="457200"/>
          </a:xfrm>
          <a:prstGeom prst="rect">
            <a:avLst/>
          </a:prstGeom>
          <a:noFill/>
          <a:ln w="38100">
            <a:noFill/>
            <a:miter lim="800000"/>
            <a:headEnd/>
            <a:tailEnd/>
          </a:ln>
          <a:effectLst/>
        </p:spPr>
        <p:txBody>
          <a:bodyPr wrap="none">
            <a:spAutoFit/>
          </a:bodyPr>
          <a:lstStyle/>
          <a:p>
            <a:pPr>
              <a:spcBef>
                <a:spcPct val="50000"/>
              </a:spcBef>
            </a:pPr>
            <a:r>
              <a:rPr lang="ja-JP" altLang="en-US"/>
              <a:t>独立変数ｘで表される因子はｙに影響を与えることを示す</a:t>
            </a:r>
          </a:p>
        </p:txBody>
      </p:sp>
      <p:sp>
        <p:nvSpPr>
          <p:cNvPr id="370698" name="Rectangle 10"/>
          <p:cNvSpPr>
            <a:spLocks noChangeArrowheads="1"/>
          </p:cNvSpPr>
          <p:nvPr/>
        </p:nvSpPr>
        <p:spPr bwMode="auto">
          <a:xfrm>
            <a:off x="609600" y="3119422"/>
            <a:ext cx="6627813" cy="457200"/>
          </a:xfrm>
          <a:prstGeom prst="rect">
            <a:avLst/>
          </a:prstGeom>
          <a:noFill/>
          <a:ln w="38100">
            <a:noFill/>
            <a:miter lim="800000"/>
            <a:headEnd/>
            <a:tailEnd/>
          </a:ln>
          <a:effectLst/>
        </p:spPr>
        <p:txBody>
          <a:bodyPr wrap="none">
            <a:spAutoFit/>
          </a:bodyPr>
          <a:lstStyle/>
          <a:p>
            <a:pPr>
              <a:spcBef>
                <a:spcPct val="50000"/>
              </a:spcBef>
            </a:pPr>
            <a:r>
              <a:rPr lang="ja-JP" altLang="en-US"/>
              <a:t>独立変数ｘを変化させると，ｙが変化することを示す</a:t>
            </a:r>
          </a:p>
        </p:txBody>
      </p:sp>
      <p:grpSp>
        <p:nvGrpSpPr>
          <p:cNvPr id="370702" name="Group 14"/>
          <p:cNvGrpSpPr>
            <a:grpSpLocks/>
          </p:cNvGrpSpPr>
          <p:nvPr/>
        </p:nvGrpSpPr>
        <p:grpSpPr bwMode="auto">
          <a:xfrm>
            <a:off x="357158" y="4572008"/>
            <a:ext cx="4565650" cy="457200"/>
            <a:chOff x="192" y="2832"/>
            <a:chExt cx="2876" cy="288"/>
          </a:xfrm>
        </p:grpSpPr>
        <p:sp>
          <p:nvSpPr>
            <p:cNvPr id="370694" name="Rectangle 6"/>
            <p:cNvSpPr>
              <a:spLocks noChangeArrowheads="1"/>
            </p:cNvSpPr>
            <p:nvPr/>
          </p:nvSpPr>
          <p:spPr bwMode="auto">
            <a:xfrm>
              <a:off x="192" y="2832"/>
              <a:ext cx="2876" cy="288"/>
            </a:xfrm>
            <a:prstGeom prst="rect">
              <a:avLst/>
            </a:prstGeom>
            <a:noFill/>
            <a:ln w="38100">
              <a:noFill/>
              <a:miter lim="800000"/>
              <a:headEnd/>
              <a:tailEnd/>
            </a:ln>
            <a:effectLst/>
          </p:spPr>
          <p:txBody>
            <a:bodyPr wrap="none">
              <a:spAutoFit/>
            </a:bodyPr>
            <a:lstStyle/>
            <a:p>
              <a:r>
                <a:rPr lang="ja-JP" altLang="en-US"/>
                <a:t>帰無仮説が棄却できなかった場合</a:t>
              </a:r>
            </a:p>
          </p:txBody>
        </p:sp>
        <p:sp>
          <p:nvSpPr>
            <p:cNvPr id="370699" name="Line 11"/>
            <p:cNvSpPr>
              <a:spLocks noChangeShapeType="1"/>
            </p:cNvSpPr>
            <p:nvPr/>
          </p:nvSpPr>
          <p:spPr bwMode="auto">
            <a:xfrm>
              <a:off x="240" y="3072"/>
              <a:ext cx="2736" cy="0"/>
            </a:xfrm>
            <a:prstGeom prst="line">
              <a:avLst/>
            </a:prstGeom>
            <a:noFill/>
            <a:ln w="38100">
              <a:solidFill>
                <a:srgbClr val="FF6600"/>
              </a:solidFill>
              <a:round/>
              <a:headEnd/>
              <a:tailEnd/>
            </a:ln>
            <a:effectLst/>
          </p:spPr>
          <p:txBody>
            <a:bodyPr anchor="ctr">
              <a:spAutoFit/>
            </a:bodyPr>
            <a:lstStyle/>
            <a:p>
              <a:endParaRPr lang="ja-JP" altLang="en-US"/>
            </a:p>
          </p:txBody>
        </p:sp>
      </p:grpSp>
      <p:sp>
        <p:nvSpPr>
          <p:cNvPr id="370700" name="Rectangle 12"/>
          <p:cNvSpPr>
            <a:spLocks noChangeArrowheads="1"/>
          </p:cNvSpPr>
          <p:nvPr/>
        </p:nvSpPr>
        <p:spPr bwMode="auto">
          <a:xfrm>
            <a:off x="661958" y="5638808"/>
            <a:ext cx="7691438" cy="457200"/>
          </a:xfrm>
          <a:prstGeom prst="rect">
            <a:avLst/>
          </a:prstGeom>
          <a:noFill/>
          <a:ln w="38100">
            <a:noFill/>
            <a:miter lim="800000"/>
            <a:headEnd/>
            <a:tailEnd/>
          </a:ln>
          <a:effectLst/>
        </p:spPr>
        <p:txBody>
          <a:bodyPr wrap="none">
            <a:spAutoFit/>
          </a:bodyPr>
          <a:lstStyle/>
          <a:p>
            <a:r>
              <a:rPr lang="ja-JP" altLang="en-US"/>
              <a:t>独立変数ｘで表される因子はｙに影響を与えたとはいえない</a:t>
            </a:r>
          </a:p>
        </p:txBody>
      </p:sp>
      <p:pic>
        <p:nvPicPr>
          <p:cNvPr id="2" name="オーディオ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21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9613"/>
    </mc:Choice>
    <mc:Fallback xmlns="">
      <p:transition spd="slow" advTm="119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extLst>
    <p:ext uri="{3A86A75C-4F4B-4683-9AE1-C65F6400EC91}">
      <p14:laserTraceLst xmlns:p14="http://schemas.microsoft.com/office/powerpoint/2010/main">
        <p14:tracePtLst>
          <p14:tracePt t="1778" x="2495550" y="2470150"/>
          <p14:tracePt t="1926" x="2501900" y="2463800"/>
          <p14:tracePt t="1932" x="2514600" y="2457450"/>
          <p14:tracePt t="1938" x="2527300" y="2451100"/>
          <p14:tracePt t="1938" x="2533650" y="2438400"/>
          <p14:tracePt t="1957" x="2540000" y="2438400"/>
          <p14:tracePt t="1957" x="2546350" y="2432050"/>
          <p14:tracePt t="1973" x="2552700" y="2425700"/>
          <p14:tracePt t="1993" x="2546350" y="2425700"/>
          <p14:tracePt t="1993" x="2540000" y="2413000"/>
          <p14:tracePt t="2007" x="2533650" y="2406650"/>
          <p14:tracePt t="2007" x="2527300" y="2393950"/>
          <p14:tracePt t="2024" x="2514600" y="2374900"/>
          <p14:tracePt t="2024" x="2508250" y="2355850"/>
          <p14:tracePt t="2040" x="2495550" y="2343150"/>
          <p14:tracePt t="2040" x="2482850" y="2317750"/>
          <p14:tracePt t="2058" x="2470150" y="2305050"/>
          <p14:tracePt t="2058" x="2463800" y="2292350"/>
          <p14:tracePt t="2074" x="2457450" y="2279650"/>
          <p14:tracePt t="2074" x="2451100" y="2266950"/>
          <p14:tracePt t="2090" x="2444750" y="2254250"/>
          <p14:tracePt t="2090" x="2444750" y="2235200"/>
          <p14:tracePt t="2107" x="2438400" y="2222500"/>
          <p14:tracePt t="2107" x="2432050" y="2203450"/>
          <p14:tracePt t="2126" x="2419350" y="2165350"/>
          <p14:tracePt t="2126" x="2419350" y="2146300"/>
          <p14:tracePt t="2141" x="2406650" y="2133600"/>
          <p14:tracePt t="2141" x="2400300" y="2120900"/>
          <p14:tracePt t="2157" x="2393950" y="2114550"/>
          <p14:tracePt t="2157" x="2381250" y="2108200"/>
          <p14:tracePt t="2174" x="2368550" y="2101850"/>
          <p14:tracePt t="2174" x="2362200" y="2095500"/>
          <p14:tracePt t="2174" x="2349500" y="2095500"/>
          <p14:tracePt t="2193" x="2330450" y="2089150"/>
          <p14:tracePt t="2206" x="2317750" y="2082800"/>
          <p14:tracePt t="2206" x="2292350" y="2063750"/>
          <p14:tracePt t="2226" x="2279650" y="2057400"/>
          <p14:tracePt t="2226" x="2266950" y="2038350"/>
          <p14:tracePt t="2241" x="2254250" y="2025650"/>
          <p14:tracePt t="2241" x="2241550" y="2006600"/>
          <p14:tracePt t="2241" x="2228850" y="1987550"/>
          <p14:tracePt t="2262" x="2216150" y="1974850"/>
          <p14:tracePt t="2273" x="2209800" y="1955800"/>
          <p14:tracePt t="2273" x="2197100" y="1943100"/>
          <p14:tracePt t="2273" x="2190750" y="1924050"/>
          <p14:tracePt t="2294" x="2184400" y="1917700"/>
          <p14:tracePt t="2294" x="2171700" y="1905000"/>
          <p14:tracePt t="2308" x="2165350" y="1898650"/>
          <p14:tracePt t="2308" x="2159000" y="1885950"/>
          <p14:tracePt t="2325" x="2159000" y="1879600"/>
          <p14:tracePt t="2325" x="2152650" y="1873250"/>
          <p14:tracePt t="2342" x="2152650" y="1866900"/>
          <p14:tracePt t="2342" x="2146300" y="1854200"/>
          <p14:tracePt t="2358" x="2146300" y="1847850"/>
          <p14:tracePt t="2373" x="2146300" y="1841500"/>
          <p14:tracePt t="2390" x="2152650" y="1835150"/>
          <p14:tracePt t="2406" x="2159000" y="1835150"/>
          <p14:tracePt t="2425" x="2165350" y="1835150"/>
          <p14:tracePt t="2441" x="2171700" y="1835150"/>
          <p14:tracePt t="2457" x="2184400" y="1835150"/>
          <p14:tracePt t="2473" x="2190750" y="1841500"/>
          <p14:tracePt t="2508" x="2197100" y="1847850"/>
          <p14:tracePt t="2524" x="2190750" y="1854200"/>
          <p14:tracePt t="2537" x="2197100" y="1860550"/>
          <p14:tracePt t="2552" x="2209800" y="1854200"/>
          <p14:tracePt t="2628" x="2209800" y="1847850"/>
          <p14:tracePt t="2645" x="2216150" y="1847850"/>
          <p14:tracePt t="2656" x="2216150" y="1841500"/>
          <p14:tracePt t="2672" x="2216150" y="1835150"/>
          <p14:tracePt t="2688" x="2209800" y="1835150"/>
          <p14:tracePt t="2712" x="2209800" y="1828800"/>
          <p14:tracePt t="2724" x="2203450" y="1835150"/>
          <p14:tracePt t="2740" x="2190750" y="1835150"/>
          <p14:tracePt t="2756" x="2184400" y="1841500"/>
          <p14:tracePt t="2773" x="2178050" y="1841500"/>
          <p14:tracePt t="2778" x="2171700" y="1847850"/>
          <p14:tracePt t="2792" x="2165350" y="1847850"/>
          <p14:tracePt t="2792" x="2159000" y="1847850"/>
          <p14:tracePt t="2810" x="2152650" y="1847850"/>
          <p14:tracePt t="2825" x="2146300" y="1847850"/>
          <p14:tracePt t="2841" x="2139950" y="1847850"/>
          <p14:tracePt t="2858" x="2133600" y="1847850"/>
          <p14:tracePt t="2876" x="2127250" y="1847850"/>
          <p14:tracePt t="2892" x="2120900" y="1854200"/>
          <p14:tracePt t="2908" x="2120900" y="1860550"/>
          <p14:tracePt t="2964" x="2127250" y="1866900"/>
          <p14:tracePt t="2989" x="2133600" y="1873250"/>
          <p14:tracePt t="3016" x="2133600" y="1866900"/>
          <p14:tracePt t="3072" x="2133600" y="1860550"/>
          <p14:tracePt t="3101" x="2133600" y="1854200"/>
          <p14:tracePt t="3116" x="2139950" y="1847850"/>
          <p14:tracePt t="3133" x="2139950" y="1841500"/>
          <p14:tracePt t="3145" x="2146300" y="1835150"/>
          <p14:tracePt t="3161" x="2146300" y="1828800"/>
          <p14:tracePt t="3177" x="2159000" y="1822450"/>
          <p14:tracePt t="3197" x="2159000" y="1816100"/>
          <p14:tracePt t="3220" x="2165350" y="1809750"/>
          <p14:tracePt t="3245" x="2171700" y="1803400"/>
          <p14:tracePt t="3256" x="2171700" y="1797050"/>
          <p14:tracePt t="3281" x="2178050" y="1790700"/>
          <p14:tracePt t="3305" x="2184400" y="1790700"/>
          <p14:tracePt t="3333" x="2184400" y="1784350"/>
          <p14:tracePt t="3376" x="2184400" y="1778000"/>
          <p14:tracePt t="3392" x="2178050" y="1771650"/>
          <p14:tracePt t="3417" x="2178050" y="1765300"/>
          <p14:tracePt t="3433" x="2178050" y="1758950"/>
          <p14:tracePt t="3476" x="2184400" y="1752600"/>
          <p14:tracePt t="3512" x="2178050" y="1746250"/>
          <p14:tracePt t="3665" x="2178050" y="1739900"/>
          <p14:tracePt t="3685" x="2184400" y="1733550"/>
          <p14:tracePt t="3733" x="2190750" y="1727200"/>
          <p14:tracePt t="3793" x="2190750" y="1720850"/>
          <p14:tracePt t="3813" x="2197100" y="1714500"/>
          <p14:tracePt t="3837" x="2203450" y="1714500"/>
          <p14:tracePt t="3853" x="2209800" y="1714500"/>
          <p14:tracePt t="3873" x="2216150" y="1708150"/>
          <p14:tracePt t="3889" x="2222500" y="1701800"/>
          <p14:tracePt t="3905" x="2228850" y="1701800"/>
          <p14:tracePt t="3913" x="2235200" y="1701800"/>
          <p14:tracePt t="3929" x="2241550" y="1689100"/>
          <p14:tracePt t="3945" x="2247900" y="1689100"/>
          <p14:tracePt t="3963" x="2254250" y="1682750"/>
          <p14:tracePt t="3963" x="2254250" y="1676400"/>
          <p14:tracePt t="3980" x="2266950" y="1676400"/>
          <p14:tracePt t="3995" x="2273300" y="1670050"/>
          <p14:tracePt t="4013" x="2279650" y="1670050"/>
          <p14:tracePt t="4030" x="2286000" y="1663700"/>
          <p14:tracePt t="4047" x="2292350" y="1663700"/>
          <p14:tracePt t="4078" x="2292350" y="1657350"/>
          <p14:tracePt t="4122" x="2292350" y="1651000"/>
          <p14:tracePt t="4157" x="2298700" y="1651000"/>
          <p14:tracePt t="4217" x="2305050" y="1644650"/>
          <p14:tracePt t="4277" x="2311400" y="1644650"/>
          <p14:tracePt t="4293" x="2311400" y="1638300"/>
          <p14:tracePt t="4309" x="2324100" y="1638300"/>
          <p14:tracePt t="4325" x="2330450" y="1631950"/>
          <p14:tracePt t="4337" x="2336800" y="1631950"/>
          <p14:tracePt t="4352" x="2343150" y="1631950"/>
          <p14:tracePt t="4363" x="2349500" y="1625600"/>
          <p14:tracePt t="4380" x="2355850" y="1619250"/>
          <p14:tracePt t="4380" x="2368550" y="1619250"/>
          <p14:tracePt t="4399" x="2374900" y="1612900"/>
          <p14:tracePt t="4414" x="2381250" y="1612900"/>
          <p14:tracePt t="4431" x="2387600" y="1612900"/>
          <p14:tracePt t="4448" x="2400300" y="1606550"/>
          <p14:tracePt t="4448" x="2406650" y="1606550"/>
          <p14:tracePt t="4466" x="2413000" y="1606550"/>
          <p14:tracePt t="4466" x="2419350" y="1606550"/>
          <p14:tracePt t="4482" x="2425700" y="1606550"/>
          <p14:tracePt t="4498" x="2432050" y="1600200"/>
          <p14:tracePt t="4514" x="2438400" y="1600200"/>
          <p14:tracePt t="4514" x="2444750" y="1593850"/>
          <p14:tracePt t="4533" x="2451100" y="1593850"/>
          <p14:tracePt t="4550" x="2457450" y="1587500"/>
          <p14:tracePt t="4593" x="2463800" y="1587500"/>
          <p14:tracePt t="4617" x="2470150" y="1587500"/>
          <p14:tracePt t="4637" x="2470150" y="1593850"/>
          <p14:tracePt t="4693" x="2470150" y="1600200"/>
          <p14:tracePt t="4713" x="2463800" y="1600200"/>
          <p14:tracePt t="4765" x="2470150" y="1593850"/>
          <p14:tracePt t="4857" x="2470150" y="1600200"/>
          <p14:tracePt t="4977" x="2476500" y="1600200"/>
          <p14:tracePt t="5005" x="2482850" y="1600200"/>
          <p14:tracePt t="5021" x="2489200" y="1593850"/>
          <p14:tracePt t="5039" x="2495550" y="1593850"/>
          <p14:tracePt t="5047" x="2501900" y="1587500"/>
          <p14:tracePt t="5054" x="2508250" y="1587500"/>
          <p14:tracePt t="5066" x="2514600" y="1587500"/>
          <p14:tracePt t="5082" x="2520950" y="1587500"/>
          <p14:tracePt t="5100" x="2514600" y="1581150"/>
          <p14:tracePt t="5133" x="2508250" y="1587500"/>
          <p14:tracePt t="5149" x="2495550" y="1587500"/>
          <p14:tracePt t="5165" x="2489200" y="1587500"/>
          <p14:tracePt t="5173" x="2482850" y="1581150"/>
          <p14:tracePt t="5186" x="2476500" y="1581150"/>
          <p14:tracePt t="5202" x="2476500" y="1574800"/>
          <p14:tracePt t="5225" x="2482850" y="1581150"/>
          <p14:tracePt t="5253" x="2489200" y="1587500"/>
          <p14:tracePt t="5269" x="2495550" y="1587500"/>
          <p14:tracePt t="5277" x="2501900" y="1593850"/>
          <p14:tracePt t="5286" x="2508250" y="1593850"/>
          <p14:tracePt t="5286" x="2514600" y="1593850"/>
          <p14:tracePt t="5302" x="2520950" y="1600200"/>
          <p14:tracePt t="5302" x="2527300" y="1600200"/>
          <p14:tracePt t="5319" x="2533650" y="1600200"/>
          <p14:tracePt t="5319" x="2540000" y="1600200"/>
          <p14:tracePt t="5319" x="2546350" y="1600200"/>
          <p14:tracePt t="5337" x="2552700" y="1600200"/>
          <p14:tracePt t="5350" x="2559050" y="1600200"/>
          <p14:tracePt t="5350" x="2565400" y="1600200"/>
          <p14:tracePt t="5369" x="2571750" y="1593850"/>
          <p14:tracePt t="5369" x="2578100" y="1593850"/>
          <p14:tracePt t="5386" x="2584450" y="1593850"/>
          <p14:tracePt t="5386" x="2590800" y="1587500"/>
          <p14:tracePt t="5402" x="2597150" y="1581150"/>
          <p14:tracePt t="5402" x="2609850" y="1581150"/>
          <p14:tracePt t="5419" x="2616200" y="1574800"/>
          <p14:tracePt t="5419" x="2622550" y="1574800"/>
          <p14:tracePt t="5436" x="2628900" y="1574800"/>
          <p14:tracePt t="5436" x="2635250" y="1568450"/>
          <p14:tracePt t="5452" x="2641600" y="1568450"/>
          <p14:tracePt t="5468" x="2647950" y="1568450"/>
          <p14:tracePt t="5484" x="2654300" y="1568450"/>
          <p14:tracePt t="5501" x="2654300" y="1574800"/>
          <p14:tracePt t="5534" x="2660650" y="1574800"/>
          <p14:tracePt t="5577" x="2667000" y="1574800"/>
          <p14:tracePt t="5593" x="2673350" y="1574800"/>
          <p14:tracePt t="5598" x="2679700" y="1568450"/>
          <p14:tracePt t="5613" x="2692400" y="1568450"/>
          <p14:tracePt t="5622" x="2705100" y="1568450"/>
          <p14:tracePt t="5634" x="2717800" y="1574800"/>
          <p14:tracePt t="5634" x="2743200" y="1568450"/>
          <p14:tracePt t="5654" x="2762250" y="1568450"/>
          <p14:tracePt t="5654" x="2781300" y="1568450"/>
          <p14:tracePt t="5670" x="2806700" y="1568450"/>
          <p14:tracePt t="5670" x="2825750" y="1568450"/>
          <p14:tracePt t="5686" x="2844800" y="1568450"/>
          <p14:tracePt t="5686" x="2870200" y="1568450"/>
          <p14:tracePt t="5703" x="2889250" y="1568450"/>
          <p14:tracePt t="5703" x="2927350" y="1574800"/>
          <p14:tracePt t="5719" x="2946400" y="1574800"/>
          <p14:tracePt t="5719" x="2959100" y="1581150"/>
          <p14:tracePt t="5737" x="2978150" y="1581150"/>
          <p14:tracePt t="5737" x="2990850" y="1581150"/>
          <p14:tracePt t="5755" x="3003550" y="1587500"/>
          <p14:tracePt t="5755" x="3016250" y="1587500"/>
          <p14:tracePt t="5770" x="3022600" y="1587500"/>
          <p14:tracePt t="5770" x="3041650" y="1587500"/>
          <p14:tracePt t="5787" x="3048000" y="1587500"/>
          <p14:tracePt t="5787" x="3060700" y="1587500"/>
          <p14:tracePt t="5804" x="3067050" y="1587500"/>
          <p14:tracePt t="5818" x="3073400" y="1587500"/>
          <p14:tracePt t="5818" x="3079750" y="1581150"/>
          <p14:tracePt t="5838" x="3086100" y="1581150"/>
          <p14:tracePt t="5854" x="3092450" y="1581150"/>
          <p14:tracePt t="5869" x="3098800" y="1581150"/>
          <p14:tracePt t="5886" x="3105150" y="1574800"/>
          <p14:tracePt t="5906" x="3098800" y="1568450"/>
          <p14:tracePt t="5953" x="3092450" y="1568450"/>
          <p14:tracePt t="5981" x="3079750" y="1568450"/>
          <p14:tracePt t="5997" x="3073400" y="1568450"/>
          <p14:tracePt t="6013" x="3067050" y="1574800"/>
          <p14:tracePt t="6025" x="3060700" y="1574800"/>
          <p14:tracePt t="6036" x="3054350" y="1581150"/>
          <p14:tracePt t="6053" x="3048000" y="1581150"/>
          <p14:tracePt t="6053" x="3041650" y="1587500"/>
          <p14:tracePt t="6053" x="3035300" y="1587500"/>
          <p14:tracePt t="6074" x="3028950" y="1593850"/>
          <p14:tracePt t="6074" x="3022600" y="1593850"/>
          <p14:tracePt t="6088" x="3016250" y="1600200"/>
          <p14:tracePt t="6088" x="3003550" y="1606550"/>
          <p14:tracePt t="6104" x="2997200" y="1606550"/>
          <p14:tracePt t="6104" x="2990850" y="1612900"/>
          <p14:tracePt t="6122" x="2984500" y="1619250"/>
          <p14:tracePt t="6122" x="2965450" y="1625600"/>
          <p14:tracePt t="6138" x="2959100" y="1631950"/>
          <p14:tracePt t="6138" x="2952750" y="1631950"/>
          <p14:tracePt t="6154" x="2946400" y="1638300"/>
          <p14:tracePt t="6154" x="2940050" y="1638300"/>
          <p14:tracePt t="6172" x="2933700" y="1644650"/>
          <p14:tracePt t="6186" x="2927350" y="1644650"/>
          <p14:tracePt t="6203" x="2921000" y="1651000"/>
          <p14:tracePt t="6220" x="2914650" y="1651000"/>
          <p14:tracePt t="6237" x="2908300" y="1651000"/>
          <p14:tracePt t="6254" x="2901950" y="1651000"/>
          <p14:tracePt t="6275" x="2895600" y="1651000"/>
          <p14:tracePt t="6417" x="2889250" y="1651000"/>
          <p14:tracePt t="6453" x="2889250" y="1657350"/>
          <p14:tracePt t="6469" x="2889250" y="1663700"/>
          <p14:tracePt t="6493" x="2882900" y="1670050"/>
          <p14:tracePt t="6521" x="2876550" y="1676400"/>
          <p14:tracePt t="6545" x="2876550" y="1682750"/>
          <p14:tracePt t="6614" x="2882900" y="1682750"/>
          <p14:tracePt t="6633" x="2889250" y="1682750"/>
          <p14:tracePt t="6657" x="2895600" y="1676400"/>
          <p14:tracePt t="6674" x="2901950" y="1676400"/>
          <p14:tracePt t="6685" x="2908300" y="1682750"/>
          <p14:tracePt t="6702" x="2914650" y="1676400"/>
          <p14:tracePt t="6717" x="2921000" y="1682750"/>
          <p14:tracePt t="6726" x="2927350" y="1676400"/>
          <p14:tracePt t="6738" x="2933700" y="1676400"/>
          <p14:tracePt t="6738" x="2940050" y="1676400"/>
          <p14:tracePt t="6759" x="2946400" y="1676400"/>
          <p14:tracePt t="6759" x="2952750" y="1676400"/>
          <p14:tracePt t="6774" x="2959100" y="1676400"/>
          <p14:tracePt t="6789" x="2965450" y="1670050"/>
          <p14:tracePt t="6789" x="2971800" y="1670050"/>
          <p14:tracePt t="6807" x="2978150" y="1670050"/>
          <p14:tracePt t="6829" x="2971800" y="1670050"/>
          <p14:tracePt t="6890" x="2965450" y="1670050"/>
          <p14:tracePt t="6913" x="2959100" y="1676400"/>
          <p14:tracePt t="6925" x="2952750" y="1682750"/>
          <p14:tracePt t="6957" x="2959100" y="1676400"/>
          <p14:tracePt t="7017" x="2965450" y="1676400"/>
          <p14:tracePt t="7033" x="2971800" y="1670050"/>
          <p14:tracePt t="7045" x="2978150" y="1670050"/>
          <p14:tracePt t="7061" x="2984500" y="1670050"/>
          <p14:tracePt t="7078" x="2990850" y="1670050"/>
          <p14:tracePt t="7094" x="2990850" y="1663700"/>
          <p14:tracePt t="7106" x="2997200" y="1670050"/>
          <p14:tracePt t="7154" x="2990850" y="1676400"/>
          <p14:tracePt t="7198" x="2990850" y="1682750"/>
          <p14:tracePt t="7226" x="2984500" y="1682750"/>
          <p14:tracePt t="7242" x="2978150" y="1682750"/>
          <p14:tracePt t="7258" x="2971800" y="1682750"/>
          <p14:tracePt t="7273" x="2965450" y="1689100"/>
          <p14:tracePt t="7286" x="2959100" y="1689100"/>
          <p14:tracePt t="7318" x="2965450" y="1689100"/>
          <p14:tracePt t="7362" x="2971800" y="1689100"/>
          <p14:tracePt t="7377" x="2978150" y="1695450"/>
          <p14:tracePt t="7397" x="2984500" y="1695450"/>
          <p14:tracePt t="7414" x="2990850" y="1689100"/>
          <p14:tracePt t="7446" x="2997200" y="1689100"/>
          <p14:tracePt t="7457" x="3003550" y="1689100"/>
          <p14:tracePt t="7473" x="3009900" y="1689100"/>
          <p14:tracePt t="7489" x="3016250" y="1695450"/>
          <p14:tracePt t="7506" x="3022600" y="1695450"/>
          <p14:tracePt t="7517" x="3028950" y="1695450"/>
          <p14:tracePt t="7533" x="3035300" y="1701800"/>
          <p14:tracePt t="7566" x="3041650" y="1708150"/>
          <p14:tracePt t="7577" x="3048000" y="1714500"/>
          <p14:tracePt t="7602" x="3054350" y="1714500"/>
          <p14:tracePt t="7618" x="3060700" y="1720850"/>
          <p14:tracePt t="7634" x="3067050" y="1720850"/>
          <p14:tracePt t="7646" x="3073400" y="1720850"/>
          <p14:tracePt t="7662" x="3086100" y="1714500"/>
          <p14:tracePt t="7678" x="3092450" y="1714500"/>
          <p14:tracePt t="7678" x="3098800" y="1714500"/>
          <p14:tracePt t="7695" x="3105150" y="1714500"/>
          <p14:tracePt t="7708" x="3111500" y="1714500"/>
          <p14:tracePt t="7708" x="3124200" y="1708150"/>
          <p14:tracePt t="7727" x="3130550" y="1708150"/>
          <p14:tracePt t="7742" x="3136900" y="1708150"/>
          <p14:tracePt t="7742" x="3149600" y="1701800"/>
          <p14:tracePt t="7762" x="3155950" y="1708150"/>
          <p14:tracePt t="7762" x="3162300" y="1701800"/>
          <p14:tracePt t="7777" x="3175000" y="1701800"/>
          <p14:tracePt t="7792" x="3181350" y="1695450"/>
          <p14:tracePt t="7809" x="3187700" y="1695450"/>
          <p14:tracePt t="7826" x="3194050" y="1695450"/>
          <p14:tracePt t="7842" x="3200400" y="1701800"/>
          <p14:tracePt t="7859" x="3194050" y="1708150"/>
          <p14:tracePt t="7934" x="3194050" y="1714500"/>
          <p14:tracePt t="7962" x="3194050" y="1720850"/>
          <p14:tracePt t="7985" x="3194050" y="1727200"/>
          <p14:tracePt t="8029" x="3200400" y="1733550"/>
          <p14:tracePt t="8066" x="3206750" y="1733550"/>
          <p14:tracePt t="8082" x="3213100" y="1733550"/>
          <p14:tracePt t="8098" x="3219450" y="1733550"/>
          <p14:tracePt t="8114" x="3232150" y="1727200"/>
          <p14:tracePt t="8125" x="3238500" y="1727200"/>
          <p14:tracePt t="8142" x="3244850" y="1727200"/>
          <p14:tracePt t="8158" x="3251200" y="1727200"/>
          <p14:tracePt t="8173" x="3257550" y="1733550"/>
          <p14:tracePt t="8185" x="3257550" y="1739900"/>
          <p14:tracePt t="8202" x="3263900" y="1746250"/>
          <p14:tracePt t="8218" x="3263900" y="1752600"/>
          <p14:tracePt t="8238" x="3257550" y="1758950"/>
          <p14:tracePt t="8286" x="3263900" y="1752600"/>
          <p14:tracePt t="8374" x="3270250" y="1746250"/>
          <p14:tracePt t="8418" x="3270250" y="1739900"/>
          <p14:tracePt t="8450" x="3263900" y="1746250"/>
          <p14:tracePt t="8502" x="3263900" y="1752600"/>
          <p14:tracePt t="8526" x="3263900" y="1758950"/>
          <p14:tracePt t="8538" x="3257550" y="1765300"/>
          <p14:tracePt t="8586" x="3263900" y="1765300"/>
          <p14:tracePt t="8682" x="3257550" y="1771650"/>
          <p14:tracePt t="8742" x="3257550" y="1778000"/>
          <p14:tracePt t="8786" x="3263900" y="1778000"/>
          <p14:tracePt t="8834" x="3263900" y="1771650"/>
          <p14:tracePt t="8870" x="3270250" y="1771650"/>
          <p14:tracePt t="8898" x="3276600" y="1765300"/>
          <p14:tracePt t="8922" x="3282950" y="1765300"/>
          <p14:tracePt t="8938" x="3289300" y="1765300"/>
          <p14:tracePt t="8958" x="3295650" y="1765300"/>
          <p14:tracePt t="8974" x="3302000" y="1758950"/>
          <p14:tracePt t="8990" x="3308350" y="1758950"/>
          <p14:tracePt t="9017" x="3314700" y="1752600"/>
          <p14:tracePt t="9033" x="3321050" y="1752600"/>
          <p14:tracePt t="9058" x="3327400" y="1752600"/>
          <p14:tracePt t="9086" x="3333750" y="1752600"/>
          <p14:tracePt t="9298" x="3340100" y="1758950"/>
          <p14:tracePt t="9335" x="3346450" y="1758950"/>
          <p14:tracePt t="9358" x="3352800" y="1758950"/>
          <p14:tracePt t="9386" x="3359150" y="1758950"/>
          <p14:tracePt t="9418" x="3352800" y="1765300"/>
          <p14:tracePt t="9538" x="3346450" y="1771650"/>
          <p14:tracePt t="9566" x="3340100" y="1765300"/>
          <p14:tracePt t="9598" x="3340100" y="1771650"/>
          <p14:tracePt t="9626" x="3333750" y="1778000"/>
          <p14:tracePt t="9658" x="3333750" y="1784350"/>
          <p14:tracePt t="9711" x="3327400" y="1778000"/>
          <p14:tracePt t="9734" x="3327400" y="1784350"/>
          <p14:tracePt t="9858" x="3333750" y="1784350"/>
          <p14:tracePt t="9918" x="3340100" y="1790700"/>
          <p14:tracePt t="9942" x="3346450" y="1784350"/>
          <p14:tracePt t="10018" x="3346450" y="1790700"/>
          <p14:tracePt t="10034" x="3352800" y="1790700"/>
          <p14:tracePt t="10166" x="3352800" y="1797050"/>
          <p14:tracePt t="10258" x="3352800" y="1803400"/>
          <p14:tracePt t="10294" x="3352800" y="1809750"/>
          <p14:tracePt t="10378" x="3359150" y="1809750"/>
          <p14:tracePt t="10446" x="3365500" y="1803400"/>
          <p14:tracePt t="10542" x="3371850" y="1803400"/>
          <p14:tracePt t="10558" x="3378200" y="1803400"/>
          <p14:tracePt t="10586" x="3384550" y="1803400"/>
          <p14:tracePt t="10698" x="3390900" y="1809750"/>
          <p14:tracePt t="10730" x="3390900" y="1803400"/>
          <p14:tracePt t="10746" x="3403600" y="1809750"/>
          <p14:tracePt t="10766" x="3409950" y="1803400"/>
          <p14:tracePt t="10782" x="3416300" y="1803400"/>
          <p14:tracePt t="10810" x="3422650" y="1797050"/>
          <p14:tracePt t="10827" x="3429000" y="1797050"/>
          <p14:tracePt t="10843" x="3435350" y="1797050"/>
          <p14:tracePt t="10858" x="3441700" y="1797050"/>
          <p14:tracePt t="10874" x="3448050" y="1790700"/>
          <p14:tracePt t="10886" x="3454400" y="1790700"/>
          <p14:tracePt t="10902" x="3460750" y="1790700"/>
          <p14:tracePt t="10918" x="3467100" y="1790700"/>
          <p14:tracePt t="10926" x="3473450" y="1790700"/>
          <p14:tracePt t="10936" x="3479800" y="1784350"/>
          <p14:tracePt t="10936" x="3486150" y="1784350"/>
          <p14:tracePt t="10955" x="3492500" y="1784350"/>
          <p14:tracePt t="10970" x="3498850" y="1784350"/>
          <p14:tracePt t="10970" x="3505200" y="1784350"/>
          <p14:tracePt t="10970" x="3511550" y="1784350"/>
          <p14:tracePt t="10991" x="3517900" y="1784350"/>
          <p14:tracePt t="11007" x="3524250" y="1790700"/>
          <p14:tracePt t="11023" x="3530600" y="1790700"/>
          <p14:tracePt t="11038" x="3543300" y="1790700"/>
          <p14:tracePt t="11053" x="3556000" y="1790700"/>
          <p14:tracePt t="11075" x="3562350" y="1790700"/>
          <p14:tracePt t="11087" x="3568700" y="1790700"/>
          <p14:tracePt t="11087" x="3568700" y="1797050"/>
          <p14:tracePt t="11087" x="3581400" y="1797050"/>
          <p14:tracePt t="11107" x="3587750" y="1797050"/>
          <p14:tracePt t="11107" x="3594100" y="1797050"/>
          <p14:tracePt t="11122" x="3600450" y="1803400"/>
          <p14:tracePt t="11122" x="3613150" y="1803400"/>
          <p14:tracePt t="11139" x="3619500" y="1803400"/>
          <p14:tracePt t="11139" x="3632200" y="1803400"/>
          <p14:tracePt t="11156" x="3638550" y="1803400"/>
          <p14:tracePt t="11156" x="3657600" y="1803400"/>
          <p14:tracePt t="11172" x="3670300" y="1797050"/>
          <p14:tracePt t="11172" x="3676650" y="1797050"/>
          <p14:tracePt t="11189" x="3689350" y="1797050"/>
          <p14:tracePt t="11189" x="3702050" y="1790700"/>
          <p14:tracePt t="11206" x="3708400" y="1797050"/>
          <p14:tracePt t="11206" x="3721100" y="1790700"/>
          <p14:tracePt t="11222" x="3727450" y="1790700"/>
          <p14:tracePt t="11222" x="3746500" y="1797050"/>
          <p14:tracePt t="11240" x="3752850" y="1797050"/>
          <p14:tracePt t="11240" x="3759200" y="1797050"/>
          <p14:tracePt t="11256" x="3765550" y="1797050"/>
          <p14:tracePt t="11256" x="3771900" y="1803400"/>
          <p14:tracePt t="11273" x="3778250" y="1803400"/>
          <p14:tracePt t="11273" x="3784600" y="1809750"/>
          <p14:tracePt t="11273" x="3790950" y="1809750"/>
          <p14:tracePt t="11291" x="3797300" y="1816100"/>
          <p14:tracePt t="11307" x="3803650" y="1822450"/>
          <p14:tracePt t="11323" x="3803650" y="1828800"/>
          <p14:tracePt t="11338" x="3803650" y="1835150"/>
          <p14:tracePt t="11355" x="3803650" y="1841500"/>
          <p14:tracePt t="11372" x="3803650" y="1847850"/>
          <p14:tracePt t="11372" x="3810000" y="1854200"/>
          <p14:tracePt t="11391" x="3810000" y="1860550"/>
          <p14:tracePt t="11405" x="3816350" y="1860550"/>
          <p14:tracePt t="11422" x="3822700" y="1866900"/>
          <p14:tracePt t="11438" x="3829050" y="1873250"/>
          <p14:tracePt t="11455" x="3835400" y="1873250"/>
          <p14:tracePt t="11486" x="3829050" y="1873250"/>
          <p14:tracePt t="11587" x="3829050" y="1879600"/>
          <p14:tracePt t="11718" x="3822700" y="1885950"/>
          <p14:tracePt t="11759" x="3822700" y="1892300"/>
          <p14:tracePt t="11795" x="3829050" y="1898650"/>
          <p14:tracePt t="11827" x="3829050" y="1905000"/>
          <p14:tracePt t="11863" x="3835400" y="1905000"/>
          <p14:tracePt t="11983" x="3841750" y="1905000"/>
          <p14:tracePt t="12051" x="3848100" y="1911350"/>
          <p14:tracePt t="12071" x="3854450" y="1917700"/>
          <p14:tracePt t="12095" x="3860800" y="1917700"/>
          <p14:tracePt t="12127" x="3867150" y="1924050"/>
          <p14:tracePt t="12163" x="3867150" y="1930400"/>
          <p14:tracePt t="12198" x="3873500" y="1930400"/>
          <p14:tracePt t="12259" x="3879850" y="1930400"/>
          <p14:tracePt t="12298" x="3886200" y="1930400"/>
          <p14:tracePt t="12327" x="3892550" y="1930400"/>
          <p14:tracePt t="12403" x="3898900" y="1930400"/>
          <p14:tracePt t="12490" x="3905250" y="1924050"/>
          <p14:tracePt t="12530" x="3905250" y="1917700"/>
          <p14:tracePt t="12607" x="3905250" y="1911350"/>
          <p14:tracePt t="12671" x="3898900" y="1905000"/>
          <p14:tracePt t="12719" x="3892550" y="1911350"/>
          <p14:tracePt t="12739" x="3886200" y="1911350"/>
          <p14:tracePt t="12763" x="3879850" y="1911350"/>
          <p14:tracePt t="12779" x="3873500" y="1917700"/>
          <p14:tracePt t="12807" x="3867150" y="1917700"/>
          <p14:tracePt t="12823" x="3860800" y="1924050"/>
          <p14:tracePt t="12839" x="3854450" y="1924050"/>
          <p14:tracePt t="12851" x="3848100" y="1924050"/>
          <p14:tracePt t="12867" x="3841750" y="1930400"/>
          <p14:tracePt t="12883" x="3835400" y="1930400"/>
          <p14:tracePt t="12899" x="3829050" y="1936750"/>
          <p14:tracePt t="12912" x="3822700" y="1936750"/>
          <p14:tracePt t="12912" x="3816350" y="1943100"/>
          <p14:tracePt t="12929" x="3810000" y="1943100"/>
          <p14:tracePt t="12943" x="3803650" y="1949450"/>
          <p14:tracePt t="12960" x="3797300" y="1949450"/>
          <p14:tracePt t="12977" x="3784600" y="1955800"/>
          <p14:tracePt t="12994" x="3778250" y="1955800"/>
          <p14:tracePt t="13010" x="3771900" y="1962150"/>
          <p14:tracePt t="13035" x="3765550" y="1962150"/>
          <p14:tracePt t="13047" x="3759200" y="1962150"/>
          <p14:tracePt t="13071" x="3752850" y="1962150"/>
          <p14:tracePt t="13091" x="3746500" y="1962150"/>
          <p14:tracePt t="13123" x="3740150" y="1955800"/>
          <p14:tracePt t="13199" x="3740150" y="1949450"/>
          <p14:tracePt t="13210" x="3733800" y="1943100"/>
          <p14:tracePt t="13226" x="3727450" y="1936750"/>
          <p14:tracePt t="13251" x="3721100" y="1936750"/>
          <p14:tracePt t="13279" x="3714750" y="1943100"/>
          <p14:tracePt t="13295" x="3708400" y="1943100"/>
          <p14:tracePt t="13310" x="3702050" y="1943100"/>
          <p14:tracePt t="13327" x="3695700" y="1936750"/>
          <p14:tracePt t="13363" x="3689350" y="1936750"/>
          <p14:tracePt t="13391" x="3689350" y="1930400"/>
          <p14:tracePt t="13415" x="3689350" y="1924050"/>
          <p14:tracePt t="13439" x="3689350" y="1917700"/>
          <p14:tracePt t="13451" x="3689350" y="1911350"/>
          <p14:tracePt t="13483" x="3689350" y="1905000"/>
          <p14:tracePt t="13499" x="3689350" y="1898650"/>
          <p14:tracePt t="13527" x="3689350" y="1892300"/>
          <p14:tracePt t="13559" x="3683000" y="1892300"/>
          <p14:tracePt t="13578" x="3676650" y="1885950"/>
          <p14:tracePt t="13604" x="3670300" y="1885950"/>
          <p14:tracePt t="13631" x="3670300" y="1879600"/>
          <p14:tracePt t="13655" x="3670300" y="1873250"/>
          <p14:tracePt t="13671" x="3670300" y="1866900"/>
          <p14:tracePt t="13687" x="3663950" y="1860550"/>
          <p14:tracePt t="13699" x="3663950" y="1854200"/>
          <p14:tracePt t="13715" x="3663950" y="1847850"/>
          <p14:tracePt t="13747" x="3657600" y="1841500"/>
          <p14:tracePt t="13783" x="3657600" y="1835150"/>
          <p14:tracePt t="13811" x="3657600" y="1828800"/>
          <p14:tracePt t="13843" x="3663950" y="1822450"/>
          <p14:tracePt t="13879" x="3657600" y="1816100"/>
          <p14:tracePt t="13911" x="3663950" y="1809750"/>
          <p14:tracePt t="13920" x="3663950" y="1803400"/>
          <p14:tracePt t="13931" x="3670300" y="1790700"/>
          <p14:tracePt t="13947" x="3676650" y="1784350"/>
          <p14:tracePt t="13963" x="3683000" y="1778000"/>
          <p14:tracePt t="13980" x="3676650" y="1778000"/>
          <p14:tracePt t="14023" x="3670300" y="1778000"/>
          <p14:tracePt t="14039" x="3663950" y="1784350"/>
          <p14:tracePt t="14047" x="3651250" y="1790700"/>
          <p14:tracePt t="14059" x="3644900" y="1790700"/>
          <p14:tracePt t="14068" x="3638550" y="1797050"/>
          <p14:tracePt t="14084" x="3632200" y="1803400"/>
          <p14:tracePt t="14100" x="3625850" y="1803400"/>
          <p14:tracePt t="14114" x="3619500" y="1809750"/>
          <p14:tracePt t="14131" x="3613150" y="1809750"/>
          <p14:tracePt t="14147" x="3606800" y="1816100"/>
          <p14:tracePt t="14164" x="3600450" y="1822450"/>
          <p14:tracePt t="14181" x="3600450" y="1828800"/>
          <p14:tracePt t="14198" x="3594100" y="1828800"/>
          <p14:tracePt t="14219" x="3594100" y="1835150"/>
          <p14:tracePt t="14263" x="3594100" y="1841500"/>
          <p14:tracePt t="14299" x="3587750" y="1847850"/>
          <p14:tracePt t="14339" x="3581400" y="1854200"/>
          <p14:tracePt t="14375" x="3581400" y="1847850"/>
          <p14:tracePt t="14452" x="3587750" y="1841500"/>
          <p14:tracePt t="14467" x="3587750" y="1847850"/>
          <p14:tracePt t="14591" x="3594100" y="1847850"/>
          <p14:tracePt t="14623" x="3600450" y="1847850"/>
          <p14:tracePt t="14675" x="3606800" y="1847850"/>
          <p14:tracePt t="14699" x="3613150" y="1847850"/>
          <p14:tracePt t="14712" x="3619500" y="1847850"/>
          <p14:tracePt t="14735" x="3625850" y="1847850"/>
          <p14:tracePt t="14804" x="3625850" y="1841500"/>
          <p14:tracePt t="14827" x="3625850" y="1835150"/>
          <p14:tracePt t="14847" x="3625850" y="1841500"/>
          <p14:tracePt t="14907" x="3619500" y="1847850"/>
          <p14:tracePt t="14991" x="3625850" y="1841500"/>
          <p14:tracePt t="15051" x="3632200" y="1835150"/>
          <p14:tracePt t="15071" x="3632200" y="1828800"/>
          <p14:tracePt t="15087" x="3638550" y="1828800"/>
          <p14:tracePt t="15127" x="3638550" y="1822450"/>
          <p14:tracePt t="15163" x="3638550" y="1816100"/>
          <p14:tracePt t="15199" x="3632200" y="1809750"/>
          <p14:tracePt t="15267" x="3625850" y="1809750"/>
          <p14:tracePt t="15327" x="3632200" y="1809750"/>
          <p14:tracePt t="15371" x="3632200" y="1803400"/>
          <p14:tracePt t="15388" x="3638550" y="1803400"/>
          <p14:tracePt t="15411" x="3644900" y="1797050"/>
          <p14:tracePt t="15447" x="3644900" y="1790700"/>
          <p14:tracePt t="15464" x="3644900" y="1784350"/>
          <p14:tracePt t="15479" x="3651250" y="1778000"/>
          <p14:tracePt t="15696" x="3657600" y="1771650"/>
          <p14:tracePt t="15919" x="3651250" y="1771650"/>
          <p14:tracePt t="16072" x="3657600" y="1771650"/>
          <p14:tracePt t="16132" x="3663950" y="1765300"/>
          <p14:tracePt t="16152" x="3663950" y="1758950"/>
          <p14:tracePt t="16220" x="3663950" y="1765300"/>
          <p14:tracePt t="16227" x="3657600" y="1771650"/>
          <p14:tracePt t="16355" x="3651250" y="1778000"/>
          <p14:tracePt t="16380" x="3657600" y="1771650"/>
          <p14:tracePt t="16432" x="3657600" y="1765300"/>
          <p14:tracePt t="16468" x="3663950" y="1771650"/>
          <p14:tracePt t="16595" x="3663950" y="1765300"/>
          <p14:tracePt t="16647" x="3670300" y="1765300"/>
          <p14:tracePt t="16752" x="3663950" y="1765300"/>
          <p14:tracePt t="16808" x="3663950" y="1771650"/>
          <p14:tracePt t="16812" x="3670300" y="1765300"/>
          <p14:tracePt t="16888" x="3670300" y="1758950"/>
          <p14:tracePt t="16931" x="3670300" y="1765300"/>
          <p14:tracePt t="16964" x="3670300" y="1758950"/>
          <p14:tracePt t="17023" x="3676650" y="1765300"/>
          <p14:tracePt t="17039" x="3683000" y="1765300"/>
          <p14:tracePt t="17052" x="3689350" y="1758950"/>
          <p14:tracePt t="17076" x="3689350" y="1752600"/>
          <p14:tracePt t="17160" x="3689350" y="1746250"/>
          <p14:tracePt t="17205" x="3695700" y="1746250"/>
          <p14:tracePt t="17228" x="3702050" y="1746250"/>
          <p14:tracePt t="17256" x="3708400" y="1739900"/>
          <p14:tracePt t="17288" x="3714750" y="1733550"/>
          <p14:tracePt t="17340" x="3714750" y="1739900"/>
          <p14:tracePt t="17384" x="3714750" y="1746250"/>
          <p14:tracePt t="17400" x="3708400" y="1746250"/>
          <p14:tracePt t="17436" x="3702050" y="1752600"/>
          <p14:tracePt t="17468" x="3695700" y="1746250"/>
          <p14:tracePt t="17527" x="3695700" y="1752600"/>
          <p14:tracePt t="17572" x="3689350" y="1746250"/>
          <p14:tracePt t="17648" x="3683000" y="1746250"/>
          <p14:tracePt t="17659" x="3676650" y="1752600"/>
          <p14:tracePt t="17675" x="3670300" y="1752600"/>
          <p14:tracePt t="17692" x="3663950" y="1758950"/>
          <p14:tracePt t="17708" x="3657600" y="1758950"/>
          <p14:tracePt t="17713" x="3651250" y="1758950"/>
          <p14:tracePt t="17728" x="3644900" y="1758950"/>
          <p14:tracePt t="17752" x="3644900" y="1765300"/>
          <p14:tracePt t="17768" x="3638550" y="1765300"/>
          <p14:tracePt t="17788" x="3638550" y="1758950"/>
          <p14:tracePt t="17820" x="3638550" y="1765300"/>
          <p14:tracePt t="17864" x="3632200" y="1765300"/>
          <p14:tracePt t="17900" x="3625850" y="1765300"/>
          <p14:tracePt t="17932" x="3625850" y="1771650"/>
          <p14:tracePt t="17968" x="3619500" y="1771650"/>
          <p14:tracePt t="17984" x="3619500" y="1778000"/>
          <p14:tracePt t="18012" x="3619500" y="1784350"/>
          <p14:tracePt t="18028" x="3625850" y="1778000"/>
          <p14:tracePt t="18088" x="3625850" y="1771650"/>
          <p14:tracePt t="18112" x="3625850" y="1778000"/>
          <p14:tracePt t="18148" x="3625850" y="1790700"/>
          <p14:tracePt t="18232" x="3619500" y="1797050"/>
          <p14:tracePt t="18248" x="3619500" y="1803400"/>
          <p14:tracePt t="18268" x="3625850" y="1797050"/>
          <p14:tracePt t="18320" x="3632200" y="1790700"/>
          <p14:tracePt t="18368" x="3638550" y="1790700"/>
          <p14:tracePt t="18388" x="3638550" y="1784350"/>
          <p14:tracePt t="18540" x="3644900" y="1778000"/>
          <p14:tracePt t="18584" x="3638550" y="1784350"/>
          <p14:tracePt t="18660" x="3638550" y="1778000"/>
          <p14:tracePt t="18696" x="3638550" y="1771650"/>
          <p14:tracePt t="18740" x="3644900" y="1765300"/>
          <p14:tracePt t="18764" x="3644900" y="1758950"/>
          <p14:tracePt t="18832" x="3644900" y="1765300"/>
          <p14:tracePt t="18908" x="3651250" y="1765300"/>
          <p14:tracePt t="19092" x="3657600" y="1765300"/>
          <p14:tracePt t="19125" x="3657600" y="1771650"/>
          <p14:tracePt t="19152" x="3663950" y="1771650"/>
          <p14:tracePt t="19192" x="3670300" y="1765300"/>
          <p14:tracePt t="19212" x="3676650" y="1765300"/>
          <p14:tracePt t="19244" x="3676650" y="1758950"/>
          <p14:tracePt t="19280" x="3676650" y="1765300"/>
          <p14:tracePt t="19288" x="3683000" y="1758950"/>
          <p14:tracePt t="19388" x="3689350" y="1758950"/>
          <p14:tracePt t="19408" x="3695700" y="1758950"/>
          <p14:tracePt t="19432" x="3702050" y="1752600"/>
          <p14:tracePt t="19460" x="3708400" y="1752600"/>
          <p14:tracePt t="19484" x="3714750" y="1752600"/>
          <p14:tracePt t="19508" x="3721100" y="1746250"/>
          <p14:tracePt t="19552" x="3714750" y="1746250"/>
          <p14:tracePt t="19648" x="3708400" y="1746250"/>
          <p14:tracePt t="19688" x="3702050" y="1752600"/>
          <p14:tracePt t="19740" x="3702050" y="1746250"/>
          <p14:tracePt t="19784" x="3695700" y="1752600"/>
          <p14:tracePt t="19844" x="3689350" y="1758950"/>
          <p14:tracePt t="19956" x="3689350" y="1752600"/>
          <p14:tracePt t="19992" x="3689350" y="1746250"/>
          <p14:tracePt t="20000" x="3689350" y="1739900"/>
          <p14:tracePt t="20016" x="3689350" y="1733550"/>
          <p14:tracePt t="20041" x="3689350" y="1727200"/>
          <p14:tracePt t="20054" x="3683000" y="1733550"/>
          <p14:tracePt t="20077" x="3676650" y="1733550"/>
          <p14:tracePt t="20120" x="3670300" y="1739900"/>
          <p14:tracePt t="20161" x="3663950" y="1752600"/>
          <p14:tracePt t="20173" x="3657600" y="1746250"/>
          <p14:tracePt t="20196" x="3657600" y="1739900"/>
          <p14:tracePt t="20221" x="3663950" y="1733550"/>
          <p14:tracePt t="20233" x="3657600" y="1727200"/>
          <p14:tracePt t="20333" x="3670300" y="1720850"/>
          <p14:tracePt t="20360" x="3663950" y="1727200"/>
          <p14:tracePt t="20460" x="3663950" y="1733550"/>
          <p14:tracePt t="20488" x="3657600" y="1727200"/>
          <p14:tracePt t="20520" x="3651250" y="1733550"/>
          <p14:tracePt t="20556" x="3651250" y="1727200"/>
          <p14:tracePt t="20633" x="3651250" y="1720850"/>
          <p14:tracePt t="20652" x="3657600" y="1714500"/>
          <p14:tracePt t="20669" x="3657600" y="1708150"/>
          <p14:tracePt t="20693" x="3657600" y="1714500"/>
          <p14:tracePt t="20761" x="3651250" y="1714500"/>
          <p14:tracePt t="20857" x="3644900" y="1720850"/>
          <p14:tracePt t="20893" x="3651250" y="1727200"/>
          <p14:tracePt t="20925" x="3651250" y="1720850"/>
          <p14:tracePt t="20953" x="3657600" y="1720850"/>
          <p14:tracePt t="21165" x="3657600" y="1727200"/>
          <p14:tracePt t="21481" x="3663950" y="1727200"/>
          <p14:tracePt t="21577" x="3663950" y="1720850"/>
          <p14:tracePt t="21689" x="3657600" y="1720850"/>
          <p14:tracePt t="21757" x="3657600" y="1727200"/>
          <p14:tracePt t="21765" x="3657600" y="1733550"/>
          <p14:tracePt t="21793" x="3651250" y="1733550"/>
          <p14:tracePt t="21861" x="3651250" y="1739900"/>
          <p14:tracePt t="21913" x="3657600" y="1739900"/>
          <p14:tracePt t="21945" x="3651250" y="1746250"/>
          <p14:tracePt t="21997" x="3651250" y="1752600"/>
          <p14:tracePt t="22032" x="3644900" y="1752600"/>
          <p14:tracePt t="22117" x="3644900" y="1758950"/>
          <p14:tracePt t="22161" x="3638550" y="1758950"/>
          <p14:tracePt t="22229" x="3638550" y="1765300"/>
          <p14:tracePt t="22281" x="3632200" y="1765300"/>
          <p14:tracePt t="22469" x="3638550" y="1765300"/>
          <p14:tracePt t="22513" x="3638550" y="1771650"/>
          <p14:tracePt t="22581" x="3632200" y="1771650"/>
          <p14:tracePt t="22613" x="3632200" y="1765300"/>
          <p14:tracePt t="22629" x="3632200" y="1771650"/>
          <p14:tracePt t="22657" x="3632200" y="1784350"/>
          <p14:tracePt t="22673" x="3632200" y="1790700"/>
          <p14:tracePt t="22681" x="3638550" y="1790700"/>
          <p14:tracePt t="22709" x="3644900" y="1797050"/>
          <p14:tracePt t="22749" x="3638550" y="1803400"/>
          <p14:tracePt t="22785" x="3644900" y="1797050"/>
          <p14:tracePt t="22861" x="3644900" y="1790700"/>
          <p14:tracePt t="22873" x="3638550" y="1784350"/>
          <p14:tracePt t="22929" x="3644900" y="1790700"/>
          <p14:tracePt t="22949" x="3638550" y="1784350"/>
          <p14:tracePt t="22989" x="3644900" y="1778000"/>
          <p14:tracePt t="23205" x="3644900" y="1771650"/>
          <p14:tracePt t="23213" x="3644900" y="1778000"/>
          <p14:tracePt t="23233" x="3638550" y="1771650"/>
          <p14:tracePt t="23273" x="3632200" y="1778000"/>
          <p14:tracePt t="23369" x="3625850" y="1778000"/>
          <p14:tracePt t="23393" x="3619500" y="1778000"/>
          <p14:tracePt t="23429" x="3619500" y="1784350"/>
          <p14:tracePt t="23453" x="3619500" y="1778000"/>
          <p14:tracePt t="23497" x="3625850" y="1771650"/>
          <p14:tracePt t="23533" x="3625850" y="1778000"/>
          <p14:tracePt t="23565" x="3619500" y="1778000"/>
          <p14:tracePt t="23617" x="3619500" y="1771650"/>
          <p14:tracePt t="23650" x="3613150" y="1778000"/>
          <p14:tracePt t="23669" x="3619500" y="1771650"/>
          <p14:tracePt t="23842" x="3613150" y="1778000"/>
          <p14:tracePt t="23902" x="3606800" y="1778000"/>
          <p14:tracePt t="23934" x="3606800" y="1784350"/>
          <p14:tracePt t="23941" x="3606800" y="1790700"/>
          <p14:tracePt t="23953" x="3600450" y="1784350"/>
          <p14:tracePt t="24001" x="3594100" y="1784350"/>
          <p14:tracePt t="24029" x="3594100" y="1790700"/>
          <p14:tracePt t="24061" x="3587750" y="1784350"/>
          <p14:tracePt t="24081" x="3587750" y="1790700"/>
          <p14:tracePt t="24106" x="3587750" y="1784350"/>
          <p14:tracePt t="24165" x="3587750" y="1790700"/>
          <p14:tracePt t="24242" x="3587750" y="1797050"/>
          <p14:tracePt t="24346" x="3581400" y="1803400"/>
          <p14:tracePt t="24389" x="3587750" y="1809750"/>
          <p14:tracePt t="24422" x="3587750" y="1803400"/>
          <p14:tracePt t="24449" x="3587750" y="1809750"/>
          <p14:tracePt t="24493" x="3581400" y="1809750"/>
          <p14:tracePt t="24533" x="3581400" y="1816100"/>
          <p14:tracePt t="24549" x="3581400" y="1822450"/>
          <p14:tracePt t="24577" x="3575050" y="1816100"/>
          <p14:tracePt t="24714" x="3575050" y="1822450"/>
          <p14:tracePt t="24729" x="3568700" y="1828800"/>
          <p14:tracePt t="24742" x="3568700" y="1835150"/>
          <p14:tracePt t="24765" x="3562350" y="1841500"/>
          <p14:tracePt t="24781" x="3562350" y="1847850"/>
          <p14:tracePt t="24826" x="3562350" y="1854200"/>
          <p14:tracePt t="24870" x="3562350" y="1847850"/>
          <p14:tracePt t="24886" x="3562350" y="1841500"/>
          <p14:tracePt t="24901" x="3568700" y="1847850"/>
          <p14:tracePt t="24974" x="3568700" y="1854200"/>
          <p14:tracePt t="25029" x="3562350" y="1854200"/>
          <p14:tracePt t="25066" x="3568700" y="1860550"/>
          <p14:tracePt t="25153" x="3568700" y="1854200"/>
          <p14:tracePt t="25214" x="3568700" y="1847850"/>
          <p14:tracePt t="25254" x="3568700" y="1854200"/>
          <p14:tracePt t="25269" x="3562350" y="1854200"/>
          <p14:tracePt t="25330" x="3562350" y="1860550"/>
          <p14:tracePt t="25477" x="3562350" y="1866900"/>
          <p14:tracePt t="25562" x="3556000" y="1873250"/>
          <p14:tracePt t="25581" x="3549650" y="1873250"/>
          <p14:tracePt t="25622" x="3556000" y="1873250"/>
          <p14:tracePt t="25734" x="3556000" y="1879600"/>
          <p14:tracePt t="25802" x="3549650" y="1879600"/>
          <p14:tracePt t="25853" x="3543300" y="1873250"/>
          <p14:tracePt t="25874" x="3536950" y="1879600"/>
          <p14:tracePt t="25906" x="3530600" y="1885950"/>
          <p14:tracePt t="25921" x="3530600" y="1892300"/>
          <p14:tracePt t="25933" x="3524250" y="1892300"/>
          <p14:tracePt t="25950" x="3517900" y="1892300"/>
          <p14:tracePt t="25966" x="3505200" y="1892300"/>
          <p14:tracePt t="25982" x="3505200" y="1898650"/>
          <p14:tracePt t="25994" x="3498850" y="1905000"/>
          <p14:tracePt t="26018" x="3492500" y="1905000"/>
          <p14:tracePt t="26054" x="3498850" y="1905000"/>
          <p14:tracePt t="26078" x="3498850" y="1898650"/>
          <p14:tracePt t="26102" x="3505200" y="1892300"/>
          <p14:tracePt t="26114" x="3511550" y="1892300"/>
          <p14:tracePt t="26130" x="3505200" y="1898650"/>
          <p14:tracePt t="26174" x="3498850" y="1898650"/>
          <p14:tracePt t="26190" x="3492500" y="1898650"/>
          <p14:tracePt t="26230" x="3492500" y="1892300"/>
          <p14:tracePt t="26318" x="3486150" y="1892300"/>
          <p14:tracePt t="26342" x="3479800" y="1898650"/>
          <p14:tracePt t="26362" x="3473450" y="1898650"/>
          <p14:tracePt t="26378" x="3467100" y="1898650"/>
          <p14:tracePt t="26402" x="3473450" y="1892300"/>
          <p14:tracePt t="26446" x="3473450" y="1885950"/>
          <p14:tracePt t="26454" x="3486150" y="1879600"/>
          <p14:tracePt t="26470" x="3492500" y="1879600"/>
          <p14:tracePt t="26474" x="3498850" y="1873250"/>
          <p14:tracePt t="26490" x="3505200" y="1873250"/>
          <p14:tracePt t="26490" x="3511550" y="1866900"/>
          <p14:tracePt t="26509" x="3517900" y="1866900"/>
          <p14:tracePt t="26509" x="3524250" y="1866900"/>
          <p14:tracePt t="26526" x="3530600" y="1860550"/>
          <p14:tracePt t="26526" x="3536950" y="1860550"/>
          <p14:tracePt t="26543" x="3543300" y="1860550"/>
          <p14:tracePt t="26559" x="3549650" y="1860550"/>
          <p14:tracePt t="26574" x="3556000" y="1860550"/>
          <p14:tracePt t="26591" x="3562350" y="1854200"/>
          <p14:tracePt t="26607" x="3568700" y="1854200"/>
          <p14:tracePt t="26625" x="3575050" y="1847850"/>
          <p14:tracePt t="26641" x="3581400" y="1847850"/>
          <p14:tracePt t="26641" x="3587750" y="1841500"/>
          <p14:tracePt t="26659" x="3594100" y="1835150"/>
          <p14:tracePt t="26675" x="3600450" y="1828800"/>
          <p14:tracePt t="26675" x="3606800" y="1828800"/>
          <p14:tracePt t="26675" x="3613150" y="1822450"/>
          <p14:tracePt t="26695" x="3619500" y="1816100"/>
          <p14:tracePt t="26708" x="3625850" y="1816100"/>
          <p14:tracePt t="26725" x="3625850" y="1809750"/>
          <p14:tracePt t="26746" x="3632200" y="1809750"/>
          <p14:tracePt t="26774" x="3638550" y="1803400"/>
          <p14:tracePt t="26790" x="3651250" y="1803400"/>
          <p14:tracePt t="26806" x="3657600" y="1803400"/>
          <p14:tracePt t="26814" x="3663950" y="1797050"/>
          <p14:tracePt t="26814" x="3670300" y="1797050"/>
          <p14:tracePt t="26827" x="3676650" y="1797050"/>
          <p14:tracePt t="26827" x="3689350" y="1797050"/>
          <p14:tracePt t="26844" x="3695700" y="1790700"/>
          <p14:tracePt t="26844" x="3702050" y="1790700"/>
          <p14:tracePt t="26860" x="3708400" y="1790700"/>
          <p14:tracePt t="26860" x="3721100" y="1790700"/>
          <p14:tracePt t="26877" x="3727450" y="1790700"/>
          <p14:tracePt t="26877" x="3740150" y="1784350"/>
          <p14:tracePt t="26895" x="3746500" y="1784350"/>
          <p14:tracePt t="26895" x="3752850" y="1784350"/>
          <p14:tracePt t="26910" x="3759200" y="1784350"/>
          <p14:tracePt t="26926" x="3765550" y="1790700"/>
          <p14:tracePt t="26946" x="3771900" y="1790700"/>
          <p14:tracePt t="26963" x="3784600" y="1797050"/>
          <p14:tracePt t="26979" x="3790950" y="1797050"/>
          <p14:tracePt t="26995" x="3797300" y="1797050"/>
          <p14:tracePt t="27009" x="3803650" y="1803400"/>
          <p14:tracePt t="27026" x="3810000" y="1797050"/>
          <p14:tracePt t="27047" x="3816350" y="1790700"/>
          <p14:tracePt t="27074" x="3822700" y="1784350"/>
          <p14:tracePt t="27098" x="3829050" y="1778000"/>
          <p14:tracePt t="27122" x="3835400" y="1771650"/>
          <p14:tracePt t="27142" x="3835400" y="1765300"/>
          <p14:tracePt t="27158" x="3841750" y="1758950"/>
          <p14:tracePt t="27182" x="3848100" y="1758950"/>
          <p14:tracePt t="27194" x="3854450" y="1752600"/>
          <p14:tracePt t="27210" x="3860800" y="1746250"/>
          <p14:tracePt t="27226" x="3867150" y="1746250"/>
          <p14:tracePt t="27242" x="3867150" y="1739900"/>
          <p14:tracePt t="27254" x="3860800" y="1739900"/>
          <p14:tracePt t="27286" x="3854450" y="1739900"/>
          <p14:tracePt t="27302" x="3848100" y="1746250"/>
          <p14:tracePt t="27314" x="3835400" y="1746250"/>
          <p14:tracePt t="27322" x="3829050" y="1752600"/>
          <p14:tracePt t="27330" x="3822700" y="1752600"/>
          <p14:tracePt t="27343" x="3810000" y="1758950"/>
          <p14:tracePt t="27343" x="3803650" y="1765300"/>
          <p14:tracePt t="27363" x="3784600" y="1771650"/>
          <p14:tracePt t="27363" x="3778250" y="1771650"/>
          <p14:tracePt t="27379" x="3771900" y="1778000"/>
          <p14:tracePt t="27379" x="3765550" y="1778000"/>
          <p14:tracePt t="27395" x="3759200" y="1784350"/>
          <p14:tracePt t="27395" x="3752850" y="1790700"/>
          <p14:tracePt t="27412" x="3746500" y="1790700"/>
          <p14:tracePt t="27412" x="3740150" y="1790700"/>
          <p14:tracePt t="27429" x="3733800" y="1797050"/>
          <p14:tracePt t="27450" x="3740150" y="1803400"/>
          <p14:tracePt t="27502" x="3746500" y="1803400"/>
          <p14:tracePt t="27526" x="3752850" y="1797050"/>
          <p14:tracePt t="27542" x="3752850" y="1790700"/>
          <p14:tracePt t="27594" x="3752850" y="1797050"/>
          <p14:tracePt t="27622" x="3752850" y="1803400"/>
          <p14:tracePt t="27654" x="3759200" y="1797050"/>
          <p14:tracePt t="27698" x="3765550" y="1797050"/>
          <p14:tracePt t="27734" x="3765550" y="1803400"/>
          <p14:tracePt t="27818" x="3759200" y="1803400"/>
          <p14:tracePt t="27854" x="3759200" y="1809750"/>
          <p14:tracePt t="27886" x="3759200" y="1803400"/>
          <p14:tracePt t="27962" x="3752850" y="1809750"/>
          <p14:tracePt t="28007" x="3759200" y="1809750"/>
          <p14:tracePt t="28058" x="3759200" y="1816100"/>
          <p14:tracePt t="28102" x="3752850" y="1816100"/>
          <p14:tracePt t="28126" x="3752850" y="1822450"/>
          <p14:tracePt t="28187" x="3759200" y="1816100"/>
          <p14:tracePt t="28230" x="3765550" y="1822450"/>
          <p14:tracePt t="28367" x="3765550" y="1816100"/>
          <p14:tracePt t="28382" x="3765550" y="1822450"/>
          <p14:tracePt t="28479" x="3759200" y="1828800"/>
          <p14:tracePt t="28507" x="3765550" y="1822450"/>
          <p14:tracePt t="28562" x="3771900" y="1828800"/>
          <p14:tracePt t="28614" x="3771900" y="1835150"/>
          <p14:tracePt t="28687" x="3765550" y="1835150"/>
          <p14:tracePt t="28746" x="3759200" y="1841500"/>
          <p14:tracePt t="28838" x="3752850" y="1847850"/>
          <p14:tracePt t="28958" x="3752850" y="1854200"/>
          <p14:tracePt t="29054" x="3746500" y="1860550"/>
          <p14:tracePt t="29226" x="3740150" y="1860550"/>
          <p14:tracePt t="29243" x="3733800" y="1866900"/>
          <p14:tracePt t="29259" x="3727450" y="1866900"/>
          <p14:tracePt t="29274" x="3721100" y="1866900"/>
          <p14:tracePt t="29327" x="3714750" y="1873250"/>
          <p14:tracePt t="29347" x="3708400" y="1873250"/>
          <p14:tracePt t="29370" x="3708400" y="1879600"/>
          <p14:tracePt t="29423" x="3708400" y="1885950"/>
          <p14:tracePt t="29534" x="3714750" y="1879600"/>
          <p14:tracePt t="29739" x="3708400" y="1885950"/>
          <p14:tracePt t="29823" x="3714750" y="1885950"/>
          <p14:tracePt t="29895" x="3708400" y="1892300"/>
          <p14:tracePt t="30002" x="3714750" y="1885950"/>
          <p14:tracePt t="30055" x="3708400" y="1892300"/>
          <p14:tracePt t="30195" x="3708400" y="1885950"/>
          <p14:tracePt t="30331" x="3714750" y="1885950"/>
          <p14:tracePt t="30382" x="3708400" y="1892300"/>
          <p14:tracePt t="30423" x="3708400" y="1885950"/>
          <p14:tracePt t="30639" x="3714750" y="1885950"/>
          <p14:tracePt t="30699" x="3708400" y="1885950"/>
          <p14:tracePt t="30767" x="3714750" y="1879600"/>
          <p14:tracePt t="30847" x="3708400" y="1885950"/>
          <p14:tracePt t="31135" x="3708400" y="1892300"/>
          <p14:tracePt t="31171" x="3714750" y="1885950"/>
          <p14:tracePt t="31208" x="3708400" y="1892300"/>
          <p14:tracePt t="31447" x="3702050" y="1892300"/>
          <p14:tracePt t="31503" x="3708400" y="1885950"/>
          <p14:tracePt t="31563" x="3714750" y="1892300"/>
          <p14:tracePt t="31623" x="3708400" y="1892300"/>
          <p14:tracePt t="31796" x="3714750" y="1892300"/>
          <p14:tracePt t="31996" x="3714750" y="1885950"/>
          <p14:tracePt t="32055" x="3714750" y="1892300"/>
          <p14:tracePt t="32103" x="3708400" y="1898650"/>
          <p14:tracePt t="32123" x="3708400" y="1892300"/>
          <p14:tracePt t="32243" x="3708400" y="1898650"/>
          <p14:tracePt t="32287" x="3702050" y="1898650"/>
          <p14:tracePt t="32319" x="3695700" y="1898650"/>
          <p14:tracePt t="32371" x="3702050" y="1898650"/>
          <p14:tracePt t="32588" x="3708400" y="1898650"/>
          <p14:tracePt t="32643" x="3702050" y="1905000"/>
          <p14:tracePt t="32739" x="3695700" y="1905000"/>
          <p14:tracePt t="32808" x="3702050" y="1898650"/>
          <p14:tracePt t="32867" x="3708400" y="1898650"/>
          <p14:tracePt t="32911" x="3702050" y="1898650"/>
          <p14:tracePt t="32943" x="3695700" y="1898650"/>
          <p14:tracePt t="32971" x="3695700" y="1905000"/>
          <p14:tracePt t="33031" x="3689350" y="1911350"/>
          <p14:tracePt t="33136" x="3695700" y="1917700"/>
          <p14:tracePt t="33167" x="3695700" y="1924050"/>
          <p14:tracePt t="33183" x="3695700" y="1930400"/>
          <p14:tracePt t="33195" x="3695700" y="1936750"/>
          <p14:tracePt t="33203" x="3695700" y="1943100"/>
          <p14:tracePt t="33244" x="3702050" y="1949450"/>
          <p14:tracePt t="33271" x="3708400" y="1943100"/>
          <p14:tracePt t="33295" x="3714750" y="1943100"/>
          <p14:tracePt t="33308" x="3721100" y="1936750"/>
          <p14:tracePt t="33323" x="3727450" y="1930400"/>
          <p14:tracePt t="33340" x="3733800" y="1924050"/>
          <p14:tracePt t="33363" x="3733800" y="1917700"/>
          <p14:tracePt t="33391" x="3733800" y="1911350"/>
          <p14:tracePt t="33408" x="3733800" y="1905000"/>
          <p14:tracePt t="33428" x="3733800" y="1898650"/>
          <p14:tracePt t="33444" x="3733800" y="1892300"/>
          <p14:tracePt t="33460" x="3733800" y="1885950"/>
          <p14:tracePt t="33476" x="3733800" y="1879600"/>
          <p14:tracePt t="33488" x="3733800" y="1873250"/>
          <p14:tracePt t="33512" x="3733800" y="1866900"/>
          <p14:tracePt t="33547" x="3727450" y="1860550"/>
          <p14:tracePt t="33604" x="3733800" y="1860550"/>
          <p14:tracePt t="33664" x="3727450" y="1854200"/>
          <p14:tracePt t="33709" x="3727450" y="1860550"/>
          <p14:tracePt t="33759" x="3727450" y="1866900"/>
          <p14:tracePt t="33775" x="3727450" y="1879600"/>
          <p14:tracePt t="33787" x="3727450" y="1885950"/>
          <p14:tracePt t="33803" x="3727450" y="1898650"/>
          <p14:tracePt t="33828" x="3733800" y="1905000"/>
          <p14:tracePt t="33843" x="3733800" y="1911350"/>
          <p14:tracePt t="33856" x="3727450" y="1917700"/>
          <p14:tracePt t="33872" x="3727450" y="1924050"/>
          <p14:tracePt t="33888" x="3727450" y="1930400"/>
          <p14:tracePt t="33904" x="3727450" y="1936750"/>
          <p14:tracePt t="33916" x="3733800" y="1943100"/>
          <p14:tracePt t="33933" x="3733800" y="1949450"/>
          <p14:tracePt t="33950" x="3733800" y="1955800"/>
          <p14:tracePt t="33950" x="3733800" y="1968500"/>
          <p14:tracePt t="33969" x="3733800" y="1974850"/>
          <p14:tracePt t="33969" x="3727450" y="1981200"/>
          <p14:tracePt t="33986" x="3727450" y="1987550"/>
          <p14:tracePt t="33986" x="3727450" y="1993900"/>
          <p14:tracePt t="34002" x="3721100" y="2006600"/>
          <p14:tracePt t="34002" x="3714750" y="2012950"/>
          <p14:tracePt t="34018" x="3714750" y="2019300"/>
          <p14:tracePt t="34018" x="3702050" y="2038350"/>
          <p14:tracePt t="34036" x="3695700" y="2051050"/>
          <p14:tracePt t="34036" x="3689350" y="2063750"/>
          <p14:tracePt t="34053" x="3683000" y="2070100"/>
          <p14:tracePt t="34053" x="3676650" y="2082800"/>
          <p14:tracePt t="34069" x="3670300" y="2089150"/>
          <p14:tracePt t="34069" x="3663950" y="2101850"/>
          <p14:tracePt t="34069" x="3663950" y="2108200"/>
          <p14:tracePt t="34088" x="3657600" y="2114550"/>
          <p14:tracePt t="34100" x="3651250" y="2120900"/>
          <p14:tracePt t="34100" x="3644900" y="2127250"/>
          <p14:tracePt t="34100" x="3638550" y="2133600"/>
          <p14:tracePt t="34121" x="3632200" y="2139950"/>
          <p14:tracePt t="34134" x="3625850" y="2146300"/>
          <p14:tracePt t="34134" x="3613150" y="2152650"/>
          <p14:tracePt t="34153" x="3606800" y="2159000"/>
          <p14:tracePt t="34153" x="3600450" y="2165350"/>
          <p14:tracePt t="34169" x="3587750" y="2171700"/>
          <p14:tracePt t="34184" x="3581400" y="2178050"/>
          <p14:tracePt t="34200" x="3575050" y="2178050"/>
          <p14:tracePt t="34217" x="3568700" y="2184400"/>
          <p14:tracePt t="34234" x="3568700" y="2178050"/>
          <p14:tracePt t="34256" x="3568700" y="2171700"/>
          <p14:tracePt t="34268" x="3568700" y="2165350"/>
          <p14:tracePt t="34284" x="3568700" y="2159000"/>
          <p14:tracePt t="34301" x="3568700" y="2152650"/>
          <p14:tracePt t="34301" x="3568700" y="2139950"/>
          <p14:tracePt t="34319" x="3575050" y="2133600"/>
          <p14:tracePt t="34319" x="3575050" y="2120900"/>
          <p14:tracePt t="34336" x="3575050" y="2114550"/>
          <p14:tracePt t="34336" x="3575050" y="2108200"/>
          <p14:tracePt t="34353" x="3581400" y="2095500"/>
          <p14:tracePt t="34353" x="3581400" y="2082800"/>
          <p14:tracePt t="34370" x="3587750" y="2076450"/>
          <p14:tracePt t="34370" x="3594100" y="2063750"/>
          <p14:tracePt t="34370" x="3600450" y="2057400"/>
          <p14:tracePt t="34388" x="3600450" y="2051050"/>
          <p14:tracePt t="34401" x="3606800" y="2038350"/>
          <p14:tracePt t="34401" x="3619500" y="2019300"/>
          <p14:tracePt t="34420" x="3625850" y="2012950"/>
          <p14:tracePt t="34420" x="3625850" y="2006600"/>
          <p14:tracePt t="34437" x="3632200" y="2000250"/>
          <p14:tracePt t="34437" x="3632200" y="1993900"/>
          <p14:tracePt t="34454" x="3638550" y="1981200"/>
          <p14:tracePt t="34454" x="3644900" y="1974850"/>
          <p14:tracePt t="34454" x="3644900" y="1968500"/>
          <p14:tracePt t="34472" x="3651250" y="1962150"/>
          <p14:tracePt t="34485" x="3651250" y="1955800"/>
          <p14:tracePt t="34485" x="3657600" y="1943100"/>
          <p14:tracePt t="34505" x="3657600" y="1930400"/>
          <p14:tracePt t="34518" x="3663950" y="1924050"/>
          <p14:tracePt t="34535" x="3663950" y="1917700"/>
          <p14:tracePt t="34552" x="3663950" y="1911350"/>
          <p14:tracePt t="34568" x="3663950" y="1917700"/>
          <p14:tracePt t="34628" x="3657600" y="1917700"/>
          <p14:tracePt t="34684" x="3657600" y="1911350"/>
          <p14:tracePt t="34713" x="3663950" y="1905000"/>
          <p14:tracePt t="34764" x="3670300" y="1898650"/>
          <p14:tracePt t="34804" x="3676650" y="1898650"/>
          <p14:tracePt t="34832" x="3670300" y="1905000"/>
          <p14:tracePt t="34996" x="3676650" y="1898650"/>
          <p14:tracePt t="35064" x="3676650" y="1905000"/>
          <p14:tracePt t="35176" x="3670300" y="1911350"/>
          <p14:tracePt t="35228" x="3670300" y="1905000"/>
          <p14:tracePt t="35344" x="3676650" y="1898650"/>
          <p14:tracePt t="35364" x="3683000" y="1898650"/>
          <p14:tracePt t="35387" x="3676650" y="1898650"/>
          <p14:tracePt t="35476" x="3676650" y="1905000"/>
          <p14:tracePt t="35500" x="3670300" y="1911350"/>
          <p14:tracePt t="35516" x="3676650" y="1911350"/>
          <p14:tracePt t="35576" x="3676650" y="1917700"/>
          <p14:tracePt t="35748" x="3670300" y="1917700"/>
          <p14:tracePt t="35776" x="3676650" y="1917700"/>
          <p14:tracePt t="35844" x="3683000" y="1917700"/>
          <p14:tracePt t="35868" x="3689350" y="1917700"/>
          <p14:tracePt t="35948" x="3689350" y="1911350"/>
          <p14:tracePt t="35988" x="3683000" y="1917700"/>
          <p14:tracePt t="36048" x="3689350" y="1911350"/>
          <p14:tracePt t="36109" x="3683000" y="1917700"/>
          <p14:tracePt t="36168" x="3676650" y="1917700"/>
          <p14:tracePt t="36188" x="3676650" y="1924050"/>
          <p14:tracePt t="36196" x="3670300" y="1924050"/>
          <p14:tracePt t="36220" x="3663950" y="1930400"/>
          <p14:tracePt t="36248" x="3663950" y="1924050"/>
          <p14:tracePt t="36296" x="3670300" y="1924050"/>
          <p14:tracePt t="36332" x="3676650" y="1917700"/>
          <p14:tracePt t="36369" x="3670300" y="1917700"/>
          <p14:tracePt t="36444" x="3670300" y="1924050"/>
          <p14:tracePt t="36468" x="3663950" y="1930400"/>
          <p14:tracePt t="36496" x="3657600" y="1930400"/>
          <p14:tracePt t="36536" x="3657600" y="1924050"/>
          <p14:tracePt t="36596" x="3663950" y="1924050"/>
          <p14:tracePt t="36640" x="3670300" y="1917700"/>
          <p14:tracePt t="36664" x="3676650" y="1917700"/>
          <p14:tracePt t="36684" x="3683000" y="1917700"/>
          <p14:tracePt t="36708" x="3676650" y="1917700"/>
          <p14:tracePt t="36761" x="3676650" y="1924050"/>
          <p14:tracePt t="36784" x="3670300" y="1924050"/>
          <p14:tracePt t="36849" x="3676650" y="1930400"/>
          <p14:tracePt t="36917" x="3670300" y="1924050"/>
          <p14:tracePt t="36976" x="3663950" y="1924050"/>
          <p14:tracePt t="37009" x="3663950" y="1930400"/>
          <p14:tracePt t="37068" x="3663950" y="1936750"/>
          <p14:tracePt t="37216" x="3657600" y="1943100"/>
          <p14:tracePt t="37309" x="3663950" y="1943100"/>
          <p14:tracePt t="37368" x="3663950" y="1936750"/>
          <p14:tracePt t="37413" x="3670300" y="1930400"/>
          <p14:tracePt t="37456" x="3676650" y="1930400"/>
          <p14:tracePt t="37472" x="3676650" y="1924050"/>
          <p14:tracePt t="37517" x="3676650" y="1917700"/>
          <p14:tracePt t="37684" x="3676650" y="1911350"/>
          <p14:tracePt t="37705" x="3670300" y="1911350"/>
          <p14:tracePt t="37720" x="3670300" y="1898650"/>
          <p14:tracePt t="37737" x="3663950" y="1892300"/>
          <p14:tracePt t="37749" x="3663950" y="1885950"/>
          <p14:tracePt t="37757" x="3663950" y="1879600"/>
          <p14:tracePt t="37766" x="3663950" y="1873250"/>
          <p14:tracePt t="37766" x="3670300" y="1860550"/>
          <p14:tracePt t="37781" x="3670300" y="1854200"/>
          <p14:tracePt t="37781" x="3670300" y="1847850"/>
          <p14:tracePt t="37798" x="3676650" y="1841500"/>
          <p14:tracePt t="37813" x="3670300" y="1847850"/>
          <p14:tracePt t="37833" x="3663950" y="1847850"/>
          <p14:tracePt t="37846" x="3657600" y="1854200"/>
          <p14:tracePt t="37846" x="3632200" y="1860550"/>
          <p14:tracePt t="37866" x="3619500" y="1873250"/>
          <p14:tracePt t="37866" x="3606800" y="1873250"/>
          <p14:tracePt t="37882" x="3587750" y="1885950"/>
          <p14:tracePt t="37882" x="3575050" y="1892300"/>
          <p14:tracePt t="37882" x="3556000" y="1898650"/>
          <p14:tracePt t="37901" x="3536950" y="1911350"/>
          <p14:tracePt t="37913" x="3524250" y="1917700"/>
          <p14:tracePt t="37913" x="3492500" y="1924050"/>
          <p14:tracePt t="37932" x="3479800" y="1936750"/>
          <p14:tracePt t="37932" x="3467100" y="1949450"/>
          <p14:tracePt t="37948" x="3454400" y="1955800"/>
          <p14:tracePt t="37948" x="3441700" y="1962150"/>
          <p14:tracePt t="37966" x="3435350" y="1974850"/>
          <p14:tracePt t="37966" x="3429000" y="1981200"/>
          <p14:tracePt t="37982" x="3422650" y="1993900"/>
          <p14:tracePt t="37982" x="3409950" y="2012950"/>
          <p14:tracePt t="37999" x="3403600" y="2019300"/>
          <p14:tracePt t="37999" x="3397250" y="2025650"/>
          <p14:tracePt t="38015" x="3384550" y="2032000"/>
          <p14:tracePt t="38015" x="3378200" y="2038350"/>
          <p14:tracePt t="38032" x="3365500" y="2051050"/>
          <p14:tracePt t="38032" x="3340100" y="2070100"/>
          <p14:tracePt t="38050" x="3321050" y="2082800"/>
          <p14:tracePt t="38050" x="3295650" y="2095500"/>
          <p14:tracePt t="38066" x="3276600" y="2114550"/>
          <p14:tracePt t="38066" x="3244850" y="2127250"/>
          <p14:tracePt t="38083" x="3219450" y="2146300"/>
          <p14:tracePt t="38083" x="3187700" y="2165350"/>
          <p14:tracePt t="38099" x="3149600" y="2184400"/>
          <p14:tracePt t="38099" x="3073400" y="2222500"/>
          <p14:tracePt t="38117" x="3035300" y="2241550"/>
          <p14:tracePt t="38117" x="2990850" y="2266950"/>
          <p14:tracePt t="38133" x="2946400" y="2286000"/>
          <p14:tracePt t="38133" x="2901950" y="2305050"/>
          <p14:tracePt t="38150" x="2851150" y="2330450"/>
          <p14:tracePt t="38150" x="2800350" y="2355850"/>
          <p14:tracePt t="38166" x="2749550" y="2374900"/>
          <p14:tracePt t="38166" x="2705100" y="2400300"/>
          <p14:tracePt t="38166" x="2647950" y="2419350"/>
          <p14:tracePt t="38185" x="2597150" y="2438400"/>
          <p14:tracePt t="38199" x="2546350" y="2463800"/>
          <p14:tracePt t="38199" x="2451100" y="2501900"/>
          <p14:tracePt t="38217" x="2400300" y="2520950"/>
          <p14:tracePt t="38217" x="2355850" y="2540000"/>
          <p14:tracePt t="38233" x="2305050" y="2552700"/>
          <p14:tracePt t="38233" x="2260600" y="2571750"/>
          <p14:tracePt t="38250" x="2216150" y="2584450"/>
          <p14:tracePt t="38250" x="2171700" y="2603500"/>
          <p14:tracePt t="38250" x="2127250" y="2616200"/>
          <p14:tracePt t="38269" x="2089150" y="2628900"/>
          <p14:tracePt t="38281" x="2044700" y="2647950"/>
          <p14:tracePt t="38281" x="1974850" y="2673350"/>
          <p14:tracePt t="38300" x="1936750" y="2686050"/>
          <p14:tracePt t="38300" x="1905000" y="2698750"/>
          <p14:tracePt t="38317" x="1879600" y="2711450"/>
          <p14:tracePt t="38317" x="1854200" y="2717800"/>
          <p14:tracePt t="38333" x="1828800" y="2724150"/>
          <p14:tracePt t="38333" x="1790700" y="2736850"/>
          <p14:tracePt t="38350" x="1771650" y="2736850"/>
          <p14:tracePt t="38350" x="1758950" y="2743200"/>
          <p14:tracePt t="38366" x="1739900" y="2743200"/>
          <p14:tracePt t="38366" x="1727200" y="2736850"/>
          <p14:tracePt t="38383" x="1720850" y="2736850"/>
          <p14:tracePt t="38383" x="1708150" y="2730500"/>
          <p14:tracePt t="38400" x="1695450" y="2724150"/>
          <p14:tracePt t="38400" x="1682750" y="2705100"/>
          <p14:tracePt t="38417" x="1670050" y="2692400"/>
          <p14:tracePt t="38417" x="1663700" y="2679700"/>
          <p14:tracePt t="38434" x="1657350" y="2667000"/>
          <p14:tracePt t="38434" x="1657350" y="2654300"/>
          <p14:tracePt t="38450" x="1651000" y="2641600"/>
          <p14:tracePt t="38450" x="1644650" y="2628900"/>
          <p14:tracePt t="38450" x="1638300" y="2616200"/>
          <p14:tracePt t="38470" x="1631950" y="2603500"/>
          <p14:tracePt t="38482" x="1625600" y="2597150"/>
          <p14:tracePt t="38482" x="1606550" y="2578100"/>
          <p14:tracePt t="38501" x="1600200" y="2571750"/>
          <p14:tracePt t="38501" x="1593850" y="2565400"/>
          <p14:tracePt t="38518" x="1581150" y="2559050"/>
          <p14:tracePt t="38518" x="1581150" y="2552700"/>
          <p14:tracePt t="38534" x="1574800" y="2546350"/>
          <p14:tracePt t="38549" x="1568450" y="2546350"/>
          <p14:tracePt t="38566" x="1568450" y="2540000"/>
          <p14:tracePt t="38582" x="1574800" y="2533650"/>
          <p14:tracePt t="38582" x="1587500" y="2527300"/>
          <p14:tracePt t="38601" x="1600200" y="2520950"/>
          <p14:tracePt t="38601" x="1612900" y="2514600"/>
          <p14:tracePt t="38618" x="1625600" y="2508250"/>
          <p14:tracePt t="38618" x="1644650" y="2501900"/>
          <p14:tracePt t="38618" x="1663700" y="2495550"/>
          <p14:tracePt t="38637" x="1676400" y="2489200"/>
          <p14:tracePt t="38637" x="1701800" y="2482850"/>
          <p14:tracePt t="38651" x="1727200" y="2482850"/>
          <p14:tracePt t="38651" x="1752600" y="2476500"/>
          <p14:tracePt t="38668" x="1778000" y="2470150"/>
          <p14:tracePt t="38668" x="1809750" y="2470150"/>
          <p14:tracePt t="38685" x="1847850" y="2470150"/>
          <p14:tracePt t="38685" x="1885950" y="2470150"/>
          <p14:tracePt t="38702" x="1924050" y="2463800"/>
          <p14:tracePt t="38702" x="2012950" y="2463800"/>
          <p14:tracePt t="38723" x="2057400" y="2457450"/>
          <p14:tracePt t="38723" x="2101850" y="2457450"/>
          <p14:tracePt t="38736" x="2139950" y="2457450"/>
          <p14:tracePt t="38736" x="2184400" y="2457450"/>
          <p14:tracePt t="38753" x="2228850" y="2457450"/>
          <p14:tracePt t="38753" x="2305050" y="2463800"/>
          <p14:tracePt t="38772" x="2343150" y="2463800"/>
          <p14:tracePt t="38772" x="2381250" y="2470150"/>
          <p14:tracePt t="38787" x="2419350" y="2476500"/>
          <p14:tracePt t="38787" x="2451100" y="2476500"/>
          <p14:tracePt t="38803" x="2482850" y="2482850"/>
          <p14:tracePt t="38803" x="2514600" y="2482850"/>
          <p14:tracePt t="38820" x="2540000" y="2482850"/>
          <p14:tracePt t="38820" x="2565400" y="2482850"/>
          <p14:tracePt t="38820" x="2590800" y="2482850"/>
          <p14:tracePt t="38838" x="2616200" y="2476500"/>
          <p14:tracePt t="38851" x="2635250" y="2470150"/>
          <p14:tracePt t="38851" x="2673350" y="2457450"/>
          <p14:tracePt t="38870" x="2692400" y="2451100"/>
          <p14:tracePt t="38870" x="2705100" y="2444750"/>
          <p14:tracePt t="38887" x="2717800" y="2438400"/>
          <p14:tracePt t="38887" x="2724150" y="2438400"/>
          <p14:tracePt t="38903" x="2736850" y="2432050"/>
          <p14:tracePt t="38903" x="2743200" y="2432050"/>
          <p14:tracePt t="38903" x="2743200" y="2425700"/>
          <p14:tracePt t="38922" x="2755900" y="2425700"/>
          <p14:tracePt t="38939" x="2755900" y="2419350"/>
          <p14:tracePt t="38958" x="2755900" y="2413000"/>
          <p14:tracePt t="38974" x="2762250" y="2406650"/>
          <p14:tracePt t="38989" x="2762250" y="2400300"/>
          <p14:tracePt t="39005" x="2768600" y="2393950"/>
          <p14:tracePt t="39017" x="2774950" y="2387600"/>
          <p14:tracePt t="39035" x="2781300" y="2381250"/>
          <p14:tracePt t="39052" x="2787650" y="2374900"/>
          <p14:tracePt t="39069" x="2800350" y="2368550"/>
          <p14:tracePt t="39086" x="2806700" y="2362200"/>
          <p14:tracePt t="39102" x="2813050" y="2355850"/>
          <p14:tracePt t="39102" x="2813050" y="2349500"/>
          <p14:tracePt t="39120" x="2819400" y="2343150"/>
          <p14:tracePt t="39120" x="2819400" y="2336800"/>
          <p14:tracePt t="39120" x="2825750" y="2336800"/>
          <p14:tracePt t="39139" x="2832100" y="2324100"/>
          <p14:tracePt t="39139" x="2832100" y="2317750"/>
          <p14:tracePt t="39154" x="2838450" y="2311400"/>
          <p14:tracePt t="39154" x="2844800" y="2305050"/>
          <p14:tracePt t="39171" x="2851150" y="2298700"/>
          <p14:tracePt t="39171" x="2857500" y="2292350"/>
          <p14:tracePt t="39187" x="2863850" y="2286000"/>
          <p14:tracePt t="39187" x="2870200" y="2273300"/>
          <p14:tracePt t="39204" x="2876550" y="2266950"/>
          <p14:tracePt t="39204" x="2876550" y="2260600"/>
          <p14:tracePt t="39204" x="2882900" y="2254250"/>
          <p14:tracePt t="39223" x="2882900" y="2247900"/>
          <p14:tracePt t="39236" x="2889250" y="2241550"/>
          <p14:tracePt t="39236" x="2889250" y="2228850"/>
          <p14:tracePt t="39255" x="2889250" y="2222500"/>
          <p14:tracePt t="39269" x="2882900" y="2222500"/>
          <p14:tracePt t="39290" x="2876550" y="2228850"/>
          <p14:tracePt t="39311" x="2870200" y="2235200"/>
          <p14:tracePt t="39326" x="2870200" y="2241550"/>
          <p14:tracePt t="39342" x="2876550" y="2235200"/>
          <p14:tracePt t="39426" x="2882900" y="2228850"/>
          <p14:tracePt t="39462" x="2889250" y="2228850"/>
          <p14:tracePt t="39490" x="2882900" y="2228850"/>
          <p14:tracePt t="39566" x="2876550" y="2228850"/>
          <p14:tracePt t="39598" x="2870200" y="2228850"/>
          <p14:tracePt t="39642" x="2863850" y="2228850"/>
          <p14:tracePt t="39666" x="2857500" y="2222500"/>
          <p14:tracePt t="39678" x="2851150" y="2222500"/>
          <p14:tracePt t="39694" x="2844800" y="2216150"/>
          <p14:tracePt t="39711" x="2838450" y="2216150"/>
          <p14:tracePt t="39726" x="2832100" y="2216150"/>
          <p14:tracePt t="39738" x="2825750" y="2216150"/>
          <p14:tracePt t="39754" x="2819400" y="2216150"/>
          <p14:tracePt t="39771" x="2813050" y="2222500"/>
          <p14:tracePt t="39787" x="2806700" y="2222500"/>
          <p14:tracePt t="39787" x="2794000" y="2228850"/>
          <p14:tracePt t="39807" x="2781300" y="2235200"/>
          <p14:tracePt t="39830" x="2774950" y="2235200"/>
          <p14:tracePt t="39846" x="2774950" y="2228850"/>
          <p14:tracePt t="39859" x="2768600" y="2228850"/>
          <p14:tracePt t="39882" x="2762250" y="2222500"/>
          <p14:tracePt t="39911" x="2755900" y="2216150"/>
          <p14:tracePt t="39958" x="2749550" y="2216150"/>
          <p14:tracePt t="40086" x="2743200" y="2216150"/>
          <p14:tracePt t="40130" x="2736850" y="2209800"/>
          <p14:tracePt t="40190" x="2743200" y="2209800"/>
          <p14:tracePt t="40218" x="2736850" y="2209800"/>
          <p14:tracePt t="40294" x="2730500" y="2209800"/>
          <p14:tracePt t="40318" x="2730500" y="2216150"/>
          <p14:tracePt t="40338" x="2724150" y="2216150"/>
          <p14:tracePt t="40363" x="2717800" y="2216150"/>
          <p14:tracePt t="40390" x="2711450" y="2216150"/>
          <p14:tracePt t="40430" x="2705100" y="2216150"/>
          <p14:tracePt t="40450" x="2698750" y="2209800"/>
          <p14:tracePt t="40474" x="2692400" y="2209800"/>
          <p14:tracePt t="40498" x="2686050" y="2209800"/>
          <p14:tracePt t="40542" x="2679700" y="2209800"/>
          <p14:tracePt t="40566" x="2673350" y="2209800"/>
          <p14:tracePt t="40586" x="2673350" y="2203450"/>
          <p14:tracePt t="40611" x="2679700" y="2197100"/>
          <p14:tracePt t="40646" x="2686050" y="2197100"/>
          <p14:tracePt t="40670" x="2679700" y="2197100"/>
          <p14:tracePt t="40750" x="2673350" y="2203450"/>
          <p14:tracePt t="40767" x="2667000" y="2203450"/>
          <p14:tracePt t="40798" x="2667000" y="2209800"/>
          <p14:tracePt t="40878" x="2660650" y="2216150"/>
          <p14:tracePt t="40902" x="2654300" y="2216150"/>
          <p14:tracePt t="40918" x="2647950" y="2216150"/>
          <p14:tracePt t="40938" x="2654300" y="2209800"/>
          <p14:tracePt t="41006" x="2647950" y="2203450"/>
          <p14:tracePt t="41047" x="2647950" y="2197100"/>
          <p14:tracePt t="41074" x="2641600" y="2197100"/>
          <p14:tracePt t="41090" x="2641600" y="2190750"/>
          <p14:tracePt t="41111" x="2635250" y="2190750"/>
          <p14:tracePt t="41186" x="2628900" y="2190750"/>
          <p14:tracePt t="41211" x="2622550" y="2190750"/>
          <p14:tracePt t="41230" x="2616200" y="2197100"/>
          <p14:tracePt t="41263" x="2609850" y="2203450"/>
          <p14:tracePt t="41290" x="2603500" y="2203450"/>
          <p14:tracePt t="41330" x="2597150" y="2203450"/>
          <p14:tracePt t="41411" x="2603500" y="2197100"/>
          <p14:tracePt t="41450" x="2609850" y="2190750"/>
          <p14:tracePt t="41470" x="2609850" y="2184400"/>
          <p14:tracePt t="41487" x="2609850" y="2178050"/>
          <p14:tracePt t="41502" x="2609850" y="2171700"/>
          <p14:tracePt t="41526" x="2609850" y="2165350"/>
          <p14:tracePt t="41578" x="2616200" y="2165350"/>
          <p14:tracePt t="41690" x="2616200" y="2159000"/>
          <p14:tracePt t="41778" x="2622550" y="2159000"/>
          <p14:tracePt t="41802" x="2622550" y="2165350"/>
          <p14:tracePt t="41878" x="2616200" y="2165350"/>
          <p14:tracePt t="41906" x="2616200" y="2159000"/>
          <p14:tracePt t="41967" x="2622550" y="2159000"/>
          <p14:tracePt t="41998" x="2628900" y="2152650"/>
          <p14:tracePt t="42078" x="2635250" y="2152650"/>
          <p14:tracePt t="42147" x="2628900" y="2146300"/>
          <p14:tracePt t="42231" x="2622550" y="2146300"/>
          <p14:tracePt t="42258" x="2616200" y="2146300"/>
          <p14:tracePt t="42327" x="2616200" y="2152650"/>
          <p14:tracePt t="42431" x="2622550" y="2146300"/>
          <p14:tracePt t="42487" x="2628900" y="2139950"/>
          <p14:tracePt t="42506" x="2622550" y="2146300"/>
          <p14:tracePt t="42611" x="2622550" y="2152650"/>
          <p14:tracePt t="42643" x="2622550" y="2146300"/>
          <p14:tracePt t="42687" x="2616200" y="2152650"/>
          <p14:tracePt t="42755" x="2609850" y="2152650"/>
          <p14:tracePt t="42779" x="2603500" y="2159000"/>
          <p14:tracePt t="42814" x="2603500" y="2152650"/>
          <p14:tracePt t="42911" x="2609850" y="2152650"/>
          <p14:tracePt t="42935" x="2616200" y="2146300"/>
          <p14:tracePt t="42950" x="2622550" y="2146300"/>
          <p14:tracePt t="42971" x="2622550" y="2152650"/>
          <p14:tracePt t="43071" x="2616200" y="2152650"/>
          <p14:tracePt t="43218" x="2622550" y="2146300"/>
          <p14:tracePt t="43278" x="2616200" y="2152650"/>
          <p14:tracePt t="43331" x="2609850" y="2152650"/>
          <p14:tracePt t="43363" x="2616200" y="2152650"/>
          <p14:tracePt t="43447" x="2622550" y="2152650"/>
          <p14:tracePt t="43519" x="2628900" y="2159000"/>
          <p14:tracePt t="43923" x="2628900" y="2152650"/>
          <p14:tracePt t="43971" x="2628900" y="2159000"/>
          <p14:tracePt t="44015" x="2628900" y="2165350"/>
          <p14:tracePt t="44038" x="2628900" y="2171700"/>
          <p14:tracePt t="44050" x="2628900" y="2178050"/>
          <p14:tracePt t="44067" x="2635250" y="2184400"/>
          <p14:tracePt t="44083" x="2628900" y="2190750"/>
          <p14:tracePt t="44099" x="2628900" y="2197100"/>
          <p14:tracePt t="44119" x="2635250" y="2203450"/>
          <p14:tracePt t="44195" x="2641600" y="2197100"/>
          <p14:tracePt t="44255" x="2641600" y="2190750"/>
          <p14:tracePt t="44271" x="2641600" y="2184400"/>
          <p14:tracePt t="44291" x="2641600" y="2178050"/>
          <p14:tracePt t="44307" x="2641600" y="2171700"/>
          <p14:tracePt t="44323" x="2641600" y="2165350"/>
          <p14:tracePt t="44347" x="2647950" y="2159000"/>
          <p14:tracePt t="44367" x="2641600" y="2152650"/>
          <p14:tracePt t="44399" x="2641600" y="2146300"/>
          <p14:tracePt t="44411" x="2635250" y="2146300"/>
          <p14:tracePt t="44443" x="2628900" y="2146300"/>
          <p14:tracePt t="44511" x="2622550" y="2139950"/>
          <p14:tracePt t="44539" x="2616200" y="2139950"/>
          <p14:tracePt t="44571" x="2609850" y="2146300"/>
          <p14:tracePt t="44599" x="2603500" y="2146300"/>
          <p14:tracePt t="44651" x="2603500" y="2139950"/>
          <p14:tracePt t="44915" x="2609850" y="2133600"/>
          <p14:tracePt t="44951" x="2616200" y="2133600"/>
          <p14:tracePt t="44983" x="2609850" y="2139950"/>
          <p14:tracePt t="45079" x="2603500" y="2146300"/>
          <p14:tracePt t="45095" x="2597150" y="2152650"/>
          <p14:tracePt t="45111" x="2597150" y="2159000"/>
          <p14:tracePt t="45120" x="2590800" y="2165350"/>
          <p14:tracePt t="45123" x="2590800" y="2171700"/>
          <p14:tracePt t="45123" x="2584450" y="2178050"/>
          <p14:tracePt t="45142" x="2578100" y="2184400"/>
          <p14:tracePt t="45142" x="2571750" y="2184400"/>
          <p14:tracePt t="45158" x="2565400" y="2190750"/>
          <p14:tracePt t="45158" x="2559050" y="2197100"/>
          <p14:tracePt t="45175" x="2552700" y="2197100"/>
          <p14:tracePt t="45190" x="2546350" y="2197100"/>
          <p14:tracePt t="45207" x="2552700" y="2190750"/>
          <p14:tracePt t="45232" x="2559050" y="2184400"/>
          <p14:tracePt t="45244" x="2565400" y="2184400"/>
          <p14:tracePt t="45256" x="2571750" y="2178050"/>
          <p14:tracePt t="45256" x="2578100" y="2171700"/>
          <p14:tracePt t="45276" x="2584450" y="2165350"/>
          <p14:tracePt t="45292" x="2590800" y="2159000"/>
          <p14:tracePt t="45312" x="2597150" y="2159000"/>
          <p14:tracePt t="45335" x="2590800" y="2159000"/>
          <p14:tracePt t="45371" x="2584450" y="2159000"/>
          <p14:tracePt t="45395" x="2578100" y="2165350"/>
          <p14:tracePt t="45432" x="2578100" y="2159000"/>
          <p14:tracePt t="45471" x="2584450" y="2152650"/>
          <p14:tracePt t="45551" x="2590800" y="2152650"/>
          <p14:tracePt t="45567" x="2597150" y="2152650"/>
          <p14:tracePt t="45583" x="2590800" y="2159000"/>
          <p14:tracePt t="45644" x="2584450" y="2165350"/>
          <p14:tracePt t="45659" x="2578100" y="2171700"/>
          <p14:tracePt t="45671" x="2571750" y="2171700"/>
          <p14:tracePt t="45687" x="2565400" y="2178050"/>
          <p14:tracePt t="45704" x="2571750" y="2184400"/>
          <p14:tracePt t="45764" x="2578100" y="2184400"/>
          <p14:tracePt t="45771" x="2584450" y="2184400"/>
          <p14:tracePt t="45780" x="2590800" y="2190750"/>
          <p14:tracePt t="45792" x="2603500" y="2184400"/>
          <p14:tracePt t="45808" x="2609850" y="2184400"/>
          <p14:tracePt t="45825" x="2616200" y="2184400"/>
          <p14:tracePt t="45825" x="2628900" y="2178050"/>
          <p14:tracePt t="45845" x="2635250" y="2178050"/>
          <p14:tracePt t="45860" x="2641600" y="2178050"/>
          <p14:tracePt t="45876" x="2647950" y="2184400"/>
          <p14:tracePt t="45903" x="2647950" y="2190750"/>
          <p14:tracePt t="45928" x="2647950" y="2197100"/>
          <p14:tracePt t="45943" x="2641600" y="2203450"/>
          <p14:tracePt t="45959" x="2635250" y="2209800"/>
          <p14:tracePt t="45972" x="2628900" y="2216150"/>
          <p14:tracePt t="45987" x="2622550" y="2222500"/>
          <p14:tracePt t="46003" x="2616200" y="2228850"/>
          <p14:tracePt t="46020" x="2609850" y="2228850"/>
          <p14:tracePt t="46031" x="2603500" y="2235200"/>
          <p14:tracePt t="46048" x="2597150" y="2241550"/>
          <p14:tracePt t="46064" x="2590800" y="2241550"/>
          <p14:tracePt t="46083" x="2590800" y="2247900"/>
          <p14:tracePt t="46108" x="2597150" y="2247900"/>
          <p14:tracePt t="46168" x="2603500" y="2241550"/>
          <p14:tracePt t="46184" x="2616200" y="2228850"/>
          <p14:tracePt t="46200" x="2622550" y="2228850"/>
          <p14:tracePt t="46204" x="2622550" y="2222500"/>
          <p14:tracePt t="46213" x="2628900" y="2222500"/>
          <p14:tracePt t="46213" x="2635250" y="2216150"/>
          <p14:tracePt t="46228" x="2641600" y="2216150"/>
          <p14:tracePt t="46228" x="2647950" y="2209800"/>
          <p14:tracePt t="46245" x="2660650" y="2209800"/>
          <p14:tracePt t="46260" x="2667000" y="2203450"/>
          <p14:tracePt t="46277" x="2667000" y="2197100"/>
          <p14:tracePt t="46295" x="2660650" y="2197100"/>
          <p14:tracePt t="46347" x="2654300" y="2197100"/>
          <p14:tracePt t="46371" x="2660650" y="2184400"/>
          <p14:tracePt t="46423" x="2667000" y="2184400"/>
          <p14:tracePt t="46439" x="2673350" y="2178050"/>
          <p14:tracePt t="46451" x="2679700" y="2171700"/>
          <p14:tracePt t="46468" x="2686050" y="2165350"/>
          <p14:tracePt t="46484" x="2686050" y="2159000"/>
          <p14:tracePt t="46500" x="2692400" y="2159000"/>
          <p14:tracePt t="46520" x="2698750" y="2159000"/>
          <p14:tracePt t="46552" x="2698750" y="2152650"/>
          <p14:tracePt t="46572" x="2698750" y="2146300"/>
          <p14:tracePt t="46587" x="2705100" y="2139950"/>
          <p14:tracePt t="46612" x="2711450" y="2133600"/>
          <p14:tracePt t="46624" x="2717800" y="2127250"/>
          <p14:tracePt t="46632" x="2724150" y="2127250"/>
          <p14:tracePt t="46645" x="2736850" y="2120900"/>
          <p14:tracePt t="46662" x="2743200" y="2114550"/>
          <p14:tracePt t="46662" x="2755900" y="2114550"/>
          <p14:tracePt t="46680" x="2762250" y="2120900"/>
          <p14:tracePt t="46680" x="2768600" y="2114550"/>
          <p14:tracePt t="46697" x="2774950" y="2114550"/>
          <p14:tracePt t="46697" x="2781300" y="2114550"/>
          <p14:tracePt t="46714" x="2787650" y="2114550"/>
          <p14:tracePt t="46714" x="2794000" y="2120900"/>
          <p14:tracePt t="46731" x="2800350" y="2120900"/>
          <p14:tracePt t="46745" x="2794000" y="2127250"/>
          <p14:tracePt t="46775" x="2787650" y="2133600"/>
          <p14:tracePt t="46784" x="2781300" y="2133600"/>
          <p14:tracePt t="46795" x="2774950" y="2139950"/>
          <p14:tracePt t="46795" x="2762250" y="2146300"/>
          <p14:tracePt t="46814" x="2755900" y="2152650"/>
          <p14:tracePt t="46829" x="2749550" y="2159000"/>
          <p14:tracePt t="46846" x="2743200" y="2159000"/>
          <p14:tracePt t="46846" x="2736850" y="2165350"/>
          <p14:tracePt t="46865" x="2730500" y="2171700"/>
          <p14:tracePt t="46920" x="2724150" y="2171700"/>
          <p14:tracePt t="46948" x="2717800" y="2171700"/>
          <p14:tracePt t="46964" x="2711450" y="2171700"/>
          <p14:tracePt t="46980" x="2698750" y="2171700"/>
          <p14:tracePt t="46992" x="2692400" y="2178050"/>
          <p14:tracePt t="47000" x="2686050" y="2178050"/>
          <p14:tracePt t="47013" x="2673350" y="2178050"/>
          <p14:tracePt t="47030" x="2667000" y="2178050"/>
          <p14:tracePt t="47030" x="2654300" y="2184400"/>
          <p14:tracePt t="47048" x="2647950" y="2190750"/>
          <p14:tracePt t="47048" x="2641600" y="2184400"/>
          <p14:tracePt t="47065" x="2635250" y="2190750"/>
          <p14:tracePt t="47080" x="2628900" y="2197100"/>
          <p14:tracePt t="47097" x="2622550" y="2197100"/>
          <p14:tracePt t="47113" x="2628900" y="2203450"/>
          <p14:tracePt t="47113" x="2635250" y="2203450"/>
          <p14:tracePt t="47132" x="2641600" y="2197100"/>
          <p14:tracePt t="47146" x="2647950" y="2190750"/>
          <p14:tracePt t="47146" x="2654300" y="2190750"/>
          <p14:tracePt t="47166" x="2660650" y="2184400"/>
          <p14:tracePt t="47180" x="2673350" y="2178050"/>
          <p14:tracePt t="47197" x="2673350" y="2171700"/>
          <p14:tracePt t="47220" x="2679700" y="2171700"/>
          <p14:tracePt t="47248" x="2679700" y="2178050"/>
          <p14:tracePt t="47256" x="2679700" y="2184400"/>
          <p14:tracePt t="47264" x="2686050" y="2184400"/>
          <p14:tracePt t="47285" x="2679700" y="2178050"/>
          <p14:tracePt t="47324" x="2686050" y="2178050"/>
          <p14:tracePt t="47472" x="2692400" y="2178050"/>
          <p14:tracePt t="47488" x="2692400" y="2171700"/>
          <p14:tracePt t="47496" x="2698750" y="2171700"/>
          <p14:tracePt t="47512" x="2705100" y="2165350"/>
          <p14:tracePt t="47531" x="2711450" y="2159000"/>
          <p14:tracePt t="47547" x="2717800" y="2159000"/>
          <p14:tracePt t="47572" x="2717800" y="2152650"/>
          <p14:tracePt t="47580" x="2724150" y="2146300"/>
          <p14:tracePt t="47616" x="2724150" y="2152650"/>
          <p14:tracePt t="47640" x="2730500" y="2146300"/>
          <p14:tracePt t="47652" x="2724150" y="2139950"/>
          <p14:tracePt t="47676" x="2724150" y="2133600"/>
          <p14:tracePt t="47684" x="2717800" y="2139950"/>
          <p14:tracePt t="47720" x="2724150" y="2133600"/>
          <p14:tracePt t="47752" x="2717800" y="2133600"/>
          <p14:tracePt t="47764" x="2717800" y="2139950"/>
          <p14:tracePt t="47788" x="2711450" y="2139950"/>
          <p14:tracePt t="47820" x="2698750" y="2139950"/>
          <p14:tracePt t="47831" x="2692400" y="2139950"/>
          <p14:tracePt t="47848" x="2686050" y="2146300"/>
          <p14:tracePt t="47864" x="2679700" y="2146300"/>
          <p14:tracePt t="47880" x="2673350" y="2146300"/>
          <p14:tracePt t="47892" x="2673350" y="2139950"/>
          <p14:tracePt t="47960" x="2692400" y="2133600"/>
          <p14:tracePt t="48116" x="2686050" y="2139950"/>
          <p14:tracePt t="48432" x="2698750" y="2152650"/>
          <p14:tracePt t="48448" x="2692400" y="2146300"/>
          <p14:tracePt t="48472" x="2686050" y="2146300"/>
          <p14:tracePt t="48488" x="2679700" y="2152650"/>
          <p14:tracePt t="48493" x="2686050" y="2152650"/>
          <p14:tracePt t="48508" x="2679700" y="2152650"/>
          <p14:tracePt t="48620" x="2679700" y="2159000"/>
          <p14:tracePt t="48644" x="2673350" y="2152650"/>
          <p14:tracePt t="48664" x="2667000" y="2159000"/>
          <p14:tracePt t="48680" x="2667000" y="2165350"/>
          <p14:tracePt t="48689" x="2673350" y="2152650"/>
          <p14:tracePt t="48713" x="2673350" y="2165350"/>
          <p14:tracePt t="48724" x="2679700" y="2159000"/>
          <p14:tracePt t="48735" x="2679700" y="2146300"/>
          <p14:tracePt t="48752" x="2679700" y="2152650"/>
          <p14:tracePt t="48792" x="2679700" y="2146300"/>
          <p14:tracePt t="48860" x="2673350" y="2146300"/>
          <p14:tracePt t="48876" x="2679700" y="2139950"/>
          <p14:tracePt t="48892" x="2686050" y="2146300"/>
          <p14:tracePt t="48960" x="2686050" y="2139950"/>
          <p14:tracePt t="48988" x="2686050" y="2133600"/>
          <p14:tracePt t="49004" x="2692400" y="2127250"/>
          <p14:tracePt t="49020" x="2698750" y="2120900"/>
          <p14:tracePt t="49025" x="2705100" y="2114550"/>
          <p14:tracePt t="49048" x="2711450" y="2108200"/>
          <p14:tracePt t="49064" x="2717800" y="2108200"/>
          <p14:tracePt t="49100" x="2724150" y="2108200"/>
          <p14:tracePt t="49116" x="2730500" y="2108200"/>
          <p14:tracePt t="49144" x="2724150" y="2101850"/>
          <p14:tracePt t="49184" x="2717800" y="2095500"/>
          <p14:tracePt t="49213" x="2724150" y="2089150"/>
          <p14:tracePt t="49252" x="2730500" y="2089150"/>
          <p14:tracePt t="49264" x="2736850" y="2082800"/>
          <p14:tracePt t="49280" x="2743200" y="2076450"/>
          <p14:tracePt t="49304" x="2749550" y="2076450"/>
          <p14:tracePt t="49324" x="2749550" y="2070100"/>
          <p14:tracePt t="49372" x="2749550" y="2063750"/>
          <p14:tracePt t="49444" x="2749550" y="2057400"/>
          <p14:tracePt t="49544" x="2743200" y="2051050"/>
          <p14:tracePt t="49580" x="2743200" y="2044700"/>
          <p14:tracePt t="49588" x="2749550" y="2038350"/>
          <p14:tracePt t="49612" x="2755900" y="2032000"/>
          <p14:tracePt t="49624" x="2762250" y="2032000"/>
          <p14:tracePt t="49632" x="2768600" y="2032000"/>
          <p14:tracePt t="49640" x="2781300" y="2032000"/>
          <p14:tracePt t="49640" x="2787650" y="2032000"/>
          <p14:tracePt t="49657" x="2794000" y="2032000"/>
          <p14:tracePt t="49657" x="2806700" y="2032000"/>
          <p14:tracePt t="49674" x="2813050" y="2032000"/>
          <p14:tracePt t="49674" x="2819400" y="2032000"/>
          <p14:tracePt t="49691" x="2825750" y="2032000"/>
          <p14:tracePt t="49705" x="2832100" y="2032000"/>
          <p14:tracePt t="49726" x="2832100" y="2038350"/>
          <p14:tracePt t="49748" x="2832100" y="2044700"/>
          <p14:tracePt t="49768" x="2832100" y="2051050"/>
          <p14:tracePt t="49784" x="2832100" y="2057400"/>
          <p14:tracePt t="49800" x="2825750" y="2070100"/>
          <p14:tracePt t="49813" x="2825750" y="2076450"/>
          <p14:tracePt t="49822" x="2825750" y="2089150"/>
          <p14:tracePt t="49844" x="2819400" y="2101850"/>
          <p14:tracePt t="49856" x="2813050" y="2114550"/>
          <p14:tracePt t="49856" x="2800350" y="2146300"/>
          <p14:tracePt t="49874" x="2787650" y="2171700"/>
          <p14:tracePt t="49874" x="2774950" y="2197100"/>
          <p14:tracePt t="49892" x="2762250" y="2228850"/>
          <p14:tracePt t="49892" x="2743200" y="2260600"/>
          <p14:tracePt t="49908" x="2724150" y="2292350"/>
          <p14:tracePt t="49908" x="2705100" y="2324100"/>
          <p14:tracePt t="49925" x="2679700" y="2355850"/>
          <p14:tracePt t="49925" x="2628900" y="2419350"/>
          <p14:tracePt t="49941" x="2597150" y="2451100"/>
          <p14:tracePt t="49941" x="2565400" y="2476500"/>
          <p14:tracePt t="49958" x="2533650" y="2495550"/>
          <p14:tracePt t="49958" x="2501900" y="2514600"/>
          <p14:tracePt t="49975" x="2463800" y="2533650"/>
          <p14:tracePt t="49975" x="2425700" y="2546350"/>
          <p14:tracePt t="49975" x="2381250" y="2559050"/>
          <p14:tracePt t="49994" x="2343150" y="2578100"/>
          <p14:tracePt t="49994" x="2298700" y="2584450"/>
          <p14:tracePt t="50008" x="2254250" y="2597150"/>
          <p14:tracePt t="50008" x="2209800" y="2609850"/>
          <p14:tracePt t="50025" x="2165350" y="2622550"/>
          <p14:tracePt t="50025" x="2120900" y="2635250"/>
          <p14:tracePt t="50042" x="2076450" y="2641600"/>
          <p14:tracePt t="50042" x="2032000" y="2654300"/>
          <p14:tracePt t="50042" x="1993900" y="2660650"/>
          <p14:tracePt t="50061" x="1949450" y="2660650"/>
          <p14:tracePt t="50073" x="1911350" y="2667000"/>
          <p14:tracePt t="50073" x="1835150" y="2660650"/>
          <p14:tracePt t="50094" x="1803400" y="2654300"/>
          <p14:tracePt t="50094" x="1765300" y="2647950"/>
          <p14:tracePt t="50108" x="1739900" y="2641600"/>
          <p14:tracePt t="50108" x="1708150" y="2635250"/>
          <p14:tracePt t="50126" x="1682750" y="2628900"/>
          <p14:tracePt t="50126" x="1657350" y="2622550"/>
          <p14:tracePt t="50126" x="1631950" y="2609850"/>
          <p14:tracePt t="50145" x="1612900" y="2603500"/>
          <p14:tracePt t="50157" x="1593850" y="2597150"/>
          <p14:tracePt t="50157" x="1568450" y="2590800"/>
          <p14:tracePt t="50176" x="1555750" y="2584450"/>
          <p14:tracePt t="50176" x="1549400" y="2578100"/>
          <p14:tracePt t="50193" x="1543050" y="2571750"/>
          <p14:tracePt t="50207" x="1536700" y="2565400"/>
          <p14:tracePt t="50207" x="1543050" y="2559050"/>
          <p14:tracePt t="50226" x="1549400" y="2552700"/>
          <p14:tracePt t="50240" x="1555750" y="2546350"/>
          <p14:tracePt t="50240" x="1562100" y="2546350"/>
          <p14:tracePt t="50259" x="1568450" y="2546350"/>
          <p14:tracePt t="50259" x="1581150" y="2540000"/>
          <p14:tracePt t="50276" x="1587500" y="2540000"/>
          <p14:tracePt t="50276" x="1606550" y="2540000"/>
          <p14:tracePt t="50293" x="1619250" y="2533650"/>
          <p14:tracePt t="50293" x="1631950" y="2533650"/>
          <p14:tracePt t="50309" x="1644650" y="2540000"/>
          <p14:tracePt t="50309" x="1663700" y="2540000"/>
          <p14:tracePt t="50326" x="1689100" y="2540000"/>
          <p14:tracePt t="50326" x="1714500" y="2546350"/>
          <p14:tracePt t="50343" x="1739900" y="2546350"/>
          <p14:tracePt t="50343" x="1771650" y="2552700"/>
          <p14:tracePt t="50343" x="1809750" y="2559050"/>
          <p14:tracePt t="50362" x="1847850" y="2559050"/>
          <p14:tracePt t="50374" x="1885950" y="2559050"/>
          <p14:tracePt t="50374" x="1968500" y="2559050"/>
          <p14:tracePt t="50394" x="2006600" y="2559050"/>
          <p14:tracePt t="50394" x="2044700" y="2552700"/>
          <p14:tracePt t="50410" x="2082800" y="2552700"/>
          <p14:tracePt t="50410" x="2120900" y="2552700"/>
          <p14:tracePt t="50410" x="2159000" y="2552700"/>
          <p14:tracePt t="50429" x="2197100" y="2552700"/>
          <p14:tracePt t="50441" x="2235200" y="2552700"/>
          <p14:tracePt t="50441" x="2305050" y="2552700"/>
          <p14:tracePt t="50461" x="2343150" y="2546350"/>
          <p14:tracePt t="50461" x="2381250" y="2546350"/>
          <p14:tracePt t="50477" x="2413000" y="2540000"/>
          <p14:tracePt t="50477" x="2451100" y="2540000"/>
          <p14:tracePt t="50494" x="2482850" y="2533650"/>
          <p14:tracePt t="50494" x="2514600" y="2520950"/>
          <p14:tracePt t="50510" x="2540000" y="2514600"/>
          <p14:tracePt t="50510" x="2584450" y="2495550"/>
          <p14:tracePt t="50527" x="2609850" y="2482850"/>
          <p14:tracePt t="50527" x="2628900" y="2476500"/>
          <p14:tracePt t="50544" x="2647950" y="2470150"/>
          <p14:tracePt t="50544" x="2660650" y="2457450"/>
          <p14:tracePt t="50561" x="2679700" y="2451100"/>
          <p14:tracePt t="50561" x="2692400" y="2444750"/>
          <p14:tracePt t="50577" x="2705100" y="2438400"/>
          <p14:tracePt t="50577" x="2730500" y="2425700"/>
          <p14:tracePt t="50594" x="2736850" y="2419350"/>
          <p14:tracePt t="50594" x="2743200" y="2413000"/>
          <p14:tracePt t="50610" x="2749550" y="2413000"/>
          <p14:tracePt t="50610" x="2755900" y="2406650"/>
          <p14:tracePt t="50627" x="2762250" y="2400300"/>
          <p14:tracePt t="50642" x="2768600" y="2400300"/>
          <p14:tracePt t="50661" x="2768600" y="2406650"/>
          <p14:tracePt t="50705" x="2762250" y="2406650"/>
          <p14:tracePt t="50761" x="2755900" y="2406650"/>
          <p14:tracePt t="50772" x="2749550" y="2406650"/>
          <p14:tracePt t="50797" x="2749550" y="2400300"/>
          <p14:tracePt t="50828" x="2749550" y="2393950"/>
          <p14:tracePt t="50848" x="2743200" y="2393950"/>
          <p14:tracePt t="50916" x="2736850" y="2400300"/>
          <p14:tracePt t="50941" x="2736850" y="2406650"/>
          <p14:tracePt t="50953" x="2730500" y="2413000"/>
          <p14:tracePt t="50969" x="2730500" y="2419350"/>
          <p14:tracePt t="50984" x="2736850" y="2419350"/>
          <p14:tracePt t="51060" x="2743200" y="2419350"/>
          <p14:tracePt t="51072" x="2749550" y="2419350"/>
          <p14:tracePt t="51089" x="2755900" y="2419350"/>
          <p14:tracePt t="51113" x="2762250" y="2419350"/>
          <p14:tracePt t="51193" x="2768600" y="2419350"/>
          <p14:tracePt t="51217" x="2774950" y="2419350"/>
          <p14:tracePt t="51240" x="2781300" y="2419350"/>
          <p14:tracePt t="51253" x="2787650" y="2413000"/>
          <p14:tracePt t="51276" x="2794000" y="2406650"/>
          <p14:tracePt t="51305" x="2800350" y="2406650"/>
          <p14:tracePt t="51321" x="2806700" y="2406650"/>
          <p14:tracePt t="51336" x="2813050" y="2406650"/>
          <p14:tracePt t="51353" x="2819400" y="2406650"/>
          <p14:tracePt t="51404" x="2819400" y="2413000"/>
          <p14:tracePt t="51433" x="2819400" y="2419350"/>
          <p14:tracePt t="51473" x="2825750" y="2419350"/>
          <p14:tracePt t="51509" x="2832100" y="2419350"/>
          <p14:tracePt t="51532" x="2838450" y="2413000"/>
          <p14:tracePt t="51544" x="2844800" y="2419350"/>
          <p14:tracePt t="51560" x="2851150" y="2413000"/>
          <p14:tracePt t="51577" x="2857500" y="2413000"/>
          <p14:tracePt t="51593" x="2863850" y="2406650"/>
          <p14:tracePt t="51601" x="2870200" y="2406650"/>
          <p14:tracePt t="51601" x="2876550" y="2400300"/>
          <p14:tracePt t="51614" x="2882900" y="2400300"/>
          <p14:tracePt t="51614" x="2895600" y="2400300"/>
          <p14:tracePt t="51631" x="2901950" y="2400300"/>
          <p14:tracePt t="51631" x="2908300" y="2393950"/>
          <p14:tracePt t="51647" x="2921000" y="2393950"/>
          <p14:tracePt t="51647" x="2940050" y="2393950"/>
          <p14:tracePt t="51666" x="2946400" y="2393950"/>
          <p14:tracePt t="51666" x="2959100" y="2393950"/>
          <p14:tracePt t="51681" x="2965450" y="2400300"/>
          <p14:tracePt t="51681" x="2978150" y="2393950"/>
          <p14:tracePt t="51697" x="2984500" y="2400300"/>
          <p14:tracePt t="51697" x="2997200" y="2400300"/>
          <p14:tracePt t="51715" x="3003550" y="2400300"/>
          <p14:tracePt t="51715" x="3016250" y="2393950"/>
          <p14:tracePt t="51715" x="3022600" y="2393950"/>
          <p14:tracePt t="51733" x="3035300" y="2393950"/>
          <p14:tracePt t="51746" x="3041650" y="2393950"/>
          <p14:tracePt t="51746" x="3048000" y="2393950"/>
          <p14:tracePt t="51766" x="3067050" y="2387600"/>
          <p14:tracePt t="51766" x="3073400" y="2387600"/>
          <p14:tracePt t="51782" x="3079750" y="2387600"/>
          <p14:tracePt t="51782" x="3092450" y="2387600"/>
          <p14:tracePt t="51798" x="3098800" y="2387600"/>
          <p14:tracePt t="51813" x="3105150" y="2387600"/>
          <p14:tracePt t="51830" x="3111500" y="2393950"/>
          <p14:tracePt t="51853" x="3111500" y="2400300"/>
          <p14:tracePt t="51885" x="3111500" y="2406650"/>
          <p14:tracePt t="51945" x="3105150" y="2413000"/>
          <p14:tracePt t="51965" x="3092450" y="2419350"/>
          <p14:tracePt t="51981" x="3092450" y="2425700"/>
          <p14:tracePt t="51989" x="3086100" y="2425700"/>
          <p14:tracePt t="51997" x="3073400" y="2432050"/>
          <p14:tracePt t="51997" x="3060700" y="2444750"/>
          <p14:tracePt t="52015" x="3054350" y="2451100"/>
          <p14:tracePt t="52015" x="3022600" y="2482850"/>
          <p14:tracePt t="52034" x="2997200" y="2495550"/>
          <p14:tracePt t="52034" x="2971800" y="2514600"/>
          <p14:tracePt t="52050" x="2946400" y="2540000"/>
          <p14:tracePt t="52050" x="2914650" y="2565400"/>
          <p14:tracePt t="52067" x="2882900" y="2584450"/>
          <p14:tracePt t="52067" x="2844800" y="2609850"/>
          <p14:tracePt t="52082" x="2806700" y="2641600"/>
          <p14:tracePt t="52082" x="2768600" y="2667000"/>
          <p14:tracePt t="52082" x="2724150" y="2698750"/>
          <p14:tracePt t="52101" x="2679700" y="2730500"/>
          <p14:tracePt t="52114" x="2635250" y="2755900"/>
          <p14:tracePt t="52114" x="2540000" y="2819400"/>
          <p14:tracePt t="52134" x="2495550" y="2851150"/>
          <p14:tracePt t="52134" x="2444750" y="2876550"/>
          <p14:tracePt t="52149" x="2393950" y="2908300"/>
          <p14:tracePt t="52149" x="2349500" y="2933700"/>
          <p14:tracePt t="52166" x="2298700" y="2952750"/>
          <p14:tracePt t="52166" x="2254250" y="2971800"/>
          <p14:tracePt t="52183" x="2203450" y="2990850"/>
          <p14:tracePt t="52183" x="2152650" y="3003550"/>
          <p14:tracePt t="52183" x="2108200" y="3016250"/>
          <p14:tracePt t="52201" x="2057400" y="3022600"/>
          <p14:tracePt t="52201" x="2012950" y="3035300"/>
          <p14:tracePt t="52216" x="1968500" y="3041650"/>
          <p14:tracePt t="52216" x="1924050" y="3048000"/>
          <p14:tracePt t="52232" x="1885950" y="3054350"/>
          <p14:tracePt t="52232" x="1854200" y="3060700"/>
          <p14:tracePt t="52250" x="1822450" y="3067050"/>
          <p14:tracePt t="52250" x="1771650" y="3067050"/>
          <p14:tracePt t="52267" x="1752600" y="3073400"/>
          <p14:tracePt t="52267" x="1733550" y="3073400"/>
          <p14:tracePt t="52284" x="1714500" y="3067050"/>
          <p14:tracePt t="52284" x="1701800" y="3067050"/>
          <p14:tracePt t="52300" x="1695450" y="3060700"/>
          <p14:tracePt t="52300" x="1689100" y="3054350"/>
          <p14:tracePt t="52317" x="1689100" y="3048000"/>
          <p14:tracePt t="52317" x="1695450" y="3041650"/>
          <p14:tracePt t="52334" x="1701800" y="3035300"/>
          <p14:tracePt t="52334" x="1708150" y="3035300"/>
          <p14:tracePt t="52350" x="1714500" y="3028950"/>
          <p14:tracePt t="52350" x="1727200" y="3022600"/>
          <p14:tracePt t="52367" x="1739900" y="3016250"/>
          <p14:tracePt t="52367" x="1746250" y="3016250"/>
          <p14:tracePt t="52383" x="1758950" y="3009900"/>
          <p14:tracePt t="52383" x="1765300" y="3009900"/>
          <p14:tracePt t="52383" x="1778000" y="3003550"/>
          <p14:tracePt t="52402" x="1784350" y="3003550"/>
          <p14:tracePt t="52415" x="1797050" y="3003550"/>
          <p14:tracePt t="52415" x="1816100" y="3003550"/>
          <p14:tracePt t="52434" x="1822450" y="3003550"/>
          <p14:tracePt t="52434" x="1828800" y="3003550"/>
          <p14:tracePt t="52450" x="1841500" y="3003550"/>
          <p14:tracePt t="52450" x="1847850" y="3009900"/>
          <p14:tracePt t="52450" x="1854200" y="3009900"/>
          <p14:tracePt t="52469" x="1860550" y="3016250"/>
          <p14:tracePt t="52482" x="1866900" y="3016250"/>
          <p14:tracePt t="52482" x="1879600" y="3016250"/>
          <p14:tracePt t="52502" x="1885950" y="3016250"/>
          <p14:tracePt t="52502" x="1892300" y="3016250"/>
          <p14:tracePt t="52517" x="1898650" y="3022600"/>
          <p14:tracePt t="52517" x="1905000" y="3022600"/>
          <p14:tracePt t="52533" x="1911350" y="3022600"/>
          <p14:tracePt t="52533" x="1917700" y="3016250"/>
          <p14:tracePt t="52551" x="1924050" y="3016250"/>
          <p14:tracePt t="52566" x="1930400" y="3016250"/>
          <p14:tracePt t="52582" x="1936750" y="3009900"/>
          <p14:tracePt t="52599" x="1943100" y="3003550"/>
          <p14:tracePt t="52615" x="1943100" y="2997200"/>
          <p14:tracePt t="52633" x="1936750" y="2997200"/>
          <p14:tracePt t="52657" x="1930400" y="2997200"/>
          <p14:tracePt t="52673" x="1924050" y="2997200"/>
          <p14:tracePt t="52686" x="1917700" y="2990850"/>
          <p14:tracePt t="52702" x="1911350" y="2990850"/>
          <p14:tracePt t="52718" x="1905000" y="2997200"/>
          <p14:tracePt t="52753" x="1898650" y="3003550"/>
          <p14:tracePt t="52777" x="1892300" y="3009900"/>
          <p14:tracePt t="52805" x="1898650" y="3009900"/>
          <p14:tracePt t="52861" x="1911350" y="3009900"/>
          <p14:tracePt t="52873" x="1917700" y="3009900"/>
          <p14:tracePt t="52889" x="1924050" y="3009900"/>
          <p14:tracePt t="52900" x="1924050" y="3003550"/>
          <p14:tracePt t="52900" x="1936750" y="3003550"/>
          <p14:tracePt t="52919" x="1943100" y="3003550"/>
          <p14:tracePt t="52919" x="1955800" y="3003550"/>
          <p14:tracePt t="52935" x="1962150" y="3003550"/>
          <p14:tracePt t="52935" x="1974850" y="3003550"/>
          <p14:tracePt t="52952" x="1981200" y="3003550"/>
          <p14:tracePt t="52952" x="1993900" y="3003550"/>
          <p14:tracePt t="52969" x="2006600" y="3009900"/>
          <p14:tracePt t="52969" x="2032000" y="3009900"/>
          <p14:tracePt t="52985" x="2044700" y="3016250"/>
          <p14:tracePt t="52985" x="2057400" y="3016250"/>
          <p14:tracePt t="53002" x="2070100" y="3022600"/>
          <p14:tracePt t="53002" x="2082800" y="3022600"/>
          <p14:tracePt t="53019" x="2095500" y="3028950"/>
          <p14:tracePt t="53019" x="2108200" y="3028950"/>
          <p14:tracePt t="53035" x="2120900" y="3035300"/>
          <p14:tracePt t="53035" x="2133600" y="3041650"/>
          <p14:tracePt t="53054" x="2146300" y="3041650"/>
          <p14:tracePt t="53054" x="2152650" y="3048000"/>
          <p14:tracePt t="53069" x="2165350" y="3048000"/>
          <p14:tracePt t="53069" x="2171700" y="3048000"/>
          <p14:tracePt t="53087" x="2184400" y="3048000"/>
          <p14:tracePt t="53087" x="2190750" y="3048000"/>
          <p14:tracePt t="53103" x="2203450" y="3048000"/>
          <p14:tracePt t="53103" x="2209800" y="3048000"/>
          <p14:tracePt t="53103" x="2216150" y="3048000"/>
          <p14:tracePt t="53121" x="2228850" y="3048000"/>
          <p14:tracePt t="53134" x="2235200" y="3048000"/>
          <p14:tracePt t="53134" x="2254250" y="3041650"/>
          <p14:tracePt t="53155" x="2260600" y="3041650"/>
          <p14:tracePt t="53155" x="2273300" y="3035300"/>
          <p14:tracePt t="53170" x="2279650" y="3035300"/>
          <p14:tracePt t="53170" x="2286000" y="3035300"/>
          <p14:tracePt t="53186" x="2292350" y="3035300"/>
          <p14:tracePt t="53186" x="2298700" y="3035300"/>
          <p14:tracePt t="53203" x="2305050" y="3035300"/>
          <p14:tracePt t="53203" x="2311400" y="3035300"/>
          <p14:tracePt t="53203" x="2317750" y="3035300"/>
          <p14:tracePt t="53222" x="2330450" y="3035300"/>
          <p14:tracePt t="53222" x="2336800" y="3035300"/>
          <p14:tracePt t="53236" x="2343150" y="3035300"/>
          <p14:tracePt t="53236" x="2349500" y="3035300"/>
          <p14:tracePt t="53253" x="2355850" y="3035300"/>
          <p14:tracePt t="53253" x="2362200" y="3035300"/>
          <p14:tracePt t="53270" x="2362200" y="3028950"/>
          <p14:tracePt t="53270" x="2368550" y="3028950"/>
          <p14:tracePt t="53287" x="2381250" y="3028950"/>
          <p14:tracePt t="53306" x="2393950" y="3028950"/>
          <p14:tracePt t="53319" x="2400300" y="3022600"/>
          <p14:tracePt t="53339" x="2406650" y="3022600"/>
          <p14:tracePt t="53339" x="2413000" y="3022600"/>
          <p14:tracePt t="53355" x="2419350" y="3022600"/>
          <p14:tracePt t="53369" x="2425700" y="3016250"/>
          <p14:tracePt t="53369" x="2432050" y="3016250"/>
          <p14:tracePt t="53387" x="2438400" y="3016250"/>
          <p14:tracePt t="53402" x="2444750" y="3009900"/>
          <p14:tracePt t="53402" x="2451100" y="3009900"/>
          <p14:tracePt t="53402" x="2457450" y="3009900"/>
          <p14:tracePt t="53422" x="2463800" y="3003550"/>
          <p14:tracePt t="53438" x="2470150" y="3003550"/>
          <p14:tracePt t="53454" x="2482850" y="3003550"/>
          <p14:tracePt t="53469" x="2489200" y="3003550"/>
          <p14:tracePt t="53485" x="2495550" y="2997200"/>
          <p14:tracePt t="53502" x="2501900" y="2997200"/>
          <p14:tracePt t="53519" x="2508250" y="2997200"/>
          <p14:tracePt t="53536" x="2514600" y="2997200"/>
          <p14:tracePt t="53553" x="2527300" y="2997200"/>
          <p14:tracePt t="53570" x="2533650" y="2990850"/>
          <p14:tracePt t="53586" x="2546350" y="2990850"/>
          <p14:tracePt t="53586" x="2546350" y="2984500"/>
          <p14:tracePt t="53604" x="2552700" y="2984500"/>
          <p14:tracePt t="53604" x="2559050" y="2984500"/>
          <p14:tracePt t="53621" x="2565400" y="2978150"/>
          <p14:tracePt t="53636" x="2571750" y="2971800"/>
          <p14:tracePt t="53636" x="2584450" y="2971800"/>
          <p14:tracePt t="53655" x="2590800" y="2965450"/>
          <p14:tracePt t="53655" x="2597150" y="2965450"/>
          <p14:tracePt t="53672" x="2603500" y="2965450"/>
          <p14:tracePt t="53672" x="2609850" y="2959100"/>
          <p14:tracePt t="53688" x="2616200" y="2959100"/>
          <p14:tracePt t="53688" x="2622550" y="2959100"/>
          <p14:tracePt t="53688" x="2628900" y="2959100"/>
          <p14:tracePt t="53707" x="2635250" y="2959100"/>
          <p14:tracePt t="53721" x="2641600" y="2959100"/>
          <p14:tracePt t="53737" x="2647950" y="2959100"/>
          <p14:tracePt t="53753" x="2654300" y="2965450"/>
          <p14:tracePt t="53753" x="2660650" y="2965450"/>
          <p14:tracePt t="53775" x="2667000" y="2965450"/>
          <p14:tracePt t="53790" x="2673350" y="2965450"/>
          <p14:tracePt t="53806" x="2679700" y="2965450"/>
          <p14:tracePt t="53822" x="2686050" y="2965450"/>
          <p14:tracePt t="53837" x="2692400" y="2971800"/>
          <p14:tracePt t="53857" x="2692400" y="2978150"/>
          <p14:tracePt t="53893" x="2686050" y="2984500"/>
          <p14:tracePt t="53925" x="2679700" y="2990850"/>
          <p14:tracePt t="53961" x="2673350" y="2990850"/>
          <p14:tracePt t="53985" x="2679700" y="2997200"/>
          <p14:tracePt t="54121" x="2679700" y="2990850"/>
          <p14:tracePt t="54141" x="2686050" y="2990850"/>
          <p14:tracePt t="54158" x="2692400" y="2984500"/>
          <p14:tracePt t="54181" x="2698750" y="2984500"/>
          <p14:tracePt t="54202" x="2705100" y="2978150"/>
          <p14:tracePt t="54225" x="2711450" y="2971800"/>
          <p14:tracePt t="54241" x="2717800" y="2971800"/>
          <p14:tracePt t="54253" x="2724150" y="2965450"/>
          <p14:tracePt t="54269" x="2730500" y="2965450"/>
          <p14:tracePt t="54294" x="2736850" y="2959100"/>
          <p14:tracePt t="54305" x="2743200" y="2952750"/>
          <p14:tracePt t="54373" x="2749550" y="2952750"/>
          <p14:tracePt t="54533" x="2749550" y="2946400"/>
          <p14:tracePt t="54553" x="2749550" y="2952750"/>
          <p14:tracePt t="54725" x="2749550" y="2946400"/>
          <p14:tracePt t="54826" x="2755900" y="2940050"/>
          <p14:tracePt t="54845" x="2762250" y="2940050"/>
          <p14:tracePt t="54862" x="2768600" y="2940050"/>
          <p14:tracePt t="54878" x="2774950" y="2933700"/>
          <p14:tracePt t="54894" x="2781300" y="2933700"/>
          <p14:tracePt t="54905" x="2774950" y="2933700"/>
          <p14:tracePt t="54973" x="2768600" y="2933700"/>
          <p14:tracePt t="55006" x="2774950" y="2927350"/>
          <p14:tracePt t="55065" x="2768600" y="2933700"/>
          <p14:tracePt t="55126" x="2762250" y="2927350"/>
          <p14:tracePt t="55142" x="2755900" y="2927350"/>
          <p14:tracePt t="55153" x="2749550" y="2927350"/>
          <p14:tracePt t="55170" x="2749550" y="2933700"/>
          <p14:tracePt t="55194" x="2743200" y="2933700"/>
          <p14:tracePt t="55222" x="2743200" y="2927350"/>
          <p14:tracePt t="55266" x="2743200" y="2921000"/>
          <p14:tracePt t="55281" x="2749550" y="2914650"/>
          <p14:tracePt t="55298" x="2755900" y="2908300"/>
          <p14:tracePt t="55314" x="2762250" y="2901950"/>
          <p14:tracePt t="55326" x="2768600" y="2895600"/>
          <p14:tracePt t="55341" x="2768600" y="2889250"/>
          <p14:tracePt t="55357" x="2774950" y="2882900"/>
          <p14:tracePt t="55374" x="2774950" y="2876550"/>
          <p14:tracePt t="55394" x="2768600" y="2876550"/>
          <p14:tracePt t="55434" x="2768600" y="2882900"/>
          <p14:tracePt t="55446" x="2762250" y="2882900"/>
          <p14:tracePt t="55462" x="2755900" y="2889250"/>
          <p14:tracePt t="55478" x="2749550" y="2895600"/>
          <p14:tracePt t="55485" x="2749550" y="2901950"/>
          <p14:tracePt t="55501" x="2749550" y="2908300"/>
          <p14:tracePt t="55522" x="2762250" y="2908300"/>
          <p14:tracePt t="55566" x="2762250" y="2901950"/>
          <p14:tracePt t="55582" x="2768600" y="2901950"/>
          <p14:tracePt t="55598" x="2774950" y="2895600"/>
          <p14:tracePt t="55614" x="2787650" y="2895600"/>
          <p14:tracePt t="55625" x="2794000" y="2895600"/>
          <p14:tracePt t="55642" x="2800350" y="2895600"/>
          <p14:tracePt t="55685" x="2794000" y="2901950"/>
          <p14:tracePt t="55725" x="2787650" y="2901950"/>
          <p14:tracePt t="55742" x="2781300" y="2901950"/>
          <p14:tracePt t="55754" x="2774950" y="2908300"/>
          <p14:tracePt t="55764" x="2768600" y="2908300"/>
          <p14:tracePt t="55764" x="2762250" y="2914650"/>
          <p14:tracePt t="55779" x="2755900" y="2914650"/>
          <p14:tracePt t="55779" x="2749550" y="2914650"/>
          <p14:tracePt t="55795" x="2743200" y="2921000"/>
          <p14:tracePt t="55795" x="2736850" y="2921000"/>
          <p14:tracePt t="55812" x="2730500" y="2921000"/>
          <p14:tracePt t="55812" x="2717800" y="2921000"/>
          <p14:tracePt t="55812" x="2711450" y="2927350"/>
          <p14:tracePt t="55831" x="2705100" y="2927350"/>
          <p14:tracePt t="55844" x="2692400" y="2933700"/>
          <p14:tracePt t="55844" x="2679700" y="2940050"/>
          <p14:tracePt t="55862" x="2667000" y="2952750"/>
          <p14:tracePt t="55862" x="2654300" y="2959100"/>
          <p14:tracePt t="55879" x="2647950" y="2965450"/>
          <p14:tracePt t="55879" x="2635250" y="2978150"/>
          <p14:tracePt t="55896" x="2622550" y="2984500"/>
          <p14:tracePt t="55896" x="2609850" y="2997200"/>
          <p14:tracePt t="55896" x="2597150" y="3003550"/>
          <p14:tracePt t="55915" x="2584450" y="3009900"/>
          <p14:tracePt t="55915" x="2578100" y="3016250"/>
          <p14:tracePt t="55929" x="2565400" y="3022600"/>
          <p14:tracePt t="55929" x="2552700" y="3035300"/>
          <p14:tracePt t="55946" x="2540000" y="3041650"/>
          <p14:tracePt t="55946" x="2533650" y="3048000"/>
          <p14:tracePt t="55963" x="2520950" y="3060700"/>
          <p14:tracePt t="55963" x="2508250" y="3067050"/>
          <p14:tracePt t="55980" x="2495550" y="3079750"/>
          <p14:tracePt t="55980" x="2476500" y="3098800"/>
          <p14:tracePt t="55996" x="2463800" y="3105150"/>
          <p14:tracePt t="55996" x="2457450" y="3111500"/>
          <p14:tracePt t="56013" x="2457450" y="3117850"/>
          <p14:tracePt t="56013" x="2451100" y="3124200"/>
          <p14:tracePt t="56029" x="2451100" y="3130550"/>
          <p14:tracePt t="56029" x="2451100" y="3136900"/>
          <p14:tracePt t="56047" x="2457450" y="3149600"/>
          <p14:tracePt t="56047" x="2463800" y="3149600"/>
          <p14:tracePt t="56063" x="2470150" y="3155950"/>
          <p14:tracePt t="56063" x="2476500" y="3155950"/>
          <p14:tracePt t="56080" x="2482850" y="3162300"/>
          <p14:tracePt t="56080" x="2489200" y="3155950"/>
          <p14:tracePt t="56096" x="2501900" y="3155950"/>
          <p14:tracePt t="56096" x="2514600" y="3155950"/>
          <p14:tracePt t="56096" x="2527300" y="3149600"/>
          <p14:tracePt t="56116" x="2540000" y="3149600"/>
          <p14:tracePt t="56116" x="2552700" y="3143250"/>
          <p14:tracePt t="56131" x="2571750" y="3143250"/>
          <p14:tracePt t="56131" x="2584450" y="3149600"/>
          <p14:tracePt t="56147" x="2603500" y="3155950"/>
          <p14:tracePt t="56147" x="2616200" y="3162300"/>
          <p14:tracePt t="56164" x="2635250" y="3175000"/>
          <p14:tracePt t="56164" x="2654300" y="3187700"/>
          <p14:tracePt t="56164" x="2673350" y="3213100"/>
          <p14:tracePt t="56183" x="2692400" y="3232150"/>
          <p14:tracePt t="56195" x="2711450" y="3257550"/>
          <p14:tracePt t="56195" x="2768600" y="3308350"/>
          <p14:tracePt t="56215" x="2794000" y="3333750"/>
          <p14:tracePt t="56215" x="2825750" y="3352800"/>
          <p14:tracePt t="56230" x="2863850" y="3378200"/>
          <p14:tracePt t="56230" x="2895600" y="3397250"/>
          <p14:tracePt t="56247" x="2933700" y="3416300"/>
          <p14:tracePt t="56247" x="2965450" y="3435350"/>
          <p14:tracePt t="56247" x="3003550" y="3448050"/>
          <p14:tracePt t="56267" x="3035300" y="3467100"/>
          <p14:tracePt t="56278" x="3073400" y="3486150"/>
          <p14:tracePt t="56278" x="3143250" y="3530600"/>
          <p14:tracePt t="56297" x="3181350" y="3549650"/>
          <p14:tracePt t="56297" x="3219450" y="3568700"/>
          <p14:tracePt t="56314" x="3251200" y="3587750"/>
          <p14:tracePt t="56314" x="3289300" y="3606800"/>
          <p14:tracePt t="56330" x="3327400" y="3619500"/>
          <p14:tracePt t="56330" x="3390900" y="3651250"/>
          <p14:tracePt t="56347" x="3422650" y="3670300"/>
          <p14:tracePt t="56347" x="3448050" y="3683000"/>
          <p14:tracePt t="56364" x="3479800" y="3702050"/>
          <p14:tracePt t="56364" x="3505200" y="3714750"/>
          <p14:tracePt t="56381" x="3536950" y="3733800"/>
          <p14:tracePt t="56381" x="3562350" y="3752850"/>
          <p14:tracePt t="56397" x="3594100" y="3771900"/>
          <p14:tracePt t="56397" x="3651250" y="3797300"/>
          <p14:tracePt t="56415" x="3676650" y="3803650"/>
          <p14:tracePt t="56415" x="3695700" y="3810000"/>
          <p14:tracePt t="56431" x="3721100" y="3816350"/>
          <p14:tracePt t="56431" x="3740150" y="3822700"/>
          <p14:tracePt t="56448" x="3759200" y="3829050"/>
          <p14:tracePt t="56448" x="3771900" y="3835400"/>
          <p14:tracePt t="56448" x="3790950" y="3835400"/>
          <p14:tracePt t="56467" x="3803650" y="3841750"/>
          <p14:tracePt t="56479" x="3822700" y="3848100"/>
          <p14:tracePt t="56479" x="3835400" y="3854450"/>
          <p14:tracePt t="56499" x="3860800" y="3860800"/>
          <p14:tracePt t="56499" x="3873500" y="3854450"/>
          <p14:tracePt t="56515" x="3879850" y="3854450"/>
          <p14:tracePt t="56515" x="3892550" y="3854450"/>
          <p14:tracePt t="56531" x="3898900" y="3854450"/>
          <p14:tracePt t="56531" x="3905250" y="3854450"/>
          <p14:tracePt t="56548" x="3917950" y="3854450"/>
          <p14:tracePt t="56548" x="3924300" y="3854450"/>
          <p14:tracePt t="56548" x="3930650" y="3854450"/>
          <p14:tracePt t="56567" x="3937000" y="3854450"/>
          <p14:tracePt t="56579" x="3949700" y="3854450"/>
          <p14:tracePt t="56596" x="3949700" y="3848100"/>
          <p14:tracePt t="56596" x="3949700" y="3841750"/>
          <p14:tracePt t="56615" x="3956050" y="3835400"/>
          <p14:tracePt t="56642" x="3956050" y="3829050"/>
          <p14:tracePt t="56654" x="3956050" y="3816350"/>
          <p14:tracePt t="56670" x="3962400" y="3810000"/>
          <p14:tracePt t="56680" x="3968750" y="3797300"/>
          <p14:tracePt t="56680" x="3975100" y="3784600"/>
          <p14:tracePt t="56699" x="3981450" y="3778250"/>
          <p14:tracePt t="56699" x="4000500" y="3759200"/>
          <p14:tracePt t="56715" x="4019550" y="3746500"/>
          <p14:tracePt t="56715" x="4032250" y="3733800"/>
          <p14:tracePt t="56732" x="4044950" y="3727450"/>
          <p14:tracePt t="56732" x="4064000" y="3714750"/>
          <p14:tracePt t="56748" x="4083050" y="3708400"/>
          <p14:tracePt t="56748" x="4102100" y="3695700"/>
          <p14:tracePt t="56768" x="4146550" y="3676650"/>
          <p14:tracePt t="56768" x="4165600" y="3663950"/>
          <p14:tracePt t="56783" x="4184650" y="3657600"/>
          <p14:tracePt t="56783" x="4210050" y="3651250"/>
          <p14:tracePt t="56800" x="4235450" y="3651250"/>
          <p14:tracePt t="56800" x="4260850" y="3651250"/>
          <p14:tracePt t="56816" x="4286250" y="3651250"/>
          <p14:tracePt t="56816" x="4318000" y="3651250"/>
          <p14:tracePt t="56816" x="4349750" y="3657600"/>
          <p14:tracePt t="56835" x="4375150" y="3663950"/>
          <p14:tracePt t="56847" x="4406900" y="3670300"/>
          <p14:tracePt t="56847" x="4432300" y="3683000"/>
          <p14:tracePt t="56867" x="4483100" y="3702050"/>
          <p14:tracePt t="56867" x="4502150" y="3714750"/>
          <p14:tracePt t="56883" x="4527550" y="3733800"/>
          <p14:tracePt t="56883" x="4546600" y="3746500"/>
          <p14:tracePt t="56899" x="4565650" y="3759200"/>
          <p14:tracePt t="56899" x="4578350" y="3771900"/>
          <p14:tracePt t="56916" x="4597400" y="3778250"/>
          <p14:tracePt t="56916" x="4616450" y="3790950"/>
          <p14:tracePt t="56916" x="4629150" y="3797300"/>
          <p14:tracePt t="56935" x="4641850" y="3803650"/>
          <p14:tracePt t="56935" x="4654550" y="3810000"/>
          <p14:tracePt t="56949" x="4660900" y="3816350"/>
          <p14:tracePt t="56949" x="4673600" y="3816350"/>
          <p14:tracePt t="56966" x="4679950" y="3816350"/>
          <p14:tracePt t="56966" x="4686300" y="3822700"/>
          <p14:tracePt t="56983" x="4692650" y="3816350"/>
          <p14:tracePt t="56983" x="4699000" y="3816350"/>
          <p14:tracePt t="56999" x="4705350" y="3816350"/>
          <p14:tracePt t="56999" x="4724400" y="3803650"/>
          <p14:tracePt t="57016" x="4730750" y="3797300"/>
          <p14:tracePt t="57016" x="4743450" y="3790950"/>
          <p14:tracePt t="57033" x="4756150" y="3778250"/>
          <p14:tracePt t="57033" x="4768850" y="3765550"/>
          <p14:tracePt t="57051" x="4781550" y="3752850"/>
          <p14:tracePt t="57051" x="4806950" y="3740150"/>
          <p14:tracePt t="57067" x="4819650" y="3733800"/>
          <p14:tracePt t="57067" x="4838700" y="3721100"/>
          <p14:tracePt t="57083" x="4851400" y="3714750"/>
          <p14:tracePt t="57083" x="4857750" y="3708400"/>
          <p14:tracePt t="57100" x="4870450" y="3702050"/>
          <p14:tracePt t="57100" x="4876800" y="3695700"/>
          <p14:tracePt t="57116" x="4883150" y="3689350"/>
          <p14:tracePt t="57131" x="4889500" y="3676650"/>
          <p14:tracePt t="57149" x="4889500" y="3683000"/>
          <p14:tracePt t="57174" x="4883150" y="3689350"/>
          <p14:tracePt t="57194" x="4876800" y="3695700"/>
          <p14:tracePt t="57210" x="4870450" y="3695700"/>
          <p14:tracePt t="57219" x="4864100" y="3695700"/>
          <p14:tracePt t="57235" x="4857750" y="3695700"/>
          <p14:tracePt t="57254" x="4857750" y="3683000"/>
          <p14:tracePt t="57270" x="4857750" y="3676650"/>
          <p14:tracePt t="57282" x="4864100" y="3670300"/>
          <p14:tracePt t="57282" x="4864100" y="3663950"/>
          <p14:tracePt t="57301" x="4870450" y="3651250"/>
          <p14:tracePt t="57301" x="4876800" y="3644900"/>
          <p14:tracePt t="57317" x="4883150" y="3638550"/>
          <p14:tracePt t="57317" x="4889500" y="3625850"/>
          <p14:tracePt t="57334" x="4895850" y="3619500"/>
          <p14:tracePt t="57334" x="4908550" y="3613150"/>
          <p14:tracePt t="57351" x="4914900" y="3600450"/>
          <p14:tracePt t="57351" x="4946650" y="3587750"/>
          <p14:tracePt t="57368" x="4959350" y="3581400"/>
          <p14:tracePt t="57368" x="4972050" y="3568700"/>
          <p14:tracePt t="57384" x="4991100" y="3562350"/>
          <p14:tracePt t="57384" x="5010150" y="3549650"/>
          <p14:tracePt t="57400" x="5029200" y="3543300"/>
          <p14:tracePt t="57400" x="5054600" y="3536950"/>
          <p14:tracePt t="57417" x="5073650" y="3530600"/>
          <p14:tracePt t="57417" x="5130800" y="3517900"/>
          <p14:tracePt t="57434" x="5162550" y="3517900"/>
          <p14:tracePt t="57434" x="5200650" y="3517900"/>
          <p14:tracePt t="57451" x="5232400" y="3517900"/>
          <p14:tracePt t="57451" x="5270500" y="3530600"/>
          <p14:tracePt t="57467" x="5308600" y="3536950"/>
          <p14:tracePt t="57467" x="5346700" y="3543300"/>
          <p14:tracePt t="57467" x="5384800" y="3556000"/>
          <p14:tracePt t="57487" x="5422900" y="3562350"/>
          <p14:tracePt t="57499" x="5461000" y="3568700"/>
          <p14:tracePt t="57499" x="5492750" y="3581400"/>
          <p14:tracePt t="57519" x="5562600" y="3587750"/>
          <p14:tracePt t="57519" x="5594350" y="3587750"/>
          <p14:tracePt t="57535" x="5626100" y="3594100"/>
          <p14:tracePt t="57535" x="5651500" y="3600450"/>
          <p14:tracePt t="57552" x="5676900" y="3606800"/>
          <p14:tracePt t="57552" x="5702300" y="3613150"/>
          <p14:tracePt t="57568" x="5727700" y="3619500"/>
          <p14:tracePt t="57568" x="5746750" y="3632200"/>
          <p14:tracePt t="57568" x="5765800" y="3644900"/>
          <p14:tracePt t="57587" x="5784850" y="3651250"/>
          <p14:tracePt t="57599" x="5803900" y="3657600"/>
          <p14:tracePt t="57599" x="5835650" y="3663950"/>
          <p14:tracePt t="57618" x="5848350" y="3663950"/>
          <p14:tracePt t="57618" x="5867400" y="3663950"/>
          <p14:tracePt t="57635" x="5880100" y="3657600"/>
          <p14:tracePt t="57635" x="5892800" y="3657600"/>
          <p14:tracePt t="57652" x="5905500" y="3651250"/>
          <p14:tracePt t="57652" x="5930900" y="3638550"/>
          <p14:tracePt t="57669" x="5949950" y="3625850"/>
          <p14:tracePt t="57669" x="5962650" y="3619500"/>
          <p14:tracePt t="57685" x="5975350" y="3613150"/>
          <p14:tracePt t="57685" x="5988050" y="3600450"/>
          <p14:tracePt t="57702" x="6000750" y="3594100"/>
          <p14:tracePt t="57702" x="6013450" y="3581400"/>
          <p14:tracePt t="57719" x="6026150" y="3575050"/>
          <p14:tracePt t="57719" x="6057900" y="3556000"/>
          <p14:tracePt t="57736" x="6070600" y="3543300"/>
          <p14:tracePt t="57736" x="6089650" y="3536950"/>
          <p14:tracePt t="57752" x="6102350" y="3524250"/>
          <p14:tracePt t="57752" x="6115050" y="3517900"/>
          <p14:tracePt t="57770" x="6127750" y="3511550"/>
          <p14:tracePt t="57770" x="6140450" y="3505200"/>
          <p14:tracePt t="57770" x="6153150" y="3492500"/>
          <p14:tracePt t="57787" x="6159500" y="3486150"/>
          <p14:tracePt t="57787" x="6172200" y="3486150"/>
          <p14:tracePt t="57803" x="6184900" y="3479800"/>
          <p14:tracePt t="57803" x="6191250" y="3473450"/>
          <p14:tracePt t="57819" x="6203950" y="3467100"/>
          <p14:tracePt t="57819" x="6210300" y="3460750"/>
          <p14:tracePt t="57836" x="6216650" y="3460750"/>
          <p14:tracePt t="57836" x="6223000" y="3460750"/>
          <p14:tracePt t="57853" x="6223000" y="3454400"/>
          <p14:tracePt t="57867" x="6223000" y="3460750"/>
          <p14:tracePt t="57922" x="6216650" y="3460750"/>
          <p14:tracePt t="57938" x="6203950" y="3460750"/>
          <p14:tracePt t="57954" x="6197600" y="3467100"/>
          <p14:tracePt t="57966" x="6191250" y="3467100"/>
          <p14:tracePt t="57974" x="6184900" y="3467100"/>
          <p14:tracePt t="57984" x="6178550" y="3467100"/>
          <p14:tracePt t="58001" x="6178550" y="3460750"/>
          <p14:tracePt t="58023" x="6184900" y="3454400"/>
          <p14:tracePt t="58043" x="6191250" y="3448050"/>
          <p14:tracePt t="58058" x="6197600" y="3441700"/>
          <p14:tracePt t="58068" x="6203950" y="3441700"/>
          <p14:tracePt t="58068" x="6216650" y="3429000"/>
          <p14:tracePt t="58087" x="6223000" y="3429000"/>
          <p14:tracePt t="58087" x="6229350" y="3422650"/>
          <p14:tracePt t="58103" x="6235700" y="3416300"/>
          <p14:tracePt t="58103" x="6242050" y="3409950"/>
          <p14:tracePt t="58121" x="6248400" y="3403600"/>
          <p14:tracePt t="58121" x="6254750" y="3397250"/>
          <p14:tracePt t="58137" x="6261100" y="3397250"/>
          <p14:tracePt t="58152" x="6273800" y="3390900"/>
          <p14:tracePt t="58152" x="6280150" y="3390900"/>
          <p14:tracePt t="58171" x="6280150" y="3397250"/>
          <p14:tracePt t="58202" x="6280150" y="3403600"/>
          <p14:tracePt t="58215" x="6286500" y="3409950"/>
          <p14:tracePt t="58230" x="6286500" y="3416300"/>
          <p14:tracePt t="58246" x="6292850" y="3422650"/>
          <p14:tracePt t="58266" x="6292850" y="3429000"/>
          <p14:tracePt t="58282" x="6305550" y="3435350"/>
          <p14:tracePt t="58306" x="6311900" y="3435350"/>
          <p14:tracePt t="58326" x="6318250" y="3435350"/>
          <p14:tracePt t="58374" x="6318250" y="3441700"/>
          <p14:tracePt t="58382" x="6324600" y="3448050"/>
          <p14:tracePt t="58394" x="6324600" y="3454400"/>
          <p14:tracePt t="58402" x="6337300" y="3460750"/>
          <p14:tracePt t="58419" x="6337300" y="3467100"/>
          <p14:tracePt t="58419" x="6343650" y="3473450"/>
          <p14:tracePt t="58438" x="6350000" y="3479800"/>
          <p14:tracePt t="58438" x="6369050" y="3498850"/>
          <p14:tracePt t="58455" x="6375400" y="3511550"/>
          <p14:tracePt t="58455" x="6381750" y="3524250"/>
          <p14:tracePt t="58471" x="6394450" y="3530600"/>
          <p14:tracePt t="58471" x="6407150" y="3543300"/>
          <p14:tracePt t="58488" x="6413500" y="3549650"/>
          <p14:tracePt t="58488" x="6426200" y="3556000"/>
          <p14:tracePt t="58488" x="6438900" y="3556000"/>
          <p14:tracePt t="58506" x="6451600" y="3562350"/>
          <p14:tracePt t="58519" x="6457950" y="3562350"/>
          <p14:tracePt t="58519" x="6477000" y="3568700"/>
          <p14:tracePt t="58539" x="6489700" y="3568700"/>
          <p14:tracePt t="58539" x="6496050" y="3568700"/>
          <p14:tracePt t="58556" x="6502400" y="3568700"/>
          <p14:tracePt t="58556" x="6508750" y="3568700"/>
          <p14:tracePt t="58572" x="6515100" y="3568700"/>
          <p14:tracePt t="58586" x="6521450" y="3562350"/>
          <p14:tracePt t="58746" x="6515100" y="3568700"/>
          <p14:tracePt t="58822" x="6515100" y="3575050"/>
          <p14:tracePt t="58854" x="6508750" y="3581400"/>
          <p14:tracePt t="58874" x="6502400" y="3581400"/>
          <p14:tracePt t="58890" x="6496050" y="3587750"/>
          <p14:tracePt t="58906" x="6489700" y="3587750"/>
          <p14:tracePt t="58922" x="6483350" y="3587750"/>
          <p14:tracePt t="58942" x="6477000" y="3581400"/>
          <p14:tracePt t="59046" x="6464300" y="3581400"/>
          <p14:tracePt t="59062" x="6457950" y="3581400"/>
          <p14:tracePt t="59070" x="6451600" y="3587750"/>
          <p14:tracePt t="59079" x="6445250" y="3587750"/>
          <p14:tracePt t="59088" x="6432550" y="3587750"/>
          <p14:tracePt t="59088" x="6419850" y="3594100"/>
          <p14:tracePt t="59107" x="6407150" y="3600450"/>
          <p14:tracePt t="59107" x="6400800" y="3600450"/>
          <p14:tracePt t="59123" x="6394450" y="3606800"/>
          <p14:tracePt t="59123" x="6388100" y="3606800"/>
          <p14:tracePt t="59140" x="6375400" y="3613150"/>
          <p14:tracePt t="59140" x="6369050" y="3613150"/>
          <p14:tracePt t="59157" x="6362700" y="3619500"/>
          <p14:tracePt t="59157" x="6356350" y="3619500"/>
          <p14:tracePt t="59157" x="6343650" y="3619500"/>
          <p14:tracePt t="59176" x="6337300" y="3625850"/>
          <p14:tracePt t="59176" x="6330950" y="3625850"/>
          <p14:tracePt t="59192" x="6318250" y="3632200"/>
          <p14:tracePt t="59192" x="6311900" y="3638550"/>
          <p14:tracePt t="59208" x="6305550" y="3638550"/>
          <p14:tracePt t="59208" x="6292850" y="3638550"/>
          <p14:tracePt t="59224" x="6286500" y="3638550"/>
          <p14:tracePt t="59224" x="6280150" y="3644900"/>
          <p14:tracePt t="59224" x="6273800" y="3644900"/>
          <p14:tracePt t="59243" x="6267450" y="3644900"/>
          <p14:tracePt t="59255" x="6261100" y="3644900"/>
          <p14:tracePt t="59255" x="6254750" y="3638550"/>
          <p14:tracePt t="59255" x="6248400" y="3638550"/>
          <p14:tracePt t="59276" x="6242050" y="3632200"/>
          <p14:tracePt t="59289" x="6235700" y="3632200"/>
          <p14:tracePt t="59306" x="6229350" y="3625850"/>
          <p14:tracePt t="59306" x="6223000" y="3625850"/>
          <p14:tracePt t="59324" x="6216650" y="3619500"/>
          <p14:tracePt t="59339" x="6210300" y="3619500"/>
          <p14:tracePt t="59339" x="6203950" y="3619500"/>
          <p14:tracePt t="59358" x="6191250" y="3613150"/>
          <p14:tracePt t="59373" x="6184900" y="3613150"/>
          <p14:tracePt t="59373" x="6178550" y="3613150"/>
          <p14:tracePt t="59391" x="6172200" y="3613150"/>
          <p14:tracePt t="59391" x="6165850" y="3613150"/>
          <p14:tracePt t="59408" x="6159500" y="3613150"/>
          <p14:tracePt t="59408" x="6153150" y="3613150"/>
          <p14:tracePt t="59425" x="6146800" y="3613150"/>
          <p14:tracePt t="59425" x="6140450" y="3613150"/>
          <p14:tracePt t="59441" x="6134100" y="3619500"/>
          <p14:tracePt t="59441" x="6121400" y="3619500"/>
          <p14:tracePt t="59458" x="6115050" y="3619500"/>
          <p14:tracePt t="59458" x="6096000" y="3625850"/>
          <p14:tracePt t="59475" x="6089650" y="3632200"/>
          <p14:tracePt t="59475" x="6076950" y="3632200"/>
          <p14:tracePt t="59492" x="6070600" y="3638550"/>
          <p14:tracePt t="59492" x="6057900" y="3638550"/>
          <p14:tracePt t="59508" x="6051550" y="3644900"/>
          <p14:tracePt t="59508" x="6038850" y="3644900"/>
          <p14:tracePt t="59525" x="6026150" y="3651250"/>
          <p14:tracePt t="59525" x="6013450" y="3651250"/>
          <p14:tracePt t="59525" x="6000750" y="3657600"/>
          <p14:tracePt t="59544" x="5988050" y="3657600"/>
          <p14:tracePt t="59556" x="5975350" y="3663950"/>
          <p14:tracePt t="59556" x="5949950" y="3663950"/>
          <p14:tracePt t="59575" x="5930900" y="3670300"/>
          <p14:tracePt t="59575" x="5918200" y="3670300"/>
          <p14:tracePt t="59592" x="5905500" y="3670300"/>
          <p14:tracePt t="59592" x="5886450" y="3670300"/>
          <p14:tracePt t="59609" x="5873750" y="3676650"/>
          <p14:tracePt t="59609" x="5854700" y="3676650"/>
          <p14:tracePt t="59609" x="5842000" y="3676650"/>
          <p14:tracePt t="59628" x="5822950" y="3676650"/>
          <p14:tracePt t="59640" x="5803900" y="3683000"/>
          <p14:tracePt t="59640" x="5759450" y="3683000"/>
          <p14:tracePt t="59659" x="5740400" y="3683000"/>
          <p14:tracePt t="59659" x="5715000" y="3683000"/>
          <p14:tracePt t="59676" x="5689600" y="3683000"/>
          <p14:tracePt t="59676" x="5664200" y="3689350"/>
          <p14:tracePt t="59692" x="5638800" y="3689350"/>
          <p14:tracePt t="59692" x="5588000" y="3689350"/>
          <p14:tracePt t="59709" x="5562600" y="3689350"/>
          <p14:tracePt t="59709" x="5537200" y="3689350"/>
          <p14:tracePt t="59725" x="5505450" y="3695700"/>
          <p14:tracePt t="59725" x="5473700" y="3695700"/>
          <p14:tracePt t="59742" x="5441950" y="3695700"/>
          <p14:tracePt t="59742" x="5410200" y="3702050"/>
          <p14:tracePt t="59759" x="5372100" y="3708400"/>
          <p14:tracePt t="59759" x="5295900" y="3714750"/>
          <p14:tracePt t="59778" x="5251450" y="3721100"/>
          <p14:tracePt t="59778" x="5207000" y="3727450"/>
          <p14:tracePt t="59793" x="5162550" y="3727450"/>
          <p14:tracePt t="59793" x="5118100" y="3727450"/>
          <p14:tracePt t="59810" x="5067300" y="3733800"/>
          <p14:tracePt t="59810" x="4972050" y="3740150"/>
          <p14:tracePt t="59828" x="4921250" y="3740150"/>
          <p14:tracePt t="59828" x="4864100" y="3746500"/>
          <p14:tracePt t="59843" x="4813300" y="3746500"/>
          <p14:tracePt t="59843" x="4756150" y="3752850"/>
          <p14:tracePt t="59859" x="4699000" y="3752850"/>
          <p14:tracePt t="59859" x="4641850" y="3759200"/>
          <p14:tracePt t="59877" x="4578350" y="3759200"/>
          <p14:tracePt t="59877" x="4521200" y="3765550"/>
          <p14:tracePt t="59893" x="4457700" y="3771900"/>
          <p14:tracePt t="59893" x="4394200" y="3784600"/>
          <p14:tracePt t="59893" x="4330700" y="3790950"/>
          <p14:tracePt t="59912" x="4273550" y="3803650"/>
          <p14:tracePt t="59924" x="4210050" y="3816350"/>
          <p14:tracePt t="59924" x="4089400" y="3835400"/>
          <p14:tracePt t="59943" x="4025900" y="3841750"/>
          <p14:tracePt t="59943" x="3968750" y="3841750"/>
          <p14:tracePt t="59960" x="3905250" y="3841750"/>
          <p14:tracePt t="59960" x="3848100" y="3841750"/>
          <p14:tracePt t="59976" x="3790950" y="3835400"/>
          <p14:tracePt t="59976" x="3733800" y="3822700"/>
          <p14:tracePt t="59976" x="3683000" y="3816350"/>
          <p14:tracePt t="59995" x="3625850" y="3803650"/>
          <p14:tracePt t="59995" x="3575050" y="3790950"/>
          <p14:tracePt t="60010" x="3524250" y="3778250"/>
          <p14:tracePt t="60010" x="3479800" y="3765550"/>
          <p14:tracePt t="60026" x="3435350" y="3759200"/>
          <p14:tracePt t="60026" x="3384550" y="3752850"/>
          <p14:tracePt t="60044" x="3346450" y="3746500"/>
          <p14:tracePt t="60044" x="3302000" y="3740150"/>
          <p14:tracePt t="60060" x="3270250" y="3740150"/>
          <p14:tracePt t="60060" x="3194050" y="3746500"/>
          <p14:tracePt t="60077" x="3162300" y="3746500"/>
          <p14:tracePt t="60077" x="3136900" y="3752850"/>
          <p14:tracePt t="60094" x="3105150" y="3752850"/>
          <p14:tracePt t="60094" x="3079750" y="3759200"/>
          <p14:tracePt t="60111" x="3054350" y="3759200"/>
          <p14:tracePt t="60111" x="3009900" y="3765550"/>
          <p14:tracePt t="60128" x="2990850" y="3765550"/>
          <p14:tracePt t="60128" x="2971800" y="3771900"/>
          <p14:tracePt t="60144" x="2959100" y="3771900"/>
          <p14:tracePt t="60144" x="2946400" y="3771900"/>
          <p14:tracePt t="60161" x="2933700" y="3771900"/>
          <p14:tracePt t="60161" x="2921000" y="3778250"/>
          <p14:tracePt t="60177" x="2908300" y="3778250"/>
          <p14:tracePt t="60177" x="2895600" y="3784600"/>
          <p14:tracePt t="60177" x="2882900" y="3784600"/>
          <p14:tracePt t="60196" x="2870200" y="3790950"/>
          <p14:tracePt t="60209" x="2857500" y="3790950"/>
          <p14:tracePt t="60209" x="2838450" y="3784600"/>
          <p14:tracePt t="60228" x="2825750" y="3784600"/>
          <p14:tracePt t="60228" x="2819400" y="3778250"/>
          <p14:tracePt t="60244" x="2806700" y="3771900"/>
          <p14:tracePt t="60244" x="2794000" y="3759200"/>
          <p14:tracePt t="60261" x="2787650" y="3746500"/>
          <p14:tracePt t="60261" x="2774950" y="3727450"/>
          <p14:tracePt t="60279" x="2768600" y="3721100"/>
          <p14:tracePt t="60292" x="2762250" y="3708400"/>
          <p14:tracePt t="60292" x="2755900" y="3695700"/>
          <p14:tracePt t="60311" x="2762250" y="3695700"/>
          <p14:tracePt t="60347" x="2768600" y="3702050"/>
          <p14:tracePt t="60355" x="2774950" y="3702050"/>
          <p14:tracePt t="60364" x="2781300" y="3708400"/>
          <p14:tracePt t="60364" x="2787650" y="3714750"/>
          <p14:tracePt t="60378" x="2800350" y="3714750"/>
          <p14:tracePt t="60378" x="2813050" y="3721100"/>
          <p14:tracePt t="60395" x="2825750" y="3727450"/>
          <p14:tracePt t="60395" x="2838450" y="3733800"/>
          <p14:tracePt t="60411" x="2857500" y="3733800"/>
          <p14:tracePt t="60411" x="2889250" y="3752850"/>
          <p14:tracePt t="60428" x="2908300" y="3759200"/>
          <p14:tracePt t="60428" x="2927350" y="3765550"/>
          <p14:tracePt t="60445" x="2946400" y="3771900"/>
          <p14:tracePt t="60445" x="2965450" y="3778250"/>
          <p14:tracePt t="60461" x="2978150" y="3784600"/>
          <p14:tracePt t="60461" x="2990850" y="3790950"/>
          <p14:tracePt t="60478" x="3009900" y="3797300"/>
          <p14:tracePt t="60478" x="3035300" y="3803650"/>
          <p14:tracePt t="60496" x="3054350" y="3803650"/>
          <p14:tracePt t="60496" x="3067050" y="3803650"/>
          <p14:tracePt t="60513" x="3079750" y="3810000"/>
          <p14:tracePt t="60513" x="3098800" y="3810000"/>
          <p14:tracePt t="60529" x="3111500" y="3810000"/>
          <p14:tracePt t="60529" x="3130550" y="3810000"/>
          <p14:tracePt t="60529" x="3149600" y="3810000"/>
          <p14:tracePt t="60548" x="3168650" y="3816350"/>
          <p14:tracePt t="60560" x="3187700" y="3816350"/>
          <p14:tracePt t="60560" x="3206750" y="3816350"/>
          <p14:tracePt t="60580" x="3238500" y="3816350"/>
          <p14:tracePt t="60580" x="3257550" y="3816350"/>
          <p14:tracePt t="60596" x="3276600" y="3816350"/>
          <p14:tracePt t="60596" x="3295650" y="3816350"/>
          <p14:tracePt t="60612" x="3308350" y="3816350"/>
          <p14:tracePt t="60612" x="3327400" y="3816350"/>
          <p14:tracePt t="60629" x="3346450" y="3810000"/>
          <p14:tracePt t="60629" x="3359150" y="3810000"/>
          <p14:tracePt t="60629" x="3378200" y="3810000"/>
          <p14:tracePt t="60648" x="3390900" y="3810000"/>
          <p14:tracePt t="60660" x="3409950" y="3810000"/>
          <p14:tracePt t="60660" x="3441700" y="3816350"/>
          <p14:tracePt t="60679" x="3460750" y="3816350"/>
          <p14:tracePt t="60679" x="3473450" y="3816350"/>
          <p14:tracePt t="60696" x="3492500" y="3822700"/>
          <p14:tracePt t="60696" x="3505200" y="3829050"/>
          <p14:tracePt t="60713" x="3524250" y="3829050"/>
          <p14:tracePt t="60713" x="3556000" y="3835400"/>
          <p14:tracePt t="60729" x="3575050" y="3841750"/>
          <p14:tracePt t="60729" x="3587750" y="3848100"/>
          <p14:tracePt t="60746" x="3606800" y="3854450"/>
          <p14:tracePt t="60746" x="3619500" y="3854450"/>
          <p14:tracePt t="60763" x="3632200" y="3854450"/>
          <p14:tracePt t="60763" x="3644900" y="3860800"/>
          <p14:tracePt t="60781" x="3663950" y="3860800"/>
          <p14:tracePt t="60781" x="3689350" y="3860800"/>
          <p14:tracePt t="60796" x="3702050" y="3867150"/>
          <p14:tracePt t="60796" x="3714750" y="3860800"/>
          <p14:tracePt t="60812" x="3727450" y="3860800"/>
          <p14:tracePt t="60812" x="3740150" y="3854450"/>
          <p14:tracePt t="60829" x="3752850" y="3854450"/>
          <p14:tracePt t="60829" x="3778250" y="3848100"/>
          <p14:tracePt t="60849" x="3790950" y="3841750"/>
          <p14:tracePt t="60849" x="3803650" y="3841750"/>
          <p14:tracePt t="60864" x="3810000" y="3841750"/>
          <p14:tracePt t="60864" x="3822700" y="3835400"/>
          <p14:tracePt t="60880" x="3829050" y="3835400"/>
          <p14:tracePt t="60880" x="3835400" y="3829050"/>
          <p14:tracePt t="60896" x="3848100" y="3829050"/>
          <p14:tracePt t="60896" x="3854450" y="3829050"/>
          <p14:tracePt t="60896" x="3860800" y="3829050"/>
          <p14:tracePt t="60916" x="3867150" y="3829050"/>
          <p14:tracePt t="60932" x="3873500" y="3829050"/>
          <p14:tracePt t="60948" x="3879850" y="3835400"/>
          <p14:tracePt t="60967" x="3886200" y="3829050"/>
          <p14:tracePt t="61023" x="3892550" y="3829050"/>
          <p14:tracePt t="61043" x="3898900" y="3829050"/>
          <p14:tracePt t="61059" x="3905250" y="3822700"/>
          <p14:tracePt t="61075" x="3905250" y="3829050"/>
          <p14:tracePt t="61127" x="3905250" y="3835400"/>
          <p14:tracePt t="61147" x="3898900" y="3835400"/>
          <p14:tracePt t="61171" x="3905250" y="3841750"/>
          <p14:tracePt t="61223" x="3911600" y="3841750"/>
          <p14:tracePt t="61231" x="3917950" y="3841750"/>
          <p14:tracePt t="61231" x="3924300" y="3848100"/>
          <p14:tracePt t="61248" x="3930650" y="3854450"/>
          <p14:tracePt t="61248" x="3937000" y="3860800"/>
          <p14:tracePt t="61248" x="3949700" y="3873500"/>
          <p14:tracePt t="61267" x="3962400" y="3886200"/>
          <p14:tracePt t="61279" x="3975100" y="3898900"/>
          <p14:tracePt t="61279" x="3994150" y="3917950"/>
          <p14:tracePt t="61279" x="4013200" y="3930650"/>
          <p14:tracePt t="61300" x="4032250" y="3943350"/>
          <p14:tracePt t="61312" x="4051300" y="3949700"/>
          <p14:tracePt t="61312" x="4089400" y="3968750"/>
          <p14:tracePt t="61332" x="4114800" y="3975100"/>
          <p14:tracePt t="61332" x="4133850" y="3981450"/>
          <p14:tracePt t="61348" x="4152900" y="3981450"/>
          <p14:tracePt t="61348" x="4171950" y="3987800"/>
          <p14:tracePt t="61348" x="4191000" y="3987800"/>
          <p14:tracePt t="61367" x="4203700" y="3987800"/>
          <p14:tracePt t="61379" x="4222750" y="3987800"/>
          <p14:tracePt t="61379" x="4260850" y="3981450"/>
          <p14:tracePt t="61398" x="4273550" y="3981450"/>
          <p14:tracePt t="61398" x="4292600" y="3975100"/>
          <p14:tracePt t="61416" x="4305300" y="3975100"/>
          <p14:tracePt t="61416" x="4324350" y="3968750"/>
          <p14:tracePt t="61431" x="4343400" y="3968750"/>
          <p14:tracePt t="61431" x="4375150" y="3962400"/>
          <p14:tracePt t="61448" x="4387850" y="3956050"/>
          <p14:tracePt t="61448" x="4406900" y="3956050"/>
          <p14:tracePt t="61466" x="4419600" y="3949700"/>
          <p14:tracePt t="61466" x="4438650" y="3949700"/>
          <p14:tracePt t="61481" x="4457700" y="3949700"/>
          <p14:tracePt t="61481" x="4476750" y="3943350"/>
          <p14:tracePt t="61498" x="4489450" y="3943350"/>
          <p14:tracePt t="61498" x="4527550" y="3943350"/>
          <p14:tracePt t="61516" x="4540250" y="3943350"/>
          <p14:tracePt t="61516" x="4559300" y="3943350"/>
          <p14:tracePt t="61532" x="4572000" y="3937000"/>
          <p14:tracePt t="61532" x="4584700" y="3937000"/>
          <p14:tracePt t="61549" x="4597400" y="3937000"/>
          <p14:tracePt t="61549" x="4610100" y="3937000"/>
          <p14:tracePt t="61549" x="4622800" y="3937000"/>
          <p14:tracePt t="61569" x="4629150" y="3937000"/>
          <p14:tracePt t="61580" x="4635500" y="3937000"/>
          <p14:tracePt t="61580" x="4641850" y="3937000"/>
          <p14:tracePt t="61600" x="4648200" y="3937000"/>
          <p14:tracePt t="61600" x="4654550" y="3937000"/>
          <p14:tracePt t="61616" x="4654550" y="3930650"/>
          <p14:tracePt t="61755" x="4654550" y="3924300"/>
          <p14:tracePt t="61803" x="4648200" y="3917950"/>
          <p14:tracePt t="61823" x="4641850" y="3917950"/>
          <p14:tracePt t="61839" x="4635500" y="3917950"/>
          <p14:tracePt t="61855" x="4629150" y="3917950"/>
          <p14:tracePt t="61863" x="4622800" y="3917950"/>
          <p14:tracePt t="61868" x="4616450" y="3917950"/>
          <p14:tracePt t="61884" x="4610100" y="3917950"/>
          <p14:tracePt t="61884" x="4603750" y="3924300"/>
          <p14:tracePt t="61900" x="4597400" y="3924300"/>
          <p14:tracePt t="61916" x="4591050" y="3930650"/>
          <p14:tracePt t="61931" x="4578350" y="3930650"/>
          <p14:tracePt t="61948" x="4572000" y="3930650"/>
          <p14:tracePt t="61983" x="4565650" y="3930650"/>
          <p14:tracePt t="62011" x="4572000" y="3924300"/>
          <p14:tracePt t="62103" x="4578350" y="3917950"/>
          <p14:tracePt t="62123" x="4578350" y="3911600"/>
          <p14:tracePt t="62139" x="4584700" y="3905250"/>
          <p14:tracePt t="62155" x="4591050" y="3898900"/>
          <p14:tracePt t="62167" x="4597400" y="3892550"/>
          <p14:tracePt t="62175" x="4603750" y="3892550"/>
          <p14:tracePt t="62184" x="4610100" y="3886200"/>
          <p14:tracePt t="62184" x="4616450" y="3879850"/>
          <p14:tracePt t="62201" x="4622800" y="3873500"/>
          <p14:tracePt t="62201" x="4629150" y="3867150"/>
          <p14:tracePt t="62217" x="4641850" y="3860800"/>
          <p14:tracePt t="62217" x="4654550" y="3848100"/>
          <p14:tracePt t="62236" x="4667250" y="3841750"/>
          <p14:tracePt t="62249" x="4673600" y="3841750"/>
          <p14:tracePt t="62249" x="4692650" y="3829050"/>
          <p14:tracePt t="62268" x="4705350" y="3822700"/>
          <p14:tracePt t="62268" x="4711700" y="3816350"/>
          <p14:tracePt t="62285" x="4718050" y="3816350"/>
          <p14:tracePt t="62285" x="4730750" y="3810000"/>
          <p14:tracePt t="62301" x="4737100" y="3810000"/>
          <p14:tracePt t="62301" x="4743450" y="3803650"/>
          <p14:tracePt t="62301" x="4749800" y="3803650"/>
          <p14:tracePt t="62320" x="4756150" y="3797300"/>
          <p14:tracePt t="62333" x="4762500" y="3797300"/>
          <p14:tracePt t="62333" x="4768850" y="3790950"/>
          <p14:tracePt t="62352" x="4775200" y="3790950"/>
          <p14:tracePt t="62366" x="4781550" y="3790950"/>
          <p14:tracePt t="62383" x="4787900" y="3790950"/>
          <p14:tracePt t="62400" x="4794250" y="3784600"/>
          <p14:tracePt t="62416" x="4800600" y="3784600"/>
          <p14:tracePt t="62433" x="4800600" y="3790950"/>
          <p14:tracePt t="62483" x="4800600" y="3797300"/>
          <p14:tracePt t="62508" x="4794250" y="3803650"/>
          <p14:tracePt t="62523" x="4794250" y="3810000"/>
          <p14:tracePt t="62543" x="4787900" y="3810000"/>
          <p14:tracePt t="62583" x="4794250" y="3810000"/>
          <p14:tracePt t="62611" x="4800600" y="3810000"/>
          <p14:tracePt t="62635" x="4806950" y="3810000"/>
          <p14:tracePt t="62647" x="4813300" y="3803650"/>
          <p14:tracePt t="62663" x="4819650" y="3803650"/>
          <p14:tracePt t="62688" x="4813300" y="3810000"/>
          <p14:tracePt t="62775" x="4819650" y="3803650"/>
          <p14:tracePt t="62988" x="4826000" y="3803650"/>
          <p14:tracePt t="63007" x="4832350" y="3803650"/>
          <p14:tracePt t="63023" x="4838700" y="3797300"/>
          <p14:tracePt t="63039" x="4845050" y="3803650"/>
          <p14:tracePt t="63055" x="4851400" y="3803650"/>
          <p14:tracePt t="63067" x="4857750" y="3810000"/>
          <p14:tracePt t="63075" x="4864100" y="3816350"/>
          <p14:tracePt t="63091" x="4870450" y="3822700"/>
          <p14:tracePt t="63102" x="4876800" y="3829050"/>
          <p14:tracePt t="63102" x="4883150" y="3835400"/>
          <p14:tracePt t="63121" x="4895850" y="3841750"/>
          <p14:tracePt t="63121" x="4908550" y="3848100"/>
          <p14:tracePt t="63137" x="4914900" y="3854450"/>
          <p14:tracePt t="63137" x="4927600" y="3854450"/>
          <p14:tracePt t="63154" x="4933950" y="3854450"/>
          <p14:tracePt t="63154" x="4946650" y="3854450"/>
          <p14:tracePt t="63171" x="4959350" y="3854450"/>
          <p14:tracePt t="63171" x="4984750" y="3860800"/>
          <p14:tracePt t="63188" x="4997450" y="3860800"/>
          <p14:tracePt t="63188" x="5010150" y="3860800"/>
          <p14:tracePt t="63204" x="5022850" y="3867150"/>
          <p14:tracePt t="63204" x="5035550" y="3873500"/>
          <p14:tracePt t="63221" x="5048250" y="3873500"/>
          <p14:tracePt t="63221" x="5060950" y="3879850"/>
          <p14:tracePt t="63238" x="5080000" y="3879850"/>
          <p14:tracePt t="63238" x="5092700" y="3886200"/>
          <p14:tracePt t="63238" x="5105400" y="3892550"/>
          <p14:tracePt t="63257" x="5118100" y="3892550"/>
          <p14:tracePt t="63257" x="5130800" y="3898900"/>
          <p14:tracePt t="63272" x="5143500" y="3898900"/>
          <p14:tracePt t="63272" x="5156200" y="3898900"/>
          <p14:tracePt t="63289" x="5168900" y="3905250"/>
          <p14:tracePt t="63289" x="5181600" y="3905250"/>
          <p14:tracePt t="63305" x="5194300" y="3905250"/>
          <p14:tracePt t="63305" x="5207000" y="3905250"/>
          <p14:tracePt t="63321" x="5219700" y="3905250"/>
          <p14:tracePt t="63321" x="5226050" y="3905250"/>
          <p14:tracePt t="63321" x="5238750" y="3898900"/>
          <p14:tracePt t="63340" x="5251450" y="3898900"/>
          <p14:tracePt t="63353" x="5257800" y="3898900"/>
          <p14:tracePt t="63353" x="5276850" y="3898900"/>
          <p14:tracePt t="63372" x="5289550" y="3898900"/>
          <p14:tracePt t="63372" x="5302250" y="3898900"/>
          <p14:tracePt t="63388" x="5308600" y="3905250"/>
          <p14:tracePt t="63388" x="5321300" y="3905250"/>
          <p14:tracePt t="63405" x="5327650" y="3905250"/>
          <p14:tracePt t="63405" x="5340350" y="3905250"/>
          <p14:tracePt t="63421" x="5353050" y="3905250"/>
          <p14:tracePt t="63421" x="5372100" y="3905250"/>
          <p14:tracePt t="63439" x="5378450" y="3905250"/>
          <p14:tracePt t="63439" x="5391150" y="3905250"/>
          <p14:tracePt t="63456" x="5397500" y="3898900"/>
          <p14:tracePt t="63456" x="5410200" y="3898900"/>
          <p14:tracePt t="63472" x="5416550" y="3898900"/>
          <p14:tracePt t="63472" x="5441950" y="3898900"/>
          <p14:tracePt t="63489" x="5448300" y="3892550"/>
          <p14:tracePt t="63489" x="5461000" y="3892550"/>
          <p14:tracePt t="63505" x="5473700" y="3892550"/>
          <p14:tracePt t="63505" x="5486400" y="3886200"/>
          <p14:tracePt t="63522" x="5499100" y="3886200"/>
          <p14:tracePt t="63522" x="5511800" y="3879850"/>
          <p14:tracePt t="63539" x="5530850" y="3879850"/>
          <p14:tracePt t="63539" x="5562600" y="3867150"/>
          <p14:tracePt t="63557" x="5575300" y="3867150"/>
          <p14:tracePt t="63557" x="5594350" y="3860800"/>
          <p14:tracePt t="63573" x="5607050" y="3854450"/>
          <p14:tracePt t="63573" x="5626100" y="3841750"/>
          <p14:tracePt t="63589" x="5645150" y="3835400"/>
          <p14:tracePt t="63589" x="5664200" y="3829050"/>
          <p14:tracePt t="63589" x="5683250" y="3822700"/>
          <p14:tracePt t="63608" x="5702300" y="3810000"/>
          <p14:tracePt t="63620" x="5721350" y="3803650"/>
          <p14:tracePt t="63620" x="5759450" y="3797300"/>
          <p14:tracePt t="63641" x="5784850" y="3790950"/>
          <p14:tracePt t="63641" x="5803900" y="3784600"/>
          <p14:tracePt t="63656" x="5822950" y="3784600"/>
          <p14:tracePt t="63656" x="5848350" y="3778250"/>
          <p14:tracePt t="63672" x="5867400" y="3771900"/>
          <p14:tracePt t="63672" x="5892800" y="3765550"/>
          <p14:tracePt t="63689" x="5911850" y="3765550"/>
          <p14:tracePt t="63689" x="5930900" y="3759200"/>
          <p14:tracePt t="63689" x="5956300" y="3759200"/>
          <p14:tracePt t="63708" x="5975350" y="3752850"/>
          <p14:tracePt t="63708" x="5994400" y="3752850"/>
          <p14:tracePt t="63724" x="6007100" y="3752850"/>
          <p14:tracePt t="63724" x="6026150" y="3752850"/>
          <p14:tracePt t="63740" x="6045200" y="3752850"/>
          <p14:tracePt t="63740" x="6057900" y="3752850"/>
          <p14:tracePt t="63756" x="6076950" y="3752850"/>
          <p14:tracePt t="63756" x="6096000" y="3752850"/>
          <p14:tracePt t="63756" x="6108700" y="3752850"/>
          <p14:tracePt t="63777" x="6121400" y="3752850"/>
          <p14:tracePt t="63777" x="6140450" y="3752850"/>
          <p14:tracePt t="63790" x="6153150" y="3752850"/>
          <p14:tracePt t="63790" x="6172200" y="3752850"/>
          <p14:tracePt t="63806" x="6184900" y="3752850"/>
          <p14:tracePt t="63806" x="6197600" y="3746500"/>
          <p14:tracePt t="63823" x="6210300" y="3746500"/>
          <p14:tracePt t="63823" x="6223000" y="3746500"/>
          <p14:tracePt t="63840" x="6235700" y="3746500"/>
          <p14:tracePt t="63840" x="6261100" y="3746500"/>
          <p14:tracePt t="63857" x="6273800" y="3746500"/>
          <p14:tracePt t="63857" x="6286500" y="3746500"/>
          <p14:tracePt t="63873" x="6299200" y="3746500"/>
          <p14:tracePt t="63873" x="6311900" y="3746500"/>
          <p14:tracePt t="63890" x="6324600" y="3746500"/>
          <p14:tracePt t="63890" x="6337300" y="3746500"/>
          <p14:tracePt t="63890" x="6350000" y="3740150"/>
          <p14:tracePt t="63909" x="6362700" y="3740150"/>
          <p14:tracePt t="63909" x="6381750" y="3740150"/>
          <p14:tracePt t="63924" x="6394450" y="3740150"/>
          <p14:tracePt t="63924" x="6407150" y="3740150"/>
          <p14:tracePt t="63940" x="6419850" y="3746500"/>
          <p14:tracePt t="63940" x="6438900" y="3752850"/>
          <p14:tracePt t="63957" x="6457950" y="3759200"/>
          <p14:tracePt t="63957" x="6477000" y="3771900"/>
          <p14:tracePt t="63957" x="6496050" y="3784600"/>
          <p14:tracePt t="63976" x="6515100" y="3803650"/>
          <p14:tracePt t="63988" x="6540500" y="3816350"/>
          <p14:tracePt t="63988" x="6584950" y="3841750"/>
          <p14:tracePt t="64009" x="6604000" y="3854450"/>
          <p14:tracePt t="64009" x="6629400" y="3860800"/>
          <p14:tracePt t="64024" x="6654800" y="3867150"/>
          <p14:tracePt t="64024" x="6680200" y="3873500"/>
          <p14:tracePt t="64041" x="6711950" y="3886200"/>
          <p14:tracePt t="64041" x="6737350" y="3892550"/>
          <p14:tracePt t="64057" x="6769100" y="3905250"/>
          <p14:tracePt t="64057" x="6800850" y="3924300"/>
          <p14:tracePt t="64057" x="6826250" y="3937000"/>
          <p14:tracePt t="64076" x="6858000" y="3949700"/>
          <p14:tracePt t="64076" x="6889750" y="3962400"/>
          <p14:tracePt t="64091" x="6915150" y="3975100"/>
          <p14:tracePt t="64091" x="6946900" y="3987800"/>
          <p14:tracePt t="64108" x="6972300" y="3994150"/>
          <p14:tracePt t="64108" x="7004050" y="4006850"/>
          <p14:tracePt t="64124" x="7035800" y="4006850"/>
          <p14:tracePt t="64124" x="7061200" y="4013200"/>
          <p14:tracePt t="64141" x="7092950" y="4019550"/>
          <p14:tracePt t="64141" x="7150100" y="4019550"/>
          <p14:tracePt t="64158" x="7175500" y="4025900"/>
          <p14:tracePt t="64158" x="7200900" y="4025900"/>
          <p14:tracePt t="64175" x="7226300" y="4032250"/>
          <p14:tracePt t="64175" x="7251700" y="4032250"/>
          <p14:tracePt t="64191" x="7277100" y="4038600"/>
          <p14:tracePt t="64191" x="7321550" y="4044950"/>
          <p14:tracePt t="64208" x="7340600" y="4051300"/>
          <p14:tracePt t="64208" x="7366000" y="4051300"/>
          <p14:tracePt t="64225" x="7385050" y="4051300"/>
          <p14:tracePt t="64225" x="7410450" y="4051300"/>
          <p14:tracePt t="64242" x="7429500" y="4057650"/>
          <p14:tracePt t="64242" x="7442200" y="4057650"/>
          <p14:tracePt t="64258" x="7454900" y="4057650"/>
          <p14:tracePt t="64258" x="7473950" y="4051300"/>
          <p14:tracePt t="64258" x="7486650" y="4051300"/>
          <p14:tracePt t="64277" x="7493000" y="4051300"/>
          <p14:tracePt t="64290" x="7505700" y="4051300"/>
          <p14:tracePt t="64290" x="7518400" y="4051300"/>
          <p14:tracePt t="64308" x="7524750" y="4051300"/>
          <p14:tracePt t="64308" x="7531100" y="4051300"/>
          <p14:tracePt t="64325" x="7537450" y="4051300"/>
          <p14:tracePt t="64340" x="7543800" y="4057650"/>
          <p14:tracePt t="64357" x="7550150" y="4064000"/>
          <p14:tracePt t="64373" x="7550150" y="4070350"/>
          <p14:tracePt t="64390" x="7543800" y="4076700"/>
          <p14:tracePt t="64412" x="7537450" y="4083050"/>
          <p14:tracePt t="64436" x="7537450" y="4089400"/>
          <p14:tracePt t="64455" x="7531100" y="4089400"/>
          <p14:tracePt t="64496" x="7524750" y="4083050"/>
          <p14:tracePt t="64531" x="7524750" y="4089400"/>
          <p14:tracePt t="64607" x="7524750" y="4095750"/>
          <p14:tracePt t="64628" x="7524750" y="4102100"/>
          <p14:tracePt t="64660" x="7524750" y="4108450"/>
          <p14:tracePt t="64680" x="7524750" y="4114800"/>
          <p14:tracePt t="64712" x="7531100" y="4114800"/>
          <p14:tracePt t="64740" x="7537450" y="4114800"/>
          <p14:tracePt t="64764" x="7543800" y="4114800"/>
          <p14:tracePt t="64780" x="7550150" y="4114800"/>
          <p14:tracePt t="64796" x="7556500" y="4114800"/>
          <p14:tracePt t="64807" x="7569200" y="4114800"/>
          <p14:tracePt t="64824" x="7575550" y="4114800"/>
          <p14:tracePt t="64840" x="7581900" y="4114800"/>
          <p14:tracePt t="64856" x="7588250" y="4121150"/>
          <p14:tracePt t="64867" x="7594600" y="4121150"/>
          <p14:tracePt t="64884" x="7594600" y="4127500"/>
          <p14:tracePt t="64907" x="7594600" y="4133850"/>
          <p14:tracePt t="64919" x="7588250" y="4140200"/>
          <p14:tracePt t="64936" x="7581900" y="4146550"/>
          <p14:tracePt t="64952" x="7575550" y="4146550"/>
          <p14:tracePt t="64968" x="7575550" y="4152900"/>
          <p14:tracePt t="64988" x="7575550" y="4159250"/>
          <p14:tracePt t="65028" x="7575550" y="4165600"/>
          <p14:tracePt t="65072" x="7575550" y="4171950"/>
          <p14:tracePt t="65100" x="7569200" y="4171950"/>
          <p14:tracePt t="65124" x="7562850" y="4178300"/>
          <p14:tracePt t="65148" x="7556500" y="4184650"/>
          <p14:tracePt t="65168" x="7550150" y="4191000"/>
          <p14:tracePt t="65228" x="7543800" y="4197350"/>
          <p14:tracePt t="65476" x="7537450" y="4197350"/>
          <p14:tracePt t="65492" x="7531100" y="4197350"/>
          <p14:tracePt t="65508" x="7524750" y="4203700"/>
          <p14:tracePt t="65520" x="7518400" y="4203700"/>
          <p14:tracePt t="65536" x="7512050" y="4203700"/>
          <p14:tracePt t="65551" x="7505700" y="4203700"/>
          <p14:tracePt t="65568" x="7493000" y="4197350"/>
          <p14:tracePt t="65581" x="7486650" y="4197350"/>
          <p14:tracePt t="65597" x="7480300" y="4191000"/>
          <p14:tracePt t="65597" x="7473950" y="4191000"/>
          <p14:tracePt t="65613" x="7461250" y="4191000"/>
          <p14:tracePt t="65613" x="7454900" y="4184650"/>
          <p14:tracePt t="65630" x="7442200" y="4184650"/>
          <p14:tracePt t="65630" x="7429500" y="4178300"/>
          <p14:tracePt t="65630" x="7410450" y="4178300"/>
          <p14:tracePt t="65649" x="7391400" y="4178300"/>
          <p14:tracePt t="65661" x="7372350" y="4178300"/>
          <p14:tracePt t="65661" x="7353300" y="4178300"/>
          <p14:tracePt t="65682" x="7302500" y="4171950"/>
          <p14:tracePt t="65682" x="7277100" y="4171950"/>
          <p14:tracePt t="65697" x="7245350" y="4165600"/>
          <p14:tracePt t="65697" x="7219950" y="4165600"/>
          <p14:tracePt t="65713" x="7188200" y="4159250"/>
          <p14:tracePt t="65713" x="7156450" y="4152900"/>
          <p14:tracePt t="65730" x="7124700" y="4146550"/>
          <p14:tracePt t="65730" x="7092950" y="4140200"/>
          <p14:tracePt t="65730" x="7061200" y="4127500"/>
          <p14:tracePt t="65749" x="7029450" y="4121150"/>
          <p14:tracePt t="65749" x="6991350" y="4108450"/>
          <p14:tracePt t="65763" x="6959600" y="4102100"/>
          <p14:tracePt t="65763" x="6921500" y="4089400"/>
          <p14:tracePt t="65781" x="6883400" y="4076700"/>
          <p14:tracePt t="65781" x="6845300" y="4064000"/>
          <p14:tracePt t="65797" x="6807200" y="4057650"/>
          <p14:tracePt t="65797" x="6769100" y="4044950"/>
          <p14:tracePt t="65814" x="6731000" y="4032250"/>
          <p14:tracePt t="65814" x="6661150" y="4006850"/>
          <p14:tracePt t="65830" x="6623050" y="3994150"/>
          <p14:tracePt t="65830" x="6591300" y="3987800"/>
          <p14:tracePt t="65847" x="6559550" y="3975100"/>
          <p14:tracePt t="65847" x="6534150" y="3968750"/>
          <p14:tracePt t="65864" x="6502400" y="3968750"/>
          <p14:tracePt t="65864" x="6457950" y="3962400"/>
          <p14:tracePt t="65881" x="6438900" y="3968750"/>
          <p14:tracePt t="65881" x="6419850" y="3968750"/>
          <p14:tracePt t="65898" x="6400800" y="3968750"/>
          <p14:tracePt t="65898" x="6394450" y="3975100"/>
          <p14:tracePt t="65914" x="6381750" y="3975100"/>
          <p14:tracePt t="65914" x="6375400" y="3981450"/>
          <p14:tracePt t="65930" x="6369050" y="3981450"/>
          <p14:tracePt t="65945" x="6369050" y="3987800"/>
          <p14:tracePt t="65962" x="6375400" y="3987800"/>
          <p14:tracePt t="65962" x="6375400" y="3994150"/>
          <p14:tracePt t="65981" x="6381750" y="3994150"/>
          <p14:tracePt t="65981" x="6388100" y="3994150"/>
          <p14:tracePt t="65998" x="6394450" y="4000500"/>
          <p14:tracePt t="65998" x="6407150" y="4000500"/>
          <p14:tracePt t="65998" x="6413500" y="4000500"/>
          <p14:tracePt t="66017" x="6419850" y="4006850"/>
          <p14:tracePt t="66029" x="6426200" y="4006850"/>
          <p14:tracePt t="66029" x="6438900" y="4013200"/>
          <p14:tracePt t="66050" x="6445250" y="4019550"/>
          <p14:tracePt t="66062" x="6438900" y="4025900"/>
          <p14:tracePt t="66079" x="6432550" y="4032250"/>
          <p14:tracePt t="66079" x="6432550" y="4038600"/>
          <p14:tracePt t="66098" x="6419850" y="4038600"/>
          <p14:tracePt t="66098" x="6413500" y="4044950"/>
          <p14:tracePt t="66098" x="6407150" y="4051300"/>
          <p14:tracePt t="66117" x="6400800" y="4057650"/>
          <p14:tracePt t="66117" x="6394450" y="4057650"/>
          <p14:tracePt t="66131" x="6388100" y="4064000"/>
          <p14:tracePt t="66131" x="6381750" y="4064000"/>
          <p14:tracePt t="66148" x="6375400" y="4070350"/>
          <p14:tracePt t="66163" x="6369050" y="4076700"/>
          <p14:tracePt t="66179" x="6362700" y="4076700"/>
          <p14:tracePt t="66196" x="6356350" y="4076700"/>
          <p14:tracePt t="66213" x="6350000" y="4083050"/>
          <p14:tracePt t="66230" x="6337300" y="4089400"/>
          <p14:tracePt t="66230" x="6330950" y="4089400"/>
          <p14:tracePt t="66249" x="6324600" y="4095750"/>
          <p14:tracePt t="66249" x="6318250" y="4095750"/>
          <p14:tracePt t="66265" x="6311900" y="4095750"/>
          <p14:tracePt t="66265" x="6311900" y="4102100"/>
          <p14:tracePt t="66282" x="6305550" y="4102100"/>
          <p14:tracePt t="66297" x="6292850" y="4102100"/>
          <p14:tracePt t="66297" x="6286500" y="4102100"/>
          <p14:tracePt t="66317" x="6280150" y="4102100"/>
          <p14:tracePt t="66317" x="6273800" y="4102100"/>
          <p14:tracePt t="66334" x="6267450" y="4102100"/>
          <p14:tracePt t="66349" x="6261100" y="4095750"/>
          <p14:tracePt t="66349" x="6254750" y="4095750"/>
          <p14:tracePt t="66365" x="6248400" y="4095750"/>
          <p14:tracePt t="66365" x="6242050" y="4095750"/>
          <p14:tracePt t="66382" x="6235700" y="4095750"/>
          <p14:tracePt t="66397" x="6229350" y="4089400"/>
          <p14:tracePt t="66397" x="6216650" y="4089400"/>
          <p14:tracePt t="66419" x="6210300" y="4089400"/>
          <p14:tracePt t="66430" x="6203950" y="4089400"/>
          <p14:tracePt t="66447" x="6197600" y="4089400"/>
          <p14:tracePt t="66464" x="6191250" y="4095750"/>
          <p14:tracePt t="66480" x="6184900" y="4102100"/>
          <p14:tracePt t="66504" x="6191250" y="4108450"/>
          <p14:tracePt t="66564" x="6197600" y="4108450"/>
          <p14:tracePt t="66580" x="6203950" y="4114800"/>
          <p14:tracePt t="66596" x="6210300" y="4114800"/>
          <p14:tracePt t="66608" x="6216650" y="4114800"/>
          <p14:tracePt t="66624" x="6223000" y="4114800"/>
          <p14:tracePt t="66640" x="6223000" y="4108450"/>
          <p14:tracePt t="66656" x="6229350" y="4108450"/>
          <p14:tracePt t="66669" x="6235700" y="4108450"/>
          <p14:tracePt t="66685" x="6242050" y="4108450"/>
          <p14:tracePt t="66701" x="6248400" y="4102100"/>
          <p14:tracePt t="66718" x="6254750" y="4102100"/>
          <p14:tracePt t="66744" x="6261100" y="4102100"/>
          <p14:tracePt t="66760" x="6267450" y="4102100"/>
          <p14:tracePt t="66776" x="6273800" y="4102100"/>
          <p14:tracePt t="66796" x="6280150" y="4102100"/>
          <p14:tracePt t="66820" x="6286500" y="4102100"/>
          <p14:tracePt t="66840" x="6286500" y="4108450"/>
          <p14:tracePt t="66873" x="6292850" y="4108450"/>
          <p14:tracePt t="66909" x="6286500" y="4114800"/>
          <p14:tracePt t="66948" x="6292850" y="4121150"/>
          <p14:tracePt t="66992" x="6299200" y="4121150"/>
          <p14:tracePt t="67008" x="6311900" y="4121150"/>
          <p14:tracePt t="67021" x="6324600" y="4121150"/>
          <p14:tracePt t="67044" x="6330950" y="4121150"/>
          <p14:tracePt t="67060" x="6337300" y="4121150"/>
          <p14:tracePt t="67076" x="6330950" y="4127500"/>
          <p14:tracePt t="67112" x="6324600" y="4133850"/>
          <p14:tracePt t="67140" x="6318250" y="4133850"/>
          <p14:tracePt t="67156" x="6311900" y="4140200"/>
          <p14:tracePt t="67172" x="6305550" y="4140200"/>
          <p14:tracePt t="67189" x="6299200" y="4140200"/>
          <p14:tracePt t="67200" x="6292850" y="4140200"/>
          <p14:tracePt t="67216" x="6292850" y="4146550"/>
          <p14:tracePt t="67240" x="6286500" y="4152900"/>
          <p14:tracePt t="67284" x="6280150" y="4152900"/>
          <p14:tracePt t="67336" x="6280150" y="4159250"/>
          <p14:tracePt t="67369" x="6273800" y="4165600"/>
          <p14:tracePt t="67396" x="6267450" y="4165600"/>
          <p14:tracePt t="67508" x="6273800" y="4165600"/>
          <p14:tracePt t="67628" x="6280150" y="4159250"/>
          <p14:tracePt t="67653" x="6286500" y="4159250"/>
          <p14:tracePt t="67677" x="6292850" y="4159250"/>
          <p14:tracePt t="67696" x="6299200" y="4159250"/>
          <p14:tracePt t="67825" x="6305550" y="4159250"/>
          <p14:tracePt t="67848" x="6299200" y="4159250"/>
          <p14:tracePt t="67908" x="6292850" y="4159250"/>
          <p14:tracePt t="67928" x="6299200" y="4159250"/>
          <p14:tracePt t="67996" x="6305550" y="4159250"/>
          <p14:tracePt t="68028" x="6311900" y="4159250"/>
          <p14:tracePt t="68100" x="6318250" y="4152900"/>
          <p14:tracePt t="68149" x="6324600" y="4152900"/>
          <p14:tracePt t="68177" x="6324600" y="4146550"/>
          <p14:tracePt t="68201" x="6330950" y="4146550"/>
          <p14:tracePt t="68236" x="6330950" y="4152900"/>
          <p14:tracePt t="68277" x="6324600" y="4159250"/>
          <p14:tracePt t="68305" x="6318250" y="4165600"/>
          <p14:tracePt t="68365" x="6311900" y="4171950"/>
          <p14:tracePt t="68397" x="6318250" y="4165600"/>
          <p14:tracePt t="68468" x="6324600" y="4165600"/>
          <p14:tracePt t="68493" x="6324600" y="4159250"/>
          <p14:tracePt t="68636" x="6330950" y="4159250"/>
          <p14:tracePt t="68665" x="6337300" y="4159250"/>
          <p14:tracePt t="68697" x="6343650" y="4152900"/>
          <p14:tracePt t="68741" x="6350000" y="4152900"/>
          <p14:tracePt t="68929" x="6350000" y="4146550"/>
          <p14:tracePt t="68941" x="6356350" y="4146550"/>
          <p14:tracePt t="68957" x="6362700" y="4146550"/>
          <p14:tracePt t="68973" x="6356350" y="4146550"/>
          <p14:tracePt t="69057" x="6350000" y="4152900"/>
          <p14:tracePt t="69085" x="6356350" y="4152900"/>
          <p14:tracePt t="69205" x="6356350" y="4159250"/>
          <p14:tracePt t="69302" x="6362700" y="4165600"/>
          <p14:tracePt t="69385" x="6362700" y="4159250"/>
          <p14:tracePt t="69549" x="6369050" y="4159250"/>
          <p14:tracePt t="69601" x="6375400" y="4159250"/>
          <p14:tracePt t="69753" x="6375400" y="4152900"/>
          <p14:tracePt t="69788" x="6381750" y="4152900"/>
          <p14:tracePt t="69925" x="6388100" y="4152900"/>
          <p14:tracePt t="70104" x="6388100" y="4159250"/>
          <p14:tracePt t="70437" x="6388100" y="4152900"/>
          <p14:tracePt t="70817" x="6394450" y="4152900"/>
          <p14:tracePt t="71081" x="6388100" y="4152900"/>
          <p14:tracePt t="71118" x="6381750" y="4152900"/>
          <p14:tracePt t="71141" x="6375400" y="4159250"/>
          <p14:tracePt t="71201" x="6369050" y="4165600"/>
          <p14:tracePt t="71262" x="6362700" y="4165600"/>
          <p14:tracePt t="71277" x="6356350" y="4171950"/>
          <p14:tracePt t="71289" x="6356350" y="4178300"/>
          <p14:tracePt t="71313" x="6362700" y="4171950"/>
          <p14:tracePt t="71357" x="6369050" y="4171950"/>
          <p14:tracePt t="71397" x="6375400" y="4171950"/>
          <p14:tracePt t="71433" x="6381750" y="4171950"/>
          <p14:tracePt t="71493" x="6388100" y="4171950"/>
          <p14:tracePt t="71529" x="6381750" y="4171950"/>
          <p14:tracePt t="71613" x="6381750" y="4165600"/>
          <p14:tracePt t="71665" x="6388100" y="4165600"/>
          <p14:tracePt t="71681" x="6394450" y="4159250"/>
          <p14:tracePt t="71697" x="6400800" y="4159250"/>
          <p14:tracePt t="71709" x="6407150" y="4152900"/>
          <p14:tracePt t="71725" x="6413500" y="4152900"/>
          <p14:tracePt t="71741" x="6419850" y="4146550"/>
          <p14:tracePt t="71757" x="6426200" y="4146550"/>
          <p14:tracePt t="71777" x="6419850" y="4152900"/>
          <p14:tracePt t="72177" x="6413500" y="4159250"/>
          <p14:tracePt t="72362" x="6419850" y="4165600"/>
          <p14:tracePt t="72394" x="6419850" y="4171950"/>
          <p14:tracePt t="72410" x="6419850" y="4178300"/>
          <p14:tracePt t="72418" x="6419850" y="4184650"/>
          <p14:tracePt t="72422" x="6426200" y="4191000"/>
          <p14:tracePt t="72434" x="6426200" y="4203700"/>
          <p14:tracePt t="72434" x="6432550" y="4216400"/>
          <p14:tracePt t="72455" x="6432550" y="4229100"/>
          <p14:tracePt t="72455" x="6438900" y="4235450"/>
          <p14:tracePt t="72470" x="6445250" y="4241800"/>
          <p14:tracePt t="72470" x="6445250" y="4248150"/>
          <p14:tracePt t="72487" x="6451600" y="4248150"/>
          <p14:tracePt t="72487" x="6457950" y="4254500"/>
          <p14:tracePt t="72503" x="6464300" y="4254500"/>
          <p14:tracePt t="72518" x="6477000" y="4248150"/>
          <p14:tracePt t="72535" x="6483350" y="4241800"/>
          <p14:tracePt t="72552" x="6489700" y="4235450"/>
          <p14:tracePt t="72569" x="6496050" y="4229100"/>
          <p14:tracePt t="72585" x="6496050" y="4222750"/>
          <p14:tracePt t="72585" x="6496050" y="4216400"/>
          <p14:tracePt t="72604" x="6496050" y="4210050"/>
          <p14:tracePt t="72618" x="6496050" y="4203700"/>
          <p14:tracePt t="72618" x="6489700" y="4197350"/>
          <p14:tracePt t="72637" x="6489700" y="4191000"/>
          <p14:tracePt t="72652" x="6489700" y="4184650"/>
          <p14:tracePt t="72652" x="6483350" y="4171950"/>
          <p14:tracePt t="72671" x="6483350" y="4165600"/>
          <p14:tracePt t="72671" x="6483350" y="4159250"/>
          <p14:tracePt t="72687" x="6477000" y="4152900"/>
          <p14:tracePt t="72702" x="6477000" y="4146550"/>
          <p14:tracePt t="72719" x="6477000" y="4140200"/>
          <p14:tracePt t="72736" x="6470650" y="4127500"/>
          <p14:tracePt t="72753" x="6477000" y="4121150"/>
          <p14:tracePt t="72771" x="6477000" y="4114800"/>
          <p14:tracePt t="72786" x="6483350" y="4108450"/>
          <p14:tracePt t="72803" x="6483350" y="4102100"/>
          <p14:tracePt t="72820" x="6483350" y="4095750"/>
          <p14:tracePt t="72820" x="6483350" y="4089400"/>
          <p14:tracePt t="72838" x="6477000" y="4089400"/>
          <p14:tracePt t="72858" x="6470650" y="4083050"/>
          <p14:tracePt t="72874" x="6464300" y="4089400"/>
          <p14:tracePt t="72890" x="6457950" y="4089400"/>
          <p14:tracePt t="72903" x="6451600" y="4089400"/>
          <p14:tracePt t="72920" x="6445250" y="4089400"/>
          <p14:tracePt t="72936" x="6438900" y="4095750"/>
          <p14:tracePt t="72953" x="6438900" y="4102100"/>
          <p14:tracePt t="72970" x="6432550" y="4108450"/>
          <p14:tracePt t="72986" x="6432550" y="4114800"/>
          <p14:tracePt t="72986" x="6432550" y="4121150"/>
          <p14:tracePt t="73005" x="6432550" y="4127500"/>
          <p14:tracePt t="73005" x="6438900" y="4152900"/>
          <p14:tracePt t="73023" x="6438900" y="4171950"/>
          <p14:tracePt t="73023" x="6438900" y="4184650"/>
          <p14:tracePt t="73039" x="6445250" y="4203700"/>
          <p14:tracePt t="73039" x="6445250" y="4222750"/>
          <p14:tracePt t="73055" x="6451600" y="4248150"/>
          <p14:tracePt t="73055" x="6451600" y="4273550"/>
          <p14:tracePt t="73072" x="6457950" y="4298950"/>
          <p14:tracePt t="73072" x="6457950" y="4324350"/>
          <p14:tracePt t="73072" x="6464300" y="4349750"/>
          <p14:tracePt t="73091" x="6470650" y="4381500"/>
          <p14:tracePt t="73103" x="6477000" y="4406900"/>
          <p14:tracePt t="73103" x="6489700" y="4464050"/>
          <p14:tracePt t="73123" x="6496050" y="4489450"/>
          <p14:tracePt t="73123" x="6502400" y="4514850"/>
          <p14:tracePt t="73139" x="6508750" y="4540250"/>
          <p14:tracePt t="73139" x="6508750" y="4559300"/>
          <p14:tracePt t="73139" x="6515100" y="4578350"/>
          <p14:tracePt t="73158" x="6515100" y="4597400"/>
          <p14:tracePt t="73170" x="6515100" y="4616450"/>
          <p14:tracePt t="73170" x="6515100" y="4635500"/>
          <p14:tracePt t="73170" x="6515100" y="4654550"/>
          <p14:tracePt t="73191" x="6515100" y="4667250"/>
          <p14:tracePt t="73191" x="6515100" y="4679950"/>
          <p14:tracePt t="73206" x="6508750" y="4699000"/>
          <p14:tracePt t="73206" x="6508750" y="4711700"/>
          <p14:tracePt t="73223" x="6502400" y="4724400"/>
          <p14:tracePt t="73223" x="6496050" y="4730750"/>
          <p14:tracePt t="73223" x="6489700" y="4743450"/>
          <p14:tracePt t="73242" x="6483350" y="4749800"/>
          <p14:tracePt t="73254" x="6483350" y="4756150"/>
          <p14:tracePt t="73254" x="6470650" y="4762500"/>
          <p14:tracePt t="73273" x="6464300" y="4762500"/>
          <p14:tracePt t="73273" x="6457950" y="4768850"/>
          <p14:tracePt t="73290" x="6451600" y="4768850"/>
          <p14:tracePt t="73290" x="6445250" y="4768850"/>
          <p14:tracePt t="73306" x="6438900" y="4762500"/>
          <p14:tracePt t="73306" x="6432550" y="4756150"/>
          <p14:tracePt t="73323" x="6426200" y="4749800"/>
          <p14:tracePt t="73323" x="6419850" y="4743450"/>
          <p14:tracePt t="73339" x="6413500" y="4730750"/>
          <p14:tracePt t="73339" x="6407150" y="4724400"/>
          <p14:tracePt t="73356" x="6400800" y="4711700"/>
          <p14:tracePt t="73356" x="6400800" y="4699000"/>
          <p14:tracePt t="73373" x="6394450" y="4686300"/>
          <p14:tracePt t="73373" x="6388100" y="4654550"/>
          <p14:tracePt t="73390" x="6381750" y="4641850"/>
          <p14:tracePt t="73390" x="6381750" y="4622800"/>
          <p14:tracePt t="73407" x="6375400" y="4610100"/>
          <p14:tracePt t="73407" x="6375400" y="4591050"/>
          <p14:tracePt t="73423" x="6375400" y="4572000"/>
          <p14:tracePt t="73423" x="6369050" y="4559300"/>
          <p14:tracePt t="73423" x="6369050" y="4546600"/>
          <p14:tracePt t="73442" x="6369050" y="4533900"/>
          <p14:tracePt t="73455" x="6369050" y="4527550"/>
          <p14:tracePt t="73455" x="6375400" y="4508500"/>
          <p14:tracePt t="73475" x="6375400" y="4502150"/>
          <p14:tracePt t="73475" x="6381750" y="4489450"/>
          <p14:tracePt t="73490" x="6381750" y="4483100"/>
          <p14:tracePt t="73490" x="6381750" y="4476750"/>
          <p14:tracePt t="73507" x="6388100" y="4470400"/>
          <p14:tracePt t="73507" x="6388100" y="4464050"/>
          <p14:tracePt t="73523" x="6388100" y="4457700"/>
          <p14:tracePt t="73539" x="6388100" y="4451350"/>
          <p14:tracePt t="73555" x="6388100" y="4438650"/>
          <p14:tracePt t="73555" x="6388100" y="4432300"/>
          <p14:tracePt t="73573" x="6381750" y="4425950"/>
          <p14:tracePt t="73588" x="6375400" y="4419600"/>
          <p14:tracePt t="73618" x="6375400" y="4413250"/>
          <p14:tracePt t="73630" x="6375400" y="4406900"/>
          <p14:tracePt t="73646" x="6369050" y="4394200"/>
          <p14:tracePt t="73662" x="6369050" y="4387850"/>
          <p14:tracePt t="73678" x="6369050" y="4381500"/>
          <p14:tracePt t="73691" x="6362700" y="4375150"/>
          <p14:tracePt t="73706" x="6362700" y="4368800"/>
          <p14:tracePt t="73722" x="6356350" y="4362450"/>
          <p14:tracePt t="73739" x="6356350" y="4356100"/>
          <p14:tracePt t="73756" x="6350000" y="4349750"/>
          <p14:tracePt t="73776" x="6343650" y="4343400"/>
          <p14:tracePt t="73790" x="6337300" y="4337050"/>
          <p14:tracePt t="73810" x="6330950" y="4337050"/>
          <p14:tracePt t="73834" x="6330950" y="4330700"/>
          <p14:tracePt t="73850" x="6324600" y="4324350"/>
          <p14:tracePt t="73862" x="6324600" y="4318000"/>
          <p14:tracePt t="73878" x="6324600" y="4311650"/>
          <p14:tracePt t="73894" x="6318250" y="4305300"/>
          <p14:tracePt t="73906" x="6318250" y="4298950"/>
          <p14:tracePt t="73906" x="6318250" y="4292600"/>
          <p14:tracePt t="73925" x="6318250" y="4286250"/>
          <p14:tracePt t="73925" x="6311900" y="4273550"/>
          <p14:tracePt t="73941" x="6311900" y="4267200"/>
          <p14:tracePt t="73941" x="6305550" y="4260850"/>
          <p14:tracePt t="73958" x="6305550" y="4254500"/>
          <p14:tracePt t="73958" x="6299200" y="4248150"/>
          <p14:tracePt t="73975" x="6299200" y="4241800"/>
          <p14:tracePt t="73975" x="6292850" y="4235450"/>
          <p14:tracePt t="73992" x="6292850" y="4229100"/>
          <p14:tracePt t="74008" x="6286500" y="4222750"/>
          <p14:tracePt t="74024" x="6280150" y="4222750"/>
          <p14:tracePt t="74041" x="6273800" y="4216400"/>
          <p14:tracePt t="74059" x="6273800" y="4210050"/>
          <p14:tracePt t="74082" x="6267450" y="4210050"/>
          <p14:tracePt t="74110" x="6267450" y="4203700"/>
          <p14:tracePt t="74134" x="6267450" y="4197350"/>
          <p14:tracePt t="74142" x="6267450" y="4191000"/>
          <p14:tracePt t="74150" x="6261100" y="4184650"/>
          <p14:tracePt t="74158" x="6261100" y="4178300"/>
          <p14:tracePt t="74158" x="6254750" y="4171950"/>
          <p14:tracePt t="74158" x="6248400" y="4165600"/>
          <p14:tracePt t="74178" x="6235700" y="4152900"/>
          <p14:tracePt t="74190" x="6216650" y="4140200"/>
          <p14:tracePt t="74190" x="6159500" y="4114800"/>
          <p14:tracePt t="74211" x="6121400" y="4102100"/>
          <p14:tracePt t="74211" x="6083300" y="4083050"/>
          <p14:tracePt t="74226" x="6032500" y="4070350"/>
          <p14:tracePt t="74226" x="5988050" y="4044950"/>
          <p14:tracePt t="74242" x="5937250" y="4025900"/>
          <p14:tracePt t="74242" x="5886450" y="4000500"/>
          <p14:tracePt t="74259" x="5842000" y="3968750"/>
          <p14:tracePt t="74259" x="5797550" y="3937000"/>
          <p14:tracePt t="85667" x="3714750" y="4997450"/>
          <p14:tracePt t="86522" x="3721100" y="4991100"/>
          <p14:tracePt t="86527" x="3721100" y="4978400"/>
          <p14:tracePt t="86534" x="3727450" y="4965700"/>
          <p14:tracePt t="86534" x="3727450" y="4953000"/>
          <p14:tracePt t="86552" x="3733800" y="4940300"/>
          <p14:tracePt t="86552" x="3733800" y="4933950"/>
          <p14:tracePt t="86569" x="3733800" y="4927600"/>
          <p14:tracePt t="86569" x="3740150" y="4902200"/>
          <p14:tracePt t="86586" x="3740150" y="4895850"/>
          <p14:tracePt t="86586" x="3740150" y="4883150"/>
          <p14:tracePt t="86602" x="3740150" y="4876800"/>
          <p14:tracePt t="86602" x="3740150" y="4864100"/>
          <p14:tracePt t="86619" x="3740150" y="4857750"/>
          <p14:tracePt t="86619" x="3740150" y="4845050"/>
          <p14:tracePt t="86636" x="3740150" y="4838700"/>
          <p14:tracePt t="86636" x="3733800" y="4832350"/>
          <p14:tracePt t="86636" x="3733800" y="4819650"/>
          <p14:tracePt t="86654" x="3733800" y="4806950"/>
          <p14:tracePt t="86654" x="3727450" y="4794250"/>
          <p14:tracePt t="86669" x="3727450" y="4781550"/>
          <p14:tracePt t="86669" x="3721100" y="4775200"/>
          <p14:tracePt t="86687" x="3721100" y="4762500"/>
          <p14:tracePt t="86687" x="3714750" y="4749800"/>
          <p14:tracePt t="86702" x="3708400" y="4737100"/>
          <p14:tracePt t="86702" x="3702050" y="4724400"/>
          <p14:tracePt t="86702" x="3695700" y="4711700"/>
          <p14:tracePt t="86722" x="3689350" y="4705350"/>
          <p14:tracePt t="86734" x="3683000" y="4692650"/>
          <p14:tracePt t="86734" x="3663950" y="4673600"/>
          <p14:tracePt t="86755" x="3651250" y="4667250"/>
          <p14:tracePt t="86755" x="3638550" y="4660900"/>
          <p14:tracePt t="86770" x="3625850" y="4654550"/>
          <p14:tracePt t="86770" x="3613150" y="4654550"/>
          <p14:tracePt t="86770" x="3600450" y="4648200"/>
          <p14:tracePt t="86790" x="3587750" y="4654550"/>
          <p14:tracePt t="86801" x="3568700" y="4648200"/>
          <p14:tracePt t="86801" x="3556000" y="4648200"/>
          <p14:tracePt t="86801" x="3543300" y="4648200"/>
          <p14:tracePt t="86823" x="3530600" y="4648200"/>
          <p14:tracePt t="86823" x="3511550" y="4648200"/>
          <p14:tracePt t="86837" x="3505200" y="4648200"/>
          <p14:tracePt t="86837" x="3492500" y="4648200"/>
          <p14:tracePt t="86853" x="3479800" y="4648200"/>
          <p14:tracePt t="86853" x="3473450" y="4648200"/>
          <p14:tracePt t="86870" x="3467100" y="4648200"/>
          <p14:tracePt t="86885" x="3467100" y="4641850"/>
          <p14:tracePt t="86901" x="3473450" y="4641850"/>
          <p14:tracePt t="86901" x="3479800" y="4635500"/>
          <p14:tracePt t="86920" x="3492500" y="4635500"/>
          <p14:tracePt t="86920" x="3498850" y="4635500"/>
          <p14:tracePt t="86937" x="3511550" y="4629150"/>
          <p14:tracePt t="86937" x="3543300" y="4622800"/>
          <p14:tracePt t="86955" x="3562350" y="4616450"/>
          <p14:tracePt t="86955" x="3581400" y="4616450"/>
          <p14:tracePt t="86971" x="3600450" y="4610100"/>
          <p14:tracePt t="86971" x="3619500" y="4610100"/>
          <p14:tracePt t="86987" x="3644900" y="4603750"/>
          <p14:tracePt t="86987" x="3663950" y="4610100"/>
          <p14:tracePt t="87003" x="3689350" y="4610100"/>
          <p14:tracePt t="87003" x="3708400" y="4610100"/>
          <p14:tracePt t="87003" x="3733800" y="4616450"/>
          <p14:tracePt t="87023" x="3752850" y="4616450"/>
          <p14:tracePt t="87035" x="3778250" y="4622800"/>
          <p14:tracePt t="87035" x="3816350" y="4635500"/>
          <p14:tracePt t="87054" x="3835400" y="4641850"/>
          <p14:tracePt t="87054" x="3860800" y="4648200"/>
          <p14:tracePt t="87071" x="3873500" y="4654550"/>
          <p14:tracePt t="87071" x="3886200" y="4660900"/>
          <p14:tracePt t="87087" x="3905250" y="4667250"/>
          <p14:tracePt t="87087" x="3911600" y="4673600"/>
          <p14:tracePt t="87087" x="3924300" y="4673600"/>
          <p14:tracePt t="87107" x="3930650" y="4679950"/>
          <p14:tracePt t="87119" x="3943350" y="4686300"/>
          <p14:tracePt t="87119" x="3956050" y="4692650"/>
          <p14:tracePt t="87138" x="3962400" y="4705350"/>
          <p14:tracePt t="87152" x="3968750" y="4711700"/>
          <p14:tracePt t="87152" x="3968750" y="4718050"/>
          <p14:tracePt t="87173" x="3968750" y="4724400"/>
          <p14:tracePt t="87186" x="3975100" y="4730750"/>
          <p14:tracePt t="87203" x="3981450" y="4737100"/>
          <p14:tracePt t="87233" x="3987800" y="4737100"/>
          <p14:tracePt t="87254" x="3994150" y="4737100"/>
          <p14:tracePt t="87277" x="4000500" y="4737100"/>
          <p14:tracePt t="87293" x="4006850" y="4737100"/>
          <p14:tracePt t="87301" x="4013200" y="4743450"/>
          <p14:tracePt t="87313" x="4019550" y="4743450"/>
          <p14:tracePt t="87322" x="4025900" y="4749800"/>
          <p14:tracePt t="87322" x="4032250" y="4749800"/>
          <p14:tracePt t="87339" x="4038600" y="4756150"/>
          <p14:tracePt t="87339" x="4044950" y="4756150"/>
          <p14:tracePt t="87355" x="4051300" y="4756150"/>
          <p14:tracePt t="87355" x="4057650" y="4756150"/>
          <p14:tracePt t="87355" x="4070350" y="4756150"/>
          <p14:tracePt t="87375" x="4076700" y="4756150"/>
          <p14:tracePt t="87387" x="4089400" y="4756150"/>
          <p14:tracePt t="87387" x="4108450" y="4749800"/>
          <p14:tracePt t="87406" x="4121150" y="4749800"/>
          <p14:tracePt t="87406" x="4133850" y="4749800"/>
          <p14:tracePt t="87423" x="4140200" y="4743450"/>
          <p14:tracePt t="87423" x="4152900" y="4743450"/>
          <p14:tracePt t="87439" x="4165600" y="4743450"/>
          <p14:tracePt t="87439" x="4178300" y="4749800"/>
          <p14:tracePt t="87455" x="4184650" y="4749800"/>
          <p14:tracePt t="87455" x="4210050" y="4762500"/>
          <p14:tracePt t="87475" x="4222750" y="4762500"/>
          <p14:tracePt t="87475" x="4229100" y="4768850"/>
          <p14:tracePt t="87489" x="4241800" y="4768850"/>
          <p14:tracePt t="87489" x="4248150" y="4775200"/>
          <p14:tracePt t="87505" x="4260850" y="4775200"/>
          <p14:tracePt t="87505" x="4267200" y="4781550"/>
          <p14:tracePt t="87523" x="4273550" y="4781550"/>
          <p14:tracePt t="87523" x="4279900" y="4781550"/>
          <p14:tracePt t="87539" x="4286250" y="4781550"/>
          <p14:tracePt t="87539" x="4292600" y="4781550"/>
          <p14:tracePt t="87556" x="4298950" y="4787900"/>
          <p14:tracePt t="87577" x="4298950" y="4794250"/>
          <p14:tracePt t="87606" x="4298950" y="4800600"/>
          <p14:tracePt t="87630" x="4305300" y="4806950"/>
          <p14:tracePt t="87653" x="4298950" y="4813300"/>
          <p14:tracePt t="87669" x="4305300" y="4819650"/>
          <p14:tracePt t="87733" x="4311650" y="4819650"/>
          <p14:tracePt t="87758" x="4318000" y="4819650"/>
          <p14:tracePt t="87782" x="4318000" y="4826000"/>
          <p14:tracePt t="87802" x="4311650" y="4832350"/>
          <p14:tracePt t="87853" x="4305300" y="4838700"/>
          <p14:tracePt t="87886" x="4298950" y="4845050"/>
          <p14:tracePt t="87902" x="4298950" y="4851400"/>
          <p14:tracePt t="87914" x="4292600" y="4857750"/>
          <p14:tracePt t="87929" x="4286250" y="4864100"/>
          <p14:tracePt t="87953" x="4279900" y="4864100"/>
          <p14:tracePt t="87974" x="4273550" y="4876800"/>
          <p14:tracePt t="88005" x="4273550" y="4870450"/>
          <p14:tracePt t="88041" x="4273550" y="4864100"/>
          <p14:tracePt t="88066" x="4273550" y="4870450"/>
          <p14:tracePt t="88102" x="4267200" y="4870450"/>
          <p14:tracePt t="88170" x="4260850" y="4876800"/>
          <p14:tracePt t="88194" x="4254500" y="4883150"/>
          <p14:tracePt t="88222" x="4254500" y="4876800"/>
          <p14:tracePt t="88382" x="4260850" y="4876800"/>
          <p14:tracePt t="88434" x="4267200" y="4876800"/>
          <p14:tracePt t="88462" x="4267200" y="4883150"/>
          <p14:tracePt t="88566" x="4267200" y="4876800"/>
          <p14:tracePt t="88626" x="4273550" y="4876800"/>
          <p14:tracePt t="88702" x="4279900" y="4876800"/>
          <p14:tracePt t="88734" x="4279900" y="4870450"/>
          <p14:tracePt t="88762" x="4286250" y="4870450"/>
          <p14:tracePt t="88794" x="4292600" y="4864100"/>
          <p14:tracePt t="88814" x="4292600" y="4870450"/>
          <p14:tracePt t="88822" x="4298950" y="4870450"/>
          <p14:tracePt t="88846" x="4305300" y="4864100"/>
          <p14:tracePt t="88922" x="4305300" y="4857750"/>
          <p14:tracePt t="88941" x="4305300" y="4864100"/>
          <p14:tracePt t="89002" x="4298950" y="4864100"/>
          <p14:tracePt t="89034" x="4305300" y="4857750"/>
          <p14:tracePt t="89170" x="4311650" y="4851400"/>
          <p14:tracePt t="89182" x="4318000" y="4845050"/>
          <p14:tracePt t="89214" x="4324350" y="4851400"/>
          <p14:tracePt t="89274" x="4318000" y="4851400"/>
          <p14:tracePt t="89302" x="4311650" y="4851400"/>
          <p14:tracePt t="89326" x="4305300" y="4857750"/>
          <p14:tracePt t="89342" x="4298950" y="4864100"/>
          <p14:tracePt t="89354" x="4292600" y="4864100"/>
          <p14:tracePt t="89370" x="4286250" y="4870450"/>
          <p14:tracePt t="89379" x="4279900" y="4876800"/>
          <p14:tracePt t="89394" x="4267200" y="4883150"/>
          <p14:tracePt t="89410" x="4260850" y="4889500"/>
          <p14:tracePt t="89427" x="4254500" y="4889500"/>
          <p14:tracePt t="89444" x="4248150" y="4895850"/>
          <p14:tracePt t="89474" x="4241800" y="4895850"/>
          <p14:tracePt t="89506" x="4235450" y="4902200"/>
          <p14:tracePt t="89550" x="4235450" y="4908550"/>
          <p14:tracePt t="89586" x="4229100" y="4908550"/>
          <p14:tracePt t="89618" x="4222750" y="4914900"/>
          <p14:tracePt t="89642" x="4216400" y="4921250"/>
          <p14:tracePt t="89662" x="4210050" y="4921250"/>
          <p14:tracePt t="89686" x="4210050" y="4927600"/>
          <p14:tracePt t="89694" x="4203700" y="4927600"/>
          <p14:tracePt t="89706" x="4197350" y="4927600"/>
          <p14:tracePt t="89723" x="4191000" y="4927600"/>
          <p14:tracePt t="89738" x="4184650" y="4927600"/>
          <p14:tracePt t="89766" x="4178300" y="4933950"/>
          <p14:tracePt t="89774" x="4171950" y="4940300"/>
          <p14:tracePt t="89806" x="4165600" y="4946650"/>
          <p14:tracePt t="89814" x="4159250" y="4959350"/>
          <p14:tracePt t="89828" x="4152900" y="4959350"/>
          <p14:tracePt t="89828" x="4146550" y="4965700"/>
          <p14:tracePt t="89847" x="4140200" y="4972050"/>
          <p14:tracePt t="89862" x="4140200" y="4978400"/>
          <p14:tracePt t="89879" x="4133850" y="4978400"/>
          <p14:tracePt t="89895" x="4127500" y="4978400"/>
          <p14:tracePt t="89918" x="4121150" y="4978400"/>
          <p14:tracePt t="89946" x="4121150" y="4972050"/>
          <p14:tracePt t="89970" x="4114800" y="4978400"/>
          <p14:tracePt t="89986" x="4108450" y="4984750"/>
          <p14:tracePt t="90002" x="4095750" y="4984750"/>
          <p14:tracePt t="90014" x="4089400" y="4991100"/>
          <p14:tracePt t="90030" x="4083050" y="4991100"/>
          <p14:tracePt t="90054" x="4076700" y="4997450"/>
          <p14:tracePt t="90062" x="4070350" y="4991100"/>
          <p14:tracePt t="90082" x="4064000" y="4984750"/>
          <p14:tracePt t="90106" x="4057650" y="4984750"/>
          <p14:tracePt t="90122" x="4051300" y="4991100"/>
          <p14:tracePt t="90127" x="4044950" y="4997450"/>
          <p14:tracePt t="90142" x="4038600" y="4997450"/>
          <p14:tracePt t="90151" x="4038600" y="5003800"/>
          <p14:tracePt t="90174" x="4038600" y="4997450"/>
          <p14:tracePt t="90242" x="4044950" y="4997450"/>
          <p14:tracePt t="90254" x="4051300" y="4997450"/>
          <p14:tracePt t="90270" x="4057650" y="5003800"/>
          <p14:tracePt t="90286" x="4064000" y="5003800"/>
          <p14:tracePt t="90306" x="4070350" y="4997450"/>
          <p14:tracePt t="90338" x="4076700" y="4997450"/>
          <p14:tracePt t="90362" x="4083050" y="4997450"/>
          <p14:tracePt t="90426" x="4083050" y="5003800"/>
          <p14:tracePt t="90458" x="4083050" y="5010150"/>
          <p14:tracePt t="90494" x="4089400" y="5003800"/>
          <p14:tracePt t="90526" x="4083050" y="5003800"/>
          <p14:tracePt t="90570" x="4076700" y="5003800"/>
          <p14:tracePt t="90586" x="4076700" y="5010150"/>
          <p14:tracePt t="90614" x="4070350" y="5016500"/>
          <p14:tracePt t="90630" x="4070350" y="5022850"/>
          <p14:tracePt t="90646" x="4076700" y="5016500"/>
          <p14:tracePt t="90698" x="4083050" y="5029200"/>
          <p14:tracePt t="90714" x="4076700" y="5041900"/>
          <p14:tracePt t="90758" x="4083050" y="5029200"/>
          <p14:tracePt t="90775" x="4076700" y="5035550"/>
          <p14:tracePt t="90794" x="4076700" y="5029200"/>
          <p14:tracePt t="90810" x="4070350" y="5029200"/>
          <p14:tracePt t="90846" x="4064000" y="5041900"/>
          <p14:tracePt t="90862" x="4064000" y="5048250"/>
          <p14:tracePt t="90886" x="4057650" y="5048250"/>
          <p14:tracePt t="90894" x="4051300" y="5048250"/>
          <p14:tracePt t="90938" x="4044950" y="5048250"/>
          <p14:tracePt t="90962" x="4038600" y="5048250"/>
          <p14:tracePt t="90982" x="4032250" y="5054600"/>
          <p14:tracePt t="90998" x="4025900" y="5060950"/>
          <p14:tracePt t="91014" x="4019550" y="5060950"/>
          <p14:tracePt t="91023" x="4013200" y="5067300"/>
          <p14:tracePt t="91023" x="4006850" y="5067300"/>
          <p14:tracePt t="91035" x="4006850" y="5073650"/>
          <p14:tracePt t="91052" x="4000500" y="5080000"/>
          <p14:tracePt t="91066" x="3994150" y="5073650"/>
          <p14:tracePt t="91087" x="3987800" y="5067300"/>
          <p14:tracePt t="91103" x="4019550" y="5060950"/>
          <p14:tracePt t="91127" x="4019550" y="5054600"/>
          <p14:tracePt t="91135" x="3975100" y="5054600"/>
          <p14:tracePt t="91186" x="3975100" y="5060950"/>
          <p14:tracePt t="91202" x="3968750" y="5060950"/>
          <p14:tracePt t="91214" x="3962400" y="5060950"/>
          <p14:tracePt t="91223" x="3956050" y="5060950"/>
          <p14:tracePt t="91238" x="3956050" y="5067300"/>
          <p14:tracePt t="91250" x="3949700" y="5067300"/>
          <p14:tracePt t="91250" x="3943350" y="5073650"/>
          <p14:tracePt t="91269" x="3937000" y="5080000"/>
          <p14:tracePt t="91284" x="3930650" y="5086350"/>
          <p14:tracePt t="91300" x="3924300" y="5092700"/>
          <p14:tracePt t="91317" x="3917950" y="5099050"/>
          <p14:tracePt t="91334" x="3911600" y="5099050"/>
          <p14:tracePt t="91351" x="3905250" y="5099050"/>
          <p14:tracePt t="91382" x="3905250" y="5092700"/>
          <p14:tracePt t="91387" x="3905250" y="5099050"/>
          <p14:tracePt t="91426" x="3911600" y="5105400"/>
          <p14:tracePt t="91446" x="3911600" y="5111750"/>
          <p14:tracePt t="91486" x="3911600" y="5118100"/>
          <p14:tracePt t="91506" x="3911600" y="5124450"/>
          <p14:tracePt t="91515" x="3911600" y="5130800"/>
          <p14:tracePt t="91538" x="3911600" y="5118100"/>
          <p14:tracePt t="91575" x="3911600" y="5111750"/>
          <p14:tracePt t="91675" x="3905250" y="5105400"/>
          <p14:tracePt t="91718" x="3911600" y="5099050"/>
          <p14:tracePt t="91763" x="3917950" y="5092700"/>
          <p14:tracePt t="91795" x="3917950" y="5086350"/>
          <p14:tracePt t="91806" x="3917950" y="5080000"/>
          <p14:tracePt t="91823" x="3924300" y="5073650"/>
          <p14:tracePt t="91855" x="3924300" y="5080000"/>
          <p14:tracePt t="91882" x="3930650" y="5086350"/>
          <p14:tracePt t="91923" x="3924300" y="5092700"/>
          <p14:tracePt t="91974" x="3924300" y="5086350"/>
          <p14:tracePt t="91995" x="3924300" y="5092700"/>
          <p14:tracePt t="92055" x="3930650" y="5092700"/>
          <p14:tracePt t="92107" x="3937000" y="5080000"/>
          <p14:tracePt t="92123" x="3943350" y="5073650"/>
          <p14:tracePt t="92155" x="3943350" y="5086350"/>
          <p14:tracePt t="92286" x="3943350" y="5092700"/>
          <p14:tracePt t="92295" x="3943350" y="5067300"/>
          <p14:tracePt t="92311" x="3943350" y="5080000"/>
          <p14:tracePt t="92320" x="3949700" y="5092700"/>
          <p14:tracePt t="92320" x="3949700" y="5111750"/>
          <p14:tracePt t="92339" x="3949700" y="5124450"/>
          <p14:tracePt t="92339" x="3949700" y="5137150"/>
          <p14:tracePt t="92356" x="3949700" y="5149850"/>
          <p14:tracePt t="92356" x="3949700" y="5162550"/>
          <p14:tracePt t="92373" x="3956050" y="5207000"/>
          <p14:tracePt t="92373" x="3949700" y="5213350"/>
          <p14:tracePt t="92389" x="3949700" y="5226050"/>
          <p14:tracePt t="92389" x="3949700" y="5232400"/>
          <p14:tracePt t="92406" x="3911600" y="5238750"/>
          <p14:tracePt t="92421" x="3879850" y="5245100"/>
          <p14:tracePt t="92421" x="3879850" y="5251450"/>
          <p14:tracePt t="92440" x="3886200" y="5257800"/>
          <p14:tracePt t="92440" x="3879850" y="5270500"/>
          <p14:tracePt t="92456" x="3886200" y="5276850"/>
          <p14:tracePt t="92456" x="3892550" y="5283200"/>
          <p14:tracePt t="92475" x="3924300" y="5289550"/>
          <p14:tracePt t="92488" x="3962400" y="5289550"/>
          <p14:tracePt t="92505" x="3930650" y="5289550"/>
          <p14:tracePt t="92527" x="3930650" y="5283200"/>
          <p14:tracePt t="92542" x="3930650" y="5276850"/>
          <p14:tracePt t="92559" x="3930650" y="5264150"/>
          <p14:tracePt t="92576" x="3930650" y="5257800"/>
          <p14:tracePt t="92588" x="4000500" y="5251450"/>
          <p14:tracePt t="92588" x="3994150" y="5245100"/>
          <p14:tracePt t="97870" x="3911600" y="5238750"/>
          <p14:tracePt t="98188" x="3917950" y="5232400"/>
          <p14:tracePt t="98204" x="3911600" y="5232400"/>
          <p14:tracePt t="98332" x="3905250" y="5232400"/>
          <p14:tracePt t="98368" x="3892550" y="5232400"/>
          <p14:tracePt t="98384" x="3886200" y="5232400"/>
          <p14:tracePt t="98400" x="3886200" y="5238750"/>
          <p14:tracePt t="98408" x="3873500" y="5238750"/>
          <p14:tracePt t="98413" x="3867150" y="5238750"/>
          <p14:tracePt t="98425" x="3854450" y="5238750"/>
          <p14:tracePt t="98452" x="3848100" y="5238750"/>
          <p14:tracePt t="98468" x="3841750" y="5238750"/>
          <p14:tracePt t="98481" x="3835400" y="5238750"/>
          <p14:tracePt t="98521" x="3829050" y="5238750"/>
          <p14:tracePt t="98556" x="3822700" y="5238750"/>
          <p14:tracePt t="98572" x="3816350" y="5245100"/>
          <p14:tracePt t="98592" x="3810000" y="5238750"/>
          <p14:tracePt t="98616" x="3803650" y="5245100"/>
          <p14:tracePt t="98632" x="3803650" y="5238750"/>
          <p14:tracePt t="98668" x="3803650" y="5226050"/>
          <p14:tracePt t="98752" x="3803650" y="5219700"/>
          <p14:tracePt t="98768" x="3810000" y="5226050"/>
          <p14:tracePt t="98796" x="3810000" y="5219700"/>
          <p14:tracePt t="98856" x="3816350" y="5226050"/>
          <p14:tracePt t="98925" x="3816350" y="5219700"/>
          <p14:tracePt t="98940" x="3810000" y="5219700"/>
          <p14:tracePt t="99000" x="3810000" y="5213350"/>
          <p14:tracePt t="99012" x="3816350" y="5219700"/>
          <p14:tracePt t="99072" x="3810000" y="5226050"/>
          <p14:tracePt t="99132" x="3803650" y="5232400"/>
          <p14:tracePt t="99172" x="3803650" y="5219700"/>
          <p14:tracePt t="99193" x="3797300" y="5226050"/>
          <p14:tracePt t="99208" x="3790950" y="5232400"/>
          <p14:tracePt t="99276" x="3784600" y="5232400"/>
          <p14:tracePt t="99292" x="3778250" y="5232400"/>
          <p14:tracePt t="99308" x="3771900" y="5232400"/>
          <p14:tracePt t="99312" x="3765550" y="5238750"/>
          <p14:tracePt t="99329" x="3759200" y="5245100"/>
          <p14:tracePt t="99329" x="3752850" y="5245100"/>
          <p14:tracePt t="99346" x="3746500" y="5245100"/>
          <p14:tracePt t="99346" x="3740150" y="5251450"/>
          <p14:tracePt t="99364" x="3733800" y="5251450"/>
          <p14:tracePt t="99364" x="3727450" y="5257800"/>
          <p14:tracePt t="99380" x="3721100" y="5257800"/>
          <p14:tracePt t="99395" x="3714750" y="5257800"/>
          <p14:tracePt t="99412" x="3708400" y="5257800"/>
          <p14:tracePt t="99412" x="3702050" y="5257800"/>
          <p14:tracePt t="99430" x="3695700" y="5264150"/>
          <p14:tracePt t="99430" x="3689350" y="5257800"/>
          <p14:tracePt t="99430" x="3683000" y="5257800"/>
          <p14:tracePt t="99450" x="3676650" y="5257800"/>
          <p14:tracePt t="99462" x="3670300" y="5251450"/>
          <p14:tracePt t="99508" x="3663950" y="5251450"/>
          <p14:tracePt t="99525" x="3663950" y="5245100"/>
          <p14:tracePt t="99553" x="3657600" y="5232400"/>
          <p14:tracePt t="99568" x="3651250" y="5232400"/>
          <p14:tracePt t="99608" x="3651250" y="5226050"/>
          <p14:tracePt t="99636" x="3644900" y="5232400"/>
          <p14:tracePt t="99681" x="3638550" y="5232400"/>
          <p14:tracePt t="99712" x="3632200" y="5232400"/>
          <p14:tracePt t="99728" x="3625850" y="5226050"/>
          <p14:tracePt t="99773" x="3625850" y="5219700"/>
          <p14:tracePt t="99832" x="3619500" y="5219700"/>
          <p14:tracePt t="99893" x="3613150" y="5219700"/>
          <p14:tracePt t="99936" x="3606800" y="5219700"/>
          <p14:tracePt t="100004" x="3600450" y="5219700"/>
          <p14:tracePt t="100028" x="3594100" y="5226050"/>
          <p14:tracePt t="100041" x="3587750" y="5226050"/>
          <p14:tracePt t="101489" x="3365500" y="5283200"/>
          <p14:tracePt t="101501" x="3359150" y="5276850"/>
          <p14:tracePt t="101509" x="3359150" y="5270500"/>
          <p14:tracePt t="101519" x="3346450" y="5257800"/>
          <p14:tracePt t="101519" x="3340100" y="5251450"/>
          <p14:tracePt t="101538" x="3333750" y="5238750"/>
          <p14:tracePt t="101538" x="3321050" y="5232400"/>
          <p14:tracePt t="101554" x="3314700" y="5219700"/>
          <p14:tracePt t="101554" x="3308350" y="5213350"/>
          <p14:tracePt t="101571" x="3295650" y="5207000"/>
          <p14:tracePt t="101571" x="3289300" y="5207000"/>
          <p14:tracePt t="101587" x="3276600" y="5200650"/>
          <p14:tracePt t="101587" x="3263900" y="5200650"/>
          <p14:tracePt t="101604" x="3251200" y="5194300"/>
          <p14:tracePt t="101604" x="3232150" y="5187950"/>
          <p14:tracePt t="101621" x="3219450" y="5181600"/>
          <p14:tracePt t="101621" x="3206750" y="5175250"/>
          <p14:tracePt t="101638" x="3194050" y="5168900"/>
          <p14:tracePt t="101638" x="3181350" y="5162550"/>
          <p14:tracePt t="101655" x="3168650" y="5149850"/>
          <p14:tracePt t="101655" x="3155950" y="5143500"/>
          <p14:tracePt t="101655" x="3136900" y="5130800"/>
          <p14:tracePt t="101674" x="3117850" y="5124450"/>
          <p14:tracePt t="101686" x="3098800" y="5118100"/>
          <p14:tracePt t="101686" x="3054350" y="5099050"/>
          <p14:tracePt t="101706" x="3028950" y="5092700"/>
          <p14:tracePt t="101706" x="3003550" y="5086350"/>
          <p14:tracePt t="101722" x="2971800" y="5080000"/>
          <p14:tracePt t="101722" x="2946400" y="5080000"/>
          <p14:tracePt t="101738" x="2914650" y="5073650"/>
          <p14:tracePt t="101738" x="2889250" y="5067300"/>
          <p14:tracePt t="101738" x="2857500" y="5067300"/>
          <p14:tracePt t="101757" x="2825750" y="5067300"/>
          <p14:tracePt t="101770" x="2794000" y="5060950"/>
          <p14:tracePt t="101770" x="2768600" y="5060950"/>
          <p14:tracePt t="101770" x="2711450" y="5060950"/>
          <p14:tracePt t="101793" x="2686050" y="5060950"/>
          <p14:tracePt t="101804" x="2654300" y="5060950"/>
          <p14:tracePt t="101804" x="2628900" y="5060950"/>
          <p14:tracePt t="101822" x="2609850" y="5060950"/>
          <p14:tracePt t="101822" x="2584450" y="5060950"/>
          <p14:tracePt t="101838" x="2559050" y="5060950"/>
          <p14:tracePt t="101838" x="2508250" y="5054600"/>
          <p14:tracePt t="101855" x="2482850" y="5048250"/>
          <p14:tracePt t="101855" x="2457450" y="5041900"/>
          <p14:tracePt t="101872" x="2425700" y="5035550"/>
          <p14:tracePt t="101872" x="2400300" y="5035550"/>
          <p14:tracePt t="101889" x="2374900" y="5035550"/>
          <p14:tracePt t="101889" x="2355850" y="5035550"/>
          <p14:tracePt t="101905" x="2330450" y="5041900"/>
          <p14:tracePt t="101905" x="2286000" y="5054600"/>
          <p14:tracePt t="101923" x="2260600" y="5054600"/>
          <p14:tracePt t="101923" x="2235200" y="5060950"/>
          <p14:tracePt t="101939" x="2209800" y="5060950"/>
          <p14:tracePt t="101939" x="2184400" y="5060950"/>
          <p14:tracePt t="101956" x="2159000" y="5060950"/>
          <p14:tracePt t="101956" x="2127250" y="5060950"/>
          <p14:tracePt t="101974" x="2057400" y="5054600"/>
          <p14:tracePt t="101974" x="2025650" y="5054600"/>
          <p14:tracePt t="101990" x="1993900" y="5054600"/>
          <p14:tracePt t="101990" x="1962150" y="5054600"/>
          <p14:tracePt t="102006" x="1924050" y="5054600"/>
          <p14:tracePt t="102006" x="1892300" y="5060950"/>
          <p14:tracePt t="102024" x="1860550" y="5060950"/>
          <p14:tracePt t="102024" x="1828800" y="5060950"/>
          <p14:tracePt t="102024" x="1803400" y="5054600"/>
          <p14:tracePt t="102041" x="1771650" y="5041900"/>
          <p14:tracePt t="102054" x="1733550" y="5029200"/>
          <p14:tracePt t="102054" x="1676400" y="4984750"/>
          <p14:tracePt t="102074" x="1651000" y="4953000"/>
          <p14:tracePt t="102074" x="1625600" y="4927600"/>
          <p14:tracePt t="102090" x="1606550" y="4895850"/>
          <p14:tracePt t="102090" x="1593850" y="4870450"/>
          <p14:tracePt t="102106" x="1587500" y="4845050"/>
          <p14:tracePt t="102106" x="1581150" y="4819650"/>
          <p14:tracePt t="102106" x="1587500" y="4794250"/>
          <p14:tracePt t="102126" x="1593850" y="4768850"/>
          <p14:tracePt t="102138" x="1612900" y="4743450"/>
          <p14:tracePt t="102138" x="1663700" y="4679950"/>
          <p14:tracePt t="102157" x="1695450" y="4648200"/>
          <p14:tracePt t="102157" x="1739900" y="4616450"/>
          <p14:tracePt t="102173" x="1790700" y="4584700"/>
          <p14:tracePt t="102173" x="1841500" y="4552950"/>
          <p14:tracePt t="102190" x="1898650" y="4527550"/>
          <p14:tracePt t="102190" x="1962150" y="4508500"/>
          <p14:tracePt t="102207" x="2032000" y="4495800"/>
          <p14:tracePt t="102207" x="2171700" y="4476750"/>
          <p14:tracePt t="102224" x="2241550" y="4470400"/>
          <p14:tracePt t="102224" x="2317750" y="4470400"/>
          <p14:tracePt t="102240" x="2387600" y="4470400"/>
          <p14:tracePt t="102240" x="2457450" y="4476750"/>
          <p14:tracePt t="102257" x="2527300" y="4483100"/>
          <p14:tracePt t="102257" x="2667000" y="4495800"/>
          <p14:tracePt t="102275" x="2736850" y="4508500"/>
          <p14:tracePt t="102275" x="2800350" y="4527550"/>
          <p14:tracePt t="102291" x="2863850" y="4546600"/>
          <p14:tracePt t="102291" x="2921000" y="4565650"/>
          <p14:tracePt t="102307" x="2971800" y="4597400"/>
          <p14:tracePt t="102307" x="3022600" y="4629150"/>
          <p14:tracePt t="102325" x="3067050" y="4660900"/>
          <p14:tracePt t="102325" x="3111500" y="4692650"/>
          <p14:tracePt t="102342" x="3168650" y="4756150"/>
          <p14:tracePt t="102342" x="3194050" y="4787900"/>
          <p14:tracePt t="102357" x="3206750" y="4819650"/>
          <p14:tracePt t="102357" x="3219450" y="4845050"/>
          <p14:tracePt t="102375" x="3219450" y="4870450"/>
          <p14:tracePt t="102375" x="3219450" y="4895850"/>
          <p14:tracePt t="102375" x="3213100" y="4914900"/>
          <p14:tracePt t="102394" x="3200400" y="4940300"/>
          <p14:tracePt t="102405" x="3181350" y="4959350"/>
          <p14:tracePt t="102405" x="3162300" y="4984750"/>
          <p14:tracePt t="102405" x="3143250" y="5003800"/>
          <p14:tracePt t="102427" x="3117850" y="5022850"/>
          <p14:tracePt t="102439" x="3092450" y="5041900"/>
          <p14:tracePt t="102439" x="3035300" y="5073650"/>
          <p14:tracePt t="102457" x="3003550" y="5086350"/>
          <p14:tracePt t="102457" x="2971800" y="5099050"/>
          <p14:tracePt t="102474" x="2933700" y="5111750"/>
          <p14:tracePt t="102474" x="2901950" y="5118100"/>
          <p14:tracePt t="102474" x="2863850" y="5124450"/>
          <p14:tracePt t="102493" x="2832100" y="5137150"/>
          <p14:tracePt t="102506" x="2800350" y="5137150"/>
          <p14:tracePt t="102506" x="2743200" y="5149850"/>
          <p14:tracePt t="102525" x="2717800" y="5156200"/>
          <p14:tracePt t="102525" x="2692400" y="5156200"/>
          <p14:tracePt t="102541" x="2673350" y="5162550"/>
          <p14:tracePt t="102541" x="2654300" y="5162550"/>
          <p14:tracePt t="102558" x="2635250" y="5162550"/>
          <p14:tracePt t="102558" x="2616200" y="5168900"/>
          <p14:tracePt t="102576" x="2603500" y="5168900"/>
          <p14:tracePt t="102576" x="2597150" y="5162550"/>
          <p14:tracePt t="102591" x="2597150" y="5156200"/>
          <p14:tracePt t="102606" x="2597150" y="5149850"/>
          <p14:tracePt t="102623" x="2597150" y="5143500"/>
          <p14:tracePt t="102623" x="2603500" y="5137150"/>
          <p14:tracePt t="102642" x="2603500" y="5130800"/>
          <p14:tracePt t="102642" x="2609850" y="5124450"/>
          <p14:tracePt t="102658" x="2609850" y="5118100"/>
          <p14:tracePt t="102673" x="2622550" y="5111750"/>
          <p14:tracePt t="102673" x="2622550" y="5105400"/>
          <p14:tracePt t="102673" x="2628900" y="5099050"/>
          <p14:tracePt t="102694" x="2628900" y="5092700"/>
          <p14:tracePt t="102706" x="2635250" y="5086350"/>
          <p14:tracePt t="102706" x="2641600" y="5080000"/>
          <p14:tracePt t="102727" x="2641600" y="5073650"/>
          <p14:tracePt t="102727" x="2641600" y="5067300"/>
          <p14:tracePt t="102742" x="2641600" y="5060950"/>
          <p14:tracePt t="102757" x="2641600" y="5054600"/>
          <p14:tracePt t="102773" x="2641600" y="5048250"/>
          <p14:tracePt t="102773" x="2641600" y="5041900"/>
          <p14:tracePt t="102795" x="2635250" y="5035550"/>
          <p14:tracePt t="102845" x="2628900" y="5041900"/>
          <p14:tracePt t="102869" x="2622550" y="5041900"/>
          <p14:tracePt t="102889" x="2616200" y="5041900"/>
          <p14:tracePt t="102905" x="2609850" y="5048250"/>
          <p14:tracePt t="102921" x="2603500" y="5048250"/>
          <p14:tracePt t="102933" x="2597150" y="5048250"/>
          <p14:tracePt t="102949" x="2590800" y="5054600"/>
          <p14:tracePt t="102965" x="2590800" y="5060950"/>
          <p14:tracePt t="102981" x="2584450" y="5067300"/>
          <p14:tracePt t="103001" x="2584450" y="5060950"/>
          <p14:tracePt t="103069" x="2590800" y="5054600"/>
          <p14:tracePt t="103093" x="2590800" y="5048250"/>
          <p14:tracePt t="103113" x="2590800" y="5041900"/>
          <p14:tracePt t="103137" x="2590800" y="5035550"/>
          <p14:tracePt t="103161" x="2584450" y="5035550"/>
          <p14:tracePt t="103229" x="2578100" y="5035550"/>
          <p14:tracePt t="103333" x="2571750" y="5035550"/>
          <p14:tracePt t="103385" x="2565400" y="5035550"/>
          <p14:tracePt t="103409" x="2565400" y="5029200"/>
          <p14:tracePt t="103429" x="2565400" y="5022850"/>
          <p14:tracePt t="103573" x="2571750" y="5016500"/>
          <p14:tracePt t="103593" x="2571750" y="5010150"/>
          <p14:tracePt t="103617" x="2571750" y="5003800"/>
          <p14:tracePt t="103641" x="2571750" y="4997450"/>
          <p14:tracePt t="103653" x="2571750" y="4991100"/>
          <p14:tracePt t="103693" x="2571750" y="4984750"/>
          <p14:tracePt t="103713" x="2565400" y="4978400"/>
          <p14:tracePt t="103790" x="2559050" y="4978400"/>
          <p14:tracePt t="103821" x="2559050" y="4972050"/>
          <p14:tracePt t="103985" x="2559050" y="4965700"/>
          <p14:tracePt t="104029" x="2552700" y="4959350"/>
          <p14:tracePt t="104053" x="2546350" y="4953000"/>
          <p14:tracePt t="104125" x="2540000" y="4953000"/>
          <p14:tracePt t="104149" x="2533650" y="4953000"/>
          <p14:tracePt t="104173" x="2527300" y="4953000"/>
          <p14:tracePt t="104185" x="2520950" y="4953000"/>
          <p14:tracePt t="104201" x="2514600" y="4959350"/>
          <p14:tracePt t="104217" x="2508250" y="4959350"/>
          <p14:tracePt t="104233" x="2501900" y="4965700"/>
          <p14:tracePt t="104246" x="2495550" y="4965700"/>
          <p14:tracePt t="104269" x="2501900" y="4965700"/>
          <p14:tracePt t="104337" x="2508250" y="4965700"/>
          <p14:tracePt t="104353" x="2514600" y="4965700"/>
          <p14:tracePt t="104373" x="2520950" y="4959350"/>
          <p14:tracePt t="104398" x="2527300" y="4959350"/>
          <p14:tracePt t="104421" x="2533650" y="4959350"/>
          <p14:tracePt t="104433" x="2540000" y="4959350"/>
          <p14:tracePt t="104441" x="2546350" y="4959350"/>
          <p14:tracePt t="104450" x="2559050" y="4959350"/>
          <p14:tracePt t="104463" x="2565400" y="4959350"/>
          <p14:tracePt t="104463" x="2584450" y="4972050"/>
          <p14:tracePt t="104482" x="2597150" y="4978400"/>
          <p14:tracePt t="104482" x="2609850" y="4984750"/>
          <p14:tracePt t="104498" x="2622550" y="4997450"/>
          <p14:tracePt t="104498" x="2628900" y="5010150"/>
          <p14:tracePt t="104515" x="2641600" y="5022850"/>
          <p14:tracePt t="104515" x="2647950" y="5041900"/>
          <p14:tracePt t="104515" x="2654300" y="5054600"/>
          <p14:tracePt t="104534" x="2660650" y="5073650"/>
          <p14:tracePt t="104534" x="2667000" y="5092700"/>
          <p14:tracePt t="104548" x="2673350" y="5111750"/>
          <p14:tracePt t="104548" x="2673350" y="5130800"/>
          <p14:tracePt t="104565" x="2673350" y="5149850"/>
          <p14:tracePt t="104565" x="2673350" y="5168900"/>
          <p14:tracePt t="104581" x="2667000" y="5187950"/>
          <p14:tracePt t="104581" x="2660650" y="5200650"/>
          <p14:tracePt t="104598" x="2654300" y="5219700"/>
          <p14:tracePt t="104598" x="2628900" y="5251450"/>
          <p14:tracePt t="104615" x="2616200" y="5270500"/>
          <p14:tracePt t="104615" x="2603500" y="5283200"/>
          <p14:tracePt t="104632" x="2584450" y="5295900"/>
          <p14:tracePt t="104632" x="2571750" y="5314950"/>
          <p14:tracePt t="104649" x="2552700" y="5327650"/>
          <p14:tracePt t="104649" x="2533650" y="5340350"/>
          <p14:tracePt t="104665" x="2520950" y="5353050"/>
          <p14:tracePt t="104665" x="2489200" y="5378450"/>
          <p14:tracePt t="104682" x="2470150" y="5384800"/>
          <p14:tracePt t="104682" x="2457450" y="5391150"/>
          <p14:tracePt t="104699" x="2444750" y="5391150"/>
          <p14:tracePt t="104699" x="2438400" y="5397500"/>
          <p14:tracePt t="104715" x="2425700" y="5397500"/>
          <p14:tracePt t="104715" x="2419350" y="5397500"/>
          <p14:tracePt t="104715" x="2419350" y="5391150"/>
          <p14:tracePt t="104734" x="2419350" y="5384800"/>
          <p14:tracePt t="104747" x="2419350" y="5378450"/>
          <p14:tracePt t="104747" x="2438400" y="5365750"/>
          <p14:tracePt t="104767" x="2451100" y="5359400"/>
          <p14:tracePt t="104767" x="2476500" y="5353050"/>
          <p14:tracePt t="104784" x="2508250" y="5346700"/>
          <p14:tracePt t="104784" x="2546350" y="5340350"/>
          <p14:tracePt t="104799" x="2590800" y="5340350"/>
          <p14:tracePt t="104799" x="2635250" y="5334000"/>
          <p14:tracePt t="104815" x="2692400" y="5334000"/>
          <p14:tracePt t="104815" x="2749550" y="5327650"/>
          <p14:tracePt t="104815" x="2813050" y="5327650"/>
          <p14:tracePt t="104835" x="2876550" y="5321300"/>
          <p14:tracePt t="104847" x="2946400" y="5321300"/>
          <p14:tracePt t="104847" x="3079750" y="5314950"/>
          <p14:tracePt t="104866" x="3143250" y="5308600"/>
          <p14:tracePt t="104866" x="3213100" y="5308600"/>
          <p14:tracePt t="104883" x="3276600" y="5308600"/>
          <p14:tracePt t="104883" x="3333750" y="5314950"/>
          <p14:tracePt t="104899" x="3397250" y="5314950"/>
          <p14:tracePt t="104899" x="3505200" y="5321300"/>
          <p14:tracePt t="104916" x="3556000" y="5321300"/>
          <p14:tracePt t="104916" x="3600450" y="5327650"/>
          <p14:tracePt t="104933" x="3644900" y="5327650"/>
          <p14:tracePt t="104933" x="3683000" y="5327650"/>
          <p14:tracePt t="104949" x="3721100" y="5327650"/>
          <p14:tracePt t="104949" x="3746500" y="5327650"/>
          <p14:tracePt t="104966" x="3771900" y="5334000"/>
          <p14:tracePt t="104966" x="3816350" y="5334000"/>
          <p14:tracePt t="104984" x="3835400" y="5334000"/>
          <p14:tracePt t="104984" x="3848100" y="5334000"/>
          <p14:tracePt t="104999" x="3860800" y="5334000"/>
          <p14:tracePt t="104999" x="3873500" y="5334000"/>
          <p14:tracePt t="105017" x="3879850" y="5334000"/>
          <p14:tracePt t="105017" x="3898900" y="5334000"/>
          <p14:tracePt t="105034" x="3911600" y="5340350"/>
          <p14:tracePt t="105034" x="3917950" y="5340350"/>
          <p14:tracePt t="105050" x="3930650" y="5340350"/>
          <p14:tracePt t="105050" x="3943350" y="5340350"/>
          <p14:tracePt t="105067" x="3956050" y="5340350"/>
          <p14:tracePt t="105067" x="3975100" y="5340350"/>
          <p14:tracePt t="105084" x="3987800" y="5346700"/>
          <p14:tracePt t="105084" x="4006850" y="5346700"/>
          <p14:tracePt t="105084" x="4025900" y="5353050"/>
          <p14:tracePt t="105102" x="4051300" y="5359400"/>
          <p14:tracePt t="105115" x="4070350" y="5359400"/>
          <p14:tracePt t="105115" x="4114800" y="5372100"/>
          <p14:tracePt t="105134" x="4140200" y="5372100"/>
          <p14:tracePt t="105134" x="4165600" y="5378450"/>
          <p14:tracePt t="105150" x="4184650" y="5384800"/>
          <p14:tracePt t="105150" x="4210050" y="5391150"/>
          <p14:tracePt t="105167" x="4229100" y="5391150"/>
          <p14:tracePt t="105167" x="4248150" y="5391150"/>
          <p14:tracePt t="105167" x="4267200" y="5397500"/>
          <p14:tracePt t="105186" x="4286250" y="5397500"/>
          <p14:tracePt t="105199" x="4298950" y="5403850"/>
          <p14:tracePt t="105199" x="4324350" y="5403850"/>
          <p14:tracePt t="105217" x="4337050" y="5410200"/>
          <p14:tracePt t="105217" x="4343400" y="5410200"/>
          <p14:tracePt t="105234" x="4356100" y="5416550"/>
          <p14:tracePt t="105234" x="4362450" y="5416550"/>
          <p14:tracePt t="105251" x="4368800" y="5416550"/>
          <p14:tracePt t="105251" x="4381500" y="5422900"/>
          <p14:tracePt t="105267" x="4387850" y="5422900"/>
          <p14:tracePt t="105283" x="4394200" y="5429250"/>
          <p14:tracePt t="105299" x="4387850" y="5429250"/>
          <p14:tracePt t="105374" x="4381500" y="5429250"/>
          <p14:tracePt t="105393" x="4375150" y="5429250"/>
          <p14:tracePt t="105418" x="4368800" y="5429250"/>
          <p14:tracePt t="105434" x="4362450" y="5429250"/>
          <p14:tracePt t="105446" x="4356100" y="5422900"/>
          <p14:tracePt t="105462" x="4343400" y="5422900"/>
          <p14:tracePt t="105478" x="4337050" y="5422900"/>
          <p14:tracePt t="105494" x="4330700" y="5422900"/>
          <p14:tracePt t="105502" x="4324350" y="5416550"/>
          <p14:tracePt t="105502" x="4318000" y="5416550"/>
          <p14:tracePt t="105519" x="4311650" y="5416550"/>
          <p14:tracePt t="105519" x="4305300" y="5416550"/>
          <p14:tracePt t="105535" x="4292600" y="5416550"/>
          <p14:tracePt t="105535" x="4286250" y="5422900"/>
          <p14:tracePt t="105535" x="4279900" y="5422900"/>
          <p14:tracePt t="105554" x="4267200" y="5422900"/>
          <p14:tracePt t="105554" x="4260850" y="5422900"/>
          <p14:tracePt t="105569" x="4248150" y="5422900"/>
          <p14:tracePt t="105569" x="4235450" y="5429250"/>
          <p14:tracePt t="105586" x="4229100" y="5429250"/>
          <p14:tracePt t="105586" x="4216400" y="5429250"/>
          <p14:tracePt t="105602" x="4210050" y="5429250"/>
          <p14:tracePt t="105602" x="4197350" y="5429250"/>
          <p14:tracePt t="105619" x="4191000" y="5429250"/>
          <p14:tracePt t="105619" x="4178300" y="5435600"/>
          <p14:tracePt t="105636" x="4165600" y="5435600"/>
          <p14:tracePt t="105636" x="4159250" y="5435600"/>
          <p14:tracePt t="105652" x="4152900" y="5435600"/>
          <p14:tracePt t="105652" x="4146550" y="5435600"/>
          <p14:tracePt t="105669" x="4140200" y="5435600"/>
          <p14:tracePt t="105669" x="4133850" y="5435600"/>
          <p14:tracePt t="105687" x="4127500" y="5429250"/>
          <p14:tracePt t="105702" x="4121150" y="5429250"/>
          <p14:tracePt t="105718" x="4127500" y="5435600"/>
          <p14:tracePt t="105810" x="4133850" y="5441950"/>
          <p14:tracePt t="105829" x="4140200" y="5448300"/>
          <p14:tracePt t="105882" x="4133850" y="5454650"/>
          <p14:tracePt t="105906" x="4133850" y="5461000"/>
          <p14:tracePt t="105922" x="4127500" y="5467350"/>
          <p14:tracePt t="105942" x="4121150" y="5467350"/>
          <p14:tracePt t="105958" x="4114800" y="5473700"/>
          <p14:tracePt t="105974" x="4108450" y="5473700"/>
          <p14:tracePt t="105986" x="4102100" y="5480050"/>
          <p14:tracePt t="106002" x="4095750" y="5480050"/>
          <p14:tracePt t="106018" x="4095750" y="5486400"/>
          <p14:tracePt t="106033" x="4089400" y="5480050"/>
          <p14:tracePt t="106070" x="4095750" y="5480050"/>
          <p14:tracePt t="106114" x="4102100" y="5480050"/>
          <p14:tracePt t="106138" x="4108450" y="5480050"/>
          <p14:tracePt t="106166" x="4114800" y="5480050"/>
          <p14:tracePt t="106182" x="4121150" y="5480050"/>
          <p14:tracePt t="106190" x="4127500" y="5480050"/>
          <p14:tracePt t="106202" x="4133850" y="5480050"/>
          <p14:tracePt t="106202" x="4146550" y="5486400"/>
          <p14:tracePt t="106202" x="4152900" y="5486400"/>
          <p14:tracePt t="106223" x="4165600" y="5492750"/>
          <p14:tracePt t="106223" x="4178300" y="5499100"/>
          <p14:tracePt t="106238" x="4197350" y="5505450"/>
          <p14:tracePt t="106238" x="4210050" y="5505450"/>
          <p14:tracePt t="106254" x="4229100" y="5511800"/>
          <p14:tracePt t="106254" x="4248150" y="5518150"/>
          <p14:tracePt t="106271" x="4267200" y="5518150"/>
          <p14:tracePt t="106271" x="4318000" y="5524500"/>
          <p14:tracePt t="106288" x="4343400" y="5524500"/>
          <p14:tracePt t="106288" x="4368800" y="5530850"/>
          <p14:tracePt t="106304" x="4400550" y="5530850"/>
          <p14:tracePt t="106304" x="4425950" y="5537200"/>
          <p14:tracePt t="106321" x="4451350" y="5537200"/>
          <p14:tracePt t="106321" x="4483100" y="5543550"/>
          <p14:tracePt t="106338" x="4508500" y="5549900"/>
          <p14:tracePt t="106338" x="4565650" y="5556250"/>
          <p14:tracePt t="106355" x="4591050" y="5562600"/>
          <p14:tracePt t="106355" x="4616450" y="5568950"/>
          <p14:tracePt t="106371" x="4648200" y="5575300"/>
          <p14:tracePt t="106371" x="4673600" y="5575300"/>
          <p14:tracePt t="106388" x="4699000" y="5581650"/>
          <p14:tracePt t="106388" x="4730750" y="5581650"/>
          <p14:tracePt t="106388" x="4756150" y="5588000"/>
          <p14:tracePt t="106407" x="4781550" y="5588000"/>
          <p14:tracePt t="106419" x="4806950" y="5588000"/>
          <p14:tracePt t="106419" x="4857750" y="5588000"/>
          <p14:tracePt t="106439" x="4883150" y="5588000"/>
          <p14:tracePt t="106439" x="4908550" y="5588000"/>
          <p14:tracePt t="106455" x="4933950" y="5588000"/>
          <p14:tracePt t="106455" x="4965700" y="5581650"/>
          <p14:tracePt t="106471" x="4991100" y="5581650"/>
          <p14:tracePt t="106471" x="5022850" y="5575300"/>
          <p14:tracePt t="106471" x="5054600" y="5568950"/>
          <p14:tracePt t="106491" x="5086350" y="5562600"/>
          <p14:tracePt t="106504" x="5111750" y="5556250"/>
          <p14:tracePt t="106504" x="5143500" y="5549900"/>
          <p14:tracePt t="106523" x="5200650" y="5543550"/>
          <p14:tracePt t="106523" x="5232400" y="5537200"/>
          <p14:tracePt t="106538" x="5257800" y="5537200"/>
          <p14:tracePt t="106538" x="5283200" y="5537200"/>
          <p14:tracePt t="106555" x="5308600" y="5537200"/>
          <p14:tracePt t="106555" x="5334000" y="5537200"/>
          <p14:tracePt t="106555" x="5359400" y="5537200"/>
          <p14:tracePt t="106574" x="5384800" y="5537200"/>
          <p14:tracePt t="106574" x="5403850" y="5537200"/>
          <p14:tracePt t="106589" x="5429250" y="5537200"/>
          <p14:tracePt t="106589" x="5448300" y="5537200"/>
          <p14:tracePt t="106605" x="5467350" y="5537200"/>
          <p14:tracePt t="106605" x="5492750" y="5537200"/>
          <p14:tracePt t="106622" x="5511800" y="5530850"/>
          <p14:tracePt t="106622" x="5530850" y="5530850"/>
          <p14:tracePt t="106639" x="5549900" y="5530850"/>
          <p14:tracePt t="106639" x="5575300" y="5530850"/>
          <p14:tracePt t="106656" x="5588000" y="5524500"/>
          <p14:tracePt t="106656" x="5600700" y="5524500"/>
          <p14:tracePt t="106672" x="5607050" y="5524500"/>
          <p14:tracePt t="106672" x="5613400" y="5524500"/>
          <p14:tracePt t="106689" x="5619750" y="5524500"/>
          <p14:tracePt t="106689" x="5632450" y="5530850"/>
          <p14:tracePt t="106706" x="5638800" y="5537200"/>
          <p14:tracePt t="106722" x="5645150" y="5543550"/>
          <p14:tracePt t="106739" x="5645150" y="5556250"/>
          <p14:tracePt t="106754" x="5651500" y="5556250"/>
          <p14:tracePt t="106775" x="5657850" y="5562600"/>
          <p14:tracePt t="106798" x="5664200" y="5562600"/>
          <p14:tracePt t="106822" x="5670550" y="5556250"/>
          <p14:tracePt t="106834" x="5676900" y="5556250"/>
          <p14:tracePt t="106850" x="5683250" y="5556250"/>
          <p14:tracePt t="106858" x="5689600" y="5556250"/>
          <p14:tracePt t="106871" x="5695950" y="5562600"/>
          <p14:tracePt t="106871" x="5715000" y="5568950"/>
          <p14:tracePt t="106890" x="5727700" y="5575300"/>
          <p14:tracePt t="106890" x="5746750" y="5581650"/>
          <p14:tracePt t="106906" x="5759450" y="5588000"/>
          <p14:tracePt t="106906" x="5784850" y="5594350"/>
          <p14:tracePt t="106923" x="5803900" y="5600700"/>
          <p14:tracePt t="106923" x="5822950" y="5607050"/>
          <p14:tracePt t="106923" x="5848350" y="5613400"/>
          <p14:tracePt t="106943" x="5867400" y="5619750"/>
          <p14:tracePt t="106943" x="5886450" y="5619750"/>
          <p14:tracePt t="106957" x="5905500" y="5626100"/>
          <p14:tracePt t="106957" x="5918200" y="5632450"/>
          <p14:tracePt t="106974" x="5930900" y="5638800"/>
          <p14:tracePt t="106974" x="5943600" y="5638800"/>
          <p14:tracePt t="106990" x="5949950" y="5645150"/>
          <p14:tracePt t="107005" x="5956300" y="5645150"/>
          <p14:tracePt t="107005" x="5962650" y="5645150"/>
          <p14:tracePt t="107023" x="5969000" y="5645150"/>
          <p14:tracePt t="107039" x="5975350" y="5645150"/>
          <p14:tracePt t="107055" x="5981700" y="5645150"/>
          <p14:tracePt t="107072" x="5981700" y="5651500"/>
          <p14:tracePt t="107089" x="5975350" y="5657850"/>
          <p14:tracePt t="107089" x="5969000" y="5664200"/>
          <p14:tracePt t="107107" x="5962650" y="5670550"/>
          <p14:tracePt t="107107" x="5949950" y="5670550"/>
          <p14:tracePt t="107124" x="5943600" y="5676900"/>
          <p14:tracePt t="107124" x="5930900" y="5676900"/>
          <p14:tracePt t="107124" x="5924550" y="5683250"/>
          <p14:tracePt t="107143" x="5911850" y="5683250"/>
          <p14:tracePt t="107156" x="5905500" y="5683250"/>
          <p14:tracePt t="107156" x="5880100" y="5683250"/>
          <p14:tracePt t="107175" x="5873750" y="5683250"/>
          <p14:tracePt t="107175" x="5861050" y="5683250"/>
          <p14:tracePt t="107191" x="5848350" y="5683250"/>
          <p14:tracePt t="107191" x="5835650" y="5676900"/>
          <p14:tracePt t="107208" x="5822950" y="5676900"/>
          <p14:tracePt t="107208" x="5810250" y="5670550"/>
          <p14:tracePt t="107208" x="5797550" y="5670550"/>
          <p14:tracePt t="107227" x="5784850" y="5670550"/>
          <p14:tracePt t="107239" x="5772150" y="5664200"/>
          <p14:tracePt t="107239" x="5746750" y="5664200"/>
          <p14:tracePt t="107257" x="5734050" y="5657850"/>
          <p14:tracePt t="107257" x="5727700" y="5651500"/>
          <p14:tracePt t="107274" x="5715000" y="5651500"/>
          <p14:tracePt t="107274" x="5708650" y="5645150"/>
          <p14:tracePt t="107291" x="5702300" y="5638800"/>
          <p14:tracePt t="107291" x="5689600" y="5632450"/>
          <p14:tracePt t="107308" x="5683250" y="5626100"/>
          <p14:tracePt t="107308" x="5676900" y="5626100"/>
          <p14:tracePt t="107324" x="5670550" y="5619750"/>
          <p14:tracePt t="107339" x="5664200" y="5619750"/>
          <p14:tracePt t="107356" x="5657850" y="5619750"/>
          <p14:tracePt t="107374" x="5657850" y="5626100"/>
          <p14:tracePt t="107406" x="5651500" y="5632450"/>
          <p14:tracePt t="107427" x="5645150" y="5632450"/>
          <p14:tracePt t="107450" x="5638800" y="5638800"/>
          <p14:tracePt t="107466" x="5632450" y="5645150"/>
          <p14:tracePt t="107475" x="5619750" y="5645150"/>
          <p14:tracePt t="107475" x="5607050" y="5651500"/>
          <p14:tracePt t="107492" x="5594350" y="5657850"/>
          <p14:tracePt t="107492" x="5575300" y="5657850"/>
          <p14:tracePt t="107492" x="5549900" y="5664200"/>
          <p14:tracePt t="107511" x="5518150" y="5670550"/>
          <p14:tracePt t="107523" x="5480050" y="5676900"/>
          <p14:tracePt t="107523" x="5435600" y="5683250"/>
          <p14:tracePt t="107543" x="5327650" y="5695950"/>
          <p14:tracePt t="107543" x="5264150" y="5708650"/>
          <p14:tracePt t="107559" x="5187950" y="5715000"/>
          <p14:tracePt t="107559" x="5111750" y="5721350"/>
          <p14:tracePt t="107559" x="5035550" y="5727700"/>
          <p14:tracePt t="107578" x="4946650" y="5734050"/>
          <p14:tracePt t="107590" x="4864100" y="5740400"/>
          <p14:tracePt t="107590" x="4699000" y="5746750"/>
          <p14:tracePt t="107609" x="4610100" y="5746750"/>
          <p14:tracePt t="107609" x="4533900" y="5753100"/>
          <p14:tracePt t="107626" x="4451350" y="5765800"/>
          <p14:tracePt t="107626" x="4375150" y="5772150"/>
          <p14:tracePt t="107642" x="4298950" y="5778500"/>
          <p14:tracePt t="107642" x="4222750" y="5791200"/>
          <p14:tracePt t="107659" x="4146550" y="5803900"/>
          <p14:tracePt t="107659" x="4006850" y="5829300"/>
          <p14:tracePt t="107677" x="3937000" y="5842000"/>
          <p14:tracePt t="107677" x="3867150" y="5848350"/>
          <p14:tracePt t="107693" x="3803650" y="5861050"/>
          <p14:tracePt t="107693" x="3746500" y="5867400"/>
          <p14:tracePt t="107709" x="3689350" y="5873750"/>
          <p14:tracePt t="107709" x="3581400" y="5886450"/>
          <p14:tracePt t="107727" x="3536950" y="5886450"/>
          <p14:tracePt t="107727" x="3498850" y="5892800"/>
          <p14:tracePt t="107743" x="3460750" y="5899150"/>
          <p14:tracePt t="107743" x="3422650" y="5905500"/>
          <p14:tracePt t="107760" x="3390900" y="5911850"/>
          <p14:tracePt t="107760" x="3365500" y="5911850"/>
          <p14:tracePt t="107777" x="3333750" y="5918200"/>
          <p14:tracePt t="107777" x="3308350" y="5918200"/>
          <p14:tracePt t="107777" x="3282950" y="5918200"/>
          <p14:tracePt t="107796" x="3257550" y="5924550"/>
          <p14:tracePt t="107808" x="3232150" y="5924550"/>
          <p14:tracePt t="107808" x="3181350" y="5918200"/>
          <p14:tracePt t="107827" x="3155950" y="5918200"/>
          <p14:tracePt t="107827" x="3130550" y="5918200"/>
          <p14:tracePt t="107844" x="3105150" y="5924550"/>
          <p14:tracePt t="107844" x="3086100" y="5918200"/>
          <p14:tracePt t="107860" x="3060700" y="5918200"/>
          <p14:tracePt t="107860" x="3035300" y="5918200"/>
          <p14:tracePt t="107860" x="3003550" y="5918200"/>
          <p14:tracePt t="107880" x="2978150" y="5911850"/>
          <p14:tracePt t="107891" x="2946400" y="5911850"/>
          <p14:tracePt t="107891" x="2876550" y="5911850"/>
          <p14:tracePt t="107910" x="2838450" y="5911850"/>
          <p14:tracePt t="107910" x="2806700" y="5911850"/>
          <p14:tracePt t="107928" x="2768600" y="5911850"/>
          <p14:tracePt t="107928" x="2736850" y="5911850"/>
          <p14:tracePt t="107943" x="2698750" y="5918200"/>
          <p14:tracePt t="107943" x="2673350" y="5924550"/>
          <p14:tracePt t="107960" x="2641600" y="5930900"/>
          <p14:tracePt t="107960" x="2584450" y="5943600"/>
          <p14:tracePt t="107978" x="2559050" y="5956300"/>
          <p14:tracePt t="107978" x="2533650" y="5962650"/>
          <p14:tracePt t="107993" x="2514600" y="5975350"/>
          <p14:tracePt t="107993" x="2489200" y="5988050"/>
          <p14:tracePt t="108010" x="2470150" y="5994400"/>
          <p14:tracePt t="108010" x="2432050" y="6007100"/>
          <p14:tracePt t="108028" x="2413000" y="6013450"/>
          <p14:tracePt t="108028" x="2393950" y="6019800"/>
          <p14:tracePt t="108044" x="2374900" y="6032500"/>
          <p14:tracePt t="108044" x="2362200" y="6038850"/>
          <p14:tracePt t="108061" x="2349500" y="6045200"/>
          <p14:tracePt t="108061" x="2336800" y="6051550"/>
          <p14:tracePt t="108078" x="2317750" y="6057900"/>
          <p14:tracePt t="108078" x="2298700" y="6070600"/>
          <p14:tracePt t="108096" x="2292350" y="6076950"/>
          <p14:tracePt t="108096" x="2286000" y="6083300"/>
          <p14:tracePt t="108111" x="2279650" y="6089650"/>
          <p14:tracePt t="108111" x="2266950" y="6089650"/>
          <p14:tracePt t="108128" x="2260600" y="6096000"/>
          <p14:tracePt t="108128" x="2260600" y="6102350"/>
          <p14:tracePt t="108144" x="2254250" y="6108700"/>
          <p14:tracePt t="108159" x="2247900" y="6108700"/>
          <p14:tracePt t="108176" x="2241550" y="6115050"/>
          <p14:tracePt t="108192" x="2235200" y="6121400"/>
          <p14:tracePt t="108230" x="2235200" y="6127750"/>
          <p14:tracePt t="108247" x="2228850" y="6134100"/>
          <p14:tracePt t="108262" x="2222500" y="6140450"/>
          <p14:tracePt t="108270" x="2216150" y="6146800"/>
          <p14:tracePt t="108276" x="2209800" y="6153150"/>
          <p14:tracePt t="108276" x="2203450" y="6159500"/>
          <p14:tracePt t="108296" x="2203450" y="6165850"/>
          <p14:tracePt t="108296" x="2197100" y="6165850"/>
          <p14:tracePt t="108311" x="2184400" y="6172200"/>
          <p14:tracePt t="108311" x="2178050" y="6178550"/>
          <p14:tracePt t="108328" x="2171700" y="6178550"/>
          <p14:tracePt t="108328" x="2165350" y="6178550"/>
          <p14:tracePt t="108344" x="2159000" y="6178550"/>
          <p14:tracePt t="108344" x="2152650" y="6178550"/>
          <p14:tracePt t="108361" x="2146300" y="6178550"/>
          <p14:tracePt t="108361" x="2139950" y="6184900"/>
          <p14:tracePt t="108379" x="2133600" y="6184900"/>
          <p14:tracePt t="108379" x="2120900" y="6191250"/>
          <p14:tracePt t="108395" x="2114550" y="6197600"/>
          <p14:tracePt t="108395" x="2108200" y="6197600"/>
          <p14:tracePt t="108412" x="2101850" y="6203950"/>
          <p14:tracePt t="108412" x="2095500" y="6203950"/>
          <p14:tracePt t="108428" x="2089150" y="6203950"/>
          <p14:tracePt t="108444" x="2082800" y="6203950"/>
          <p14:tracePt t="108461" x="2076450" y="6203950"/>
          <p14:tracePt t="108494" x="2070100" y="6203950"/>
          <p14:tracePt t="108514" x="2063750" y="6197600"/>
          <p14:tracePt t="108531" x="2057400" y="6203950"/>
          <p14:tracePt t="108554" x="2051050" y="6203950"/>
          <p14:tracePt t="108566" x="2051050" y="6210300"/>
          <p14:tracePt t="108591" x="2044700" y="6210300"/>
          <p14:tracePt t="108614" x="2038350" y="6210300"/>
          <p14:tracePt t="108626" x="2032000" y="6210300"/>
          <p14:tracePt t="108642" x="2025650" y="6216650"/>
          <p14:tracePt t="108667" x="2019300" y="6216650"/>
          <p14:tracePt t="108694" x="2019300" y="6223000"/>
          <p14:tracePt t="108710" x="2012950" y="6229350"/>
          <p14:tracePt t="108727" x="2006600" y="6235700"/>
          <p14:tracePt t="108742" x="2006600" y="6242050"/>
          <p14:tracePt t="108754" x="2012950" y="6242050"/>
          <p14:tracePt t="108830" x="2012950" y="6248400"/>
          <p14:tracePt t="108854" x="2019300" y="6254750"/>
          <p14:tracePt t="108866" x="2032000" y="6261100"/>
          <p14:tracePt t="108883" x="2032000" y="6267450"/>
          <p14:tracePt t="108890" x="2038350" y="6280150"/>
          <p14:tracePt t="108899" x="2044700" y="6280150"/>
          <p14:tracePt t="108911" x="2051050" y="6286500"/>
          <p14:tracePt t="108911" x="2063750" y="6292850"/>
          <p14:tracePt t="108930" x="2070100" y="6292850"/>
          <p14:tracePt t="108930" x="2082800" y="6292850"/>
          <p14:tracePt t="108947" x="2089150" y="6286500"/>
          <p14:tracePt t="108962" x="2101850" y="6286500"/>
          <p14:tracePt t="108962" x="2108200" y="6280150"/>
          <p14:tracePt t="108980" x="2114550" y="6286500"/>
          <p14:tracePt t="108980" x="2127250" y="6286500"/>
          <p14:tracePt t="108997" x="2133600" y="6286500"/>
          <p14:tracePt t="108997" x="2139950" y="6286500"/>
          <p14:tracePt t="109014" x="2146300" y="6286500"/>
          <p14:tracePt t="109028" x="2159000" y="6292850"/>
          <p14:tracePt t="109028" x="2165350" y="6292850"/>
          <p14:tracePt t="109048" x="2171700" y="6286500"/>
          <p14:tracePt t="109063" x="2178050" y="6280150"/>
          <p14:tracePt t="109063" x="2184400" y="6273800"/>
          <p14:tracePt t="109080" x="2190750" y="6267450"/>
          <p14:tracePt t="109096" x="2197100" y="6261100"/>
          <p14:tracePt t="109112" x="2203450" y="6261100"/>
          <p14:tracePt t="109112" x="2209800" y="6261100"/>
          <p14:tracePt t="109131" x="2216150" y="6254750"/>
          <p14:tracePt t="109155" x="2222500" y="6254750"/>
          <p14:tracePt t="109167" x="2222500" y="6248400"/>
          <p14:tracePt t="109183" x="2228850" y="6242050"/>
          <p14:tracePt t="109200" x="2235200" y="6242050"/>
          <p14:tracePt t="109235" x="2235200" y="6248400"/>
          <p14:tracePt t="109283" x="2235200" y="6254750"/>
          <p14:tracePt t="109311" x="2241550" y="6254750"/>
          <p14:tracePt t="109343" x="2247900" y="6261100"/>
          <p14:tracePt t="109354" x="2254250" y="6261100"/>
          <p14:tracePt t="109371" x="2260600" y="6261100"/>
          <p14:tracePt t="109380" x="2260600" y="6267450"/>
          <p14:tracePt t="109380" x="2266950" y="6267450"/>
          <p14:tracePt t="109398" x="2273300" y="6267450"/>
          <p14:tracePt t="109398" x="2279650" y="6267450"/>
          <p14:tracePt t="109416" x="2292350" y="6267450"/>
          <p14:tracePt t="109430" x="2298700" y="6273800"/>
          <p14:tracePt t="109430" x="2305050" y="6273800"/>
          <p14:tracePt t="109449" x="2311400" y="6280150"/>
          <p14:tracePt t="109449" x="2317750" y="6280150"/>
          <p14:tracePt t="109449" x="2324100" y="6286500"/>
          <p14:tracePt t="109468" x="2330450" y="6286500"/>
          <p14:tracePt t="109480" x="2336800" y="6286500"/>
          <p14:tracePt t="109480" x="2355850" y="6292850"/>
          <p14:tracePt t="109500" x="2368550" y="6292850"/>
          <p14:tracePt t="109500" x="2374900" y="6286500"/>
          <p14:tracePt t="109515" x="2387600" y="6286500"/>
          <p14:tracePt t="109515" x="2393950" y="6280150"/>
          <p14:tracePt t="109532" x="2400300" y="6280150"/>
          <p14:tracePt t="109532" x="2413000" y="6280150"/>
          <p14:tracePt t="109532" x="2419350" y="6273800"/>
          <p14:tracePt t="109551" x="2425700" y="6273800"/>
          <p14:tracePt t="109564" x="2438400" y="6267450"/>
          <p14:tracePt t="109564" x="2444750" y="6267450"/>
          <p14:tracePt t="109584" x="2457450" y="6267450"/>
          <p14:tracePt t="109584" x="2470150" y="6267450"/>
          <p14:tracePt t="109599" x="2476500" y="6267450"/>
          <p14:tracePt t="109599" x="2482850" y="6267450"/>
          <p14:tracePt t="109616" x="2489200" y="6267450"/>
          <p14:tracePt t="109616" x="2495550" y="6261100"/>
          <p14:tracePt t="109632" x="2501900" y="6261100"/>
          <p14:tracePt t="109632" x="2520950" y="6254750"/>
          <p14:tracePt t="109649" x="2527300" y="6248400"/>
          <p14:tracePt t="109649" x="2533650" y="6248400"/>
          <p14:tracePt t="109666" x="2540000" y="6242050"/>
          <p14:tracePt t="109666" x="2546350" y="6242050"/>
          <p14:tracePt t="109683" x="2552700" y="6235700"/>
          <p14:tracePt t="109683" x="2559050" y="6235700"/>
          <p14:tracePt t="109699" x="2565400" y="6229350"/>
          <p14:tracePt t="109699" x="2584450" y="6223000"/>
          <p14:tracePt t="109716" x="2597150" y="6223000"/>
          <p14:tracePt t="109716" x="2603500" y="6223000"/>
          <p14:tracePt t="109733" x="2609850" y="6216650"/>
          <p14:tracePt t="109733" x="2622550" y="6216650"/>
          <p14:tracePt t="109750" x="2628900" y="6216650"/>
          <p14:tracePt t="109750" x="2635250" y="6216650"/>
          <p14:tracePt t="109768" x="2647950" y="6216650"/>
          <p14:tracePt t="109768" x="2654300" y="6216650"/>
          <p14:tracePt t="109785" x="2660650" y="6216650"/>
          <p14:tracePt t="109785" x="2667000" y="6216650"/>
          <p14:tracePt t="109800" x="2673350" y="6216650"/>
          <p14:tracePt t="109800" x="2673350" y="6210300"/>
          <p14:tracePt t="109816" x="2679700" y="6216650"/>
          <p14:tracePt t="109832" x="2686050" y="6216650"/>
          <p14:tracePt t="109848" x="2692400" y="6210300"/>
          <p14:tracePt t="109865" x="2698750" y="6216650"/>
          <p14:tracePt t="109887" x="2705100" y="6216650"/>
          <p14:tracePt t="109911" x="2711450" y="6210300"/>
          <p14:tracePt t="109927" x="2717800" y="6210300"/>
          <p14:tracePt t="109936" x="2724150" y="6210300"/>
          <p14:tracePt t="109936" x="2730500" y="6203950"/>
          <p14:tracePt t="109951" x="2743200" y="6197600"/>
          <p14:tracePt t="109951" x="2755900" y="6197600"/>
          <p14:tracePt t="109967" x="2768600" y="6197600"/>
          <p14:tracePt t="109967" x="2794000" y="6197600"/>
          <p14:tracePt t="109984" x="2819400" y="6203950"/>
          <p14:tracePt t="109984" x="2857500" y="6210300"/>
          <p14:tracePt t="110001" x="2895600" y="6216650"/>
          <p14:tracePt t="110001" x="2990850" y="6235700"/>
          <p14:tracePt t="110017" x="3041650" y="6242050"/>
          <p14:tracePt t="110017" x="3092450" y="6248400"/>
          <p14:tracePt t="110034" x="3143250" y="6254750"/>
          <p14:tracePt t="110034" x="3194050" y="6248400"/>
          <p14:tracePt t="110051" x="3238500" y="6248400"/>
          <p14:tracePt t="110051" x="3321050" y="6235700"/>
          <p14:tracePt t="110068" x="3365500" y="6229350"/>
          <p14:tracePt t="110068" x="3403600" y="6223000"/>
          <p14:tracePt t="110084" x="3448050" y="6223000"/>
          <p14:tracePt t="110084" x="3486150" y="6216650"/>
          <p14:tracePt t="110101" x="3524250" y="6203950"/>
          <p14:tracePt t="110101" x="3556000" y="6197600"/>
          <p14:tracePt t="110117" x="3594100" y="6197600"/>
          <p14:tracePt t="110117" x="3651250" y="6184900"/>
          <p14:tracePt t="110136" x="3676650" y="6178550"/>
          <p14:tracePt t="110136" x="3702050" y="6172200"/>
          <p14:tracePt t="110152" x="3727450" y="6165850"/>
          <p14:tracePt t="110152" x="3752850" y="6165850"/>
          <p14:tracePt t="110168" x="3771900" y="6159500"/>
          <p14:tracePt t="110168" x="3790950" y="6153150"/>
          <p14:tracePt t="110185" x="3816350" y="6153150"/>
          <p14:tracePt t="110185" x="3835400" y="6153150"/>
          <p14:tracePt t="110185" x="3854450" y="6159500"/>
          <p14:tracePt t="110203" x="3873500" y="6153150"/>
          <p14:tracePt t="110216" x="3898900" y="6153150"/>
          <p14:tracePt t="110216" x="3917950" y="6153150"/>
          <p14:tracePt t="110235" x="3956050" y="6159500"/>
          <p14:tracePt t="110235" x="3975100" y="6159500"/>
          <p14:tracePt t="110251" x="3994150" y="6159500"/>
          <p14:tracePt t="110251" x="4013200" y="6159500"/>
          <p14:tracePt t="110268" x="4038600" y="6159500"/>
          <p14:tracePt t="110268" x="4057650" y="6159500"/>
          <p14:tracePt t="110268" x="4083050" y="6165850"/>
          <p14:tracePt t="110288" x="4102100" y="6165850"/>
          <p14:tracePt t="110300" x="4121150" y="6165850"/>
          <p14:tracePt t="110300" x="4165600" y="6165850"/>
          <p14:tracePt t="110318" x="4184650" y="6172200"/>
          <p14:tracePt t="110318" x="4210050" y="6172200"/>
          <p14:tracePt t="110335" x="4229100" y="6178550"/>
          <p14:tracePt t="110335" x="4241800" y="6178550"/>
          <p14:tracePt t="110352" x="4260850" y="6184900"/>
          <p14:tracePt t="110352" x="4298950" y="6184900"/>
          <p14:tracePt t="110369" x="4318000" y="6191250"/>
          <p14:tracePt t="110369" x="4330700" y="6197600"/>
          <p14:tracePt t="110385" x="4349750" y="6197600"/>
          <p14:tracePt t="110385" x="4362450" y="6203950"/>
          <p14:tracePt t="110403" x="4375150" y="6203950"/>
          <p14:tracePt t="110403" x="4387850" y="6203950"/>
          <p14:tracePt t="110419" x="4400550" y="6210300"/>
          <p14:tracePt t="110419" x="4419600" y="6210300"/>
          <p14:tracePt t="110436" x="4425950" y="6210300"/>
          <p14:tracePt t="110436" x="4432300" y="6216650"/>
          <p14:tracePt t="110452" x="4438650" y="6216650"/>
          <p14:tracePt t="110452" x="4445000" y="6216650"/>
          <p14:tracePt t="110469" x="4451350" y="6216650"/>
          <p14:tracePt t="110484" x="4457700" y="6216650"/>
          <p14:tracePt t="110504" x="4457700" y="6210300"/>
          <p14:tracePt t="110571" x="4457700" y="6203950"/>
          <p14:tracePt t="110587" x="4457700" y="6197600"/>
          <p14:tracePt t="110615" x="4464050" y="6191250"/>
          <p14:tracePt t="110631" x="4470400" y="6184900"/>
          <p14:tracePt t="110647" x="4470400" y="6178550"/>
          <p14:tracePt t="110663" x="4470400" y="6172200"/>
          <p14:tracePt t="110683" x="4470400" y="6159500"/>
          <p14:tracePt t="110699" x="4464050" y="6153150"/>
          <p14:tracePt t="110723" x="4457700" y="6146800"/>
          <p14:tracePt t="110728" x="4451350" y="6146800"/>
          <p14:tracePt t="110735" x="4445000" y="6146800"/>
          <p14:tracePt t="110751" x="4438650" y="6146800"/>
          <p14:tracePt t="110751" x="4432300" y="6146800"/>
          <p14:tracePt t="110770" x="4419600" y="6153150"/>
          <p14:tracePt t="110770" x="4406900" y="6159500"/>
          <p14:tracePt t="110789" x="4400550" y="6159500"/>
          <p14:tracePt t="110789" x="4394200" y="6159500"/>
          <p14:tracePt t="110804" x="4381500" y="6165850"/>
          <p14:tracePt t="110804" x="4375150" y="6165850"/>
          <p14:tracePt t="110820" x="4368800" y="6172200"/>
          <p14:tracePt t="110820" x="4362450" y="6172200"/>
          <p14:tracePt t="110837" x="4356100" y="6172200"/>
          <p14:tracePt t="110837" x="4349750" y="6172200"/>
          <p14:tracePt t="110837" x="4343400" y="6165850"/>
          <p14:tracePt t="110856" x="4337050" y="6172200"/>
          <p14:tracePt t="110872" x="4330700" y="6172200"/>
          <p14:tracePt t="110888" x="4337050" y="6172200"/>
          <p14:tracePt t="110955" x="4343400" y="6165850"/>
          <p14:tracePt t="110967" x="4349750" y="6159500"/>
          <p14:tracePt t="111015" x="4356100" y="6159500"/>
          <p14:tracePt t="111034" x="4362450" y="6165850"/>
          <p14:tracePt t="111067" x="4368800" y="6165850"/>
          <p14:tracePt t="111095" x="4375150" y="6165850"/>
          <p14:tracePt t="111118" x="4381500" y="6165850"/>
          <p14:tracePt t="111135" x="4387850" y="6165850"/>
          <p14:tracePt t="111147" x="4394200" y="6159500"/>
          <p14:tracePt t="111163" x="4400550" y="6159500"/>
          <p14:tracePt t="111171" x="4406900" y="6159500"/>
          <p14:tracePt t="111171" x="4413250" y="6159500"/>
          <p14:tracePt t="111188" x="4419600" y="6159500"/>
          <p14:tracePt t="111203" x="4425950" y="6159500"/>
          <p14:tracePt t="111203" x="4432300" y="6159500"/>
          <p14:tracePt t="111222" x="4438650" y="6159500"/>
          <p14:tracePt t="111236" x="4445000" y="6159500"/>
          <p14:tracePt t="111236" x="4457700" y="6159500"/>
          <p14:tracePt t="111257" x="4464050" y="6153150"/>
          <p14:tracePt t="111270" x="4470400" y="6153150"/>
          <p14:tracePt t="111288" x="4476750" y="6153150"/>
          <p14:tracePt t="111303" x="4483100" y="6146800"/>
          <p14:tracePt t="111320" x="4489450" y="6146800"/>
          <p14:tracePt t="111320" x="4495800" y="6146800"/>
          <p14:tracePt t="111338" x="4502150" y="6146800"/>
          <p14:tracePt t="111338" x="4508500" y="6146800"/>
          <p14:tracePt t="111355" x="4514850" y="6146800"/>
          <p14:tracePt t="111355" x="4514850" y="6153150"/>
          <p14:tracePt t="111372" x="4521200" y="6146800"/>
          <p14:tracePt t="111372" x="4533900" y="6146800"/>
          <p14:tracePt t="111389" x="4540250" y="6140450"/>
          <p14:tracePt t="111389" x="4546600" y="6140450"/>
          <p14:tracePt t="111405" x="4552950" y="6140450"/>
          <p14:tracePt t="111405" x="4559300" y="6134100"/>
          <p14:tracePt t="111422" x="4565650" y="6127750"/>
          <p14:tracePt t="111422" x="4572000" y="6127750"/>
          <p14:tracePt t="111439" x="4578350" y="6121400"/>
          <p14:tracePt t="111439" x="4584700" y="6121400"/>
          <p14:tracePt t="111456" x="4591050" y="6121400"/>
          <p14:tracePt t="111471" x="4597400" y="6121400"/>
          <p14:tracePt t="111488" x="4603750" y="6121400"/>
          <p14:tracePt t="111504" x="4610100" y="6121400"/>
          <p14:tracePt t="111531" x="4616450" y="6127750"/>
          <p14:tracePt t="111591" x="4622800" y="6121400"/>
          <p14:tracePt t="111628" x="4629150" y="6121400"/>
          <p14:tracePt t="111659" x="4629150" y="6115050"/>
          <p14:tracePt t="111683" x="4635500" y="6121400"/>
          <p14:tracePt t="111703" x="4641850" y="6121400"/>
          <p14:tracePt t="111719" x="4648200" y="6121400"/>
          <p14:tracePt t="111735" x="4654550" y="6121400"/>
          <p14:tracePt t="111743" x="4660900" y="6121400"/>
          <p14:tracePt t="111743" x="4667250" y="6121400"/>
          <p14:tracePt t="111756" x="4679950" y="6121400"/>
          <p14:tracePt t="111756" x="4692650" y="6121400"/>
          <p14:tracePt t="111773" x="4705350" y="6121400"/>
          <p14:tracePt t="111773" x="4718050" y="6127750"/>
          <p14:tracePt t="111791" x="4730750" y="6127750"/>
          <p14:tracePt t="111791" x="4768850" y="6134100"/>
          <p14:tracePt t="111809" x="4787900" y="6134100"/>
          <p14:tracePt t="111809" x="4806950" y="6140450"/>
          <p14:tracePt t="111824" x="4826000" y="6140450"/>
          <p14:tracePt t="111824" x="4845050" y="6140450"/>
          <p14:tracePt t="111840" x="4864100" y="6140450"/>
          <p14:tracePt t="111840" x="4889500" y="6140450"/>
          <p14:tracePt t="111857" x="4908550" y="6140450"/>
          <p14:tracePt t="111857" x="4933950" y="6140450"/>
          <p14:tracePt t="111857" x="4959350" y="6140450"/>
          <p14:tracePt t="111876" x="4978400" y="6134100"/>
          <p14:tracePt t="111888" x="5003800" y="6140450"/>
          <p14:tracePt t="111888" x="5054600" y="6134100"/>
          <p14:tracePt t="111908" x="5073650" y="6140450"/>
          <p14:tracePt t="111908" x="5092700" y="6134100"/>
          <p14:tracePt t="111924" x="5118100" y="6134100"/>
          <p14:tracePt t="111924" x="5137150" y="6134100"/>
          <p14:tracePt t="111941" x="5156200" y="6134100"/>
          <p14:tracePt t="111941" x="5175250" y="6134100"/>
          <p14:tracePt t="111957" x="5187950" y="6134100"/>
          <p14:tracePt t="111957" x="5207000" y="6134100"/>
          <p14:tracePt t="111957" x="5226050" y="6134100"/>
          <p14:tracePt t="111976" x="5245100" y="6134100"/>
          <p14:tracePt t="111976" x="5257800" y="6140450"/>
          <p14:tracePt t="111991" x="5276850" y="6140450"/>
          <p14:tracePt t="111991" x="5289550" y="6146800"/>
          <p14:tracePt t="112007" x="5308600" y="6153150"/>
          <p14:tracePt t="112007" x="5321300" y="6153150"/>
          <p14:tracePt t="112024" x="5334000" y="6159500"/>
          <p14:tracePt t="112024" x="5346700" y="6159500"/>
          <p14:tracePt t="112041" x="5359400" y="6165850"/>
          <p14:tracePt t="112041" x="5384800" y="6165850"/>
          <p14:tracePt t="112058" x="5397500" y="6165850"/>
          <p14:tracePt t="112058" x="5403850" y="6165850"/>
          <p14:tracePt t="112074" x="5416550" y="6165850"/>
          <p14:tracePt t="112074" x="5422900" y="6165850"/>
          <p14:tracePt t="112091" x="5435600" y="6165850"/>
          <p14:tracePt t="112091" x="5454650" y="6165850"/>
          <p14:tracePt t="112109" x="5467350" y="6172200"/>
          <p14:tracePt t="112109" x="5480050" y="6172200"/>
          <p14:tracePt t="112127" x="5492750" y="6172200"/>
          <p14:tracePt t="112127" x="5505450" y="6172200"/>
          <p14:tracePt t="112141" x="5518150" y="6172200"/>
          <p14:tracePt t="112141" x="5537200" y="6165850"/>
          <p14:tracePt t="112158" x="5549900" y="6165850"/>
          <p14:tracePt t="112158" x="5581650" y="6153150"/>
          <p14:tracePt t="112178" x="5594350" y="6153150"/>
          <p14:tracePt t="112178" x="5613400" y="6146800"/>
          <p14:tracePt t="112192" x="5626100" y="6140450"/>
          <p14:tracePt t="112192" x="5638800" y="6140450"/>
          <p14:tracePt t="112208" x="5645150" y="6140450"/>
          <p14:tracePt t="112208" x="5657850" y="6134100"/>
          <p14:tracePt t="112225" x="5670550" y="6134100"/>
          <p14:tracePt t="112225" x="5676900" y="6134100"/>
          <p14:tracePt t="112241" x="5689600" y="6140450"/>
          <p14:tracePt t="112241" x="5695950" y="6140450"/>
          <p14:tracePt t="112241" x="5702300" y="6140450"/>
          <p14:tracePt t="112260" x="5715000" y="6140450"/>
          <p14:tracePt t="112273" x="5721350" y="6146800"/>
          <p14:tracePt t="112273" x="5734050" y="6146800"/>
          <p14:tracePt t="112292" x="5740400" y="6146800"/>
          <p14:tracePt t="112292" x="5746750" y="6146800"/>
          <p14:tracePt t="112308" x="5753100" y="6146800"/>
          <p14:tracePt t="112308" x="5759450" y="6146800"/>
          <p14:tracePt t="112325" x="5765800" y="6146800"/>
          <p14:tracePt t="112325" x="5772150" y="6146800"/>
          <p14:tracePt t="112325" x="5784850" y="6146800"/>
          <p14:tracePt t="112345" x="5791200" y="6153150"/>
          <p14:tracePt t="112345" x="5797550" y="6153150"/>
          <p14:tracePt t="112359" x="5810250" y="6153150"/>
          <p14:tracePt t="112359" x="5816600" y="6153150"/>
          <p14:tracePt t="112375" x="5829300" y="6159500"/>
          <p14:tracePt t="112375" x="5835650" y="6159500"/>
          <p14:tracePt t="112392" x="5842000" y="6159500"/>
          <p14:tracePt t="112392" x="5867400" y="6159500"/>
          <p14:tracePt t="112409" x="5873750" y="6159500"/>
          <p14:tracePt t="112409" x="5880100" y="6153150"/>
          <p14:tracePt t="112425" x="5892800" y="6159500"/>
          <p14:tracePt t="112425" x="5899150" y="6153150"/>
          <p14:tracePt t="112442" x="5905500" y="6159500"/>
          <p14:tracePt t="112442" x="5918200" y="6153150"/>
          <p14:tracePt t="112459" x="5924550" y="6153150"/>
          <p14:tracePt t="112459" x="5943600" y="6153150"/>
          <p14:tracePt t="112476" x="5949950" y="6153150"/>
          <p14:tracePt t="112476" x="5956300" y="6153150"/>
          <p14:tracePt t="112493" x="5962650" y="6153150"/>
          <p14:tracePt t="112493" x="5975350" y="6153150"/>
          <p14:tracePt t="112509" x="5981700" y="6146800"/>
          <p14:tracePt t="112509" x="5994400" y="6146800"/>
          <p14:tracePt t="112509" x="6000750" y="6140450"/>
          <p14:tracePt t="112529" x="6013450" y="6140450"/>
          <p14:tracePt t="112541" x="6026150" y="6134100"/>
          <p14:tracePt t="112541" x="6057900" y="6121400"/>
          <p14:tracePt t="112561" x="6070600" y="6121400"/>
          <p14:tracePt t="112561" x="6089650" y="6115050"/>
          <p14:tracePt t="112576" x="6108700" y="6115050"/>
          <p14:tracePt t="112576" x="6127750" y="6108700"/>
          <p14:tracePt t="112592" x="6146800" y="6102350"/>
          <p14:tracePt t="112592" x="6165850" y="6102350"/>
          <p14:tracePt t="112592" x="6191250" y="6096000"/>
          <p14:tracePt t="112612" x="6210300" y="6096000"/>
          <p14:tracePt t="112624" x="6229350" y="6096000"/>
          <p14:tracePt t="112624" x="6248400" y="6089650"/>
          <p14:tracePt t="112644" x="6286500" y="6083300"/>
          <p14:tracePt t="112644" x="6299200" y="6083300"/>
          <p14:tracePt t="112660" x="6318250" y="6076950"/>
          <p14:tracePt t="112660" x="6337300" y="6076950"/>
          <p14:tracePt t="112677" x="6356350" y="6076950"/>
          <p14:tracePt t="112677" x="6375400" y="6076950"/>
          <p14:tracePt t="112677" x="6388100" y="6076950"/>
          <p14:tracePt t="112695" x="6407150" y="6076950"/>
          <p14:tracePt t="112695" x="6426200" y="6083300"/>
          <p14:tracePt t="112710" x="6445250" y="6083300"/>
          <p14:tracePt t="112710" x="6464300" y="6083300"/>
          <p14:tracePt t="112727" x="6477000" y="6083300"/>
          <p14:tracePt t="112727" x="6496050" y="6083300"/>
          <p14:tracePt t="112744" x="6515100" y="6083300"/>
          <p14:tracePt t="112744" x="6534150" y="6076950"/>
          <p14:tracePt t="112760" x="6553200" y="6076950"/>
          <p14:tracePt t="112760" x="6597650" y="6064250"/>
          <p14:tracePt t="112778" x="6616700" y="6064250"/>
          <p14:tracePt t="112778" x="6635750" y="6057900"/>
          <p14:tracePt t="112794" x="6654800" y="6057900"/>
          <p14:tracePt t="112794" x="6673850" y="6051550"/>
          <p14:tracePt t="112810" x="6692900" y="6051550"/>
          <p14:tracePt t="112810" x="6731000" y="6051550"/>
          <p14:tracePt t="112829" x="6750050" y="6045200"/>
          <p14:tracePt t="112829" x="6769100" y="6045200"/>
          <p14:tracePt t="112845" x="6794500" y="6045200"/>
          <p14:tracePt t="112845" x="6813550" y="6045200"/>
          <p14:tracePt t="112860" x="6838950" y="6045200"/>
          <p14:tracePt t="112860" x="6858000" y="6045200"/>
          <p14:tracePt t="112878" x="6883400" y="6045200"/>
          <p14:tracePt t="112878" x="6902450" y="6045200"/>
          <p14:tracePt t="112878" x="6927850" y="6045200"/>
          <p14:tracePt t="112896" x="6946900" y="6045200"/>
          <p14:tracePt t="112909" x="6972300" y="6038850"/>
          <p14:tracePt t="112909" x="6991350" y="6038850"/>
          <p14:tracePt t="112929" x="7035800" y="6026150"/>
          <p14:tracePt t="112929" x="7061200" y="6026150"/>
          <p14:tracePt t="112945" x="7086600" y="6019800"/>
          <p14:tracePt t="112945" x="7112000" y="6019800"/>
          <p14:tracePt t="112961" x="7143750" y="6019800"/>
          <p14:tracePt t="112961" x="7175500" y="6019800"/>
          <p14:tracePt t="112961" x="7207250" y="6019800"/>
          <p14:tracePt t="112980" x="7245350" y="6019800"/>
          <p14:tracePt t="112993" x="7283450" y="6019800"/>
          <p14:tracePt t="112993" x="7359650" y="6026150"/>
          <p14:tracePt t="113011" x="7397750" y="6026150"/>
          <p14:tracePt t="113011" x="7442200" y="6032500"/>
          <p14:tracePt t="113028" x="7486650" y="6032500"/>
          <p14:tracePt t="113028" x="7524750" y="6032500"/>
          <p14:tracePt t="113044" x="7562850" y="6032500"/>
          <p14:tracePt t="113044" x="7607300" y="6032500"/>
          <p14:tracePt t="113044" x="7651750" y="6038850"/>
          <p14:tracePt t="113064" x="7689850" y="6038850"/>
          <p14:tracePt t="113064" x="7734300" y="6038850"/>
          <p14:tracePt t="113078" x="7772400" y="6038850"/>
          <p14:tracePt t="113078" x="7816850" y="6045200"/>
          <p14:tracePt t="113095" x="7854950" y="6045200"/>
          <p14:tracePt t="113095" x="7893050" y="6045200"/>
          <p14:tracePt t="113111" x="7937500" y="6045200"/>
          <p14:tracePt t="113111" x="8013700" y="6051550"/>
          <p14:tracePt t="113129" x="8051800" y="6051550"/>
          <p14:tracePt t="113129" x="8083550" y="6051550"/>
          <p14:tracePt t="113145" x="8115300" y="6051550"/>
          <p14:tracePt t="113145" x="8147050" y="6051550"/>
          <p14:tracePt t="113161" x="8172450" y="6045200"/>
          <p14:tracePt t="113161" x="8197850" y="6045200"/>
          <p14:tracePt t="113179" x="8223250" y="6045200"/>
          <p14:tracePt t="113179" x="8267700" y="6038850"/>
          <p14:tracePt t="113197" x="8280400" y="6032500"/>
          <p14:tracePt t="113197" x="8299450" y="6032500"/>
          <p14:tracePt t="113213" x="8318500" y="6026150"/>
          <p14:tracePt t="113213" x="8331200" y="6026150"/>
          <p14:tracePt t="113228" x="8343900" y="6026150"/>
          <p14:tracePt t="113228" x="8350250" y="6019800"/>
          <p14:tracePt t="113245" x="8362950" y="6026150"/>
          <p14:tracePt t="113245" x="8369300" y="6026150"/>
          <p14:tracePt t="113245" x="8375650" y="6026150"/>
          <p14:tracePt t="113264" x="8382000" y="6026150"/>
          <p14:tracePt t="113281" x="8375650" y="6026150"/>
          <p14:tracePt t="113316" x="8369300" y="6026150"/>
          <p14:tracePt t="113332" x="8362950" y="6026150"/>
          <p14:tracePt t="113348" x="8350250" y="6026150"/>
          <p14:tracePt t="113364" x="8350250" y="6032500"/>
          <p14:tracePt t="113368" x="8343900" y="6032500"/>
          <p14:tracePt t="113377" x="8337550" y="6032500"/>
          <p14:tracePt t="113377" x="8331200" y="6026150"/>
          <p14:tracePt t="113396" x="8318500" y="6032500"/>
          <p14:tracePt t="113396" x="8312150" y="6026150"/>
          <p14:tracePt t="113413" x="8305800" y="6026150"/>
          <p14:tracePt t="113413" x="8286750" y="6019800"/>
          <p14:tracePt t="113429" x="8274050" y="6013450"/>
          <p14:tracePt t="113429" x="8267700" y="6007100"/>
          <p14:tracePt t="113445" x="8255000" y="6000750"/>
          <p14:tracePt t="113445" x="8235950" y="5994400"/>
          <p14:tracePt t="113462" x="8223250" y="5981700"/>
          <p14:tracePt t="113462" x="8197850" y="5969000"/>
          <p14:tracePt t="113479" x="8178800" y="5962650"/>
          <p14:tracePt t="113479" x="8128000" y="5937250"/>
          <p14:tracePt t="113496" x="8102600" y="5924550"/>
          <p14:tracePt t="113496" x="8070850" y="5911850"/>
          <p14:tracePt t="113513" x="8045450" y="5905500"/>
          <p14:tracePt t="113513" x="8013700" y="5892800"/>
          <p14:tracePt t="113530" x="7981950" y="5880100"/>
          <p14:tracePt t="113530" x="7956550" y="5873750"/>
          <p14:tracePt t="113530" x="7924800" y="5867400"/>
          <p14:tracePt t="113548" x="7893050" y="5861050"/>
          <p14:tracePt t="113561" x="7867650" y="5854700"/>
          <p14:tracePt t="113561" x="7810500" y="5848350"/>
          <p14:tracePt t="113581" x="7785100" y="5848350"/>
          <p14:tracePt t="113581" x="7759700" y="5848350"/>
          <p14:tracePt t="113597" x="7734300" y="5842000"/>
          <p14:tracePt t="113597" x="7715250" y="5842000"/>
          <p14:tracePt t="113613" x="7696200" y="5848350"/>
          <p14:tracePt t="113613" x="7677150" y="5842000"/>
          <p14:tracePt t="113613" x="7664450" y="5848350"/>
          <p14:tracePt t="113632" x="7651750" y="5848350"/>
          <p14:tracePt t="113645" x="7639050" y="5848350"/>
          <p14:tracePt t="113645" x="7626350" y="5854700"/>
          <p14:tracePt t="113665" x="7620000" y="5861050"/>
          <p14:tracePt t="113678" x="7620000" y="5873750"/>
          <p14:tracePt t="113695" x="7620000" y="5880100"/>
          <p14:tracePt t="113712" x="7626350" y="5886450"/>
          <p14:tracePt t="113712" x="7639050" y="5899150"/>
          <p14:tracePt t="113730" x="7639050" y="5905500"/>
          <p14:tracePt t="113730" x="7645400" y="5905500"/>
          <p14:tracePt t="113747" x="7645400" y="5911850"/>
          <p14:tracePt t="113762" x="7651750" y="5918200"/>
          <p14:tracePt t="113779" x="7651750" y="5924550"/>
          <p14:tracePt t="113795" x="7645400" y="5930900"/>
          <p14:tracePt t="113812" x="7639050" y="5937250"/>
          <p14:tracePt t="113829" x="7632700" y="5943600"/>
          <p14:tracePt t="113829" x="7632700" y="5949950"/>
          <p14:tracePt t="113849" x="7626350" y="5949950"/>
          <p14:tracePt t="113863" x="7626350" y="5956300"/>
          <p14:tracePt t="113879" x="7620000" y="5962650"/>
          <p14:tracePt t="113896" x="7613650" y="5969000"/>
          <p14:tracePt t="113912" x="7613650" y="5981700"/>
          <p14:tracePt t="113932" x="7607300" y="5981700"/>
          <p14:tracePt t="113949" x="7600950" y="5988050"/>
          <p14:tracePt t="113964" x="7594600" y="5988050"/>
          <p14:tracePt t="113979" x="7581900" y="5981700"/>
          <p14:tracePt t="113996" x="7575550" y="5981700"/>
          <p14:tracePt t="113996" x="7569200" y="5981700"/>
          <p14:tracePt t="113996" x="7562850" y="5981700"/>
          <p14:tracePt t="114017" x="7556500" y="5975350"/>
          <p14:tracePt t="114017" x="7543800" y="5975350"/>
          <p14:tracePt t="114031" x="7537450" y="5969000"/>
          <p14:tracePt t="114031" x="7531100" y="5962650"/>
          <p14:tracePt t="114048" x="7518400" y="5956300"/>
          <p14:tracePt t="114048" x="7512050" y="5943600"/>
          <p14:tracePt t="114065" x="7505700" y="5930900"/>
          <p14:tracePt t="114065" x="7493000" y="5924550"/>
          <p14:tracePt t="114081" x="7486650" y="5905500"/>
          <p14:tracePt t="114081" x="7454900" y="5880100"/>
          <p14:tracePt t="114098" x="7429500" y="586105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ja-JP" altLang="en-US" dirty="0"/>
              <a:t>エクセルでの母回帰係数</a:t>
            </a:r>
            <a:r>
              <a:rPr lang="ja-JP" altLang="en-US" dirty="0" smtClean="0"/>
              <a:t>の検定</a:t>
            </a:r>
            <a:endParaRPr lang="ja-JP" altLang="en-US" dirty="0"/>
          </a:p>
        </p:txBody>
      </p:sp>
      <p:graphicFrame>
        <p:nvGraphicFramePr>
          <p:cNvPr id="372739" name="Object 3"/>
          <p:cNvGraphicFramePr>
            <a:graphicFrameLocks noChangeAspect="1"/>
          </p:cNvGraphicFramePr>
          <p:nvPr/>
        </p:nvGraphicFramePr>
        <p:xfrm>
          <a:off x="428596" y="1142984"/>
          <a:ext cx="8153400" cy="4305300"/>
        </p:xfrm>
        <a:graphic>
          <a:graphicData uri="http://schemas.openxmlformats.org/presentationml/2006/ole">
            <mc:AlternateContent xmlns:mc="http://schemas.openxmlformats.org/markup-compatibility/2006">
              <mc:Choice xmlns:v="urn:schemas-microsoft-com:vml" Requires="v">
                <p:oleObj spid="_x0000_s372762" name="ﾛｰﾀｽ ﾌﾘｰﾗﾝｽ 2001 ｵﾌﾞｼﾞｪｸﾄ" r:id="rId7" imgW="2091600" imgH="1105200" progId="">
                  <p:embed/>
                </p:oleObj>
              </mc:Choice>
              <mc:Fallback>
                <p:oleObj name="ﾛｰﾀｽ ﾌﾘｰﾗﾝｽ 2001 ｵﾌﾞｼﾞｪｸﾄ" r:id="rId7" imgW="2091600" imgH="110520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96" y="1142984"/>
                        <a:ext cx="81534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740" name="Rectangle 4"/>
          <p:cNvSpPr>
            <a:spLocks noChangeArrowheads="1"/>
          </p:cNvSpPr>
          <p:nvPr/>
        </p:nvSpPr>
        <p:spPr bwMode="auto">
          <a:xfrm>
            <a:off x="3247995" y="2057384"/>
            <a:ext cx="4759325" cy="457200"/>
          </a:xfrm>
          <a:prstGeom prst="rect">
            <a:avLst/>
          </a:prstGeom>
          <a:noFill/>
          <a:ln w="38100">
            <a:noFill/>
            <a:miter lim="800000"/>
            <a:headEnd/>
            <a:tailEnd/>
          </a:ln>
          <a:effectLst/>
        </p:spPr>
        <p:txBody>
          <a:bodyPr wrap="none">
            <a:spAutoFit/>
          </a:bodyPr>
          <a:lstStyle/>
          <a:p>
            <a:r>
              <a:rPr lang="ja-JP" altLang="en-US" dirty="0">
                <a:solidFill>
                  <a:srgbClr val="FF0000"/>
                </a:solidFill>
              </a:rPr>
              <a:t>ここに検定に必要な値が表示される</a:t>
            </a:r>
          </a:p>
        </p:txBody>
      </p:sp>
      <p:sp>
        <p:nvSpPr>
          <p:cNvPr id="372752" name="Oval 16"/>
          <p:cNvSpPr>
            <a:spLocks noChangeArrowheads="1"/>
          </p:cNvSpPr>
          <p:nvPr/>
        </p:nvSpPr>
        <p:spPr bwMode="auto">
          <a:xfrm>
            <a:off x="3943321" y="4941168"/>
            <a:ext cx="1079500" cy="503238"/>
          </a:xfrm>
          <a:prstGeom prst="ellipse">
            <a:avLst/>
          </a:prstGeom>
          <a:noFill/>
          <a:ln w="38100">
            <a:solidFill>
              <a:srgbClr val="FF6600"/>
            </a:solidFill>
            <a:round/>
            <a:headEnd/>
            <a:tailEnd/>
          </a:ln>
          <a:effectLst/>
        </p:spPr>
        <p:txBody>
          <a:bodyPr wrap="none" anchor="ctr">
            <a:spAutoFit/>
          </a:bodyPr>
          <a:lstStyle/>
          <a:p>
            <a:endParaRPr lang="ja-JP" altLang="en-US"/>
          </a:p>
        </p:txBody>
      </p:sp>
      <p:sp>
        <p:nvSpPr>
          <p:cNvPr id="2" name="正方形/長方形 1"/>
          <p:cNvSpPr/>
          <p:nvPr/>
        </p:nvSpPr>
        <p:spPr>
          <a:xfrm>
            <a:off x="198595" y="5661248"/>
            <a:ext cx="8568952" cy="830997"/>
          </a:xfrm>
          <a:prstGeom prst="rect">
            <a:avLst/>
          </a:prstGeom>
        </p:spPr>
        <p:txBody>
          <a:bodyPr wrap="square">
            <a:spAutoFit/>
          </a:bodyPr>
          <a:lstStyle/>
          <a:p>
            <a:r>
              <a:rPr lang="ja-JP" altLang="en-US" dirty="0"/>
              <a:t>帰無仮説：ウズラの体重は飲み水の量によって変わらない</a:t>
            </a:r>
          </a:p>
          <a:p>
            <a:r>
              <a:rPr lang="ja-JP" altLang="en-US" dirty="0"/>
              <a:t>対立仮説：ウズラの体重は飲み水の量によって変わる</a:t>
            </a:r>
          </a:p>
        </p:txBody>
      </p:sp>
      <p:sp>
        <p:nvSpPr>
          <p:cNvPr id="3" name="下矢印 2"/>
          <p:cNvSpPr/>
          <p:nvPr/>
        </p:nvSpPr>
        <p:spPr>
          <a:xfrm>
            <a:off x="4313582" y="2492896"/>
            <a:ext cx="338977" cy="2448272"/>
          </a:xfrm>
          <a:prstGeom prst="downArrow">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21700" y="6235700"/>
            <a:ext cx="406400" cy="406400"/>
          </a:xfrm>
          <a:prstGeom prst="rect">
            <a:avLst/>
          </a:prstGeom>
        </p:spPr>
      </p:pic>
    </p:spTree>
    <p:custDataLst>
      <p:tags r:id="rId2"/>
    </p:custDataLst>
  </p:cSld>
  <p:clrMapOvr>
    <a:masterClrMapping/>
  </p:clrMapOvr>
  <mc:AlternateContent xmlns:mc="http://schemas.openxmlformats.org/markup-compatibility/2006" xmlns:p14="http://schemas.microsoft.com/office/powerpoint/2010/main">
    <mc:Choice Requires="p14">
      <p:transition spd="slow" p14:dur="2000" advTm="37808"/>
    </mc:Choice>
    <mc:Fallback xmlns="">
      <p:transition spd="slow" advTm="378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27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2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372740" grpId="0"/>
      <p:bldP spid="372752" grpId="0" animBg="1"/>
    </p:bldLst>
  </p:timing>
  <p:extLst>
    <p:ext uri="{3A86A75C-4F4B-4683-9AE1-C65F6400EC91}">
      <p14:laserTraceLst xmlns:p14="http://schemas.microsoft.com/office/powerpoint/2010/main">
        <p14:tracePtLst>
          <p14:tracePt t="1773" x="4692650" y="4775200"/>
          <p14:tracePt t="2028" x="4686300" y="4775200"/>
          <p14:tracePt t="2036" x="4679950" y="4775200"/>
          <p14:tracePt t="2045" x="4667250" y="4775200"/>
          <p14:tracePt t="2045" x="4654550" y="4768850"/>
          <p14:tracePt t="2066" x="4629150" y="4743450"/>
          <p14:tracePt t="2066" x="4616450" y="4730750"/>
          <p14:tracePt t="2082" x="4603750" y="4705350"/>
          <p14:tracePt t="2082" x="4584700" y="4686300"/>
          <p14:tracePt t="2098" x="4572000" y="4667250"/>
          <p14:tracePt t="2098" x="4552950" y="4648200"/>
          <p14:tracePt t="2098" x="4540250" y="4629150"/>
          <p14:tracePt t="2117" x="4527550" y="4616450"/>
          <p14:tracePt t="2129" x="4514850" y="4597400"/>
          <p14:tracePt t="2129" x="4508500" y="4591050"/>
          <p14:tracePt t="2129" x="4495800" y="4578350"/>
          <p14:tracePt t="2151" x="4489450" y="4572000"/>
          <p14:tracePt t="2151" x="4489450" y="4565650"/>
          <p14:tracePt t="2163" x="4483100" y="4559300"/>
          <p14:tracePt t="2179" x="4476750" y="4552950"/>
          <p14:tracePt t="2195" x="4470400" y="4546600"/>
          <p14:tracePt t="2212" x="4464050" y="4540250"/>
          <p14:tracePt t="2212" x="4457700" y="4540250"/>
          <p14:tracePt t="2231" x="4445000" y="4546600"/>
          <p14:tracePt t="2231" x="4438650" y="4552950"/>
          <p14:tracePt t="2248" x="4425950" y="4565650"/>
          <p14:tracePt t="2248" x="4406900" y="4584700"/>
          <p14:tracePt t="2264" x="4387850" y="4603750"/>
          <p14:tracePt t="2264" x="4343400" y="4660900"/>
          <p14:tracePt t="2281" x="4318000" y="4699000"/>
          <p14:tracePt t="2281" x="4279900" y="4737100"/>
          <p14:tracePt t="2297" x="4248150" y="4781550"/>
          <p14:tracePt t="2297" x="4210050" y="4832350"/>
          <p14:tracePt t="2314" x="4165600" y="4883150"/>
          <p14:tracePt t="2314" x="4121150" y="4933950"/>
          <p14:tracePt t="2331" x="4070350" y="4984750"/>
          <p14:tracePt t="2331" x="3962400" y="5086350"/>
          <p14:tracePt t="2348" x="3905250" y="5137150"/>
          <p14:tracePt t="2348" x="3841750" y="5187950"/>
          <p14:tracePt t="2365" x="3778250" y="5232400"/>
          <p14:tracePt t="2365" x="3714750" y="5283200"/>
          <p14:tracePt t="2381" x="3651250" y="5327650"/>
          <p14:tracePt t="2381" x="3587750" y="5372100"/>
          <p14:tracePt t="2381" x="3517900" y="5410200"/>
          <p14:tracePt t="2400" x="3448050" y="5448300"/>
          <p14:tracePt t="2413" x="3378200" y="5492750"/>
          <p14:tracePt t="2413" x="3232150" y="5568950"/>
          <p14:tracePt t="2433" x="3155950" y="5607050"/>
          <p14:tracePt t="2433" x="3073400" y="5638800"/>
          <p14:tracePt t="2449" x="2990850" y="5676900"/>
          <p14:tracePt t="2449" x="2908300" y="5715000"/>
          <p14:tracePt t="2465" x="2825750" y="5753100"/>
          <p14:tracePt t="2465" x="2743200" y="5784850"/>
          <p14:tracePt t="2481" x="2660650" y="5822950"/>
          <p14:tracePt t="2481" x="2590800" y="5854700"/>
          <p14:tracePt t="2481" x="2514600" y="5886450"/>
          <p14:tracePt t="2501" x="2451100" y="5911850"/>
          <p14:tracePt t="2513" x="2381250" y="5937250"/>
          <p14:tracePt t="2513" x="2260600" y="5969000"/>
          <p14:tracePt t="2532" x="2203450" y="5988050"/>
          <p14:tracePt t="2532" x="2146300" y="6000750"/>
          <p14:tracePt t="2548" x="2089150" y="6013450"/>
          <p14:tracePt t="2548" x="2038350" y="6026150"/>
          <p14:tracePt t="2548" x="1981200" y="6038850"/>
          <p14:tracePt t="2568" x="1930400" y="6045200"/>
          <p14:tracePt t="2568" x="1885950" y="6057900"/>
          <p14:tracePt t="2582" x="1835150" y="6070600"/>
          <p14:tracePt t="2582" x="1790700" y="6076950"/>
          <p14:tracePt t="2599" x="1746250" y="6089650"/>
          <p14:tracePt t="2599" x="1701800" y="6096000"/>
          <p14:tracePt t="2615" x="1663700" y="6108700"/>
          <p14:tracePt t="2615" x="1625600" y="6121400"/>
          <p14:tracePt t="2632" x="1593850" y="6127750"/>
          <p14:tracePt t="2632" x="1530350" y="6153150"/>
          <p14:tracePt t="2650" x="1504950" y="6159500"/>
          <p14:tracePt t="2650" x="1485900" y="6172200"/>
          <p14:tracePt t="2665" x="1460500" y="6178550"/>
          <p14:tracePt t="2665" x="1447800" y="6184900"/>
          <p14:tracePt t="2682" x="1435100" y="6191250"/>
          <p14:tracePt t="2682" x="1422400" y="6197600"/>
          <p14:tracePt t="2682" x="1409700" y="6203950"/>
          <p14:tracePt t="2702" x="1397000" y="6203950"/>
          <p14:tracePt t="2714" x="1390650" y="6210300"/>
          <p14:tracePt t="2714" x="1384300" y="6216650"/>
          <p14:tracePt t="2733" x="1390650" y="6210300"/>
          <p14:tracePt t="2760" x="1397000" y="6210300"/>
          <p14:tracePt t="2768" x="1403350" y="6203950"/>
          <p14:tracePt t="2781" x="1409700" y="6197600"/>
          <p14:tracePt t="2781" x="1422400" y="6184900"/>
          <p14:tracePt t="2801" x="1428750" y="6178550"/>
          <p14:tracePt t="2801" x="1428750" y="6172200"/>
          <p14:tracePt t="2816" x="1441450" y="6159500"/>
          <p14:tracePt t="2816" x="1441450" y="6153150"/>
          <p14:tracePt t="2833" x="1447800" y="6146800"/>
          <p14:tracePt t="2833" x="1460500" y="6134100"/>
          <p14:tracePt t="2833" x="1466850" y="6127750"/>
          <p14:tracePt t="2853" x="1479550" y="6121400"/>
          <p14:tracePt t="2865" x="1485900" y="6121400"/>
          <p14:tracePt t="2865" x="1504950" y="6115050"/>
          <p14:tracePt t="2883" x="1517650" y="6108700"/>
          <p14:tracePt t="2883" x="1524000" y="6102350"/>
          <p14:tracePt t="2900" x="1536700" y="6102350"/>
          <p14:tracePt t="2900" x="1549400" y="6089650"/>
          <p14:tracePt t="2916" x="1555750" y="6083300"/>
          <p14:tracePt t="2916" x="1568450" y="6076950"/>
          <p14:tracePt t="2933" x="1581150" y="6064250"/>
          <p14:tracePt t="2933" x="1606550" y="6045200"/>
          <p14:tracePt t="2951" x="1619250" y="6032500"/>
          <p14:tracePt t="2951" x="1631950" y="6026150"/>
          <p14:tracePt t="2966" x="1644650" y="6013450"/>
          <p14:tracePt t="2966" x="1657350" y="6000750"/>
          <p14:tracePt t="2984" x="1676400" y="5994400"/>
          <p14:tracePt t="2984" x="1714500" y="5975350"/>
          <p14:tracePt t="3002" x="1733550" y="5962650"/>
          <p14:tracePt t="3002" x="1752600" y="5949950"/>
          <p14:tracePt t="3017" x="1771650" y="5937250"/>
          <p14:tracePt t="3017" x="1790700" y="5930900"/>
          <p14:tracePt t="3033" x="1816100" y="5911850"/>
          <p14:tracePt t="3033" x="1835150" y="5899150"/>
          <p14:tracePt t="3051" x="1854200" y="5886450"/>
          <p14:tracePt t="3051" x="1879600" y="5873750"/>
          <p14:tracePt t="3051" x="1898650" y="5861050"/>
          <p14:tracePt t="3070" x="1917700" y="5848350"/>
          <p14:tracePt t="3070" x="1936750" y="5835650"/>
          <p14:tracePt t="3084" x="1955800" y="5829300"/>
          <p14:tracePt t="3084" x="1968500" y="5816600"/>
          <p14:tracePt t="3101" x="1987550" y="5810250"/>
          <p14:tracePt t="3101" x="2000250" y="5803900"/>
          <p14:tracePt t="3117" x="2012950" y="5797550"/>
          <p14:tracePt t="3117" x="2025650" y="5791200"/>
          <p14:tracePt t="3133" x="2038350" y="5784850"/>
          <p14:tracePt t="3133" x="2051050" y="5784850"/>
          <p14:tracePt t="3133" x="2057400" y="5784850"/>
          <p14:tracePt t="3153" x="2070100" y="5778500"/>
          <p14:tracePt t="3165" x="2076450" y="5784850"/>
          <p14:tracePt t="3165" x="2089150" y="5784850"/>
          <p14:tracePt t="3184" x="2095500" y="5784850"/>
          <p14:tracePt t="3199" x="2101850" y="5784850"/>
          <p14:tracePt t="3216" x="2108200" y="5784850"/>
          <p14:tracePt t="3232" x="2120900" y="5784850"/>
          <p14:tracePt t="3232" x="2133600" y="5784850"/>
          <p14:tracePt t="3251" x="2139950" y="5778500"/>
          <p14:tracePt t="3265" x="2146300" y="5778500"/>
          <p14:tracePt t="3265" x="2152650" y="5772150"/>
          <p14:tracePt t="3284" x="2159000" y="5772150"/>
          <p14:tracePt t="3284" x="2165350" y="5765800"/>
          <p14:tracePt t="3302" x="2165350" y="5759450"/>
          <p14:tracePt t="3316" x="2178050" y="5759450"/>
          <p14:tracePt t="3316" x="2184400" y="5759450"/>
          <p14:tracePt t="3334" x="2197100" y="5753100"/>
          <p14:tracePt t="3356" x="2197100" y="5759450"/>
          <p14:tracePt t="3420" x="2190750" y="5765800"/>
          <p14:tracePt t="3443" x="2190750" y="5772150"/>
          <p14:tracePt t="3460" x="2190750" y="5778500"/>
          <p14:tracePt t="3480" x="2190750" y="5772150"/>
          <p14:tracePt t="3520" x="2197100" y="5765800"/>
          <p14:tracePt t="3540" x="2203450" y="5759450"/>
          <p14:tracePt t="3556" x="2209800" y="5759450"/>
          <p14:tracePt t="3572" x="2216150" y="5753100"/>
          <p14:tracePt t="3588" x="2222500" y="5753100"/>
          <p14:tracePt t="3600" x="2228850" y="5753100"/>
          <p14:tracePt t="3624" x="2235200" y="5753100"/>
          <p14:tracePt t="3640" x="2241550" y="5753100"/>
          <p14:tracePt t="3656" x="2247900" y="5759450"/>
          <p14:tracePt t="3668" x="2254250" y="5759450"/>
          <p14:tracePt t="3684" x="2260600" y="5759450"/>
          <p14:tracePt t="3708" x="2266950" y="5759450"/>
          <p14:tracePt t="3720" x="2273300" y="5765800"/>
          <p14:tracePt t="3752" x="2273300" y="5772150"/>
          <p14:tracePt t="3776" x="2279650" y="5772150"/>
          <p14:tracePt t="3788" x="2286000" y="5772150"/>
          <p14:tracePt t="3812" x="2292350" y="5772150"/>
          <p14:tracePt t="3828" x="2298700" y="5778500"/>
          <p14:tracePt t="3840" x="2305050" y="5778500"/>
          <p14:tracePt t="3856" x="2311400" y="5784850"/>
          <p14:tracePt t="3873" x="2317750" y="5784850"/>
          <p14:tracePt t="3889" x="2324100" y="5784850"/>
          <p14:tracePt t="3901" x="2336800" y="5791200"/>
          <p14:tracePt t="3918" x="2343150" y="5791200"/>
          <p14:tracePt t="3935" x="2355850" y="5797550"/>
          <p14:tracePt t="3935" x="2362200" y="5797550"/>
          <p14:tracePt t="3953" x="2368550" y="5803900"/>
          <p14:tracePt t="3953" x="2381250" y="5797550"/>
          <p14:tracePt t="3970" x="2393950" y="5797550"/>
          <p14:tracePt t="3970" x="2400300" y="5797550"/>
          <p14:tracePt t="3987" x="2413000" y="5797550"/>
          <p14:tracePt t="3987" x="2419350" y="5797550"/>
          <p14:tracePt t="4003" x="2425700" y="5803900"/>
          <p14:tracePt t="4003" x="2438400" y="5803900"/>
          <p14:tracePt t="4021" x="2451100" y="5810250"/>
          <p14:tracePt t="4021" x="2457450" y="5816600"/>
          <p14:tracePt t="4037" x="2463800" y="5816600"/>
          <p14:tracePt t="4037" x="2470150" y="5822950"/>
          <p14:tracePt t="4055" x="2476500" y="5829300"/>
          <p14:tracePt t="4055" x="2482850" y="5829300"/>
          <p14:tracePt t="4072" x="2489200" y="5835650"/>
          <p14:tracePt t="4085" x="2495550" y="5835650"/>
          <p14:tracePt t="4103" x="2495550" y="5842000"/>
          <p14:tracePt t="4172" x="2501900" y="5835650"/>
          <p14:tracePt t="4188" x="2501900" y="5842000"/>
          <p14:tracePt t="4200" x="2508250" y="5848350"/>
          <p14:tracePt t="4248" x="2508250" y="5842000"/>
          <p14:tracePt t="4276" x="2508250" y="5848350"/>
          <p14:tracePt t="4316" x="2501900" y="5848350"/>
          <p14:tracePt t="4336" x="2501900" y="5861050"/>
          <p14:tracePt t="4361" x="2508250" y="5854700"/>
          <p14:tracePt t="4412" x="2508250" y="5842000"/>
          <p14:tracePt t="4428" x="2501900" y="5848350"/>
          <p14:tracePt t="4496" x="2501900" y="5854700"/>
          <p14:tracePt t="4516" x="2501900" y="5861050"/>
          <p14:tracePt t="4524" x="2495550" y="5854700"/>
          <p14:tracePt t="4576" x="2495550" y="5848350"/>
          <p14:tracePt t="4584" x="2495550" y="5854700"/>
          <p14:tracePt t="4601" x="2495550" y="5861050"/>
          <p14:tracePt t="4644" x="2495550" y="5854700"/>
          <p14:tracePt t="4652" x="2495550" y="5867400"/>
          <p14:tracePt t="4676" x="2489200" y="5854700"/>
          <p14:tracePt t="4736" x="2495550" y="5854700"/>
          <p14:tracePt t="4788" x="2495550" y="5848350"/>
          <p14:tracePt t="4816" x="2489200" y="5848350"/>
          <p14:tracePt t="4825" x="2489200" y="5861050"/>
          <p14:tracePt t="4920" x="2482850" y="5867400"/>
          <p14:tracePt t="4944" x="2482850" y="5873750"/>
          <p14:tracePt t="4960" x="2482850" y="5867400"/>
          <p14:tracePt t="4996" x="2482850" y="5861050"/>
          <p14:tracePt t="5004" x="2489200" y="5867400"/>
          <p14:tracePt t="5072" x="2489200" y="5861050"/>
          <p14:tracePt t="5116" x="2482850" y="5854700"/>
          <p14:tracePt t="5132" x="2489200" y="5861050"/>
          <p14:tracePt t="5193" x="2482850" y="5861050"/>
          <p14:tracePt t="5216" x="2482850" y="5867400"/>
          <p14:tracePt t="5221" x="2482850" y="5873750"/>
          <p14:tracePt t="5260" x="2482850" y="5867400"/>
          <p14:tracePt t="5312" x="2482850" y="5873750"/>
          <p14:tracePt t="5364" x="2482850" y="5880100"/>
          <p14:tracePt t="5380" x="2482850" y="5886450"/>
          <p14:tracePt t="5408" x="2482850" y="5880100"/>
          <p14:tracePt t="5440" x="2482850" y="5873750"/>
          <p14:tracePt t="5456" x="2482850" y="5867400"/>
          <p14:tracePt t="5468" x="2482850" y="5873750"/>
          <p14:tracePt t="5493" x="2482850" y="5880100"/>
          <p14:tracePt t="5516" x="2476500" y="5886450"/>
          <p14:tracePt t="5529" x="2476500" y="5880100"/>
          <p14:tracePt t="5544" x="2476500" y="5873750"/>
          <p14:tracePt t="5589" x="2482850" y="5867400"/>
          <p14:tracePt t="5628" x="2482850" y="5873750"/>
          <p14:tracePt t="5656" x="2482850" y="5880100"/>
          <p14:tracePt t="5681" x="2476500" y="5873750"/>
          <p14:tracePt t="5748" x="2476500" y="5886450"/>
          <p14:tracePt t="5828" x="2476500" y="5892800"/>
          <p14:tracePt t="5877" x="2476500" y="5886450"/>
          <p14:tracePt t="5889" x="2476500" y="5880100"/>
          <p14:tracePt t="5904" x="2476500" y="5886450"/>
          <p14:tracePt t="5981" x="2482850" y="5880100"/>
          <p14:tracePt t="6008" x="2482850" y="5873750"/>
          <p14:tracePt t="6040" x="2482850" y="5867400"/>
          <p14:tracePt t="6058" x="2476500" y="5873750"/>
          <p14:tracePt t="6068" x="2476500" y="5880100"/>
          <p14:tracePt t="6092" x="2476500" y="5886450"/>
          <p14:tracePt t="6108" x="2470150" y="5892800"/>
          <p14:tracePt t="6129" x="2470150" y="5886450"/>
          <p14:tracePt t="6153" x="2476500" y="5880100"/>
          <p14:tracePt t="6176" x="2476500" y="5873750"/>
          <p14:tracePt t="6181" x="2476500" y="5880100"/>
          <p14:tracePt t="6221" x="2470150" y="5886450"/>
          <p14:tracePt t="6240" x="2470150" y="5892800"/>
          <p14:tracePt t="6272" x="2470150" y="5886450"/>
          <p14:tracePt t="6333" x="2470150" y="5880100"/>
          <p14:tracePt t="6349" x="2470150" y="5892800"/>
          <p14:tracePt t="6401" x="2470150" y="5899150"/>
          <p14:tracePt t="6428" x="2470150" y="5892800"/>
          <p14:tracePt t="6461" x="2470150" y="5899150"/>
          <p14:tracePt t="6520" x="2470150" y="5892800"/>
          <p14:tracePt t="6572" x="2470150" y="5886450"/>
          <p14:tracePt t="6588" x="2470150" y="5892800"/>
          <p14:tracePt t="6640" x="2470150" y="5899150"/>
          <p14:tracePt t="6676" x="2470150" y="5892800"/>
          <p14:tracePt t="6760" x="2470150" y="5880100"/>
          <p14:tracePt t="6805" x="2470150" y="5886450"/>
          <p14:tracePt t="6821" x="2470150" y="5892800"/>
          <p14:tracePt t="6837" x="2470150" y="5886450"/>
          <p14:tracePt t="6925" x="2470150" y="5892800"/>
          <p14:tracePt t="7128" x="2470150" y="5886450"/>
          <p14:tracePt t="7209" x="2470150" y="5880100"/>
          <p14:tracePt t="7225" x="2463800" y="5892800"/>
          <p14:tracePt t="7261" x="2463800" y="5899150"/>
          <p14:tracePt t="7277" x="2463800" y="5905500"/>
          <p14:tracePt t="7285" x="2470150" y="5899150"/>
          <p14:tracePt t="7369" x="2470150" y="5892800"/>
          <p14:tracePt t="7377" x="2463800" y="5899150"/>
          <p14:tracePt t="7420" x="2463800" y="5905500"/>
          <p14:tracePt t="7437" x="2470150" y="5899150"/>
          <p14:tracePt t="7489" x="2463800" y="5892800"/>
          <p14:tracePt t="7501" x="2463800" y="5886450"/>
          <p14:tracePt t="7516" x="2470150" y="5892800"/>
          <p14:tracePt t="7561" x="2470150" y="5899150"/>
          <p14:tracePt t="7569" x="2463800" y="5899150"/>
          <p14:tracePt t="7601" x="2463800" y="5892800"/>
          <p14:tracePt t="7637" x="2463800" y="5899150"/>
          <p14:tracePt t="7669" x="2470150" y="5899150"/>
          <p14:tracePt t="7705" x="2463800" y="5911850"/>
          <p14:tracePt t="7737" x="2463800" y="5899150"/>
          <p14:tracePt t="7797" x="2470150" y="5899150"/>
          <p14:tracePt t="7861" x="2470150" y="5905500"/>
          <p14:tracePt t="7901" x="2470150" y="5899150"/>
          <p14:tracePt t="7937" x="2470150" y="5905500"/>
          <p14:tracePt t="7997" x="2463800" y="5911850"/>
          <p14:tracePt t="8065" x="2457450" y="5911850"/>
          <p14:tracePt t="8161" x="2451100" y="5918200"/>
          <p14:tracePt t="8201" x="2444750" y="5918200"/>
          <p14:tracePt t="8281" x="2438400" y="5924550"/>
          <p14:tracePt t="8313" x="2438400" y="5918200"/>
          <p14:tracePt t="8341" x="2444750" y="5911850"/>
          <p14:tracePt t="8365" x="2444750" y="5905500"/>
          <p14:tracePt t="8381" x="2438400" y="5905500"/>
          <p14:tracePt t="8433" x="2432050" y="5905500"/>
          <p14:tracePt t="8502" x="2438400" y="5899150"/>
          <p14:tracePt t="8517" x="2438400" y="5892800"/>
          <p14:tracePt t="8577" x="2438400" y="5899150"/>
          <p14:tracePt t="8597" x="2444750" y="5899150"/>
          <p14:tracePt t="8629" x="2444750" y="5892800"/>
          <p14:tracePt t="8649" x="2444750" y="5886450"/>
          <p14:tracePt t="8689" x="2444750" y="5892800"/>
          <p14:tracePt t="8701" x="2444750" y="5886450"/>
          <p14:tracePt t="8761" x="2444750" y="5880100"/>
          <p14:tracePt t="8817" x="2444750" y="5886450"/>
          <p14:tracePt t="8869" x="2444750" y="5892800"/>
          <p14:tracePt t="8889" x="2444750" y="5886450"/>
          <p14:tracePt t="8949" x="2444750" y="5880100"/>
          <p14:tracePt t="8965" x="2438400" y="5880100"/>
          <p14:tracePt t="9009" x="2438400" y="5886450"/>
          <p14:tracePt t="9041" x="2438400" y="5880100"/>
          <p14:tracePt t="9077" x="2438400" y="5873750"/>
          <p14:tracePt t="9117" x="2438400" y="5867400"/>
          <p14:tracePt t="9213" x="2438400" y="5861050"/>
          <p14:tracePt t="9229" x="2438400" y="5854700"/>
          <p14:tracePt t="9237" x="2432050" y="5848350"/>
          <p14:tracePt t="9241" x="2432050" y="5842000"/>
          <p14:tracePt t="9253" x="2425700" y="5829300"/>
          <p14:tracePt t="9253" x="2419350" y="5816600"/>
          <p14:tracePt t="9253" x="2413000" y="5803900"/>
          <p14:tracePt t="9274" x="2406650" y="5791200"/>
          <p14:tracePt t="9287" x="2400300" y="5772150"/>
          <p14:tracePt t="9287" x="2374900" y="5734050"/>
          <p14:tracePt t="9305" x="2362200" y="5715000"/>
          <p14:tracePt t="9305" x="2349500" y="5689600"/>
          <p14:tracePt t="9321" x="2330450" y="5664200"/>
          <p14:tracePt t="9321" x="2311400" y="5638800"/>
          <p14:tracePt t="9338" x="2298700" y="5607050"/>
          <p14:tracePt t="9338" x="2273300" y="5575300"/>
          <p14:tracePt t="9338" x="2254250" y="5543550"/>
          <p14:tracePt t="9358" x="2228850" y="5505450"/>
          <p14:tracePt t="9358" x="2209800" y="5473700"/>
          <p14:tracePt t="9372" x="2190750" y="5435600"/>
          <p14:tracePt t="9372" x="2165350" y="5403850"/>
          <p14:tracePt t="9389" x="2139950" y="5365750"/>
          <p14:tracePt t="9389" x="2114550" y="5327650"/>
          <p14:tracePt t="9405" x="2089150" y="5295900"/>
          <p14:tracePt t="9405" x="2051050" y="5232400"/>
          <p14:tracePt t="9422" x="2025650" y="5200650"/>
          <p14:tracePt t="9422" x="2006600" y="5175250"/>
          <p14:tracePt t="9439" x="1987550" y="5149850"/>
          <p14:tracePt t="9439" x="1968500" y="5130800"/>
          <p14:tracePt t="9456" x="1943100" y="5105400"/>
          <p14:tracePt t="9456" x="1924050" y="5086350"/>
          <p14:tracePt t="9472" x="1905000" y="5067300"/>
          <p14:tracePt t="9472" x="1885950" y="5054600"/>
          <p14:tracePt t="9491" x="1841500" y="5022850"/>
          <p14:tracePt t="9491" x="1822450" y="5016500"/>
          <p14:tracePt t="9508" x="1797050" y="5003800"/>
          <p14:tracePt t="9508" x="1778000" y="4991100"/>
          <p14:tracePt t="9522" x="1752600" y="4978400"/>
          <p14:tracePt t="9522" x="1733550" y="4965700"/>
          <p14:tracePt t="9539" x="1708150" y="4959350"/>
          <p14:tracePt t="9539" x="1689100" y="4946650"/>
          <p14:tracePt t="9539" x="1663700" y="4940300"/>
          <p14:tracePt t="9559" x="1644650" y="4927600"/>
          <p14:tracePt t="9571" x="1625600" y="4921250"/>
          <p14:tracePt t="9571" x="1581150" y="4908550"/>
          <p14:tracePt t="9591" x="1562100" y="4895850"/>
          <p14:tracePt t="9591" x="1536700" y="4889500"/>
          <p14:tracePt t="9606" x="1511300" y="4876800"/>
          <p14:tracePt t="9606" x="1485900" y="4870450"/>
          <p14:tracePt t="9623" x="1460500" y="4857750"/>
          <p14:tracePt t="9623" x="1435100" y="4851400"/>
          <p14:tracePt t="9623" x="1409700" y="4845050"/>
          <p14:tracePt t="9642" x="1377950" y="4838700"/>
          <p14:tracePt t="9654" x="1352550" y="4838700"/>
          <p14:tracePt t="9654" x="1308100" y="4851400"/>
          <p14:tracePt t="9673" x="1289050" y="4857750"/>
          <p14:tracePt t="9673" x="1270000" y="4870450"/>
          <p14:tracePt t="9690" x="1250950" y="4883150"/>
          <p14:tracePt t="9690" x="1231900" y="4895850"/>
          <p14:tracePt t="9706" x="1219200" y="4908550"/>
          <p14:tracePt t="9706" x="1187450" y="4933950"/>
          <p14:tracePt t="9723" x="1174750" y="4940300"/>
          <p14:tracePt t="9723" x="1155700" y="4946650"/>
          <p14:tracePt t="9740" x="1143000" y="4953000"/>
          <p14:tracePt t="9740" x="1123950" y="4953000"/>
          <p14:tracePt t="9757" x="1111250" y="4953000"/>
          <p14:tracePt t="9757" x="1092200" y="4953000"/>
          <p14:tracePt t="9774" x="1079500" y="4953000"/>
          <p14:tracePt t="9774" x="1047750" y="4946650"/>
          <p14:tracePt t="9790" x="1035050" y="4953000"/>
          <p14:tracePt t="9790" x="1022350" y="4953000"/>
          <p14:tracePt t="9807" x="1009650" y="4959350"/>
          <p14:tracePt t="9807" x="1003300" y="4959350"/>
          <p14:tracePt t="9823" x="990600" y="4965700"/>
          <p14:tracePt t="9823" x="984250" y="4972050"/>
          <p14:tracePt t="9823" x="977900" y="4978400"/>
          <p14:tracePt t="9843" x="971550" y="4984750"/>
          <p14:tracePt t="9858" x="971550" y="4991100"/>
          <p14:tracePt t="9874" x="977900" y="4997450"/>
          <p14:tracePt t="9897" x="984250" y="4997450"/>
          <p14:tracePt t="9905" x="990600" y="5003800"/>
          <p14:tracePt t="9905" x="996950" y="5003800"/>
          <p14:tracePt t="9905" x="1003300" y="5010150"/>
          <p14:tracePt t="9926" x="1009650" y="5016500"/>
          <p14:tracePt t="9939" x="1016000" y="5022850"/>
          <p14:tracePt t="9939" x="1035050" y="5035550"/>
          <p14:tracePt t="9958" x="1047750" y="5041900"/>
          <p14:tracePt t="9958" x="1060450" y="5048250"/>
          <p14:tracePt t="9974" x="1073150" y="5054600"/>
          <p14:tracePt t="9974" x="1079500" y="5067300"/>
          <p14:tracePt t="9991" x="1092200" y="5073650"/>
          <p14:tracePt t="9991" x="1111250" y="5080000"/>
          <p14:tracePt t="9991" x="1123950" y="5086350"/>
          <p14:tracePt t="10010" x="1136650" y="5099050"/>
          <p14:tracePt t="10010" x="1149350" y="5105400"/>
          <p14:tracePt t="10024" x="1162050" y="5111750"/>
          <p14:tracePt t="10024" x="1174750" y="5118100"/>
          <p14:tracePt t="10041" x="1181100" y="5124450"/>
          <p14:tracePt t="10041" x="1193800" y="5130800"/>
          <p14:tracePt t="10059" x="1200150" y="5130800"/>
          <p14:tracePt t="10059" x="1212850" y="5137150"/>
          <p14:tracePt t="10075" x="1219200" y="5137150"/>
          <p14:tracePt t="10075" x="1225550" y="5137150"/>
          <p14:tracePt t="10091" x="1231900" y="5137150"/>
          <p14:tracePt t="10106" x="1231900" y="5143500"/>
          <p14:tracePt t="10141" x="1225550" y="5149850"/>
          <p14:tracePt t="10158" x="1212850" y="5149850"/>
          <p14:tracePt t="10173" x="1206500" y="5156200"/>
          <p14:tracePt t="10189" x="1200150" y="5156200"/>
          <p14:tracePt t="10197" x="1193800" y="5162550"/>
          <p14:tracePt t="10210" x="1187450" y="5162550"/>
          <p14:tracePt t="10226" x="1181100" y="5162550"/>
          <p14:tracePt t="10240" x="1174750" y="5162550"/>
          <p14:tracePt t="10257" x="1168400" y="5168900"/>
          <p14:tracePt t="10278" x="1174750" y="5162550"/>
          <p14:tracePt t="10318" x="1181100" y="5162550"/>
          <p14:tracePt t="10338" x="1187450" y="5156200"/>
          <p14:tracePt t="10354" x="1193800" y="5156200"/>
          <p14:tracePt t="10370" x="1200150" y="5156200"/>
          <p14:tracePt t="10398" x="1206500" y="5149850"/>
          <p14:tracePt t="10422" x="1206500" y="5143500"/>
          <p14:tracePt t="10438" x="1212850" y="5137150"/>
          <p14:tracePt t="10457" x="1206500" y="5137150"/>
          <p14:tracePt t="10489" x="1206500" y="5130800"/>
          <p14:tracePt t="10502" x="1200150" y="5130800"/>
          <p14:tracePt t="10517" x="1187450" y="5130800"/>
          <p14:tracePt t="10534" x="1181100" y="5130800"/>
          <p14:tracePt t="10542" x="1181100" y="5124450"/>
          <p14:tracePt t="10542" x="1174750" y="5124450"/>
          <p14:tracePt t="10542" x="1168400" y="5124450"/>
          <p14:tracePt t="10562" x="1162050" y="5124450"/>
          <p14:tracePt t="10574" x="1155700" y="5124450"/>
          <p14:tracePt t="10574" x="1143000" y="5124450"/>
          <p14:tracePt t="10595" x="1136650" y="5130800"/>
          <p14:tracePt t="10595" x="1130300" y="5130800"/>
          <p14:tracePt t="10610" x="1123950" y="5130800"/>
          <p14:tracePt t="10610" x="1117600" y="5130800"/>
          <p14:tracePt t="10626" x="1111250" y="5137150"/>
          <p14:tracePt t="10626" x="1104900" y="5137150"/>
          <p14:tracePt t="10643" x="1098550" y="5137150"/>
          <p14:tracePt t="10658" x="1092200" y="5143500"/>
          <p14:tracePt t="10675" x="1085850" y="5143500"/>
          <p14:tracePt t="10692" x="1085850" y="5149850"/>
          <p14:tracePt t="10708" x="1079500" y="5156200"/>
          <p14:tracePt t="10725" x="1085850" y="5162550"/>
          <p14:tracePt t="10742" x="1092200" y="5162550"/>
          <p14:tracePt t="10758" x="1098550" y="5162550"/>
          <p14:tracePt t="10758" x="1104900" y="5162550"/>
          <p14:tracePt t="10777" x="1111250" y="5162550"/>
          <p14:tracePt t="10777" x="1117600" y="5162550"/>
          <p14:tracePt t="10793" x="1130300" y="5168900"/>
          <p14:tracePt t="10793" x="1149350" y="5175250"/>
          <p14:tracePt t="10811" x="1162050" y="5181600"/>
          <p14:tracePt t="10811" x="1174750" y="5194300"/>
          <p14:tracePt t="10827" x="1193800" y="5200650"/>
          <p14:tracePt t="10827" x="1206500" y="5207000"/>
          <p14:tracePt t="10844" x="1225550" y="5213350"/>
          <p14:tracePt t="10844" x="1238250" y="5219700"/>
          <p14:tracePt t="10844" x="1257300" y="5226050"/>
          <p14:tracePt t="10863" x="1270000" y="5232400"/>
          <p14:tracePt t="10875" x="1282700" y="5232400"/>
          <p14:tracePt t="10875" x="1301750" y="5238750"/>
          <p14:tracePt t="10894" x="1314450" y="5238750"/>
          <p14:tracePt t="10894" x="1320800" y="5238750"/>
          <p14:tracePt t="10911" x="1327150" y="5238750"/>
          <p14:tracePt t="10926" x="1339850" y="5245100"/>
          <p14:tracePt t="10942" x="1333500" y="5251450"/>
          <p14:tracePt t="11006" x="1327150" y="5257800"/>
          <p14:tracePt t="11029" x="1327150" y="5264150"/>
          <p14:tracePt t="11041" x="1320800" y="5264150"/>
          <p14:tracePt t="11066" x="1327150" y="5264150"/>
          <p14:tracePt t="11141" x="1327150" y="5257800"/>
          <p14:tracePt t="11186" x="1333500" y="5257800"/>
          <p14:tracePt t="11222" x="1339850" y="5257800"/>
          <p14:tracePt t="11246" x="1346200" y="5257800"/>
          <p14:tracePt t="11270" x="1352550" y="5257800"/>
          <p14:tracePt t="11290" x="1358900" y="5257800"/>
          <p14:tracePt t="11314" x="1365250" y="5257800"/>
          <p14:tracePt t="11342" x="1371600" y="5251450"/>
          <p14:tracePt t="11358" x="1377950" y="5251450"/>
          <p14:tracePt t="11374" x="1390650" y="5251450"/>
          <p14:tracePt t="11390" x="1397000" y="5245100"/>
          <p14:tracePt t="11402" x="1403350" y="5245100"/>
          <p14:tracePt t="11410" x="1409700" y="5245100"/>
          <p14:tracePt t="11410" x="1416050" y="5245100"/>
          <p14:tracePt t="11429" x="1422400" y="5245100"/>
          <p14:tracePt t="11429" x="1428750" y="5245100"/>
          <p14:tracePt t="11446" x="1435100" y="5245100"/>
          <p14:tracePt t="11446" x="1441450" y="5245100"/>
          <p14:tracePt t="11463" x="1447800" y="5245100"/>
          <p14:tracePt t="11463" x="1454150" y="5245100"/>
          <p14:tracePt t="11480" x="1460500" y="5245100"/>
          <p14:tracePt t="11480" x="1466850" y="5245100"/>
          <p14:tracePt t="11496" x="1473200" y="5245100"/>
          <p14:tracePt t="11511" x="1479550" y="5245100"/>
          <p14:tracePt t="11529" x="1485900" y="5245100"/>
          <p14:tracePt t="11529" x="1492250" y="5245100"/>
          <p14:tracePt t="11547" x="1498600" y="5245100"/>
          <p14:tracePt t="11570" x="1504950" y="5245100"/>
          <p14:tracePt t="11590" x="1511300" y="5245100"/>
          <p14:tracePt t="11606" x="1517650" y="5245100"/>
          <p14:tracePt t="11622" x="1524000" y="5245100"/>
          <p14:tracePt t="11630" x="1536700" y="5245100"/>
          <p14:tracePt t="11630" x="1543050" y="5245100"/>
          <p14:tracePt t="11646" x="1555750" y="5245100"/>
          <p14:tracePt t="11646" x="1568450" y="5251450"/>
          <p14:tracePt t="11664" x="1581150" y="5251450"/>
          <p14:tracePt t="11664" x="1600200" y="5251450"/>
          <p14:tracePt t="11664" x="1619250" y="5251450"/>
          <p14:tracePt t="11683" x="1638300" y="5257800"/>
          <p14:tracePt t="11695" x="1663700" y="5257800"/>
          <p14:tracePt t="11695" x="1714500" y="5264150"/>
          <p14:tracePt t="11713" x="1752600" y="5270500"/>
          <p14:tracePt t="11713" x="1784350" y="5270500"/>
          <p14:tracePt t="11731" x="1822450" y="5276850"/>
          <p14:tracePt t="11731" x="1860550" y="5276850"/>
          <p14:tracePt t="11747" x="1905000" y="5276850"/>
          <p14:tracePt t="11747" x="1993900" y="5270500"/>
          <p14:tracePt t="11764" x="2038350" y="5270500"/>
          <p14:tracePt t="11764" x="2089150" y="5264150"/>
          <p14:tracePt t="11780" x="2133600" y="5264150"/>
          <p14:tracePt t="11780" x="2184400" y="5264150"/>
          <p14:tracePt t="11797" x="2235200" y="5257800"/>
          <p14:tracePt t="11797" x="2286000" y="5257800"/>
          <p14:tracePt t="11814" x="2336800" y="5257800"/>
          <p14:tracePt t="11814" x="2444750" y="5251450"/>
          <p14:tracePt t="11831" x="2501900" y="5251450"/>
          <p14:tracePt t="11831" x="2565400" y="5251450"/>
          <p14:tracePt t="11847" x="2622550" y="5251450"/>
          <p14:tracePt t="11847" x="2686050" y="5245100"/>
          <p14:tracePt t="11864" x="2749550" y="5245100"/>
          <p14:tracePt t="11864" x="2819400" y="5245100"/>
          <p14:tracePt t="11864" x="2889250" y="5251450"/>
          <p14:tracePt t="11884" x="2959100" y="5251450"/>
          <p14:tracePt t="11896" x="3022600" y="5257800"/>
          <p14:tracePt t="11896" x="3162300" y="5264150"/>
          <p14:tracePt t="11915" x="3225800" y="5270500"/>
          <p14:tracePt t="11915" x="3295650" y="5270500"/>
          <p14:tracePt t="11931" x="3359150" y="5270500"/>
          <p14:tracePt t="11931" x="3429000" y="5270500"/>
          <p14:tracePt t="11947" x="3492500" y="5264150"/>
          <p14:tracePt t="11947" x="3562350" y="5257800"/>
          <p14:tracePt t="11947" x="3632200" y="5251450"/>
          <p14:tracePt t="11966" x="3702050" y="5245100"/>
          <p14:tracePt t="11979" x="3771900" y="5238750"/>
          <p14:tracePt t="11979" x="3911600" y="5219700"/>
          <p14:tracePt t="11998" x="3981450" y="5207000"/>
          <p14:tracePt t="11998" x="4051300" y="5194300"/>
          <p14:tracePt t="12015" x="4114800" y="5181600"/>
          <p14:tracePt t="12015" x="4184650" y="5168900"/>
          <p14:tracePt t="12031" x="4254500" y="5156200"/>
          <p14:tracePt t="12031" x="4318000" y="5143500"/>
          <p14:tracePt t="12031" x="4387850" y="5130800"/>
          <p14:tracePt t="12051" x="4451350" y="5118100"/>
          <p14:tracePt t="12051" x="4514850" y="5111750"/>
          <p14:tracePt t="12065" x="4584700" y="5105400"/>
          <p14:tracePt t="12065" x="4648200" y="5099050"/>
          <p14:tracePt t="12081" x="4711700" y="5099050"/>
          <p14:tracePt t="12081" x="4781550" y="5099050"/>
          <p14:tracePt t="12098" x="4845050" y="5099050"/>
          <p14:tracePt t="12098" x="4914900" y="5105400"/>
          <p14:tracePt t="12115" x="4978400" y="5105400"/>
          <p14:tracePt t="12115" x="5105400" y="5105400"/>
          <p14:tracePt t="12132" x="5168900" y="5111750"/>
          <p14:tracePt t="12132" x="5232400" y="5111750"/>
          <p14:tracePt t="12148" x="5295900" y="5111750"/>
          <p14:tracePt t="12148" x="5353050" y="5111750"/>
          <p14:tracePt t="12165" x="5410200" y="5105400"/>
          <p14:tracePt t="12165" x="5524500" y="5099050"/>
          <p14:tracePt t="12182" x="5575300" y="5092700"/>
          <p14:tracePt t="12182" x="5632450" y="5086350"/>
          <p14:tracePt t="12200" x="5683250" y="5080000"/>
          <p14:tracePt t="12200" x="5734050" y="5073650"/>
          <p14:tracePt t="12215" x="5784850" y="5073650"/>
          <p14:tracePt t="12215" x="5835650" y="5067300"/>
          <p14:tracePt t="12232" x="5880100" y="5067300"/>
          <p14:tracePt t="12232" x="5918200" y="5067300"/>
          <p14:tracePt t="12232" x="5956300" y="5060950"/>
          <p14:tracePt t="12251" x="5994400" y="5060950"/>
          <p14:tracePt t="12263" x="6026150" y="5060950"/>
          <p14:tracePt t="12263" x="6083300" y="5060950"/>
          <p14:tracePt t="12283" x="6108700" y="5060950"/>
          <p14:tracePt t="12283" x="6127750" y="5060950"/>
          <p14:tracePt t="12299" x="6146800" y="5067300"/>
          <p14:tracePt t="12299" x="6159500" y="5067300"/>
          <p14:tracePt t="12299" x="6165850" y="5067300"/>
          <p14:tracePt t="12319" x="6172200" y="5073650"/>
          <p14:tracePt t="12330" x="6178550" y="5073650"/>
          <p14:tracePt t="12347" x="6165850" y="5080000"/>
          <p14:tracePt t="12347" x="6159500" y="5086350"/>
          <p14:tracePt t="12365" x="6146800" y="5086350"/>
          <p14:tracePt t="12365" x="6134100" y="5092700"/>
          <p14:tracePt t="12383" x="6121400" y="5099050"/>
          <p14:tracePt t="12383" x="6108700" y="5105400"/>
          <p14:tracePt t="12399" x="6089650" y="5105400"/>
          <p14:tracePt t="12399" x="6070600" y="5111750"/>
          <p14:tracePt t="12399" x="6045200" y="5118100"/>
          <p14:tracePt t="12419" x="6013450" y="5124450"/>
          <p14:tracePt t="12419" x="5981700" y="5130800"/>
          <p14:tracePt t="12432" x="5943600" y="5130800"/>
          <p14:tracePt t="12432" x="5892800" y="5130800"/>
          <p14:tracePt t="12449" x="5835650" y="5137150"/>
          <p14:tracePt t="12449" x="5772150" y="5137150"/>
          <p14:tracePt t="12466" x="5702300" y="5130800"/>
          <p14:tracePt t="12466" x="5549900" y="5130800"/>
          <p14:tracePt t="12483" x="5467350" y="5130800"/>
          <p14:tracePt t="12483" x="5384800" y="5130800"/>
          <p14:tracePt t="12500" x="5302250" y="5137150"/>
          <p14:tracePt t="12500" x="5219700" y="5137150"/>
          <p14:tracePt t="12516" x="5137150" y="5149850"/>
          <p14:tracePt t="12516" x="5060950" y="5156200"/>
          <p14:tracePt t="12516" x="4978400" y="5168900"/>
          <p14:tracePt t="12536" x="4908550" y="5175250"/>
          <p14:tracePt t="12548" x="4832350" y="5187950"/>
          <p14:tracePt t="12548" x="4692650" y="5213350"/>
          <p14:tracePt t="12567" x="4622800" y="5219700"/>
          <p14:tracePt t="12567" x="4559300" y="5226050"/>
          <p14:tracePt t="12584" x="4502150" y="5238750"/>
          <p14:tracePt t="12584" x="4445000" y="5251450"/>
          <p14:tracePt t="12600" x="4394200" y="5257800"/>
          <p14:tracePt t="12600" x="4349750" y="5270500"/>
          <p14:tracePt t="12600" x="4305300" y="5276850"/>
          <p14:tracePt t="12619" x="4267200" y="5289550"/>
          <p14:tracePt t="12631" x="4229100" y="5295900"/>
          <p14:tracePt t="12631" x="4165600" y="5308600"/>
          <p14:tracePt t="12651" x="4133850" y="5308600"/>
          <p14:tracePt t="12651" x="4102100" y="5302250"/>
          <p14:tracePt t="12667" x="4076700" y="5289550"/>
          <p14:tracePt t="12667" x="4051300" y="5276850"/>
          <p14:tracePt t="12683" x="4025900" y="5257800"/>
          <p14:tracePt t="12683" x="4013200" y="5226050"/>
          <p14:tracePt t="12683" x="4006850" y="5194300"/>
          <p14:tracePt t="12703" x="4006850" y="5156200"/>
          <p14:tracePt t="12715" x="4013200" y="5111750"/>
          <p14:tracePt t="12715" x="4064000" y="5029200"/>
          <p14:tracePt t="12734" x="4102100" y="4984750"/>
          <p14:tracePt t="12734" x="4146550" y="4946650"/>
          <p14:tracePt t="12750" x="4203700" y="4908550"/>
          <p14:tracePt t="12750" x="4260850" y="4876800"/>
          <p14:tracePt t="12767" x="4324350" y="4857750"/>
          <p14:tracePt t="12767" x="4457700" y="4838700"/>
          <p14:tracePt t="12784" x="4527550" y="4838700"/>
          <p14:tracePt t="12784" x="4597400" y="4851400"/>
          <p14:tracePt t="12801" x="4660900" y="4870450"/>
          <p14:tracePt t="12801" x="4724400" y="4895850"/>
          <p14:tracePt t="12818" x="4781550" y="4927600"/>
          <p14:tracePt t="12818" x="4870450" y="5003800"/>
          <p14:tracePt t="12834" x="4895850" y="5041900"/>
          <p14:tracePt t="12834" x="4914900" y="5080000"/>
          <p14:tracePt t="12852" x="4914900" y="5118100"/>
          <p14:tracePt t="12852" x="4902200" y="5156200"/>
          <p14:tracePt t="12867" x="4883150" y="5187950"/>
          <p14:tracePt t="12867" x="4851400" y="5213350"/>
          <p14:tracePt t="12884" x="4806950" y="5238750"/>
          <p14:tracePt t="12884" x="4762500" y="5264150"/>
          <p14:tracePt t="12884" x="4711700" y="5276850"/>
          <p14:tracePt t="12903" x="4654550" y="5295900"/>
          <p14:tracePt t="12916" x="4597400" y="5302250"/>
          <p14:tracePt t="12916" x="4489450" y="5308600"/>
          <p14:tracePt t="12934" x="4432300" y="5302250"/>
          <p14:tracePt t="12934" x="4387850" y="5289550"/>
          <p14:tracePt t="12952" x="4337050" y="5276850"/>
          <p14:tracePt t="12952" x="4298950" y="5251450"/>
          <p14:tracePt t="12968" x="4273550" y="5226050"/>
          <p14:tracePt t="12968" x="4248150" y="5194300"/>
          <p14:tracePt t="12968" x="4241800" y="5162550"/>
          <p14:tracePt t="12987" x="4241800" y="5130800"/>
          <p14:tracePt t="12999" x="4248150" y="5092700"/>
          <p14:tracePt t="12999" x="4305300" y="5022850"/>
          <p14:tracePt t="13018" x="4343400" y="4997450"/>
          <p14:tracePt t="13018" x="4387850" y="4972050"/>
          <p14:tracePt t="13034" x="4438650" y="4953000"/>
          <p14:tracePt t="13034" x="4489450" y="4940300"/>
          <p14:tracePt t="13034" x="4546600" y="4933950"/>
          <p14:tracePt t="13055" x="4603750" y="4940300"/>
          <p14:tracePt t="13067" x="4660900" y="4953000"/>
          <p14:tracePt t="13067" x="4762500" y="5003800"/>
          <p14:tracePt t="13085" x="4800600" y="5029200"/>
          <p14:tracePt t="13085" x="4838700" y="5060950"/>
          <p14:tracePt t="13103" x="4857750" y="5092700"/>
          <p14:tracePt t="13103" x="4870450" y="5124450"/>
          <p14:tracePt t="13118" x="4870450" y="5156200"/>
          <p14:tracePt t="13118" x="4832350" y="5207000"/>
          <p14:tracePt t="13136" x="4800600" y="5232400"/>
          <p14:tracePt t="13136" x="4762500" y="5257800"/>
          <p14:tracePt t="13153" x="4718050" y="5276850"/>
          <p14:tracePt t="13153" x="4667250" y="5295900"/>
          <p14:tracePt t="13169" x="4616450" y="5308600"/>
          <p14:tracePt t="13169" x="4559300" y="5327650"/>
          <p14:tracePt t="13185" x="4508500" y="5334000"/>
          <p14:tracePt t="13185" x="4419600" y="5346700"/>
          <p14:tracePt t="13203" x="4381500" y="5346700"/>
          <p14:tracePt t="13203" x="4349750" y="5340350"/>
          <p14:tracePt t="13219" x="4324350" y="5334000"/>
          <p14:tracePt t="13219" x="4311650" y="5327650"/>
          <p14:tracePt t="13235" x="4298950" y="5314950"/>
          <p14:tracePt t="13235" x="4292600" y="5308600"/>
          <p14:tracePt t="13235" x="4292600" y="5295900"/>
          <p14:tracePt t="13255" x="4292600" y="5283200"/>
          <p14:tracePt t="13267" x="4298950" y="5270500"/>
          <p14:tracePt t="13267" x="4324350" y="5245100"/>
          <p14:tracePt t="13288" x="4337050" y="5238750"/>
          <p14:tracePt t="13288" x="4349750" y="5232400"/>
          <p14:tracePt t="13303" x="4368800" y="5226050"/>
          <p14:tracePt t="13303" x="4381500" y="5219700"/>
          <p14:tracePt t="13319" x="4394200" y="5219700"/>
          <p14:tracePt t="13319" x="4400550" y="5219700"/>
          <p14:tracePt t="13336" x="4413250" y="5219700"/>
          <p14:tracePt t="13336" x="4419600" y="5219700"/>
          <p14:tracePt t="13355" x="4419600" y="5226050"/>
          <p14:tracePt t="13367" x="4419600" y="5232400"/>
          <p14:tracePt t="13390" x="4406900" y="5238750"/>
          <p14:tracePt t="13406" x="4400550" y="5245100"/>
          <p14:tracePt t="13423" x="4394200" y="5251450"/>
          <p14:tracePt t="13434" x="4387850" y="5251450"/>
          <p14:tracePt t="13452" x="4381500" y="5251450"/>
          <p14:tracePt t="13468" x="4375150" y="5251450"/>
          <p14:tracePt t="13485" x="4368800" y="5251450"/>
          <p14:tracePt t="13502" x="4362450" y="5245100"/>
          <p14:tracePt t="13518" x="4356100" y="5245100"/>
          <p14:tracePt t="13534" x="4356100" y="5238750"/>
          <p14:tracePt t="13555" x="4349750" y="5232400"/>
          <p14:tracePt t="13586" x="4343400" y="5238750"/>
          <p14:tracePt t="13646" x="4337050" y="5245100"/>
          <p14:tracePt t="13670" x="4343400" y="5245100"/>
          <p14:tracePt t="13714" x="4349750" y="5245100"/>
          <p14:tracePt t="13730" x="4356100" y="5238750"/>
          <p14:tracePt t="13742" x="4368800" y="5238750"/>
          <p14:tracePt t="13758" x="4375150" y="5232400"/>
          <p14:tracePt t="13774" x="4381500" y="5226050"/>
          <p14:tracePt t="13791" x="4387850" y="5226050"/>
          <p14:tracePt t="13802" x="4394200" y="5219700"/>
          <p14:tracePt t="13826" x="4394200" y="5213350"/>
          <p14:tracePt t="13894" x="4400550" y="5207000"/>
          <p14:tracePt t="13918" x="4406900" y="5200650"/>
          <p14:tracePt t="13939" x="4413250" y="5194300"/>
          <p14:tracePt t="13962" x="4406900" y="5200650"/>
          <p14:tracePt t="14034" x="4400550" y="5207000"/>
          <p14:tracePt t="14050" x="4394200" y="5207000"/>
          <p14:tracePt t="14066" x="4381500" y="5213350"/>
          <p14:tracePt t="14082" x="4375150" y="5213350"/>
          <p14:tracePt t="14091" x="4375150" y="5219700"/>
          <p14:tracePt t="14091" x="4368800" y="5219700"/>
          <p14:tracePt t="14105" x="4356100" y="5226050"/>
          <p14:tracePt t="14105" x="4349750" y="5226050"/>
          <p14:tracePt t="14122" x="4343400" y="5232400"/>
          <p14:tracePt t="14122" x="4330700" y="5238750"/>
          <p14:tracePt t="14139" x="4318000" y="5245100"/>
          <p14:tracePt t="14139" x="4305300" y="5251450"/>
          <p14:tracePt t="14155" x="4292600" y="5264150"/>
          <p14:tracePt t="14155" x="4260850" y="5283200"/>
          <p14:tracePt t="14172" x="4241800" y="5295900"/>
          <p14:tracePt t="14172" x="4216400" y="5308600"/>
          <p14:tracePt t="14189" x="4197350" y="5321300"/>
          <p14:tracePt t="14189" x="4165600" y="5334000"/>
          <p14:tracePt t="14205" x="4140200" y="5353050"/>
          <p14:tracePt t="14205" x="4108450" y="5365750"/>
          <p14:tracePt t="14223" x="4032250" y="5397500"/>
          <p14:tracePt t="14223" x="3994150" y="5416550"/>
          <p14:tracePt t="14239" x="3949700" y="5435600"/>
          <p14:tracePt t="14239" x="3911600" y="5454650"/>
          <p14:tracePt t="14256" x="3867150" y="5473700"/>
          <p14:tracePt t="14256" x="3816350" y="5492750"/>
          <p14:tracePt t="14272" x="3771900" y="5511800"/>
          <p14:tracePt t="14272" x="3721100" y="5530850"/>
          <p14:tracePt t="14272" x="3663950" y="5549900"/>
          <p14:tracePt t="14291" x="3613150" y="5568950"/>
          <p14:tracePt t="14304" x="3556000" y="5588000"/>
          <p14:tracePt t="14304" x="3441700" y="5619750"/>
          <p14:tracePt t="14323" x="3384550" y="5638800"/>
          <p14:tracePt t="14323" x="3327400" y="5651500"/>
          <p14:tracePt t="14340" x="3263900" y="5670550"/>
          <p14:tracePt t="14340" x="3200400" y="5683250"/>
          <p14:tracePt t="14356" x="3143250" y="5702300"/>
          <p14:tracePt t="14356" x="3079750" y="5715000"/>
          <p14:tracePt t="14356" x="3016250" y="5727700"/>
          <p14:tracePt t="14375" x="2952750" y="5746750"/>
          <p14:tracePt t="14387" x="2882900" y="5759450"/>
          <p14:tracePt t="14387" x="2755900" y="5784850"/>
          <p14:tracePt t="14406" x="2698750" y="5797550"/>
          <p14:tracePt t="14406" x="2641600" y="5816600"/>
          <p14:tracePt t="14423" x="2584450" y="5829300"/>
          <p14:tracePt t="14423" x="2527300" y="5848350"/>
          <p14:tracePt t="14440" x="2476500" y="5867400"/>
          <p14:tracePt t="14440" x="2387600" y="5899150"/>
          <p14:tracePt t="14457" x="2343150" y="5911850"/>
          <p14:tracePt t="14457" x="2305050" y="5930900"/>
          <p14:tracePt t="14473" x="2266950" y="5943600"/>
          <p14:tracePt t="14473" x="2235200" y="5956300"/>
          <p14:tracePt t="14490" x="2203450" y="5975350"/>
          <p14:tracePt t="14490" x="2165350" y="5988050"/>
          <p14:tracePt t="14506" x="2133600" y="6007100"/>
          <p14:tracePt t="14506" x="2070100" y="6032500"/>
          <p14:tracePt t="14524" x="2044700" y="6045200"/>
          <p14:tracePt t="14524" x="2012950" y="6064250"/>
          <p14:tracePt t="14542" x="1987550" y="6076950"/>
          <p14:tracePt t="14542" x="1955800" y="6089650"/>
          <p14:tracePt t="14557" x="1930400" y="6108700"/>
          <p14:tracePt t="14557" x="1905000" y="6121400"/>
          <p14:tracePt t="14557" x="1879600" y="6140450"/>
          <p14:tracePt t="14575" x="1860550" y="6153150"/>
          <p14:tracePt t="14588" x="1835150" y="6165850"/>
          <p14:tracePt t="14588" x="1784350" y="6191250"/>
          <p14:tracePt t="14607" x="1758950" y="6203950"/>
          <p14:tracePt t="14607" x="1727200" y="6216650"/>
          <p14:tracePt t="14624" x="1701800" y="6229350"/>
          <p14:tracePt t="14624" x="1644650" y="6248400"/>
          <p14:tracePt t="14646" x="1619250" y="6261100"/>
          <p14:tracePt t="14655" x="1587500" y="6273800"/>
          <p14:tracePt t="14655" x="1562100" y="6292850"/>
          <p14:tracePt t="14655" x="1530350" y="6305550"/>
          <p14:tracePt t="14677" x="1498600" y="6330950"/>
          <p14:tracePt t="14677" x="1466850" y="6350000"/>
          <p14:tracePt t="14691" x="1435100" y="6375400"/>
          <p14:tracePt t="14691" x="1403350" y="6394450"/>
          <p14:tracePt t="14707" x="1371600" y="6419850"/>
          <p14:tracePt t="14707" x="1339850" y="6445250"/>
          <p14:tracePt t="14724" x="1301750" y="6464300"/>
          <p14:tracePt t="14724" x="1263650" y="6489700"/>
          <p14:tracePt t="18360" x="2863850" y="5924550"/>
          <p14:tracePt t="18367" x="2882900" y="5911850"/>
          <p14:tracePt t="18375" x="2908300" y="5899150"/>
          <p14:tracePt t="18385" x="2933700" y="5873750"/>
          <p14:tracePt t="18385" x="2959100" y="5854700"/>
          <p14:tracePt t="18403" x="2990850" y="5835650"/>
          <p14:tracePt t="18403" x="3035300" y="5803900"/>
          <p14:tracePt t="18420" x="3048000" y="5791200"/>
          <p14:tracePt t="18420" x="3067050" y="5778500"/>
          <p14:tracePt t="18437" x="3079750" y="5772150"/>
          <p14:tracePt t="18437" x="3092450" y="5765800"/>
          <p14:tracePt t="18454" x="3105150" y="5759450"/>
          <p14:tracePt t="18454" x="3117850" y="5753100"/>
          <p14:tracePt t="18470" x="3136900" y="5746750"/>
          <p14:tracePt t="18470" x="3149600" y="5746750"/>
          <p14:tracePt t="18488" x="3175000" y="5734050"/>
          <p14:tracePt t="18488" x="3187700" y="5727700"/>
          <p14:tracePt t="18504" x="3200400" y="5727700"/>
          <p14:tracePt t="18504" x="3213100" y="5721350"/>
          <p14:tracePt t="18521" x="3225800" y="5721350"/>
          <p14:tracePt t="18521" x="3232150" y="5721350"/>
          <p14:tracePt t="18537" x="3244850" y="5727700"/>
          <p14:tracePt t="18537" x="3251200" y="5727700"/>
          <p14:tracePt t="18537" x="3257550" y="5734050"/>
          <p14:tracePt t="18558" x="3263900" y="5740400"/>
          <p14:tracePt t="18569" x="3263900" y="5753100"/>
          <p14:tracePt t="18585" x="3263900" y="5778500"/>
          <p14:tracePt t="18603" x="3263900" y="5791200"/>
          <p14:tracePt t="18632" x="3257550" y="5842000"/>
          <p14:tracePt t="18640" x="3251200" y="5899150"/>
          <p14:tracePt t="18640" x="3244850" y="5962650"/>
          <p14:tracePt t="18655" x="3238500" y="6019800"/>
          <p14:tracePt t="18655" x="3232150" y="6089650"/>
          <p14:tracePt t="18671" x="3219450" y="6159500"/>
          <p14:tracePt t="18671" x="3213100" y="6223000"/>
          <p14:tracePt t="18688" x="3213100" y="6299200"/>
          <p14:tracePt t="18688" x="3206750" y="6330950"/>
          <p14:tracePt t="18705" x="3206750" y="6362700"/>
          <p14:tracePt t="18705" x="3200400" y="6419850"/>
          <p14:tracePt t="18722" x="3187700" y="6451600"/>
          <p14:tracePt t="18736" x="3181350" y="6470650"/>
          <p14:tracePt t="18768" x="3175000" y="6451600"/>
          <p14:tracePt t="18804" x="3181350" y="6419850"/>
          <p14:tracePt t="18827" x="3181350" y="6388100"/>
          <p14:tracePt t="18839" x="3181350" y="6375400"/>
          <p14:tracePt t="18847" x="3181350" y="6362700"/>
          <p14:tracePt t="18857" x="3181350" y="6343650"/>
          <p14:tracePt t="18857" x="3181350" y="6324600"/>
          <p14:tracePt t="18872" x="3181350" y="6318250"/>
          <p14:tracePt t="18872" x="3181350" y="6305550"/>
          <p14:tracePt t="18889" x="3175000" y="6292850"/>
          <p14:tracePt t="18889" x="3175000" y="6286500"/>
          <p14:tracePt t="18905" x="3168650" y="6280150"/>
          <p14:tracePt t="18920" x="3162300" y="6273800"/>
          <p14:tracePt t="18937" x="3155950" y="6261100"/>
          <p14:tracePt t="18937" x="3143250" y="6254750"/>
          <p14:tracePt t="18956" x="3136900" y="6248400"/>
          <p14:tracePt t="18970" x="3130550" y="6235700"/>
          <p14:tracePt t="18987" x="3130550" y="6229350"/>
          <p14:tracePt t="19004" x="3124200" y="6216650"/>
          <p14:tracePt t="19004" x="3124200" y="6210300"/>
          <p14:tracePt t="19022" x="3124200" y="6203950"/>
          <p14:tracePt t="19022" x="3124200" y="6197600"/>
          <p14:tracePt t="19039" x="3124200" y="6191250"/>
          <p14:tracePt t="19039" x="3124200" y="6184900"/>
          <p14:tracePt t="19056" x="3124200" y="6172200"/>
          <p14:tracePt t="19056" x="3124200" y="6165850"/>
          <p14:tracePt t="19073" x="3124200" y="6159500"/>
          <p14:tracePt t="19073" x="3124200" y="6153150"/>
          <p14:tracePt t="19089" x="3124200" y="6140450"/>
          <p14:tracePt t="19089" x="3124200" y="6134100"/>
          <p14:tracePt t="19106" x="3124200" y="6127750"/>
          <p14:tracePt t="19106" x="3124200" y="6115050"/>
          <p14:tracePt t="19123" x="3124200" y="6108700"/>
          <p14:tracePt t="19140" x="3124200" y="6096000"/>
          <p14:tracePt t="19155" x="3117850" y="6083300"/>
          <p14:tracePt t="19155" x="3111500" y="6076950"/>
          <p14:tracePt t="19173" x="3105150" y="6070600"/>
          <p14:tracePt t="19188" x="3098800" y="6070600"/>
          <p14:tracePt t="19188" x="3092450" y="6064250"/>
          <p14:tracePt t="19188" x="3086100" y="6064250"/>
          <p14:tracePt t="19209" x="3079750" y="6057900"/>
          <p14:tracePt t="19221" x="3073400" y="6057900"/>
          <p14:tracePt t="19221" x="3060700" y="6057900"/>
          <p14:tracePt t="19241" x="3054350" y="6057900"/>
          <p14:tracePt t="19241" x="3048000" y="6051550"/>
          <p14:tracePt t="19259" x="3041650" y="6045200"/>
          <p14:tracePt t="19271" x="3035300" y="6038850"/>
          <p14:tracePt t="19299" x="3041650" y="6032500"/>
          <p14:tracePt t="19328" x="3048000" y="6026150"/>
          <p14:tracePt t="19344" x="3054350" y="6019800"/>
          <p14:tracePt t="19359" x="3060700" y="6013450"/>
          <p14:tracePt t="19371" x="3067050" y="6013450"/>
          <p14:tracePt t="19380" x="3073400" y="6007100"/>
          <p14:tracePt t="19396" x="3079750" y="6007100"/>
          <p14:tracePt t="19412" x="3086100" y="6000750"/>
          <p14:tracePt t="19428" x="3092450" y="6000750"/>
          <p14:tracePt t="19440" x="3086100" y="6000750"/>
          <p14:tracePt t="19523" x="3079750" y="6007100"/>
          <p14:tracePt t="19548" x="3073400" y="6013450"/>
          <p14:tracePt t="19583" x="3067050" y="6013450"/>
          <p14:tracePt t="19600" x="3060700" y="6013450"/>
          <p14:tracePt t="19620" x="3054350" y="6013450"/>
          <p14:tracePt t="19644" x="3048000" y="6019800"/>
          <p14:tracePt t="19667" x="3048000" y="6026150"/>
          <p14:tracePt t="19679" x="3041650" y="6026150"/>
          <p14:tracePt t="19755" x="3035300" y="6026150"/>
          <p14:tracePt t="19860" x="3028950" y="6032500"/>
          <p14:tracePt t="19891" x="3028950" y="6038850"/>
          <p14:tracePt t="19912" x="3022600" y="6038850"/>
          <p14:tracePt t="19968" x="3016250" y="6045200"/>
          <p14:tracePt t="19988" x="3009900" y="6045200"/>
          <p14:tracePt t="20080" x="3003550" y="6051550"/>
          <p14:tracePt t="20115" x="2997200" y="6057900"/>
          <p14:tracePt t="20200" x="2997200" y="6064250"/>
          <p14:tracePt t="20212" x="3003550" y="6057900"/>
          <p14:tracePt t="20320" x="3009900" y="6057900"/>
          <p14:tracePt t="20440" x="3016250" y="6051550"/>
          <p14:tracePt t="20475" x="3028950" y="6051550"/>
          <p14:tracePt t="20491" x="3035300" y="6045200"/>
          <p14:tracePt t="20500" x="3041650" y="6045200"/>
          <p14:tracePt t="20509" x="3048000" y="6038850"/>
          <p14:tracePt t="20509" x="3060700" y="6038850"/>
          <p14:tracePt t="20529" x="3073400" y="6038850"/>
          <p14:tracePt t="20529" x="3079750" y="6045200"/>
          <p14:tracePt t="20545" x="3092450" y="6045200"/>
          <p14:tracePt t="20545" x="3098800" y="6045200"/>
          <p14:tracePt t="20563" x="3105150" y="6051550"/>
          <p14:tracePt t="20563" x="3117850" y="6051550"/>
          <p14:tracePt t="20563" x="3130550" y="6057900"/>
          <p14:tracePt t="20580" x="3136900" y="6057900"/>
          <p14:tracePt t="20592" x="3143250" y="6057900"/>
          <p14:tracePt t="20592" x="3155950" y="6064250"/>
          <p14:tracePt t="20592" x="3162300" y="6064250"/>
          <p14:tracePt t="20613" x="3175000" y="6064250"/>
          <p14:tracePt t="20613" x="3187700" y="6064250"/>
          <p14:tracePt t="20628" x="3200400" y="6070600"/>
          <p14:tracePt t="20628" x="3213100" y="6070600"/>
          <p14:tracePt t="20644" x="3225800" y="6070600"/>
          <p14:tracePt t="20644" x="3238500" y="6070600"/>
          <p14:tracePt t="20661" x="3251200" y="6064250"/>
          <p14:tracePt t="20661" x="3263900" y="6064250"/>
          <p14:tracePt t="20661" x="3276600" y="6064250"/>
          <p14:tracePt t="20680" x="3289300" y="6064250"/>
          <p14:tracePt t="20680" x="3308350" y="6064250"/>
          <p14:tracePt t="20695" x="3321050" y="6064250"/>
          <p14:tracePt t="20695" x="3333750" y="6064250"/>
          <p14:tracePt t="20711" x="3346450" y="6064250"/>
          <p14:tracePt t="20711" x="3359150" y="6064250"/>
          <p14:tracePt t="20729" x="3378200" y="6064250"/>
          <p14:tracePt t="20729" x="3390900" y="6064250"/>
          <p14:tracePt t="20745" x="3403600" y="6064250"/>
          <p14:tracePt t="20745" x="3435350" y="6064250"/>
          <p14:tracePt t="20762" x="3448050" y="6064250"/>
          <p14:tracePt t="20762" x="3467100" y="6064250"/>
          <p14:tracePt t="20779" x="3486150" y="6064250"/>
          <p14:tracePt t="20779" x="3505200" y="6064250"/>
          <p14:tracePt t="20795" x="3524250" y="6064250"/>
          <p14:tracePt t="20795" x="3575050" y="6070600"/>
          <p14:tracePt t="20813" x="3594100" y="6070600"/>
          <p14:tracePt t="20813" x="3619500" y="6070600"/>
          <p14:tracePt t="20829" x="3644900" y="6070600"/>
          <p14:tracePt t="20829" x="3670300" y="6070600"/>
          <p14:tracePt t="20846" x="3695700" y="6070600"/>
          <p14:tracePt t="20846" x="3721100" y="6064250"/>
          <p14:tracePt t="20862" x="3746500" y="6064250"/>
          <p14:tracePt t="20862" x="3778250" y="6057900"/>
          <p14:tracePt t="20862" x="3803650" y="6057900"/>
          <p14:tracePt t="20882" x="3835400" y="6057900"/>
          <p14:tracePt t="20894" x="3867150" y="6051550"/>
          <p14:tracePt t="20894" x="3930650" y="6045200"/>
          <p14:tracePt t="20913" x="3968750" y="6038850"/>
          <p14:tracePt t="20913" x="4006850" y="6038850"/>
          <p14:tracePt t="20929" x="4044950" y="6038850"/>
          <p14:tracePt t="20929" x="4083050" y="6026150"/>
          <p14:tracePt t="20946" x="4127500" y="6019800"/>
          <p14:tracePt t="20946" x="4171950" y="6013450"/>
          <p14:tracePt t="20946" x="4210050" y="6007100"/>
          <p14:tracePt t="20965" x="4254500" y="5994400"/>
          <p14:tracePt t="20977" x="4298950" y="5988050"/>
          <p14:tracePt t="20977" x="4387850" y="5969000"/>
          <p14:tracePt t="20997" x="4432300" y="5962650"/>
          <p14:tracePt t="20997" x="4476750" y="5949950"/>
          <p14:tracePt t="21013" x="4514850" y="5943600"/>
          <p14:tracePt t="21013" x="4559300" y="5937250"/>
          <p14:tracePt t="21029" x="4597400" y="5930900"/>
          <p14:tracePt t="21029" x="4641850" y="5924550"/>
          <p14:tracePt t="21029" x="4686300" y="5918200"/>
          <p14:tracePt t="21048" x="4730750" y="5918200"/>
          <p14:tracePt t="21048" x="4775200" y="5911850"/>
          <p14:tracePt t="21064" x="4819650" y="5911850"/>
          <p14:tracePt t="21064" x="4864100" y="5905500"/>
          <p14:tracePt t="21080" x="4908550" y="5899150"/>
          <p14:tracePt t="21080" x="4946650" y="5892800"/>
          <p14:tracePt t="21096" x="4984750" y="5892800"/>
          <p14:tracePt t="21096" x="5029200" y="5892800"/>
          <p14:tracePt t="21113" x="5060950" y="5892800"/>
          <p14:tracePt t="21113" x="5130800" y="5886450"/>
          <p14:tracePt t="21129" x="5162550" y="5892800"/>
          <p14:tracePt t="21129" x="5194300" y="5899150"/>
          <p14:tracePt t="21146" x="5226050" y="5905500"/>
          <p14:tracePt t="21146" x="5251450" y="5905500"/>
          <p14:tracePt t="21163" x="5283200" y="5905500"/>
          <p14:tracePt t="21163" x="5308600" y="5911850"/>
          <p14:tracePt t="21180" x="5372100" y="5918200"/>
          <p14:tracePt t="21180" x="5397500" y="5918200"/>
          <p14:tracePt t="21197" x="5429250" y="5918200"/>
          <p14:tracePt t="21197" x="5454650" y="5918200"/>
          <p14:tracePt t="21214" x="5486400" y="5918200"/>
          <p14:tracePt t="21214" x="5511800" y="5918200"/>
          <p14:tracePt t="21214" x="5549900" y="5918200"/>
          <p14:tracePt t="21232" x="5575300" y="5918200"/>
          <p14:tracePt t="21245" x="5607050" y="5918200"/>
          <p14:tracePt t="21245" x="5676900" y="5924550"/>
          <p14:tracePt t="21265" x="5708650" y="5924550"/>
          <p14:tracePt t="21265" x="5746750" y="5930900"/>
          <p14:tracePt t="21281" x="5784850" y="5930900"/>
          <p14:tracePt t="21281" x="5822950" y="5937250"/>
          <p14:tracePt t="21297" x="5861050" y="5937250"/>
          <p14:tracePt t="21297" x="5899150" y="5937250"/>
          <p14:tracePt t="21314" x="5937250" y="5930900"/>
          <p14:tracePt t="21314" x="5981700" y="5930900"/>
          <p14:tracePt t="21314" x="6026150" y="5930900"/>
          <p14:tracePt t="21332" x="6070600" y="5930900"/>
          <p14:tracePt t="21345" x="6115050" y="5930900"/>
          <p14:tracePt t="21345" x="6210300" y="5924550"/>
          <p14:tracePt t="21364" x="6261100" y="5924550"/>
          <p14:tracePt t="21364" x="6305550" y="5924550"/>
          <p14:tracePt t="21381" x="6356350" y="5924550"/>
          <p14:tracePt t="21381" x="6407150" y="5918200"/>
          <p14:tracePt t="21397" x="6457950" y="5918200"/>
          <p14:tracePt t="21397" x="6565900" y="5905500"/>
          <p14:tracePt t="21414" x="6616700" y="5899150"/>
          <p14:tracePt t="21414" x="6667500" y="5886450"/>
          <p14:tracePt t="21431" x="6724650" y="5886450"/>
          <p14:tracePt t="21431" x="6775450" y="5873750"/>
          <p14:tracePt t="21447" x="6826250" y="5867400"/>
          <p14:tracePt t="21447" x="6877050" y="5861050"/>
          <p14:tracePt t="21464" x="6921500" y="5854700"/>
          <p14:tracePt t="21464" x="7016750" y="5854700"/>
          <p14:tracePt t="21481" x="7061200" y="5848350"/>
          <p14:tracePt t="21481" x="7105650" y="5848350"/>
          <p14:tracePt t="21497" x="7143750" y="5848350"/>
          <p14:tracePt t="21497" x="7181850" y="5842000"/>
          <p14:tracePt t="21514" x="7213600" y="5842000"/>
          <p14:tracePt t="21514" x="7245350" y="5835650"/>
          <p14:tracePt t="21514" x="7277100" y="5835650"/>
          <p14:tracePt t="21533" x="7302500" y="5835650"/>
          <p14:tracePt t="21546" x="7327900" y="5829300"/>
          <p14:tracePt t="21546" x="7372350" y="5822950"/>
          <p14:tracePt t="21565" x="7391400" y="5822950"/>
          <p14:tracePt t="21565" x="7410450" y="5822950"/>
          <p14:tracePt t="21581" x="7423150" y="5822950"/>
          <p14:tracePt t="21581" x="7435850" y="5816600"/>
          <p14:tracePt t="21581" x="7442200" y="5816600"/>
          <p14:tracePt t="21600" x="7454900" y="5816600"/>
          <p14:tracePt t="21613" x="7461250" y="5816600"/>
          <p14:tracePt t="21630" x="7467600" y="5816600"/>
          <p14:tracePt t="21630" x="7461250" y="5822950"/>
          <p14:tracePt t="21649" x="7454900" y="5822950"/>
          <p14:tracePt t="21663" x="7448550" y="5829300"/>
          <p14:tracePt t="21663" x="7442200" y="5829300"/>
          <p14:tracePt t="21681" x="7435850" y="5835650"/>
          <p14:tracePt t="21681" x="7423150" y="5835650"/>
          <p14:tracePt t="21681" x="7416800" y="5842000"/>
          <p14:tracePt t="21700" x="7404100" y="5842000"/>
          <p14:tracePt t="21700" x="7391400" y="5842000"/>
          <p14:tracePt t="21715" x="7385050" y="5842000"/>
          <p14:tracePt t="21715" x="7372350" y="5842000"/>
          <p14:tracePt t="21732" x="7359650" y="5842000"/>
          <p14:tracePt t="21732" x="7353300" y="5842000"/>
          <p14:tracePt t="21748" x="7340600" y="5842000"/>
          <p14:tracePt t="21748" x="7327900" y="5842000"/>
          <p14:tracePt t="21765" x="7315200" y="5842000"/>
          <p14:tracePt t="21765" x="7289800" y="5842000"/>
          <p14:tracePt t="21782" x="7277100" y="5842000"/>
          <p14:tracePt t="21782" x="7264400" y="5848350"/>
          <p14:tracePt t="21798" x="7251700" y="5848350"/>
          <p14:tracePt t="21798" x="7239000" y="5854700"/>
          <p14:tracePt t="21816" x="7226300" y="5861050"/>
          <p14:tracePt t="21816" x="7200900" y="5873750"/>
          <p14:tracePt t="21832" x="7188200" y="5880100"/>
          <p14:tracePt t="21832" x="7175500" y="5886450"/>
          <p14:tracePt t="21850" x="7162800" y="5899150"/>
          <p14:tracePt t="21850" x="7150100" y="5905500"/>
          <p14:tracePt t="21866" x="7137400" y="5918200"/>
          <p14:tracePt t="21866" x="7124700" y="5924550"/>
          <p14:tracePt t="21882" x="7112000" y="5930900"/>
          <p14:tracePt t="21882" x="7099300" y="5937250"/>
          <p14:tracePt t="21882" x="7086600" y="5943600"/>
          <p14:tracePt t="21901" x="7080250" y="5949950"/>
          <p14:tracePt t="21914" x="7067550" y="5956300"/>
          <p14:tracePt t="21914" x="7048500" y="5969000"/>
          <p14:tracePt t="21932" x="7035800" y="5969000"/>
          <p14:tracePt t="21932" x="7029450" y="5975350"/>
          <p14:tracePt t="21950" x="7023100" y="5975350"/>
          <p14:tracePt t="21950" x="7016750" y="5975350"/>
          <p14:tracePt t="21966" x="7010400" y="5981700"/>
          <p14:tracePt t="21981" x="7016750" y="5988050"/>
          <p14:tracePt t="22044" x="7023100" y="5981700"/>
          <p14:tracePt t="22072" x="7029450" y="5981700"/>
          <p14:tracePt t="22112" x="7023100" y="5981700"/>
          <p14:tracePt t="22140" x="7016750" y="5981700"/>
          <p14:tracePt t="22164" x="7010400" y="5981700"/>
          <p14:tracePt t="22188" x="7004050" y="5981700"/>
          <p14:tracePt t="22216" x="7004050" y="5988050"/>
          <p14:tracePt t="22252" x="6997700" y="5994400"/>
          <p14:tracePt t="22292" x="7004050" y="5994400"/>
          <p14:tracePt t="22352" x="7010400" y="5994400"/>
          <p14:tracePt t="22372" x="7016750" y="5994400"/>
          <p14:tracePt t="22388" x="7023100" y="5988050"/>
          <p14:tracePt t="22405" x="7029450" y="5988050"/>
          <p14:tracePt t="22428" x="7029450" y="5994400"/>
          <p14:tracePt t="22472" x="7023100" y="6000750"/>
          <p14:tracePt t="22500" x="7029450" y="6000750"/>
          <p14:tracePt t="22568" x="7029450" y="6007100"/>
          <p14:tracePt t="22660" x="7023100" y="6007100"/>
          <p14:tracePt t="22680" x="7016750" y="6013450"/>
          <p14:tracePt t="22696" x="7010400" y="6013450"/>
          <p14:tracePt t="22713" x="7004050" y="6013450"/>
          <p14:tracePt t="22728" x="7004050" y="6007100"/>
          <p14:tracePt t="22792" x="7010400" y="6007100"/>
          <p14:tracePt t="22832" x="7016750" y="6013450"/>
          <p14:tracePt t="22853" x="7023100" y="6013450"/>
          <p14:tracePt t="22868" x="7029450" y="6019800"/>
          <p14:tracePt t="22884" x="7029450" y="6013450"/>
          <p14:tracePt t="22921" x="7023100" y="6007100"/>
          <p14:tracePt t="22928" x="7016750" y="5994400"/>
          <p14:tracePt t="22937" x="7004050" y="5988050"/>
          <p14:tracePt t="22937" x="6985000" y="5969000"/>
          <p14:tracePt t="22953" x="6959600" y="5949950"/>
          <p14:tracePt t="22953" x="6921500" y="5924550"/>
          <p14:tracePt t="22969" x="6877050" y="5892800"/>
          <p14:tracePt t="22969" x="6819900" y="5861050"/>
          <p14:tracePt t="22986" x="6756400" y="5829300"/>
          <p14:tracePt t="22986" x="6686550" y="5791200"/>
          <p14:tracePt t="22986" x="6616700" y="5753100"/>
          <p14:tracePt t="23006" x="6546850" y="5715000"/>
          <p14:tracePt t="23018" x="6477000" y="5683250"/>
          <p14:tracePt t="23018" x="6356350" y="5632450"/>
          <p14:tracePt t="23036" x="6305550" y="5613400"/>
          <p14:tracePt t="23036" x="6254750" y="5600700"/>
          <p14:tracePt t="23053" x="6210300" y="5588000"/>
          <p14:tracePt t="23053" x="6172200" y="5575300"/>
          <p14:tracePt t="23053" x="6127750" y="5568950"/>
          <p14:tracePt t="23073" x="6083300" y="5562600"/>
          <p14:tracePt t="23085" x="6045200" y="5556250"/>
          <p14:tracePt t="23085" x="5962650" y="5556250"/>
          <p14:tracePt t="23103" x="5930900" y="5562600"/>
          <p14:tracePt t="23103" x="5892800" y="5568950"/>
          <p14:tracePt t="23120" x="5867400" y="5575300"/>
          <p14:tracePt t="23120" x="5835650" y="5581650"/>
          <p14:tracePt t="23137" x="5816600" y="5600700"/>
          <p14:tracePt t="23137" x="5778500" y="5619750"/>
          <p14:tracePt t="23153" x="5765800" y="5632450"/>
          <p14:tracePt t="23153" x="5753100" y="5645150"/>
          <p14:tracePt t="23170" x="5740400" y="5657850"/>
          <p14:tracePt t="23170" x="5734050" y="5670550"/>
          <p14:tracePt t="23187" x="5727700" y="5683250"/>
          <p14:tracePt t="23187" x="5721350" y="5695950"/>
          <p14:tracePt t="23204" x="5715000" y="5715000"/>
          <p14:tracePt t="23204" x="5708650" y="5727700"/>
          <p14:tracePt t="23222" x="5695950" y="5759450"/>
          <p14:tracePt t="23222" x="5689600" y="5772150"/>
          <p14:tracePt t="23237" x="5689600" y="5784850"/>
          <p14:tracePt t="23237" x="5683250" y="5803900"/>
          <p14:tracePt t="23254" x="5676900" y="5816600"/>
          <p14:tracePt t="23254" x="5670550" y="5822950"/>
          <p14:tracePt t="23254" x="5657850" y="5835650"/>
          <p14:tracePt t="23273" x="5651500" y="5848350"/>
          <p14:tracePt t="23285" x="5638800" y="5861050"/>
          <p14:tracePt t="23285" x="5619750" y="5867400"/>
          <p14:tracePt t="23285" x="5600700" y="5873750"/>
          <p14:tracePt t="23306" x="5575300" y="5880100"/>
          <p14:tracePt t="23306" x="5549900" y="5892800"/>
          <p14:tracePt t="23321" x="5518150" y="5899150"/>
          <p14:tracePt t="23321" x="5480050" y="5905500"/>
          <p14:tracePt t="23337" x="5441950" y="5918200"/>
          <p14:tracePt t="23337" x="5403850" y="5924550"/>
          <p14:tracePt t="23337" x="5359400" y="5930900"/>
          <p14:tracePt t="23357" x="5314950" y="5943600"/>
          <p14:tracePt t="23369" x="5264150" y="5956300"/>
          <p14:tracePt t="23369" x="5207000" y="5969000"/>
          <p14:tracePt t="23369" x="5143500" y="5981700"/>
          <p14:tracePt t="23390" x="5080000" y="5994400"/>
          <p14:tracePt t="23390" x="5010150" y="6007100"/>
          <p14:tracePt t="23405" x="4927600" y="6013450"/>
          <p14:tracePt t="23405" x="4851400" y="6019800"/>
          <p14:tracePt t="23421" x="4762500" y="6026150"/>
          <p14:tracePt t="23421" x="4673600" y="6026150"/>
          <p14:tracePt t="23438" x="4584700" y="6032500"/>
          <p14:tracePt t="23438" x="4406900" y="6032500"/>
          <p14:tracePt t="23455" x="4318000" y="6026150"/>
          <p14:tracePt t="23455" x="4229100" y="6032500"/>
          <p14:tracePt t="23471" x="4140200" y="6026150"/>
          <p14:tracePt t="23471" x="4051300" y="6026150"/>
          <p14:tracePt t="23488" x="3968750" y="6026150"/>
          <p14:tracePt t="23488" x="3879850" y="6026150"/>
          <p14:tracePt t="23505" x="3797300" y="6019800"/>
          <p14:tracePt t="23505" x="3638550" y="6007100"/>
          <p14:tracePt t="23521" x="3568700" y="6000750"/>
          <p14:tracePt t="23521" x="3498850" y="5994400"/>
          <p14:tracePt t="23538" x="3429000" y="5975350"/>
          <p14:tracePt t="23538" x="3365500" y="5962650"/>
          <p14:tracePt t="23555" x="3308350" y="5956300"/>
          <p14:tracePt t="23555" x="3251200" y="5943600"/>
          <p14:tracePt t="23555" x="3200400" y="5937250"/>
          <p14:tracePt t="23574" x="3149600" y="5924550"/>
          <p14:tracePt t="23586" x="3105150" y="5918200"/>
          <p14:tracePt t="23586" x="3028950" y="5911850"/>
          <p14:tracePt t="23606" x="2990850" y="5905500"/>
          <p14:tracePt t="23606" x="2959100" y="5905500"/>
          <p14:tracePt t="23622" x="2933700" y="5905500"/>
          <p14:tracePt t="23622" x="2908300" y="5899150"/>
          <p14:tracePt t="23638" x="2882900" y="5899150"/>
          <p14:tracePt t="23638" x="2863850" y="5899150"/>
          <p14:tracePt t="23638" x="2844800" y="5905500"/>
          <p14:tracePt t="23658" x="2832100" y="5905500"/>
          <p14:tracePt t="23670" x="2819400" y="5905500"/>
          <p14:tracePt t="23670" x="2813050" y="5905500"/>
          <p14:tracePt t="23689" x="2806700" y="5905500"/>
          <p14:tracePt t="23704" x="2819400" y="5899150"/>
          <p14:tracePt t="23720" x="2825750" y="5905500"/>
          <p14:tracePt t="23720" x="2832100" y="5899150"/>
          <p14:tracePt t="23739" x="2844800" y="5899150"/>
          <p14:tracePt t="23739" x="2889250" y="5905500"/>
          <p14:tracePt t="23756" x="2914650" y="5911850"/>
          <p14:tracePt t="23756" x="2946400" y="5924550"/>
          <p14:tracePt t="23772" x="2984500" y="5937250"/>
          <p14:tracePt t="23772" x="3022600" y="5956300"/>
          <p14:tracePt t="23789" x="3073400" y="5975350"/>
          <p14:tracePt t="23789" x="3124200" y="6000750"/>
          <p14:tracePt t="23806" x="3175000" y="6026150"/>
          <p14:tracePt t="23806" x="3289300" y="6076950"/>
          <p14:tracePt t="23823" x="3346450" y="6102350"/>
          <p14:tracePt t="23823" x="3403600" y="6127750"/>
          <p14:tracePt t="23839" x="3460750" y="6140450"/>
          <p14:tracePt t="23839" x="3511550" y="6153150"/>
          <p14:tracePt t="23857" x="3562350" y="6165850"/>
          <p14:tracePt t="23857" x="3657600" y="6178550"/>
          <p14:tracePt t="23873" x="3695700" y="6178550"/>
          <p14:tracePt t="23873" x="3733800" y="6178550"/>
          <p14:tracePt t="23890" x="3771900" y="6178550"/>
          <p14:tracePt t="23890" x="3797300" y="6184900"/>
          <p14:tracePt t="23906" x="3822700" y="6184900"/>
          <p14:tracePt t="23906" x="3848100" y="6184900"/>
          <p14:tracePt t="23923" x="3867150" y="6184900"/>
          <p14:tracePt t="23923" x="3879850" y="6191250"/>
          <p14:tracePt t="23923" x="3892550" y="6191250"/>
          <p14:tracePt t="23941" x="3905250" y="6197600"/>
          <p14:tracePt t="23954" x="3911600" y="6197600"/>
          <p14:tracePt t="23954" x="3924300" y="6203950"/>
          <p14:tracePt t="23973" x="3930650" y="6210300"/>
          <p14:tracePt t="23989" x="3924300" y="6203950"/>
          <p14:tracePt t="24053" x="3930650" y="6197600"/>
          <p14:tracePt t="24069" x="3930650" y="6191250"/>
          <p14:tracePt t="24084" x="3930650" y="6184900"/>
          <p14:tracePt t="24093" x="3937000" y="6178550"/>
          <p14:tracePt t="24105" x="3937000" y="6172200"/>
          <p14:tracePt t="24105" x="3937000" y="6165850"/>
          <p14:tracePt t="24123" x="3943350" y="6153150"/>
          <p14:tracePt t="24123" x="3943350" y="6146800"/>
          <p14:tracePt t="24140" x="3943350" y="6140450"/>
          <p14:tracePt t="24140" x="3943350" y="6134100"/>
          <p14:tracePt t="24157" x="3943350" y="6127750"/>
          <p14:tracePt t="24157" x="3943350" y="6115050"/>
          <p14:tracePt t="24174" x="3943350" y="6108700"/>
          <p14:tracePt t="24174" x="3943350" y="6102350"/>
          <p14:tracePt t="24190" x="3937000" y="6096000"/>
          <p14:tracePt t="24190" x="3937000" y="6089650"/>
          <p14:tracePt t="24207" x="3937000" y="6083300"/>
          <p14:tracePt t="24207" x="3930650" y="6076950"/>
          <p14:tracePt t="24224" x="3924300" y="6070600"/>
          <p14:tracePt t="24238" x="3924300" y="6057900"/>
          <p14:tracePt t="24256" x="3924300" y="6051550"/>
          <p14:tracePt t="24272" x="3924300" y="6045200"/>
          <p14:tracePt t="24289" x="3930650" y="6038850"/>
          <p14:tracePt t="24306" x="3943350" y="6032500"/>
          <p14:tracePt t="24306" x="3956050" y="6032500"/>
          <p14:tracePt t="24326" x="3962400" y="6026150"/>
          <p14:tracePt t="24326" x="3968750" y="6026150"/>
          <p14:tracePt t="24342" x="3975100" y="6026150"/>
          <p14:tracePt t="24342" x="3981450" y="6026150"/>
          <p14:tracePt t="24358" x="3987800" y="6026150"/>
          <p14:tracePt t="24358" x="3994150" y="6032500"/>
          <p14:tracePt t="24374" x="4000500" y="6032500"/>
          <p14:tracePt t="24389" x="3994150" y="6038850"/>
          <p14:tracePt t="24412" x="3981450" y="6038850"/>
          <p14:tracePt t="24422" x="3975100" y="6038850"/>
          <p14:tracePt t="24422" x="3962400" y="6045200"/>
          <p14:tracePt t="24441" x="3956050" y="6045200"/>
          <p14:tracePt t="24441" x="3937000" y="6051550"/>
          <p14:tracePt t="24458" x="3924300" y="6051550"/>
          <p14:tracePt t="24458" x="3886200" y="6057900"/>
          <p14:tracePt t="24475" x="3867150" y="6064250"/>
          <p14:tracePt t="24475" x="3841750" y="6070600"/>
          <p14:tracePt t="24491" x="3816350" y="6070600"/>
          <p14:tracePt t="24491" x="3790950" y="6076950"/>
          <p14:tracePt t="24508" x="3759200" y="6076950"/>
          <p14:tracePt t="24508" x="3727450" y="6083300"/>
          <p14:tracePt t="24525" x="3695700" y="6083300"/>
          <p14:tracePt t="24525" x="3619500" y="6083300"/>
          <p14:tracePt t="24542" x="3575050" y="6076950"/>
          <p14:tracePt t="24542" x="3536950" y="6076950"/>
          <p14:tracePt t="24559" x="3492500" y="6070600"/>
          <p14:tracePt t="24559" x="3454400" y="6064250"/>
          <p14:tracePt t="24575" x="3416300" y="6064250"/>
          <p14:tracePt t="24575" x="3378200" y="6057900"/>
          <p14:tracePt t="24575" x="3333750" y="6051550"/>
          <p14:tracePt t="24594" x="3295650" y="6051550"/>
          <p14:tracePt t="24607" x="3257550" y="6045200"/>
          <p14:tracePt t="24607" x="3187700" y="6038850"/>
          <p14:tracePt t="24626" x="3149600" y="6038850"/>
          <p14:tracePt t="24626" x="3117850" y="6032500"/>
          <p14:tracePt t="24642" x="3079750" y="6026150"/>
          <p14:tracePt t="24642" x="3041650" y="6019800"/>
          <p14:tracePt t="24642" x="3009900" y="6019800"/>
          <p14:tracePt t="24661" x="2978150" y="6019800"/>
          <p14:tracePt t="24673" x="2946400" y="6013450"/>
          <p14:tracePt t="24673" x="2914650" y="6013450"/>
          <p14:tracePt t="24673" x="2889250" y="6013450"/>
          <p14:tracePt t="24694" x="2863850" y="6013450"/>
          <p14:tracePt t="24694" x="2838450" y="6019800"/>
          <p14:tracePt t="24710" x="2819400" y="6026150"/>
          <p14:tracePt t="24710" x="2800350" y="6026150"/>
          <p14:tracePt t="24725" x="2781300" y="6032500"/>
          <p14:tracePt t="24725" x="2762250" y="6032500"/>
          <p14:tracePt t="24742" x="2743200" y="6038850"/>
          <p14:tracePt t="24742" x="2724150" y="6038850"/>
          <p14:tracePt t="24759" x="2711450" y="6045200"/>
          <p14:tracePt t="24759" x="2679700" y="6045200"/>
          <p14:tracePt t="24776" x="2667000" y="6051550"/>
          <p14:tracePt t="24776" x="2654300" y="6051550"/>
          <p14:tracePt t="24792" x="2641600" y="6057900"/>
          <p14:tracePt t="24792" x="2628900" y="6064250"/>
          <p14:tracePt t="24809" x="2622550" y="6070600"/>
          <p14:tracePt t="24809" x="2616200" y="6076950"/>
          <p14:tracePt t="24826" x="2603500" y="6083300"/>
          <p14:tracePt t="24826" x="2584450" y="6096000"/>
          <p14:tracePt t="24843" x="2578100" y="6102350"/>
          <p14:tracePt t="24843" x="2571750" y="6108700"/>
          <p14:tracePt t="24859" x="2565400" y="6115050"/>
          <p14:tracePt t="24859" x="2552700" y="6127750"/>
          <p14:tracePt t="24876" x="2546350" y="6134100"/>
          <p14:tracePt t="24876" x="2520950" y="6146800"/>
          <p14:tracePt t="24893" x="2514600" y="6153150"/>
          <p14:tracePt t="24893" x="2501900" y="6153150"/>
          <p14:tracePt t="24910" x="2489200" y="6165850"/>
          <p14:tracePt t="24910" x="2476500" y="6172200"/>
          <p14:tracePt t="24926" x="2470150" y="6172200"/>
          <p14:tracePt t="24926" x="2457450" y="6178550"/>
          <p14:tracePt t="24943" x="2451100" y="6191250"/>
          <p14:tracePt t="24943" x="2438400" y="6197600"/>
          <p14:tracePt t="24943" x="2425700" y="6203950"/>
          <p14:tracePt t="24962" x="2419350" y="6210300"/>
          <p14:tracePt t="24974" x="2406650" y="6210300"/>
          <p14:tracePt t="24974" x="2393950" y="6229350"/>
          <p14:tracePt t="24993" x="2381250" y="6235700"/>
          <p14:tracePt t="24993" x="2374900" y="6235700"/>
          <p14:tracePt t="25010" x="2368550" y="6248400"/>
          <p14:tracePt t="25010" x="2362200" y="6261100"/>
          <p14:tracePt t="25026" x="2355850" y="6267450"/>
          <p14:tracePt t="25026" x="2349500" y="6280150"/>
          <p14:tracePt t="25045" x="2336800" y="6292850"/>
          <p14:tracePt t="25045" x="2330450" y="6299200"/>
          <p14:tracePt t="25062" x="2311400" y="6324600"/>
          <p14:tracePt t="25081" x="2298700" y="6350000"/>
          <p14:tracePt t="25105" x="2286000" y="6381750"/>
          <p14:tracePt t="25129" x="2273300" y="6400800"/>
          <p14:tracePt t="25157" x="2273300" y="6375400"/>
          <p14:tracePt t="25313" x="2266950" y="6394450"/>
          <p14:tracePt t="25489" x="2292350" y="6407150"/>
          <p14:tracePt t="25517" x="2317750" y="6419850"/>
          <p14:tracePt t="25532" x="2349500" y="6426200"/>
          <p14:tracePt t="25549" x="2374900" y="6432550"/>
          <p14:tracePt t="25554" x="2400300" y="6438900"/>
          <p14:tracePt t="25562" x="2432050" y="6445250"/>
          <p14:tracePt t="25562" x="2463800" y="6451600"/>
          <p14:tracePt t="25578" x="2501900" y="6457950"/>
          <p14:tracePt t="25578" x="2540000" y="6457950"/>
          <p14:tracePt t="25595" x="2584450" y="6464300"/>
          <p14:tracePt t="25595" x="2622550" y="6470650"/>
          <p14:tracePt t="25595" x="2667000" y="6477000"/>
          <p14:tracePt t="25614" x="2711450" y="6477000"/>
          <p14:tracePt t="25627" x="2749550" y="6477000"/>
          <p14:tracePt t="25627" x="2832100" y="6477000"/>
          <p14:tracePt t="25646" x="2870200" y="6483350"/>
          <p14:tracePt t="25646" x="2901950" y="6477000"/>
          <p14:tracePt t="25662" x="2940050" y="6470650"/>
          <p14:tracePt t="25662" x="2965450" y="6470650"/>
          <p14:tracePt t="25662" x="2990850" y="6464300"/>
          <p14:tracePt t="25681" x="3016250" y="6464300"/>
          <p14:tracePt t="25693" x="3048000" y="6451600"/>
          <p14:tracePt t="25710" x="3073400" y="6445250"/>
          <p14:tracePt t="25728" x="3098800" y="6445250"/>
          <p14:tracePt t="25749" x="3117850" y="6451600"/>
          <p14:tracePt t="25809" x="3136900" y="6445250"/>
          <p14:tracePt t="25853" x="3162300" y="6438900"/>
          <p14:tracePt t="25885" x="3181350" y="6426200"/>
          <p14:tracePt t="25913" x="3200400" y="6400800"/>
          <p14:tracePt t="25945" x="3213100" y="6375400"/>
          <p14:tracePt t="25973" x="3238500" y="6356350"/>
          <p14:tracePt t="26029" x="3251200" y="6343650"/>
          <p14:tracePt t="26065" x="3270250" y="6330950"/>
          <p14:tracePt t="26109" x="3276600" y="6324600"/>
          <p14:tracePt t="26125" x="3282950" y="6324600"/>
          <p14:tracePt t="26133" x="3295650" y="6324600"/>
          <p14:tracePt t="26149" x="3295650" y="6318250"/>
          <p14:tracePt t="26149" x="3302000" y="6311900"/>
          <p14:tracePt t="26164" x="3308350" y="6311900"/>
          <p14:tracePt t="26164" x="3314700" y="6305550"/>
          <p14:tracePt t="26180" x="3321050" y="6311900"/>
          <p14:tracePt t="26180" x="3327400" y="6305550"/>
          <p14:tracePt t="26197" x="3340100" y="6305550"/>
          <p14:tracePt t="26197" x="3352800" y="6305550"/>
          <p14:tracePt t="26214" x="3365500" y="6311900"/>
          <p14:tracePt t="26229" x="3384550" y="6318250"/>
          <p14:tracePt t="26246" x="3409950" y="6324600"/>
          <p14:tracePt t="26262" x="3435350" y="6337300"/>
          <p14:tracePt t="26281" x="3460750" y="6337300"/>
          <p14:tracePt t="26281" x="3479800" y="6337300"/>
          <p14:tracePt t="26298" x="3492500" y="6337300"/>
          <p14:tracePt t="26298" x="3498850" y="6330950"/>
          <p14:tracePt t="26315" x="3511550" y="6330950"/>
          <p14:tracePt t="26329" x="3536950" y="6324600"/>
          <p14:tracePt t="26346" x="3562350" y="6324600"/>
          <p14:tracePt t="26363" x="3575050" y="6318250"/>
          <p14:tracePt t="26363" x="3600450" y="6318250"/>
          <p14:tracePt t="26382" x="3625850" y="6318250"/>
          <p14:tracePt t="26396" x="3638550" y="6318250"/>
          <p14:tracePt t="26413" x="3657600" y="6318250"/>
          <p14:tracePt t="26430" x="3683000" y="6318250"/>
          <p14:tracePt t="26447" x="3708400" y="6318250"/>
          <p14:tracePt t="26447" x="3733800" y="6305550"/>
          <p14:tracePt t="26465" x="3746500" y="6292850"/>
          <p14:tracePt t="26465" x="3759200" y="6286500"/>
          <p14:tracePt t="26481" x="3771900" y="6273800"/>
          <p14:tracePt t="26481" x="3784600" y="6273800"/>
          <p14:tracePt t="26498" x="3797300" y="6261100"/>
          <p14:tracePt t="26498" x="3816350" y="6248400"/>
          <p14:tracePt t="26515" x="3829050" y="6242050"/>
          <p14:tracePt t="26515" x="3841750" y="6235700"/>
          <p14:tracePt t="26532" x="3848100" y="6235700"/>
          <p14:tracePt t="26532" x="3860800" y="6229350"/>
          <p14:tracePt t="26549" x="3867150" y="6229350"/>
          <p14:tracePt t="26549" x="3879850" y="6223000"/>
          <p14:tracePt t="26566" x="3886200" y="6223000"/>
          <p14:tracePt t="26566" x="3905250" y="6210300"/>
          <p14:tracePt t="26583" x="3911600" y="6210300"/>
          <p14:tracePt t="26583" x="3917950" y="6203950"/>
          <p14:tracePt t="26599" x="3924300" y="6203950"/>
          <p14:tracePt t="26599" x="3930650" y="6197600"/>
          <p14:tracePt t="26615" x="3937000" y="6197600"/>
          <p14:tracePt t="26615" x="3943350" y="6197600"/>
          <p14:tracePt t="26615" x="3949700" y="6197600"/>
          <p14:tracePt t="26634" x="3956050" y="6191250"/>
          <p14:tracePt t="26647" x="3962400" y="6191250"/>
          <p14:tracePt t="26647" x="3968750" y="6191250"/>
          <p14:tracePt t="26666" x="3975100" y="6191250"/>
          <p14:tracePt t="26666" x="3981450" y="6191250"/>
          <p14:tracePt t="26682" x="3987800" y="6191250"/>
          <p14:tracePt t="26697" x="3994150" y="6191250"/>
          <p14:tracePt t="26714" x="4006850" y="6184900"/>
          <p14:tracePt t="26731" x="4013200" y="6184900"/>
          <p14:tracePt t="26747" x="4019550" y="6184900"/>
          <p14:tracePt t="26764" x="4025900" y="6178550"/>
          <p14:tracePt t="26781" x="4032250" y="6178550"/>
          <p14:tracePt t="26798" x="4038600" y="6178550"/>
          <p14:tracePt t="26798" x="4044950" y="6172200"/>
          <p14:tracePt t="26817" x="4051300" y="6178550"/>
          <p14:tracePt t="26861" x="4057650" y="6178550"/>
          <p14:tracePt t="26889" x="4064000" y="6172200"/>
          <p14:tracePt t="26921" x="4064000" y="6165850"/>
          <p14:tracePt t="26941" x="4064000" y="6172200"/>
          <p14:tracePt t="27001" x="4064000" y="6178550"/>
          <p14:tracePt t="27017" x="4057650" y="6178550"/>
          <p14:tracePt t="27053" x="4051300" y="6184900"/>
          <p14:tracePt t="27101" x="4051300" y="6197600"/>
          <p14:tracePt t="27233" x="4057650" y="6191250"/>
          <p14:tracePt t="27326" x="4064000" y="6184900"/>
          <p14:tracePt t="27369" x="4070350" y="6178550"/>
          <p14:tracePt t="27662" x="4076700" y="6184900"/>
          <p14:tracePt t="27722" x="4076700" y="6178550"/>
          <p14:tracePt t="27814" x="4070350" y="6178550"/>
          <p14:tracePt t="27933" x="4076700" y="6178550"/>
          <p14:tracePt t="28130" x="4083050" y="6178550"/>
          <p14:tracePt t="28142" x="4089400" y="6172200"/>
          <p14:tracePt t="28174" x="4095750" y="6165850"/>
          <p14:tracePt t="28262" x="4102100" y="6159500"/>
          <p14:tracePt t="28278" x="4108450" y="6159500"/>
          <p14:tracePt t="28294" x="4114800" y="6153150"/>
          <p14:tracePt t="28310" x="4121150" y="6146800"/>
          <p14:tracePt t="28314" x="4127500" y="6146800"/>
          <p14:tracePt t="28323" x="4133850" y="6140450"/>
          <p14:tracePt t="28323" x="4140200" y="6140450"/>
          <p14:tracePt t="28339" x="4146550" y="6134100"/>
          <p14:tracePt t="28339" x="4152900" y="6127750"/>
          <p14:tracePt t="28356" x="4165600" y="6134100"/>
          <p14:tracePt t="28356" x="4171950" y="6127750"/>
          <p14:tracePt t="28371" x="4184650" y="6134100"/>
          <p14:tracePt t="28371" x="4197350" y="6134100"/>
          <p14:tracePt t="28371" x="4210050" y="6134100"/>
          <p14:tracePt t="28391" x="4222750" y="6134100"/>
          <p14:tracePt t="28403" x="4235450" y="6127750"/>
          <p14:tracePt t="28403" x="4267200" y="6134100"/>
          <p14:tracePt t="28423" x="4286250" y="6134100"/>
          <p14:tracePt t="28423" x="4305300" y="6127750"/>
          <p14:tracePt t="28438" x="4324350" y="6134100"/>
          <p14:tracePt t="28438" x="4343400" y="6127750"/>
          <p14:tracePt t="28454" x="4368800" y="6134100"/>
          <p14:tracePt t="28454" x="4387850" y="6140450"/>
          <p14:tracePt t="28454" x="4413250" y="6140450"/>
          <p14:tracePt t="28474" x="4438650" y="6134100"/>
          <p14:tracePt t="28487" x="4464050" y="6140450"/>
          <p14:tracePt t="28487" x="4521200" y="6134100"/>
          <p14:tracePt t="28506" x="4546600" y="6134100"/>
          <p14:tracePt t="28506" x="4572000" y="6134100"/>
          <p14:tracePt t="28506" x="4603750" y="6127750"/>
          <p14:tracePt t="28525" x="4629150" y="6121400"/>
          <p14:tracePt t="28537" x="4660900" y="6121400"/>
          <p14:tracePt t="28537" x="4730750" y="6115050"/>
          <p14:tracePt t="28556" x="4762500" y="6108700"/>
          <p14:tracePt t="28556" x="4800600" y="6102350"/>
          <p14:tracePt t="28574" x="4838700" y="6096000"/>
          <p14:tracePt t="28574" x="4876800" y="6089650"/>
          <p14:tracePt t="28589" x="4914900" y="6089650"/>
          <p14:tracePt t="28589" x="4946650" y="6089650"/>
          <p14:tracePt t="28606" x="4984750" y="6083300"/>
          <p14:tracePt t="28606" x="5048250" y="6083300"/>
          <p14:tracePt t="28622" x="5080000" y="6076950"/>
          <p14:tracePt t="28622" x="5105400" y="6076950"/>
          <p14:tracePt t="28639" x="5130800" y="6076950"/>
          <p14:tracePt t="28639" x="5156200" y="6070600"/>
          <p14:tracePt t="28656" x="5181600" y="6070600"/>
          <p14:tracePt t="28656" x="5207000" y="6064250"/>
          <p14:tracePt t="28656" x="5226050" y="6064250"/>
          <p14:tracePt t="28675" x="5245100" y="6064250"/>
          <p14:tracePt t="28687" x="5264150" y="6057900"/>
          <p14:tracePt t="28687" x="5295900" y="6057900"/>
          <p14:tracePt t="28707" x="5308600" y="6057900"/>
          <p14:tracePt t="28707" x="5327650" y="6051550"/>
          <p14:tracePt t="28722" x="5334000" y="6051550"/>
          <p14:tracePt t="28722" x="5340350" y="6051550"/>
          <p14:tracePt t="28722" x="5353050" y="6051550"/>
          <p14:tracePt t="28742" x="5359400" y="6045200"/>
          <p14:tracePt t="28754" x="5365750" y="6045200"/>
          <p14:tracePt t="28771" x="5372100" y="6038850"/>
          <p14:tracePt t="28790" x="5384800" y="6045200"/>
          <p14:tracePt t="28805" x="5391150" y="6038850"/>
          <p14:tracePt t="28805" x="5397500" y="6038850"/>
          <p14:tracePt t="28823" x="5403850" y="6038850"/>
          <p14:tracePt t="28823" x="5410200" y="6038850"/>
          <p14:tracePt t="28840" x="5416550" y="6038850"/>
          <p14:tracePt t="28840" x="5429250" y="6038850"/>
          <p14:tracePt t="28857" x="5435600" y="6038850"/>
          <p14:tracePt t="28857" x="5441950" y="6038850"/>
          <p14:tracePt t="28873" x="5448300" y="6032500"/>
          <p14:tracePt t="28873" x="5454650" y="6032500"/>
          <p14:tracePt t="28890" x="5461000" y="6032500"/>
          <p14:tracePt t="28890" x="5473700" y="6032500"/>
          <p14:tracePt t="28890" x="5480050" y="6032500"/>
          <p14:tracePt t="28910" x="5492750" y="6026150"/>
          <p14:tracePt t="28910" x="5499100" y="6026150"/>
          <p14:tracePt t="28924" x="5511800" y="6026150"/>
          <p14:tracePt t="28924" x="5524500" y="6026150"/>
          <p14:tracePt t="28940" x="5537200" y="6032500"/>
          <p14:tracePt t="28940" x="5543550" y="6026150"/>
          <p14:tracePt t="28958" x="5556250" y="6026150"/>
          <p14:tracePt t="28958" x="5581650" y="6032500"/>
          <p14:tracePt t="28975" x="5594350" y="6026150"/>
          <p14:tracePt t="28975" x="5607050" y="6026150"/>
          <p14:tracePt t="28991" x="5619750" y="6019800"/>
          <p14:tracePt t="28991" x="5632450" y="6019800"/>
          <p14:tracePt t="29007" x="5645150" y="6019800"/>
          <p14:tracePt t="29007" x="5657850" y="6013450"/>
          <p14:tracePt t="29024" x="5664200" y="6013450"/>
          <p14:tracePt t="29024" x="5676900" y="6013450"/>
          <p14:tracePt t="29024" x="5689600" y="6007100"/>
          <p14:tracePt t="29043" x="5695950" y="6007100"/>
          <p14:tracePt t="29055" x="5708650" y="6007100"/>
          <p14:tracePt t="29055" x="5721350" y="6007100"/>
          <p14:tracePt t="29075" x="5727700" y="6000750"/>
          <p14:tracePt t="29075" x="5734050" y="6000750"/>
          <p14:tracePt t="29091" x="5740400" y="6000750"/>
          <p14:tracePt t="29091" x="5746750" y="6000750"/>
          <p14:tracePt t="29108" x="5753100" y="6000750"/>
          <p14:tracePt t="29108" x="5759450" y="5994400"/>
          <p14:tracePt t="29124" x="5765800" y="5994400"/>
          <p14:tracePt t="29139" x="5772150" y="5994400"/>
          <p14:tracePt t="29156" x="5778500" y="6000750"/>
          <p14:tracePt t="29173" x="5784850" y="5994400"/>
          <p14:tracePt t="29189" x="5791200" y="5994400"/>
          <p14:tracePt t="29221" x="5797550" y="5988050"/>
          <p14:tracePt t="29282" x="5803900" y="5981700"/>
          <p14:tracePt t="29306" x="5810250" y="5981700"/>
          <p14:tracePt t="29330" x="5816600" y="5981700"/>
          <p14:tracePt t="29342" x="5822950" y="5981700"/>
          <p14:tracePt t="29358" x="5829300" y="5981700"/>
          <p14:tracePt t="29374" x="5835650" y="5975350"/>
          <p14:tracePt t="29390" x="5842000" y="5975350"/>
          <p14:tracePt t="29402" x="5848350" y="5969000"/>
          <p14:tracePt t="29418" x="5861050" y="5969000"/>
          <p14:tracePt t="29442" x="5867400" y="5962650"/>
          <p14:tracePt t="29454" x="5873750" y="5962650"/>
          <p14:tracePt t="29462" x="5880100" y="5962650"/>
          <p14:tracePt t="29473" x="5886450" y="5956300"/>
          <p14:tracePt t="29473" x="5892800" y="5956300"/>
          <p14:tracePt t="29473" x="5899150" y="5956300"/>
          <p14:tracePt t="29494" x="5905500" y="5949950"/>
          <p14:tracePt t="29507" x="5911850" y="5949950"/>
          <p14:tracePt t="29507" x="5924550" y="5949950"/>
          <p14:tracePt t="29525" x="5937250" y="5949950"/>
          <p14:tracePt t="29525" x="5943600" y="5943600"/>
          <p14:tracePt t="29543" x="5956300" y="5943600"/>
          <p14:tracePt t="29543" x="5962650" y="5943600"/>
          <p14:tracePt t="29559" x="5975350" y="5937250"/>
          <p14:tracePt t="29559" x="5994400" y="5930900"/>
          <p14:tracePt t="29576" x="6000750" y="5930900"/>
          <p14:tracePt t="29576" x="6013450" y="5930900"/>
          <p14:tracePt t="29593" x="6026150" y="5930900"/>
          <p14:tracePt t="29593" x="6032500" y="5924550"/>
          <p14:tracePt t="29609" x="6045200" y="5924550"/>
          <p14:tracePt t="29609" x="6057900" y="5924550"/>
          <p14:tracePt t="29626" x="6070600" y="5924550"/>
          <p14:tracePt t="29626" x="6089650" y="5911850"/>
          <p14:tracePt t="29643" x="6108700" y="5911850"/>
          <p14:tracePt t="29643" x="6121400" y="5911850"/>
          <p14:tracePt t="29660" x="6134100" y="5905500"/>
          <p14:tracePt t="29660" x="6146800" y="5905500"/>
          <p14:tracePt t="29676" x="6159500" y="5899150"/>
          <p14:tracePt t="29676" x="6178550" y="5899150"/>
          <p14:tracePt t="29676" x="6191250" y="5899150"/>
          <p14:tracePt t="29695" x="6203950" y="5899150"/>
          <p14:tracePt t="29707" x="6216650" y="5892800"/>
          <p14:tracePt t="29707" x="6248400" y="5892800"/>
          <p14:tracePt t="29726" x="6261100" y="5892800"/>
          <p14:tracePt t="29726" x="6273800" y="5892800"/>
          <p14:tracePt t="29743" x="6286500" y="5892800"/>
          <p14:tracePt t="29743" x="6292850" y="5892800"/>
          <p14:tracePt t="29760" x="6305550" y="5892800"/>
          <p14:tracePt t="29760" x="6318250" y="5892800"/>
          <p14:tracePt t="29760" x="6330950" y="5892800"/>
          <p14:tracePt t="29779" x="6337300" y="5892800"/>
          <p14:tracePt t="29791" x="6343650" y="5892800"/>
          <p14:tracePt t="29791" x="6362700" y="5892800"/>
          <p14:tracePt t="29810" x="6369050" y="5892800"/>
          <p14:tracePt t="29810" x="6375400" y="5892800"/>
          <p14:tracePt t="29826" x="6388100" y="5892800"/>
          <p14:tracePt t="29826" x="6394450" y="5892800"/>
          <p14:tracePt t="29843" x="6400800" y="5892800"/>
          <p14:tracePt t="29843" x="6407150" y="5892800"/>
          <p14:tracePt t="29843" x="6419850" y="5892800"/>
          <p14:tracePt t="29863" x="6426200" y="5892800"/>
          <p14:tracePt t="29863" x="6438900" y="5892800"/>
          <p14:tracePt t="29877" x="6445250" y="5892800"/>
          <p14:tracePt t="29877" x="6457950" y="5892800"/>
          <p14:tracePt t="29893" x="6464300" y="5892800"/>
          <p14:tracePt t="29893" x="6477000" y="5892800"/>
          <p14:tracePt t="29910" x="6483350" y="5892800"/>
          <p14:tracePt t="29910" x="6496050" y="5892800"/>
          <p14:tracePt t="29927" x="6502400" y="5892800"/>
          <p14:tracePt t="29927" x="6521450" y="5892800"/>
          <p14:tracePt t="29944" x="6534150" y="5892800"/>
          <p14:tracePt t="29944" x="6540500" y="5899150"/>
          <p14:tracePt t="29960" x="6553200" y="5899150"/>
          <p14:tracePt t="29960" x="6565900" y="5899150"/>
          <p14:tracePt t="29977" x="6578600" y="5899150"/>
          <p14:tracePt t="29977" x="6584950" y="5905500"/>
          <p14:tracePt t="29995" x="6610350" y="5911850"/>
          <p14:tracePt t="29995" x="6616700" y="5911850"/>
          <p14:tracePt t="30011" x="6629400" y="5911850"/>
          <p14:tracePt t="30011" x="6642100" y="5918200"/>
          <p14:tracePt t="30028" x="6648450" y="5918200"/>
          <p14:tracePt t="30028" x="6661150" y="5924550"/>
          <p14:tracePt t="30044" x="6667500" y="5924550"/>
          <p14:tracePt t="30044" x="6680200" y="5924550"/>
          <p14:tracePt t="30044" x="6686550" y="5930900"/>
          <p14:tracePt t="30064" x="6699250" y="5937250"/>
          <p14:tracePt t="30076" x="6705600" y="5937250"/>
          <p14:tracePt t="30076" x="6718300" y="5943600"/>
          <p14:tracePt t="30095" x="6724650" y="5943600"/>
          <p14:tracePt t="30095" x="6737350" y="5949950"/>
          <p14:tracePt t="30111" x="6743700" y="5943600"/>
          <p14:tracePt t="30126" x="6750050" y="5949950"/>
          <p14:tracePt t="30143" x="6756400" y="5949950"/>
          <p14:tracePt t="30143" x="6762750" y="5956300"/>
          <p14:tracePt t="30143" x="6769100" y="5956300"/>
          <p14:tracePt t="30163" x="6775450" y="5969000"/>
          <p14:tracePt t="30163" x="6775450" y="5975350"/>
          <p14:tracePt t="30177" x="6781800" y="5981700"/>
          <p14:tracePt t="30177" x="6788150" y="5988050"/>
          <p14:tracePt t="30194" x="6788150" y="6000750"/>
          <p14:tracePt t="30194" x="6788150" y="6007100"/>
          <p14:tracePt t="30211" x="6794500" y="6013450"/>
          <p14:tracePt t="30211" x="6794500" y="6019800"/>
          <p14:tracePt t="30228" x="6800850" y="6019800"/>
          <p14:tracePt t="30228" x="6807200" y="6032500"/>
          <p14:tracePt t="30245" x="6807200" y="6038850"/>
          <p14:tracePt t="30260" x="6813550" y="6045200"/>
          <p14:tracePt t="30260" x="6819900" y="6051550"/>
          <p14:tracePt t="30278" x="6826250" y="6057900"/>
          <p14:tracePt t="30278" x="6838950" y="6070600"/>
          <p14:tracePt t="30295" x="6845300" y="6076950"/>
          <p14:tracePt t="30295" x="6851650" y="6083300"/>
          <p14:tracePt t="30312" x="6864350" y="6089650"/>
          <p14:tracePt t="30312" x="6870700" y="6096000"/>
          <p14:tracePt t="30328" x="6883400" y="6102350"/>
          <p14:tracePt t="30328" x="6889750" y="6102350"/>
          <p14:tracePt t="30345" x="6902450" y="6108700"/>
          <p14:tracePt t="30345" x="6927850" y="6121400"/>
          <p14:tracePt t="30363" x="6940550" y="6127750"/>
          <p14:tracePt t="30363" x="6953250" y="6134100"/>
          <p14:tracePt t="30379" x="6959600" y="6140450"/>
          <p14:tracePt t="30379" x="6972300" y="6146800"/>
          <p14:tracePt t="30395" x="6985000" y="6153150"/>
          <p14:tracePt t="30395" x="6997700" y="6153150"/>
          <p14:tracePt t="30412" x="7010400" y="6159500"/>
          <p14:tracePt t="30412" x="7016750" y="6165850"/>
          <p14:tracePt t="30412" x="7023100" y="6165850"/>
          <p14:tracePt t="30431" x="7029450" y="6165850"/>
          <p14:tracePt t="30443" x="7035800" y="6165850"/>
          <p14:tracePt t="30443" x="7042150" y="6165850"/>
          <p14:tracePt t="30464" x="7054850" y="6178550"/>
          <p14:tracePt t="30477" x="7054850" y="6184900"/>
          <p14:tracePt t="30494" x="7054850" y="6191250"/>
          <p14:tracePt t="30512" x="7054850" y="6197600"/>
          <p14:tracePt t="30528" x="7054850" y="6210300"/>
          <p14:tracePt t="30544" x="7048500" y="6210300"/>
          <p14:tracePt t="30562" x="7042150" y="6216650"/>
          <p14:tracePt t="30582" x="7035800" y="6216650"/>
          <p14:tracePt t="30626" x="7042150" y="6223000"/>
          <p14:tracePt t="30686" x="7048500" y="6223000"/>
          <p14:tracePt t="30710" x="7054850" y="6223000"/>
          <p14:tracePt t="30738" x="7061200" y="6229350"/>
          <p14:tracePt t="30774" x="7067550" y="6235700"/>
          <p14:tracePt t="30798" x="7073900" y="6242050"/>
          <p14:tracePt t="30834" x="7080250" y="6242050"/>
          <p14:tracePt t="30858" x="7086600" y="6248400"/>
          <p14:tracePt t="30882" x="7086600" y="6254750"/>
          <p14:tracePt t="30894" x="7086600" y="6261100"/>
          <p14:tracePt t="30902" x="7086600" y="6267450"/>
          <p14:tracePt t="30912" x="7086600" y="6273800"/>
          <p14:tracePt t="30912" x="7086600" y="6280150"/>
          <p14:tracePt t="30930" x="7086600" y="6286500"/>
          <p14:tracePt t="30945" x="7086600" y="6292850"/>
          <p14:tracePt t="30945" x="7080250" y="6299200"/>
          <p14:tracePt t="30963" x="7073900" y="6292850"/>
          <p14:tracePt t="30979" x="7067550" y="6299200"/>
          <p14:tracePt t="30995" x="7061200" y="6299200"/>
          <p14:tracePt t="31012" x="7054850" y="6292850"/>
          <p14:tracePt t="31030" x="7042150" y="6286500"/>
          <p14:tracePt t="31046" x="7035800" y="6280150"/>
          <p14:tracePt t="31065" x="7029450" y="6280150"/>
          <p14:tracePt t="31079" x="7023100" y="6280150"/>
          <p14:tracePt t="31096" x="7010400" y="6280150"/>
          <p14:tracePt t="31096" x="7004050" y="6273800"/>
          <p14:tracePt t="31115" x="6997700" y="6273800"/>
          <p14:tracePt t="31115" x="6991350" y="6273800"/>
          <p14:tracePt t="31132" x="6985000" y="6273800"/>
          <p14:tracePt t="31146" x="6978650" y="6273800"/>
          <p14:tracePt t="31163" x="6978650" y="6261100"/>
          <p14:tracePt t="31194" x="6978650" y="6254750"/>
          <p14:tracePt t="31202" x="6978650" y="6242050"/>
          <p14:tracePt t="31213" x="6972300" y="6235700"/>
          <p14:tracePt t="31213" x="6972300" y="6216650"/>
          <p14:tracePt t="31231" x="6965950" y="6197600"/>
          <p14:tracePt t="31231" x="6959600" y="6172200"/>
          <p14:tracePt t="31248" x="6946900" y="6146800"/>
          <p14:tracePt t="31248" x="6915150" y="6076950"/>
          <p14:tracePt t="31265" x="6883400" y="6032500"/>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回帰の分散分析の結果</a:t>
            </a:r>
            <a:endParaRPr kumimoji="1" lang="ja-JP" altLang="en-US" dirty="0"/>
          </a:p>
        </p:txBody>
      </p:sp>
      <p:pic>
        <p:nvPicPr>
          <p:cNvPr id="3" name="Picture 37"/>
          <p:cNvPicPr>
            <a:picLocks noChangeAspect="1" noChangeArrowheads="1"/>
          </p:cNvPicPr>
          <p:nvPr/>
        </p:nvPicPr>
        <p:blipFill>
          <a:blip r:embed="rId5" cstate="print"/>
          <a:srcRect t="46579"/>
          <a:stretch>
            <a:fillRect/>
          </a:stretch>
        </p:blipFill>
        <p:spPr bwMode="auto">
          <a:xfrm>
            <a:off x="241357" y="1239472"/>
            <a:ext cx="8686800" cy="2665413"/>
          </a:xfrm>
          <a:prstGeom prst="rect">
            <a:avLst/>
          </a:prstGeom>
          <a:noFill/>
          <a:ln w="38100">
            <a:noFill/>
            <a:miter lim="800000"/>
            <a:headEnd/>
            <a:tailEnd/>
          </a:ln>
          <a:effectLst/>
        </p:spPr>
      </p:pic>
      <p:pic>
        <p:nvPicPr>
          <p:cNvPr id="4659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7623" y="3175992"/>
            <a:ext cx="103028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下矢印 3"/>
          <p:cNvSpPr/>
          <p:nvPr/>
        </p:nvSpPr>
        <p:spPr>
          <a:xfrm rot="15458267">
            <a:off x="5995171" y="1610335"/>
            <a:ext cx="395025" cy="279349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7591636" y="2341345"/>
            <a:ext cx="663964" cy="461665"/>
          </a:xfrm>
          <a:prstGeom prst="rect">
            <a:avLst/>
          </a:prstGeom>
          <a:noFill/>
        </p:spPr>
        <p:txBody>
          <a:bodyPr wrap="none" rtlCol="0">
            <a:spAutoFit/>
          </a:bodyPr>
          <a:lstStyle/>
          <a:p>
            <a:r>
              <a:rPr kumimoji="1" lang="en-US" altLang="ja-JP" dirty="0" smtClean="0"/>
              <a:t>p</a:t>
            </a:r>
            <a:r>
              <a:rPr kumimoji="1" lang="ja-JP" altLang="en-US" dirty="0" smtClean="0"/>
              <a:t>値</a:t>
            </a:r>
            <a:endParaRPr kumimoji="1" lang="ja-JP" altLang="en-US" dirty="0"/>
          </a:p>
        </p:txBody>
      </p:sp>
      <p:sp>
        <p:nvSpPr>
          <p:cNvPr id="7" name="Text Box 6"/>
          <p:cNvSpPr txBox="1">
            <a:spLocks noChangeArrowheads="1"/>
          </p:cNvSpPr>
          <p:nvPr/>
        </p:nvSpPr>
        <p:spPr bwMode="auto">
          <a:xfrm>
            <a:off x="264617" y="4221088"/>
            <a:ext cx="8496300" cy="2308324"/>
          </a:xfrm>
          <a:prstGeom prst="rect">
            <a:avLst/>
          </a:prstGeom>
          <a:noFill/>
          <a:ln w="38100">
            <a:noFill/>
            <a:miter lim="800000"/>
            <a:headEnd/>
            <a:tailEnd/>
          </a:ln>
          <a:effectLst/>
        </p:spPr>
        <p:txBody>
          <a:bodyPr>
            <a:spAutoFit/>
          </a:bodyPr>
          <a:lstStyle/>
          <a:p>
            <a:pPr>
              <a:lnSpc>
                <a:spcPct val="150000"/>
              </a:lnSpc>
            </a:pPr>
            <a:r>
              <a:rPr lang="ja-JP" altLang="en-US" dirty="0" smtClean="0"/>
              <a:t>　回帰の</a:t>
            </a:r>
            <a:r>
              <a:rPr lang="en-US" altLang="ja-JP" dirty="0"/>
              <a:t>p-</a:t>
            </a:r>
            <a:r>
              <a:rPr lang="ja-JP" altLang="en-US" dirty="0"/>
              <a:t>値は（　</a:t>
            </a:r>
            <a:r>
              <a:rPr lang="en-US" altLang="ja-JP" dirty="0" smtClean="0"/>
              <a:t>2.15×10</a:t>
            </a:r>
            <a:r>
              <a:rPr lang="en-US" altLang="ja-JP" baseline="30000" dirty="0" smtClean="0"/>
              <a:t>-13 </a:t>
            </a:r>
            <a:r>
              <a:rPr lang="ja-JP" altLang="en-US" dirty="0"/>
              <a:t>　）なので</a:t>
            </a:r>
            <a:r>
              <a:rPr lang="ja-JP" altLang="en-US" dirty="0" smtClean="0"/>
              <a:t>，飲み水の量の効果</a:t>
            </a:r>
            <a:r>
              <a:rPr lang="ja-JP" altLang="en-US" dirty="0"/>
              <a:t>は</a:t>
            </a:r>
            <a:r>
              <a:rPr lang="en-US" altLang="ja-JP" dirty="0"/>
              <a:t>5</a:t>
            </a:r>
            <a:r>
              <a:rPr lang="ja-JP" altLang="en-US" dirty="0"/>
              <a:t>％の有意水準で（　有意である　</a:t>
            </a:r>
            <a:r>
              <a:rPr lang="ja-JP" altLang="en-US" dirty="0" smtClean="0"/>
              <a:t>・　有意</a:t>
            </a:r>
            <a:r>
              <a:rPr lang="ja-JP" altLang="en-US" dirty="0"/>
              <a:t>でない　）．したがって</a:t>
            </a:r>
            <a:r>
              <a:rPr lang="ja-JP" altLang="en-US" dirty="0" smtClean="0"/>
              <a:t>，飲み水の量の効果</a:t>
            </a:r>
            <a:r>
              <a:rPr lang="ja-JP" altLang="en-US" dirty="0"/>
              <a:t>は（　ある（認められる）　・　あるとはいえない（認められない）　</a:t>
            </a:r>
            <a:r>
              <a:rPr lang="ja-JP" altLang="en-US" dirty="0" smtClean="0"/>
              <a:t>）</a:t>
            </a:r>
            <a:endParaRPr lang="ja-JP" altLang="en-US" dirty="0"/>
          </a:p>
        </p:txBody>
      </p:sp>
      <p:sp>
        <p:nvSpPr>
          <p:cNvPr id="6" name="円/楕円 5"/>
          <p:cNvSpPr/>
          <p:nvPr/>
        </p:nvSpPr>
        <p:spPr>
          <a:xfrm>
            <a:off x="2699792" y="4797152"/>
            <a:ext cx="1884965" cy="57809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052685" y="5371530"/>
            <a:ext cx="2789335" cy="57809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オーディオ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21700" y="6235700"/>
            <a:ext cx="406400" cy="406400"/>
          </a:xfrm>
          <a:prstGeom prst="rect">
            <a:avLst/>
          </a:prstGeom>
        </p:spPr>
      </p:pic>
    </p:spTree>
    <p:extLst>
      <p:ext uri="{BB962C8B-B14F-4D97-AF65-F5344CB8AC3E}">
        <p14:creationId xmlns:p14="http://schemas.microsoft.com/office/powerpoint/2010/main" val="2561998626"/>
      </p:ext>
    </p:extLst>
  </p:cSld>
  <p:clrMapOvr>
    <a:masterClrMapping/>
  </p:clrMapOvr>
  <mc:AlternateContent xmlns:mc="http://schemas.openxmlformats.org/markup-compatibility/2006" xmlns:p14="http://schemas.microsoft.com/office/powerpoint/2010/main">
    <mc:Choice Requires="p14">
      <p:transition spd="slow" p14:dur="2000" advTm="67399"/>
    </mc:Choice>
    <mc:Fallback xmlns="">
      <p:transition spd="slow" advTm="673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extLst>
    <p:ext uri="{3A86A75C-4F4B-4683-9AE1-C65F6400EC91}">
      <p14:laserTraceLst xmlns:p14="http://schemas.microsoft.com/office/powerpoint/2010/main">
        <p14:tracePtLst>
          <p14:tracePt t="2655" x="4533900" y="3606800"/>
          <p14:tracePt t="3014" x="4540250" y="3594100"/>
          <p14:tracePt t="3022" x="4540250" y="3581400"/>
          <p14:tracePt t="3022" x="4540250" y="3568700"/>
          <p14:tracePt t="3036" x="4540250" y="3556000"/>
          <p14:tracePt t="3036" x="4540250" y="3543300"/>
          <p14:tracePt t="3053" x="4527550" y="3543300"/>
          <p14:tracePt t="3068" x="4521200" y="3549650"/>
          <p14:tracePt t="3068" x="4502150" y="3568700"/>
          <p14:tracePt t="3087" x="4489450" y="3581400"/>
          <p14:tracePt t="3087" x="4476750" y="3594100"/>
          <p14:tracePt t="3104" x="4470400" y="3606800"/>
          <p14:tracePt t="3104" x="4457700" y="3619500"/>
          <p14:tracePt t="3120" x="4445000" y="3638550"/>
          <p14:tracePt t="3120" x="4438650" y="3657600"/>
          <p14:tracePt t="3136" x="4425950" y="3670300"/>
          <p14:tracePt t="3136" x="4413250" y="3689350"/>
          <p14:tracePt t="3136" x="4400550" y="3708400"/>
          <p14:tracePt t="3157" x="4387850" y="3727450"/>
          <p14:tracePt t="3168" x="4375150" y="3746500"/>
          <p14:tracePt t="3168" x="4349750" y="3778250"/>
          <p14:tracePt t="3187" x="4343400" y="3790950"/>
          <p14:tracePt t="3187" x="4337050" y="3803650"/>
          <p14:tracePt t="3204" x="4330700" y="3810000"/>
          <p14:tracePt t="3204" x="4324350" y="3816350"/>
          <p14:tracePt t="3220" x="4324350" y="3829050"/>
          <p14:tracePt t="3235" x="4330700" y="3829050"/>
          <p14:tracePt t="3268" x="4337050" y="3822700"/>
          <p14:tracePt t="3284" x="4343400" y="3816350"/>
          <p14:tracePt t="3308" x="4343400" y="3810000"/>
          <p14:tracePt t="3335" x="4343400" y="3803650"/>
          <p14:tracePt t="3352" x="4343400" y="3797300"/>
          <p14:tracePt t="3368" x="4349750" y="3790950"/>
          <p14:tracePt t="3384" x="4343400" y="3784600"/>
          <p14:tracePt t="3397" x="4343400" y="3778250"/>
          <p14:tracePt t="3412" x="4343400" y="3771900"/>
          <p14:tracePt t="3428" x="4343400" y="3765550"/>
          <p14:tracePt t="3440" x="4343400" y="3759200"/>
          <p14:tracePt t="3456" x="4349750" y="3746500"/>
          <p14:tracePt t="3472" x="4349750" y="3740150"/>
          <p14:tracePt t="3488" x="4349750" y="3733800"/>
          <p14:tracePt t="3504" x="4362450" y="3727450"/>
          <p14:tracePt t="3521" x="4368800" y="3721100"/>
          <p14:tracePt t="3521" x="4381500" y="3714750"/>
          <p14:tracePt t="3541" x="4387850" y="3708400"/>
          <p14:tracePt t="3541" x="4394200" y="3708400"/>
          <p14:tracePt t="3557" x="4400550" y="3708400"/>
          <p14:tracePt t="3557" x="4406900" y="3702050"/>
          <p14:tracePt t="3572" x="4413250" y="3702050"/>
          <p14:tracePt t="3572" x="4419600" y="3702050"/>
          <p14:tracePt t="3589" x="4425950" y="3702050"/>
          <p14:tracePt t="3604" x="4432300" y="3714750"/>
          <p14:tracePt t="3625" x="4425950" y="3721100"/>
          <p14:tracePt t="3637" x="4425950" y="3727450"/>
          <p14:tracePt t="3654" x="4413250" y="3733800"/>
          <p14:tracePt t="3671" x="4406900" y="3740150"/>
          <p14:tracePt t="3671" x="4400550" y="3746500"/>
          <p14:tracePt t="3690" x="4394200" y="3752850"/>
          <p14:tracePt t="3690" x="4387850" y="3759200"/>
          <p14:tracePt t="3706" x="4387850" y="3765550"/>
          <p14:tracePt t="3706" x="4381500" y="3765550"/>
          <p14:tracePt t="3723" x="4375150" y="3771900"/>
          <p14:tracePt t="3739" x="4362450" y="3778250"/>
          <p14:tracePt t="3755" x="4356100" y="3784600"/>
          <p14:tracePt t="3772" x="4356100" y="3778250"/>
          <p14:tracePt t="3788" x="4356100" y="3771900"/>
          <p14:tracePt t="3808" x="4362450" y="3771900"/>
          <p14:tracePt t="3824" x="4368800" y="3765550"/>
          <p14:tracePt t="3840" x="4375150" y="3765550"/>
          <p14:tracePt t="3856" x="4375150" y="3759200"/>
          <p14:tracePt t="3872" x="4375150" y="3765550"/>
          <p14:tracePt t="4003" x="4368800" y="3765550"/>
          <p14:tracePt t="4035" x="4362450" y="3765550"/>
          <p14:tracePt t="4070" x="4362450" y="3759200"/>
          <p14:tracePt t="4208" x="4368800" y="3752850"/>
          <p14:tracePt t="4228" x="4375150" y="3752850"/>
          <p14:tracePt t="4252" x="4381500" y="3752850"/>
          <p14:tracePt t="4276" x="4387850" y="3752850"/>
          <p14:tracePt t="4337" x="4394200" y="3759200"/>
          <p14:tracePt t="4380" x="4394200" y="3765550"/>
          <p14:tracePt t="4407" x="4387850" y="3771900"/>
          <p14:tracePt t="4475" x="4387850" y="3778250"/>
          <p14:tracePt t="4491" x="4381500" y="3784600"/>
          <p14:tracePt t="4507" x="4387850" y="3784600"/>
          <p14:tracePt t="4610" x="4381500" y="3790950"/>
          <p14:tracePt t="4654" x="4381500" y="3797300"/>
          <p14:tracePt t="4679" x="4375150" y="3803650"/>
          <p14:tracePt t="4695" x="4368800" y="3810000"/>
          <p14:tracePt t="4707" x="4362450" y="3816350"/>
          <p14:tracePt t="4723" x="4356100" y="3822700"/>
          <p14:tracePt t="4731" x="4349750" y="3822700"/>
          <p14:tracePt t="4740" x="4343400" y="3829050"/>
          <p14:tracePt t="4740" x="4324350" y="3835400"/>
          <p14:tracePt t="4760" x="4311650" y="3835400"/>
          <p14:tracePt t="4760" x="4292600" y="3835400"/>
          <p14:tracePt t="4777" x="4279900" y="3835400"/>
          <p14:tracePt t="4777" x="4260850" y="3829050"/>
          <p14:tracePt t="4792" x="4241800" y="3822700"/>
          <p14:tracePt t="4792" x="4222750" y="3810000"/>
          <p14:tracePt t="4809" x="4197350" y="3803650"/>
          <p14:tracePt t="4809" x="4178300" y="3784600"/>
          <p14:tracePt t="4809" x="4152900" y="3771900"/>
          <p14:tracePt t="4829" x="4127500" y="3752850"/>
          <p14:tracePt t="4841" x="4102100" y="3733800"/>
          <p14:tracePt t="4841" x="4057650" y="3695700"/>
          <p14:tracePt t="4860" x="4038600" y="3676650"/>
          <p14:tracePt t="4860" x="4019550" y="3651250"/>
          <p14:tracePt t="4876" x="4000500" y="3632200"/>
          <p14:tracePt t="4876" x="3981450" y="3606800"/>
          <p14:tracePt t="4893" x="3968750" y="3581400"/>
          <p14:tracePt t="4893" x="3956050" y="3556000"/>
          <p14:tracePt t="4893" x="3943350" y="3524250"/>
          <p14:tracePt t="4912" x="3937000" y="3498850"/>
          <p14:tracePt t="4924" x="3930650" y="3473450"/>
          <p14:tracePt t="4924" x="3930650" y="3422650"/>
          <p14:tracePt t="4943" x="3930650" y="3397250"/>
          <p14:tracePt t="4943" x="3937000" y="3378200"/>
          <p14:tracePt t="4960" x="3949700" y="3359150"/>
          <p14:tracePt t="4960" x="3962400" y="3340100"/>
          <p14:tracePt t="4976" x="3975100" y="3314700"/>
          <p14:tracePt t="4976" x="3987800" y="3302000"/>
          <p14:tracePt t="4976" x="4006850" y="3282950"/>
          <p14:tracePt t="4996" x="4032250" y="3263900"/>
          <p14:tracePt t="4996" x="4051300" y="3244850"/>
          <p14:tracePt t="5010" x="4076700" y="3225800"/>
          <p14:tracePt t="5010" x="4108450" y="3206750"/>
          <p14:tracePt t="5027" x="4133850" y="3194050"/>
          <p14:tracePt t="5027" x="4165600" y="3181350"/>
          <p14:tracePt t="5044" x="4191000" y="3168650"/>
          <p14:tracePt t="5044" x="4254500" y="3155950"/>
          <p14:tracePt t="5060" x="4292600" y="3149600"/>
          <p14:tracePt t="5060" x="4324350" y="3149600"/>
          <p14:tracePt t="5077" x="4356100" y="3149600"/>
          <p14:tracePt t="5077" x="4394200" y="3149600"/>
          <p14:tracePt t="5093" x="4425950" y="3155950"/>
          <p14:tracePt t="5093" x="4457700" y="3162300"/>
          <p14:tracePt t="5111" x="4489450" y="3168650"/>
          <p14:tracePt t="5111" x="4527550" y="3181350"/>
          <p14:tracePt t="5129" x="4591050" y="3213100"/>
          <p14:tracePt t="5129" x="4622800" y="3238500"/>
          <p14:tracePt t="5145" x="4660900" y="3257550"/>
          <p14:tracePt t="5145" x="4692650" y="3276600"/>
          <p14:tracePt t="5162" x="4718050" y="3302000"/>
          <p14:tracePt t="5162" x="4743450" y="3321050"/>
          <p14:tracePt t="5178" x="4768850" y="3346450"/>
          <p14:tracePt t="5178" x="4794250" y="3371850"/>
          <p14:tracePt t="5178" x="4819650" y="3390900"/>
          <p14:tracePt t="5197" x="4838700" y="3416300"/>
          <p14:tracePt t="5210" x="4857750" y="3441700"/>
          <p14:tracePt t="5210" x="4889500" y="3486150"/>
          <p14:tracePt t="5229" x="4908550" y="3511550"/>
          <p14:tracePt t="5229" x="4921250" y="3530600"/>
          <p14:tracePt t="5244" x="4927600" y="3549650"/>
          <p14:tracePt t="5244" x="4933950" y="3562350"/>
          <p14:tracePt t="5262" x="4940300" y="3581400"/>
          <p14:tracePt t="5262" x="4940300" y="3600450"/>
          <p14:tracePt t="5262" x="4933950" y="3613150"/>
          <p14:tracePt t="5281" x="4933950" y="3625850"/>
          <p14:tracePt t="5292" x="4927600" y="3644900"/>
          <p14:tracePt t="5292" x="4908550" y="3670300"/>
          <p14:tracePt t="5311" x="4895850" y="3689350"/>
          <p14:tracePt t="5311" x="4883150" y="3702050"/>
          <p14:tracePt t="5327" x="4870450" y="3721100"/>
          <p14:tracePt t="5327" x="4857750" y="3733800"/>
          <p14:tracePt t="5345" x="4845050" y="3746500"/>
          <p14:tracePt t="5345" x="4813300" y="3778250"/>
          <p14:tracePt t="5362" x="4800600" y="3790950"/>
          <p14:tracePt t="5362" x="4787900" y="3810000"/>
          <p14:tracePt t="5378" x="4768850" y="3822700"/>
          <p14:tracePt t="5378" x="4756150" y="3841750"/>
          <p14:tracePt t="5396" x="4737100" y="3854450"/>
          <p14:tracePt t="5396" x="4724400" y="3867150"/>
          <p14:tracePt t="5413" x="4705350" y="3879850"/>
          <p14:tracePt t="5413" x="4673600" y="3911600"/>
          <p14:tracePt t="5429" x="4654550" y="3917950"/>
          <p14:tracePt t="5429" x="4641850" y="3930650"/>
          <p14:tracePt t="5447" x="4629150" y="3937000"/>
          <p14:tracePt t="5447" x="4616450" y="3943350"/>
          <p14:tracePt t="5462" x="4603750" y="3949700"/>
          <p14:tracePt t="5462" x="4591050" y="3956050"/>
          <p14:tracePt t="5462" x="4578350" y="3956050"/>
          <p14:tracePt t="5481" x="4572000" y="3962400"/>
          <p14:tracePt t="5493" x="4559300" y="3962400"/>
          <p14:tracePt t="5493" x="4546600" y="3968750"/>
          <p14:tracePt t="5512" x="4540250" y="3968750"/>
          <p14:tracePt t="5512" x="4533900" y="3968750"/>
          <p14:tracePt t="5528" x="4527550" y="3968750"/>
          <p14:tracePt t="5543" x="4521200" y="3968750"/>
          <p14:tracePt t="5560" x="4514850" y="3968750"/>
          <p14:tracePt t="5577" x="4508500" y="3968750"/>
          <p14:tracePt t="5596" x="4514850" y="3962400"/>
          <p14:tracePt t="5880" x="4521200" y="3962400"/>
          <p14:tracePt t="6076" x="4521200" y="3956050"/>
          <p14:tracePt t="6319" x="4527550" y="3949700"/>
          <p14:tracePt t="6343" x="4533900" y="3949700"/>
          <p14:tracePt t="6375" x="4533900" y="3943350"/>
          <p14:tracePt t="6560" x="4540250" y="3943350"/>
          <p14:tracePt t="6675" x="4546600" y="3937000"/>
          <p14:tracePt t="6703" x="4552950" y="3937000"/>
          <p14:tracePt t="6727" x="4546600" y="3930650"/>
          <p14:tracePt t="7071" x="4540250" y="3937000"/>
          <p14:tracePt t="7096" x="4533900" y="3937000"/>
          <p14:tracePt t="7295" x="4527550" y="3930650"/>
          <p14:tracePt t="7339" x="4533900" y="3924300"/>
          <p14:tracePt t="7363" x="4540250" y="3924300"/>
          <p14:tracePt t="7387" x="4546600" y="3924300"/>
          <p14:tracePt t="7399" x="4552950" y="3924300"/>
          <p14:tracePt t="7415" x="4559300" y="3924300"/>
          <p14:tracePt t="7431" x="4565650" y="3924300"/>
          <p14:tracePt t="7447" x="4572000" y="3924300"/>
          <p14:tracePt t="7459" x="4578350" y="3924300"/>
          <p14:tracePt t="7475" x="4584700" y="3924300"/>
          <p14:tracePt t="7499" x="4591050" y="3917950"/>
          <p14:tracePt t="7527" x="4597400" y="3917950"/>
          <p14:tracePt t="7551" x="4597400" y="3911600"/>
          <p14:tracePt t="7575" x="4603750" y="3911600"/>
          <p14:tracePt t="7587" x="4610100" y="3905250"/>
          <p14:tracePt t="7604" x="4616450" y="3898900"/>
          <p14:tracePt t="7619" x="4622800" y="3892550"/>
          <p14:tracePt t="7655" x="4629150" y="3892550"/>
          <p14:tracePt t="7687" x="4629150" y="3886200"/>
          <p14:tracePt t="7707" x="4635500" y="3879850"/>
          <p14:tracePt t="7723" x="4635500" y="3873500"/>
          <p14:tracePt t="7739" x="4641850" y="3867150"/>
          <p14:tracePt t="7755" x="4641850" y="3854450"/>
          <p14:tracePt t="7783" x="4641850" y="3848100"/>
          <p14:tracePt t="7800" x="4648200" y="3841750"/>
          <p14:tracePt t="7807" x="4648200" y="3829050"/>
          <p14:tracePt t="7807" x="4648200" y="3822700"/>
          <p14:tracePt t="7821" x="4648200" y="3816350"/>
          <p14:tracePt t="7821" x="4654550" y="3810000"/>
          <p14:tracePt t="7837" x="4654550" y="3803650"/>
          <p14:tracePt t="7837" x="4654550" y="3797300"/>
          <p14:tracePt t="7853" x="4660900" y="3790950"/>
          <p14:tracePt t="7853" x="4660900" y="3784600"/>
          <p14:tracePt t="7870" x="4667250" y="3778250"/>
          <p14:tracePt t="7884" x="4673600" y="3771900"/>
          <p14:tracePt t="7901" x="4673600" y="3765550"/>
          <p14:tracePt t="7919" x="4679950" y="3759200"/>
          <p14:tracePt t="7935" x="4686300" y="3752850"/>
          <p14:tracePt t="7951" x="4692650" y="3752850"/>
          <p14:tracePt t="7980" x="4699000" y="3752850"/>
          <p14:tracePt t="8067" x="4705350" y="3752850"/>
          <p14:tracePt t="8120" x="4711700" y="3746500"/>
          <p14:tracePt t="8300" x="4711700" y="3740150"/>
          <p14:tracePt t="8332" x="4718050" y="3740150"/>
          <p14:tracePt t="8348" x="4718050" y="3733800"/>
          <p14:tracePt t="8360" x="4718050" y="3727450"/>
          <p14:tracePt t="8376" x="4718050" y="3721100"/>
          <p14:tracePt t="8392" x="4718050" y="3714750"/>
          <p14:tracePt t="8408" x="4718050" y="3708400"/>
          <p14:tracePt t="8421" x="4718050" y="3702050"/>
          <p14:tracePt t="8437" x="4711700" y="3702050"/>
          <p14:tracePt t="8460" x="4705350" y="3695700"/>
          <p14:tracePt t="8476" x="4699000" y="3702050"/>
          <p14:tracePt t="8489" x="4692650" y="3702050"/>
          <p14:tracePt t="8504" x="4686300" y="3708400"/>
          <p14:tracePt t="8520" x="4679950" y="3708400"/>
          <p14:tracePt t="8537" x="4679950" y="3714750"/>
          <p14:tracePt t="8564" x="4686300" y="3714750"/>
          <p14:tracePt t="8580" x="4699000" y="3714750"/>
          <p14:tracePt t="8597" x="4705350" y="3714750"/>
          <p14:tracePt t="8604" x="4711700" y="3708400"/>
          <p14:tracePt t="8620" x="4718050" y="3708400"/>
          <p14:tracePt t="8637" x="4724400" y="3708400"/>
          <p14:tracePt t="8658" x="4730750" y="3708400"/>
          <p14:tracePt t="8671" x="4724400" y="3702050"/>
          <p14:tracePt t="8788" x="4718050" y="3708400"/>
          <p14:tracePt t="8836" x="4724400" y="3702050"/>
          <p14:tracePt t="8908" x="4730750" y="3702050"/>
          <p14:tracePt t="8948" x="4730750" y="3695700"/>
          <p14:tracePt t="8992" x="4724400" y="3689350"/>
          <p14:tracePt t="9088" x="4724400" y="3695700"/>
          <p14:tracePt t="9216" x="4724400" y="3702050"/>
          <p14:tracePt t="9256" x="4724400" y="3695700"/>
          <p14:tracePt t="9308" x="4724400" y="3689350"/>
          <p14:tracePt t="9328" x="4724400" y="3683000"/>
          <p14:tracePt t="9353" x="4724400" y="3676650"/>
          <p14:tracePt t="9428" x="4730750" y="3670300"/>
          <p14:tracePt t="9456" x="4737100" y="3670300"/>
          <p14:tracePt t="9480" x="4730750" y="3670300"/>
          <p14:tracePt t="9540" x="4724400" y="3670300"/>
          <p14:tracePt t="9556" x="4718050" y="3670300"/>
          <p14:tracePt t="9568" x="4718050" y="3676650"/>
          <p14:tracePt t="9608" x="4724400" y="3670300"/>
          <p14:tracePt t="9740" x="4730750" y="3670300"/>
          <p14:tracePt t="9808" x="4737100" y="3663950"/>
          <p14:tracePt t="9944" x="4743450" y="3663950"/>
          <p14:tracePt t="9988" x="4737100" y="3663950"/>
          <p14:tracePt t="10041" x="4737100" y="3657600"/>
          <p14:tracePt t="10148" x="4730750" y="3663950"/>
          <p14:tracePt t="10348" x="4737100" y="3657600"/>
          <p14:tracePt t="10484" x="4743450" y="3657600"/>
          <p14:tracePt t="10520" x="4743450" y="3651250"/>
          <p14:tracePt t="10568" x="4743450" y="3657600"/>
          <p14:tracePt t="10637" x="4737100" y="3651250"/>
          <p14:tracePt t="10664" x="4730750" y="3651250"/>
          <p14:tracePt t="10697" x="4724400" y="3657600"/>
          <p14:tracePt t="10749" x="4730750" y="3657600"/>
          <p14:tracePt t="10801" x="4730750" y="3663950"/>
          <p14:tracePt t="10821" x="4730750" y="3670300"/>
          <p14:tracePt t="10844" x="4724400" y="3676650"/>
          <p14:tracePt t="10869" x="4718050" y="3683000"/>
          <p14:tracePt t="10889" x="4711700" y="3683000"/>
          <p14:tracePt t="10904" x="4705350" y="3683000"/>
          <p14:tracePt t="10989" x="4699000" y="3689350"/>
          <p14:tracePt t="11017" x="4692650" y="3695700"/>
          <p14:tracePt t="11033" x="4686300" y="3695700"/>
          <p14:tracePt t="11041" x="4679950" y="3702050"/>
          <p14:tracePt t="11049" x="4673600" y="3708400"/>
          <p14:tracePt t="11049" x="4667250" y="3721100"/>
          <p14:tracePt t="11049" x="4654550" y="3727450"/>
          <p14:tracePt t="11071" x="4641850" y="3740150"/>
          <p14:tracePt t="11079" x="4629150" y="3752850"/>
          <p14:tracePt t="11079" x="4610100" y="3771900"/>
          <p14:tracePt t="11098" x="4591050" y="3790950"/>
          <p14:tracePt t="11098" x="4572000" y="3816350"/>
          <p14:tracePt t="11114" x="4552950" y="3841750"/>
          <p14:tracePt t="11114" x="4508500" y="3892550"/>
          <p14:tracePt t="11131" x="4483100" y="3924300"/>
          <p14:tracePt t="11131" x="4457700" y="3949700"/>
          <p14:tracePt t="11148" x="4432300" y="3975100"/>
          <p14:tracePt t="11148" x="4406900" y="4000500"/>
          <p14:tracePt t="11165" x="4387850" y="4019550"/>
          <p14:tracePt t="11165" x="4343400" y="4057650"/>
          <p14:tracePt t="11182" x="4324350" y="4076700"/>
          <p14:tracePt t="11182" x="4305300" y="4089400"/>
          <p14:tracePt t="11199" x="4286250" y="4108450"/>
          <p14:tracePt t="11199" x="4267200" y="4121150"/>
          <p14:tracePt t="11215" x="4254500" y="4140200"/>
          <p14:tracePt t="11215" x="4235450" y="4159250"/>
          <p14:tracePt t="11231" x="4216400" y="4184650"/>
          <p14:tracePt t="11231" x="4197350" y="4210050"/>
          <p14:tracePt t="11250" x="4152900" y="4260850"/>
          <p14:tracePt t="11250" x="4133850" y="4292600"/>
          <p14:tracePt t="11265" x="4114800" y="4318000"/>
          <p14:tracePt t="11265" x="4095750" y="4343400"/>
          <p14:tracePt t="11282" x="4070350" y="4375150"/>
          <p14:tracePt t="11282" x="4057650" y="4400550"/>
          <p14:tracePt t="11282" x="4038600" y="4425950"/>
          <p14:tracePt t="11301" x="4025900" y="4445000"/>
          <p14:tracePt t="11313" x="4013200" y="4470400"/>
          <p14:tracePt t="11313" x="3994150" y="4508500"/>
          <p14:tracePt t="11334" x="3981450" y="4527550"/>
          <p14:tracePt t="11334" x="3975100" y="4546600"/>
          <p14:tracePt t="11350" x="3975100" y="4565650"/>
          <p14:tracePt t="11350" x="3968750" y="4578350"/>
          <p14:tracePt t="11366" x="3968750" y="4591050"/>
          <p14:tracePt t="11366" x="3962400" y="4603750"/>
          <p14:tracePt t="11382" x="3968750" y="4616450"/>
          <p14:tracePt t="11382" x="3968750" y="4622800"/>
          <p14:tracePt t="11382" x="3968750" y="4629150"/>
          <p14:tracePt t="11401" x="3975100" y="4635500"/>
          <p14:tracePt t="11414" x="3981450" y="4635500"/>
          <p14:tracePt t="11414" x="3994150" y="4629150"/>
          <p14:tracePt t="11432" x="4000500" y="4629150"/>
          <p14:tracePt t="11432" x="4006850" y="4629150"/>
          <p14:tracePt t="11449" x="4006850" y="4622800"/>
          <p14:tracePt t="11449" x="4013200" y="4622800"/>
          <p14:tracePt t="11466" x="4019550" y="4616450"/>
          <p14:tracePt t="11466" x="4025900" y="4616450"/>
          <p14:tracePt t="11482" x="4032250" y="4610100"/>
          <p14:tracePt t="11497" x="4038600" y="4603750"/>
          <p14:tracePt t="11514" x="4044950" y="4603750"/>
          <p14:tracePt t="11531" x="4044950" y="4597400"/>
          <p14:tracePt t="11531" x="4051300" y="4591050"/>
          <p14:tracePt t="11550" x="4057650" y="4591050"/>
          <p14:tracePt t="11565" x="4064000" y="4584700"/>
          <p14:tracePt t="11581" x="4070350" y="4578350"/>
          <p14:tracePt t="11598" x="4076700" y="4572000"/>
          <p14:tracePt t="11614" x="4083050" y="4572000"/>
          <p14:tracePt t="11614" x="4095750" y="4572000"/>
          <p14:tracePt t="11634" x="4102100" y="4565650"/>
          <p14:tracePt t="11634" x="4114800" y="4565650"/>
          <p14:tracePt t="11651" x="4127500" y="4565650"/>
          <p14:tracePt t="11651" x="4140200" y="4565650"/>
          <p14:tracePt t="11651" x="4152900" y="4565650"/>
          <p14:tracePt t="11669" x="4165600" y="4565650"/>
          <p14:tracePt t="11681" x="4184650" y="4565650"/>
          <p14:tracePt t="11681" x="4197350" y="4565650"/>
          <p14:tracePt t="11681" x="4216400" y="4565650"/>
          <p14:tracePt t="11702" x="4235450" y="4565650"/>
          <p14:tracePt t="11702" x="4260850" y="4565650"/>
          <p14:tracePt t="11717" x="4279900" y="4565650"/>
          <p14:tracePt t="11717" x="4298950" y="4565650"/>
          <p14:tracePt t="11733" x="4318000" y="4565650"/>
          <p14:tracePt t="11733" x="4337050" y="4565650"/>
          <p14:tracePt t="11750" x="4356100" y="4572000"/>
          <p14:tracePt t="11750" x="4368800" y="4572000"/>
          <p14:tracePt t="11767" x="4387850" y="4572000"/>
          <p14:tracePt t="11767" x="4413250" y="4578350"/>
          <p14:tracePt t="11784" x="4419600" y="4578350"/>
          <p14:tracePt t="11784" x="4425950" y="4578350"/>
          <p14:tracePt t="11800" x="4432300" y="4578350"/>
          <p14:tracePt t="11815" x="4438650" y="4584700"/>
          <p14:tracePt t="11832" x="4432300" y="4591050"/>
          <p14:tracePt t="11864" x="4425950" y="4591050"/>
          <p14:tracePt t="11889" x="4425950" y="4584700"/>
          <p14:tracePt t="11957" x="4419600" y="4584700"/>
          <p14:tracePt t="12028" x="4413250" y="4591050"/>
          <p14:tracePt t="12061" x="4419600" y="4584700"/>
          <p14:tracePt t="12129" x="4425950" y="4578350"/>
          <p14:tracePt t="12148" x="4425950" y="4572000"/>
          <p14:tracePt t="12165" x="4419600" y="4565650"/>
          <p14:tracePt t="12197" x="4419600" y="4559300"/>
          <p14:tracePt t="12217" x="4413250" y="4565650"/>
          <p14:tracePt t="12309" x="4406900" y="4572000"/>
          <p14:tracePt t="12337" x="4400550" y="4578350"/>
          <p14:tracePt t="12361" x="4394200" y="4584700"/>
          <p14:tracePt t="12397" x="4387850" y="4584700"/>
          <p14:tracePt t="12428" x="4394200" y="4578350"/>
          <p14:tracePt t="12509" x="4387850" y="4578350"/>
          <p14:tracePt t="12561" x="4387850" y="4572000"/>
          <p14:tracePt t="12645" x="4387850" y="4565650"/>
          <p14:tracePt t="12689" x="4381500" y="4565650"/>
          <p14:tracePt t="12780" x="4381500" y="4559300"/>
          <p14:tracePt t="12800" x="4375150" y="4559300"/>
          <p14:tracePt t="12849" x="4375150" y="4552950"/>
          <p14:tracePt t="12917" x="4375150" y="4546600"/>
          <p14:tracePt t="12977" x="4368800" y="4546600"/>
          <p14:tracePt t="13013" x="4362450" y="4546600"/>
          <p14:tracePt t="13041" x="4356100" y="4546600"/>
          <p14:tracePt t="13072" x="4349750" y="4540250"/>
          <p14:tracePt t="13116" x="4343400" y="4540250"/>
          <p14:tracePt t="13161" x="4343400" y="4533900"/>
          <p14:tracePt t="13237" x="4343400" y="4527550"/>
          <p14:tracePt t="13269" x="4337050" y="4521200"/>
          <p14:tracePt t="13313" x="4343400" y="4521200"/>
          <p14:tracePt t="13349" x="4343400" y="4514850"/>
          <p14:tracePt t="13381" x="4343400" y="4508500"/>
          <p14:tracePt t="13433" x="4343400" y="4502150"/>
          <p14:tracePt t="13501" x="4349750" y="4495800"/>
          <p14:tracePt t="13701" x="4349750" y="4489450"/>
          <p14:tracePt t="13741" x="4356100" y="4489450"/>
          <p14:tracePt t="14281" x="4362450" y="4489450"/>
          <p14:tracePt t="14357" x="4362450" y="4495800"/>
          <p14:tracePt t="14769" x="4362450" y="4489450"/>
          <p14:tracePt t="14849" x="4356100" y="4489450"/>
          <p14:tracePt t="15045" x="4349750" y="4489450"/>
          <p14:tracePt t="15173" x="4356100" y="4489450"/>
          <p14:tracePt t="15226" x="4362450" y="4489450"/>
          <p14:tracePt t="15241" x="4368800" y="4489450"/>
          <p14:tracePt t="15250" x="4375150" y="4483100"/>
          <p14:tracePt t="15250" x="4381500" y="4483100"/>
          <p14:tracePt t="15263" x="4387850" y="4483100"/>
          <p14:tracePt t="15263" x="4400550" y="4476750"/>
          <p14:tracePt t="15279" x="4413250" y="4476750"/>
          <p14:tracePt t="15279" x="4425950" y="4476750"/>
          <p14:tracePt t="15296" x="4438650" y="4470400"/>
          <p14:tracePt t="15296" x="4457700" y="4470400"/>
          <p14:tracePt t="15312" x="4476750" y="4464050"/>
          <p14:tracePt t="15312" x="4527550" y="4464050"/>
          <p14:tracePt t="15330" x="4559300" y="4464050"/>
          <p14:tracePt t="15330" x="4591050" y="4464050"/>
          <p14:tracePt t="15346" x="4635500" y="4464050"/>
          <p14:tracePt t="15346" x="4679950" y="4464050"/>
          <p14:tracePt t="15362" x="4730750" y="4464050"/>
          <p14:tracePt t="15362" x="4787900" y="4457700"/>
          <p14:tracePt t="15379" x="4851400" y="4457700"/>
          <p14:tracePt t="15379" x="4914900" y="4457700"/>
          <p14:tracePt t="15379" x="4984750" y="4464050"/>
          <p14:tracePt t="15399" x="5060950" y="4464050"/>
          <p14:tracePt t="15411" x="5137150" y="4470400"/>
          <p14:tracePt t="15411" x="5213350" y="4476750"/>
          <p14:tracePt t="15430" x="5378450" y="4489450"/>
          <p14:tracePt t="15430" x="5461000" y="4495800"/>
          <p14:tracePt t="15447" x="5537200" y="4508500"/>
          <p14:tracePt t="15447" x="5619750" y="4514850"/>
          <p14:tracePt t="15463" x="5695950" y="4521200"/>
          <p14:tracePt t="15463" x="5772150" y="4527550"/>
          <p14:tracePt t="15463" x="5842000" y="4533900"/>
          <p14:tracePt t="15483" x="5911850" y="4540250"/>
          <p14:tracePt t="15494" x="5975350" y="4540250"/>
          <p14:tracePt t="15494" x="6102350" y="4552950"/>
          <p14:tracePt t="15513" x="6159500" y="4565650"/>
          <p14:tracePt t="15513" x="6210300" y="4572000"/>
          <p14:tracePt t="15530" x="6267450" y="4578350"/>
          <p14:tracePt t="15530" x="6318250" y="4584700"/>
          <p14:tracePt t="15547" x="6362700" y="4584700"/>
          <p14:tracePt t="15547" x="6451600" y="4591050"/>
          <p14:tracePt t="15564" x="6483350" y="4591050"/>
          <p14:tracePt t="15564" x="6515100" y="4584700"/>
          <p14:tracePt t="15580" x="6546850" y="4584700"/>
          <p14:tracePt t="15580" x="6565900" y="4578350"/>
          <p14:tracePt t="15597" x="6584950" y="4572000"/>
          <p14:tracePt t="15597" x="6604000" y="4572000"/>
          <p14:tracePt t="15614" x="6616700" y="4565650"/>
          <p14:tracePt t="15614" x="6635750" y="4559300"/>
          <p14:tracePt t="15631" x="6642100" y="4559300"/>
          <p14:tracePt t="15631" x="6654800" y="4559300"/>
          <p14:tracePt t="15649" x="6661150" y="4552950"/>
          <p14:tracePt t="15649" x="6667500" y="4552950"/>
          <p14:tracePt t="15664" x="6673850" y="4552950"/>
          <p14:tracePt t="15664" x="6686550" y="4552950"/>
          <p14:tracePt t="15664" x="6692900" y="4559300"/>
          <p14:tracePt t="15683" x="6705600" y="4559300"/>
          <p14:tracePt t="15695" x="6718300" y="4559300"/>
          <p14:tracePt t="15695" x="6750050" y="4565650"/>
          <p14:tracePt t="15715" x="6762750" y="4572000"/>
          <p14:tracePt t="15715" x="6775450" y="4572000"/>
          <p14:tracePt t="15731" x="6781800" y="4578350"/>
          <p14:tracePt t="15731" x="6794500" y="4578350"/>
          <p14:tracePt t="15731" x="6807200" y="4578350"/>
          <p14:tracePt t="15750" x="6819900" y="4578350"/>
          <p14:tracePt t="15762" x="6832600" y="4578350"/>
          <p14:tracePt t="15762" x="6845300" y="4584700"/>
          <p14:tracePt t="15762" x="6858000" y="4584700"/>
          <p14:tracePt t="15783" x="6870700" y="4584700"/>
          <p14:tracePt t="15795" x="6883400" y="4591050"/>
          <p14:tracePt t="15795" x="6908800" y="4591050"/>
          <p14:tracePt t="15814" x="6921500" y="4591050"/>
          <p14:tracePt t="15814" x="6934200" y="4591050"/>
          <p14:tracePt t="15831" x="6946900" y="4591050"/>
          <p14:tracePt t="15831" x="6959600" y="4591050"/>
          <p14:tracePt t="15831" x="6972300" y="4591050"/>
          <p14:tracePt t="15851" x="6985000" y="4597400"/>
          <p14:tracePt t="15851" x="6997700" y="4597400"/>
          <p14:tracePt t="15864" x="7016750" y="4597400"/>
          <p14:tracePt t="15864" x="7023100" y="4603750"/>
          <p14:tracePt t="15881" x="7035800" y="4603750"/>
          <p14:tracePt t="15881" x="7048500" y="4610100"/>
          <p14:tracePt t="15898" x="7054850" y="4610100"/>
          <p14:tracePt t="15898" x="7061200" y="4610100"/>
          <p14:tracePt t="15914" x="7067550" y="4610100"/>
          <p14:tracePt t="15914" x="7073900" y="4616450"/>
          <p14:tracePt t="15931" x="7086600" y="4610100"/>
          <p14:tracePt t="15946" x="7073900" y="4616450"/>
          <p14:tracePt t="15963" x="7061200" y="4616450"/>
          <p14:tracePt t="15963" x="7029450" y="4622800"/>
          <p14:tracePt t="15983" x="7004050" y="4629150"/>
          <p14:tracePt t="15983" x="6978650" y="4635500"/>
          <p14:tracePt t="15999" x="6940550" y="4635500"/>
          <p14:tracePt t="15999" x="6896100" y="4648200"/>
          <p14:tracePt t="16015" x="6838950" y="4654550"/>
          <p14:tracePt t="16015" x="6775450" y="4660900"/>
          <p14:tracePt t="16032" x="6699250" y="4667250"/>
          <p14:tracePt t="16032" x="6616700" y="4679950"/>
          <p14:tracePt t="16032" x="6521450" y="4686300"/>
          <p14:tracePt t="16051" x="6419850" y="4699000"/>
          <p14:tracePt t="16063" x="6311900" y="4711700"/>
          <p14:tracePt t="16063" x="6076950" y="4737100"/>
          <p14:tracePt t="16083" x="5949950" y="4756150"/>
          <p14:tracePt t="16083" x="5816600" y="4768850"/>
          <p14:tracePt t="16083" x="5689600" y="4787900"/>
          <p14:tracePt t="16102" x="5556250" y="4806950"/>
          <p14:tracePt t="16113" x="5422900" y="4819650"/>
          <p14:tracePt t="16113" x="5283200" y="4838700"/>
          <p14:tracePt t="16113" x="5156200" y="4851400"/>
          <p14:tracePt t="16134" x="5022850" y="4857750"/>
          <p14:tracePt t="16147" x="4895850" y="4870450"/>
          <p14:tracePt t="16147" x="4641850" y="4876800"/>
          <p14:tracePt t="16166" x="4514850" y="4876800"/>
          <p14:tracePt t="16166" x="4387850" y="4870450"/>
          <p14:tracePt t="16182" x="4260850" y="4864100"/>
          <p14:tracePt t="16182" x="4140200" y="4864100"/>
          <p14:tracePt t="16199" x="4013200" y="4857750"/>
          <p14:tracePt t="16199" x="3898900" y="4857750"/>
          <p14:tracePt t="16216" x="3784600" y="4857750"/>
          <p14:tracePt t="16216" x="3575050" y="4876800"/>
          <p14:tracePt t="16232" x="3473450" y="4895850"/>
          <p14:tracePt t="16232" x="3384550" y="4914900"/>
          <p14:tracePt t="16249" x="3295650" y="4933950"/>
          <p14:tracePt t="16249" x="3206750" y="4953000"/>
          <p14:tracePt t="16266" x="3124200" y="4972050"/>
          <p14:tracePt t="16266" x="2952750" y="5003800"/>
          <p14:tracePt t="16283" x="2870200" y="5016500"/>
          <p14:tracePt t="16283" x="2787650" y="5035550"/>
          <p14:tracePt t="16300" x="2705100" y="5048250"/>
          <p14:tracePt t="16300" x="2622550" y="5067300"/>
          <p14:tracePt t="16316" x="2546350" y="5086350"/>
          <p14:tracePt t="16316" x="2476500" y="5111750"/>
          <p14:tracePt t="16332" x="2406650" y="5137150"/>
          <p14:tracePt t="16332" x="2349500" y="5156200"/>
          <p14:tracePt t="16351" x="2241550" y="5200650"/>
          <p14:tracePt t="16351" x="2190750" y="5219700"/>
          <p14:tracePt t="16366" x="2146300" y="5238750"/>
          <p14:tracePt t="16366" x="2101850" y="5251450"/>
          <p14:tracePt t="16383" x="2063750" y="5264150"/>
          <p14:tracePt t="16383" x="2025650" y="5276850"/>
          <p14:tracePt t="16399" x="1993900" y="5289550"/>
          <p14:tracePt t="16399" x="1968500" y="5302250"/>
          <p14:tracePt t="16399" x="1949450" y="5308600"/>
          <p14:tracePt t="16419" x="1936750" y="5308600"/>
          <p14:tracePt t="16431" x="1936750" y="5314950"/>
          <p14:tracePt t="16431" x="1943100" y="5314950"/>
          <p14:tracePt t="16451" x="1962150" y="5308600"/>
          <p14:tracePt t="16451" x="1987550" y="5308600"/>
          <p14:tracePt t="16466" x="2019300" y="5308600"/>
          <p14:tracePt t="16466" x="2063750" y="5308600"/>
          <p14:tracePt t="16483" x="2114550" y="5308600"/>
          <p14:tracePt t="16483" x="2171700" y="5308600"/>
          <p14:tracePt t="16483" x="2247900" y="5314950"/>
          <p14:tracePt t="16502" x="2330450" y="5321300"/>
          <p14:tracePt t="16515" x="2419350" y="5334000"/>
          <p14:tracePt t="16515" x="2622550" y="5346700"/>
          <p14:tracePt t="16533" x="2730500" y="5353050"/>
          <p14:tracePt t="16533" x="2832100" y="5359400"/>
          <p14:tracePt t="16551" x="2933700" y="5359400"/>
          <p14:tracePt t="16551" x="3022600" y="5359400"/>
          <p14:tracePt t="16567" x="3105150" y="5359400"/>
          <p14:tracePt t="16567" x="3244850" y="5359400"/>
          <p14:tracePt t="16584" x="3302000" y="5353050"/>
          <p14:tracePt t="16584" x="3352800" y="5353050"/>
          <p14:tracePt t="16600" x="3397250" y="5346700"/>
          <p14:tracePt t="16600" x="3435350" y="5346700"/>
          <p14:tracePt t="16617" x="3467100" y="5340350"/>
          <p14:tracePt t="16617" x="3498850" y="5334000"/>
          <p14:tracePt t="16634" x="3524250" y="5327650"/>
          <p14:tracePt t="16634" x="3562350" y="5314950"/>
          <p14:tracePt t="16651" x="3575050" y="5308600"/>
          <p14:tracePt t="16651" x="3587750" y="5308600"/>
          <p14:tracePt t="16669" x="3594100" y="5302250"/>
          <p14:tracePt t="16682" x="3600450" y="5302250"/>
          <p14:tracePt t="16699" x="3600450" y="5295900"/>
          <p14:tracePt t="16742" x="3613150" y="5289550"/>
          <p14:tracePt t="16758" x="3619500" y="5289550"/>
          <p14:tracePt t="16770" x="3625850" y="5283200"/>
          <p14:tracePt t="16778" x="3632200" y="5283200"/>
          <p14:tracePt t="16787" x="3638550" y="5283200"/>
          <p14:tracePt t="16799" x="3644900" y="5283200"/>
          <p14:tracePt t="16799" x="3651250" y="5283200"/>
          <p14:tracePt t="16819" x="3663950" y="5283200"/>
          <p14:tracePt t="16819" x="3670300" y="5283200"/>
          <p14:tracePt t="16834" x="3676650" y="5289550"/>
          <p14:tracePt t="16834" x="3683000" y="5289550"/>
          <p14:tracePt t="16851" x="3689350" y="5295900"/>
          <p14:tracePt t="16851" x="3695700" y="5295900"/>
          <p14:tracePt t="16851" x="3702050" y="5302250"/>
          <p14:tracePt t="16870" x="3708400" y="5302250"/>
          <p14:tracePt t="16883" x="3714750" y="5308600"/>
          <p14:tracePt t="16899" x="3721100" y="5314950"/>
          <p14:tracePt t="16922" x="3727450" y="5314950"/>
          <p14:tracePt t="16938" x="3733800" y="5314950"/>
          <p14:tracePt t="16965" x="3740150" y="5314950"/>
          <p14:tracePt t="16982" x="3746500" y="5308600"/>
          <p14:tracePt t="16998" x="3752850" y="5308600"/>
          <p14:tracePt t="17010" x="3759200" y="5302250"/>
          <p14:tracePt t="17026" x="3765550" y="5295900"/>
          <p14:tracePt t="17042" x="3771900" y="5295900"/>
          <p14:tracePt t="17058" x="3778250" y="5289550"/>
          <p14:tracePt t="17070" x="3778250" y="5283200"/>
          <p14:tracePt t="17094" x="3784600" y="5276850"/>
          <p14:tracePt t="17110" x="3784600" y="5270500"/>
          <p14:tracePt t="17122" x="3790950" y="5264150"/>
          <p14:tracePt t="17138" x="3790950" y="5257800"/>
          <p14:tracePt t="17150" x="3797300" y="5257800"/>
          <p14:tracePt t="17150" x="3797300" y="5251450"/>
          <p14:tracePt t="17170" x="3803650" y="5238750"/>
          <p14:tracePt t="17170" x="3810000" y="5238750"/>
          <p14:tracePt t="17186" x="3816350" y="5226050"/>
          <p14:tracePt t="17200" x="3816350" y="5219700"/>
          <p14:tracePt t="17217" x="3822700" y="5213350"/>
          <p14:tracePt t="17234" x="3822700" y="5207000"/>
          <p14:tracePt t="17250" x="3822700" y="5213350"/>
          <p14:tracePt t="17318" x="3822700" y="5219700"/>
          <p14:tracePt t="17342" x="3822700" y="5226050"/>
          <p14:tracePt t="17358" x="3829050" y="5232400"/>
          <p14:tracePt t="17370" x="3829050" y="5245100"/>
          <p14:tracePt t="17386" x="3835400" y="5245100"/>
          <p14:tracePt t="17402" x="3835400" y="5251450"/>
          <p14:tracePt t="17422" x="3841750" y="5251450"/>
          <p14:tracePt t="17438" x="3848100" y="5251450"/>
          <p14:tracePt t="17454" x="3854450" y="5251450"/>
          <p14:tracePt t="17470" x="3860800" y="5245100"/>
          <p14:tracePt t="17490" x="3860800" y="5238750"/>
          <p14:tracePt t="17542" x="3854450" y="5232400"/>
          <p14:tracePt t="17566" x="3848100" y="5232400"/>
          <p14:tracePt t="17602" x="3848100" y="5226050"/>
          <p14:tracePt t="17642" x="3841750" y="5226050"/>
          <p14:tracePt t="17730" x="3835400" y="5226050"/>
          <p14:tracePt t="17778" x="3829050" y="5226050"/>
          <p14:tracePt t="17798" x="3822700" y="5232400"/>
          <p14:tracePt t="17822" x="3816350" y="5226050"/>
          <p14:tracePt t="17850" x="3816350" y="5219700"/>
          <p14:tracePt t="17942" x="3810000" y="5213350"/>
          <p14:tracePt t="18022" x="3810000" y="5207000"/>
          <p14:tracePt t="18138" x="3816350" y="5200650"/>
          <p14:tracePt t="18158" x="3816350" y="5194300"/>
          <p14:tracePt t="18182" x="3822700" y="5187950"/>
          <p14:tracePt t="18202" x="3829050" y="5181600"/>
          <p14:tracePt t="18234" x="3835400" y="5181600"/>
          <p14:tracePt t="18286" x="3835400" y="5175250"/>
          <p14:tracePt t="18322" x="3835400" y="5168900"/>
          <p14:tracePt t="18362" x="3835400" y="5162550"/>
          <p14:tracePt t="18422" x="3835400" y="5168900"/>
          <p14:tracePt t="18579" x="3835400" y="5175250"/>
          <p14:tracePt t="18611" x="3835400" y="5168900"/>
          <p14:tracePt t="18758" x="3841750" y="5162550"/>
          <p14:tracePt t="18799" x="3848100" y="5156200"/>
          <p14:tracePt t="18879" x="3854450" y="5156200"/>
          <p14:tracePt t="18990" x="3854450" y="5149850"/>
          <p14:tracePt t="19022" x="3854450" y="5143500"/>
          <p14:tracePt t="19050" x="3860800" y="5143500"/>
          <p14:tracePt t="19082" x="3860800" y="5149850"/>
          <p14:tracePt t="19158" x="3867150" y="5143500"/>
          <p14:tracePt t="19335" x="3860800" y="5149850"/>
          <p14:tracePt t="19411" x="3867150" y="5149850"/>
          <p14:tracePt t="19547" x="3867150" y="5143500"/>
          <p14:tracePt t="19582" x="3873500" y="5137150"/>
          <p14:tracePt t="19606" x="3879850" y="5130800"/>
          <p14:tracePt t="19631" x="3886200" y="5124450"/>
          <p14:tracePt t="19674" x="3892550" y="5124450"/>
          <p14:tracePt t="19703" x="3886200" y="5130800"/>
          <p14:tracePt t="20042" x="3892550" y="5130800"/>
          <p14:tracePt t="20130" x="3886200" y="5130800"/>
          <p14:tracePt t="20200" x="3879850" y="5137150"/>
          <p14:tracePt t="20222" x="3879850" y="5143500"/>
          <p14:tracePt t="20242" x="3879850" y="5149850"/>
          <p14:tracePt t="20415" x="3886200" y="5149850"/>
          <p14:tracePt t="20447" x="3886200" y="5143500"/>
          <p14:tracePt t="20475" x="3886200" y="5149850"/>
          <p14:tracePt t="20694" x="3886200" y="5143500"/>
          <p14:tracePt t="20779" x="3886200" y="5149850"/>
          <p14:tracePt t="20919" x="3879850" y="5149850"/>
          <p14:tracePt t="20987" x="3886200" y="5149850"/>
          <p14:tracePt t="21115" x="3886200" y="5156200"/>
          <p14:tracePt t="21611" x="3886200" y="5162550"/>
          <p14:tracePt t="21631" x="3879850" y="5168900"/>
          <p14:tracePt t="21671" x="3886200" y="5162550"/>
          <p14:tracePt t="21783" x="3886200" y="5168900"/>
          <p14:tracePt t="21887" x="3892550" y="5162550"/>
          <p14:tracePt t="22091" x="3892550" y="5156200"/>
          <p14:tracePt t="22127" x="3886200" y="5156200"/>
          <p14:tracePt t="22155" x="3879850" y="5156200"/>
          <p14:tracePt t="22179" x="3873500" y="5156200"/>
          <p14:tracePt t="22203" x="3873500" y="5149850"/>
          <p14:tracePt t="22223" x="3879850" y="5143500"/>
          <p14:tracePt t="22247" x="3886200" y="5143500"/>
          <p14:tracePt t="22255" x="3892550" y="5143500"/>
          <p14:tracePt t="22268" x="3898900" y="5143500"/>
          <p14:tracePt t="22268" x="3911600" y="5137150"/>
          <p14:tracePt t="22287" x="3924300" y="5137150"/>
          <p14:tracePt t="22287" x="3930650" y="5137150"/>
          <p14:tracePt t="22303" x="3937000" y="5137150"/>
          <p14:tracePt t="22303" x="3943350" y="5137150"/>
          <p14:tracePt t="22320" x="3949700" y="5137150"/>
          <p14:tracePt t="22320" x="3962400" y="5143500"/>
          <p14:tracePt t="22337" x="3968750" y="5143500"/>
          <p14:tracePt t="22337" x="3975100" y="5149850"/>
          <p14:tracePt t="22354" x="3981450" y="5149850"/>
          <p14:tracePt t="22354" x="3987800" y="5149850"/>
          <p14:tracePt t="22370" x="3994150" y="5156200"/>
          <p14:tracePt t="22370" x="4000500" y="5156200"/>
          <p14:tracePt t="22387" x="4006850" y="5162550"/>
          <p14:tracePt t="22387" x="4013200" y="5162550"/>
          <p14:tracePt t="22405" x="4019550" y="5168900"/>
          <p14:tracePt t="22420" x="4025900" y="5175250"/>
          <p14:tracePt t="22435" x="4032250" y="5181600"/>
          <p14:tracePt t="22435" x="4038600" y="5181600"/>
          <p14:tracePt t="22455" x="4051300" y="5187950"/>
          <p14:tracePt t="22469" x="4057650" y="5187950"/>
          <p14:tracePt t="22469" x="4064000" y="5194300"/>
          <p14:tracePt t="22488" x="4076700" y="5194300"/>
          <p14:tracePt t="22488" x="4083050" y="5194300"/>
          <p14:tracePt t="22504" x="4089400" y="5194300"/>
          <p14:tracePt t="22504" x="4102100" y="5200650"/>
          <p14:tracePt t="22521" x="4108450" y="5200650"/>
          <p14:tracePt t="22521" x="4121150" y="5207000"/>
          <p14:tracePt t="22521" x="4133850" y="5207000"/>
          <p14:tracePt t="22539" x="4146550" y="5213350"/>
          <p14:tracePt t="22552" x="4159250" y="5213350"/>
          <p14:tracePt t="22552" x="4197350" y="5226050"/>
          <p14:tracePt t="22572" x="4222750" y="5238750"/>
          <p14:tracePt t="22572" x="4254500" y="5251450"/>
          <p14:tracePt t="22588" x="4292600" y="5264150"/>
          <p14:tracePt t="22588" x="4330700" y="5276850"/>
          <p14:tracePt t="22604" x="4375150" y="5295900"/>
          <p14:tracePt t="22604" x="4425950" y="5308600"/>
          <p14:tracePt t="22621" x="4476750" y="5321300"/>
          <p14:tracePt t="22621" x="4597400" y="5346700"/>
          <p14:tracePt t="22638" x="4660900" y="5353050"/>
          <p14:tracePt t="22638" x="4724400" y="5359400"/>
          <p14:tracePt t="22656" x="4794250" y="5359400"/>
          <p14:tracePt t="22656" x="4864100" y="5365750"/>
          <p14:tracePt t="22672" x="4940300" y="5365750"/>
          <p14:tracePt t="22672" x="5010150" y="5365750"/>
          <p14:tracePt t="22688" x="5086350" y="5365750"/>
          <p14:tracePt t="22688" x="5226050" y="5359400"/>
          <p14:tracePt t="22705" x="5289550" y="5353050"/>
          <p14:tracePt t="22705" x="5353050" y="5353050"/>
          <p14:tracePt t="22722" x="5410200" y="5346700"/>
          <p14:tracePt t="22722" x="5467350" y="5346700"/>
          <p14:tracePt t="22738" x="5530850" y="5353050"/>
          <p14:tracePt t="22738" x="5581650" y="5353050"/>
          <p14:tracePt t="22756" x="5695950" y="5365750"/>
          <p14:tracePt t="22756" x="5746750" y="5378450"/>
          <p14:tracePt t="22772" x="5797550" y="5384800"/>
          <p14:tracePt t="22772" x="5842000" y="5391150"/>
          <p14:tracePt t="22789" x="5886450" y="5397500"/>
          <p14:tracePt t="22789" x="5924550" y="5403850"/>
          <p14:tracePt t="22805" x="5956300" y="5410200"/>
          <p14:tracePt t="22805" x="5988050" y="5410200"/>
          <p14:tracePt t="22805" x="6019800" y="5410200"/>
          <p14:tracePt t="22824" x="6038850" y="5416550"/>
          <p14:tracePt t="22837" x="6064250" y="5416550"/>
          <p14:tracePt t="22837" x="6096000" y="5416550"/>
          <p14:tracePt t="22856" x="6115050" y="5416550"/>
          <p14:tracePt t="22856" x="6127750" y="5422900"/>
          <p14:tracePt t="22873" x="6134100" y="5422900"/>
          <p14:tracePt t="22873" x="6140450" y="5429250"/>
          <p14:tracePt t="22889" x="6146800" y="5435600"/>
          <p14:tracePt t="22889" x="6153150" y="5441950"/>
          <p14:tracePt t="22889" x="6153150" y="5448300"/>
          <p14:tracePt t="22908" x="6153150" y="5461000"/>
          <p14:tracePt t="22920" x="6153150" y="5473700"/>
          <p14:tracePt t="22920" x="6146800" y="5499100"/>
          <p14:tracePt t="22939" x="6134100" y="5518150"/>
          <p14:tracePt t="22939" x="6121400" y="5530850"/>
          <p14:tracePt t="22956" x="6108700" y="5549900"/>
          <p14:tracePt t="22956" x="6083300" y="5568950"/>
          <p14:tracePt t="22973" x="6064250" y="5588000"/>
          <p14:tracePt t="22973" x="6038850" y="5607050"/>
          <p14:tracePt t="22973" x="6013450" y="5626100"/>
          <p14:tracePt t="22993" x="5981700" y="5638800"/>
          <p14:tracePt t="22993" x="5949950" y="5657850"/>
          <p14:tracePt t="23007" x="5918200" y="5670550"/>
          <p14:tracePt t="23007" x="5880100" y="5689600"/>
          <p14:tracePt t="23022" x="5848350" y="5702300"/>
          <p14:tracePt t="23022" x="5816600" y="5715000"/>
          <p14:tracePt t="23039" x="5784850" y="5721350"/>
          <p14:tracePt t="23039" x="5727700" y="5740400"/>
          <p14:tracePt t="23057" x="5702300" y="5753100"/>
          <p14:tracePt t="23057" x="5676900" y="5759450"/>
          <p14:tracePt t="23073" x="5645150" y="5759450"/>
          <p14:tracePt t="23073" x="5619750" y="5765800"/>
          <p14:tracePt t="23089" x="5594350" y="5772150"/>
          <p14:tracePt t="23089" x="5562600" y="5772150"/>
          <p14:tracePt t="23106" x="5537200" y="5772150"/>
          <p14:tracePt t="23106" x="5486400" y="5772150"/>
          <p14:tracePt t="23125" x="5461000" y="5772150"/>
          <p14:tracePt t="23125" x="5441950" y="5772150"/>
          <p14:tracePt t="23140" x="5422900" y="5772150"/>
          <p14:tracePt t="23140" x="5403850" y="5765800"/>
          <p14:tracePt t="23157" x="5391150" y="5765800"/>
          <p14:tracePt t="23157" x="5372100" y="5759450"/>
          <p14:tracePt t="23173" x="5359400" y="5753100"/>
          <p14:tracePt t="23173" x="5346700" y="5753100"/>
          <p14:tracePt t="23173" x="5327650" y="5746750"/>
          <p14:tracePt t="23192" x="5308600" y="5740400"/>
          <p14:tracePt t="23205" x="5289550" y="5734050"/>
          <p14:tracePt t="23205" x="5257800" y="5721350"/>
          <p14:tracePt t="23225" x="5238750" y="5721350"/>
          <p14:tracePt t="23225" x="5219700" y="5715000"/>
          <p14:tracePt t="23240" x="5200650" y="5708650"/>
          <p14:tracePt t="23240" x="5187950" y="5702300"/>
          <p14:tracePt t="23257" x="5175250" y="5702300"/>
          <p14:tracePt t="23257" x="5156200" y="5702300"/>
          <p14:tracePt t="23257" x="5143500" y="5695950"/>
          <p14:tracePt t="23276" x="5137150" y="5695950"/>
          <p14:tracePt t="23288" x="5124450" y="5689600"/>
          <p14:tracePt t="23288" x="5105400" y="5683250"/>
          <p14:tracePt t="23307" x="5092700" y="5683250"/>
          <p14:tracePt t="23307" x="5086350" y="5676900"/>
          <p14:tracePt t="23324" x="5073650" y="5670550"/>
          <p14:tracePt t="23324" x="5060950" y="5664200"/>
          <p14:tracePt t="23340" x="5054600" y="5657850"/>
          <p14:tracePt t="23340" x="5029200" y="5651500"/>
          <p14:tracePt t="23357" x="5022850" y="5645150"/>
          <p14:tracePt t="23357" x="5010150" y="5645150"/>
          <p14:tracePt t="23374" x="4997450" y="5638800"/>
          <p14:tracePt t="23374" x="4984750" y="5638800"/>
          <p14:tracePt t="23390" x="4972050" y="5632450"/>
          <p14:tracePt t="23390" x="4959350" y="5632450"/>
          <p14:tracePt t="23407" x="4940300" y="5626100"/>
          <p14:tracePt t="23407" x="4908550" y="5619750"/>
          <p14:tracePt t="23425" x="4889500" y="5619750"/>
          <p14:tracePt t="23425" x="4876800" y="5613400"/>
          <p14:tracePt t="23441" x="4857750" y="5613400"/>
          <p14:tracePt t="23441" x="4838700" y="5613400"/>
          <p14:tracePt t="23457" x="4813300" y="5607050"/>
          <p14:tracePt t="23457" x="4794250" y="5607050"/>
          <p14:tracePt t="23457" x="4775200" y="5600700"/>
          <p14:tracePt t="23477" x="4756150" y="5600700"/>
          <p14:tracePt t="23489" x="4743450" y="5600700"/>
          <p14:tracePt t="23489" x="4705350" y="5600700"/>
          <p14:tracePt t="23508" x="4686300" y="5600700"/>
          <p14:tracePt t="23508" x="4673600" y="5600700"/>
          <p14:tracePt t="23524" x="4660900" y="5607050"/>
          <p14:tracePt t="23524" x="4648200" y="5607050"/>
          <p14:tracePt t="23541" x="4635500" y="5607050"/>
          <p14:tracePt t="23541" x="4629150" y="5607050"/>
          <p14:tracePt t="23541" x="4616450" y="5613400"/>
          <p14:tracePt t="23560" x="4610100" y="5613400"/>
          <p14:tracePt t="23573" x="4603750" y="5613400"/>
          <p14:tracePt t="23573" x="4597400" y="5613400"/>
          <p14:tracePt t="23592" x="4591050" y="5613400"/>
          <p14:tracePt t="23606" x="4597400" y="5613400"/>
          <p14:tracePt t="23655" x="4603750" y="5607050"/>
          <p14:tracePt t="23672" x="4610100" y="5600700"/>
          <p14:tracePt t="23688" x="4622800" y="5594350"/>
          <p14:tracePt t="23703" x="4629150" y="5588000"/>
          <p14:tracePt t="23716" x="4635500" y="5581650"/>
          <p14:tracePt t="23731" x="4641850" y="5575300"/>
          <p14:tracePt t="23747" x="4648200" y="5568950"/>
          <p14:tracePt t="23756" x="4654550" y="5562600"/>
          <p14:tracePt t="23756" x="4654550" y="5556250"/>
          <p14:tracePt t="23776" x="4660900" y="5549900"/>
          <p14:tracePt t="23791" x="4667250" y="5537200"/>
          <p14:tracePt t="23807" x="4673600" y="5530850"/>
          <p14:tracePt t="23824" x="4679950" y="5530850"/>
          <p14:tracePt t="23840" x="4679950" y="5524500"/>
          <p14:tracePt t="23840" x="4686300" y="5518150"/>
          <p14:tracePt t="23861" x="4692650" y="5511800"/>
          <p14:tracePt t="23876" x="4699000" y="5505450"/>
          <p14:tracePt t="23892" x="4699000" y="5499100"/>
          <p14:tracePt t="23907" x="4705350" y="5492750"/>
          <p14:tracePt t="23924" x="4711700" y="5486400"/>
          <p14:tracePt t="23940" x="4718050" y="5480050"/>
          <p14:tracePt t="23957" x="4724400" y="5473700"/>
          <p14:tracePt t="23974" x="4730750" y="5467350"/>
          <p14:tracePt t="23991" x="4737100" y="5467350"/>
          <p14:tracePt t="24008" x="4743450" y="5461000"/>
          <p14:tracePt t="24008" x="4749800" y="5461000"/>
          <p14:tracePt t="24026" x="4749800" y="5454650"/>
          <p14:tracePt t="24041" x="4756150" y="5454650"/>
          <p14:tracePt t="24063" x="4756150" y="5448300"/>
          <p14:tracePt t="24144" x="4756150" y="5441950"/>
          <p14:tracePt t="24184" x="4749800" y="5441950"/>
          <p14:tracePt t="24288" x="4743450" y="5448300"/>
          <p14:tracePt t="24311" x="4737100" y="5454650"/>
          <p14:tracePt t="24340" x="4730750" y="5454650"/>
          <p14:tracePt t="24355" x="4724400" y="5461000"/>
          <p14:tracePt t="24375" x="4730750" y="5454650"/>
          <p14:tracePt t="24452" x="4737100" y="5448300"/>
          <p14:tracePt t="24484" x="4743450" y="5448300"/>
          <p14:tracePt t="24504" x="4749800" y="5448300"/>
          <p14:tracePt t="24520" x="4756150" y="5448300"/>
          <p14:tracePt t="24536" x="4762500" y="5448300"/>
          <p14:tracePt t="24572" x="4768850" y="5448300"/>
          <p14:tracePt t="24612" x="4775200" y="5448300"/>
          <p14:tracePt t="24648" x="4781550" y="5448300"/>
          <p14:tracePt t="24672" x="4787900" y="5441950"/>
          <p14:tracePt t="24716" x="4794250" y="5435600"/>
          <p14:tracePt t="24736" x="4800600" y="5429250"/>
          <p14:tracePt t="24768" x="4806950" y="5422900"/>
          <p14:tracePt t="24796" x="4813300" y="5422900"/>
          <p14:tracePt t="24852" x="4819650" y="5422900"/>
          <p14:tracePt t="24912" x="4826000" y="5422900"/>
          <p14:tracePt t="24992" x="4826000" y="5429250"/>
          <p14:tracePt t="25104" x="4819650" y="5435600"/>
          <p14:tracePt t="25204" x="4813300" y="5435600"/>
          <p14:tracePt t="25360" x="4819650" y="5429250"/>
          <p14:tracePt t="25584" x="4826000" y="5429250"/>
          <p14:tracePt t="25752" x="4832350" y="5422900"/>
          <p14:tracePt t="25848" x="4838700" y="5422900"/>
          <p14:tracePt t="25900" x="4838700" y="5416550"/>
          <p14:tracePt t="26004" x="4845050" y="5416550"/>
          <p14:tracePt t="26056" x="4845050" y="5410200"/>
          <p14:tracePt t="26096" x="4851400" y="5403850"/>
          <p14:tracePt t="26124" x="4851400" y="5410200"/>
          <p14:tracePt t="26336" x="4857750" y="5410200"/>
          <p14:tracePt t="26416" x="4864100" y="5410200"/>
          <p14:tracePt t="26440" x="4870450" y="5410200"/>
          <p14:tracePt t="26464" x="4876800" y="5410200"/>
          <p14:tracePt t="26484" x="4883150" y="5410200"/>
          <p14:tracePt t="26912" x="4889500" y="5410200"/>
          <p14:tracePt t="26944" x="4895850" y="5410200"/>
          <p14:tracePt t="27357" x="4895850" y="5403850"/>
          <p14:tracePt t="27580" x="4902200" y="5403850"/>
          <p14:tracePt t="27796" x="4908550" y="5403850"/>
          <p14:tracePt t="27916" x="4902200" y="5410200"/>
          <p14:tracePt t="28233" x="4902200" y="5416550"/>
          <p14:tracePt t="28413" x="4902200" y="5422900"/>
          <p14:tracePt t="28504" x="4895850" y="5429250"/>
          <p14:tracePt t="28524" x="4889500" y="5429250"/>
          <p14:tracePt t="28549" x="4883150" y="5435600"/>
          <p14:tracePt t="28572" x="4883150" y="5441950"/>
          <p14:tracePt t="28617" x="4889500" y="5441950"/>
          <p14:tracePt t="28661" x="4895850" y="5448300"/>
          <p14:tracePt t="28805" x="4895850" y="5441950"/>
          <p14:tracePt t="29097" x="4889500" y="5441950"/>
          <p14:tracePt t="29217" x="4883150" y="5441950"/>
          <p14:tracePt t="29244" x="4889500" y="5448300"/>
          <p14:tracePt t="29869" x="4883150" y="5454650"/>
          <p14:tracePt t="30085" x="4876800" y="5454650"/>
          <p14:tracePt t="30265" x="4870450" y="5454650"/>
          <p14:tracePt t="30325" x="4870450" y="5461000"/>
          <p14:tracePt t="30409" x="4864100" y="5461000"/>
          <p14:tracePt t="30445" x="4857750" y="5467350"/>
          <p14:tracePt t="30469" x="4851400" y="5467350"/>
          <p14:tracePt t="30497" x="4845050" y="5467350"/>
          <p14:tracePt t="30617" x="4845050" y="5473700"/>
          <p14:tracePt t="30677" x="4838700" y="5473700"/>
          <p14:tracePt t="30933" x="4832350" y="5467350"/>
          <p14:tracePt t="31114" x="4826000" y="5473700"/>
          <p14:tracePt t="31189" x="4819650" y="5467350"/>
          <p14:tracePt t="31549" x="4819650" y="5461000"/>
          <p14:tracePt t="31693" x="4819650" y="5454650"/>
          <p14:tracePt t="31737" x="4826000" y="5448300"/>
          <p14:tracePt t="31774" x="4826000" y="5441950"/>
          <p14:tracePt t="31833" x="4819650" y="5448300"/>
          <p14:tracePt t="31893" x="4813300" y="5454650"/>
          <p14:tracePt t="31925" x="4813300" y="5461000"/>
          <p14:tracePt t="32358" x="4819650" y="5461000"/>
          <p14:tracePt t="32653" x="4813300" y="5454650"/>
          <p14:tracePt t="32817" x="4813300" y="5461000"/>
          <p14:tracePt t="32998" x="4806950" y="5467350"/>
          <p14:tracePt t="33498" x="4800600" y="5467350"/>
          <p14:tracePt t="33537" x="4800600" y="5473700"/>
          <p14:tracePt t="33674" x="4794250" y="5473700"/>
          <p14:tracePt t="33730" x="4787900" y="5480050"/>
          <p14:tracePt t="33762" x="4781550" y="5480050"/>
          <p14:tracePt t="33786" x="4775200" y="5486400"/>
          <p14:tracePt t="33798" x="4768850" y="5486400"/>
          <p14:tracePt t="33814" x="4762500" y="5486400"/>
          <p14:tracePt t="33830" x="4756150" y="5492750"/>
          <p14:tracePt t="33846" x="4749800" y="5492750"/>
          <p14:tracePt t="33858" x="4743450" y="5499100"/>
          <p14:tracePt t="33875" x="4737100" y="5505450"/>
          <p14:tracePt t="33898" x="4737100" y="5518150"/>
          <p14:tracePt t="33926" x="4743450" y="5524500"/>
          <p14:tracePt t="33941" x="4743450" y="5530850"/>
          <p14:tracePt t="33957" x="4743450" y="5537200"/>
          <p14:tracePt t="33966" x="4743450" y="5543550"/>
          <p14:tracePt t="33975" x="4737100" y="5543550"/>
          <p14:tracePt t="33975" x="4737100" y="5556250"/>
          <p14:tracePt t="33994" x="4737100" y="5562600"/>
          <p14:tracePt t="33994" x="4730750" y="5562600"/>
          <p14:tracePt t="34011" x="4730750" y="5568950"/>
          <p14:tracePt t="34011" x="4730750" y="5575300"/>
          <p14:tracePt t="34028" x="4730750" y="5581650"/>
          <p14:tracePt t="34028" x="4724400" y="5588000"/>
          <p14:tracePt t="34028" x="4724400" y="5594350"/>
          <p14:tracePt t="34047" x="4724400" y="5600700"/>
          <p14:tracePt t="34059" x="4724400" y="5613400"/>
          <p14:tracePt t="34059" x="4724400" y="5619750"/>
          <p14:tracePt t="34079" x="4724400" y="5626100"/>
          <p14:tracePt t="34079" x="4724400" y="5632450"/>
          <p14:tracePt t="34094" x="4730750" y="5645150"/>
          <p14:tracePt t="34094" x="4730750" y="5651500"/>
          <p14:tracePt t="34111" x="4737100" y="5664200"/>
          <p14:tracePt t="34111" x="4743450" y="5670550"/>
          <p14:tracePt t="34111" x="4749800" y="5676900"/>
          <p14:tracePt t="34130" x="4756150" y="5689600"/>
          <p14:tracePt t="34143" x="4768850" y="5702300"/>
          <p14:tracePt t="34143" x="4781550" y="5721350"/>
          <p14:tracePt t="34162" x="4787900" y="5727700"/>
          <p14:tracePt t="34162" x="4794250" y="5740400"/>
          <p14:tracePt t="34178" x="4800600" y="5753100"/>
          <p14:tracePt t="34178" x="4800600" y="5759450"/>
          <p14:tracePt t="34195" x="4806950" y="5772150"/>
          <p14:tracePt t="34195" x="4813300" y="5784850"/>
          <p14:tracePt t="34212" x="4813300" y="5791200"/>
          <p14:tracePt t="34212" x="4813300" y="5803900"/>
          <p14:tracePt t="34228" x="4813300" y="5810250"/>
          <p14:tracePt t="34228" x="4813300" y="5816600"/>
          <p14:tracePt t="34244" x="4813300" y="5822950"/>
          <p14:tracePt t="34260" x="4813300" y="5829300"/>
          <p14:tracePt t="34277" x="4819650" y="5822950"/>
          <p14:tracePt t="34354" x="4819650" y="5816600"/>
          <p14:tracePt t="34398" x="4826000" y="5816600"/>
          <p14:tracePt t="34430" x="4826000" y="5810250"/>
          <p14:tracePt t="34458" x="4826000" y="5803900"/>
          <p14:tracePt t="34482" x="4832350" y="5797550"/>
          <p14:tracePt t="34506" x="4832350" y="5791200"/>
          <p14:tracePt t="34518" x="4838700" y="5784850"/>
          <p14:tracePt t="34534" x="4845050" y="5778500"/>
          <p14:tracePt t="34550" x="4845050" y="5765800"/>
          <p14:tracePt t="34567" x="4845050" y="5759450"/>
          <p14:tracePt t="34578" x="4851400" y="5753100"/>
          <p14:tracePt t="34578" x="4851400" y="5746750"/>
          <p14:tracePt t="34596" x="4851400" y="5740400"/>
          <p14:tracePt t="34611" x="4851400" y="5734050"/>
          <p14:tracePt t="34611" x="4851400" y="5727700"/>
          <p14:tracePt t="34630" x="4851400" y="5721350"/>
          <p14:tracePt t="34645" x="4845050" y="5715000"/>
          <p14:tracePt t="34664" x="4838700" y="5715000"/>
          <p14:tracePt t="34714" x="4838700" y="5721350"/>
          <p14:tracePt t="34730" x="4832350" y="5727700"/>
          <p14:tracePt t="34746" x="4832350" y="5734050"/>
          <p14:tracePt t="34758" x="4832350" y="5740400"/>
          <p14:tracePt t="34782" x="4826000" y="5746750"/>
          <p14:tracePt t="34798" x="4832350" y="5753100"/>
          <p14:tracePt t="34874" x="4838700" y="5746750"/>
          <p14:tracePt t="34903" x="4838700" y="5753100"/>
          <p14:tracePt t="34970" x="4832350" y="5759450"/>
          <p14:tracePt t="35074" x="4826000" y="5759450"/>
          <p14:tracePt t="35118" x="4819650" y="5759450"/>
          <p14:tracePt t="35178" x="4819650" y="5765800"/>
          <p14:tracePt t="35358" x="4826000" y="5759450"/>
          <p14:tracePt t="35607" x="4832350" y="5759450"/>
          <p14:tracePt t="35638" x="4832350" y="5753100"/>
          <p14:tracePt t="35682" x="4838700" y="5746750"/>
          <p14:tracePt t="35734" x="4845050" y="5746750"/>
          <p14:tracePt t="35770" x="4838700" y="5753100"/>
          <p14:tracePt t="35854" x="4832350" y="5753100"/>
          <p14:tracePt t="35886" x="4832350" y="5759450"/>
          <p14:tracePt t="35946" x="4826000" y="5759450"/>
          <p14:tracePt t="36010" x="4819650" y="5765800"/>
          <p14:tracePt t="36058" x="4826000" y="5765800"/>
          <p14:tracePt t="36642" x="4819650" y="5772150"/>
          <p14:tracePt t="36898" x="4819650" y="5778500"/>
          <p14:tracePt t="37174" x="4819650" y="5772150"/>
          <p14:tracePt t="37407" x="4819650" y="5778500"/>
          <p14:tracePt t="37618" x="4813300" y="5778500"/>
          <p14:tracePt t="37835" x="4813300" y="5784850"/>
          <p14:tracePt t="37919" x="4819650" y="5784850"/>
          <p14:tracePt t="38083" x="4826000" y="5778500"/>
          <p14:tracePt t="38127" x="4832350" y="5784850"/>
          <p14:tracePt t="38263" x="4832350" y="5778500"/>
          <p14:tracePt t="38350" x="4838700" y="5778500"/>
          <p14:tracePt t="38418" x="4832350" y="5778500"/>
          <p14:tracePt t="38631" x="4838700" y="5778500"/>
          <p14:tracePt t="38811" x="4832350" y="5784850"/>
          <p14:tracePt t="39223" x="4832350" y="5791200"/>
          <p14:tracePt t="39343" x="4826000" y="5791200"/>
          <p14:tracePt t="39379" x="4819650" y="5797550"/>
          <p14:tracePt t="39507" x="4813300" y="5791200"/>
          <p14:tracePt t="39611" x="4806950" y="5784850"/>
          <p14:tracePt t="39875" x="4800600" y="5778500"/>
          <p14:tracePt t="40415" x="4800600" y="5784850"/>
          <p14:tracePt t="40499" x="4794250" y="5784850"/>
          <p14:tracePt t="40587" x="4800600" y="5784850"/>
          <p14:tracePt t="40707" x="4806950" y="5784850"/>
          <p14:tracePt t="40851" x="4806950" y="5791200"/>
          <p14:tracePt t="41039" x="4800600" y="5791200"/>
          <p14:tracePt t="41091" x="4794250" y="5791200"/>
          <p14:tracePt t="41331" x="4800600" y="5791200"/>
          <p14:tracePt t="41712" x="4794250" y="5797550"/>
          <p14:tracePt t="41848" x="4787900" y="5803900"/>
          <p14:tracePt t="41915" x="4794250" y="5803900"/>
          <p14:tracePt t="42180" x="4794250" y="5797550"/>
          <p14:tracePt t="42480" x="4800600" y="5791200"/>
          <p14:tracePt t="42500" x="4806950" y="5784850"/>
          <p14:tracePt t="42524" x="4813300" y="5778500"/>
          <p14:tracePt t="42540" x="4819650" y="5778500"/>
          <p14:tracePt t="42552" x="4826000" y="5772150"/>
          <p14:tracePt t="42575" x="4819650" y="5778500"/>
          <p14:tracePt t="42636" x="4813300" y="5778500"/>
          <p14:tracePt t="42696" x="4813300" y="5784850"/>
          <p14:tracePt t="42728" x="4813300" y="5791200"/>
          <p14:tracePt t="42807" x="4806950" y="5797550"/>
          <p14:tracePt t="42952" x="4800600" y="5803900"/>
          <p14:tracePt t="43072" x="4800600" y="5797550"/>
          <p14:tracePt t="43228" x="4800600" y="5791200"/>
          <p14:tracePt t="43236" x="4800600" y="5784850"/>
          <p14:tracePt t="43245" x="4800600" y="5772150"/>
          <p14:tracePt t="43258" x="4800600" y="5759450"/>
          <p14:tracePt t="43258" x="4800600" y="5727700"/>
          <p14:tracePt t="43276" x="4806950" y="5715000"/>
          <p14:tracePt t="43276" x="4806950" y="5695950"/>
          <p14:tracePt t="43293" x="4806950" y="5670550"/>
          <p14:tracePt t="43293" x="4813300" y="5651500"/>
          <p14:tracePt t="43310" x="4813300" y="5626100"/>
          <p14:tracePt t="43310" x="4819650" y="5600700"/>
          <p14:tracePt t="43310" x="4826000" y="5575300"/>
          <p14:tracePt t="43329" x="4832350" y="5543550"/>
          <p14:tracePt t="43329" x="4838700" y="5505450"/>
          <p14:tracePt t="43343" x="4845050" y="5473700"/>
          <p14:tracePt t="43343" x="4857750" y="5429250"/>
          <p14:tracePt t="43360" x="4864100" y="5391150"/>
          <p14:tracePt t="43360" x="4876800" y="5340350"/>
          <p14:tracePt t="43377" x="4889500" y="5295900"/>
          <p14:tracePt t="43377" x="4908550" y="5194300"/>
          <p14:tracePt t="43393" x="4914900" y="5137150"/>
          <p14:tracePt t="43393" x="4921250" y="5073650"/>
          <p14:tracePt t="43410" x="4921250" y="5010150"/>
          <p14:tracePt t="43410" x="4921250" y="4946650"/>
          <p14:tracePt t="43427" x="4921250" y="4883150"/>
          <p14:tracePt t="43427" x="4914900" y="4819650"/>
          <p14:tracePt t="43443" x="4908550" y="4762500"/>
          <p14:tracePt t="43443" x="4889500" y="4648200"/>
          <p14:tracePt t="43461" x="4883150" y="4603750"/>
          <p14:tracePt t="43461" x="4876800" y="4565650"/>
          <p14:tracePt t="43477" x="4870450" y="4527550"/>
          <p14:tracePt t="43477" x="4864100" y="4502150"/>
          <p14:tracePt t="43493" x="4851400" y="4476750"/>
          <p14:tracePt t="43493" x="4845050" y="4451350"/>
          <p14:tracePt t="43493" x="4832350" y="4438650"/>
          <p14:tracePt t="43513" x="4819650" y="4419600"/>
          <p14:tracePt t="43525" x="4806950" y="4400550"/>
          <p14:tracePt t="43525" x="4775200" y="4375150"/>
          <p14:tracePt t="43545" x="4756150" y="4368800"/>
          <p14:tracePt t="43545" x="4737100" y="4356100"/>
          <p14:tracePt t="43561" x="4711700" y="4343400"/>
          <p14:tracePt t="43561" x="4692650" y="4337050"/>
          <p14:tracePt t="43578" x="4667250" y="4324350"/>
          <p14:tracePt t="43578" x="4641850" y="4318000"/>
          <p14:tracePt t="43578" x="4616450" y="4305300"/>
          <p14:tracePt t="43596" x="4591050" y="4292600"/>
          <p14:tracePt t="43609" x="4572000" y="4279900"/>
          <p14:tracePt t="43609" x="4527550" y="4235450"/>
          <p14:tracePt t="43629" x="4502150" y="4216400"/>
          <p14:tracePt t="43629" x="4476750" y="4184650"/>
          <p14:tracePt t="43644" x="4451350" y="4159250"/>
          <p14:tracePt t="43644" x="4425950" y="4127500"/>
          <p14:tracePt t="43644" x="4400550" y="4102100"/>
          <p14:tracePt t="43664" x="4375150" y="4076700"/>
          <p14:tracePt t="43676" x="4343400" y="4051300"/>
          <p14:tracePt t="43676" x="4298950" y="4013200"/>
          <p14:tracePt t="43695" x="4273550" y="4000500"/>
          <p14:tracePt t="43695" x="4254500" y="3987800"/>
          <p14:tracePt t="43712" x="4235450" y="3975100"/>
          <p14:tracePt t="43712" x="4222750" y="3962400"/>
          <p14:tracePt t="43728" x="4203700" y="3943350"/>
          <p14:tracePt t="43728" x="4191000" y="3937000"/>
          <p14:tracePt t="43745" x="4178300" y="3924300"/>
          <p14:tracePt t="43745" x="4159250" y="3905250"/>
          <p14:tracePt t="43761" x="4146550" y="3892550"/>
          <p14:tracePt t="43761" x="4140200" y="3886200"/>
          <p14:tracePt t="43778" x="4133850" y="3879850"/>
          <p14:tracePt t="43793" x="4133850" y="3873500"/>
          <p14:tracePt t="43810" x="4140200" y="3867150"/>
          <p14:tracePt t="43810" x="4152900" y="3860800"/>
          <p14:tracePt t="43829" x="4165600" y="3854450"/>
          <p14:tracePt t="43829" x="4178300" y="3848100"/>
          <p14:tracePt t="43845" x="4191000" y="3841750"/>
          <p14:tracePt t="43845" x="4203700" y="3835400"/>
          <p14:tracePt t="43862" x="4216400" y="3829050"/>
          <p14:tracePt t="43862" x="4235450" y="3822700"/>
          <p14:tracePt t="43862" x="4248150" y="3816350"/>
          <p14:tracePt t="43881" x="4260850" y="3816350"/>
          <p14:tracePt t="43893" x="4267200" y="3810000"/>
          <p14:tracePt t="43893" x="4292600" y="3810000"/>
          <p14:tracePt t="43913" x="4298950" y="3810000"/>
          <p14:tracePt t="43927" x="4298950" y="3816350"/>
          <p14:tracePt t="43944" x="4292600" y="3822700"/>
          <p14:tracePt t="43960" x="4286250" y="3822700"/>
          <p14:tracePt t="43960" x="4273550" y="3822700"/>
          <p14:tracePt t="43960" x="4260850" y="3822700"/>
          <p14:tracePt t="43981" x="4248150" y="3816350"/>
          <p14:tracePt t="43981" x="4229100" y="3816350"/>
          <p14:tracePt t="43996" x="4210050" y="3803650"/>
          <p14:tracePt t="43996" x="4191000" y="3797300"/>
          <p14:tracePt t="44012" x="4171950" y="3784600"/>
          <p14:tracePt t="44012" x="4146550" y="3771900"/>
          <p14:tracePt t="44029" x="4127500" y="3752850"/>
          <p14:tracePt t="44029" x="4102100" y="3733800"/>
          <p14:tracePt t="44046" x="4083050" y="3714750"/>
          <p14:tracePt t="44046" x="4051300" y="3670300"/>
          <p14:tracePt t="44062" x="4038600" y="3644900"/>
          <p14:tracePt t="44062" x="4032250" y="3619500"/>
          <p14:tracePt t="44079" x="4025900" y="3600450"/>
          <p14:tracePt t="44079" x="4025900" y="3575050"/>
          <p14:tracePt t="44096" x="4025900" y="3556000"/>
          <p14:tracePt t="44096" x="4032250" y="3511550"/>
          <p14:tracePt t="44114" x="4038600" y="3492500"/>
          <p14:tracePt t="44114" x="4051300" y="3473450"/>
          <p14:tracePt t="44129" x="4070350" y="3454400"/>
          <p14:tracePt t="44129" x="4089400" y="3429000"/>
          <p14:tracePt t="44146" x="4108450" y="3409950"/>
          <p14:tracePt t="44146" x="4133850" y="3390900"/>
          <p14:tracePt t="44164" x="4159250" y="3365500"/>
          <p14:tracePt t="44164" x="4191000" y="3346450"/>
          <p14:tracePt t="44164" x="4216400" y="3327400"/>
          <p14:tracePt t="44182" x="4248150" y="3308350"/>
          <p14:tracePt t="44182" x="4279900" y="3295650"/>
          <p14:tracePt t="44197" x="4311650" y="3282950"/>
          <p14:tracePt t="44197" x="4343400" y="3270250"/>
          <p14:tracePt t="44213" x="4381500" y="3263900"/>
          <p14:tracePt t="44213" x="4413250" y="3257550"/>
          <p14:tracePt t="44230" x="4451350" y="3251200"/>
          <p14:tracePt t="44230" x="4495800" y="3251200"/>
          <p14:tracePt t="44230" x="4533900" y="3251200"/>
          <p14:tracePt t="44249" x="4578350" y="3257550"/>
          <p14:tracePt t="44261" x="4622800" y="3263900"/>
          <p14:tracePt t="44261" x="4705350" y="3295650"/>
          <p14:tracePt t="44280" x="4749800" y="3308350"/>
          <p14:tracePt t="44280" x="4800600" y="3333750"/>
          <p14:tracePt t="44296" x="4845050" y="3359150"/>
          <p14:tracePt t="44296" x="4889500" y="3384550"/>
          <p14:tracePt t="44314" x="4927600" y="3416300"/>
          <p14:tracePt t="44314" x="4965700" y="3448050"/>
          <p14:tracePt t="44330" x="5003800" y="3486150"/>
          <p14:tracePt t="44330" x="5035550" y="3517900"/>
          <p14:tracePt t="44330" x="5060950" y="3549650"/>
          <p14:tracePt t="44349" x="5080000" y="3587750"/>
          <p14:tracePt t="44349" x="5099050" y="3619500"/>
          <p14:tracePt t="44363" x="5105400" y="3651250"/>
          <p14:tracePt t="44363" x="5111750" y="3676650"/>
          <p14:tracePt t="44380" x="5111750" y="3702050"/>
          <p14:tracePt t="44380" x="5105400" y="3727450"/>
          <p14:tracePt t="44397" x="5086350" y="3752850"/>
          <p14:tracePt t="44397" x="5048250" y="3797300"/>
          <p14:tracePt t="44414" x="5022850" y="3816350"/>
          <p14:tracePt t="44414" x="4997450" y="3835400"/>
          <p14:tracePt t="44430" x="4965700" y="3854450"/>
          <p14:tracePt t="44430" x="4933950" y="3873500"/>
          <p14:tracePt t="44447" x="4902200" y="3892550"/>
          <p14:tracePt t="44447" x="4870450" y="3905250"/>
          <p14:tracePt t="44464" x="4845050" y="3917950"/>
          <p14:tracePt t="44464" x="4781550" y="3937000"/>
          <p14:tracePt t="44480" x="4756150" y="3937000"/>
          <p14:tracePt t="44480" x="4730750" y="3943350"/>
          <p14:tracePt t="44497" x="4705350" y="3943350"/>
          <p14:tracePt t="44497" x="4679950" y="3937000"/>
          <p14:tracePt t="44514" x="4660900" y="3937000"/>
          <p14:tracePt t="44514" x="4648200" y="3930650"/>
          <p14:tracePt t="44514" x="4629150" y="3917950"/>
          <p14:tracePt t="44532" x="4622800" y="3905250"/>
          <p14:tracePt t="44546" x="4610100" y="3892550"/>
          <p14:tracePt t="44546" x="4603750" y="3854450"/>
          <p14:tracePt t="44565" x="4597400" y="3822700"/>
          <p14:tracePt t="44565" x="4597400" y="3797300"/>
          <p14:tracePt t="44582" x="4591050" y="3765550"/>
          <p14:tracePt t="44582" x="4591050" y="3727450"/>
          <p14:tracePt t="44598" x="4591050" y="3689350"/>
          <p14:tracePt t="44598" x="4591050" y="3644900"/>
          <p14:tracePt t="44598" x="4584700" y="3600450"/>
          <p14:tracePt t="44617" x="4591050" y="3556000"/>
          <p14:tracePt t="44629" x="4591050" y="3511550"/>
          <p14:tracePt t="44629" x="4603750" y="3422650"/>
          <p14:tracePt t="44649" x="4610100" y="3371850"/>
          <p14:tracePt t="44649" x="4629150" y="3321050"/>
          <p14:tracePt t="44666" x="4641850" y="3270250"/>
          <p14:tracePt t="44666" x="4667250" y="3219450"/>
          <p14:tracePt t="44681" x="4686300" y="3162300"/>
          <p14:tracePt t="44681" x="4711700" y="3105150"/>
          <p14:tracePt t="44698" x="4737100" y="3041650"/>
          <p14:tracePt t="44698" x="4794250" y="2921000"/>
          <p14:tracePt t="44715" x="4826000" y="2857500"/>
          <p14:tracePt t="44715" x="4857750" y="2794000"/>
          <p14:tracePt t="44731" x="4889500" y="2730500"/>
          <p14:tracePt t="44731" x="4927600" y="2660650"/>
          <p14:tracePt t="44748" x="4959350" y="2597150"/>
          <p14:tracePt t="44748" x="4997450" y="2527300"/>
          <p14:tracePt t="44765" x="5029200" y="2463800"/>
          <p14:tracePt t="44765" x="5092700" y="2349500"/>
          <p14:tracePt t="44782" x="5118100" y="2292350"/>
          <p14:tracePt t="44782" x="5143500" y="2247900"/>
          <p14:tracePt t="44799" x="5168900" y="2203450"/>
          <p14:tracePt t="44799" x="5187950" y="2171700"/>
          <p14:tracePt t="44815" x="5207000" y="2139950"/>
          <p14:tracePt t="44815" x="5219700" y="2120900"/>
          <p14:tracePt t="44815" x="5232400" y="2101850"/>
          <p14:tracePt t="44834" x="5238750" y="2082800"/>
          <p14:tracePt t="44834" x="5251450" y="2076450"/>
          <p14:tracePt t="44849" x="5251450" y="2070100"/>
          <p14:tracePt t="44849" x="5257800" y="2063750"/>
          <p14:tracePt t="44866" x="5257800" y="2051050"/>
          <p14:tracePt t="44880" x="5251450" y="2044700"/>
          <p14:tracePt t="44924" x="5251450" y="2051050"/>
          <p14:tracePt t="44948" x="5257800" y="2057400"/>
          <p14:tracePt t="44960" x="5264150" y="2063750"/>
          <p14:tracePt t="44976" x="5270500" y="2070100"/>
          <p14:tracePt t="44992" x="5276850" y="2070100"/>
          <p14:tracePt t="45001" x="5283200" y="2076450"/>
          <p14:tracePt t="45014" x="5289550" y="2082800"/>
          <p14:tracePt t="45031" x="5295900" y="2089150"/>
          <p14:tracePt t="45031" x="5302250" y="2095500"/>
          <p14:tracePt t="45049" x="5308600" y="2101850"/>
          <p14:tracePt t="45064" x="5308600" y="2108200"/>
          <p14:tracePt t="45064" x="5308600" y="2120900"/>
          <p14:tracePt t="45082" x="5302250" y="2127250"/>
          <p14:tracePt t="45082" x="5295900" y="2133600"/>
          <p14:tracePt t="45099" x="5289550" y="2139950"/>
          <p14:tracePt t="45099" x="5283200" y="2146300"/>
          <p14:tracePt t="45116" x="5276850" y="2152650"/>
          <p14:tracePt t="45116" x="5251450" y="2165350"/>
          <p14:tracePt t="45133" x="5238750" y="2171700"/>
          <p14:tracePt t="45133" x="5226050" y="2171700"/>
          <p14:tracePt t="45149" x="5207000" y="2178050"/>
          <p14:tracePt t="45149" x="5194300" y="2178050"/>
          <p14:tracePt t="45167" x="5175250" y="2178050"/>
          <p14:tracePt t="45167" x="5162550" y="2178050"/>
          <p14:tracePt t="45183" x="5143500" y="2178050"/>
          <p14:tracePt t="45183" x="5124450" y="2165350"/>
          <p14:tracePt t="45183" x="5105400" y="2159000"/>
          <p14:tracePt t="45202" x="5086350" y="2146300"/>
          <p14:tracePt t="45202" x="5060950" y="2127250"/>
          <p14:tracePt t="45217" x="5041900" y="2108200"/>
          <p14:tracePt t="45217" x="5022850" y="2082800"/>
          <p14:tracePt t="45234" x="4997450" y="2057400"/>
          <p14:tracePt t="45234" x="4978400" y="2032000"/>
          <p14:tracePt t="45250" x="4959350" y="2006600"/>
          <p14:tracePt t="45250" x="4946650" y="1974850"/>
          <p14:tracePt t="45250" x="4933950" y="1949450"/>
          <p14:tracePt t="45269" x="4921250" y="1917700"/>
          <p14:tracePt t="45281" x="4914900" y="1879600"/>
          <p14:tracePt t="45281" x="4908550" y="1809750"/>
          <p14:tracePt t="45301" x="4914900" y="1765300"/>
          <p14:tracePt t="45301" x="4914900" y="1727200"/>
          <p14:tracePt t="45317" x="4927600" y="1689100"/>
          <p14:tracePt t="45317" x="4940300" y="1651000"/>
          <p14:tracePt t="45334" x="4953000" y="1612900"/>
          <p14:tracePt t="45334" x="4965700" y="1581150"/>
          <p14:tracePt t="45350" x="4991100" y="1549400"/>
          <p14:tracePt t="45350" x="5010150" y="1517650"/>
          <p14:tracePt t="45350" x="5035550" y="1492250"/>
          <p14:tracePt t="45369" x="5067300" y="1466850"/>
          <p14:tracePt t="45369" x="5099050" y="1441450"/>
          <p14:tracePt t="45384" x="5130800" y="1422400"/>
          <p14:tracePt t="45384" x="5168900" y="1403350"/>
          <p14:tracePt t="45400" x="5207000" y="1384300"/>
          <p14:tracePt t="45400" x="5251450" y="1371600"/>
          <p14:tracePt t="45417" x="5295900" y="1358900"/>
          <p14:tracePt t="45417" x="5384800" y="1339850"/>
          <p14:tracePt t="45434" x="5435600" y="1339850"/>
          <p14:tracePt t="45434" x="5480050" y="1339850"/>
          <p14:tracePt t="45451" x="5530850" y="1346200"/>
          <p14:tracePt t="45451" x="5575300" y="1352550"/>
          <p14:tracePt t="45468" x="5613400" y="1358900"/>
          <p14:tracePt t="45468" x="5657850" y="1371600"/>
          <p14:tracePt t="45484" x="5695950" y="1384300"/>
          <p14:tracePt t="45484" x="5772150" y="1416050"/>
          <p14:tracePt t="45501" x="5810250" y="1435100"/>
          <p14:tracePt t="45501" x="5848350" y="1454150"/>
          <p14:tracePt t="45518" x="5880100" y="1473200"/>
          <p14:tracePt t="45518" x="5918200" y="1492250"/>
          <p14:tracePt t="45534" x="5949950" y="1517650"/>
          <p14:tracePt t="45534" x="5975350" y="1536700"/>
          <p14:tracePt t="45534" x="6000750" y="1562100"/>
          <p14:tracePt t="45553" x="6026150" y="1581150"/>
          <p14:tracePt t="45566" x="6045200" y="1606550"/>
          <p14:tracePt t="45566" x="6076950" y="1663700"/>
          <p14:tracePt t="45585" x="6083300" y="1695450"/>
          <p14:tracePt t="45585" x="6089650" y="1727200"/>
          <p14:tracePt t="45602" x="6096000" y="1758950"/>
          <p14:tracePt t="45602" x="6096000" y="1790700"/>
          <p14:tracePt t="45618" x="6096000" y="1822450"/>
          <p14:tracePt t="45618" x="6089650" y="1860550"/>
          <p14:tracePt t="45618" x="6083300" y="1892300"/>
          <p14:tracePt t="45636" x="6070600" y="1924050"/>
          <p14:tracePt t="45650" x="6057900" y="1962150"/>
          <p14:tracePt t="45650" x="6019800" y="2025650"/>
          <p14:tracePt t="45670" x="6000750" y="2057400"/>
          <p14:tracePt t="45670" x="5981700" y="2089150"/>
          <p14:tracePt t="45685" x="5949950" y="2120900"/>
          <p14:tracePt t="45685" x="5924550" y="2146300"/>
          <p14:tracePt t="45702" x="5892800" y="2178050"/>
          <p14:tracePt t="45702" x="5867400" y="2203450"/>
          <p14:tracePt t="45718" x="5829300" y="2228850"/>
          <p14:tracePt t="45718" x="5759450" y="2266950"/>
          <p14:tracePt t="45735" x="5727700" y="2286000"/>
          <p14:tracePt t="45735" x="5689600" y="2305050"/>
          <p14:tracePt t="45752" x="5657850" y="2317750"/>
          <p14:tracePt t="45752" x="5626100" y="2330450"/>
          <p14:tracePt t="45769" x="5594350" y="2343150"/>
          <p14:tracePt t="45769" x="5568950" y="2355850"/>
          <p14:tracePt t="45785" x="5543550" y="2362200"/>
          <p14:tracePt t="45785" x="5505450" y="2374900"/>
          <p14:tracePt t="45802" x="5492750" y="2381250"/>
          <p14:tracePt t="45802" x="5480050" y="2393950"/>
          <p14:tracePt t="45818" x="5473700" y="2400300"/>
          <p14:tracePt t="45818" x="5467350" y="2413000"/>
          <p14:tracePt t="45835" x="5461000" y="2425700"/>
          <p14:tracePt t="45835" x="5454650" y="2444750"/>
          <p14:tracePt t="45835" x="5441950" y="2470150"/>
          <p14:tracePt t="45855" x="5435600" y="2495550"/>
          <p14:tracePt t="45855" x="5422900" y="2527300"/>
          <p14:tracePt t="45870" x="5410200" y="2571750"/>
          <p14:tracePt t="45870" x="5397500" y="2609850"/>
          <p14:tracePt t="45887" x="5384800" y="2660650"/>
          <p14:tracePt t="45887" x="5372100" y="2711450"/>
          <p14:tracePt t="45903" x="5353050" y="2768600"/>
          <p14:tracePt t="45903" x="5327650" y="2825750"/>
          <p14:tracePt t="45903" x="5302250" y="2882900"/>
          <p14:tracePt t="45922" x="5270500" y="2946400"/>
          <p14:tracePt t="45934" x="5238750" y="3003550"/>
          <p14:tracePt t="45934" x="5200650" y="3067050"/>
          <p14:tracePt t="45953" x="5111750" y="3187700"/>
          <p14:tracePt t="45953" x="5067300" y="3251200"/>
          <p14:tracePt t="45971" x="5022850" y="3314700"/>
          <p14:tracePt t="45971" x="4978400" y="3371850"/>
          <p14:tracePt t="45986" x="4933950" y="3429000"/>
          <p14:tracePt t="45986" x="4895850" y="3492500"/>
          <p14:tracePt t="46002" x="4864100" y="3543300"/>
          <p14:tracePt t="46002" x="4832350" y="3594100"/>
          <p14:tracePt t="46002" x="4800600" y="3644900"/>
          <p14:tracePt t="46021" x="4775200" y="3689350"/>
          <p14:tracePt t="46021" x="4749800" y="3733800"/>
          <p14:tracePt t="46036" x="4730750" y="3771900"/>
          <p14:tracePt t="46036" x="4705350" y="3810000"/>
          <p14:tracePt t="46053" x="4686300" y="3841750"/>
          <p14:tracePt t="46053" x="4660900" y="3867150"/>
          <p14:tracePt t="46071" x="4641850" y="3892550"/>
          <p14:tracePt t="46071" x="4622800" y="3917950"/>
          <p14:tracePt t="46086" x="4610100" y="3937000"/>
          <p14:tracePt t="46086" x="4578350" y="3968750"/>
          <p14:tracePt t="46104" x="4559300" y="3981450"/>
          <p14:tracePt t="46104" x="4546600" y="3994150"/>
          <p14:tracePt t="46121" x="4533900" y="4000500"/>
          <p14:tracePt t="46121" x="4521200" y="4006850"/>
          <p14:tracePt t="46137" x="4502150" y="4013200"/>
          <p14:tracePt t="46137" x="4464050" y="4019550"/>
          <p14:tracePt t="46154" x="4445000" y="4019550"/>
          <p14:tracePt t="46154" x="4425950" y="4019550"/>
          <p14:tracePt t="46172" x="4400550" y="4019550"/>
          <p14:tracePt t="46172" x="4381500" y="4013200"/>
          <p14:tracePt t="46187" x="4356100" y="4006850"/>
          <p14:tracePt t="46187" x="4330700" y="4000500"/>
          <p14:tracePt t="46204" x="4305300" y="3994150"/>
          <p14:tracePt t="46204" x="4248150" y="3975100"/>
          <p14:tracePt t="46222" x="4216400" y="3968750"/>
          <p14:tracePt t="46222" x="4184650" y="3956050"/>
          <p14:tracePt t="46238" x="4159250" y="3937000"/>
          <p14:tracePt t="46238" x="4127500" y="3924300"/>
          <p14:tracePt t="46255" x="4102100" y="3905250"/>
          <p14:tracePt t="46255" x="4070350" y="3886200"/>
          <p14:tracePt t="46255" x="4051300" y="3867150"/>
          <p14:tracePt t="46274" x="4025900" y="3841750"/>
          <p14:tracePt t="46286" x="4006850" y="3822700"/>
          <p14:tracePt t="46286" x="3987800" y="3797300"/>
          <p14:tracePt t="46286" x="3975100" y="3765550"/>
          <p14:tracePt t="46308" x="3962400" y="3740150"/>
          <p14:tracePt t="46319" x="3956050" y="3708400"/>
          <p14:tracePt t="46319" x="3949700" y="3651250"/>
          <p14:tracePt t="46338" x="3956050" y="3619500"/>
          <p14:tracePt t="46338" x="3962400" y="3587750"/>
          <p14:tracePt t="46355" x="3981450" y="3556000"/>
          <p14:tracePt t="46355" x="3994150" y="3530600"/>
          <p14:tracePt t="46371" x="4019550" y="3505200"/>
          <p14:tracePt t="46371" x="4051300" y="3473450"/>
          <p14:tracePt t="46371" x="4083050" y="3448050"/>
          <p14:tracePt t="46390" x="4121150" y="3429000"/>
          <p14:tracePt t="46390" x="4165600" y="3403600"/>
          <p14:tracePt t="46405" x="4210050" y="3378200"/>
          <p14:tracePt t="46405" x="4260850" y="3352800"/>
          <p14:tracePt t="46422" x="4311650" y="3327400"/>
          <p14:tracePt t="46422" x="4368800" y="3302000"/>
          <p14:tracePt t="46438" x="4419600" y="3282950"/>
          <p14:tracePt t="46438" x="4540250" y="3263900"/>
          <p14:tracePt t="46456" x="4597400" y="3270250"/>
          <p14:tracePt t="46456" x="4654550" y="3276600"/>
          <p14:tracePt t="46471" x="4705350" y="3295650"/>
          <p14:tracePt t="46471" x="4762500" y="3321050"/>
          <p14:tracePt t="46489" x="4813300" y="3359150"/>
          <p14:tracePt t="46489" x="4857750" y="3390900"/>
          <p14:tracePt t="46505" x="4902200" y="3435350"/>
          <p14:tracePt t="46505" x="4965700" y="3517900"/>
          <p14:tracePt t="46522" x="4991100" y="3562350"/>
          <p14:tracePt t="46522" x="5003800" y="3606800"/>
          <p14:tracePt t="46538" x="5016500" y="3644900"/>
          <p14:tracePt t="46538" x="5016500" y="3689350"/>
          <p14:tracePt t="46556" x="5010150" y="3733800"/>
          <p14:tracePt t="46556" x="5003800" y="3778250"/>
          <p14:tracePt t="46556" x="4984750" y="3816350"/>
          <p14:tracePt t="46575" x="4972050" y="3860800"/>
          <p14:tracePt t="46587" x="4953000" y="3898900"/>
          <p14:tracePt t="46587" x="4927600" y="3930650"/>
          <p14:tracePt t="46606" x="4883150" y="3987800"/>
          <p14:tracePt t="46606" x="4857750" y="4013200"/>
          <p14:tracePt t="46623" x="4832350" y="4032250"/>
          <p14:tracePt t="46623" x="4800600" y="4051300"/>
          <p14:tracePt t="46639" x="4775200" y="4064000"/>
          <p14:tracePt t="46639" x="4743450" y="4083050"/>
          <p14:tracePt t="46639" x="4718050" y="4095750"/>
          <p14:tracePt t="46660" x="4692650" y="4108450"/>
          <p14:tracePt t="46671" x="4660900" y="4114800"/>
          <p14:tracePt t="46671" x="4616450" y="4133850"/>
          <p14:tracePt t="46691" x="4591050" y="4140200"/>
          <p14:tracePt t="46691" x="4572000" y="4146550"/>
          <p14:tracePt t="46707" x="4559300" y="4146550"/>
          <p14:tracePt t="46707" x="4546600" y="4152900"/>
          <p14:tracePt t="46723" x="4533900" y="4152900"/>
          <p14:tracePt t="46723" x="4521200" y="4152900"/>
          <p14:tracePt t="46740" x="4514850" y="4152900"/>
          <p14:tracePt t="46740" x="4495800" y="4146550"/>
          <p14:tracePt t="46757" x="4489450" y="4146550"/>
          <p14:tracePt t="46771" x="4483100" y="4146550"/>
          <p14:tracePt t="46788" x="4476750" y="4146550"/>
          <p14:tracePt t="46804" x="4470400" y="4140200"/>
          <p14:tracePt t="46822" x="4464050" y="4133850"/>
          <p14:tracePt t="46838" x="4457700" y="4127500"/>
          <p14:tracePt t="46855" x="4451350" y="4121150"/>
          <p14:tracePt t="46855" x="4438650" y="4121150"/>
          <p14:tracePt t="46874" x="4432300" y="4121150"/>
          <p14:tracePt t="46874" x="4425950" y="4121150"/>
          <p14:tracePt t="46890" x="4419600" y="4121150"/>
          <p14:tracePt t="46890" x="4406900" y="4127500"/>
          <p14:tracePt t="46907" x="4400550" y="4127500"/>
          <p14:tracePt t="46907" x="4394200" y="4133850"/>
          <p14:tracePt t="46924" x="4387850" y="4140200"/>
          <p14:tracePt t="46924" x="4381500" y="4146550"/>
          <p14:tracePt t="46924" x="4375150" y="4152900"/>
          <p14:tracePt t="46942" x="4368800" y="4159250"/>
          <p14:tracePt t="46955" x="4362450" y="4165600"/>
          <p14:tracePt t="46955" x="4356100" y="4171950"/>
          <p14:tracePt t="46975" x="4356100" y="4178300"/>
          <p14:tracePt t="46975" x="4349750" y="4184650"/>
          <p14:tracePt t="46992" x="4356100" y="4191000"/>
          <p14:tracePt t="47005" x="4362450" y="4197350"/>
          <p14:tracePt t="47022" x="4368800" y="4197350"/>
          <p14:tracePt t="47022" x="4375150" y="4191000"/>
          <p14:tracePt t="47022" x="4381500" y="4191000"/>
          <p14:tracePt t="47043" x="4387850" y="4191000"/>
          <p14:tracePt t="47043" x="4400550" y="4191000"/>
          <p14:tracePt t="47058" x="4406900" y="4184650"/>
          <p14:tracePt t="47058" x="4413250" y="4184650"/>
          <p14:tracePt t="47074" x="4419600" y="4184650"/>
          <p14:tracePt t="47074" x="4425950" y="4178300"/>
          <p14:tracePt t="47091" x="4432300" y="4178300"/>
          <p14:tracePt t="47091" x="4438650" y="4178300"/>
          <p14:tracePt t="47107" x="4445000" y="4178300"/>
          <p14:tracePt t="47107" x="4451350" y="4178300"/>
          <p14:tracePt t="47124" x="4457700" y="4171950"/>
          <p14:tracePt t="47139" x="4464050" y="4171950"/>
          <p14:tracePt t="47156" x="4470400" y="4171950"/>
          <p14:tracePt t="47173" x="4464050" y="4171950"/>
          <p14:tracePt t="47230" x="4464050" y="4178300"/>
          <p14:tracePt t="47250" x="4464050" y="4184650"/>
          <p14:tracePt t="47274" x="4464050" y="4191000"/>
          <p14:tracePt t="47294" x="4470400" y="4197350"/>
          <p14:tracePt t="47318" x="4476750" y="4197350"/>
          <p14:tracePt t="47334" x="4483100" y="4197350"/>
          <p14:tracePt t="47350" x="4489450" y="4197350"/>
          <p14:tracePt t="47362" x="4495800" y="4203700"/>
          <p14:tracePt t="47378" x="4495800" y="4210050"/>
          <p14:tracePt t="47402" x="4495800" y="4216400"/>
          <p14:tracePt t="47462" x="4489450" y="4222750"/>
          <p14:tracePt t="47514" x="4489450" y="4229100"/>
          <p14:tracePt t="47529" x="4489450" y="4235450"/>
          <p14:tracePt t="47542" x="4489450" y="4241800"/>
          <p14:tracePt t="47558" x="4489450" y="4248150"/>
          <p14:tracePt t="47574" x="4483100" y="4248150"/>
          <p14:tracePt t="47594" x="4483100" y="4254500"/>
          <p14:tracePt t="47618" x="4476750" y="4260850"/>
          <p14:tracePt t="47654" x="4483100" y="4260850"/>
          <p14:tracePt t="47738" x="4489450" y="4254500"/>
          <p14:tracePt t="47814" x="4495800" y="4254500"/>
          <p14:tracePt t="47842" x="4502150" y="4248150"/>
          <p14:tracePt t="47918" x="4508500" y="4241800"/>
          <p14:tracePt t="48038" x="4508500" y="4235450"/>
          <p14:tracePt t="48098" x="4508500" y="4229100"/>
          <p14:tracePt t="48218" x="4514850" y="4229100"/>
          <p14:tracePt t="48254" x="4508500" y="4229100"/>
          <p14:tracePt t="48330" x="4508500" y="4235450"/>
          <p14:tracePt t="48451" x="4502150" y="4235450"/>
          <p14:tracePt t="48490" x="4508500" y="4229100"/>
          <p14:tracePt t="48610" x="4508500" y="4222750"/>
          <p14:tracePt t="48662" x="4514850" y="4216400"/>
          <p14:tracePt t="48730" x="4514850" y="4210050"/>
          <p14:tracePt t="48782" x="4508500" y="4210050"/>
          <p14:tracePt t="48834" x="4514850" y="4216400"/>
          <p14:tracePt t="48870" x="4521200" y="4216400"/>
          <p14:tracePt t="48886" x="4527550" y="4216400"/>
          <p14:tracePt t="48902" x="4533900" y="4216400"/>
          <p14:tracePt t="48910" x="4540250" y="4216400"/>
          <p14:tracePt t="48922" x="4546600" y="4216400"/>
          <p14:tracePt t="48931" x="4552950" y="4216400"/>
          <p14:tracePt t="48945" x="4565650" y="4216400"/>
          <p14:tracePt t="48962" x="4572000" y="4216400"/>
          <p14:tracePt t="48978" x="4578350" y="4210050"/>
          <p14:tracePt t="48995" x="4584700" y="4203700"/>
          <p14:tracePt t="49012" x="4591050" y="4197350"/>
          <p14:tracePt t="49012" x="4597400" y="4191000"/>
          <p14:tracePt t="49031" x="4603750" y="4184650"/>
          <p14:tracePt t="49031" x="4610100" y="4178300"/>
          <p14:tracePt t="49048" x="4622800" y="4165600"/>
          <p14:tracePt t="49048" x="4629150" y="4159250"/>
          <p14:tracePt t="49064" x="4635500" y="4146550"/>
          <p14:tracePt t="49064" x="4648200" y="4133850"/>
          <p14:tracePt t="49064" x="4654550" y="4121150"/>
          <p14:tracePt t="49083" x="4667250" y="4102100"/>
          <p14:tracePt t="49083" x="4679950" y="4089400"/>
          <p14:tracePt t="49097" x="4686300" y="4076700"/>
          <p14:tracePt t="49097" x="4699000" y="4057650"/>
          <p14:tracePt t="49114" x="4711700" y="4044950"/>
          <p14:tracePt t="49114" x="4718050" y="4032250"/>
          <p14:tracePt t="49131" x="4724400" y="4025900"/>
          <p14:tracePt t="49131" x="4730750" y="4019550"/>
          <p14:tracePt t="49148" x="4737100" y="4006850"/>
          <p14:tracePt t="49148" x="4743450" y="4000500"/>
          <p14:tracePt t="49165" x="4749800" y="3994150"/>
          <p14:tracePt t="49186" x="4743450" y="3994150"/>
          <p14:tracePt t="49211" x="4737100" y="3994150"/>
          <p14:tracePt t="49215" x="4730750" y="3994150"/>
          <p14:tracePt t="49215" x="4724400" y="3994150"/>
          <p14:tracePt t="49232" x="4711700" y="3994150"/>
          <p14:tracePt t="49232" x="4705350" y="3994150"/>
          <p14:tracePt t="49249" x="4699000" y="3994150"/>
          <p14:tracePt t="49249" x="4692650" y="3994150"/>
          <p14:tracePt t="49265" x="4679950" y="3994150"/>
          <p14:tracePt t="49265" x="4673600" y="4000500"/>
          <p14:tracePt t="49265" x="4660900" y="4000500"/>
          <p14:tracePt t="49284" x="4654550" y="3994150"/>
          <p14:tracePt t="49296" x="4648200" y="3994150"/>
          <p14:tracePt t="49296" x="4622800" y="3975100"/>
          <p14:tracePt t="49316" x="4610100" y="3968750"/>
          <p14:tracePt t="49316" x="4597400" y="3956050"/>
          <p14:tracePt t="49332" x="4584700" y="3943350"/>
          <p14:tracePt t="49332" x="4572000" y="3930650"/>
          <p14:tracePt t="49332" x="4559300" y="3917950"/>
          <p14:tracePt t="49351" x="4546600" y="3905250"/>
          <p14:tracePt t="49363" x="4533900" y="3898900"/>
          <p14:tracePt t="49363" x="4514850" y="3879850"/>
          <p14:tracePt t="49384" x="4508500" y="3867150"/>
          <p14:tracePt t="49384" x="4502150" y="3860800"/>
          <p14:tracePt t="49399" x="4489450" y="3848100"/>
          <p14:tracePt t="49399" x="4483100" y="3841750"/>
          <p14:tracePt t="49415" x="4476750" y="3835400"/>
          <p14:tracePt t="49415" x="4470400" y="3822700"/>
          <p14:tracePt t="49432" x="4457700" y="3816350"/>
          <p14:tracePt t="49432" x="4451350" y="3803650"/>
          <p14:tracePt t="49432" x="4445000" y="3797300"/>
          <p14:tracePt t="49451" x="4432300" y="3790950"/>
          <p14:tracePt t="49451" x="4425950" y="3778250"/>
          <p14:tracePt t="49466" x="4419600" y="3771900"/>
          <p14:tracePt t="49466" x="4413250" y="3765550"/>
          <p14:tracePt t="49482" x="4400550" y="3759200"/>
          <p14:tracePt t="49482" x="4394200" y="3752850"/>
          <p14:tracePt t="49499" x="4381500" y="3740150"/>
          <p14:tracePt t="49499" x="4368800" y="3727450"/>
          <p14:tracePt t="49516" x="4362450" y="3727450"/>
          <p14:tracePt t="49516" x="4349750" y="3714750"/>
          <p14:tracePt t="49533" x="4343400" y="3708400"/>
          <p14:tracePt t="49533" x="4337050" y="3702050"/>
          <p14:tracePt t="49549" x="4330700" y="3695700"/>
          <p14:tracePt t="49549" x="4324350" y="3695700"/>
          <p14:tracePt t="49566" x="4318000" y="3689350"/>
          <p14:tracePt t="49566" x="4298950" y="3676650"/>
          <p14:tracePt t="49583" x="4292600" y="3676650"/>
          <p14:tracePt t="49583" x="4286250" y="3676650"/>
          <p14:tracePt t="49599" x="4279900" y="3676650"/>
          <p14:tracePt t="49599" x="4267200" y="3683000"/>
          <p14:tracePt t="49616" x="4260850" y="3683000"/>
          <p14:tracePt t="49616" x="4254500" y="3683000"/>
          <p14:tracePt t="49616" x="4248150" y="3689350"/>
          <p14:tracePt t="49635" x="4241800" y="3689350"/>
          <p14:tracePt t="49648" x="4241800" y="3695700"/>
          <p14:tracePt t="49648" x="4235450" y="3702050"/>
          <p14:tracePt t="49668" x="4241800" y="3702050"/>
          <p14:tracePt t="49703" x="4248150" y="3695700"/>
          <p14:tracePt t="49710" x="4254500" y="3695700"/>
          <p14:tracePt t="49726" x="4260850" y="3689350"/>
          <p14:tracePt t="49736" x="4267200" y="3689350"/>
          <p14:tracePt t="49748" x="4273550" y="3689350"/>
          <p14:tracePt t="49748" x="4286250" y="3683000"/>
          <p14:tracePt t="49767" x="4292600" y="3683000"/>
          <p14:tracePt t="49782" x="4305300" y="3683000"/>
          <p14:tracePt t="49798" x="4311650" y="3683000"/>
          <p14:tracePt t="49817" x="4318000" y="3676650"/>
          <p14:tracePt t="49832" x="4324350" y="3676650"/>
          <p14:tracePt t="49863" x="4330700" y="3670300"/>
          <p14:tracePt t="49882" x="4337050" y="3670300"/>
          <p14:tracePt t="49899" x="4343400" y="3663950"/>
          <p14:tracePt t="49914" x="4349750" y="3657600"/>
          <p14:tracePt t="49930" x="4356100" y="3651250"/>
          <p14:tracePt t="49942" x="4362450" y="3644900"/>
          <p14:tracePt t="49958" x="4362450" y="3638550"/>
          <p14:tracePt t="49974" x="4368800" y="3638550"/>
          <p14:tracePt t="49994" x="4362450" y="3632200"/>
          <p14:tracePt t="50027" x="4356100" y="3632200"/>
          <p14:tracePt t="50042" x="4349750" y="3632200"/>
          <p14:tracePt t="50055" x="4343400" y="3632200"/>
          <p14:tracePt t="50071" x="4337050" y="3632200"/>
          <p14:tracePt t="50094" x="4343400" y="3625850"/>
          <p14:tracePt t="50130" x="4356100" y="3619500"/>
          <p14:tracePt t="50147" x="4362450" y="3619500"/>
          <p14:tracePt t="50154" x="4368800" y="3613150"/>
          <p14:tracePt t="50171" x="4375150" y="3613150"/>
          <p14:tracePt t="50171" x="4381500" y="3613150"/>
          <p14:tracePt t="50184" x="4387850" y="3606800"/>
          <p14:tracePt t="50200" x="4394200" y="3606800"/>
          <p14:tracePt t="50217" x="4400550" y="3613150"/>
          <p14:tracePt t="50233" x="4400550" y="3619500"/>
          <p14:tracePt t="50250" x="4400550" y="3625850"/>
          <p14:tracePt t="50267" x="4394200" y="3632200"/>
          <p14:tracePt t="50283" x="4394200" y="3638550"/>
          <p14:tracePt t="50300" x="4387850" y="3644900"/>
          <p14:tracePt t="50318" x="4381500" y="3651250"/>
          <p14:tracePt t="50334" x="4375150" y="3651250"/>
          <p14:tracePt t="50371" x="4375150" y="3644900"/>
          <p14:tracePt t="50431" x="4368800" y="3644900"/>
          <p14:tracePt t="50471" x="4362450" y="3644900"/>
          <p14:tracePt t="50491" x="4356100" y="3638550"/>
          <p14:tracePt t="50567" x="4356100" y="3632200"/>
          <p14:tracePt t="50591" x="4362450" y="3625850"/>
          <p14:tracePt t="50634" x="4356100" y="3632200"/>
          <p14:tracePt t="50671" x="4349750" y="3632200"/>
          <p14:tracePt t="50687" x="4343400" y="3638550"/>
          <p14:tracePt t="50703" x="4337050" y="3638550"/>
          <p14:tracePt t="50714" x="4330700" y="3638550"/>
          <p14:tracePt t="50850" x="4324350" y="3638550"/>
          <p14:tracePt t="50883" x="4318000" y="3644900"/>
          <p14:tracePt t="50955" x="4311650" y="3644900"/>
          <p14:tracePt t="51055" x="4305300" y="3644900"/>
          <p14:tracePt t="51075" x="4292600" y="3644900"/>
          <p14:tracePt t="51091" x="4286250" y="3651250"/>
          <p14:tracePt t="51106" x="4279900" y="3651250"/>
          <p14:tracePt t="51115" x="4273550" y="3651250"/>
          <p14:tracePt t="51124" x="4267200" y="3651250"/>
          <p14:tracePt t="51124" x="4260850" y="3657600"/>
          <p14:tracePt t="51138" x="4254500" y="3657600"/>
          <p14:tracePt t="51138" x="4248150" y="3657600"/>
          <p14:tracePt t="51155" x="4241800" y="3657600"/>
          <p14:tracePt t="51155" x="4235450" y="3663950"/>
          <p14:tracePt t="51172" x="4229100" y="3663950"/>
          <p14:tracePt t="51172" x="4210050" y="3663950"/>
          <p14:tracePt t="51188" x="4203700" y="3663950"/>
          <p14:tracePt t="51188" x="4191000" y="3663950"/>
          <p14:tracePt t="51205" x="4184650" y="3670300"/>
          <p14:tracePt t="51205" x="4171950" y="3670300"/>
          <p14:tracePt t="51222" x="4159250" y="3670300"/>
          <p14:tracePt t="51222" x="4146550" y="3670300"/>
          <p14:tracePt t="51239" x="4127500" y="3670300"/>
          <p14:tracePt t="51239" x="4095750" y="3676650"/>
          <p14:tracePt t="51255" x="4076700" y="3676650"/>
          <p14:tracePt t="51255" x="4057650" y="3676650"/>
          <p14:tracePt t="51272" x="4032250" y="3683000"/>
          <p14:tracePt t="51272" x="4013200" y="3683000"/>
          <p14:tracePt t="51289" x="3994150" y="3683000"/>
          <p14:tracePt t="51289" x="3968750" y="3689350"/>
          <p14:tracePt t="51306" x="3949700" y="3689350"/>
          <p14:tracePt t="51306" x="3924300" y="3695700"/>
          <p14:tracePt t="51306" x="3892550" y="3695700"/>
          <p14:tracePt t="51324" x="3867150" y="3702050"/>
          <p14:tracePt t="51324" x="3841750" y="3702050"/>
          <p14:tracePt t="51340" x="3810000" y="3708400"/>
          <p14:tracePt t="51340" x="3778250" y="3714750"/>
          <p14:tracePt t="51356" x="3752850" y="3721100"/>
          <p14:tracePt t="51356" x="3721100" y="3721100"/>
          <p14:tracePt t="51373" x="3695700" y="3727450"/>
          <p14:tracePt t="51373" x="3670300" y="3733800"/>
          <p14:tracePt t="51373" x="3644900" y="3733800"/>
          <p14:tracePt t="51392" x="3619500" y="3740150"/>
          <p14:tracePt t="51404" x="3600450" y="3746500"/>
          <p14:tracePt t="51404" x="3568700" y="3746500"/>
          <p14:tracePt t="51424" x="3556000" y="3746500"/>
          <p14:tracePt t="51424" x="3543300" y="3746500"/>
          <p14:tracePt t="51439" x="3536950" y="3746500"/>
          <p14:tracePt t="51439" x="3530600" y="3746500"/>
          <p14:tracePt t="51457" x="3524250" y="3740150"/>
          <p14:tracePt t="51471" x="3530600" y="3733800"/>
          <p14:tracePt t="51487" x="3536950" y="3727450"/>
          <p14:tracePt t="51487" x="3549650" y="3714750"/>
          <p14:tracePt t="51506" x="3562350" y="3708400"/>
          <p14:tracePt t="51506" x="3575050" y="3702050"/>
          <p14:tracePt t="51522" x="3581400" y="3695700"/>
          <p14:tracePt t="51522" x="3594100" y="3683000"/>
          <p14:tracePt t="51539" x="3613150" y="3676650"/>
          <p14:tracePt t="51539" x="3632200" y="3670300"/>
          <p14:tracePt t="51556" x="3644900" y="3657600"/>
          <p14:tracePt t="51556" x="3657600" y="3651250"/>
          <p14:tracePt t="51573" x="3663950" y="3644900"/>
          <p14:tracePt t="51573" x="3676650" y="3638550"/>
          <p14:tracePt t="51590" x="3683000" y="3632200"/>
          <p14:tracePt t="51590" x="3689350" y="3625850"/>
          <p14:tracePt t="51607" x="3695700" y="3619500"/>
          <p14:tracePt t="51607" x="3702050" y="3613150"/>
          <p14:tracePt t="51624" x="3708400" y="3613150"/>
          <p14:tracePt t="51638" x="3708400" y="3606800"/>
          <p14:tracePt t="51655" x="3702050" y="3594100"/>
          <p14:tracePt t="51655" x="3695700" y="3581400"/>
          <p14:tracePt t="51655" x="3683000" y="3562350"/>
          <p14:tracePt t="51675" x="3663950" y="3530600"/>
          <p14:tracePt t="51688" x="3644900" y="3498850"/>
          <p14:tracePt t="51688" x="3613150" y="3460750"/>
          <p14:tracePt t="51708" x="3517900" y="3390900"/>
          <p14:tracePt t="51708" x="3467100" y="3371850"/>
          <p14:tracePt t="51724" x="3409950" y="3352800"/>
          <p14:tracePt t="51724" x="3346450" y="3346450"/>
          <p14:tracePt t="51740" x="3276600" y="3346450"/>
          <p14:tracePt t="51740" x="3213100" y="3352800"/>
          <p14:tracePt t="51740" x="3143250" y="3365500"/>
          <p14:tracePt t="51760" x="3073400" y="3384550"/>
          <p14:tracePt t="51772" x="2997200" y="3403600"/>
          <p14:tracePt t="51772" x="2844800" y="3441700"/>
          <p14:tracePt t="51791" x="2762250" y="3460750"/>
          <p14:tracePt t="51791" x="2679700" y="3479800"/>
          <p14:tracePt t="51807" x="2597150" y="3492500"/>
          <p14:tracePt t="51807" x="2520950" y="3511550"/>
          <p14:tracePt t="51824" x="2444750" y="3524250"/>
          <p14:tracePt t="51824" x="2374900" y="3536950"/>
          <p14:tracePt t="51824" x="2311400" y="3549650"/>
          <p14:tracePt t="51844" x="2241550" y="3556000"/>
          <p14:tracePt t="51844" x="2178050" y="3562350"/>
          <p14:tracePt t="51858" x="2114550" y="3562350"/>
          <p14:tracePt t="51858" x="2057400" y="3562350"/>
          <p14:tracePt t="51874" x="1993900" y="3562350"/>
          <p14:tracePt t="51874" x="1936750" y="3556000"/>
          <p14:tracePt t="51891" x="1879600" y="3556000"/>
          <p14:tracePt t="51891" x="1771650" y="3549650"/>
          <p14:tracePt t="51908" x="1720850" y="3549650"/>
          <p14:tracePt t="51908" x="1676400" y="3549650"/>
          <p14:tracePt t="51924" x="1631950" y="3549650"/>
          <p14:tracePt t="51924" x="1593850" y="3556000"/>
          <p14:tracePt t="51941" x="1555750" y="3562350"/>
          <p14:tracePt t="51941" x="1524000" y="3568700"/>
          <p14:tracePt t="51959" x="1498600" y="3575050"/>
          <p14:tracePt t="51959" x="1454150" y="3581400"/>
          <p14:tracePt t="51975" x="1435100" y="3581400"/>
          <p14:tracePt t="51975" x="1416050" y="3581400"/>
          <p14:tracePt t="51992" x="1403350" y="3575050"/>
          <p14:tracePt t="51992" x="1390650" y="3575050"/>
          <p14:tracePt t="52009" x="1377950" y="3568700"/>
          <p14:tracePt t="52009" x="1371600" y="3562350"/>
          <p14:tracePt t="52025" x="1358900" y="3562350"/>
          <p14:tracePt t="52025" x="1346200" y="3562350"/>
          <p14:tracePt t="52025" x="1339850" y="3556000"/>
          <p14:tracePt t="52044" x="1333500" y="3556000"/>
          <p14:tracePt t="52056" x="1320800" y="3556000"/>
          <p14:tracePt t="52056" x="1314450" y="3549650"/>
          <p14:tracePt t="52075" x="1308100" y="3543300"/>
          <p14:tracePt t="52090" x="1301750" y="3536950"/>
          <p14:tracePt t="52106" x="1295400" y="3530600"/>
          <p14:tracePt t="52123" x="1289050" y="3524250"/>
          <p14:tracePt t="52203" x="1295400" y="3524250"/>
          <p14:tracePt t="52239" x="1301750" y="3524250"/>
          <p14:tracePt t="52263" x="1301750" y="3530600"/>
          <p14:tracePt t="52275" x="1308100" y="3536950"/>
          <p14:tracePt t="52283" x="1308100" y="3543300"/>
          <p14:tracePt t="52292" x="1314450" y="3556000"/>
          <p14:tracePt t="52292" x="1314450" y="3562350"/>
          <p14:tracePt t="52309" x="1314450" y="3581400"/>
          <p14:tracePt t="52309" x="1320800" y="3600450"/>
          <p14:tracePt t="52309" x="1327150" y="3619500"/>
          <p14:tracePt t="52328" x="1327150" y="3638550"/>
          <p14:tracePt t="52340" x="1333500" y="3663950"/>
          <p14:tracePt t="52340" x="1346200" y="3714750"/>
          <p14:tracePt t="52360" x="1352550" y="3740150"/>
          <p14:tracePt t="52360" x="1358900" y="3771900"/>
          <p14:tracePt t="52376" x="1365250" y="3797300"/>
          <p14:tracePt t="52376" x="1371600" y="3822700"/>
          <p14:tracePt t="52393" x="1377950" y="3848100"/>
          <p14:tracePt t="52393" x="1384300" y="3873500"/>
          <p14:tracePt t="52393" x="1397000" y="3892550"/>
          <p14:tracePt t="52412" x="1397000" y="3917950"/>
          <p14:tracePt t="52424" x="1403350" y="3937000"/>
          <p14:tracePt t="52424" x="1416050" y="3968750"/>
          <p14:tracePt t="52444" x="1422400" y="3981450"/>
          <p14:tracePt t="52444" x="1422400" y="3994150"/>
          <p14:tracePt t="52460" x="1428750" y="4000500"/>
          <p14:tracePt t="52475" x="1435100" y="4006850"/>
          <p14:tracePt t="52491" x="1447800" y="4000500"/>
          <p14:tracePt t="52491" x="1447800" y="3994150"/>
          <p14:tracePt t="52491" x="1454150" y="3994150"/>
          <p14:tracePt t="52512" x="1460500" y="3987800"/>
          <p14:tracePt t="52512" x="1466850" y="3987800"/>
          <p14:tracePt t="52526" x="1473200" y="3987800"/>
          <p14:tracePt t="52541" x="1479550" y="3981450"/>
          <p14:tracePt t="52558" x="1485900" y="3987800"/>
          <p14:tracePt t="52575" x="1492250" y="3981450"/>
          <p14:tracePt t="52591" x="1485900" y="3981450"/>
          <p14:tracePt t="52623" x="1479550" y="3981450"/>
          <p14:tracePt t="52643" x="1473200" y="3981450"/>
          <p14:tracePt t="52667" x="1473200" y="3987800"/>
          <p14:tracePt t="52687" x="1473200" y="3994150"/>
          <p14:tracePt t="52703" x="1473200" y="4000500"/>
          <p14:tracePt t="52719" x="1479550" y="4006850"/>
          <p14:tracePt t="52735" x="1485900" y="4013200"/>
          <p14:tracePt t="52751" x="1492250" y="4013200"/>
          <p14:tracePt t="52758" x="1498600" y="4019550"/>
          <p14:tracePt t="52758" x="1511300" y="4019550"/>
          <p14:tracePt t="52758" x="1517650" y="4025900"/>
          <p14:tracePt t="52779" x="1524000" y="4032250"/>
          <p14:tracePt t="52792" x="1536700" y="4032250"/>
          <p14:tracePt t="52792" x="1555750" y="4044950"/>
          <p14:tracePt t="52810" x="1568450" y="4051300"/>
          <p14:tracePt t="52810" x="1581150" y="4057650"/>
          <p14:tracePt t="52827" x="1593850" y="4064000"/>
          <p14:tracePt t="52827" x="1612900" y="4070350"/>
          <p14:tracePt t="52844" x="1631950" y="4083050"/>
          <p14:tracePt t="52844" x="1651000" y="4089400"/>
          <p14:tracePt t="52860" x="1670050" y="4095750"/>
          <p14:tracePt t="52860" x="1714500" y="4114800"/>
          <p14:tracePt t="52877" x="1746250" y="4121150"/>
          <p14:tracePt t="52877" x="1771650" y="4127500"/>
          <p14:tracePt t="52894" x="1803400" y="4133850"/>
          <p14:tracePt t="52894" x="1835150" y="4133850"/>
          <p14:tracePt t="52911" x="1873250" y="4133850"/>
          <p14:tracePt t="52911" x="1949450" y="4133850"/>
          <p14:tracePt t="52928" x="1993900" y="4133850"/>
          <p14:tracePt t="52928" x="2038350" y="4127500"/>
          <p14:tracePt t="52944" x="2082800" y="4127500"/>
          <p14:tracePt t="52944" x="2133600" y="4121150"/>
          <p14:tracePt t="52961" x="2184400" y="4121150"/>
          <p14:tracePt t="52961" x="2235200" y="4121150"/>
          <p14:tracePt t="52978" x="2292350" y="4114800"/>
          <p14:tracePt t="52978" x="2349500" y="4114800"/>
          <p14:tracePt t="52996" x="2470150" y="4114800"/>
          <p14:tracePt t="52996" x="2533650" y="4114800"/>
          <p14:tracePt t="53012" x="2597150" y="4114800"/>
          <p14:tracePt t="53012" x="2660650" y="4121150"/>
          <p14:tracePt t="53028" x="2724150" y="4121150"/>
          <p14:tracePt t="53028" x="2794000" y="4121150"/>
          <p14:tracePt t="53045" x="2857500" y="4121150"/>
          <p14:tracePt t="53045" x="2921000" y="4121150"/>
          <p14:tracePt t="53045" x="2978150" y="4121150"/>
          <p14:tracePt t="53064" x="3041650" y="4121150"/>
          <p14:tracePt t="53076" x="3098800" y="4114800"/>
          <p14:tracePt t="53076" x="3200400" y="4108450"/>
          <p14:tracePt t="53097" x="3244850" y="4102100"/>
          <p14:tracePt t="53097" x="3289300" y="4102100"/>
          <p14:tracePt t="53111" x="3333750" y="4102100"/>
          <p14:tracePt t="53111" x="3371850" y="4095750"/>
          <p14:tracePt t="53128" x="3409950" y="4095750"/>
          <p14:tracePt t="53128" x="3441700" y="4095750"/>
          <p14:tracePt t="53128" x="3473450" y="4095750"/>
          <p14:tracePt t="53147" x="3505200" y="4095750"/>
          <p14:tracePt t="53160" x="3536950" y="4102100"/>
          <p14:tracePt t="53160" x="3587750" y="4102100"/>
          <p14:tracePt t="53179" x="3613150" y="4108450"/>
          <p14:tracePt t="53179" x="3632200" y="4108450"/>
          <p14:tracePt t="53195" x="3644900" y="4108450"/>
          <p14:tracePt t="53195" x="3663950" y="4108450"/>
          <p14:tracePt t="53212" x="3676650" y="4114800"/>
          <p14:tracePt t="53212" x="3695700" y="4114800"/>
          <p14:tracePt t="53229" x="3702050" y="4121150"/>
          <p14:tracePt t="53229" x="3708400" y="4121150"/>
          <p14:tracePt t="53245" x="3714750" y="4121150"/>
          <p14:tracePt t="53245" x="3721100" y="4127500"/>
          <p14:tracePt t="53262" x="3727450" y="4127500"/>
          <p14:tracePt t="53262" x="3733800" y="4127500"/>
          <p14:tracePt t="53279" x="3740150" y="4127500"/>
          <p14:tracePt t="53279" x="3759200" y="4127500"/>
          <p14:tracePt t="53297" x="3771900" y="4127500"/>
          <p14:tracePt t="53297" x="3778250" y="4127500"/>
          <p14:tracePt t="53312" x="3784600" y="4133850"/>
          <p14:tracePt t="53312" x="3797300" y="4133850"/>
          <p14:tracePt t="53329" x="3803650" y="4133850"/>
          <p14:tracePt t="53329" x="3810000" y="4140200"/>
          <p14:tracePt t="53347" x="3816350" y="4146550"/>
          <p14:tracePt t="53361" x="3822700" y="4146550"/>
          <p14:tracePt t="53361" x="3835400" y="4152900"/>
          <p14:tracePt t="53380" x="3854450" y="4159250"/>
          <p14:tracePt t="53380" x="3867150" y="4165600"/>
          <p14:tracePt t="53396" x="3873500" y="4165600"/>
          <p14:tracePt t="53396" x="3892550" y="4165600"/>
          <p14:tracePt t="53413" x="3905250" y="4165600"/>
          <p14:tracePt t="53413" x="3917950" y="4165600"/>
          <p14:tracePt t="53413" x="3937000" y="4165600"/>
          <p14:tracePt t="53432" x="3949700" y="4159250"/>
          <p14:tracePt t="53444" x="3968750" y="4159250"/>
          <p14:tracePt t="53444" x="3994150" y="4152900"/>
          <p14:tracePt t="53465" x="4013200" y="4152900"/>
          <p14:tracePt t="53465" x="4025900" y="4152900"/>
          <p14:tracePt t="53479" x="4038600" y="4152900"/>
          <p14:tracePt t="53479" x="4051300" y="4159250"/>
          <p14:tracePt t="53497" x="4064000" y="4159250"/>
          <p14:tracePt t="53497" x="4076700" y="4159250"/>
          <p14:tracePt t="53513" x="4083050" y="4159250"/>
          <p14:tracePt t="53513" x="4108450" y="4165600"/>
          <p14:tracePt t="53530" x="4114800" y="4165600"/>
          <p14:tracePt t="53530" x="4127500" y="4165600"/>
          <p14:tracePt t="53547" x="4133850" y="4165600"/>
          <p14:tracePt t="53547" x="4146550" y="4165600"/>
          <p14:tracePt t="53564" x="4152900" y="4165600"/>
          <p14:tracePt t="53564" x="4159250" y="4165600"/>
          <p14:tracePt t="53580" x="4165600" y="4165600"/>
          <p14:tracePt t="53580" x="4171950" y="4165600"/>
          <p14:tracePt t="53596" x="4178300" y="4171950"/>
          <p14:tracePt t="53612" x="4184650" y="4178300"/>
          <p14:tracePt t="53628" x="4184650" y="4191000"/>
          <p14:tracePt t="53648" x="4178300" y="4191000"/>
          <p14:tracePt t="53665" x="4178300" y="4197350"/>
          <p14:tracePt t="53680" x="4171950" y="4203700"/>
          <p14:tracePt t="53695" x="4178300" y="4203700"/>
          <p14:tracePt t="53756" x="4184650" y="4203700"/>
          <p14:tracePt t="53763" x="4191000" y="4197350"/>
          <p14:tracePt t="53768" x="4197350" y="4197350"/>
          <p14:tracePt t="53780" x="4203700" y="4191000"/>
          <p14:tracePt t="53780" x="4210050" y="4191000"/>
          <p14:tracePt t="53780" x="4216400" y="4184650"/>
          <p14:tracePt t="53800" x="4222750" y="4184650"/>
          <p14:tracePt t="53812" x="4229100" y="4184650"/>
          <p14:tracePt t="53812" x="4241800" y="4184650"/>
          <p14:tracePt t="53833" x="4248150" y="4184650"/>
          <p14:tracePt t="53833" x="4254500" y="4184650"/>
          <p14:tracePt t="53847" x="4260850" y="4184650"/>
          <p14:tracePt t="53847" x="4267200" y="4184650"/>
          <p14:tracePt t="53864" x="4273550" y="4178300"/>
          <p14:tracePt t="53864" x="4286250" y="4178300"/>
          <p14:tracePt t="53881" x="4292600" y="4178300"/>
          <p14:tracePt t="53881" x="4305300" y="4178300"/>
          <p14:tracePt t="53898" x="4311650" y="4171950"/>
          <p14:tracePt t="53898" x="4324350" y="4171950"/>
          <p14:tracePt t="53915" x="4330700" y="4171950"/>
          <p14:tracePt t="53915" x="4337050" y="4165600"/>
          <p14:tracePt t="53931" x="4349750" y="4165600"/>
          <p14:tracePt t="53931" x="4368800" y="4159250"/>
          <p14:tracePt t="53948" x="4375150" y="4159250"/>
          <p14:tracePt t="53948" x="4381500" y="4152900"/>
          <p14:tracePt t="53965" x="4387850" y="4152900"/>
          <p14:tracePt t="53965" x="4400550" y="4152900"/>
          <p14:tracePt t="53981" x="4406900" y="4146550"/>
          <p14:tracePt t="53981" x="4413250" y="4146550"/>
          <p14:tracePt t="54000" x="4419600" y="4146550"/>
          <p14:tracePt t="54016" x="4425950" y="4140200"/>
          <p14:tracePt t="54039" x="4425950" y="4133850"/>
          <p14:tracePt t="54067" x="4425950" y="4127500"/>
          <p14:tracePt t="54084" x="4425950" y="4121150"/>
          <p14:tracePt t="54091" x="4425950" y="4114800"/>
          <p14:tracePt t="54100" x="4425950" y="4108450"/>
          <p14:tracePt t="54113" x="4425950" y="4102100"/>
          <p14:tracePt t="54113" x="4425950" y="4083050"/>
          <p14:tracePt t="54132" x="4425950" y="4076700"/>
          <p14:tracePt t="54132" x="4425950" y="4070350"/>
          <p14:tracePt t="54149" x="4425950" y="4064000"/>
          <p14:tracePt t="54149" x="4432300" y="4057650"/>
          <p14:tracePt t="54149" x="4432300" y="4051300"/>
          <p14:tracePt t="54168" x="4432300" y="4044950"/>
          <p14:tracePt t="54180" x="4432300" y="4038600"/>
          <p14:tracePt t="54180" x="4438650" y="4013200"/>
          <p14:tracePt t="54200" x="4438650" y="4000500"/>
          <p14:tracePt t="54200" x="4438650" y="3987800"/>
          <p14:tracePt t="54216" x="4445000" y="3975100"/>
          <p14:tracePt t="54216" x="4445000" y="3956050"/>
          <p14:tracePt t="54232" x="4451350" y="3930650"/>
          <p14:tracePt t="54232" x="4451350" y="3879850"/>
          <p14:tracePt t="54249" x="4457700" y="3848100"/>
          <p14:tracePt t="54249" x="4457700" y="3816350"/>
          <p14:tracePt t="54265" x="4457700" y="3778250"/>
          <p14:tracePt t="54265" x="4457700" y="3746500"/>
          <p14:tracePt t="54282" x="4464050" y="3714750"/>
          <p14:tracePt t="54282" x="4464050" y="3683000"/>
          <p14:tracePt t="54299" x="4464050" y="3657600"/>
          <p14:tracePt t="54299" x="4476750" y="3613150"/>
          <p14:tracePt t="54316" x="4483100" y="3600450"/>
          <p14:tracePt t="54316" x="4489450" y="3587750"/>
          <p14:tracePt t="54332" x="4495800" y="3581400"/>
          <p14:tracePt t="54332" x="4508500" y="3575050"/>
          <p14:tracePt t="54349" x="4514850" y="3575050"/>
          <p14:tracePt t="54349" x="4521200" y="3568700"/>
          <p14:tracePt t="54349" x="4533900" y="3568700"/>
          <p14:tracePt t="54368" x="4540250" y="3568700"/>
          <p14:tracePt t="54381" x="4552950" y="3568700"/>
          <p14:tracePt t="54381" x="4565650" y="3562350"/>
          <p14:tracePt t="54401" x="4572000" y="3562350"/>
          <p14:tracePt t="54401" x="4584700" y="3562350"/>
          <p14:tracePt t="54417" x="4591050" y="3568700"/>
          <p14:tracePt t="54417" x="4597400" y="3568700"/>
          <p14:tracePt t="54434" x="4603750" y="3568700"/>
          <p14:tracePt t="54448" x="4610100" y="3568700"/>
          <p14:tracePt t="54465" x="4610100" y="3575050"/>
          <p14:tracePt t="54481" x="4603750" y="3581400"/>
          <p14:tracePt t="54481" x="4597400" y="3594100"/>
          <p14:tracePt t="54500" x="4584700" y="3606800"/>
          <p14:tracePt t="54500" x="4578350" y="3613150"/>
          <p14:tracePt t="54517" x="4565650" y="3625850"/>
          <p14:tracePt t="54517" x="4546600" y="3638550"/>
          <p14:tracePt t="54533" x="4527550" y="3644900"/>
          <p14:tracePt t="54533" x="4483100" y="3670300"/>
          <p14:tracePt t="54550" x="4457700" y="3676650"/>
          <p14:tracePt t="54550" x="4432300" y="3689350"/>
          <p14:tracePt t="54567" x="4400550" y="3695700"/>
          <p14:tracePt t="54567" x="4375150" y="3695700"/>
          <p14:tracePt t="54583" x="4343400" y="3702050"/>
          <p14:tracePt t="54583" x="4305300" y="3702050"/>
          <p14:tracePt t="54600" x="4273550" y="3695700"/>
          <p14:tracePt t="54600" x="4210050" y="3683000"/>
          <p14:tracePt t="54617" x="4178300" y="3676650"/>
          <p14:tracePt t="54617" x="4146550" y="3663950"/>
          <p14:tracePt t="54634" x="4121150" y="3644900"/>
          <p14:tracePt t="54634" x="4095750" y="3632200"/>
          <p14:tracePt t="54651" x="4076700" y="3613150"/>
          <p14:tracePt t="54651" x="4051300" y="3568700"/>
          <p14:tracePt t="54670" x="4051300" y="3549650"/>
          <p14:tracePt t="54670" x="4051300" y="3530600"/>
          <p14:tracePt t="54684" x="4051300" y="3511550"/>
          <p14:tracePt t="54684" x="4064000" y="3486150"/>
          <p14:tracePt t="54701" x="4076700" y="3473450"/>
          <p14:tracePt t="54701" x="4095750" y="3454400"/>
          <p14:tracePt t="54717" x="4114800" y="3435350"/>
          <p14:tracePt t="54717" x="4140200" y="3416300"/>
          <p14:tracePt t="54717" x="4171950" y="3397250"/>
          <p14:tracePt t="54737" x="4203700" y="3378200"/>
          <p14:tracePt t="54749" x="4235450" y="3365500"/>
          <p14:tracePt t="54749" x="4279900" y="3352800"/>
          <p14:tracePt t="54768" x="4362450" y="3340100"/>
          <p14:tracePt t="54768" x="4406900" y="3340100"/>
          <p14:tracePt t="54784" x="4457700" y="3346450"/>
          <p14:tracePt t="54784" x="4502150" y="3359150"/>
          <p14:tracePt t="54801" x="4552950" y="3378200"/>
          <p14:tracePt t="54801" x="4597400" y="3397250"/>
          <p14:tracePt t="54801" x="4648200" y="3416300"/>
          <p14:tracePt t="54820" x="4692650" y="3441700"/>
          <p14:tracePt t="54832" x="4737100" y="3460750"/>
          <p14:tracePt t="54832" x="4819650" y="3498850"/>
          <p14:tracePt t="54852" x="4857750" y="3517900"/>
          <p14:tracePt t="54852" x="4889500" y="3536950"/>
          <p14:tracePt t="54868" x="4921250" y="3556000"/>
          <p14:tracePt t="54868" x="4953000" y="3568700"/>
          <p14:tracePt t="54884" x="4972050" y="3587750"/>
          <p14:tracePt t="54884" x="4997450" y="3606800"/>
          <p14:tracePt t="54901" x="5010150" y="3625850"/>
          <p14:tracePt t="54901" x="5035550" y="3663950"/>
          <p14:tracePt t="54918" x="5041900" y="3683000"/>
          <p14:tracePt t="54918" x="5041900" y="3702050"/>
          <p14:tracePt t="54935" x="5035550" y="3714750"/>
          <p14:tracePt t="54935" x="5022850" y="3727450"/>
          <p14:tracePt t="54951" x="5010150" y="3740150"/>
          <p14:tracePt t="54951" x="4972050" y="3765550"/>
          <p14:tracePt t="54968" x="4946650" y="3784600"/>
          <p14:tracePt t="54968" x="4921250" y="3797300"/>
          <p14:tracePt t="54984" x="4895850" y="3810000"/>
          <p14:tracePt t="54984" x="4870450" y="3822700"/>
          <p14:tracePt t="55001" x="4838700" y="3835400"/>
          <p14:tracePt t="55001" x="4813300" y="3848100"/>
          <p14:tracePt t="55018" x="4781550" y="3860800"/>
          <p14:tracePt t="55018" x="4724400" y="3873500"/>
          <p14:tracePt t="55037" x="4692650" y="3879850"/>
          <p14:tracePt t="55037" x="4660900" y="3879850"/>
          <p14:tracePt t="55052" x="4635500" y="3879850"/>
          <p14:tracePt t="55052" x="4603750" y="3873500"/>
          <p14:tracePt t="55069" x="4578350" y="3867150"/>
          <p14:tracePt t="55069" x="4559300" y="3867150"/>
          <p14:tracePt t="55086" x="4540250" y="3860800"/>
          <p14:tracePt t="55086" x="4527550" y="3854450"/>
          <p14:tracePt t="55086" x="4508500" y="3848100"/>
          <p14:tracePt t="55105" x="4502150" y="3848100"/>
          <p14:tracePt t="55117" x="4495800" y="3841750"/>
          <p14:tracePt t="55117" x="4489450" y="3841750"/>
          <p14:tracePt t="55137" x="4483100" y="3835400"/>
          <p14:tracePt t="55150" x="4489450" y="3829050"/>
          <p14:tracePt t="55167" x="4495800" y="3822700"/>
          <p14:tracePt t="55183" x="4502150" y="3822700"/>
          <p14:tracePt t="55200" x="4508500" y="3822700"/>
          <p14:tracePt t="55217" x="4508500" y="3829050"/>
          <p14:tracePt t="55234" x="4508500" y="3835400"/>
          <p14:tracePt t="55251" x="4508500" y="3841750"/>
          <p14:tracePt t="55268" x="4502150" y="3848100"/>
          <p14:tracePt t="55285" x="4508500" y="3854450"/>
          <p14:tracePt t="55335" x="4514850" y="3860800"/>
          <p14:tracePt t="55352" x="4514850" y="3867150"/>
          <p14:tracePt t="55367" x="4521200" y="3867150"/>
          <p14:tracePt t="55383" x="4527550" y="3867150"/>
          <p14:tracePt t="55396" x="4533900" y="3873500"/>
          <p14:tracePt t="55412" x="4540250" y="3879850"/>
          <p14:tracePt t="55436" x="4546600" y="3886200"/>
          <p14:tracePt t="55448" x="4546600" y="3892550"/>
          <p14:tracePt t="55457" x="4552950" y="3898900"/>
          <p14:tracePt t="55468" x="4552950" y="3905250"/>
          <p14:tracePt t="55468" x="4559300" y="3917950"/>
          <p14:tracePt t="55468" x="4565650" y="3924300"/>
          <p14:tracePt t="55489" x="4572000" y="3930650"/>
          <p14:tracePt t="55501" x="4578350" y="3937000"/>
          <p14:tracePt t="55501" x="4584700" y="3943350"/>
          <p14:tracePt t="55520" x="4591050" y="3949700"/>
          <p14:tracePt t="55535" x="4597400" y="3956050"/>
          <p14:tracePt t="55535" x="4597400" y="3962400"/>
          <p14:tracePt t="55554" x="4603750" y="3968750"/>
          <p14:tracePt t="55554" x="4603750" y="3981450"/>
          <p14:tracePt t="55570" x="4603750" y="3987800"/>
          <p14:tracePt t="55570" x="4603750" y="3994150"/>
          <p14:tracePt t="55587" x="4597400" y="4000500"/>
          <p14:tracePt t="55602" x="4597400" y="4006850"/>
          <p14:tracePt t="55602" x="4591050" y="4013200"/>
          <p14:tracePt t="55620" x="4584700" y="4019550"/>
          <p14:tracePt t="55620" x="4572000" y="4025900"/>
          <p14:tracePt t="55637" x="4565650" y="4032250"/>
          <p14:tracePt t="55637" x="4559300" y="4038600"/>
          <p14:tracePt t="55654" x="4552950" y="4044950"/>
          <p14:tracePt t="55654" x="4540250" y="4051300"/>
          <p14:tracePt t="55672" x="4533900" y="4057650"/>
          <p14:tracePt t="55672" x="4521200" y="4070350"/>
          <p14:tracePt t="55689" x="4514850" y="4076700"/>
          <p14:tracePt t="55689" x="4502150" y="4083050"/>
          <p14:tracePt t="55705" x="4495800" y="4083050"/>
          <p14:tracePt t="55705" x="4489450" y="4089400"/>
          <p14:tracePt t="55721" x="4483100" y="4089400"/>
          <p14:tracePt t="55721" x="4476750" y="4095750"/>
          <p14:tracePt t="55737" x="4470400" y="4095750"/>
          <p14:tracePt t="55737" x="4464050" y="4095750"/>
          <p14:tracePt t="55737" x="4457700" y="4102100"/>
          <p14:tracePt t="55756" x="4445000" y="4102100"/>
          <p14:tracePt t="55769" x="4438650" y="4108450"/>
          <p14:tracePt t="55769" x="4413250" y="4114800"/>
          <p14:tracePt t="55789" x="4400550" y="4114800"/>
          <p14:tracePt t="55789" x="4394200" y="4121150"/>
          <p14:tracePt t="55804" x="4375150" y="4127500"/>
          <p14:tracePt t="55804" x="4362450" y="4127500"/>
          <p14:tracePt t="55821" x="4349750" y="4133850"/>
          <p14:tracePt t="55821" x="4337050" y="4133850"/>
          <p14:tracePt t="55838" x="4318000" y="4133850"/>
          <p14:tracePt t="55838" x="4305300" y="4127500"/>
          <p14:tracePt t="55838" x="4286250" y="4127500"/>
          <p14:tracePt t="55857" x="4267200" y="4121150"/>
          <p14:tracePt t="55857" x="4248150" y="4114800"/>
          <p14:tracePt t="55872" x="4222750" y="4102100"/>
          <p14:tracePt t="55872" x="4203700" y="4095750"/>
          <p14:tracePt t="55888" x="4178300" y="4089400"/>
          <p14:tracePt t="55888" x="4152900" y="4083050"/>
          <p14:tracePt t="55905" x="4133850" y="4076700"/>
          <p14:tracePt t="55905" x="4108450" y="4070350"/>
          <p14:tracePt t="55921" x="4089400" y="4070350"/>
          <p14:tracePt t="55921" x="4057650" y="4064000"/>
          <p14:tracePt t="55938" x="4044950" y="4064000"/>
          <p14:tracePt t="55938" x="4032250" y="4064000"/>
          <p14:tracePt t="55955" x="4025900" y="4057650"/>
          <p14:tracePt t="55955" x="4019550" y="4044950"/>
          <p14:tracePt t="55972" x="4019550" y="4038600"/>
          <p14:tracePt t="55972" x="4013200" y="4013200"/>
          <p14:tracePt t="55989" x="4013200" y="3994150"/>
          <p14:tracePt t="55989" x="4019550" y="3981450"/>
          <p14:tracePt t="56005" x="4019550" y="3962400"/>
          <p14:tracePt t="56005" x="4019550" y="3949700"/>
          <p14:tracePt t="56021" x="4025900" y="3930650"/>
          <p14:tracePt t="56021" x="4032250" y="3911600"/>
          <p14:tracePt t="56038" x="4044950" y="3898900"/>
          <p14:tracePt t="56038" x="4057650" y="3879850"/>
          <p14:tracePt t="56038" x="4076700" y="3867150"/>
          <p14:tracePt t="56057" x="4095750" y="3848100"/>
          <p14:tracePt t="56057" x="4121150" y="3835400"/>
          <p14:tracePt t="56072" x="4146550" y="3816350"/>
          <p14:tracePt t="56072" x="4171950" y="3797300"/>
          <p14:tracePt t="56089" x="4203700" y="3784600"/>
          <p14:tracePt t="56089" x="4235450" y="3771900"/>
          <p14:tracePt t="56105" x="4267200" y="3759200"/>
          <p14:tracePt t="56105" x="4298950" y="3752850"/>
          <p14:tracePt t="56105" x="4330700" y="3740150"/>
          <p14:tracePt t="56124" x="4368800" y="3740150"/>
          <p14:tracePt t="56137" x="4406900" y="3733800"/>
          <p14:tracePt t="56137" x="4489450" y="3740150"/>
          <p14:tracePt t="56158" x="4527550" y="3746500"/>
          <p14:tracePt t="56158" x="4572000" y="3752850"/>
          <p14:tracePt t="56172" x="4622800" y="3759200"/>
          <p14:tracePt t="56172" x="4667250" y="3771900"/>
          <p14:tracePt t="56189" x="4705350" y="3778250"/>
          <p14:tracePt t="56189" x="4749800" y="3790950"/>
          <p14:tracePt t="56189" x="4787900" y="3797300"/>
          <p14:tracePt t="56209" x="4826000" y="3810000"/>
          <p14:tracePt t="56220" x="4857750" y="3822700"/>
          <p14:tracePt t="56220" x="4914900" y="3854450"/>
          <p14:tracePt t="56239" x="4940300" y="3873500"/>
          <p14:tracePt t="56239" x="4965700" y="3886200"/>
          <p14:tracePt t="56256" x="4984750" y="3905250"/>
          <p14:tracePt t="56256" x="4997450" y="3924300"/>
          <p14:tracePt t="56272" x="5016500" y="3943350"/>
          <p14:tracePt t="56272" x="5035550" y="3975100"/>
          <p14:tracePt t="56290" x="5048250" y="3987800"/>
          <p14:tracePt t="56290" x="5048250" y="4006850"/>
          <p14:tracePt t="56306" x="5054600" y="4019550"/>
          <p14:tracePt t="56306" x="5054600" y="4032250"/>
          <p14:tracePt t="56323" x="5048250" y="4044950"/>
          <p14:tracePt t="56323" x="5041900" y="4057650"/>
          <p14:tracePt t="56339" x="5035550" y="4064000"/>
          <p14:tracePt t="56339" x="5010150" y="4089400"/>
          <p14:tracePt t="56357" x="4997450" y="4102100"/>
          <p14:tracePt t="56357" x="4978400" y="4114800"/>
          <p14:tracePt t="56374" x="4965700" y="4127500"/>
          <p14:tracePt t="56374" x="4946650" y="4140200"/>
          <p14:tracePt t="56390" x="4927600" y="4159250"/>
          <p14:tracePt t="56390" x="4908550" y="4171950"/>
          <p14:tracePt t="56390" x="4889500" y="4184650"/>
          <p14:tracePt t="56409" x="4870450" y="4197350"/>
          <p14:tracePt t="56421" x="4851400" y="4203700"/>
          <p14:tracePt t="56421" x="4826000" y="4216400"/>
          <p14:tracePt t="56441" x="4775200" y="4235450"/>
          <p14:tracePt t="56441" x="4749800" y="4248150"/>
          <p14:tracePt t="56457" x="4718050" y="4260850"/>
          <p14:tracePt t="56457" x="4686300" y="4267200"/>
          <p14:tracePt t="56474" x="4654550" y="4279900"/>
          <p14:tracePt t="56474" x="4622800" y="4292600"/>
          <p14:tracePt t="56490" x="4584700" y="4298950"/>
          <p14:tracePt t="56490" x="4552950" y="4311650"/>
          <p14:tracePt t="56490" x="4521200" y="4324350"/>
          <p14:tracePt t="56509" x="4489450" y="4337050"/>
          <p14:tracePt t="56522" x="4457700" y="4343400"/>
          <p14:tracePt t="56522" x="4400550" y="4362450"/>
          <p14:tracePt t="56540" x="4375150" y="4375150"/>
          <p14:tracePt t="56540" x="4343400" y="4381500"/>
          <p14:tracePt t="56557" x="4324350" y="4387850"/>
          <p14:tracePt t="56557" x="4298950" y="4394200"/>
          <p14:tracePt t="56574" x="4279900" y="4394200"/>
          <p14:tracePt t="56574" x="4248150" y="4400550"/>
          <p14:tracePt t="56591" x="4235450" y="4406900"/>
          <p14:tracePt t="56591" x="4222750" y="4406900"/>
          <p14:tracePt t="56607" x="4216400" y="4406900"/>
          <p14:tracePt t="56607" x="4203700" y="4406900"/>
          <p14:tracePt t="56624" x="4197350" y="4413250"/>
          <p14:tracePt t="56624" x="4191000" y="4413250"/>
          <p14:tracePt t="56640" x="4184650" y="4413250"/>
          <p14:tracePt t="56640" x="4171950" y="4419600"/>
          <p14:tracePt t="56658" x="4165600" y="4419600"/>
          <p14:tracePt t="56658" x="4159250" y="4419600"/>
          <p14:tracePt t="56675" x="4152900" y="4419600"/>
          <p14:tracePt t="56675" x="4146550" y="4419600"/>
          <p14:tracePt t="56691" x="4133850" y="4419600"/>
          <p14:tracePt t="56691" x="4114800" y="4419600"/>
          <p14:tracePt t="56710" x="4108450" y="4419600"/>
          <p14:tracePt t="56710" x="4095750" y="4413250"/>
          <p14:tracePt t="56725" x="4083050" y="4413250"/>
          <p14:tracePt t="56725" x="4064000" y="4413250"/>
          <p14:tracePt t="56741" x="4051300" y="4413250"/>
          <p14:tracePt t="56741" x="4032250" y="4413250"/>
          <p14:tracePt t="56758" x="4019550" y="4413250"/>
          <p14:tracePt t="56758" x="4000500" y="4413250"/>
          <p14:tracePt t="56758" x="3987800" y="4406900"/>
          <p14:tracePt t="56777" x="3968750" y="4400550"/>
          <p14:tracePt t="56789" x="3956050" y="4394200"/>
          <p14:tracePt t="56789" x="3924300" y="4368800"/>
          <p14:tracePt t="56810" x="3911600" y="4356100"/>
          <p14:tracePt t="56810" x="3898900" y="4337050"/>
          <p14:tracePt t="56824" x="3892550" y="4311650"/>
          <p14:tracePt t="56824" x="3886200" y="4292600"/>
          <p14:tracePt t="56842" x="3879850" y="4267200"/>
          <p14:tracePt t="56842" x="3873500" y="4241800"/>
          <p14:tracePt t="56842" x="3873500" y="4216400"/>
          <p14:tracePt t="56860" x="3873500" y="4184650"/>
          <p14:tracePt t="56873" x="3879850" y="4159250"/>
          <p14:tracePt t="56873" x="3905250" y="4108450"/>
          <p14:tracePt t="56892" x="3917950" y="4089400"/>
          <p14:tracePt t="56892" x="3937000" y="4064000"/>
          <p14:tracePt t="56909" x="3962400" y="4044950"/>
          <p14:tracePt t="56909" x="3987800" y="4019550"/>
          <p14:tracePt t="56925" x="4013200" y="4000500"/>
          <p14:tracePt t="56925" x="4044950" y="3981450"/>
          <p14:tracePt t="56941" x="4076700" y="3968750"/>
          <p14:tracePt t="56941" x="4152900" y="3930650"/>
          <p14:tracePt t="56959" x="4191000" y="3917950"/>
          <p14:tracePt t="56959" x="4235450" y="3905250"/>
          <p14:tracePt t="56975" x="4279900" y="3892550"/>
          <p14:tracePt t="56975" x="4324350" y="3886200"/>
          <p14:tracePt t="56992" x="4375150" y="3879850"/>
          <p14:tracePt t="56992" x="4470400" y="3879850"/>
          <p14:tracePt t="57010" x="4514850" y="3879850"/>
          <p14:tracePt t="57010" x="4565650" y="3886200"/>
          <p14:tracePt t="57026" x="4610100" y="3892550"/>
          <p14:tracePt t="57026" x="4654550" y="3898900"/>
          <p14:tracePt t="57042" x="4692650" y="3898900"/>
          <p14:tracePt t="57042" x="4730750" y="3911600"/>
          <p14:tracePt t="57060" x="4768850" y="3917950"/>
          <p14:tracePt t="57060" x="4800600" y="3924300"/>
          <p14:tracePt t="57060" x="4826000" y="3930650"/>
          <p14:tracePt t="57077" x="4857750" y="3943350"/>
          <p14:tracePt t="57077" x="4876800" y="3956050"/>
          <p14:tracePt t="57092" x="4902200" y="3975100"/>
          <p14:tracePt t="57092" x="4921250" y="3987800"/>
          <p14:tracePt t="57110" x="4933950" y="4006850"/>
          <p14:tracePt t="57110" x="4953000" y="4025900"/>
          <p14:tracePt t="57125" x="4959350" y="4038600"/>
          <p14:tracePt t="57125" x="4965700" y="4057650"/>
          <p14:tracePt t="57125" x="4972050" y="4070350"/>
          <p14:tracePt t="57145" x="4972050" y="4083050"/>
          <p14:tracePt t="57157" x="4965700" y="4102100"/>
          <p14:tracePt t="57157" x="4953000" y="4121150"/>
          <p14:tracePt t="57178" x="4940300" y="4133850"/>
          <p14:tracePt t="57178" x="4927600" y="4146550"/>
          <p14:tracePt t="57192" x="4908550" y="4159250"/>
          <p14:tracePt t="57192" x="4895850" y="4171950"/>
          <p14:tracePt t="57192" x="4876800" y="4184650"/>
          <p14:tracePt t="57212" x="4857750" y="4197350"/>
          <p14:tracePt t="57224" x="4838700" y="4210050"/>
          <p14:tracePt t="57224" x="4819650" y="4216400"/>
          <p14:tracePt t="57224" x="4800600" y="4229100"/>
          <p14:tracePt t="57245" x="4775200" y="4241800"/>
          <p14:tracePt t="57245" x="4749800" y="4248150"/>
          <p14:tracePt t="57260" x="4724400" y="4260850"/>
          <p14:tracePt t="57260" x="4692650" y="4267200"/>
          <p14:tracePt t="57276" x="4667250" y="4279900"/>
          <p14:tracePt t="57276" x="4635500" y="4286250"/>
          <p14:tracePt t="57293" x="4610100" y="4298950"/>
          <p14:tracePt t="57293" x="4546600" y="4311650"/>
          <p14:tracePt t="57310" x="4521200" y="4318000"/>
          <p14:tracePt t="57310" x="4489450" y="4324350"/>
          <p14:tracePt t="57326" x="4457700" y="4330700"/>
          <p14:tracePt t="57326" x="4425950" y="4337050"/>
          <p14:tracePt t="57343" x="4394200" y="4337050"/>
          <p14:tracePt t="57343" x="4362450" y="4343400"/>
          <p14:tracePt t="57361" x="4330700" y="4343400"/>
          <p14:tracePt t="57361" x="4267200" y="4337050"/>
          <p14:tracePt t="57377" x="4235450" y="4337050"/>
          <p14:tracePt t="57377" x="4203700" y="4337050"/>
          <p14:tracePt t="57393" x="4171950" y="4337050"/>
          <p14:tracePt t="57393" x="4146550" y="4337050"/>
          <p14:tracePt t="57411" x="4121150" y="4337050"/>
          <p14:tracePt t="57411" x="4095750" y="4343400"/>
          <p14:tracePt t="57411" x="4076700" y="4343400"/>
          <p14:tracePt t="57429" x="4064000" y="4349750"/>
          <p14:tracePt t="57442" x="4044950" y="4349750"/>
          <p14:tracePt t="57442" x="4025900" y="4356100"/>
          <p14:tracePt t="57462" x="4013200" y="4356100"/>
          <p14:tracePt t="57462" x="4006850" y="4356100"/>
          <p14:tracePt t="57478" x="4000500" y="4349750"/>
          <p14:tracePt t="57478" x="3994150" y="4349750"/>
          <p14:tracePt t="57493" x="3987800" y="4343400"/>
          <p14:tracePt t="57493" x="3981450" y="4337050"/>
          <p14:tracePt t="57493" x="3975100" y="4337050"/>
          <p14:tracePt t="57513" x="3968750" y="4330700"/>
          <p14:tracePt t="57525" x="3962400" y="4324350"/>
          <p14:tracePt t="57542" x="3956050" y="4324350"/>
          <p14:tracePt t="57559" x="3949700" y="4318000"/>
          <p14:tracePt t="57576" x="3956050" y="4311650"/>
          <p14:tracePt t="57597" x="3956050" y="4305300"/>
          <p14:tracePt t="57624" x="3956050" y="4298950"/>
          <p14:tracePt t="57656" x="3956050" y="4292600"/>
          <p14:tracePt t="57676" x="3956050" y="4286250"/>
          <p14:tracePt t="57692" x="3956050" y="4279900"/>
          <p14:tracePt t="57700" x="3956050" y="4273550"/>
          <p14:tracePt t="57709" x="3949700" y="4260850"/>
          <p14:tracePt t="57709" x="3949700" y="4248150"/>
          <p14:tracePt t="57709" x="3949700" y="4229100"/>
          <p14:tracePt t="57729" x="3949700" y="4210050"/>
          <p14:tracePt t="57729" x="3949700" y="4191000"/>
          <p14:tracePt t="57745" x="3956050" y="4171950"/>
          <p14:tracePt t="57745" x="3956050" y="4146550"/>
          <p14:tracePt t="57762" x="3962400" y="4121150"/>
          <p14:tracePt t="57762" x="3975100" y="4095750"/>
          <p14:tracePt t="57778" x="3994150" y="4064000"/>
          <p14:tracePt t="57778" x="4013200" y="4038600"/>
          <p14:tracePt t="57778" x="4044950" y="4006850"/>
          <p14:tracePt t="57797" x="4076700" y="3981450"/>
          <p14:tracePt t="57809" x="4114800" y="3949700"/>
          <p14:tracePt t="57809" x="4159250" y="3917950"/>
          <p14:tracePt t="57829" x="4248150" y="3860800"/>
          <p14:tracePt t="57829" x="4292600" y="3829050"/>
          <p14:tracePt t="57845" x="4343400" y="3810000"/>
          <p14:tracePt t="57845" x="4394200" y="3784600"/>
          <p14:tracePt t="57862" x="4438650" y="3771900"/>
          <p14:tracePt t="57862" x="4489450" y="3759200"/>
          <p14:tracePt t="57879" x="4540250" y="3759200"/>
          <p14:tracePt t="57879" x="4591050" y="3759200"/>
          <p14:tracePt t="57879" x="4641850" y="3759200"/>
          <p14:tracePt t="57897" x="4686300" y="3765550"/>
          <p14:tracePt t="57897" x="4737100" y="3778250"/>
          <p14:tracePt t="57912" x="4781550" y="3790950"/>
          <p14:tracePt t="57912" x="4826000" y="3803650"/>
          <p14:tracePt t="57928" x="4864100" y="3816350"/>
          <p14:tracePt t="57928" x="4902200" y="3835400"/>
          <p14:tracePt t="57945" x="4933950" y="3854450"/>
          <p14:tracePt t="57945" x="4959350" y="3873500"/>
          <p14:tracePt t="57962" x="4984750" y="3892550"/>
          <p14:tracePt t="57962" x="5010150" y="3943350"/>
          <p14:tracePt t="57978" x="5022850" y="3968750"/>
          <p14:tracePt t="57978" x="5029200" y="3987800"/>
          <p14:tracePt t="57995" x="5029200" y="4013200"/>
          <p14:tracePt t="57995" x="5022850" y="4038600"/>
          <p14:tracePt t="58012" x="5016500" y="4064000"/>
          <p14:tracePt t="58012" x="4997450" y="4108450"/>
          <p14:tracePt t="58029" x="4984750" y="4127500"/>
          <p14:tracePt t="58029" x="4965700" y="4146550"/>
          <p14:tracePt t="58046" x="4953000" y="4165600"/>
          <p14:tracePt t="58046" x="4933950" y="4184650"/>
          <p14:tracePt t="58062" x="4914900" y="4197350"/>
          <p14:tracePt t="58062" x="4895850" y="4210050"/>
          <p14:tracePt t="58079" x="4876800" y="4222750"/>
          <p14:tracePt t="58079" x="4864100" y="4235450"/>
          <p14:tracePt t="58079" x="4845050" y="4241800"/>
          <p14:tracePt t="58100" x="4826000" y="4248150"/>
          <p14:tracePt t="58100" x="4813300" y="4260850"/>
          <p14:tracePt t="58113" x="4794250" y="4267200"/>
          <p14:tracePt t="58113" x="4781550" y="4273550"/>
          <p14:tracePt t="58130" x="4768850" y="4279900"/>
          <p14:tracePt t="58130" x="4756150" y="4279900"/>
          <p14:tracePt t="58146" x="4737100" y="4286250"/>
          <p14:tracePt t="58146" x="4724400" y="4292600"/>
          <p14:tracePt t="58146" x="4711700" y="4292600"/>
          <p14:tracePt t="58165" x="4699000" y="4292600"/>
          <p14:tracePt t="58177" x="4686300" y="4298950"/>
          <p14:tracePt t="58177" x="4667250" y="4305300"/>
          <p14:tracePt t="58198" x="4654550" y="4311650"/>
          <p14:tracePt t="58198" x="4641850" y="4311650"/>
          <p14:tracePt t="58213" x="4629150" y="4318000"/>
          <p14:tracePt t="58213" x="4616450" y="4318000"/>
          <p14:tracePt t="58230" x="4603750" y="4324350"/>
          <p14:tracePt t="58230" x="4591050" y="4330700"/>
          <p14:tracePt t="58246" x="4578350" y="4330700"/>
          <p14:tracePt t="58246" x="4572000" y="4337050"/>
          <p14:tracePt t="58246" x="4559300" y="4343400"/>
          <p14:tracePt t="58265" x="4546600" y="4349750"/>
          <p14:tracePt t="58265" x="4540250" y="4349750"/>
          <p14:tracePt t="58279" x="4527550" y="4356100"/>
          <p14:tracePt t="58279" x="4521200" y="4362450"/>
          <p14:tracePt t="58296" x="4514850" y="4368800"/>
          <p14:tracePt t="58296" x="4508500" y="4368800"/>
          <p14:tracePt t="58314" x="4502150" y="4375150"/>
          <p14:tracePt t="58314" x="4495800" y="4375150"/>
          <p14:tracePt t="58330" x="4502150" y="4375150"/>
          <p14:tracePt t="58384" x="4514850" y="4368800"/>
          <p14:tracePt t="58396" x="4521200" y="4368800"/>
          <p14:tracePt t="58412" x="4527550" y="4368800"/>
          <p14:tracePt t="58428" x="4533900" y="4368800"/>
          <p14:tracePt t="58444" x="4527550" y="4375150"/>
          <p14:tracePt t="58481" x="4521200" y="4381500"/>
          <p14:tracePt t="58497" x="4521200" y="4387850"/>
          <p14:tracePt t="58505" x="4508500" y="4394200"/>
          <p14:tracePt t="58516" x="4508500" y="4400550"/>
          <p14:tracePt t="58529" x="4502150" y="4400550"/>
          <p14:tracePt t="58546" x="4489450" y="4406900"/>
          <p14:tracePt t="58546" x="4483100" y="4413250"/>
          <p14:tracePt t="58567" x="4476750" y="4419600"/>
          <p14:tracePt t="58579" x="4464050" y="4419600"/>
          <p14:tracePt t="58595" x="4457700" y="4425950"/>
          <p14:tracePt t="58612" x="4451350" y="4432300"/>
          <p14:tracePt t="58637" x="4445000" y="4432300"/>
          <p14:tracePt t="58653" x="4438650" y="4432300"/>
          <p14:tracePt t="58669" x="4432300" y="4438650"/>
          <p14:tracePt t="58689" x="4425950" y="4432300"/>
          <p14:tracePt t="58781" x="4419600" y="4432300"/>
          <p14:tracePt t="58809" x="4419600" y="4438650"/>
          <p14:tracePt t="58840" x="4419600" y="4432300"/>
          <p14:tracePt t="58917" x="4413250" y="4438650"/>
          <p14:tracePt t="58984" x="4406900" y="4438650"/>
          <p14:tracePt t="58996" x="4400550" y="4445000"/>
          <p14:tracePt t="59005" x="4394200" y="4445000"/>
          <p14:tracePt t="59013" x="4387850" y="4445000"/>
          <p14:tracePt t="59013" x="4381500" y="4445000"/>
          <p14:tracePt t="59032" x="4375150" y="4451350"/>
          <p14:tracePt t="59032" x="4368800" y="4451350"/>
          <p14:tracePt t="59049" x="4362450" y="4451350"/>
          <p14:tracePt t="59049" x="4356100" y="4457700"/>
          <p14:tracePt t="59065" x="4349750" y="4457700"/>
          <p14:tracePt t="59080" x="4343400" y="4464050"/>
          <p14:tracePt t="59097" x="4337050" y="4470400"/>
          <p14:tracePt t="59114" x="4330700" y="4470400"/>
          <p14:tracePt t="59133" x="4330700" y="4476750"/>
          <p14:tracePt t="59225" x="4324350" y="4483100"/>
          <p14:tracePt t="59252" x="4318000" y="4489450"/>
          <p14:tracePt t="59269" x="4311650" y="4495800"/>
          <p14:tracePt t="59285" x="4305300" y="4495800"/>
          <p14:tracePt t="59289" x="4298950" y="4508500"/>
          <p14:tracePt t="59305" x="4292600" y="4514850"/>
          <p14:tracePt t="59314" x="4286250" y="4514850"/>
          <p14:tracePt t="59314" x="4279900" y="4527550"/>
          <p14:tracePt t="59333" x="4273550" y="4527550"/>
          <p14:tracePt t="59333" x="4260850" y="4540250"/>
          <p14:tracePt t="59350" x="4254500" y="4546600"/>
          <p14:tracePt t="59350" x="4248150" y="4546600"/>
          <p14:tracePt t="59366" x="4241800" y="4552950"/>
          <p14:tracePt t="59366" x="4235450" y="4559300"/>
          <p14:tracePt t="59383" x="4229100" y="4559300"/>
          <p14:tracePt t="59383" x="4229100" y="4565650"/>
          <p14:tracePt t="59400" x="4216400" y="4572000"/>
          <p14:tracePt t="59416" x="4210050" y="4578350"/>
          <p14:tracePt t="59433" x="4203700" y="4584700"/>
          <p14:tracePt t="59449" x="4197350" y="4591050"/>
          <p14:tracePt t="59470" x="4191000" y="4597400"/>
          <p14:tracePt t="59509" x="4197350" y="4597400"/>
          <p14:tracePt t="59569" x="4197350" y="4603750"/>
          <p14:tracePt t="59588" x="4197350" y="4610100"/>
          <p14:tracePt t="59605" x="4197350" y="4616450"/>
          <p14:tracePt t="59621" x="4197350" y="4622800"/>
          <p14:tracePt t="59645" x="4203700" y="4629150"/>
          <p14:tracePt t="59657" x="4203700" y="4635500"/>
          <p14:tracePt t="59681" x="4210050" y="4641850"/>
          <p14:tracePt t="59697" x="4210050" y="4648200"/>
          <p14:tracePt t="59709" x="4216400" y="4654550"/>
          <p14:tracePt t="59725" x="4222750" y="4660900"/>
          <p14:tracePt t="59748" x="4229100" y="4667250"/>
          <p14:tracePt t="59765" x="4229100" y="4673600"/>
          <p14:tracePt t="59785" x="4235450" y="4679950"/>
          <p14:tracePt t="59801" x="4229100" y="4686300"/>
          <p14:tracePt t="59817" x="4229100" y="4699000"/>
          <p14:tracePt t="59829" x="4229100" y="4705350"/>
          <p14:tracePt t="59838" x="4222750" y="4711700"/>
          <p14:tracePt t="59850" x="4222750" y="4718050"/>
          <p14:tracePt t="59850" x="4222750" y="4730750"/>
          <p14:tracePt t="59870" x="4222750" y="4737100"/>
          <p14:tracePt t="59885" x="4216400" y="4743450"/>
          <p14:tracePt t="59885" x="4216400" y="4749800"/>
          <p14:tracePt t="59902" x="4216400" y="4756150"/>
          <p14:tracePt t="59902" x="4216400" y="4762500"/>
          <p14:tracePt t="59919" x="4210050" y="4768850"/>
          <p14:tracePt t="59933" x="4210050" y="4775200"/>
          <p14:tracePt t="59950" x="4210050" y="4787900"/>
          <p14:tracePt t="59967" x="4216400" y="4794250"/>
          <p14:tracePt t="59989" x="4216400" y="4800600"/>
          <p14:tracePt t="60009" x="4216400" y="4813300"/>
          <p14:tracePt t="60032" x="4210050" y="4819650"/>
          <p14:tracePt t="60048" x="4203700" y="4826000"/>
          <p14:tracePt t="60065" x="4203700" y="4838700"/>
          <p14:tracePt t="60077" x="4197350" y="4845050"/>
          <p14:tracePt t="60086" x="4197350" y="4851400"/>
          <p14:tracePt t="60086" x="4191000" y="4857750"/>
          <p14:tracePt t="60103" x="4191000" y="4864100"/>
          <p14:tracePt t="60103" x="4191000" y="4870450"/>
          <p14:tracePt t="60119" x="4184650" y="4876800"/>
          <p14:tracePt t="60119" x="4184650" y="4889500"/>
          <p14:tracePt t="60119" x="4178300" y="4895850"/>
          <p14:tracePt t="60138" x="4178300" y="4908550"/>
          <p14:tracePt t="60138" x="4178300" y="4914900"/>
          <p14:tracePt t="60153" x="4171950" y="4927600"/>
          <p14:tracePt t="60153" x="4171950" y="4933950"/>
          <p14:tracePt t="60171" x="4165600" y="4946650"/>
          <p14:tracePt t="60171" x="4165600" y="4959350"/>
          <p14:tracePt t="60186" x="4159250" y="4972050"/>
          <p14:tracePt t="60186" x="4159250" y="4991100"/>
          <p14:tracePt t="60203" x="4159250" y="5003800"/>
          <p14:tracePt t="60203" x="4152900" y="5016500"/>
          <p14:tracePt t="60203" x="4152900" y="5035550"/>
          <p14:tracePt t="60222" x="4152900" y="5048250"/>
          <p14:tracePt t="60234" x="4159250" y="5060950"/>
          <p14:tracePt t="60234" x="4165600" y="5080000"/>
          <p14:tracePt t="60253" x="4165600" y="5086350"/>
          <p14:tracePt t="60253" x="4171950" y="5092700"/>
          <p14:tracePt t="60270" x="4184650" y="5086350"/>
          <p14:tracePt t="60270" x="4191000" y="5080000"/>
          <p14:tracePt t="60286" x="4203700" y="5067300"/>
          <p14:tracePt t="60286" x="4210050" y="5054600"/>
          <p14:tracePt t="60286" x="4222750" y="5029200"/>
          <p14:tracePt t="60305" x="4235450" y="5003800"/>
          <p14:tracePt t="60305" x="4248150" y="4978400"/>
          <p14:tracePt t="60320" x="4260850" y="4940300"/>
          <p14:tracePt t="60320" x="4273550" y="4902200"/>
          <p14:tracePt t="60337" x="4286250" y="4857750"/>
          <p14:tracePt t="60337" x="4305300" y="4813300"/>
          <p14:tracePt t="60354" x="4324350" y="4762500"/>
          <p14:tracePt t="60354" x="4362450" y="4648200"/>
          <p14:tracePt t="60370" x="4387850" y="4591050"/>
          <p14:tracePt t="60370" x="4406900" y="4533900"/>
          <p14:tracePt t="60387" x="4425950" y="4476750"/>
          <p14:tracePt t="60387" x="4451350" y="4419600"/>
          <p14:tracePt t="60403" x="4464050" y="4368800"/>
          <p14:tracePt t="60403" x="4483100" y="4311650"/>
          <p14:tracePt t="60420" x="4502150" y="4260850"/>
          <p14:tracePt t="60420" x="4533900" y="4159250"/>
          <p14:tracePt t="60437" x="4552950" y="4108450"/>
          <p14:tracePt t="60437" x="4565650" y="4064000"/>
          <p14:tracePt t="60454" x="4584700" y="4006850"/>
          <p14:tracePt t="60454" x="4603750" y="3949700"/>
          <p14:tracePt t="60471" x="4622800" y="3886200"/>
          <p14:tracePt t="60471" x="4641850" y="3822700"/>
          <p14:tracePt t="60471" x="4667250" y="3746500"/>
          <p14:tracePt t="60489" x="4686300" y="3670300"/>
          <p14:tracePt t="60502" x="4705350" y="3594100"/>
          <p14:tracePt t="60502" x="4724400" y="3517900"/>
          <p14:tracePt t="60522" x="4749800" y="3371850"/>
          <p14:tracePt t="60522" x="4762500" y="3295650"/>
          <p14:tracePt t="60538" x="4775200" y="3232150"/>
          <p14:tracePt t="60538" x="4787900" y="3168650"/>
          <p14:tracePt t="60554" x="4800600" y="3105150"/>
          <p14:tracePt t="60554" x="4819650" y="3048000"/>
          <p14:tracePt t="60571" x="4838700" y="2990850"/>
          <p14:tracePt t="60571" x="4851400" y="2940050"/>
          <p14:tracePt t="60571" x="4870450" y="2889250"/>
          <p14:tracePt t="60590" x="4895850" y="2844800"/>
          <p14:tracePt t="60602" x="4914900" y="2794000"/>
          <p14:tracePt t="60602" x="4959350" y="2698750"/>
          <p14:tracePt t="60621" x="4978400" y="2647950"/>
          <p14:tracePt t="60621" x="5003800" y="2597150"/>
          <p14:tracePt t="60638" x="5022850" y="2546350"/>
          <p14:tracePt t="60638" x="5041900" y="2489200"/>
          <p14:tracePt t="60654" x="5060950" y="2438400"/>
          <p14:tracePt t="60654" x="5092700" y="2336800"/>
          <p14:tracePt t="60673" x="5105400" y="2298700"/>
          <p14:tracePt t="60673" x="5118100" y="2260600"/>
          <p14:tracePt t="60688" x="5130800" y="2235200"/>
          <p14:tracePt t="60688" x="5149850" y="2209800"/>
          <p14:tracePt t="60705" x="5162550" y="2190750"/>
          <p14:tracePt t="60705" x="5181600" y="2178050"/>
          <p14:tracePt t="60721" x="5200650" y="2165350"/>
          <p14:tracePt t="60721" x="5238750" y="2139950"/>
          <p14:tracePt t="60738" x="5257800" y="2133600"/>
          <p14:tracePt t="60738" x="5270500" y="2127250"/>
          <p14:tracePt t="60755" x="5289550" y="2120900"/>
          <p14:tracePt t="60755" x="5302250" y="2120900"/>
          <p14:tracePt t="60772" x="5314950" y="2120900"/>
          <p14:tracePt t="60772" x="5321300" y="2120900"/>
          <p14:tracePt t="60772" x="5334000" y="2127250"/>
          <p14:tracePt t="60790" x="5334000" y="2139950"/>
          <p14:tracePt t="60790" x="5340350" y="2146300"/>
          <p14:tracePt t="60806" x="5340350" y="2159000"/>
          <p14:tracePt t="60806" x="5340350" y="2165350"/>
          <p14:tracePt t="60823" x="5340350" y="2178050"/>
          <p14:tracePt t="60823" x="5334000" y="2184400"/>
          <p14:tracePt t="60839" x="5327650" y="2190750"/>
          <p14:tracePt t="60839" x="5314950" y="2197100"/>
          <p14:tracePt t="60839" x="5295900" y="2197100"/>
          <p14:tracePt t="60857" x="5276850" y="2197100"/>
          <p14:tracePt t="60870" x="5257800" y="2197100"/>
          <p14:tracePt t="60870" x="5219700" y="2178050"/>
          <p14:tracePt t="60890" x="5194300" y="2165350"/>
          <p14:tracePt t="60890" x="5168900" y="2146300"/>
          <p14:tracePt t="60906" x="5143500" y="2127250"/>
          <p14:tracePt t="60906" x="5118100" y="2108200"/>
          <p14:tracePt t="60922" x="5099050" y="2082800"/>
          <p14:tracePt t="60922" x="5073650" y="2057400"/>
          <p14:tracePt t="60938" x="5048250" y="2025650"/>
          <p14:tracePt t="60938" x="5029200" y="2000250"/>
          <p14:tracePt t="60938" x="5010150" y="1962150"/>
          <p14:tracePt t="60958" x="4997450" y="1930400"/>
          <p14:tracePt t="60958" x="4984750" y="1892300"/>
          <p14:tracePt t="60972" x="4978400" y="1847850"/>
          <p14:tracePt t="60972" x="4984750" y="1803400"/>
          <p14:tracePt t="60989" x="4991100" y="1758950"/>
          <p14:tracePt t="60989" x="5003800" y="1708150"/>
          <p14:tracePt t="61006" x="5029200" y="1657350"/>
          <p14:tracePt t="61006" x="5054600" y="1612900"/>
          <p14:tracePt t="61022" x="5092700" y="1568450"/>
          <p14:tracePt t="61022" x="5181600" y="1485900"/>
          <p14:tracePt t="61039" x="5232400" y="1454150"/>
          <p14:tracePt t="61039" x="5283200" y="1422400"/>
          <p14:tracePt t="61056" x="5346700" y="1390650"/>
          <p14:tracePt t="61056" x="5410200" y="1371600"/>
          <p14:tracePt t="61072" x="5473700" y="1358900"/>
          <p14:tracePt t="61072" x="5600700" y="1346200"/>
          <p14:tracePt t="61090" x="5670550" y="1352550"/>
          <p14:tracePt t="61090" x="5734050" y="1358900"/>
          <p14:tracePt t="61106" x="5791200" y="1377950"/>
          <p14:tracePt t="61106" x="5854700" y="1403350"/>
          <p14:tracePt t="61123" x="5905500" y="1435100"/>
          <p14:tracePt t="61123" x="5956300" y="1473200"/>
          <p14:tracePt t="61139" x="5994400" y="1517650"/>
          <p14:tracePt t="61139" x="6032500" y="1568450"/>
          <p14:tracePt t="61139" x="6064250" y="1625600"/>
          <p14:tracePt t="61158" x="6083300" y="1689100"/>
          <p14:tracePt t="61171" x="6096000" y="1758950"/>
          <p14:tracePt t="61171" x="6096000" y="1905000"/>
          <p14:tracePt t="61190" x="6083300" y="1981200"/>
          <p14:tracePt t="61190" x="6064250" y="2057400"/>
          <p14:tracePt t="61207" x="6038850" y="2139950"/>
          <p14:tracePt t="61207" x="6000750" y="2216150"/>
          <p14:tracePt t="61207" x="5962650" y="2286000"/>
          <p14:tracePt t="61225" x="5918200" y="2355850"/>
          <p14:tracePt t="61238" x="5867400" y="2413000"/>
          <p14:tracePt t="61238" x="5759450" y="2508250"/>
          <p14:tracePt t="61258" x="5702300" y="2546350"/>
          <p14:tracePt t="61258" x="5651500" y="2578100"/>
          <p14:tracePt t="61273" x="5594350" y="2603500"/>
          <p14:tracePt t="61273" x="5543550" y="2628900"/>
          <p14:tracePt t="61290" x="5492750" y="2647950"/>
          <p14:tracePt t="61290" x="5448300" y="2673350"/>
          <p14:tracePt t="61307" x="5403850" y="2692400"/>
          <p14:tracePt t="61307" x="5365750" y="2711450"/>
          <p14:tracePt t="61307" x="5334000" y="2736850"/>
          <p14:tracePt t="61326" x="5308600" y="2755900"/>
          <p14:tracePt t="61326" x="5289550" y="2774950"/>
          <p14:tracePt t="61341" x="5270500" y="2794000"/>
          <p14:tracePt t="61341" x="5257800" y="2819400"/>
          <p14:tracePt t="61357" x="5245100" y="2851150"/>
          <p14:tracePt t="61357" x="5232400" y="2882900"/>
          <p14:tracePt t="61374" x="5219700" y="2914650"/>
          <p14:tracePt t="61374" x="5194300" y="3003550"/>
          <p14:tracePt t="61391" x="5181600" y="3054350"/>
          <p14:tracePt t="61391" x="5162550" y="3105150"/>
          <p14:tracePt t="61408" x="5143500" y="3162300"/>
          <p14:tracePt t="61408" x="5118100" y="3213100"/>
          <p14:tracePt t="61424" x="5092700" y="3276600"/>
          <p14:tracePt t="61424" x="5067300" y="3327400"/>
          <p14:tracePt t="61441" x="5041900" y="3384550"/>
          <p14:tracePt t="61441" x="4991100" y="3498850"/>
          <p14:tracePt t="61458" x="4965700" y="3549650"/>
          <p14:tracePt t="61458" x="4940300" y="3594100"/>
          <p14:tracePt t="61474" x="4921250" y="3638550"/>
          <p14:tracePt t="61474" x="4895850" y="3676650"/>
          <p14:tracePt t="61491" x="4876800" y="3708400"/>
          <p14:tracePt t="61491" x="4851400" y="3740150"/>
          <p14:tracePt t="61491" x="4832350" y="3765550"/>
          <p14:tracePt t="61510" x="4813300" y="3784600"/>
          <p14:tracePt t="61522" x="4800600" y="3803650"/>
          <p14:tracePt t="61522" x="4781550" y="3822700"/>
          <p14:tracePt t="61542" x="4762500" y="3848100"/>
          <p14:tracePt t="61542" x="4749800" y="3860800"/>
          <p14:tracePt t="61558" x="4743450" y="3867150"/>
          <p14:tracePt t="61558" x="4737100" y="3873500"/>
          <p14:tracePt t="61574" x="4730750" y="3873500"/>
          <p14:tracePt t="61589" x="4737100" y="3873500"/>
          <p14:tracePt t="61617" x="4743450" y="3867150"/>
          <p14:tracePt t="61629" x="4749800" y="3867150"/>
          <p14:tracePt t="61645" x="4756150" y="3867150"/>
          <p14:tracePt t="61663" x="4756150" y="3873500"/>
          <p14:tracePt t="61713" x="4743450" y="3873500"/>
          <p14:tracePt t="61737" x="4737100" y="3879850"/>
          <p14:tracePt t="61749" x="4730750" y="3886200"/>
          <p14:tracePt t="61765" x="4724400" y="3892550"/>
          <p14:tracePt t="61781" x="4718050" y="3892550"/>
          <p14:tracePt t="61790" x="4711700" y="3898900"/>
          <p14:tracePt t="61807" x="4705350" y="3905250"/>
          <p14:tracePt t="61807" x="4692650" y="3911600"/>
          <p14:tracePt t="61826" x="4686300" y="3917950"/>
          <p14:tracePt t="61826" x="4679950" y="3917950"/>
          <p14:tracePt t="61842" x="4673600" y="3917950"/>
          <p14:tracePt t="61842" x="4667250" y="3924300"/>
          <p14:tracePt t="61859" x="4660900" y="3924300"/>
          <p14:tracePt t="61859" x="4654550" y="3930650"/>
          <p14:tracePt t="61859" x="4648200" y="3930650"/>
          <p14:tracePt t="61878" x="4641850" y="3937000"/>
          <p14:tracePt t="61890" x="4635500" y="3937000"/>
          <p14:tracePt t="61890" x="4622800" y="3943350"/>
          <p14:tracePt t="61911" x="4616450" y="3949700"/>
          <p14:tracePt t="61911" x="4610100" y="3949700"/>
          <p14:tracePt t="61926" x="4603750" y="3956050"/>
          <p14:tracePt t="61926" x="4597400" y="3962400"/>
          <p14:tracePt t="61942" x="4591050" y="3962400"/>
          <p14:tracePt t="61942" x="4584700" y="3968750"/>
          <p14:tracePt t="61942" x="4578350" y="3975100"/>
          <p14:tracePt t="61962" x="4572000" y="3975100"/>
          <p14:tracePt t="61978" x="4565650" y="3981450"/>
          <p14:tracePt t="61991" x="4559300" y="3975100"/>
          <p14:tracePt t="62014" x="4559300" y="3968750"/>
          <p14:tracePt t="62029" x="4565650" y="3962400"/>
          <p14:tracePt t="62045" x="4565650" y="3956050"/>
          <p14:tracePt t="62066" x="4572000" y="3956050"/>
          <p14:tracePt t="62081" x="4572000" y="3949700"/>
          <p14:tracePt t="62091" x="4578350" y="3943350"/>
          <p14:tracePt t="62091" x="4584700" y="3924300"/>
          <p14:tracePt t="62111" x="4584700" y="3917950"/>
          <p14:tracePt t="62111" x="4591050" y="3905250"/>
          <p14:tracePt t="62127" x="4591050" y="3892550"/>
          <p14:tracePt t="62127" x="4597400" y="3879850"/>
          <p14:tracePt t="62143" x="4597400" y="3867150"/>
          <p14:tracePt t="62143" x="4597400" y="3854450"/>
          <p14:tracePt t="62161" x="4597400" y="3841750"/>
          <p14:tracePt t="62161" x="4597400" y="3829050"/>
          <p14:tracePt t="62161" x="4591050" y="3816350"/>
          <p14:tracePt t="62179" x="4591050" y="3803650"/>
          <p14:tracePt t="62179" x="4584700" y="3784600"/>
          <p14:tracePt t="62194" x="4578350" y="3771900"/>
          <p14:tracePt t="62194" x="4565650" y="3759200"/>
          <p14:tracePt t="62211" x="4552950" y="3746500"/>
          <p14:tracePt t="62211" x="4540250" y="3727450"/>
          <p14:tracePt t="62226" x="4527550" y="3714750"/>
          <p14:tracePt t="62226" x="4508500" y="3695700"/>
          <p14:tracePt t="62243" x="4495800" y="3676650"/>
          <p14:tracePt t="62243" x="4476750" y="3663950"/>
          <p14:tracePt t="62243" x="4464050" y="3644900"/>
          <p14:tracePt t="62263" x="4445000" y="3632200"/>
          <p14:tracePt t="62275" x="4432300" y="3613150"/>
          <p14:tracePt t="62275" x="4413250" y="3587750"/>
          <p14:tracePt t="62293" x="4406900" y="3575050"/>
          <p14:tracePt t="62293" x="4400550" y="3568700"/>
          <p14:tracePt t="62311" x="4400550" y="3556000"/>
          <p14:tracePt t="62311" x="4394200" y="3549650"/>
          <p14:tracePt t="62327" x="4394200" y="353695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2.6|12.4|21.2"/>
</p:tagLst>
</file>

<file path=ppt/tags/tag2.xml><?xml version="1.0" encoding="utf-8"?>
<p:tagLst xmlns:a="http://schemas.openxmlformats.org/drawingml/2006/main" xmlns:r="http://schemas.openxmlformats.org/officeDocument/2006/relationships" xmlns:p="http://schemas.openxmlformats.org/presentationml/2006/main">
  <p:tag name="TIMING" val="|9.9"/>
</p:tagLst>
</file>

<file path=ppt/tags/tag3.xml><?xml version="1.0" encoding="utf-8"?>
<p:tagLst xmlns:a="http://schemas.openxmlformats.org/drawingml/2006/main" xmlns:r="http://schemas.openxmlformats.org/officeDocument/2006/relationships" xmlns:p="http://schemas.openxmlformats.org/presentationml/2006/main">
  <p:tag name="TIMING" val="|10.4|18"/>
</p:tagLst>
</file>

<file path=ppt/tags/tag4.xml><?xml version="1.0" encoding="utf-8"?>
<p:tagLst xmlns:a="http://schemas.openxmlformats.org/drawingml/2006/main" xmlns:r="http://schemas.openxmlformats.org/officeDocument/2006/relationships" xmlns:p="http://schemas.openxmlformats.org/presentationml/2006/main">
  <p:tag name="TIMING" val="|5.5|11.7"/>
</p:tagLst>
</file>

<file path=ppt/tags/tag5.xml><?xml version="1.0" encoding="utf-8"?>
<p:tagLst xmlns:a="http://schemas.openxmlformats.org/drawingml/2006/main" xmlns:r="http://schemas.openxmlformats.org/officeDocument/2006/relationships" xmlns:p="http://schemas.openxmlformats.org/presentationml/2006/main">
  <p:tag name="TIMING" val="|15.3|19.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11135</TotalTime>
  <Words>1079</Words>
  <Application>Microsoft Office PowerPoint</Application>
  <PresentationFormat>画面に合わせる (4:3)</PresentationFormat>
  <Paragraphs>101</Paragraphs>
  <Slides>10</Slides>
  <Notes>10</Notes>
  <HiddenSlides>0</HiddenSlides>
  <MMClips>10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10</vt:i4>
      </vt:variant>
    </vt:vector>
  </HeadingPairs>
  <TitlesOfParts>
    <vt:vector size="13" baseType="lpstr">
      <vt:lpstr>Office テーマ</vt:lpstr>
      <vt:lpstr>数式</vt:lpstr>
      <vt:lpstr>ﾛｰﾀｽ ﾌﾘｰﾗﾝｽ 2001 ｵﾌﾞｼﾞｪｸﾄ</vt:lpstr>
      <vt:lpstr>回帰分析における推定と検定</vt:lpstr>
      <vt:lpstr>エクセルでの母回帰係数の推定</vt:lpstr>
      <vt:lpstr>p％信頼区間の求め方</vt:lpstr>
      <vt:lpstr>エクセルでの母回帰係数の推定</vt:lpstr>
      <vt:lpstr>エクセルでの母切片の推定</vt:lpstr>
      <vt:lpstr>予習問題</vt:lpstr>
      <vt:lpstr>母回帰係数の検定</vt:lpstr>
      <vt:lpstr>エクセルでの母回帰係数の検定</vt:lpstr>
      <vt:lpstr>回帰の分散分析の結果</vt:lpstr>
      <vt:lpstr>予習問題</vt:lpstr>
    </vt:vector>
  </TitlesOfParts>
  <Company>島根大学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作物学実験</dc:title>
  <dc:creator>小林和広</dc:creator>
  <cp:lastModifiedBy>kobayasi</cp:lastModifiedBy>
  <cp:revision>203</cp:revision>
  <dcterms:created xsi:type="dcterms:W3CDTF">2002-05-14T06:24:18Z</dcterms:created>
  <dcterms:modified xsi:type="dcterms:W3CDTF">2013-12-23T00:54:49Z</dcterms:modified>
</cp:coreProperties>
</file>