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534" r:id="rId2"/>
    <p:sldId id="535" r:id="rId3"/>
    <p:sldId id="536" r:id="rId4"/>
    <p:sldId id="537" r:id="rId5"/>
    <p:sldId id="538" r:id="rId6"/>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33CC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5380" autoAdjust="0"/>
  </p:normalViewPr>
  <p:slideViewPr>
    <p:cSldViewPr>
      <p:cViewPr varScale="1">
        <p:scale>
          <a:sx n="105" d="100"/>
          <a:sy n="105" d="100"/>
        </p:scale>
        <p:origin x="152" y="-1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997E74-02A4-4308-98E2-CAFB4C6930EB}" type="slidenum">
              <a:rPr lang="en-US" altLang="ja-JP"/>
              <a:pPr/>
              <a:t>‹#›</a:t>
            </a:fld>
            <a:endParaRPr lang="en-US" altLang="ja-JP"/>
          </a:p>
        </p:txBody>
      </p:sp>
    </p:spTree>
    <p:extLst>
      <p:ext uri="{BB962C8B-B14F-4D97-AF65-F5344CB8AC3E}">
        <p14:creationId xmlns:p14="http://schemas.microsoft.com/office/powerpoint/2010/main" val="2316033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CA21C03-0F04-4895-9261-A4AC1B4D14DB}" type="slidenum">
              <a:rPr lang="en-US" altLang="ja-JP"/>
              <a:pPr/>
              <a:t>‹#›</a:t>
            </a:fld>
            <a:endParaRPr lang="en-US" altLang="ja-JP"/>
          </a:p>
        </p:txBody>
      </p:sp>
    </p:spTree>
    <p:extLst>
      <p:ext uri="{BB962C8B-B14F-4D97-AF65-F5344CB8AC3E}">
        <p14:creationId xmlns:p14="http://schemas.microsoft.com/office/powerpoint/2010/main" val="31421500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わたしたちはデータをとって，その統計から何かを推論しようとすることがよくあります．その場合，母集団から</a:t>
            </a:r>
            <a:r>
              <a:rPr kumimoji="1" lang="en-US" altLang="ja-JP" dirty="0" smtClean="0"/>
              <a:t>X</a:t>
            </a:r>
            <a:r>
              <a:rPr kumimoji="1" lang="ja-JP" altLang="en-US" dirty="0" smtClean="0"/>
              <a:t>個の標本を無作為に抽出し，その無作為抽出した標本から母集団がどうなっているかを推定します．母集団が二項分布，ポアソン分布，正規分布などに従うと仮定できると，統計的推論がやりやすくなります．その場合，母集団から無作為抽出された標本から統計的に母集団を推論します．統計から行う推論には統計的推定と統計的検定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1</a:t>
            </a:fld>
            <a:endParaRPr lang="en-US" altLang="ja-JP"/>
          </a:p>
        </p:txBody>
      </p:sp>
    </p:spTree>
    <p:extLst>
      <p:ext uri="{BB962C8B-B14F-4D97-AF65-F5344CB8AC3E}">
        <p14:creationId xmlns:p14="http://schemas.microsoft.com/office/powerpoint/2010/main" val="44207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統計的推定と統計的検定の違いを説明します．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統計的推定とは</a:t>
            </a:r>
            <a:r>
              <a:rPr lang="ja-JP" altLang="en-US" dirty="0" smtClean="0"/>
              <a:t>統計的に標本の統計量から母集団の母数（母平均・母標準偏差など）を推測することを統計的推定といいます．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例えば，</a:t>
            </a:r>
            <a:r>
              <a:rPr lang="ja-JP" altLang="en-US" sz="1200" dirty="0" smtClean="0"/>
              <a:t>視聴率調査を</a:t>
            </a:r>
            <a:r>
              <a:rPr lang="en-US" altLang="ja-JP" sz="1200" dirty="0" smtClean="0"/>
              <a:t>200</a:t>
            </a:r>
            <a:r>
              <a:rPr lang="ja-JP" altLang="en-US" sz="1200" dirty="0" smtClean="0"/>
              <a:t>人に対して行い，番組Ａの視聴率を推定しました．このように標本の視聴率から，母集団の視聴率を推定します．</a:t>
            </a:r>
            <a:endParaRPr lang="en-US" altLang="ja-JP"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t>統計的検定とは</a:t>
            </a:r>
            <a:r>
              <a:rPr lang="ja-JP" altLang="en-US" dirty="0" smtClean="0"/>
              <a:t>統計的に標本の統計量から母集団の母数に関する予測の真偽を検証することを統計的検定といいます．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例えば，</a:t>
            </a:r>
            <a:r>
              <a:rPr lang="ja-JP" altLang="en-US" sz="1200" dirty="0" smtClean="0"/>
              <a:t>視聴率調査を</a:t>
            </a:r>
            <a:r>
              <a:rPr lang="en-US" altLang="ja-JP" sz="1200" dirty="0" smtClean="0"/>
              <a:t>200</a:t>
            </a:r>
            <a:r>
              <a:rPr lang="ja-JP" altLang="en-US" sz="1200" dirty="0" smtClean="0"/>
              <a:t>人に対して行い，番組Ａの視聴率が</a:t>
            </a:r>
            <a:r>
              <a:rPr lang="en-US" altLang="ja-JP" sz="1200" dirty="0" smtClean="0"/>
              <a:t>20</a:t>
            </a:r>
            <a:r>
              <a:rPr lang="ja-JP" altLang="en-US" sz="1200" dirty="0" smtClean="0"/>
              <a:t>％以上あるかを検定しました</a:t>
            </a:r>
            <a:endParaRPr lang="en-US" altLang="ja-JP"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t>別の例として，Ａ社とＢ社の車の排気ガスに含まれる窒素酸化物はＡ社の方が多いのかを検定しました</a:t>
            </a:r>
            <a:endParaRPr lang="en-US" altLang="ja-JP"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t>このように検定は標本から得られた統計量から判断を下す場合によく利用されます．研究では仮説を立てて，得られたデータから仮説が正しいかを証明することが多いので，統計的推定もよく使いますし，統計的検定もよく使いま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2</a:t>
            </a:fld>
            <a:endParaRPr lang="en-US" altLang="ja-JP"/>
          </a:p>
        </p:txBody>
      </p:sp>
    </p:spTree>
    <p:extLst>
      <p:ext uri="{BB962C8B-B14F-4D97-AF65-F5344CB8AC3E}">
        <p14:creationId xmlns:p14="http://schemas.microsoft.com/office/powerpoint/2010/main" val="354740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それでは次の例は統計的推定でしょうか，統計的検定でしょうか．考えてみましょう．答えは授業で説明します．</a:t>
            </a:r>
            <a:endParaRPr kumimoji="1" lang="en-US" altLang="ja-JP" dirty="0" smtClean="0"/>
          </a:p>
          <a:p>
            <a:r>
              <a:rPr kumimoji="1" lang="ja-JP" altLang="en-US" dirty="0" smtClean="0"/>
              <a:t>①　</a:t>
            </a:r>
            <a:r>
              <a:rPr lang="ja-JP" altLang="en-US" dirty="0" smtClean="0"/>
              <a:t>Ａ牧場の牛から</a:t>
            </a:r>
            <a:r>
              <a:rPr lang="en-US" altLang="ja-JP" dirty="0" smtClean="0"/>
              <a:t>20</a:t>
            </a:r>
            <a:r>
              <a:rPr lang="ja-JP" altLang="en-US" dirty="0" smtClean="0"/>
              <a:t>頭を選んで，乳脂肪率を測定し，Ａ牧場の牛全体の乳脂肪率を知りたい．これは統計的推定でしょうか，統計的検定でしょうか？</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②　</a:t>
            </a:r>
            <a:r>
              <a:rPr lang="ja-JP" altLang="en-US" dirty="0" smtClean="0"/>
              <a:t>番組Ｂの視聴率を知りたい．これは統計的推定でしょうか，統計的検定でしょうか？</a:t>
            </a:r>
          </a:p>
          <a:p>
            <a:r>
              <a:rPr lang="ja-JP" altLang="en-US" dirty="0" smtClean="0"/>
              <a:t>③　窒素施肥量</a:t>
            </a:r>
            <a:r>
              <a:rPr lang="en-US" altLang="ja-JP" dirty="0" smtClean="0"/>
              <a:t>10kg/m</a:t>
            </a:r>
            <a:r>
              <a:rPr lang="en-US" altLang="ja-JP" baseline="30000" dirty="0" smtClean="0"/>
              <a:t>2</a:t>
            </a:r>
            <a:r>
              <a:rPr lang="ja-JP" altLang="en-US" dirty="0" smtClean="0"/>
              <a:t>を与えると，コシヒカリの収量がいくらになるかを知りたい．これは統計的推定でしょうか，統計的検定でしょうか？</a:t>
            </a:r>
          </a:p>
          <a:p>
            <a:r>
              <a:rPr lang="ja-JP" altLang="en-US" dirty="0" smtClean="0"/>
              <a:t>④　Ａ牧場の牛は去年から飼料をＦ社からＧ社に変えました．乳脂肪率が増加したかを知りたい．これは統計的推定でしょうか，統計的検定でしょうか？</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⑤　番組Ｂは番組Ｃより視聴率が高いのかを知りたい．これは統計的推定でしょうか，統計的検定でしょうか？</a:t>
            </a:r>
          </a:p>
          <a:p>
            <a:r>
              <a:rPr lang="ja-JP" altLang="en-US" dirty="0" smtClean="0"/>
              <a:t>⑥　１日当たりの喫煙本数が増えるほど，肺ガンの危険性が増えるのかを知りたい．これは統計的推定でしょうか，統計的検定でしょうか？</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lang="ja-JP" altLang="en-US" dirty="0" smtClean="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3</a:t>
            </a:fld>
            <a:endParaRPr lang="en-US" altLang="ja-JP"/>
          </a:p>
        </p:txBody>
      </p:sp>
    </p:spTree>
    <p:extLst>
      <p:ext uri="{BB962C8B-B14F-4D97-AF65-F5344CB8AC3E}">
        <p14:creationId xmlns:p14="http://schemas.microsoft.com/office/powerpoint/2010/main" val="228228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統計的推定と検定の違いをもう少し考えてみましょう．例えば，ヒ素を使っていた化学工場の跡地を農地にしようとしたとします．この場合，収穫した米を食用としてよいかどうかを決める必要があります．データをとって，収穫した米のヒ素の含量は○○</a:t>
            </a:r>
            <a:r>
              <a:rPr kumimoji="1" lang="en-US" altLang="ja-JP" dirty="0" smtClean="0"/>
              <a:t>±</a:t>
            </a:r>
            <a:r>
              <a:rPr kumimoji="1" lang="ja-JP" altLang="en-US" dirty="0" smtClean="0"/>
              <a:t>△△</a:t>
            </a:r>
            <a:r>
              <a:rPr kumimoji="1" lang="en-US" altLang="ja-JP" dirty="0" err="1" smtClean="0"/>
              <a:t>μg</a:t>
            </a:r>
            <a:r>
              <a:rPr kumimoji="1" lang="ja-JP" altLang="en-US" dirty="0" smtClean="0"/>
              <a:t>と推定します．このように推定は値を出しますが，この値から食用の可否を決めるのは検定に相当します．</a:t>
            </a:r>
            <a:r>
              <a:rPr lang="ja-JP" altLang="en-US" dirty="0" smtClean="0"/>
              <a:t>収穫した米のヒ素含量からこの米は販売できる（あるいはできない）と検定することになります．推定と検定はこのように似たような場面でもどのような目的で使うかによって選びます．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4</a:t>
            </a:fld>
            <a:endParaRPr lang="en-US" altLang="ja-JP"/>
          </a:p>
        </p:txBody>
      </p:sp>
    </p:spTree>
    <p:extLst>
      <p:ext uri="{BB962C8B-B14F-4D97-AF65-F5344CB8AC3E}">
        <p14:creationId xmlns:p14="http://schemas.microsoft.com/office/powerpoint/2010/main" val="387279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統計的検定は研究ではよく使われます．以下のような例はすべて統計的検定によって，実験データを統計処理します．</a:t>
            </a:r>
            <a:endParaRPr kumimoji="1" lang="en-US" altLang="ja-JP" dirty="0" smtClean="0"/>
          </a:p>
          <a:p>
            <a:r>
              <a:rPr kumimoji="1" lang="ja-JP" altLang="en-US" dirty="0" smtClean="0"/>
              <a:t>新しい薬はこれまでの薬よりガンの成長を抑制するか？</a:t>
            </a:r>
            <a:endParaRPr lang="en-US" altLang="ja-JP" dirty="0" smtClean="0"/>
          </a:p>
          <a:p>
            <a:r>
              <a:rPr kumimoji="1" lang="en-US" altLang="ja-JP" dirty="0" smtClean="0"/>
              <a:t>A</a:t>
            </a:r>
            <a:r>
              <a:rPr kumimoji="1" lang="ja-JP" altLang="en-US" dirty="0" err="1" smtClean="0"/>
              <a:t>，</a:t>
            </a:r>
            <a:r>
              <a:rPr kumimoji="1" lang="en-US" altLang="ja-JP" dirty="0" smtClean="0"/>
              <a:t>B</a:t>
            </a:r>
            <a:r>
              <a:rPr kumimoji="1" lang="ja-JP" altLang="en-US" dirty="0" err="1" smtClean="0"/>
              <a:t>，</a:t>
            </a:r>
            <a:r>
              <a:rPr kumimoji="1" lang="en-US" altLang="ja-JP" dirty="0" smtClean="0"/>
              <a:t>C</a:t>
            </a:r>
            <a:r>
              <a:rPr kumimoji="1" lang="ja-JP" altLang="en-US" dirty="0" smtClean="0"/>
              <a:t>の３つのエサのうち，どれがいちばんウシの成長をよくするか？</a:t>
            </a:r>
            <a:endParaRPr lang="en-US" altLang="ja-JP" dirty="0" smtClean="0"/>
          </a:p>
          <a:p>
            <a:r>
              <a:rPr kumimoji="1" lang="ja-JP" altLang="en-US" dirty="0" smtClean="0"/>
              <a:t>重油が流出した汚染海域ではオットセイの繁殖率は低下したか？</a:t>
            </a:r>
            <a:endParaRPr lang="en-US" altLang="ja-JP" dirty="0" smtClean="0"/>
          </a:p>
          <a:p>
            <a:r>
              <a:rPr kumimoji="1" lang="ja-JP" altLang="en-US" dirty="0" smtClean="0"/>
              <a:t>赤い羽根を持つ昆虫の方が青い羽根を持つ昆虫より捕食者に見つかりにくいか？</a:t>
            </a:r>
            <a:endParaRPr kumimoji="1" lang="en-US" altLang="ja-JP" dirty="0" smtClean="0"/>
          </a:p>
          <a:p>
            <a:r>
              <a:rPr kumimoji="1" lang="ja-JP" altLang="en-US" dirty="0" smtClean="0"/>
              <a:t>このような仮説は現代の科学においてはデータに基づいて，統計的に検定することによって証明されます．</a:t>
            </a:r>
            <a:endParaRPr kumimoji="1" lang="en-US" altLang="ja-JP" dirty="0" smtClean="0"/>
          </a:p>
          <a:p>
            <a:r>
              <a:rPr kumimoji="1" lang="ja-JP" altLang="en-US" dirty="0" smtClean="0"/>
              <a:t>したがって，研究するものは統計学を知らなければいけないことになります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5</a:t>
            </a:fld>
            <a:endParaRPr lang="en-US" altLang="ja-JP"/>
          </a:p>
        </p:txBody>
      </p:sp>
    </p:spTree>
    <p:extLst>
      <p:ext uri="{BB962C8B-B14F-4D97-AF65-F5344CB8AC3E}">
        <p14:creationId xmlns:p14="http://schemas.microsoft.com/office/powerpoint/2010/main" val="34949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4A322B4-78DD-4BC0-883B-C64559D47B17}"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985221-EBEC-446A-AB1D-F11379BC262C}"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D31F317A-1707-4CA4-A3E3-1EDFC20DEC45}"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2342E02-2D7B-4A55-B653-F409662E563E}"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98958D9-11BA-4832-BD1A-2962202226E8}"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A885099-04D2-472F-BB05-C465578CC3AF}"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97C543A7-B169-429F-B3AE-E7C9AF5D078E}"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CC1EBAAF-C9EE-4A17-A3B0-0F31CDEF6085}"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561B5338-65DC-460C-94B8-A0965144DDB9}"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5235BDA-35F9-4C3B-9524-7443C94F379D}"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EFC24BAF-1DD1-4122-8633-782B6FADEF8E}"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17022-8396-4778-A2B1-E75B0307B196}"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7" Type="http://schemas.openxmlformats.org/officeDocument/2006/relationships/image" Target="../media/image2.pn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830" name="Picture 6"/>
          <p:cNvPicPr>
            <a:picLocks noChangeAspect="1" noChangeArrowheads="1"/>
          </p:cNvPicPr>
          <p:nvPr/>
        </p:nvPicPr>
        <p:blipFill>
          <a:blip r:embed="rId6" cstate="print"/>
          <a:srcRect l="10976" t="6113" r="5653" b="19907"/>
          <a:stretch>
            <a:fillRect/>
          </a:stretch>
        </p:blipFill>
        <p:spPr bwMode="auto">
          <a:xfrm>
            <a:off x="1043608" y="1233802"/>
            <a:ext cx="7397220" cy="4643470"/>
          </a:xfrm>
          <a:prstGeom prst="rect">
            <a:avLst/>
          </a:prstGeom>
          <a:noFill/>
          <a:ln w="38100">
            <a:noFill/>
            <a:miter lim="800000"/>
            <a:headEnd/>
            <a:tailEnd/>
          </a:ln>
          <a:effectLst/>
        </p:spPr>
      </p:pic>
      <p:sp>
        <p:nvSpPr>
          <p:cNvPr id="589826" name="Rectangle 2"/>
          <p:cNvSpPr>
            <a:spLocks noGrp="1" noChangeArrowheads="1"/>
          </p:cNvSpPr>
          <p:nvPr>
            <p:ph type="title"/>
          </p:nvPr>
        </p:nvSpPr>
        <p:spPr/>
        <p:txBody>
          <a:bodyPr/>
          <a:lstStyle/>
          <a:p>
            <a:r>
              <a:rPr lang="ja-JP" altLang="en-US"/>
              <a:t>統計的推論</a:t>
            </a:r>
          </a:p>
        </p:txBody>
      </p:sp>
      <p:sp>
        <p:nvSpPr>
          <p:cNvPr id="589828" name="Text Box 4"/>
          <p:cNvSpPr txBox="1">
            <a:spLocks noChangeArrowheads="1"/>
          </p:cNvSpPr>
          <p:nvPr/>
        </p:nvSpPr>
        <p:spPr bwMode="auto">
          <a:xfrm>
            <a:off x="6262688" y="260350"/>
            <a:ext cx="2881312" cy="822325"/>
          </a:xfrm>
          <a:prstGeom prst="rect">
            <a:avLst/>
          </a:prstGeom>
          <a:noFill/>
          <a:ln w="38100">
            <a:noFill/>
            <a:miter lim="800000"/>
            <a:headEnd/>
            <a:tailEnd/>
          </a:ln>
          <a:effectLst/>
        </p:spPr>
        <p:txBody>
          <a:bodyPr>
            <a:spAutoFit/>
          </a:bodyPr>
          <a:lstStyle/>
          <a:p>
            <a:r>
              <a:rPr lang="ja-JP" altLang="en-US"/>
              <a:t>正規分布，二項分布などを仮定</a:t>
            </a:r>
          </a:p>
        </p:txBody>
      </p:sp>
      <p:sp>
        <p:nvSpPr>
          <p:cNvPr id="589829" name="Text Box 5"/>
          <p:cNvSpPr txBox="1">
            <a:spLocks noChangeArrowheads="1"/>
          </p:cNvSpPr>
          <p:nvPr/>
        </p:nvSpPr>
        <p:spPr bwMode="auto">
          <a:xfrm>
            <a:off x="0" y="5949950"/>
            <a:ext cx="9032875" cy="457200"/>
          </a:xfrm>
          <a:prstGeom prst="rect">
            <a:avLst/>
          </a:prstGeom>
          <a:noFill/>
          <a:ln w="38100">
            <a:noFill/>
            <a:miter lim="800000"/>
            <a:headEnd/>
            <a:tailEnd/>
          </a:ln>
          <a:effectLst/>
        </p:spPr>
        <p:txBody>
          <a:bodyPr wrap="none">
            <a:spAutoFit/>
          </a:bodyPr>
          <a:lstStyle/>
          <a:p>
            <a:r>
              <a:rPr lang="ja-JP" altLang="en-US"/>
              <a:t>統計から行う推論には統計的（　　　　　　）と統計的（　　　　　　）がある</a:t>
            </a:r>
          </a:p>
        </p:txBody>
      </p:sp>
      <p:sp>
        <p:nvSpPr>
          <p:cNvPr id="589831" name="Line 7"/>
          <p:cNvSpPr>
            <a:spLocks noChangeShapeType="1"/>
          </p:cNvSpPr>
          <p:nvPr/>
        </p:nvSpPr>
        <p:spPr bwMode="auto">
          <a:xfrm flipH="1">
            <a:off x="6588125" y="1052513"/>
            <a:ext cx="720725" cy="1008062"/>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2" name="テキスト ボックス 1"/>
          <p:cNvSpPr txBox="1"/>
          <p:nvPr/>
        </p:nvSpPr>
        <p:spPr>
          <a:xfrm>
            <a:off x="4171890" y="5982624"/>
            <a:ext cx="800219" cy="461665"/>
          </a:xfrm>
          <a:prstGeom prst="rect">
            <a:avLst/>
          </a:prstGeom>
          <a:noFill/>
        </p:spPr>
        <p:txBody>
          <a:bodyPr wrap="none" rtlCol="0">
            <a:spAutoFit/>
          </a:bodyPr>
          <a:lstStyle/>
          <a:p>
            <a:r>
              <a:rPr kumimoji="1" lang="ja-JP" altLang="en-US" dirty="0" smtClean="0"/>
              <a:t>推定</a:t>
            </a:r>
            <a:endParaRPr kumimoji="1" lang="ja-JP" altLang="en-US" dirty="0"/>
          </a:p>
        </p:txBody>
      </p:sp>
      <p:sp>
        <p:nvSpPr>
          <p:cNvPr id="8" name="テキスト ボックス 7"/>
          <p:cNvSpPr txBox="1"/>
          <p:nvPr/>
        </p:nvSpPr>
        <p:spPr>
          <a:xfrm>
            <a:off x="6948487" y="5912811"/>
            <a:ext cx="800219" cy="461665"/>
          </a:xfrm>
          <a:prstGeom prst="rect">
            <a:avLst/>
          </a:prstGeom>
          <a:noFill/>
        </p:spPr>
        <p:txBody>
          <a:bodyPr wrap="none" rtlCol="0">
            <a:spAutoFit/>
          </a:bodyPr>
          <a:lstStyle/>
          <a:p>
            <a:r>
              <a:rPr kumimoji="1" lang="ja-JP" altLang="en-US" dirty="0" smtClean="0"/>
              <a:t>検定</a:t>
            </a:r>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9227"/>
    </mc:Choice>
    <mc:Fallback>
      <p:transition spd="slow" advTm="792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p:bldP spid="8" grpId="0"/>
    </p:bldLst>
  </p:timing>
  <p:extLst>
    <p:ext uri="{3A86A75C-4F4B-4683-9AE1-C65F6400EC91}">
      <p14:laserTraceLst xmlns:p14="http://schemas.microsoft.com/office/powerpoint/2010/main">
        <p14:tracePtLst>
          <p14:tracePt t="3542" x="1028700" y="4978400"/>
          <p14:tracePt t="4181" x="1054100" y="4965700"/>
          <p14:tracePt t="4181" x="1054100" y="4959350"/>
          <p14:tracePt t="4198" x="1060450" y="4953000"/>
          <p14:tracePt t="4226" x="1066800" y="4946650"/>
          <p14:tracePt t="4233" x="1079500" y="4946650"/>
          <p14:tracePt t="4233" x="1092200" y="4946650"/>
          <p14:tracePt t="4233" x="1104900" y="4940300"/>
          <p14:tracePt t="4255" x="1123950" y="4940300"/>
          <p14:tracePt t="4267" x="1143000" y="4933950"/>
          <p14:tracePt t="4267" x="1162050" y="4933950"/>
          <p14:tracePt t="4267" x="1181100" y="4933950"/>
          <p14:tracePt t="4287" x="1206500" y="4927600"/>
          <p14:tracePt t="4287" x="1225550" y="4927600"/>
          <p14:tracePt t="4302" x="1250950" y="4927600"/>
          <p14:tracePt t="4302" x="1276350" y="4927600"/>
          <p14:tracePt t="4319" x="1301750" y="4927600"/>
          <p14:tracePt t="4319" x="1327150" y="4933950"/>
          <p14:tracePt t="4335" x="1352550" y="4940300"/>
          <p14:tracePt t="4335" x="1409700" y="4959350"/>
          <p14:tracePt t="4352" x="1435100" y="4978400"/>
          <p14:tracePt t="4352" x="1466850" y="4997450"/>
          <p14:tracePt t="4369" x="1498600" y="5016500"/>
          <p14:tracePt t="4369" x="1530350" y="5035550"/>
          <p14:tracePt t="4385" x="1562100" y="5054600"/>
          <p14:tracePt t="4385" x="1593850" y="5080000"/>
          <p14:tracePt t="4403" x="1625600" y="5092700"/>
          <p14:tracePt t="4403" x="1695450" y="5130800"/>
          <p14:tracePt t="4419" x="1733550" y="5143500"/>
          <p14:tracePt t="4419" x="1771650" y="5162550"/>
          <p14:tracePt t="4436" x="1809750" y="5175250"/>
          <p14:tracePt t="4436" x="1854200" y="5194300"/>
          <p14:tracePt t="4453" x="1892300" y="5207000"/>
          <p14:tracePt t="4453" x="1936750" y="5226050"/>
          <p14:tracePt t="4453" x="1981200" y="5238750"/>
          <p14:tracePt t="4471" x="2025650" y="5251450"/>
          <p14:tracePt t="4484" x="2070100" y="5264150"/>
          <p14:tracePt t="4484" x="2152650" y="5289550"/>
          <p14:tracePt t="4504" x="2190750" y="5302250"/>
          <p14:tracePt t="4504" x="2235200" y="5314950"/>
          <p14:tracePt t="4520" x="2273300" y="5327650"/>
          <p14:tracePt t="4520" x="2311400" y="5334000"/>
          <p14:tracePt t="4536" x="2349500" y="5346700"/>
          <p14:tracePt t="4536" x="2387600" y="5359400"/>
          <p14:tracePt t="4536" x="2425700" y="5372100"/>
          <p14:tracePt t="4555" x="2463800" y="5384800"/>
          <p14:tracePt t="4568" x="2508250" y="5391150"/>
          <p14:tracePt t="4568" x="2546350" y="5403850"/>
          <p14:tracePt t="4587" x="2628900" y="5422900"/>
          <p14:tracePt t="4587" x="2673350" y="5435600"/>
          <p14:tracePt t="4603" x="2717800" y="5441950"/>
          <p14:tracePt t="4603" x="2768600" y="5448300"/>
          <p14:tracePt t="4619" x="2819400" y="5454650"/>
          <p14:tracePt t="4619" x="2870200" y="5467350"/>
          <p14:tracePt t="4636" x="2921000" y="5473700"/>
          <p14:tracePt t="4636" x="3022600" y="5499100"/>
          <p14:tracePt t="4653" x="3073400" y="5518150"/>
          <p14:tracePt t="4653" x="3124200" y="5537200"/>
          <p14:tracePt t="4669" x="3175000" y="5549900"/>
          <p14:tracePt t="4669" x="3219450" y="5568950"/>
          <p14:tracePt t="4686" x="3270250" y="5588000"/>
          <p14:tracePt t="4686" x="3321050" y="5600700"/>
          <p14:tracePt t="4704" x="3371850" y="5619750"/>
          <p14:tracePt t="4704" x="3479800" y="5645150"/>
          <p14:tracePt t="4721" x="3536950" y="5657850"/>
          <p14:tracePt t="4721" x="3587750" y="5670550"/>
          <p14:tracePt t="4737" x="3638550" y="5683250"/>
          <p14:tracePt t="4737" x="3695700" y="5702300"/>
          <p14:tracePt t="4754" x="3746500" y="5715000"/>
          <p14:tracePt t="4754" x="3803650" y="5734050"/>
          <p14:tracePt t="4772" x="3905250" y="5772150"/>
          <p14:tracePt t="4772" x="3956050" y="5791200"/>
          <p14:tracePt t="4788" x="4006850" y="5810250"/>
          <p14:tracePt t="4788" x="4057650" y="5835650"/>
          <p14:tracePt t="4805" x="4102100" y="5854700"/>
          <p14:tracePt t="4805" x="4146550" y="5880100"/>
          <p14:tracePt t="4821" x="4191000" y="5905500"/>
          <p14:tracePt t="4821" x="4235450" y="5930900"/>
          <p14:tracePt t="4821" x="4273550" y="5956300"/>
          <p14:tracePt t="4840" x="4318000" y="5981700"/>
          <p14:tracePt t="4853" x="4356100" y="6007100"/>
          <p14:tracePt t="4853" x="4432300" y="6070600"/>
          <p14:tracePt t="4872" x="4470400" y="6096000"/>
          <p14:tracePt t="4872" x="4514850" y="6127750"/>
          <p14:tracePt t="4889" x="4552950" y="6153150"/>
          <p14:tracePt t="4889" x="4597400" y="6178550"/>
          <p14:tracePt t="4905" x="4648200" y="6203950"/>
          <p14:tracePt t="4905" x="4692650" y="6223000"/>
          <p14:tracePt t="4905" x="4749800" y="6242050"/>
          <p14:tracePt t="4923" x="4800600" y="6254750"/>
          <p14:tracePt t="4936" x="4857750" y="6273800"/>
          <p14:tracePt t="4936" x="4978400" y="6305550"/>
          <p14:tracePt t="4955" x="5041900" y="6318250"/>
          <p14:tracePt t="4955" x="5105400" y="6330950"/>
          <p14:tracePt t="4971" x="5175250" y="6343650"/>
          <p14:tracePt t="4971" x="5238750" y="6356350"/>
          <p14:tracePt t="4988" x="5308600" y="6369050"/>
          <p14:tracePt t="4988" x="5372100" y="6381750"/>
          <p14:tracePt t="5005" x="5441950" y="6400800"/>
          <p14:tracePt t="5005" x="5575300" y="6432550"/>
          <p14:tracePt t="5022" x="5638800" y="6451600"/>
          <p14:tracePt t="5022" x="5708650" y="6464300"/>
          <p14:tracePt t="5039" x="5772150" y="6483350"/>
          <p14:tracePt t="5039" x="5835650" y="6489700"/>
          <p14:tracePt t="5039" x="5899150" y="6502400"/>
          <p14:tracePt t="5059" x="5962650" y="6515100"/>
          <p14:tracePt t="5059" x="6019800" y="6521450"/>
          <p14:tracePt t="5072" x="6089650" y="6521450"/>
          <p14:tracePt t="5072" x="6153150" y="6534150"/>
          <p14:tracePt t="5088" x="6216650" y="6534150"/>
          <p14:tracePt t="5088" x="6280150" y="6540500"/>
          <p14:tracePt t="5105" x="6343650" y="6546850"/>
          <p14:tracePt t="5105" x="6407150" y="6553200"/>
          <p14:tracePt t="5121" x="6477000" y="6553200"/>
          <p14:tracePt t="5121" x="6540500" y="6565900"/>
          <p14:tracePt t="5140" x="6673850" y="6578600"/>
          <p14:tracePt t="5140" x="6737350" y="6584950"/>
          <p14:tracePt t="5156" x="6807200" y="6591300"/>
          <p14:tracePt t="5156" x="6870700" y="6597650"/>
          <p14:tracePt t="5172" x="6940550" y="6604000"/>
          <p14:tracePt t="5172" x="7004050" y="6610350"/>
          <p14:tracePt t="5189" x="7067550" y="6616700"/>
          <p14:tracePt t="5189" x="7124700" y="6616700"/>
          <p14:tracePt t="5189" x="7188200" y="6623050"/>
          <p14:tracePt t="5208" x="7251700" y="6623050"/>
          <p14:tracePt t="5220" x="7308850" y="6629400"/>
          <p14:tracePt t="5220" x="7429500" y="6629400"/>
          <p14:tracePt t="5239" x="7493000" y="6635750"/>
          <p14:tracePt t="5239" x="7550150" y="6635750"/>
          <p14:tracePt t="5256" x="7607300" y="6635750"/>
          <p14:tracePt t="5256" x="7664450" y="6635750"/>
          <p14:tracePt t="5273" x="7721600" y="6642100"/>
          <p14:tracePt t="5273" x="7772400" y="6642100"/>
          <p14:tracePt t="5289" x="7829550" y="6642100"/>
          <p14:tracePt t="5289" x="7880350" y="6642100"/>
          <p14:tracePt t="5289" x="7924800" y="6642100"/>
          <p14:tracePt t="5308" x="7975600" y="6642100"/>
          <p14:tracePt t="5308" x="8020050" y="6642100"/>
          <p14:tracePt t="5323" x="8064500" y="6635750"/>
          <p14:tracePt t="5323" x="8102600" y="6635750"/>
          <p14:tracePt t="5339" x="8140700" y="6635750"/>
          <p14:tracePt t="5339" x="8178800" y="6635750"/>
          <p14:tracePt t="5356" x="8210550" y="6635750"/>
          <p14:tracePt t="5356" x="8261350" y="6642100"/>
          <p14:tracePt t="5373" x="8286750" y="6642100"/>
          <p14:tracePt t="5373" x="8305800" y="6648450"/>
          <p14:tracePt t="5390" x="8343900" y="6648450"/>
          <p14:tracePt t="5404" x="8362950" y="6642100"/>
          <p14:tracePt t="5421" x="8388350" y="6635750"/>
          <p14:tracePt t="5439" x="8407400" y="6629400"/>
          <p14:tracePt t="5456" x="8432800" y="6616700"/>
          <p14:tracePt t="5479" x="8451850" y="6604000"/>
          <p14:tracePt t="5515" x="8477250" y="6584950"/>
          <p14:tracePt t="5546" x="8496300" y="6578600"/>
          <p14:tracePt t="5566" x="8521700" y="6572250"/>
          <p14:tracePt t="5591" x="8547100" y="6559550"/>
          <p14:tracePt t="5618" x="8566150" y="6559550"/>
          <p14:tracePt t="5643" x="8585200" y="6553200"/>
          <p14:tracePt t="5667" x="8610600" y="6553200"/>
          <p14:tracePt t="5695" x="8636000" y="6546850"/>
          <p14:tracePt t="5731" x="8655050" y="6553200"/>
          <p14:tracePt t="5779" x="8674100" y="6565900"/>
          <p14:tracePt t="6030" x="8699500" y="6578600"/>
          <p14:tracePt t="6131" x="8712200" y="6604000"/>
          <p14:tracePt t="6182" x="8724900" y="6629400"/>
          <p14:tracePt t="6211" x="8731250" y="6648450"/>
          <p14:tracePt t="6242" x="8731250" y="6629400"/>
          <p14:tracePt t="6386" x="8731250" y="6610350"/>
          <p14:tracePt t="6406" x="8756650" y="6604000"/>
          <p14:tracePt t="6450" x="8775700" y="6610350"/>
          <p14:tracePt t="6491" x="8794750" y="6591300"/>
          <p14:tracePt t="6558" x="8769350" y="6578600"/>
          <p14:tracePt t="6750" x="8750300" y="6584950"/>
          <p14:tracePt t="6791" x="8724900" y="6604000"/>
          <p14:tracePt t="6827" x="8705850" y="6604000"/>
          <p14:tracePt t="6870" x="8686800" y="6629400"/>
          <p14:tracePt t="7917" x="8699500" y="6604000"/>
          <p14:tracePt t="9152" x="8699500" y="6584950"/>
          <p14:tracePt t="9310" x="8693150" y="6559550"/>
          <p14:tracePt t="9666" x="8674100" y="6584950"/>
          <p14:tracePt t="10287" x="8667750" y="6559550"/>
          <p14:tracePt t="10591" x="8674100" y="6540500"/>
          <p14:tracePt t="10830" x="8674100" y="6515100"/>
          <p14:tracePt t="10958" x="8674100" y="6496050"/>
          <p14:tracePt t="12820" x="8655050" y="6515100"/>
          <p14:tracePt t="14621" x="8636000" y="6521450"/>
          <p14:tracePt t="15070" x="8636000" y="6502400"/>
          <p14:tracePt t="15287" x="8642350" y="6477000"/>
          <p14:tracePt t="15319" x="8642350" y="6451600"/>
          <p14:tracePt t="15347" x="8636000" y="6432550"/>
          <p14:tracePt t="15381" x="8629650" y="6407150"/>
          <p14:tracePt t="15399" x="8629650" y="6381750"/>
          <p14:tracePt t="15415" x="8629650" y="6369050"/>
          <p14:tracePt t="15424" x="8629650" y="6350000"/>
          <p14:tracePt t="15437" x="8629650" y="6337300"/>
          <p14:tracePt t="15437" x="8623300" y="6299200"/>
          <p14:tracePt t="15455" x="8616950" y="6280150"/>
          <p14:tracePt t="15455" x="8616950" y="6261100"/>
          <p14:tracePt t="15471" x="8604250" y="6242050"/>
          <p14:tracePt t="15471" x="8597900" y="6216650"/>
          <p14:tracePt t="15488" x="8578850" y="6191250"/>
          <p14:tracePt t="15488" x="8553450" y="6159500"/>
          <p14:tracePt t="15505" x="8521700" y="6121400"/>
          <p14:tracePt t="15505" x="8432800" y="6038850"/>
          <p14:tracePt t="15522" x="8375650" y="5994400"/>
          <p14:tracePt t="15522" x="8305800" y="5937250"/>
          <p14:tracePt t="15538" x="8229600" y="5880100"/>
          <p14:tracePt t="15538" x="8153400" y="5822950"/>
          <p14:tracePt t="15557" x="8070850" y="5765800"/>
          <p14:tracePt t="15557" x="7905750" y="5626100"/>
          <p14:tracePt t="15572" x="7823200" y="5549900"/>
          <p14:tracePt t="15572" x="7747000" y="5473700"/>
          <p14:tracePt t="15589" x="7670800" y="5397500"/>
          <p14:tracePt t="15589" x="7588250" y="5327650"/>
          <p14:tracePt t="15605" x="7505700" y="5257800"/>
          <p14:tracePt t="15605" x="7416800" y="5181600"/>
          <p14:tracePt t="15856" x="3378200" y="3473450"/>
          <p14:tracePt t="15856" x="3359150" y="3473450"/>
          <p14:tracePt t="15873" x="3346450" y="3467100"/>
          <p14:tracePt t="15873" x="3333750" y="3467100"/>
          <p14:tracePt t="15873" x="3314700" y="3460750"/>
          <p14:tracePt t="15892" x="3302000" y="3460750"/>
          <p14:tracePt t="15905" x="3295650" y="3454400"/>
          <p14:tracePt t="15905" x="3302000" y="3441700"/>
          <p14:tracePt t="15923" x="3308350" y="3435350"/>
          <p14:tracePt t="15923" x="3321050" y="3429000"/>
          <p14:tracePt t="15940" x="3340100" y="3416300"/>
          <p14:tracePt t="15940" x="3359150" y="3397250"/>
          <p14:tracePt t="15956" x="3378200" y="3378200"/>
          <p14:tracePt t="15956" x="3403600" y="3352800"/>
          <p14:tracePt t="15973" x="3422650" y="3327400"/>
          <p14:tracePt t="15973" x="3460750" y="3270250"/>
          <p14:tracePt t="15990" x="3479800" y="3238500"/>
          <p14:tracePt t="15990" x="3505200" y="3213100"/>
          <p14:tracePt t="16007" x="3524250" y="3181350"/>
          <p14:tracePt t="16007" x="3549650" y="3162300"/>
          <p14:tracePt t="16023" x="3568700" y="3136900"/>
          <p14:tracePt t="16023" x="3606800" y="3105150"/>
          <p14:tracePt t="16040" x="3625850" y="3092450"/>
          <p14:tracePt t="16040" x="3644900" y="3073400"/>
          <p14:tracePt t="16058" x="3657600" y="3060700"/>
          <p14:tracePt t="16058" x="3670300" y="3048000"/>
          <p14:tracePt t="16074" x="3676650" y="3041650"/>
          <p14:tracePt t="16074" x="3676650" y="3028950"/>
          <p14:tracePt t="16090" x="3676650" y="3016250"/>
          <p14:tracePt t="16090" x="3663950" y="3003550"/>
          <p14:tracePt t="16108" x="3644900" y="2997200"/>
          <p14:tracePt t="16108" x="3625850" y="2990850"/>
          <p14:tracePt t="16123" x="3606800" y="2990850"/>
          <p14:tracePt t="16123" x="3575050" y="2990850"/>
          <p14:tracePt t="16140" x="3543300" y="2990850"/>
          <p14:tracePt t="16140" x="3511550" y="2997200"/>
          <p14:tracePt t="16140" x="3473450" y="2997200"/>
          <p14:tracePt t="16159" x="3429000" y="3003550"/>
          <p14:tracePt t="16171" x="3378200" y="3009900"/>
          <p14:tracePt t="16171" x="3327400" y="3016250"/>
          <p14:tracePt t="16191" x="3219450" y="3022600"/>
          <p14:tracePt t="16191" x="3155950" y="3028950"/>
          <p14:tracePt t="16207" x="3086100" y="3035300"/>
          <p14:tracePt t="16207" x="3022600" y="3041650"/>
          <p14:tracePt t="16223" x="2946400" y="3041650"/>
          <p14:tracePt t="16223" x="2882900" y="3048000"/>
          <p14:tracePt t="16240" x="2813050" y="3048000"/>
          <p14:tracePt t="16240" x="2679700" y="3054350"/>
          <p14:tracePt t="16261" x="2622550" y="3054350"/>
          <p14:tracePt t="16272" x="2565400" y="3054350"/>
          <p14:tracePt t="16272" x="2463800" y="3054350"/>
          <p14:tracePt t="16290" x="2419350" y="3054350"/>
          <p14:tracePt t="16290" x="2374900" y="3054350"/>
          <p14:tracePt t="16307" x="2336800" y="3054350"/>
          <p14:tracePt t="16307" x="2305050" y="3054350"/>
          <p14:tracePt t="16324" x="2273300" y="3054350"/>
          <p14:tracePt t="16324" x="2222500" y="3048000"/>
          <p14:tracePt t="16340" x="2197100" y="3048000"/>
          <p14:tracePt t="16340" x="2184400" y="3048000"/>
          <p14:tracePt t="16356" x="2165350" y="3048000"/>
          <p14:tracePt t="16356" x="2152650" y="3048000"/>
          <p14:tracePt t="16373" x="2139950" y="3048000"/>
          <p14:tracePt t="16373" x="2127250" y="3048000"/>
          <p14:tracePt t="16391" x="2114550" y="3048000"/>
          <p14:tracePt t="16391" x="2101850" y="3054350"/>
          <p14:tracePt t="16407" x="2095500" y="3060700"/>
          <p14:tracePt t="16407" x="2095500" y="3067050"/>
          <p14:tracePt t="16424" x="2089150" y="3073400"/>
          <p14:tracePt t="16424" x="2082800" y="3079750"/>
          <p14:tracePt t="16441" x="2082800" y="3086100"/>
          <p14:tracePt t="16441" x="2076450" y="3092450"/>
          <p14:tracePt t="16441" x="2070100" y="3105150"/>
          <p14:tracePt t="16459" x="2063750" y="3111500"/>
          <p14:tracePt t="16459" x="2057400" y="3124200"/>
          <p14:tracePt t="16475" x="2051050" y="3124200"/>
          <p14:tracePt t="16475" x="2044700" y="3130550"/>
          <p14:tracePt t="16491" x="2025650" y="3130550"/>
          <p14:tracePt t="16491" x="2012950" y="3136900"/>
          <p14:tracePt t="16508" x="1733550" y="3054350"/>
          <p14:tracePt t="16508" x="1695450" y="3035300"/>
          <p14:tracePt t="16586" x="1663700" y="3009900"/>
          <p14:tracePt t="16593" x="1625600" y="2984500"/>
          <p14:tracePt t="16607" x="1549400" y="2927350"/>
          <p14:tracePt t="16607" x="1504950" y="2889250"/>
          <p14:tracePt t="16628" x="1422400" y="2819400"/>
          <p14:tracePt t="16641" x="1346200" y="2730500"/>
          <p14:tracePt t="16657" x="1276350" y="2635250"/>
          <p14:tracePt t="16674" x="1225550" y="2533650"/>
          <p14:tracePt t="16691" x="1168400" y="2368550"/>
          <p14:tracePt t="16707" x="1155700" y="2247900"/>
          <p14:tracePt t="16724" x="1162050" y="2139950"/>
          <p14:tracePt t="16741" x="1206500" y="1981200"/>
          <p14:tracePt t="16759" x="1263650" y="1873250"/>
          <p14:tracePt t="16774" x="1339850" y="1771650"/>
          <p14:tracePt t="16791" x="1441450" y="1670050"/>
          <p14:tracePt t="16807" x="1555750" y="1574800"/>
          <p14:tracePt t="16824" x="1689100" y="1492250"/>
          <p14:tracePt t="16824" x="1752600" y="1454150"/>
          <p14:tracePt t="16843" x="1905000" y="1390650"/>
          <p14:tracePt t="16858" x="2063750" y="1339850"/>
          <p14:tracePt t="16876" x="2228850" y="1295400"/>
          <p14:tracePt t="16891" x="2400300" y="1257300"/>
          <p14:tracePt t="16908" x="2571750" y="1231900"/>
          <p14:tracePt t="16908" x="2660650" y="1225550"/>
          <p14:tracePt t="16927" x="2825750" y="1219200"/>
          <p14:tracePt t="16941" x="2990850" y="1238250"/>
          <p14:tracePt t="16958" x="3149600" y="1270000"/>
          <p14:tracePt t="16975" x="3302000" y="1314450"/>
          <p14:tracePt t="16991" x="3505200" y="1390650"/>
          <p14:tracePt t="17008" x="3625850" y="1435100"/>
          <p14:tracePt t="17025" x="3727450" y="1485900"/>
          <p14:tracePt t="17042" x="3841750" y="1574800"/>
          <p14:tracePt t="17060" x="3905250" y="1638300"/>
          <p14:tracePt t="17075" x="3949700" y="1714500"/>
          <p14:tracePt t="17092" x="3994150" y="1790700"/>
          <p14:tracePt t="17108" x="4038600" y="1905000"/>
          <p14:tracePt t="17126" x="4064000" y="1981200"/>
          <p14:tracePt t="17142" x="4083050" y="2063750"/>
          <p14:tracePt t="17159" x="4083050" y="2159000"/>
          <p14:tracePt t="17175" x="4076700" y="2254250"/>
          <p14:tracePt t="17192" x="4064000" y="2362200"/>
          <p14:tracePt t="17192" x="4051300" y="2413000"/>
          <p14:tracePt t="17211" x="4025900" y="2514600"/>
          <p14:tracePt t="17227" x="4000500" y="2603500"/>
          <p14:tracePt t="17242" x="3956050" y="2686050"/>
          <p14:tracePt t="17259" x="3905250" y="2762250"/>
          <p14:tracePt t="17275" x="3841750" y="2832100"/>
          <p14:tracePt t="17275" x="3810000" y="2863850"/>
          <p14:tracePt t="17295" x="3727450" y="2927350"/>
          <p14:tracePt t="17309" x="3644900" y="2978150"/>
          <p14:tracePt t="17326" x="3556000" y="3022600"/>
          <p14:tracePt t="17342" x="3416300" y="3067050"/>
          <p14:tracePt t="17359" x="3321050" y="3086100"/>
          <p14:tracePt t="17379" x="3219450" y="3105150"/>
          <p14:tracePt t="17393" x="3105150" y="3124200"/>
          <p14:tracePt t="17409" x="2933700" y="3149600"/>
          <p14:tracePt t="17426" x="2813050" y="3155950"/>
          <p14:tracePt t="17443" x="2692400" y="3149600"/>
          <p14:tracePt t="17459" x="2578100" y="3143250"/>
          <p14:tracePt t="17476" x="2413000" y="3136900"/>
          <p14:tracePt t="17494" x="2317750" y="3130550"/>
          <p14:tracePt t="17510" x="2241550" y="3124200"/>
          <p14:tracePt t="17527" x="2171700" y="3117850"/>
          <p14:tracePt t="17543" x="2120900" y="3105150"/>
          <p14:tracePt t="17543" x="2101850" y="3098800"/>
          <p14:tracePt t="17563" x="2082800" y="3092450"/>
          <p14:tracePt t="17563" x="2063750" y="3092450"/>
          <p14:tracePt t="17579" x="2044700" y="3086100"/>
          <p14:tracePt t="17594" x="2038350" y="3086100"/>
          <p14:tracePt t="17610" x="2032000" y="3086100"/>
          <p14:tracePt t="17626" x="2038350" y="3086100"/>
          <p14:tracePt t="17706" x="2044700" y="3092450"/>
          <p14:tracePt t="17802" x="2038350" y="3092450"/>
          <p14:tracePt t="17825" x="2032000" y="3092450"/>
          <p14:tracePt t="17838" x="2025650" y="3092450"/>
          <p14:tracePt t="17854" x="2019300" y="3092450"/>
          <p14:tracePt t="17880" x="2012950" y="3092450"/>
          <p14:tracePt t="17922" x="2006600" y="3092450"/>
          <p14:tracePt t="17946" x="2000250" y="3086100"/>
          <p14:tracePt t="18014" x="1993900" y="3079750"/>
          <p14:tracePt t="18050" x="2000250" y="3073400"/>
          <p14:tracePt t="18067" x="2006600" y="3060700"/>
          <p14:tracePt t="18074" x="2012950" y="3016250"/>
          <p14:tracePt t="18086" x="2019300" y="2984500"/>
          <p14:tracePt t="18094" x="2019300" y="2952750"/>
          <p14:tracePt t="18094" x="2019300" y="2908300"/>
          <p14:tracePt t="18112" x="2019300" y="2863850"/>
          <p14:tracePt t="18112" x="2019300" y="2813050"/>
          <p14:tracePt t="18131" x="2019300" y="2768600"/>
          <p14:tracePt t="18131" x="2032000" y="2667000"/>
          <p14:tracePt t="18147" x="2038350" y="2616200"/>
          <p14:tracePt t="18147" x="2051050" y="2559050"/>
          <p14:tracePt t="18163" x="2070100" y="2501900"/>
          <p14:tracePt t="18163" x="2089150" y="2438400"/>
          <p14:tracePt t="18179" x="2108200" y="2381250"/>
          <p14:tracePt t="18179" x="2133600" y="2317750"/>
          <p14:tracePt t="18196" x="2152650" y="2254250"/>
          <p14:tracePt t="18196" x="2171700" y="2197100"/>
          <p14:tracePt t="18196" x="2190750" y="2139950"/>
          <p14:tracePt t="18215" x="2209800" y="2082800"/>
          <p14:tracePt t="18228" x="2222500" y="2038350"/>
          <p14:tracePt t="18228" x="2241550" y="1949450"/>
          <p14:tracePt t="18247" x="2254250" y="1905000"/>
          <p14:tracePt t="18247" x="2260600" y="1873250"/>
          <p14:tracePt t="18263" x="2266950" y="1835150"/>
          <p14:tracePt t="18263" x="2273300" y="1803400"/>
          <p14:tracePt t="18280" x="2279650" y="1771650"/>
          <p14:tracePt t="18280" x="2286000" y="1739900"/>
          <p14:tracePt t="18280" x="2292350" y="1708150"/>
          <p14:tracePt t="18299" x="2298700" y="1689100"/>
          <p14:tracePt t="18312" x="2305050" y="1663700"/>
          <p14:tracePt t="18312" x="2317750" y="1631950"/>
          <p14:tracePt t="18330" x="2317750" y="1619250"/>
          <p14:tracePt t="18330" x="2324100" y="1612900"/>
          <p14:tracePt t="18347" x="2317750" y="1619250"/>
          <p14:tracePt t="18374" x="2311400" y="1619250"/>
          <p14:tracePt t="18379" x="2305050" y="1625600"/>
          <p14:tracePt t="18397" x="2190750" y="1619250"/>
          <p14:tracePt t="18523" x="2178050" y="1606550"/>
          <p14:tracePt t="18530" x="2146300" y="1568450"/>
          <p14:tracePt t="18547" x="2114550" y="1530350"/>
          <p14:tracePt t="18563" x="2082800" y="1479550"/>
          <p14:tracePt t="18580" x="2063750" y="1428750"/>
          <p14:tracePt t="18580" x="2063750" y="1397000"/>
          <p14:tracePt t="18599" x="2082800" y="1327150"/>
          <p14:tracePt t="18614" x="2114550" y="1244600"/>
          <p14:tracePt t="18630" x="2171700" y="1162050"/>
          <p14:tracePt t="18647" x="2241550" y="1092200"/>
          <p14:tracePt t="18663" x="2368550" y="1016000"/>
          <p14:tracePt t="18680" x="2476500" y="990600"/>
          <p14:tracePt t="18697" x="2590800" y="977900"/>
          <p14:tracePt t="18713" x="2711450" y="990600"/>
          <p14:tracePt t="18730" x="2889250" y="1054100"/>
          <p14:tracePt t="18747" x="2984500" y="1117600"/>
          <p14:tracePt t="18764" x="3054350" y="1193800"/>
          <p14:tracePt t="18780" x="3111500" y="1308100"/>
          <p14:tracePt t="18798" x="3117850" y="1377950"/>
          <p14:tracePt t="18814" x="3098800" y="1447800"/>
          <p14:tracePt t="18831" x="3060700" y="1517650"/>
          <p14:tracePt t="18847" x="3003550" y="1587500"/>
          <p14:tracePt t="18864" x="2895600" y="1676400"/>
          <p14:tracePt t="18884" x="2813050" y="1720850"/>
          <p14:tracePt t="18899" x="2730500" y="1758950"/>
          <p14:tracePt t="18914" x="2641600" y="1790700"/>
          <p14:tracePt t="18931" x="2565400" y="1809750"/>
          <p14:tracePt t="18948" x="2495550" y="1816100"/>
          <p14:tracePt t="18948" x="2470150" y="1816100"/>
          <p14:tracePt t="18967" x="2432050" y="1816100"/>
          <p14:tracePt t="18981" x="2406650" y="1809750"/>
          <p14:tracePt t="18998" x="2393950" y="1809750"/>
          <p14:tracePt t="19015" x="2400300" y="1816100"/>
          <p14:tracePt t="19038" x="2406650" y="1822450"/>
          <p14:tracePt t="19049" x="2425700" y="1835150"/>
          <p14:tracePt t="19065" x="2432050" y="1860550"/>
          <p14:tracePt t="19081" x="2432050" y="1892300"/>
          <p14:tracePt t="19099" x="2432050" y="1911350"/>
          <p14:tracePt t="19099" x="2419350" y="1924050"/>
          <p14:tracePt t="19116" x="2419350" y="1943100"/>
          <p14:tracePt t="19116" x="2413000" y="1955800"/>
          <p14:tracePt t="19133" x="2406650" y="1981200"/>
          <p14:tracePt t="19133" x="2406650" y="2006600"/>
          <p14:tracePt t="19149" x="2406650" y="2038350"/>
          <p14:tracePt t="19149" x="2413000" y="2108200"/>
          <p14:tracePt t="19167" x="2413000" y="2152650"/>
          <p14:tracePt t="19167" x="2419350" y="2197100"/>
          <p14:tracePt t="19183" x="2425700" y="2241550"/>
          <p14:tracePt t="19183" x="2432050" y="2286000"/>
          <p14:tracePt t="19199" x="2432050" y="2336800"/>
          <p14:tracePt t="19199" x="2438400" y="2381250"/>
          <p14:tracePt t="19199" x="2438400" y="2425700"/>
          <p14:tracePt t="19219" x="2444750" y="2470150"/>
          <p14:tracePt t="19231" x="2451100" y="2508250"/>
          <p14:tracePt t="19231" x="2451100" y="2590800"/>
          <p14:tracePt t="19252" x="2451100" y="2628900"/>
          <p14:tracePt t="19252" x="2451100" y="2667000"/>
          <p14:tracePt t="19267" x="2451100" y="2705100"/>
          <p14:tracePt t="19267" x="2444750" y="2743200"/>
          <p14:tracePt t="19283" x="2444750" y="2774950"/>
          <p14:tracePt t="19283" x="2438400" y="2800350"/>
          <p14:tracePt t="19300" x="2438400" y="2825750"/>
          <p14:tracePt t="19300" x="2432050" y="2844800"/>
          <p14:tracePt t="19300" x="2432050" y="2863850"/>
          <p14:tracePt t="19319" x="2432050" y="2870200"/>
          <p14:tracePt t="19319" x="2432050" y="2876550"/>
          <p14:tracePt t="19333" x="2425700" y="2870200"/>
          <p14:tracePt t="19369" x="2425700" y="2863850"/>
          <p14:tracePt t="19378" x="2425700" y="2857500"/>
          <p14:tracePt t="19386" x="2413000" y="2851150"/>
          <p14:tracePt t="19399" x="2406650" y="2844800"/>
          <p14:tracePt t="19399" x="2400300" y="2844800"/>
          <p14:tracePt t="19418" x="2393950" y="2844800"/>
          <p14:tracePt t="19418" x="2387600" y="2844800"/>
          <p14:tracePt t="19434" x="2381250" y="2838450"/>
          <p14:tracePt t="19434" x="2362200" y="2838450"/>
          <p14:tracePt t="19452" x="2349500" y="2838450"/>
          <p14:tracePt t="19452" x="2330450" y="2838450"/>
          <p14:tracePt t="19467" x="2311400" y="2838450"/>
          <p14:tracePt t="19467" x="2292350" y="2838450"/>
          <p14:tracePt t="19484" x="2266950" y="2844800"/>
          <p14:tracePt t="19484" x="2241550" y="2851150"/>
          <p14:tracePt t="19501" x="2209800" y="2857500"/>
          <p14:tracePt t="19501" x="2171700" y="2870200"/>
          <p14:tracePt t="19519" x="2095500" y="2901950"/>
          <p14:tracePt t="19519" x="2063750" y="2914650"/>
          <p14:tracePt t="19535" x="2025650" y="2927350"/>
          <p14:tracePt t="19535" x="1987550" y="2946400"/>
          <p14:tracePt t="19552" x="1949450" y="2959100"/>
          <p14:tracePt t="19552" x="1917700" y="2978150"/>
          <p14:tracePt t="19568" x="1879600" y="2990850"/>
          <p14:tracePt t="19568" x="1841500" y="2997200"/>
          <p14:tracePt t="19584" x="1809750" y="3009900"/>
          <p14:tracePt t="19584" x="1778000" y="3022600"/>
          <p14:tracePt t="19584" x="1746250" y="3028950"/>
          <p14:tracePt t="19604" x="1720850" y="3035300"/>
          <p14:tracePt t="19616" x="1695450" y="3048000"/>
          <p14:tracePt t="19616" x="1651000" y="3067050"/>
          <p14:tracePt t="19635" x="1638300" y="3079750"/>
          <p14:tracePt t="19635" x="1625600" y="3098800"/>
          <p14:tracePt t="19651" x="1619250" y="3117850"/>
          <p14:tracePt t="19651" x="1612900" y="3143250"/>
          <p14:tracePt t="19668" x="1612900" y="3181350"/>
          <p14:tracePt t="19668" x="1619250" y="3225800"/>
          <p14:tracePt t="19668" x="1625600" y="3289300"/>
          <p14:tracePt t="19686" x="1638300" y="3359150"/>
          <p14:tracePt t="19686" x="1657350" y="3441700"/>
          <p14:tracePt t="19701" x="1670050" y="3530600"/>
          <p14:tracePt t="19701" x="1689100" y="3619500"/>
          <p14:tracePt t="19718" x="1708150" y="3708400"/>
          <p14:tracePt t="19718" x="1727200" y="3797300"/>
          <p14:tracePt t="19734" x="1746250" y="3886200"/>
          <p14:tracePt t="19734" x="1771650" y="4051300"/>
          <p14:tracePt t="19753" x="1784350" y="4127500"/>
          <p14:tracePt t="19753" x="1790700" y="4203700"/>
          <p14:tracePt t="19768" x="1803400" y="4273550"/>
          <p14:tracePt t="19768" x="1809750" y="4349750"/>
          <p14:tracePt t="19785" x="1816100" y="4419600"/>
          <p14:tracePt t="19785" x="1828800" y="4489450"/>
          <p14:tracePt t="19802" x="1841500" y="4552950"/>
          <p14:tracePt t="19802" x="1860550" y="4667250"/>
          <p14:tracePt t="19819" x="1873250" y="4711700"/>
          <p14:tracePt t="19819" x="1885950" y="4756150"/>
          <p14:tracePt t="19835" x="1892300" y="4787900"/>
          <p14:tracePt t="19835" x="1905000" y="4819650"/>
          <p14:tracePt t="19852" x="1911350" y="4845050"/>
          <p14:tracePt t="19852" x="1917700" y="4864100"/>
          <p14:tracePt t="19852" x="1924050" y="4876800"/>
          <p14:tracePt t="19870" x="1936750" y="4895850"/>
          <p14:tracePt t="19884" x="1943100" y="4908550"/>
          <p14:tracePt t="19884" x="1949450" y="4933950"/>
          <p14:tracePt t="19902" x="1955800" y="4946650"/>
          <p14:tracePt t="19902" x="1962150" y="4959350"/>
          <p14:tracePt t="19919" x="1962150" y="4965700"/>
          <p14:tracePt t="19919" x="1968500" y="4978400"/>
          <p14:tracePt t="19935" x="1968500" y="4991100"/>
          <p14:tracePt t="19935" x="1974850" y="4997450"/>
          <p14:tracePt t="19952" x="1974850" y="5010150"/>
          <p14:tracePt t="19952" x="1981200" y="5016500"/>
          <p14:tracePt t="19952" x="1981200" y="5022850"/>
          <p14:tracePt t="19971" x="1981200" y="5035550"/>
          <p14:tracePt t="19984" x="1981200" y="5041900"/>
          <p14:tracePt t="19984" x="1968500" y="5060950"/>
          <p14:tracePt t="20003" x="1962150" y="5073650"/>
          <p14:tracePt t="20003" x="1955800" y="5080000"/>
          <p14:tracePt t="20019" x="1949450" y="5086350"/>
          <p14:tracePt t="20019" x="1943100" y="5099050"/>
          <p14:tracePt t="20035" x="1930400" y="5099050"/>
          <p14:tracePt t="20035" x="1905000" y="5092700"/>
          <p14:tracePt t="20054" x="1695450" y="4876800"/>
          <p14:tracePt t="20054" x="1676400" y="4832350"/>
          <p14:tracePt t="20134" x="1663700" y="4781550"/>
          <p14:tracePt t="20142" x="1651000" y="4730750"/>
          <p14:tracePt t="20151" x="1638300" y="4622800"/>
          <p14:tracePt t="20168" x="1651000" y="4476750"/>
          <p14:tracePt t="20187" x="1676400" y="4400550"/>
          <p14:tracePt t="20203" x="1733550" y="4337050"/>
          <p14:tracePt t="20218" x="1803400" y="4279900"/>
          <p14:tracePt t="20235" x="1885950" y="4248150"/>
          <p14:tracePt t="20252" x="1987550" y="4235450"/>
          <p14:tracePt t="20252" x="2038350" y="4241800"/>
          <p14:tracePt t="20271" x="2133600" y="4267200"/>
          <p14:tracePt t="20286" x="2228850" y="4305300"/>
          <p14:tracePt t="20303" x="2305050" y="4362450"/>
          <p14:tracePt t="20319" x="2368550" y="4432300"/>
          <p14:tracePt t="20335" x="2419350" y="4546600"/>
          <p14:tracePt t="20352" x="2425700" y="4641850"/>
          <p14:tracePt t="20369" x="2419350" y="4730750"/>
          <p14:tracePt t="20386" x="2393950" y="4819650"/>
          <p14:tracePt t="20403" x="2336800" y="4940300"/>
          <p14:tracePt t="20419" x="2286000" y="5003800"/>
          <p14:tracePt t="20436" x="2222500" y="5060950"/>
          <p14:tracePt t="20453" x="2127250" y="5118100"/>
          <p14:tracePt t="20470" x="2070100" y="5137150"/>
          <p14:tracePt t="20486" x="2019300" y="5137150"/>
          <p14:tracePt t="20505" x="1981200" y="5137150"/>
          <p14:tracePt t="20520" x="1955800" y="5137150"/>
          <p14:tracePt t="20520" x="1949450" y="5137150"/>
          <p14:tracePt t="20539" x="1936750" y="5137150"/>
          <p14:tracePt t="20555" x="1936750" y="5143500"/>
          <p14:tracePt t="20770" x="1936750" y="5149850"/>
          <p14:tracePt t="20802" x="1930400" y="5149850"/>
          <p14:tracePt t="20818" x="1924050" y="5149850"/>
          <p14:tracePt t="20838" x="1924050" y="5156200"/>
          <p14:tracePt t="21050" x="1917700" y="5156200"/>
          <p14:tracePt t="21162" x="1911350" y="5156200"/>
          <p14:tracePt t="21190" x="1905000" y="5149850"/>
          <p14:tracePt t="21214" x="1898650" y="5143500"/>
          <p14:tracePt t="21298" x="1892300" y="5143500"/>
          <p14:tracePt t="21318" x="1892300" y="5149850"/>
          <p14:tracePt t="21470" x="1885950" y="5156200"/>
          <p14:tracePt t="21618" x="1892300" y="5156200"/>
          <p14:tracePt t="21838" x="1905000" y="5162550"/>
          <p14:tracePt t="21850" x="1911350" y="5162550"/>
          <p14:tracePt t="21858" x="1930400" y="5168900"/>
          <p14:tracePt t="21876" x="1955800" y="5168900"/>
          <p14:tracePt t="21891" x="1993900" y="5175250"/>
          <p14:tracePt t="21907" x="2032000" y="5175250"/>
          <p14:tracePt t="21924" x="2082800" y="5175250"/>
          <p14:tracePt t="21924" x="2108200" y="5175250"/>
          <p14:tracePt t="21943" x="2165350" y="5175250"/>
          <p14:tracePt t="21958" x="2222500" y="5181600"/>
          <p14:tracePt t="21974" x="2279650" y="5181600"/>
          <p14:tracePt t="21991" x="2343150" y="5181600"/>
          <p14:tracePt t="22008" x="2406650" y="5181600"/>
          <p14:tracePt t="22008" x="2444750" y="5181600"/>
          <p14:tracePt t="22026" x="2508250" y="5175250"/>
          <p14:tracePt t="22041" x="2578100" y="5175250"/>
          <p14:tracePt t="22058" x="2647950" y="5175250"/>
          <p14:tracePt t="22074" x="2755900" y="5175250"/>
          <p14:tracePt t="22091" x="2825750" y="5181600"/>
          <p14:tracePt t="22108" x="2889250" y="5181600"/>
          <p14:tracePt t="22125" x="2952750" y="5187950"/>
          <p14:tracePt t="22143" x="3035300" y="5187950"/>
          <p14:tracePt t="22158" x="3086100" y="5187950"/>
          <p14:tracePt t="22175" x="3124200" y="5187950"/>
          <p14:tracePt t="22191" x="3162300" y="5187950"/>
          <p14:tracePt t="22191" x="3175000" y="5187950"/>
          <p14:tracePt t="22211" x="3200400" y="5187950"/>
          <p14:tracePt t="22226" x="3219450" y="5194300"/>
          <p14:tracePt t="22242" x="3232150" y="5194300"/>
          <p14:tracePt t="22258" x="3238500" y="5194300"/>
          <p14:tracePt t="22275" x="3232150" y="5187950"/>
          <p14:tracePt t="22338" x="3225800" y="5187950"/>
          <p14:tracePt t="22354" x="3219450" y="5181600"/>
          <p14:tracePt t="22370" x="3213100" y="5181600"/>
          <p14:tracePt t="22379" x="3206750" y="5181600"/>
          <p14:tracePt t="22393" x="3200400" y="5181600"/>
          <p14:tracePt t="22409" x="3206750" y="5181600"/>
          <p14:tracePt t="22438" x="3213100" y="5175250"/>
          <p14:tracePt t="22446" x="3219450" y="5168900"/>
          <p14:tracePt t="22459" x="3238500" y="5149850"/>
          <p14:tracePt t="22459" x="3244850" y="5137150"/>
          <p14:tracePt t="22477" x="3244850" y="5130800"/>
          <p14:tracePt t="22477" x="3251200" y="5111750"/>
          <p14:tracePt t="22493" x="3251200" y="5105400"/>
          <p14:tracePt t="22493" x="3244850" y="5080000"/>
          <p14:tracePt t="22510" x="3244850" y="5073650"/>
          <p14:tracePt t="22510" x="3244850" y="5060950"/>
          <p14:tracePt t="22527" x="3244850" y="5054600"/>
          <p14:tracePt t="22527" x="3244850" y="5048250"/>
          <p14:tracePt t="22544" x="3244850" y="5041900"/>
          <p14:tracePt t="22561" x="3251200" y="5029200"/>
          <p14:tracePt t="22576" x="3257550" y="5029200"/>
          <p14:tracePt t="22593" x="3263900" y="5029200"/>
          <p14:tracePt t="22593" x="3270250" y="5035550"/>
          <p14:tracePt t="22611" x="3276600" y="5041900"/>
          <p14:tracePt t="22626" x="3282950" y="5048250"/>
          <p14:tracePt t="22626" x="3289300" y="5054600"/>
          <p14:tracePt t="22626" x="3289300" y="5060950"/>
          <p14:tracePt t="22647" x="3295650" y="5067300"/>
          <p14:tracePt t="22659" x="3302000" y="5073650"/>
          <p14:tracePt t="22676" x="3302000" y="5080000"/>
          <p14:tracePt t="22676" x="3295650" y="5086350"/>
          <p14:tracePt t="22694" x="3289300" y="5086350"/>
          <p14:tracePt t="22711" x="3092450" y="5035550"/>
          <p14:tracePt t="22785" x="3067050" y="5022850"/>
          <p14:tracePt t="22790" x="3041650" y="5010150"/>
          <p14:tracePt t="22798" x="3016250" y="4997450"/>
          <p14:tracePt t="22810" x="2940050" y="4921250"/>
          <p14:tracePt t="22827" x="2882900" y="4857750"/>
          <p14:tracePt t="22844" x="2838450" y="4787900"/>
          <p14:tracePt t="22860" x="2781300" y="4699000"/>
          <p14:tracePt t="22878" x="2768600" y="4641850"/>
          <p14:tracePt t="22894" x="2781300" y="4584700"/>
          <p14:tracePt t="22911" x="2819400" y="4514850"/>
          <p14:tracePt t="22927" x="2876550" y="4445000"/>
          <p14:tracePt t="22944" x="2946400" y="4375150"/>
          <p14:tracePt t="22944" x="2984500" y="4349750"/>
          <p14:tracePt t="22963" x="3060700" y="4298950"/>
          <p14:tracePt t="22978" x="3149600" y="4267200"/>
          <p14:tracePt t="22994" x="3251200" y="4235450"/>
          <p14:tracePt t="23011" x="3359150" y="4216400"/>
          <p14:tracePt t="23028" x="3479800" y="4216400"/>
          <p14:tracePt t="23028" x="3543300" y="4222750"/>
          <p14:tracePt t="23048" x="3657600" y="4248150"/>
          <p14:tracePt t="23061" x="3765550" y="4298950"/>
          <p14:tracePt t="23078" x="3860800" y="4356100"/>
          <p14:tracePt t="23094" x="3981450" y="4451350"/>
          <p14:tracePt t="23111" x="4038600" y="4508500"/>
          <p14:tracePt t="23128" x="4083050" y="4559300"/>
          <p14:tracePt t="23147" x="4108450" y="4616450"/>
          <p14:tracePt t="23161" x="4114800" y="4718050"/>
          <p14:tracePt t="23178" x="4102100" y="4781550"/>
          <p14:tracePt t="23195" x="4070350" y="4845050"/>
          <p14:tracePt t="23211" x="4019550" y="4902200"/>
          <p14:tracePt t="23211" x="3994150" y="4927600"/>
          <p14:tracePt t="23231" x="3917950" y="4972050"/>
          <p14:tracePt t="23246" x="3835400" y="5010150"/>
          <p14:tracePt t="23262" x="3740150" y="5048250"/>
          <p14:tracePt t="23278" x="3632200" y="5080000"/>
          <p14:tracePt t="23295" x="3530600" y="5105400"/>
          <p14:tracePt t="23312" x="3435350" y="5124450"/>
          <p14:tracePt t="23312" x="3384550" y="5130800"/>
          <p14:tracePt t="23331" x="3302000" y="5137150"/>
          <p14:tracePt t="23346" x="3225800" y="5143500"/>
          <p14:tracePt t="23362" x="3168650" y="5143500"/>
          <p14:tracePt t="23379" x="3130550" y="5143500"/>
          <p14:tracePt t="23395" x="3092450" y="5137150"/>
          <p14:tracePt t="23412" x="3079750" y="5137150"/>
          <p14:tracePt t="23429" x="3079750" y="5130800"/>
          <p14:tracePt t="23486" x="3079750" y="5124450"/>
          <p14:tracePt t="23509" x="3073400" y="5124450"/>
          <p14:tracePt t="23546" x="3073400" y="5130800"/>
          <p14:tracePt t="23561" x="3073400" y="5137150"/>
          <p14:tracePt t="23577" x="3073400" y="5143500"/>
          <p14:tracePt t="23590" x="3060700" y="5149850"/>
          <p14:tracePt t="23606" x="3054350" y="5149850"/>
          <p14:tracePt t="23615" x="3048000" y="5149850"/>
          <p14:tracePt t="23630" x="3035300" y="5156200"/>
          <p14:tracePt t="23647" x="3028950" y="5149850"/>
          <p14:tracePt t="23662" x="3035300" y="5156200"/>
          <p14:tracePt t="23718" x="3041650" y="5162550"/>
          <p14:tracePt t="23734" x="3048000" y="5162550"/>
          <p14:tracePt t="23742" x="3054350" y="5168900"/>
          <p14:tracePt t="23758" x="3060700" y="5175250"/>
          <p14:tracePt t="23770" x="3067050" y="5168900"/>
          <p14:tracePt t="23818" x="3067050" y="5156200"/>
          <p14:tracePt t="23838" x="3073400" y="5149850"/>
          <p14:tracePt t="23854" x="3073400" y="5143500"/>
          <p14:tracePt t="23870" x="3079750" y="5137150"/>
          <p14:tracePt t="23878" x="3086100" y="5130800"/>
          <p14:tracePt t="23886" x="3092450" y="5124450"/>
          <p14:tracePt t="23886" x="3098800" y="5124450"/>
          <p14:tracePt t="23899" x="3098800" y="5118100"/>
          <p14:tracePt t="23899" x="3105150" y="5118100"/>
          <p14:tracePt t="23915" x="3111500" y="5111750"/>
          <p14:tracePt t="23915" x="3117850" y="5111750"/>
          <p14:tracePt t="23932" x="3124200" y="5111750"/>
          <p14:tracePt t="23932" x="3130550" y="5111750"/>
          <p14:tracePt t="23932" x="3136900" y="5111750"/>
          <p14:tracePt t="23950" x="3143250" y="5111750"/>
          <p14:tracePt t="23967" x="3149600" y="5111750"/>
          <p14:tracePt t="23980" x="3155950" y="5111750"/>
          <p14:tracePt t="23980" x="3162300" y="5111750"/>
          <p14:tracePt t="23999" x="3168650" y="5118100"/>
          <p14:tracePt t="24015" x="3175000" y="5111750"/>
          <p14:tracePt t="24031" x="3187700" y="5111750"/>
          <p14:tracePt t="24031" x="3194050" y="5111750"/>
          <p14:tracePt t="24051" x="3200400" y="5105400"/>
          <p14:tracePt t="24078" x="3206750" y="5105400"/>
          <p14:tracePt t="24102" x="3213100" y="5105400"/>
          <p14:tracePt t="24118" x="3219450" y="5105400"/>
          <p14:tracePt t="24129" x="3225800" y="5099050"/>
          <p14:tracePt t="24147" x="3238500" y="5099050"/>
          <p14:tracePt t="24162" x="3244850" y="5099050"/>
          <p14:tracePt t="24178" x="3251200" y="5099050"/>
          <p14:tracePt t="24190" x="3257550" y="5092700"/>
          <p14:tracePt t="24206" x="3263900" y="5092700"/>
          <p14:tracePt t="24222" x="3270250" y="5092700"/>
          <p14:tracePt t="24238" x="3276600" y="5092700"/>
          <p14:tracePt t="24251" x="3289300" y="5092700"/>
          <p14:tracePt t="24269" x="3295650" y="5092700"/>
          <p14:tracePt t="24282" x="3302000" y="5092700"/>
          <p14:tracePt t="24298" x="3308350" y="5092700"/>
          <p14:tracePt t="24314" x="3314700" y="5092700"/>
          <p14:tracePt t="24350" x="3321050" y="5086350"/>
          <p14:tracePt t="24370" x="3327400" y="5086350"/>
          <p14:tracePt t="24394" x="3333750" y="5086350"/>
          <p14:tracePt t="24410" x="3340100" y="5086350"/>
          <p14:tracePt t="24426" x="3346450" y="5086350"/>
          <p14:tracePt t="24438" x="3352800" y="5092700"/>
          <p14:tracePt t="24454" x="3359150" y="5092700"/>
          <p14:tracePt t="24490" x="3365500" y="5099050"/>
          <p14:tracePt t="24514" x="3371850" y="5099050"/>
          <p14:tracePt t="24538" x="3378200" y="5105400"/>
          <p14:tracePt t="24558" x="3384550" y="5105400"/>
          <p14:tracePt t="24581" x="3390900" y="5099050"/>
          <p14:tracePt t="24634" x="3390900" y="5092700"/>
          <p14:tracePt t="24650" x="3390900" y="5086350"/>
          <p14:tracePt t="24665" x="3390900" y="5080000"/>
          <p14:tracePt t="24678" x="3397250" y="5073650"/>
          <p14:tracePt t="24718" x="3403600" y="5073650"/>
          <p14:tracePt t="24730" x="3409950" y="5073650"/>
          <p14:tracePt t="24746" x="3416300" y="5073650"/>
          <p14:tracePt t="24770" x="3422650" y="5073650"/>
          <p14:tracePt t="24898" x="3422650" y="5080000"/>
          <p14:tracePt t="24918" x="3422650" y="5086350"/>
          <p14:tracePt t="24942" x="3429000" y="5092700"/>
          <p14:tracePt t="24965" x="3429000" y="5099050"/>
          <p14:tracePt t="24986" x="3435350" y="5105400"/>
          <p14:tracePt t="25009" x="3429000" y="5105400"/>
          <p14:tracePt t="25038" x="3422650" y="5105400"/>
          <p14:tracePt t="25069" x="3416300" y="5099050"/>
          <p14:tracePt t="25114" x="3416300" y="5105400"/>
          <p14:tracePt t="25165" x="3422650" y="5105400"/>
          <p14:tracePt t="25198" x="3429000" y="5111750"/>
          <p14:tracePt t="25210" x="3435350" y="5111750"/>
          <p14:tracePt t="25226" x="3441700" y="5105400"/>
          <p14:tracePt t="25242" x="3454400" y="5099050"/>
          <p14:tracePt t="25270" x="3460750" y="5099050"/>
          <p14:tracePt t="25286" x="3467100" y="5092700"/>
          <p14:tracePt t="25302" x="3473450" y="5092700"/>
          <p14:tracePt t="25317" x="3479800" y="5092700"/>
          <p14:tracePt t="25330" x="3486150" y="5092700"/>
          <p14:tracePt t="25354" x="3486150" y="5099050"/>
          <p14:tracePt t="25378" x="3486150" y="5105400"/>
          <p14:tracePt t="25391" x="3479800" y="5111750"/>
          <p14:tracePt t="25406" x="3473450" y="5111750"/>
          <p14:tracePt t="25422" x="3467100" y="5118100"/>
          <p14:tracePt t="25438" x="3454400" y="5124450"/>
          <p14:tracePt t="25450" x="3448050" y="5130800"/>
          <p14:tracePt t="25458" x="3441700" y="5130800"/>
          <p14:tracePt t="25468" x="3441700" y="5137150"/>
          <p14:tracePt t="25468" x="3435350" y="5137150"/>
          <p14:tracePt t="25486" x="3422650" y="5143500"/>
          <p14:tracePt t="25486" x="3416300" y="5143500"/>
          <p14:tracePt t="25504" x="3409950" y="5149850"/>
          <p14:tracePt t="25504" x="3384550" y="5162550"/>
          <p14:tracePt t="25520" x="3371850" y="5168900"/>
          <p14:tracePt t="25520" x="3359150" y="5181600"/>
          <p14:tracePt t="25537" x="3340100" y="5187950"/>
          <p14:tracePt t="25537" x="3327400" y="5194300"/>
          <p14:tracePt t="25554" x="3302000" y="5194300"/>
          <p14:tracePt t="25554" x="3244850" y="5187950"/>
          <p14:tracePt t="25571" x="3213100" y="5181600"/>
          <p14:tracePt t="25587" x="2863850" y="4959350"/>
          <p14:tracePt t="25657" x="2844800" y="4914900"/>
          <p14:tracePt t="25662" x="2832100" y="4870450"/>
          <p14:tracePt t="25671" x="2813050" y="4768850"/>
          <p14:tracePt t="25686" x="2800350" y="4660900"/>
          <p14:tracePt t="25703" x="2806700" y="4552950"/>
          <p14:tracePt t="25720" x="2838450" y="4457700"/>
          <p14:tracePt t="25720" x="2870200" y="4419600"/>
          <p14:tracePt t="25738" x="2946400" y="4343400"/>
          <p14:tracePt t="25753" x="3048000" y="4286250"/>
          <p14:tracePt t="25770" x="3162300" y="4254500"/>
          <p14:tracePt t="25786" x="3276600" y="4235450"/>
          <p14:tracePt t="25803" x="3467100" y="4235450"/>
          <p14:tracePt t="25820" x="3594100" y="4248150"/>
          <p14:tracePt t="25837" x="3714750" y="4267200"/>
          <p14:tracePt t="25853" x="3886200" y="4311650"/>
          <p14:tracePt t="25870" x="3987800" y="4349750"/>
          <p14:tracePt t="25887" x="4076700" y="4394200"/>
          <p14:tracePt t="25904" x="4146550" y="4451350"/>
          <p14:tracePt t="25920" x="4216400" y="4540250"/>
          <p14:tracePt t="25939" x="4235450" y="4603750"/>
          <p14:tracePt t="25954" x="4241800" y="4667250"/>
          <p14:tracePt t="25970" x="4229100" y="4737100"/>
          <p14:tracePt t="25987" x="4203700" y="4800600"/>
          <p14:tracePt t="26004" x="4159250" y="4864100"/>
          <p14:tracePt t="26004" x="4133850" y="4895850"/>
          <p14:tracePt t="26023" x="4076700" y="4946650"/>
          <p14:tracePt t="26038" x="4006850" y="5003800"/>
          <p14:tracePt t="26056" x="3930650" y="5048250"/>
          <p14:tracePt t="26071" x="3860800" y="5092700"/>
          <p14:tracePt t="26087" x="3784600" y="5118100"/>
          <p14:tracePt t="26087" x="3746500" y="5130800"/>
          <p14:tracePt t="26107" x="3676650" y="5143500"/>
          <p14:tracePt t="26121" x="3613150" y="5149850"/>
          <p14:tracePt t="26138" x="3556000" y="5149850"/>
          <p14:tracePt t="26154" x="3492500" y="5149850"/>
          <p14:tracePt t="26171" x="3467100" y="5149850"/>
          <p14:tracePt t="26188" x="3448050" y="5149850"/>
          <p14:tracePt t="26204" x="3435350" y="5143500"/>
          <p14:tracePt t="26221" x="3422650" y="5143500"/>
          <p14:tracePt t="26238" x="3422650" y="5137150"/>
          <p14:tracePt t="26254" x="3422650" y="5130800"/>
          <p14:tracePt t="26426" x="3416300" y="5130800"/>
          <p14:tracePt t="26517" x="3409950" y="5130800"/>
          <p14:tracePt t="26537" x="3403600" y="5124450"/>
          <p14:tracePt t="26562" x="3416300" y="5130800"/>
          <p14:tracePt t="26590" x="3416300" y="5137150"/>
          <p14:tracePt t="26598" x="3422650" y="5137150"/>
          <p14:tracePt t="26606" x="3429000" y="5137150"/>
          <p14:tracePt t="26623" x="3435350" y="5137150"/>
          <p14:tracePt t="26623" x="3441700" y="5137150"/>
          <p14:tracePt t="26642" x="3441700" y="5130800"/>
          <p14:tracePt t="26656" x="3435350" y="5124450"/>
          <p14:tracePt t="26656" x="3429000" y="5118100"/>
          <p14:tracePt t="26674" x="3441700" y="5111750"/>
          <p14:tracePt t="26690" x="3448050" y="5111750"/>
          <p14:tracePt t="26690" x="3467100" y="5111750"/>
          <p14:tracePt t="26707" x="3486150" y="5118100"/>
          <p14:tracePt t="26707" x="3511550" y="5111750"/>
          <p14:tracePt t="26724" x="3543300" y="5111750"/>
          <p14:tracePt t="26724" x="3575050" y="5111750"/>
          <p14:tracePt t="26724" x="3619500" y="5111750"/>
          <p14:tracePt t="26742" x="3657600" y="5111750"/>
          <p14:tracePt t="26756" x="3708400" y="5111750"/>
          <p14:tracePt t="26756" x="3810000" y="5111750"/>
          <p14:tracePt t="26774" x="3867150" y="5118100"/>
          <p14:tracePt t="26774" x="3930650" y="5118100"/>
          <p14:tracePt t="26791" x="4006850" y="5124450"/>
          <p14:tracePt t="26791" x="4083050" y="5124450"/>
          <p14:tracePt t="26808" x="4165600" y="5130800"/>
          <p14:tracePt t="26808" x="4254500" y="5130800"/>
          <p14:tracePt t="26824" x="4343400" y="5130800"/>
          <p14:tracePt t="26824" x="4546600" y="5130800"/>
          <p14:tracePt t="26841" x="4648200" y="5124450"/>
          <p14:tracePt t="26841" x="4756150" y="5124450"/>
          <p14:tracePt t="26857" x="4864100" y="5118100"/>
          <p14:tracePt t="26857" x="4965700" y="5111750"/>
          <p14:tracePt t="26874" x="5073650" y="5111750"/>
          <p14:tracePt t="26874" x="5283200" y="5099050"/>
          <p14:tracePt t="26893" x="5391150" y="5092700"/>
          <p14:tracePt t="26893" x="5492750" y="5086350"/>
          <p14:tracePt t="26908" x="5588000" y="5073650"/>
          <p14:tracePt t="26908" x="5683250" y="5067300"/>
          <p14:tracePt t="26925" x="5778500" y="5060950"/>
          <p14:tracePt t="26925" x="5867400" y="5048250"/>
          <p14:tracePt t="26941" x="5949950" y="5041900"/>
          <p14:tracePt t="26941" x="6108700" y="5022850"/>
          <p14:tracePt t="26959" x="6178550" y="5016500"/>
          <p14:tracePt t="26959" x="6242050" y="5010150"/>
          <p14:tracePt t="26975" x="6299200" y="5003800"/>
          <p14:tracePt t="26975" x="6350000" y="4997450"/>
          <p14:tracePt t="26992" x="6394450" y="4997450"/>
          <p14:tracePt t="26992" x="6438900" y="4997450"/>
          <p14:tracePt t="26992" x="6470650" y="4997450"/>
          <p14:tracePt t="27010" x="6502400" y="4997450"/>
          <p14:tracePt t="27024" x="6534150" y="4997450"/>
          <p14:tracePt t="27024" x="6584950" y="5010150"/>
          <p14:tracePt t="27042" x="6604000" y="5022850"/>
          <p14:tracePt t="27042" x="6616700" y="5029200"/>
          <p14:tracePt t="27060" x="6629400" y="5041900"/>
          <p14:tracePt t="27060" x="6642100" y="5060950"/>
          <p14:tracePt t="27075" x="6654800" y="5073650"/>
          <p14:tracePt t="27075" x="6667500" y="5086350"/>
          <p14:tracePt t="27092" x="6673850" y="5099050"/>
          <p14:tracePt t="27092" x="6686550" y="5111750"/>
          <p14:tracePt t="27092" x="6692900" y="5124450"/>
          <p14:tracePt t="27110" x="6705600" y="5137150"/>
          <p14:tracePt t="27124" x="6718300" y="5143500"/>
          <p14:tracePt t="27124" x="6743700" y="5162550"/>
          <p14:tracePt t="27124" x="6762750" y="5168900"/>
          <p14:tracePt t="27146" x="6775450" y="5175250"/>
          <p14:tracePt t="27157" x="6788150" y="5181600"/>
          <p14:tracePt t="27157" x="6800850" y="5194300"/>
          <p14:tracePt t="27175" x="6813550" y="5200650"/>
          <p14:tracePt t="27175" x="6826250" y="5226050"/>
          <p14:tracePt t="27192" x="6832600" y="5245100"/>
          <p14:tracePt t="27192" x="6832600" y="5257800"/>
          <p14:tracePt t="27208" x="6832600" y="5276850"/>
          <p14:tracePt t="27208" x="6832600" y="5295900"/>
          <p14:tracePt t="27225" x="6826250" y="5314950"/>
          <p14:tracePt t="27225" x="6826250" y="5334000"/>
          <p14:tracePt t="27242" x="6819900" y="5346700"/>
          <p14:tracePt t="27242" x="6819900" y="5384800"/>
          <p14:tracePt t="27259" x="6813550" y="5397500"/>
          <p14:tracePt t="27259" x="6813550" y="5416550"/>
          <p14:tracePt t="27276" x="6807200" y="5429250"/>
          <p14:tracePt t="27276" x="6807200" y="5448300"/>
          <p14:tracePt t="27292" x="6800850" y="5461000"/>
          <p14:tracePt t="27292" x="6794500" y="5480050"/>
          <p14:tracePt t="27292" x="6781800" y="5492750"/>
          <p14:tracePt t="27311" x="6775450" y="5505450"/>
          <p14:tracePt t="27311" x="6769100" y="5524500"/>
          <p14:tracePt t="27326" x="6762750" y="5537200"/>
          <p14:tracePt t="27326" x="6750050" y="5549900"/>
          <p14:tracePt t="27343" x="6743700" y="5562600"/>
          <p14:tracePt t="27343" x="6731000" y="5575300"/>
          <p14:tracePt t="27359" x="6724650" y="5588000"/>
          <p14:tracePt t="27359" x="6711950" y="5594350"/>
          <p14:tracePt t="27359" x="6705600" y="5600700"/>
          <p14:tracePt t="27378" x="6692900" y="5607050"/>
          <p14:tracePt t="27392" x="6680200" y="5607050"/>
          <p14:tracePt t="27392" x="6661150" y="5607050"/>
          <p14:tracePt t="27412" x="6445250" y="5461000"/>
          <p14:tracePt t="27412" x="6432550" y="5435600"/>
          <p14:tracePt t="27490" x="6426200" y="5403850"/>
          <p14:tracePt t="27498" x="6426200" y="5372100"/>
          <p14:tracePt t="27508" x="6426200" y="5308600"/>
          <p14:tracePt t="27526" x="6451600" y="5238750"/>
          <p14:tracePt t="27542" x="6527800" y="5149850"/>
          <p14:tracePt t="27559" x="6610350" y="5092700"/>
          <p14:tracePt t="27576" x="6711950" y="5041900"/>
          <p14:tracePt t="27592" x="6889750" y="4984750"/>
          <p14:tracePt t="27611" x="7010400" y="4972050"/>
          <p14:tracePt t="27626" x="7137400" y="4972050"/>
          <p14:tracePt t="27643" x="7270750" y="4984750"/>
          <p14:tracePt t="27659" x="7397750" y="5003800"/>
          <p14:tracePt t="27676" x="7518400" y="5029200"/>
          <p14:tracePt t="27676" x="7575550" y="5041900"/>
          <p14:tracePt t="27695" x="7677150" y="5080000"/>
          <p14:tracePt t="27710" x="7766050" y="5124450"/>
          <p14:tracePt t="27726" x="7835900" y="5187950"/>
          <p14:tracePt t="27743" x="7880350" y="5257800"/>
          <p14:tracePt t="27759" x="7899400" y="5327650"/>
          <p14:tracePt t="27759" x="7905750" y="5365750"/>
          <p14:tracePt t="27779" x="7893050" y="5435600"/>
          <p14:tracePt t="27793" x="7861300" y="5499100"/>
          <p14:tracePt t="27810" x="7816850" y="5556250"/>
          <p14:tracePt t="27826" x="7747000" y="5607050"/>
          <p14:tracePt t="27843" x="7607300" y="5670550"/>
          <p14:tracePt t="27860" x="7493000" y="5695950"/>
          <p14:tracePt t="27877" x="7359650" y="5721350"/>
          <p14:tracePt t="27894" x="7143750" y="5734050"/>
          <p14:tracePt t="27910" x="6997700" y="5727700"/>
          <p14:tracePt t="27927" x="6864350" y="5715000"/>
          <p14:tracePt t="27943" x="6737350" y="5683250"/>
          <p14:tracePt t="27960" x="6578600" y="5600700"/>
          <p14:tracePt t="27978" x="6496050" y="5537200"/>
          <p14:tracePt t="27994" x="6432550" y="5473700"/>
          <p14:tracePt t="28011" x="6394450" y="5416550"/>
          <p14:tracePt t="28028" x="6381750" y="5365750"/>
          <p14:tracePt t="28044" x="6388100" y="5321300"/>
          <p14:tracePt t="28044" x="6400800" y="5295900"/>
          <p14:tracePt t="28064" x="6438900" y="5251450"/>
          <p14:tracePt t="28078" x="6489700" y="5207000"/>
          <p14:tracePt t="28094" x="6553200" y="5168900"/>
          <p14:tracePt t="28111" x="6623050" y="5137150"/>
          <p14:tracePt t="28127" x="6699250" y="5111750"/>
          <p14:tracePt t="28127" x="6737350" y="5099050"/>
          <p14:tracePt t="28147" x="6826250" y="5080000"/>
          <p14:tracePt t="28161" x="6921500" y="5073650"/>
          <p14:tracePt t="28178" x="7029450" y="5080000"/>
          <p14:tracePt t="28194" x="7188200" y="5092700"/>
          <p14:tracePt t="28211" x="7289800" y="5111750"/>
          <p14:tracePt t="28228" x="7385050" y="5137150"/>
          <p14:tracePt t="28244" x="7467600" y="5162550"/>
          <p14:tracePt t="28261" x="7569200" y="5213350"/>
          <p14:tracePt t="28278" x="7626350" y="5257800"/>
          <p14:tracePt t="28295" x="7670800" y="5308600"/>
          <p14:tracePt t="28311" x="7702550" y="5365750"/>
          <p14:tracePt t="28328" x="7727950" y="5441950"/>
          <p14:tracePt t="28346" x="7727950" y="5480050"/>
          <p14:tracePt t="28362" x="7721600" y="5511800"/>
          <p14:tracePt t="28378" x="7702550" y="5537200"/>
          <p14:tracePt t="28395" x="7677150" y="5568950"/>
          <p14:tracePt t="28412" x="7639050" y="5588000"/>
          <p14:tracePt t="28412" x="7620000" y="5600700"/>
          <p14:tracePt t="28431" x="7588250" y="5613400"/>
          <p14:tracePt t="28446" x="7550150" y="5626100"/>
          <p14:tracePt t="28462" x="7518400" y="5626100"/>
          <p14:tracePt t="28478" x="7486650" y="5626100"/>
          <p14:tracePt t="28495" x="7454900" y="5626100"/>
          <p14:tracePt t="28512" x="7442200" y="5626100"/>
          <p14:tracePt t="28529" x="7435850" y="5626100"/>
          <p14:tracePt t="28545" x="7429500" y="5626100"/>
          <p14:tracePt t="28654" x="7423150" y="5626100"/>
          <p14:tracePt t="28686" x="7416800" y="5632450"/>
          <p14:tracePt t="28706" x="7410450" y="5632450"/>
          <p14:tracePt t="28738" x="7404100" y="5632450"/>
          <p14:tracePt t="28750" x="7397750" y="5626100"/>
          <p14:tracePt t="28774" x="7391400" y="5626100"/>
          <p14:tracePt t="28810" x="7385050" y="5626100"/>
          <p14:tracePt t="28834" x="7378700" y="5626100"/>
          <p14:tracePt t="28850" x="7372350" y="5626100"/>
          <p14:tracePt t="28866" x="7366000" y="5619750"/>
          <p14:tracePt t="28878" x="7359650" y="5619750"/>
          <p14:tracePt t="28970" x="7366000" y="5626100"/>
          <p14:tracePt t="29118" x="7372350" y="5626100"/>
          <p14:tracePt t="29202" x="7378700" y="5626100"/>
          <p14:tracePt t="29226" x="7385050" y="5626100"/>
          <p14:tracePt t="29245" x="7385050" y="5632450"/>
          <p14:tracePt t="29313" x="7378700" y="5632450"/>
          <p14:tracePt t="29465" x="7372350" y="5626100"/>
          <p14:tracePt t="29486" x="7366000" y="5626100"/>
          <p14:tracePt t="29509" x="7359650" y="5626100"/>
          <p14:tracePt t="29570" x="7353300" y="5626100"/>
          <p14:tracePt t="29614" x="7353300" y="5632450"/>
          <p14:tracePt t="29650" x="7359650" y="5638800"/>
          <p14:tracePt t="29681" x="7359650" y="5645150"/>
          <p14:tracePt t="29726" x="7366000" y="5645150"/>
          <p14:tracePt t="29742" x="7372350" y="5651500"/>
          <p14:tracePt t="29758" x="7372350" y="5645150"/>
          <p14:tracePt t="29778" x="7372350" y="5632450"/>
          <p14:tracePt t="29794" x="7372350" y="5626100"/>
          <p14:tracePt t="29802" x="7372350" y="5613400"/>
          <p14:tracePt t="29816" x="7372350" y="5607050"/>
          <p14:tracePt t="29816" x="7372350" y="5581650"/>
          <p14:tracePt t="29834" x="7372350" y="5568950"/>
          <p14:tracePt t="29834" x="7378700" y="5556250"/>
          <p14:tracePt t="29851" x="7378700" y="5537200"/>
          <p14:tracePt t="29851" x="7385050" y="5524500"/>
          <p14:tracePt t="29867" x="7391400" y="5511800"/>
          <p14:tracePt t="29867" x="7397750" y="5499100"/>
          <p14:tracePt t="29884" x="7404100" y="5486400"/>
          <p14:tracePt t="29884" x="7423150" y="5461000"/>
          <p14:tracePt t="29901" x="7429500" y="5448300"/>
          <p14:tracePt t="29901" x="7442200" y="5435600"/>
          <p14:tracePt t="29918" x="7448550" y="5422900"/>
          <p14:tracePt t="29918" x="7461250" y="5416550"/>
          <p14:tracePt t="29934" x="7473950" y="5403850"/>
          <p14:tracePt t="29934" x="7493000" y="5384800"/>
          <p14:tracePt t="29951" x="7499350" y="5372100"/>
          <p14:tracePt t="29951" x="7512050" y="5359400"/>
          <p14:tracePt t="29968" x="7524750" y="5353050"/>
          <p14:tracePt t="29968" x="7531100" y="5340350"/>
          <p14:tracePt t="29984" x="7543800" y="5327650"/>
          <p14:tracePt t="29984" x="7550150" y="5321300"/>
          <p14:tracePt t="30001" x="7562850" y="5308600"/>
          <p14:tracePt t="30001" x="7581900" y="5289550"/>
          <p14:tracePt t="30020" x="7588250" y="5276850"/>
          <p14:tracePt t="30020" x="7600950" y="5270500"/>
          <p14:tracePt t="30035" x="7607300" y="5264150"/>
          <p14:tracePt t="30035" x="7613650" y="5251450"/>
          <p14:tracePt t="30054" x="7620000" y="5245100"/>
          <p14:tracePt t="30054" x="7626350" y="5238750"/>
          <p14:tracePt t="30054" x="7632700" y="5232400"/>
          <p14:tracePt t="30070" x="7632700" y="5226050"/>
          <p14:tracePt t="30083" x="7632700" y="5219700"/>
          <p14:tracePt t="30100" x="7626350" y="5213350"/>
          <p14:tracePt t="30100" x="7620000" y="5213350"/>
          <p14:tracePt t="30118" x="7613650" y="5213350"/>
          <p14:tracePt t="30118" x="7607300" y="5207000"/>
          <p14:tracePt t="30135" x="7600950" y="5207000"/>
          <p14:tracePt t="30135" x="7594600" y="5207000"/>
          <p14:tracePt t="30135" x="7581900" y="5213350"/>
          <p14:tracePt t="30155" x="7569200" y="5213350"/>
          <p14:tracePt t="30167" x="7562850" y="5219700"/>
          <p14:tracePt t="30167" x="7550150" y="5219700"/>
          <p14:tracePt t="30167" x="7543800" y="5226050"/>
          <p14:tracePt t="30187" x="7531100" y="5232400"/>
          <p14:tracePt t="30187" x="7524750" y="5238750"/>
          <p14:tracePt t="30202" x="7518400" y="5238750"/>
          <p14:tracePt t="30202" x="7512050" y="5245100"/>
          <p14:tracePt t="30219" x="7505700" y="5251450"/>
          <p14:tracePt t="30219" x="7505700" y="5257800"/>
          <p14:tracePt t="30235" x="7505700" y="5270500"/>
          <p14:tracePt t="30235" x="7505700" y="5289550"/>
          <p14:tracePt t="30252" x="7505700" y="5302250"/>
          <p14:tracePt t="30252" x="7505700" y="5314950"/>
          <p14:tracePt t="30269" x="7512050" y="5327650"/>
          <p14:tracePt t="30269" x="7512050" y="5334000"/>
          <p14:tracePt t="30286" x="7512050" y="5340350"/>
          <p14:tracePt t="30301" x="7524750" y="5099050"/>
          <p14:tracePt t="30388" x="7531100" y="5060950"/>
          <p14:tracePt t="30395" x="7531100" y="5016500"/>
          <p14:tracePt t="30403" x="7524750" y="4908550"/>
          <p14:tracePt t="30418" x="7518400" y="4787900"/>
          <p14:tracePt t="30435" x="7512050" y="4654550"/>
          <p14:tracePt t="30452" x="7512050" y="4521200"/>
          <p14:tracePt t="30452" x="7505700" y="4445000"/>
          <p14:tracePt t="30471" x="7505700" y="4305300"/>
          <p14:tracePt t="30486" x="7499350" y="4152900"/>
          <p14:tracePt t="30502" x="7493000" y="4006850"/>
          <p14:tracePt t="30502" x="7486650" y="3930650"/>
          <p14:tracePt t="30523" x="7486650" y="3860800"/>
          <p14:tracePt t="30535" x="7480300" y="3644900"/>
          <p14:tracePt t="30553" x="7473950" y="3524250"/>
          <p14:tracePt t="30569" x="7467600" y="3416300"/>
          <p14:tracePt t="30585" x="7454900" y="3333750"/>
          <p14:tracePt t="30603" x="7442200" y="3251200"/>
          <p14:tracePt t="30619" x="7435850" y="3219450"/>
          <p14:tracePt t="30635" x="7435850" y="3200400"/>
          <p14:tracePt t="30653" x="7429500" y="3194050"/>
          <p14:tracePt t="30670" x="7429500" y="3187700"/>
          <p14:tracePt t="30686" x="7423150" y="3181350"/>
          <p14:tracePt t="30702" x="7416800" y="3175000"/>
          <p14:tracePt t="30719" x="7410450" y="3175000"/>
          <p14:tracePt t="30735" x="7410450" y="3181350"/>
          <p14:tracePt t="30762" x="7416800" y="3181350"/>
          <p14:tracePt t="30822" x="7416800" y="3175000"/>
          <p14:tracePt t="30846" x="7410450" y="3181350"/>
          <p14:tracePt t="30906" x="7404100" y="3181350"/>
          <p14:tracePt t="30918" x="7391400" y="3187700"/>
          <p14:tracePt t="30934" x="7385050" y="3194050"/>
          <p14:tracePt t="30950" x="7372350" y="3194050"/>
          <p14:tracePt t="30958" x="7359650" y="3200400"/>
          <p14:tracePt t="30970" x="7346950" y="3200400"/>
          <p14:tracePt t="30987" x="7334250" y="3206750"/>
          <p14:tracePt t="31003" x="7321550" y="3206750"/>
          <p14:tracePt t="31021" x="7302500" y="3213100"/>
          <p14:tracePt t="31038" x="7296150" y="3213100"/>
          <p14:tracePt t="31054" x="7289800" y="3219450"/>
          <p14:tracePt t="31070" x="7277100" y="3219450"/>
          <p14:tracePt t="31087" x="7264400" y="3213100"/>
          <p14:tracePt t="31104" x="7251700" y="3219450"/>
          <p14:tracePt t="31104" x="7239000" y="3219450"/>
          <p14:tracePt t="31123" x="7219950" y="3225800"/>
          <p14:tracePt t="31138" x="7181850" y="3232150"/>
          <p14:tracePt t="31154" x="7137400" y="3244850"/>
          <p14:tracePt t="31171" x="7080250" y="3257550"/>
          <p14:tracePt t="31187" x="7004050" y="3270250"/>
          <p14:tracePt t="31187" x="6959600" y="3276600"/>
          <p14:tracePt t="31207" x="6864350" y="3289300"/>
          <p14:tracePt t="31221" x="6750050" y="3289300"/>
          <p14:tracePt t="31237" x="6623050" y="3276600"/>
          <p14:tracePt t="31254" x="6419850" y="3244850"/>
          <p14:tracePt t="31271" x="6273800" y="3219450"/>
          <p14:tracePt t="31288" x="6127750" y="3187700"/>
          <p14:tracePt t="31304" x="5981700" y="3143250"/>
          <p14:tracePt t="31321" x="5791200" y="3067050"/>
          <p14:tracePt t="31338" x="5683250" y="2997200"/>
          <p14:tracePt t="31355" x="5594350" y="2908300"/>
          <p14:tracePt t="31371" x="5530850" y="2806700"/>
          <p14:tracePt t="31388" x="5467350" y="2628900"/>
          <p14:tracePt t="31406" x="5448300" y="2508250"/>
          <p14:tracePt t="31422" x="5448300" y="2381250"/>
          <p14:tracePt t="31438" x="5467350" y="2254250"/>
          <p14:tracePt t="31455" x="5505450" y="2139950"/>
          <p14:tracePt t="31472" x="5575300" y="2032000"/>
          <p14:tracePt t="31472" x="5613400" y="1981200"/>
          <p14:tracePt t="31491" x="5715000" y="1885950"/>
          <p14:tracePt t="31506" x="5835650" y="1809750"/>
          <p14:tracePt t="31522" x="5962650" y="1746250"/>
          <p14:tracePt t="31538" x="6096000" y="1701800"/>
          <p14:tracePt t="31556" x="6311900" y="1657350"/>
          <p14:tracePt t="31572" x="6470650" y="1644650"/>
          <p14:tracePt t="31589" x="6629400" y="1638300"/>
          <p14:tracePt t="31605" x="6794500" y="1638300"/>
          <p14:tracePt t="31622" x="7029450" y="1657350"/>
          <p14:tracePt t="31639" x="7175500" y="1682750"/>
          <p14:tracePt t="31656" x="7315200" y="1714500"/>
          <p14:tracePt t="31672" x="7512050" y="1790700"/>
          <p14:tracePt t="31690" x="7632700" y="1847850"/>
          <p14:tracePt t="31706" x="7740650" y="1911350"/>
          <p14:tracePt t="31722" x="7842250" y="1974850"/>
          <p14:tracePt t="31739" x="7937500" y="2044700"/>
          <p14:tracePt t="31756" x="8013700" y="2120900"/>
          <p14:tracePt t="31756" x="8051800" y="2165350"/>
          <p14:tracePt t="31775" x="8102600" y="2254250"/>
          <p14:tracePt t="31790" x="8140700" y="2343150"/>
          <p14:tracePt t="31806" x="8166100" y="2438400"/>
          <p14:tracePt t="31823" x="8172450" y="2527300"/>
          <p14:tracePt t="31839" x="8159750" y="2616200"/>
          <p14:tracePt t="31839" x="8153400" y="2654300"/>
          <p14:tracePt t="31858" x="8121650" y="2736850"/>
          <p14:tracePt t="31873" x="8070850" y="2813050"/>
          <p14:tracePt t="31892" x="8013700" y="2895600"/>
          <p14:tracePt t="31906" x="7937500" y="2965450"/>
          <p14:tracePt t="31923" x="7810500" y="3054350"/>
          <p14:tracePt t="31940" x="7715250" y="3098800"/>
          <p14:tracePt t="31956" x="7620000" y="3130550"/>
          <p14:tracePt t="31973" x="7461250" y="3162300"/>
          <p14:tracePt t="31990" x="7359650" y="3168650"/>
          <p14:tracePt t="32007" x="7264400" y="3175000"/>
          <p14:tracePt t="32025" x="7175500" y="3181350"/>
          <p14:tracePt t="32040" x="7061200" y="3181350"/>
          <p14:tracePt t="32060" x="7004050" y="3181350"/>
          <p14:tracePt t="32074" x="6959600" y="3175000"/>
          <p14:tracePt t="32090" x="6927850" y="3175000"/>
          <p14:tracePt t="32107" x="6902450" y="3175000"/>
          <p14:tracePt t="32124" x="6889750" y="3175000"/>
          <p14:tracePt t="32124" x="6883400" y="3175000"/>
          <p14:tracePt t="32144" x="6877050" y="3175000"/>
          <p14:tracePt t="32159" x="6883400" y="3175000"/>
          <p14:tracePt t="32278" x="6883400" y="3181350"/>
          <p14:tracePt t="32306" x="6877050" y="3175000"/>
          <p14:tracePt t="32346" x="6864350" y="3162300"/>
          <p14:tracePt t="32358" x="6858000" y="3155950"/>
          <p14:tracePt t="32366" x="6845300" y="3149600"/>
          <p14:tracePt t="32374" x="6838950" y="3136900"/>
          <p14:tracePt t="32374" x="6832600" y="3130550"/>
          <p14:tracePt t="32392" x="6826250" y="3124200"/>
          <p14:tracePt t="32392" x="6826250" y="3117850"/>
          <p14:tracePt t="32410" x="6819900" y="3111500"/>
          <p14:tracePt t="32426" x="6832600" y="3105150"/>
          <p14:tracePt t="32450" x="6845300" y="3105150"/>
          <p14:tracePt t="32466" x="6851650" y="3105150"/>
          <p14:tracePt t="32474" x="6858000" y="3111500"/>
          <p14:tracePt t="32474" x="6870700" y="3111500"/>
          <p14:tracePt t="32474" x="6877050" y="3111500"/>
          <p14:tracePt t="32495" x="6889750" y="3111500"/>
          <p14:tracePt t="32508" x="6902450" y="3117850"/>
          <p14:tracePt t="32508" x="6921500" y="3124200"/>
          <p14:tracePt t="32527" x="6934200" y="3124200"/>
          <p14:tracePt t="32527" x="6946900" y="3130550"/>
          <p14:tracePt t="32542" x="6953250" y="3136900"/>
          <p14:tracePt t="32542" x="6965950" y="3136900"/>
          <p14:tracePt t="32560" x="6978650" y="3143250"/>
          <p14:tracePt t="32560" x="6997700" y="3143250"/>
          <p14:tracePt t="32576" x="7010400" y="3143250"/>
          <p14:tracePt t="32576" x="7042150" y="3149600"/>
          <p14:tracePt t="32593" x="7054850" y="3149600"/>
          <p14:tracePt t="32593" x="7067550" y="3149600"/>
          <p14:tracePt t="32609" x="7080250" y="3155950"/>
          <p14:tracePt t="32609" x="7092950" y="3155950"/>
          <p14:tracePt t="32626" x="7099300" y="3155950"/>
          <p14:tracePt t="32626" x="7112000" y="3155950"/>
          <p14:tracePt t="32645" x="7118350" y="3162300"/>
          <p14:tracePt t="32645" x="7124700" y="3162300"/>
          <p14:tracePt t="32660" x="7131050" y="3162300"/>
          <p14:tracePt t="32675" x="7137400" y="3162300"/>
          <p14:tracePt t="32698" x="7143750" y="3168650"/>
          <p14:tracePt t="32734" x="7150100" y="3168650"/>
          <p14:tracePt t="32757" x="7156450" y="3168650"/>
          <p14:tracePt t="32770" x="7162800" y="3168650"/>
          <p14:tracePt t="32786" x="7169150" y="3162300"/>
          <p14:tracePt t="32802" x="7175500" y="3162300"/>
          <p14:tracePt t="32810" x="7181850" y="3162300"/>
          <p14:tracePt t="32810" x="7188200" y="3162300"/>
          <p14:tracePt t="32827" x="7194550" y="3155950"/>
          <p14:tracePt t="32842" x="7200900" y="3155950"/>
          <p14:tracePt t="32842" x="7207250" y="3149600"/>
          <p14:tracePt t="32842" x="7213600" y="3143250"/>
          <p14:tracePt t="32863" x="7226300" y="3143250"/>
          <p14:tracePt t="32876" x="7232650" y="3136900"/>
          <p14:tracePt t="32876" x="7251700" y="3124200"/>
          <p14:tracePt t="32876" x="7258050" y="3117850"/>
          <p14:tracePt t="32898" x="7264400" y="3111500"/>
          <p14:tracePt t="32909" x="7277100" y="3105150"/>
          <p14:tracePt t="32909" x="7289800" y="3098800"/>
          <p14:tracePt t="32927" x="7296150" y="3092450"/>
          <p14:tracePt t="32927" x="7308850" y="3086100"/>
          <p14:tracePt t="32944" x="7321550" y="3079750"/>
          <p14:tracePt t="32944" x="7346950" y="3067050"/>
          <p14:tracePt t="32961" x="7366000" y="3054350"/>
          <p14:tracePt t="32961" x="7378700" y="3048000"/>
          <p14:tracePt t="32977" x="7397750" y="3041650"/>
          <p14:tracePt t="32977" x="7410450" y="3028950"/>
          <p14:tracePt t="32994" x="7429500" y="3022600"/>
          <p14:tracePt t="32994" x="7467600" y="3009900"/>
          <p14:tracePt t="33011" x="7486650" y="3003550"/>
          <p14:tracePt t="33011" x="7505700" y="2997200"/>
          <p14:tracePt t="33028" x="7524750" y="2990850"/>
          <p14:tracePt t="33028" x="7543800" y="2984500"/>
          <p14:tracePt t="33045" x="7562850" y="2978150"/>
          <p14:tracePt t="33045" x="7581900" y="2971800"/>
          <p14:tracePt t="33061" x="7600950" y="2965450"/>
          <p14:tracePt t="33061" x="7639050" y="2959100"/>
          <p14:tracePt t="33078" x="7658100" y="2952750"/>
          <p14:tracePt t="33078" x="7670800" y="2952750"/>
          <p14:tracePt t="33095" x="7689850" y="2946400"/>
          <p14:tracePt t="33095" x="7702550" y="2940050"/>
          <p14:tracePt t="33112" x="7715250" y="2940050"/>
          <p14:tracePt t="33112" x="7727950" y="2940050"/>
          <p14:tracePt t="33128" x="7740650" y="2940050"/>
          <p14:tracePt t="33128" x="7747000" y="2933700"/>
          <p14:tracePt t="33128" x="7759700" y="2933700"/>
          <p14:tracePt t="33148" x="7759700" y="2940050"/>
          <p14:tracePt t="33160" x="7753350" y="2946400"/>
          <p14:tracePt t="33189" x="7747000" y="2946400"/>
          <p14:tracePt t="33206" x="7734300" y="2946400"/>
          <p14:tracePt t="33222" x="7727950" y="2946400"/>
          <p14:tracePt t="33250" x="7734300" y="2946400"/>
          <p14:tracePt t="33306" x="7740650" y="2946400"/>
          <p14:tracePt t="33318" x="7747000" y="2946400"/>
          <p14:tracePt t="33327" x="7753350" y="2946400"/>
          <p14:tracePt t="33327" x="7759700" y="2952750"/>
          <p14:tracePt t="33346" x="7766050" y="2952750"/>
          <p14:tracePt t="33346" x="7772400" y="2952750"/>
          <p14:tracePt t="33362" x="7778750" y="2952750"/>
          <p14:tracePt t="33362" x="7791450" y="2959100"/>
          <p14:tracePt t="33379" x="7797800" y="2965450"/>
          <p14:tracePt t="33394" x="7804150" y="2971800"/>
          <p14:tracePt t="33411" x="7810500" y="2978150"/>
          <p14:tracePt t="33427" x="7810500" y="2984500"/>
          <p14:tracePt t="33445" x="7810500" y="2990850"/>
          <p14:tracePt t="33461" x="7810500" y="2997200"/>
          <p14:tracePt t="33461" x="7816850" y="3003550"/>
          <p14:tracePt t="33479" x="7816850" y="3009900"/>
          <p14:tracePt t="33494" x="7816850" y="3016250"/>
          <p14:tracePt t="33511" x="7816850" y="3022600"/>
          <p14:tracePt t="33529" x="7816850" y="3035300"/>
          <p14:tracePt t="33529" x="7823200" y="3041650"/>
          <p14:tracePt t="33547" x="7823200" y="3048000"/>
          <p14:tracePt t="33562" x="7829550" y="3060700"/>
          <p14:tracePt t="33562" x="7829550" y="3067050"/>
          <p14:tracePt t="33580" x="7835900" y="3073400"/>
          <p14:tracePt t="33580" x="7835900" y="3079750"/>
          <p14:tracePt t="33580" x="7842250" y="3086100"/>
          <p14:tracePt t="33599" x="7842250" y="3092450"/>
          <p14:tracePt t="33612" x="7848600" y="3092450"/>
          <p14:tracePt t="33633" x="7854950" y="3098800"/>
          <p14:tracePt t="33677" x="7854950" y="3105150"/>
          <p14:tracePt t="33710" x="7854950" y="3111500"/>
          <p14:tracePt t="33730" x="7848600" y="3111500"/>
          <p14:tracePt t="33761" x="7842250" y="3117850"/>
          <p14:tracePt t="33822" x="7835900" y="3111500"/>
          <p14:tracePt t="33879" x="7829550" y="3105150"/>
          <p14:tracePt t="33910" x="7835900" y="3105150"/>
          <p14:tracePt t="33970" x="7842250" y="3098800"/>
          <p14:tracePt t="34009" x="7835900" y="3092450"/>
          <p14:tracePt t="34078" x="7829550" y="3086100"/>
          <p14:tracePt t="34098" x="7816850" y="3079750"/>
          <p14:tracePt t="34129" x="7810500" y="3079750"/>
          <p14:tracePt t="34146" x="7804150" y="3079750"/>
          <p14:tracePt t="34158" x="7797800" y="3079750"/>
          <p14:tracePt t="34174" x="7791450" y="3086100"/>
          <p14:tracePt t="34190" x="7785100" y="3086100"/>
          <p14:tracePt t="34202" x="7778750" y="3092450"/>
          <p14:tracePt t="34226" x="7778750" y="3098800"/>
          <p14:tracePt t="34242" x="7772400" y="3105150"/>
          <p14:tracePt t="34258" x="7766050" y="3111500"/>
          <p14:tracePt t="34286" x="7766050" y="3117850"/>
          <p14:tracePt t="34302" x="7759700" y="3124200"/>
          <p14:tracePt t="34318" x="7753350" y="3130550"/>
          <p14:tracePt t="34329" x="7753350" y="3136900"/>
          <p14:tracePt t="34345" x="7747000" y="3143250"/>
          <p14:tracePt t="34370" x="7740650" y="3149600"/>
          <p14:tracePt t="34406" x="7740650" y="3143250"/>
          <p14:tracePt t="34490" x="7740650" y="3136900"/>
          <p14:tracePt t="34525" x="7740650" y="3130550"/>
          <p14:tracePt t="34570" x="7747000" y="3117850"/>
          <p14:tracePt t="34626" x="7747000" y="3111500"/>
          <p14:tracePt t="34647" x="7747000" y="3105150"/>
          <p14:tracePt t="34686" x="7740650" y="3098800"/>
          <p14:tracePt t="34713" x="7734300" y="3092450"/>
          <p14:tracePt t="34742" x="7734300" y="3086100"/>
          <p14:tracePt t="34758" x="7734300" y="3079750"/>
          <p14:tracePt t="34790" x="7734300" y="3073400"/>
          <p14:tracePt t="34809" x="7740650" y="3073400"/>
          <p14:tracePt t="34870" x="7747000" y="3073400"/>
          <p14:tracePt t="34902" x="7747000" y="3067050"/>
          <p14:tracePt t="34990" x="7740650" y="3060700"/>
          <p14:tracePt t="35014" x="7734300" y="3054350"/>
          <p14:tracePt t="35058" x="7740650" y="3048000"/>
          <p14:tracePt t="35102" x="7734300" y="3054350"/>
          <p14:tracePt t="35246" x="7727950" y="3054350"/>
          <p14:tracePt t="35278" x="7721600" y="3048000"/>
          <p14:tracePt t="35409" x="7715250" y="3048000"/>
          <p14:tracePt t="35433" x="7708900" y="3041650"/>
          <p14:tracePt t="35458" x="7702550" y="3041650"/>
          <p14:tracePt t="35478" x="7702550" y="3028950"/>
          <p14:tracePt t="35501" x="7708900" y="3022600"/>
          <p14:tracePt t="35518" x="7708900" y="3016250"/>
          <p14:tracePt t="35529" x="7715250" y="3009900"/>
          <p14:tracePt t="35539" x="7715250" y="3003550"/>
          <p14:tracePt t="35551" x="7715250" y="2997200"/>
          <p14:tracePt t="35551" x="7727950" y="2978150"/>
          <p14:tracePt t="35572" x="7727950" y="2965450"/>
          <p14:tracePt t="35572" x="7734300" y="2952750"/>
          <p14:tracePt t="35586" x="7734300" y="2933700"/>
          <p14:tracePt t="35586" x="7740650" y="2921000"/>
          <p14:tracePt t="35604" x="7740650" y="2901950"/>
          <p14:tracePt t="35604" x="7747000" y="2882900"/>
          <p14:tracePt t="35619" x="7747000" y="2863850"/>
          <p14:tracePt t="35619" x="7747000" y="2838450"/>
          <p14:tracePt t="35636" x="7747000" y="2819400"/>
          <p14:tracePt t="35636" x="7740650" y="2781300"/>
          <p14:tracePt t="35654" x="7734300" y="2755900"/>
          <p14:tracePt t="35654" x="7727950" y="2736850"/>
          <p14:tracePt t="35670" x="7721600" y="2717800"/>
          <p14:tracePt t="35670" x="7715250" y="2692400"/>
          <p14:tracePt t="35686" x="7702550" y="2673350"/>
          <p14:tracePt t="35686" x="7677150" y="2628900"/>
          <p14:tracePt t="35704" x="7664450" y="2603500"/>
          <p14:tracePt t="35704" x="7651750" y="2578100"/>
          <p14:tracePt t="35720" x="7639050" y="2552700"/>
          <p14:tracePt t="35720" x="7620000" y="2527300"/>
          <p14:tracePt t="35736" x="7600950" y="2501900"/>
          <p14:tracePt t="35736" x="7581900" y="2476500"/>
          <p14:tracePt t="35753" x="7562850" y="2451100"/>
          <p14:tracePt t="35753" x="7512050" y="2400300"/>
          <p14:tracePt t="35770" x="7486650" y="2381250"/>
          <p14:tracePt t="35770" x="7454900" y="2355850"/>
          <p14:tracePt t="35787" x="7423150" y="2336800"/>
          <p14:tracePt t="35787" x="7391400" y="2317750"/>
          <p14:tracePt t="35804" x="7359650" y="2298700"/>
          <p14:tracePt t="35804" x="7327900" y="2286000"/>
          <p14:tracePt t="35820" x="7296150" y="2266950"/>
          <p14:tracePt t="35820" x="7270750" y="2247900"/>
          <p14:tracePt t="35820" x="7239000" y="2235200"/>
          <p14:tracePt t="35839" x="7213600" y="2216150"/>
          <p14:tracePt t="35839" x="7188200" y="2203450"/>
          <p14:tracePt t="35854" x="7162800" y="2197100"/>
          <p14:tracePt t="35854" x="7143750" y="2184400"/>
          <p14:tracePt t="35870" x="7118350" y="2178050"/>
          <p14:tracePt t="35870" x="7099300" y="2178050"/>
          <p14:tracePt t="35887" x="7080250" y="2178050"/>
          <p14:tracePt t="35887" x="7061200" y="2184400"/>
          <p14:tracePt t="35904" x="7042150" y="2197100"/>
          <p14:tracePt t="35904" x="7023100" y="2209800"/>
          <p14:tracePt t="35904" x="7004050" y="2235200"/>
          <p14:tracePt t="35922" x="6991350" y="2266950"/>
          <p14:tracePt t="35936" x="6972300" y="2305050"/>
          <p14:tracePt t="35936" x="6959600" y="2400300"/>
          <p14:tracePt t="35955" x="6953250" y="2451100"/>
          <p14:tracePt t="35955" x="6953250" y="2508250"/>
          <p14:tracePt t="35970" x="6953250" y="2559050"/>
          <p14:tracePt t="35970" x="6953250" y="2616200"/>
          <p14:tracePt t="35987" x="6953250" y="2660650"/>
          <p14:tracePt t="35987" x="6959600" y="2743200"/>
          <p14:tracePt t="36004" x="6959600" y="2774950"/>
          <p14:tracePt t="36004" x="6965950" y="2806700"/>
          <p14:tracePt t="36021" x="6965950" y="2832100"/>
          <p14:tracePt t="36021" x="6965950" y="2857500"/>
          <p14:tracePt t="36037" x="6965950" y="2876550"/>
          <p14:tracePt t="36037" x="6965950" y="2895600"/>
          <p14:tracePt t="36056" x="6965950" y="2914650"/>
          <p14:tracePt t="36056" x="6972300" y="2946400"/>
          <p14:tracePt t="36071" x="6972300" y="2959100"/>
          <p14:tracePt t="36071" x="6972300" y="2971800"/>
          <p14:tracePt t="36087" x="6978650" y="2978150"/>
          <p14:tracePt t="36087" x="6978650" y="2990850"/>
          <p14:tracePt t="36104" x="6985000" y="2997200"/>
          <p14:tracePt t="36104" x="6985000" y="3003550"/>
          <p14:tracePt t="36104" x="6991350" y="3009900"/>
          <p14:tracePt t="36123" x="6991350" y="3016250"/>
          <p14:tracePt t="36137" x="6985000" y="3022600"/>
          <p14:tracePt t="36137" x="6985000" y="3028950"/>
          <p14:tracePt t="36155" x="6978650" y="3035300"/>
          <p14:tracePt t="36170" x="6972300" y="3041650"/>
          <p14:tracePt t="36170" x="6959600" y="3048000"/>
          <p14:tracePt t="36188" x="6953250" y="3054350"/>
          <p14:tracePt t="36188" x="6946900" y="3054350"/>
          <p14:tracePt t="36188" x="6940550" y="3060700"/>
          <p14:tracePt t="36207" x="6934200" y="3067050"/>
          <p14:tracePt t="36220" x="6927850" y="3073400"/>
          <p14:tracePt t="36220" x="6915150" y="3079750"/>
          <p14:tracePt t="36239" x="6908800" y="3086100"/>
          <p14:tracePt t="36239" x="6902450" y="3086100"/>
          <p14:tracePt t="36255" x="6889750" y="3086100"/>
          <p14:tracePt t="36255" x="6883400" y="3092450"/>
          <p14:tracePt t="36271" x="6877050" y="3092450"/>
          <p14:tracePt t="36271" x="6870700" y="3092450"/>
          <p14:tracePt t="36271" x="6858000" y="3086100"/>
          <p14:tracePt t="36290" x="6851650" y="3086100"/>
          <p14:tracePt t="36290" x="6838950" y="3086100"/>
          <p14:tracePt t="36305" x="6832600" y="3086100"/>
          <p14:tracePt t="36305" x="6819900" y="3079750"/>
          <p14:tracePt t="36322" x="6807200" y="3079750"/>
          <p14:tracePt t="36322" x="6794500" y="3073400"/>
          <p14:tracePt t="36338" x="6781800" y="3073400"/>
          <p14:tracePt t="36338" x="6769100" y="3067050"/>
          <p14:tracePt t="36355" x="6750050" y="3060700"/>
          <p14:tracePt t="36355" x="6711950" y="3054350"/>
          <p14:tracePt t="36371" x="6686550" y="3048000"/>
          <p14:tracePt t="36371" x="6661150" y="3048000"/>
          <p14:tracePt t="36388" x="6635750" y="3048000"/>
          <p14:tracePt t="36388" x="6604000" y="3048000"/>
          <p14:tracePt t="36405" x="6572250" y="3054350"/>
          <p14:tracePt t="36405" x="6540500" y="3054350"/>
          <p14:tracePt t="36422" x="6502400" y="3060700"/>
          <p14:tracePt t="36422" x="6419850" y="3067050"/>
          <p14:tracePt t="36439" x="6375400" y="3073400"/>
          <p14:tracePt t="36439" x="6330950" y="3073400"/>
          <p14:tracePt t="36456" x="6286500" y="3073400"/>
          <p14:tracePt t="36456" x="6235700" y="3073400"/>
          <p14:tracePt t="36472" x="6184900" y="3067050"/>
          <p14:tracePt t="36472" x="6134100" y="3060700"/>
          <p14:tracePt t="36472" x="6083300" y="3048000"/>
          <p14:tracePt t="36491" x="6032500" y="3041650"/>
          <p14:tracePt t="36491" x="5975350" y="3022600"/>
          <p14:tracePt t="36506" x="5924550" y="3009900"/>
          <p14:tracePt t="36506" x="5867400" y="2984500"/>
          <p14:tracePt t="36523" x="5816600" y="2959100"/>
          <p14:tracePt t="36540" x="5645150" y="1955800"/>
          <p14:tracePt t="36665" x="5702300" y="1898650"/>
          <p14:tracePt t="36670" x="5765800" y="1847850"/>
          <p14:tracePt t="36678" x="5842000" y="1803400"/>
          <p14:tracePt t="36688" x="6019800" y="1720850"/>
          <p14:tracePt t="36705" x="6350000" y="1651000"/>
          <p14:tracePt t="36722" x="6578600" y="1631950"/>
          <p14:tracePt t="36739" x="6813550" y="1631950"/>
          <p14:tracePt t="36755" x="7054850" y="1644650"/>
          <p14:tracePt t="36772" x="7372350" y="1695450"/>
          <p14:tracePt t="36790" x="7581900" y="1739900"/>
          <p14:tracePt t="36806" x="7772400" y="1803400"/>
          <p14:tracePt t="36822" x="7937500" y="1873250"/>
          <p14:tracePt t="36839" x="8083550" y="1949450"/>
          <p14:tracePt t="36856" x="8197850" y="2044700"/>
          <p14:tracePt t="36856" x="8242300" y="2095500"/>
          <p14:tracePt t="36875" x="8318500" y="2203450"/>
          <p14:tracePt t="36890" x="8362950" y="2317750"/>
          <p14:tracePt t="36907" x="8375650" y="2432050"/>
          <p14:tracePt t="36923" x="8356600" y="2540000"/>
          <p14:tracePt t="36939" x="8299450" y="2647950"/>
          <p14:tracePt t="36939" x="8255000" y="2698750"/>
          <p14:tracePt t="36959" x="8153400" y="2794000"/>
          <p14:tracePt t="36973" x="8032750" y="2870200"/>
          <p14:tracePt t="36990" x="7893050" y="2940050"/>
          <p14:tracePt t="37006" x="7658100" y="3003550"/>
          <p14:tracePt t="37023" x="7499350" y="3022600"/>
          <p14:tracePt t="37040" x="7353300" y="3022600"/>
          <p14:tracePt t="37058" x="7219950" y="3003550"/>
          <p14:tracePt t="37073" x="7048500" y="2908300"/>
          <p14:tracePt t="37091" x="6997700" y="2857500"/>
          <p14:tracePt t="37091" x="6959600" y="2800350"/>
          <p14:tracePt t="37108" x="6921500" y="2730500"/>
          <p14:tracePt t="37108" x="6889750" y="2647950"/>
          <p14:tracePt t="37125" x="6858000" y="2565400"/>
          <p14:tracePt t="37125" x="6832600" y="2470150"/>
          <p14:tracePt t="37141" x="6807200" y="2374900"/>
          <p14:tracePt t="37141" x="6775450" y="2171700"/>
          <p14:tracePt t="37160" x="6769100" y="2070100"/>
          <p14:tracePt t="37160" x="6756400" y="1968500"/>
          <p14:tracePt t="37175" x="6756400" y="1866900"/>
          <p14:tracePt t="37175" x="6750050" y="1778000"/>
          <p14:tracePt t="37191" x="6750050" y="1689100"/>
          <p14:tracePt t="37191" x="6750050" y="1600200"/>
          <p14:tracePt t="37208" x="6743700" y="1524000"/>
          <p14:tracePt t="37208" x="6737350" y="1454150"/>
          <p14:tracePt t="37208" x="6731000" y="1384300"/>
          <p14:tracePt t="37227" x="6718300" y="1314450"/>
          <p14:tracePt t="37240" x="6705600" y="1257300"/>
          <p14:tracePt t="37240" x="6680200" y="1143000"/>
          <p14:tracePt t="37258" x="6667500" y="1085850"/>
          <p14:tracePt t="37258" x="6654800" y="1035050"/>
          <p14:tracePt t="37275" x="6642100" y="990600"/>
          <p14:tracePt t="37275" x="6635750" y="952500"/>
          <p14:tracePt t="37292" x="6623050" y="914400"/>
          <p14:tracePt t="37292" x="6616700" y="889000"/>
          <p14:tracePt t="37292" x="6610350" y="863600"/>
          <p14:tracePt t="37311" x="6597650" y="844550"/>
          <p14:tracePt t="37311" x="6591300" y="831850"/>
          <p14:tracePt t="37325" x="6578600" y="819150"/>
          <p14:tracePt t="37325" x="6572250" y="806450"/>
          <p14:tracePt t="37341" x="6559550" y="793750"/>
          <p14:tracePt t="37341" x="6553200" y="781050"/>
          <p14:tracePt t="37358" x="6546850" y="774700"/>
          <p14:tracePt t="37358" x="6540500" y="768350"/>
          <p14:tracePt t="37375" x="6527800" y="755650"/>
          <p14:tracePt t="37375" x="6515100" y="742950"/>
          <p14:tracePt t="37392" x="6508750" y="742950"/>
          <p14:tracePt t="37392" x="6496050" y="736600"/>
          <p14:tracePt t="37410" x="6489700" y="736600"/>
          <p14:tracePt t="37410" x="6483350" y="736600"/>
          <p14:tracePt t="37426" x="6477000" y="736600"/>
          <p14:tracePt t="37426" x="6470650" y="730250"/>
          <p14:tracePt t="37442" x="6470650" y="723900"/>
          <p14:tracePt t="37459" x="6635750" y="647700"/>
          <p14:tracePt t="37545" x="6680200" y="647700"/>
          <p14:tracePt t="37550" x="6724650" y="647700"/>
          <p14:tracePt t="37558" x="6838950" y="647700"/>
          <p14:tracePt t="37575" x="6965950" y="647700"/>
          <p14:tracePt t="37591" x="7092950" y="660400"/>
          <p14:tracePt t="37591" x="7162800" y="666750"/>
          <p14:tracePt t="37611" x="7289800" y="685800"/>
          <p14:tracePt t="37625" x="7423150" y="704850"/>
          <p14:tracePt t="37642" x="7550150" y="711200"/>
          <p14:tracePt t="37642" x="7613650" y="717550"/>
          <p14:tracePt t="37662" x="7670800" y="717550"/>
          <p14:tracePt t="37675" x="7816850" y="723900"/>
          <p14:tracePt t="37692" x="7893050" y="723900"/>
          <p14:tracePt t="37708" x="7943850" y="730250"/>
          <p14:tracePt t="37725" x="7988300" y="742950"/>
          <p14:tracePt t="37742" x="8001000" y="742950"/>
          <p14:tracePt t="37759" x="8007350" y="749300"/>
          <p14:tracePt t="37775" x="8001000" y="749300"/>
          <p14:tracePt t="37857" x="8001000" y="755650"/>
          <p14:tracePt t="37894" x="8001000" y="762000"/>
          <p14:tracePt t="37922" x="8007350" y="762000"/>
          <p14:tracePt t="37978" x="8013700" y="768350"/>
          <p14:tracePt t="37998" x="8013700" y="762000"/>
          <p14:tracePt t="38186" x="8013700" y="755650"/>
          <p14:tracePt t="38222" x="8020050" y="749300"/>
          <p14:tracePt t="38246" x="8026400" y="742950"/>
          <p14:tracePt t="38262" x="8032750" y="742950"/>
          <p14:tracePt t="38278" x="8039100" y="736600"/>
          <p14:tracePt t="38290" x="8045450" y="736600"/>
          <p14:tracePt t="38298" x="8051800" y="736600"/>
          <p14:tracePt t="38310" x="8064500" y="730250"/>
          <p14:tracePt t="38327" x="8096250" y="736600"/>
          <p14:tracePt t="38344" x="8128000" y="742950"/>
          <p14:tracePt t="38361" x="8166100" y="749300"/>
          <p14:tracePt t="38378" x="8210550" y="749300"/>
          <p14:tracePt t="38394" x="8286750" y="755650"/>
          <p14:tracePt t="38412" x="8343900" y="755650"/>
          <p14:tracePt t="38428" x="8388350" y="755650"/>
          <p14:tracePt t="38444" x="8464550" y="762000"/>
          <p14:tracePt t="38462" x="8509000" y="768350"/>
          <p14:tracePt t="38478" x="8553450" y="768350"/>
          <p14:tracePt t="38494" x="8585200" y="768350"/>
          <p14:tracePt t="38512" x="8604250" y="768350"/>
          <p14:tracePt t="38512" x="8610600" y="768350"/>
          <p14:tracePt t="38531" x="8616950" y="768350"/>
          <p14:tracePt t="38548" x="8610600" y="768350"/>
          <p14:tracePt t="38630" x="8604250" y="768350"/>
          <p14:tracePt t="38650" x="8597900" y="762000"/>
          <p14:tracePt t="38674" x="8591550" y="762000"/>
          <p14:tracePt t="38718" x="8591550" y="768350"/>
          <p14:tracePt t="38786" x="8585200" y="774700"/>
          <p14:tracePt t="38802" x="8566150" y="781050"/>
          <p14:tracePt t="38822" x="8559800" y="781050"/>
          <p14:tracePt t="38830" x="8540750" y="774700"/>
          <p14:tracePt t="38838" x="8528050" y="774700"/>
          <p14:tracePt t="38846" x="8509000" y="768350"/>
          <p14:tracePt t="38846" x="8489950" y="768350"/>
          <p14:tracePt t="38863" x="8464550" y="762000"/>
          <p14:tracePt t="38863" x="8445500" y="762000"/>
          <p14:tracePt t="38880" x="8426450" y="762000"/>
          <p14:tracePt t="38880" x="8407400" y="768350"/>
          <p14:tracePt t="38880" x="8388350" y="768350"/>
          <p14:tracePt t="38898" x="8369300" y="774700"/>
          <p14:tracePt t="38912" x="8350250" y="781050"/>
          <p14:tracePt t="38912" x="8312150" y="800100"/>
          <p14:tracePt t="38931" x="8293100" y="812800"/>
          <p14:tracePt t="38931" x="8267700" y="819150"/>
          <p14:tracePt t="38947" x="8242300" y="831850"/>
          <p14:tracePt t="38947" x="8223250" y="844550"/>
          <p14:tracePt t="38964" x="8197850" y="857250"/>
          <p14:tracePt t="38964" x="8178800" y="876300"/>
          <p14:tracePt t="38964" x="8153400" y="889000"/>
          <p14:tracePt t="38982" x="8128000" y="901700"/>
          <p14:tracePt t="38995" x="8108950" y="914400"/>
          <p14:tracePt t="38995" x="8070850" y="946150"/>
          <p14:tracePt t="39014" x="8051800" y="958850"/>
          <p14:tracePt t="39014" x="8039100" y="971550"/>
          <p14:tracePt t="39014" x="8020050" y="990600"/>
          <p14:tracePt t="39036" x="8001000" y="1003300"/>
          <p14:tracePt t="39047" x="7981950" y="1016000"/>
          <p14:tracePt t="39047" x="7962900" y="1028700"/>
          <p14:tracePt t="39064" x="7937500" y="1041400"/>
          <p14:tracePt t="39064" x="7899400" y="1060450"/>
          <p14:tracePt t="39080" x="7880350" y="1073150"/>
          <p14:tracePt t="39080" x="7861300" y="1085850"/>
          <p14:tracePt t="39098" x="7848600" y="1092200"/>
          <p14:tracePt t="39098" x="7829550" y="1104900"/>
          <p14:tracePt t="39115" x="7816850" y="1111250"/>
          <p14:tracePt t="39115" x="7785100" y="1130300"/>
          <p14:tracePt t="39131" x="7772400" y="1136650"/>
          <p14:tracePt t="39131" x="7759700" y="1143000"/>
          <p14:tracePt t="39147" x="7747000" y="1149350"/>
          <p14:tracePt t="39147" x="7734300" y="1155700"/>
          <p14:tracePt t="39165" x="7727950" y="1162050"/>
          <p14:tracePt t="39165" x="7715250" y="1174750"/>
          <p14:tracePt t="39165" x="7708900" y="1181100"/>
          <p14:tracePt t="39183" x="7696200" y="1187450"/>
          <p14:tracePt t="39183" x="7689850" y="1193800"/>
          <p14:tracePt t="39198" x="7677150" y="1206500"/>
          <p14:tracePt t="39198" x="7670800" y="1212850"/>
          <p14:tracePt t="39215" x="7658100" y="1225550"/>
          <p14:tracePt t="39215" x="7651750" y="1238250"/>
          <p14:tracePt t="39231" x="7639050" y="1244600"/>
          <p14:tracePt t="39231" x="7632700" y="1257300"/>
          <p14:tracePt t="39248" x="7620000" y="1270000"/>
          <p14:tracePt t="39248" x="7613650" y="1282700"/>
          <p14:tracePt t="39248" x="7600950" y="1289050"/>
          <p14:tracePt t="39267" x="7594600" y="1301750"/>
          <p14:tracePt t="39267" x="7581900" y="1314450"/>
          <p14:tracePt t="39285" x="7575550" y="1327150"/>
          <p14:tracePt t="39285" x="7562850" y="1333500"/>
          <p14:tracePt t="39299" x="7556500" y="1346200"/>
          <p14:tracePt t="39299" x="7543800" y="1358900"/>
          <p14:tracePt t="39315" x="7537450" y="1371600"/>
          <p14:tracePt t="39315" x="7531100" y="1384300"/>
          <p14:tracePt t="39332" x="7524750" y="1397000"/>
          <p14:tracePt t="39332" x="7518400" y="1409700"/>
          <p14:tracePt t="39348" x="7518400" y="1422400"/>
          <p14:tracePt t="39348" x="7505700" y="1441450"/>
          <p14:tracePt t="39365" x="7505700" y="1454150"/>
          <p14:tracePt t="39365" x="7499350" y="1460500"/>
          <p14:tracePt t="39382" x="7499350" y="1473200"/>
          <p14:tracePt t="39382" x="7499350" y="1485900"/>
          <p14:tracePt t="39399" x="7499350" y="1492250"/>
          <p14:tracePt t="39399" x="7493000" y="1498600"/>
          <p14:tracePt t="39416" x="7493000" y="1504950"/>
          <p14:tracePt t="39416" x="7493000" y="1517650"/>
          <p14:tracePt t="39432" x="7493000" y="1524000"/>
          <p14:tracePt t="39432" x="7493000" y="1530350"/>
          <p14:tracePt t="39448" x="7493000" y="1536700"/>
          <p14:tracePt t="39448" x="7486650" y="1543050"/>
          <p14:tracePt t="39465" x="7486650" y="1549400"/>
          <p14:tracePt t="39465" x="7486650" y="1555750"/>
          <p14:tracePt t="39483" x="7480300" y="1562100"/>
          <p14:tracePt t="39498" x="7473950" y="1568450"/>
          <p14:tracePt t="39514" x="7467600" y="1574800"/>
          <p14:tracePt t="39531" x="7461250" y="1581150"/>
          <p14:tracePt t="39548" x="7454900" y="1581150"/>
          <p14:tracePt t="39548" x="7448550" y="1587500"/>
          <p14:tracePt t="39567" x="7442200" y="1593850"/>
          <p14:tracePt t="39582" x="7442200" y="1600200"/>
          <p14:tracePt t="39598" x="7442200" y="1606550"/>
          <p14:tracePt t="39598" x="7442200" y="1612900"/>
          <p14:tracePt t="39616" x="7435850" y="1619250"/>
          <p14:tracePt t="39631" x="7435850" y="1625600"/>
          <p14:tracePt t="39648" x="7435850" y="1631950"/>
          <p14:tracePt t="39665" x="7435850" y="1638300"/>
          <p14:tracePt t="39681" x="7435850" y="1644650"/>
          <p14:tracePt t="39698" x="7429500" y="1644650"/>
          <p14:tracePt t="39718" x="7429500" y="1651000"/>
          <p14:tracePt t="39738" x="7423150" y="1657350"/>
          <p14:tracePt t="39762" x="7416800" y="1663700"/>
          <p14:tracePt t="39782" x="7423150" y="1670050"/>
          <p14:tracePt t="39902" x="7423150" y="1676400"/>
          <p14:tracePt t="39962" x="7423150" y="1682750"/>
          <p14:tracePt t="39978" x="7416800" y="1689100"/>
          <p14:tracePt t="39994" x="7416800" y="1701800"/>
          <p14:tracePt t="40009" x="7416800" y="1708150"/>
          <p14:tracePt t="40021" x="7410450" y="1714500"/>
          <p14:tracePt t="40038" x="7410450" y="1720850"/>
          <p14:tracePt t="40054" x="7404100" y="1720850"/>
          <p14:tracePt t="40070" x="7397750" y="1727200"/>
          <p14:tracePt t="40082" x="7391400" y="1727200"/>
          <p14:tracePt t="40099" x="7385050" y="1733550"/>
          <p14:tracePt t="40122" x="7385050" y="1739900"/>
          <p14:tracePt t="40142" x="7385050" y="1746250"/>
          <p14:tracePt t="40165" x="7385050" y="1752600"/>
          <p14:tracePt t="40190" x="7385050" y="1758950"/>
          <p14:tracePt t="40294" x="7385050" y="1765300"/>
          <p14:tracePt t="40318" x="7378700" y="1771650"/>
          <p14:tracePt t="40346" x="7372350" y="1778000"/>
          <p14:tracePt t="40414" x="7372350" y="1784350"/>
          <p14:tracePt t="40430" x="7366000" y="1797050"/>
          <p14:tracePt t="40458" x="7366000" y="1803400"/>
          <p14:tracePt t="40474" x="7366000" y="1809750"/>
          <p14:tracePt t="40490" x="7359650" y="1816100"/>
          <p14:tracePt t="40502" x="7353300" y="1816100"/>
          <p14:tracePt t="40526" x="7353300" y="1822450"/>
          <p14:tracePt t="40550" x="7346950" y="1828800"/>
          <p14:tracePt t="40578" x="7346950" y="1835150"/>
          <p14:tracePt t="40602" x="7340600" y="1835150"/>
          <p14:tracePt t="40622" x="7340600" y="1841500"/>
          <p14:tracePt t="40663" x="7340600" y="1847850"/>
          <p14:tracePt t="40690" x="7340600" y="1854200"/>
          <p14:tracePt t="40722" x="7334250" y="1860550"/>
          <p14:tracePt t="40742" x="7334250" y="1866900"/>
          <p14:tracePt t="40758" x="7327900" y="1873250"/>
          <p14:tracePt t="40774" x="7327900" y="1879600"/>
          <p14:tracePt t="40790" x="7327900" y="1885950"/>
          <p14:tracePt t="40802" x="7327900" y="1892300"/>
          <p14:tracePt t="40817" x="7327900" y="1898650"/>
          <p14:tracePt t="40833" x="7327900" y="1905000"/>
          <p14:tracePt t="40842" x="7327900" y="1911350"/>
          <p14:tracePt t="40858" x="7327900" y="1917700"/>
          <p14:tracePt t="40858" x="7327900" y="1924050"/>
          <p14:tracePt t="40871" x="7327900" y="1930400"/>
          <p14:tracePt t="40871" x="7334250" y="1943100"/>
          <p14:tracePt t="40887" x="7334250" y="1949450"/>
          <p14:tracePt t="40887" x="7340600" y="1962150"/>
          <p14:tracePt t="40904" x="7340600" y="1974850"/>
          <p14:tracePt t="40904" x="7340600" y="1981200"/>
          <p14:tracePt t="40920" x="7346950" y="1993900"/>
          <p14:tracePt t="40920" x="7346950" y="2000250"/>
          <p14:tracePt t="40920" x="7353300" y="2006600"/>
          <p14:tracePt t="40939" x="7353300" y="2019300"/>
          <p14:tracePt t="40952" x="7353300" y="2025650"/>
          <p14:tracePt t="40952" x="7359650" y="2038350"/>
          <p14:tracePt t="40970" x="7359650" y="2044700"/>
          <p14:tracePt t="40985" x="7359650" y="2051050"/>
          <p14:tracePt t="40985" x="7359650" y="2057400"/>
          <p14:tracePt t="41004" x="7359650" y="2063750"/>
          <p14:tracePt t="41019" x="7353300" y="2070100"/>
          <p14:tracePt t="41019" x="7353300" y="2076450"/>
          <p14:tracePt t="41039" x="7353300" y="2082800"/>
          <p14:tracePt t="41039" x="7353300" y="2089150"/>
          <p14:tracePt t="41056" x="7353300" y="2095500"/>
          <p14:tracePt t="41056" x="7353300" y="2101850"/>
          <p14:tracePt t="41070" x="7353300" y="2114550"/>
          <p14:tracePt t="41070" x="7353300" y="2120900"/>
          <p14:tracePt t="41088" x="7359650" y="2133600"/>
          <p14:tracePt t="41088" x="7366000" y="2159000"/>
          <p14:tracePt t="41105" x="7372350" y="2178050"/>
          <p14:tracePt t="41105" x="7378700" y="2197100"/>
          <p14:tracePt t="41121" x="7385050" y="2216150"/>
          <p14:tracePt t="41121" x="7397750" y="2235200"/>
          <p14:tracePt t="41137" x="7410450" y="2254250"/>
          <p14:tracePt t="41137" x="7423150" y="2279650"/>
          <p14:tracePt t="41155" x="7435850" y="2305050"/>
          <p14:tracePt t="41155" x="7461250" y="2355850"/>
          <p14:tracePt t="41171" x="7480300" y="2381250"/>
          <p14:tracePt t="41171" x="7499350" y="2406650"/>
          <p14:tracePt t="41188" x="7512050" y="2438400"/>
          <p14:tracePt t="41188" x="7531100" y="2463800"/>
          <p14:tracePt t="41204" x="7550150" y="2489200"/>
          <p14:tracePt t="41204" x="7569200" y="2520950"/>
          <p14:tracePt t="41204" x="7588250" y="2546350"/>
          <p14:tracePt t="41223" x="7607300" y="2571750"/>
          <p14:tracePt t="41223" x="7620000" y="2597150"/>
          <p14:tracePt t="41239" x="7639050" y="2628900"/>
          <p14:tracePt t="41239" x="7658100" y="2654300"/>
          <p14:tracePt t="41255" x="7677150" y="2686050"/>
          <p14:tracePt t="41255" x="7689850" y="2711450"/>
          <p14:tracePt t="41271" x="7708900" y="2736850"/>
          <p14:tracePt t="41271" x="7727950" y="2768600"/>
          <p14:tracePt t="41271" x="7740650" y="2800350"/>
          <p14:tracePt t="41290" x="7759700" y="2825750"/>
          <p14:tracePt t="41303" x="7772400" y="2857500"/>
          <p14:tracePt t="41303" x="7804150" y="2927350"/>
          <p14:tracePt t="41323" x="7816850" y="2965450"/>
          <p14:tracePt t="41323" x="7829550" y="2997200"/>
          <p14:tracePt t="41338" x="7842250" y="3035300"/>
          <p14:tracePt t="41338" x="7854950" y="3073400"/>
          <p14:tracePt t="41355" x="7861300" y="3111500"/>
          <p14:tracePt t="41355" x="7867650" y="3143250"/>
          <p14:tracePt t="41372" x="7874000" y="3181350"/>
          <p14:tracePt t="41372" x="7874000" y="3225800"/>
          <p14:tracePt t="41372" x="7874000" y="3263900"/>
          <p14:tracePt t="41390" x="7874000" y="3308350"/>
          <p14:tracePt t="41390" x="7867650" y="3352800"/>
          <p14:tracePt t="41406" x="7854950" y="3403600"/>
          <p14:tracePt t="41406" x="7842250" y="3454400"/>
          <p14:tracePt t="41422" x="7829550" y="3505200"/>
          <p14:tracePt t="41422" x="7816850" y="3556000"/>
          <p14:tracePt t="41438" x="7797800" y="3606800"/>
          <p14:tracePt t="41438" x="7785100" y="3657600"/>
          <p14:tracePt t="41455" x="7766050" y="3702050"/>
          <p14:tracePt t="41455" x="7734300" y="3797300"/>
          <p14:tracePt t="41472" x="7721600" y="3841750"/>
          <p14:tracePt t="41472" x="7702550" y="3892550"/>
          <p14:tracePt t="41489" x="7689850" y="3937000"/>
          <p14:tracePt t="41489" x="7670800" y="3987800"/>
          <p14:tracePt t="41505" x="7658100" y="4032250"/>
          <p14:tracePt t="41505" x="7626350" y="4133850"/>
          <p14:tracePt t="41522" x="7613650" y="4184650"/>
          <p14:tracePt t="41522" x="7600950" y="4229100"/>
          <p14:tracePt t="41539" x="7594600" y="4279900"/>
          <p14:tracePt t="41539" x="7581900" y="4324350"/>
          <p14:tracePt t="41556" x="7575550" y="4362450"/>
          <p14:tracePt t="41556" x="7569200" y="4406900"/>
          <p14:tracePt t="41572" x="7562850" y="4445000"/>
          <p14:tracePt t="41572" x="7556500" y="4476750"/>
          <p14:tracePt t="41572" x="7550150" y="4514850"/>
          <p14:tracePt t="41591" x="7550150" y="4546600"/>
          <p14:tracePt t="41604" x="7543800" y="4578350"/>
          <p14:tracePt t="41604" x="7537450" y="4648200"/>
          <p14:tracePt t="41623" x="7537450" y="4679950"/>
          <p14:tracePt t="41623" x="7537450" y="4711700"/>
          <p14:tracePt t="41639" x="7537450" y="4743450"/>
          <p14:tracePt t="41639" x="7537450" y="4781550"/>
          <p14:tracePt t="41639" x="7537450" y="4813300"/>
          <p14:tracePt t="41661" x="7537450" y="4845050"/>
          <p14:tracePt t="41671" x="7531100" y="4876800"/>
          <p14:tracePt t="41671" x="7531100" y="4902200"/>
          <p14:tracePt t="41671" x="7531100" y="4927600"/>
          <p14:tracePt t="41691" x="7531100" y="4953000"/>
          <p14:tracePt t="41691" x="7531100" y="4978400"/>
          <p14:tracePt t="41706" x="7531100" y="5003800"/>
          <p14:tracePt t="41706" x="7524750" y="5029200"/>
          <p14:tracePt t="41722" x="7524750" y="5048250"/>
          <p14:tracePt t="41722" x="7524750" y="5067300"/>
          <p14:tracePt t="41739" x="7524750" y="5080000"/>
          <p14:tracePt t="41739" x="7518400" y="5092700"/>
          <p14:tracePt t="41739" x="7518400" y="5111750"/>
          <p14:tracePt t="41758" x="7518400" y="5118100"/>
          <p14:tracePt t="41758" x="7512050" y="5130800"/>
          <p14:tracePt t="41772" x="7512050" y="5143500"/>
          <p14:tracePt t="41772" x="7512050" y="5149850"/>
          <p14:tracePt t="41790" x="7512050" y="5162550"/>
          <p14:tracePt t="41790" x="7512050" y="5168900"/>
          <p14:tracePt t="41806" x="7512050" y="5175250"/>
          <p14:tracePt t="41806" x="7512050" y="5187950"/>
          <p14:tracePt t="41823" x="7512050" y="5194300"/>
          <p14:tracePt t="41838" x="7518400" y="5194300"/>
          <p14:tracePt t="41855" x="7524750" y="5194300"/>
          <p14:tracePt t="41871" x="7531100" y="5194300"/>
          <p14:tracePt t="41889" x="7543800" y="5194300"/>
          <p14:tracePt t="41905" x="7550150" y="5194300"/>
          <p14:tracePt t="41905" x="7550150" y="5187950"/>
          <p14:tracePt t="41923" x="7550150" y="5181600"/>
          <p14:tracePt t="41940" x="7493000" y="4851400"/>
          <p14:tracePt t="42012" x="7493000" y="4787900"/>
          <p14:tracePt t="42018" x="7499350" y="4718050"/>
          <p14:tracePt t="42026" x="7499350" y="4641850"/>
          <p14:tracePt t="42040" x="7512050" y="4489450"/>
          <p14:tracePt t="42040" x="7524750" y="4413250"/>
          <p14:tracePt t="42060" x="7537450" y="4254500"/>
          <p14:tracePt t="42073" x="7556500" y="4102100"/>
          <p14:tracePt t="42090" x="7575550" y="3949700"/>
          <p14:tracePt t="42107" x="7581900" y="3727450"/>
          <p14:tracePt t="42123" x="7581900" y="3594100"/>
          <p14:tracePt t="42140" x="7569200" y="3486150"/>
          <p14:tracePt t="42156" x="7556500" y="3409950"/>
          <p14:tracePt t="42173" x="7537450" y="3327400"/>
          <p14:tracePt t="42190" x="7531100" y="3289300"/>
          <p14:tracePt t="42206" x="7524750" y="3257550"/>
          <p14:tracePt t="42223" x="7524750" y="3238500"/>
          <p14:tracePt t="42240" x="7518400" y="3232150"/>
          <p14:tracePt t="42258" x="7518400" y="3244850"/>
          <p14:tracePt t="42290" x="7518400" y="3251200"/>
          <p14:tracePt t="42298" x="7518400" y="3257550"/>
          <p14:tracePt t="42306" x="7524750" y="3270250"/>
          <p14:tracePt t="42324" x="7531100" y="3289300"/>
          <p14:tracePt t="42324" x="7537450" y="3308350"/>
          <p14:tracePt t="42343" x="7537450" y="3314700"/>
          <p14:tracePt t="42343" x="7537450" y="3321050"/>
          <p14:tracePt t="42359" x="7531100" y="3327400"/>
          <p14:tracePt t="42359" x="7531100" y="3333750"/>
          <p14:tracePt t="42376" x="7531100" y="3340100"/>
          <p14:tracePt t="42376" x="7524750" y="3346450"/>
          <p14:tracePt t="42392" x="7518400" y="3352800"/>
          <p14:tracePt t="42392" x="7518400" y="3359150"/>
          <p14:tracePt t="42392" x="7512050" y="3365500"/>
          <p14:tracePt t="42411" x="7512050" y="3371850"/>
          <p14:tracePt t="42411" x="7505700" y="3378200"/>
          <p14:tracePt t="42425" x="7505700" y="3384550"/>
          <p14:tracePt t="42425" x="7505700" y="3390900"/>
          <p14:tracePt t="42441" x="7505700" y="3403600"/>
          <p14:tracePt t="42441" x="7505700" y="3409950"/>
          <p14:tracePt t="42458" x="7505700" y="3416300"/>
          <p14:tracePt t="42458" x="7505700" y="3422650"/>
          <p14:tracePt t="42475" x="7505700" y="3429000"/>
          <p14:tracePt t="42475" x="7505700" y="3435350"/>
          <p14:tracePt t="42492" x="7505700" y="3441700"/>
          <p14:tracePt t="42507" x="7512050" y="3448050"/>
          <p14:tracePt t="42538" x="7518400" y="3454400"/>
          <p14:tracePt t="42566" x="7518400" y="3460750"/>
          <p14:tracePt t="42589" x="7524750" y="3467100"/>
          <p14:tracePt t="42610" x="7531100" y="3467100"/>
          <p14:tracePt t="42626" x="7537450" y="3473450"/>
          <p14:tracePt t="42642" x="7543800" y="3479800"/>
          <p14:tracePt t="42658" x="7550150" y="3479800"/>
          <p14:tracePt t="42670" x="7556500" y="3486150"/>
          <p14:tracePt t="42686" x="7562850" y="3492500"/>
          <p14:tracePt t="42702" x="7569200" y="3505200"/>
          <p14:tracePt t="42718" x="7569200" y="3511550"/>
          <p14:tracePt t="42724" x="7575550" y="3511550"/>
          <p14:tracePt t="42724" x="7575550" y="3524250"/>
          <p14:tracePt t="42742" x="7581900" y="3530600"/>
          <p14:tracePt t="42742" x="7581900" y="3536950"/>
          <p14:tracePt t="42759" x="7581900" y="3543300"/>
          <p14:tracePt t="42759" x="7581900" y="3549650"/>
          <p14:tracePt t="42776" x="7581900" y="3556000"/>
          <p14:tracePt t="42776" x="7588250" y="3568700"/>
          <p14:tracePt t="42793" x="7588250" y="3575050"/>
          <p14:tracePt t="42793" x="7588250" y="3581400"/>
          <p14:tracePt t="42809" x="7588250" y="3587750"/>
          <p14:tracePt t="42809" x="7588250" y="3594100"/>
          <p14:tracePt t="42826" x="7588250" y="3600450"/>
          <p14:tracePt t="42842" x="7581900" y="3606800"/>
          <p14:tracePt t="42858" x="7575550" y="3606800"/>
          <p14:tracePt t="42882" x="7569200" y="3606800"/>
          <p14:tracePt t="42902" x="7562850" y="3606800"/>
          <p14:tracePt t="42934" x="7562850" y="3613150"/>
          <p14:tracePt t="42986" x="7562850" y="3619500"/>
          <p14:tracePt t="43002" x="7562850" y="3625850"/>
          <p14:tracePt t="43017" x="7562850" y="3632200"/>
          <p14:tracePt t="43038" x="7556500" y="3638550"/>
          <p14:tracePt t="43078" x="7556500" y="3644900"/>
          <p14:tracePt t="43106" x="7550150" y="3644900"/>
          <p14:tracePt t="43141" x="7543800" y="3651250"/>
          <p14:tracePt t="43182" x="7550150" y="3651250"/>
          <p14:tracePt t="43257" x="7556500" y="3657600"/>
          <p14:tracePt t="43286" x="7556500" y="3663950"/>
          <p14:tracePt t="43309" x="7556500" y="3670300"/>
          <p14:tracePt t="43337" x="7550150" y="3670300"/>
          <p14:tracePt t="43378" x="7550150" y="3676650"/>
          <p14:tracePt t="43398" x="7550150" y="3683000"/>
          <p14:tracePt t="43414" x="7550150" y="3689350"/>
          <p14:tracePt t="43430" x="7550150" y="3695700"/>
          <p14:tracePt t="43441" x="7550150" y="3702050"/>
          <p14:tracePt t="43466" x="7556500" y="3702050"/>
          <p14:tracePt t="43489" x="7556500" y="3708400"/>
          <p14:tracePt t="43509" x="7562850" y="3714750"/>
          <p14:tracePt t="43534" x="7562850" y="3721100"/>
          <p14:tracePt t="43558" x="7569200" y="3727450"/>
          <p14:tracePt t="43586" x="7575550" y="3733800"/>
          <p14:tracePt t="43646" x="7581900" y="3733800"/>
          <p14:tracePt t="43682" x="7575550" y="3727450"/>
          <p14:tracePt t="43766" x="7575550" y="3733800"/>
          <p14:tracePt t="43798" x="7575550" y="3727450"/>
          <p14:tracePt t="43886" x="7575550" y="3733800"/>
          <p14:tracePt t="43921" x="7581900" y="3740150"/>
          <p14:tracePt t="43961" x="7588250" y="3733800"/>
          <p14:tracePt t="44030" x="7594600" y="3727450"/>
          <p14:tracePt t="44097" x="7600950" y="3727450"/>
          <p14:tracePt t="44118" x="7607300" y="3721100"/>
          <p14:tracePt t="44142" x="7607300" y="3714750"/>
          <p14:tracePt t="44161" x="7613650" y="3708400"/>
          <p14:tracePt t="44186" x="7613650" y="3702050"/>
          <p14:tracePt t="44210" x="7620000" y="3702050"/>
          <p14:tracePt t="44426" x="7620000" y="3695700"/>
          <p14:tracePt t="44457" x="7613650" y="3689350"/>
          <p14:tracePt t="44578" x="7613650" y="3683000"/>
          <p14:tracePt t="44613" x="7620000" y="3683000"/>
          <p14:tracePt t="44642" x="7626350" y="3683000"/>
          <p14:tracePt t="44666" x="7632700" y="3676650"/>
          <p14:tracePt t="44682" x="7639050" y="3676650"/>
          <p14:tracePt t="44702" x="7645400" y="3676650"/>
          <p14:tracePt t="44726" x="7651750" y="3670300"/>
          <p14:tracePt t="44757" x="7651750" y="3663950"/>
          <p14:tracePt t="44794" x="7645400" y="3663950"/>
          <p14:tracePt t="44890" x="7651750" y="3663950"/>
          <p14:tracePt t="44922" x="7651750" y="3657600"/>
          <p14:tracePt t="44950" x="7651750" y="3651250"/>
          <p14:tracePt t="45017" x="7645400" y="3651250"/>
          <p14:tracePt t="45085" x="7645400" y="3657600"/>
          <p14:tracePt t="45122" x="7639050" y="3651250"/>
          <p14:tracePt t="45349" x="7639050" y="3644900"/>
          <p14:tracePt t="45418" x="7639050" y="3651250"/>
          <p14:tracePt t="45498" x="7632700" y="3657600"/>
          <p14:tracePt t="45542" x="7632700" y="3663950"/>
          <p14:tracePt t="45565" x="7626350" y="3670300"/>
          <p14:tracePt t="45598" x="7626350" y="3663950"/>
          <p14:tracePt t="45693" x="7632700" y="3663950"/>
          <p14:tracePt t="45805" x="7626350" y="3670300"/>
          <p14:tracePt t="46277" x="7626350" y="3663950"/>
          <p14:tracePt t="46338" x="7626350" y="3657600"/>
          <p14:tracePt t="46406" x="7626350" y="3663950"/>
          <p14:tracePt t="46569" x="7632700" y="3663950"/>
          <p14:tracePt t="46842" x="7632700" y="3657600"/>
          <p14:tracePt t="46886" x="7626350" y="3663950"/>
          <p14:tracePt t="47074" x="7632700" y="3663950"/>
          <p14:tracePt t="47142" x="7639050" y="3663950"/>
          <p14:tracePt t="47178" x="7632700" y="3670300"/>
          <p14:tracePt t="48319" x="7639050" y="3670300"/>
          <p14:tracePt t="48394" x="7645400" y="3670300"/>
          <p14:tracePt t="48418" x="7651750" y="3670300"/>
          <p14:tracePt t="48438" x="7651750" y="3676650"/>
          <p14:tracePt t="48541" x="7645400" y="3683000"/>
          <p14:tracePt t="48558" x="7639050" y="3689350"/>
          <p14:tracePt t="48574" x="7632700" y="3695700"/>
          <p14:tracePt t="48589" x="7626350" y="3702050"/>
          <p14:tracePt t="48598" x="7626350" y="3708400"/>
          <p14:tracePt t="48598" x="7620000" y="3714750"/>
          <p14:tracePt t="48612" x="7613650" y="3721100"/>
          <p14:tracePt t="48612" x="7607300" y="3727450"/>
          <p14:tracePt t="48628" x="7594600" y="3740150"/>
          <p14:tracePt t="48628" x="7588250" y="3746500"/>
          <p14:tracePt t="48645" x="7581900" y="3759200"/>
          <p14:tracePt t="48645" x="7562850" y="3778250"/>
          <p14:tracePt t="48664" x="7550150" y="3790950"/>
          <p14:tracePt t="48664" x="7543800" y="3803650"/>
          <p14:tracePt t="48679" x="7531100" y="3816350"/>
          <p14:tracePt t="48679" x="7518400" y="3835400"/>
          <p14:tracePt t="48695" x="7499350" y="3854450"/>
          <p14:tracePt t="48695" x="7486650" y="3867150"/>
          <p14:tracePt t="48712" x="7467600" y="3892550"/>
          <p14:tracePt t="48712" x="7454900" y="3911600"/>
          <p14:tracePt t="48712" x="7435850" y="3930650"/>
          <p14:tracePt t="48731" x="7423150" y="3949700"/>
          <p14:tracePt t="48744" x="7404100" y="3975100"/>
          <p14:tracePt t="48744" x="7366000" y="4019550"/>
          <p14:tracePt t="48762" x="7346950" y="4038600"/>
          <p14:tracePt t="48762" x="7327900" y="4064000"/>
          <p14:tracePt t="48779" x="7308850" y="4089400"/>
          <p14:tracePt t="48779" x="7283450" y="4121150"/>
          <p14:tracePt t="48796" x="7264400" y="4146550"/>
          <p14:tracePt t="48796" x="7239000" y="4171950"/>
          <p14:tracePt t="48796" x="7213600" y="4197350"/>
          <p14:tracePt t="48814" x="7194550" y="4222750"/>
          <p14:tracePt t="48827" x="7169150" y="4248150"/>
          <p14:tracePt t="48827" x="7118350" y="4298950"/>
          <p14:tracePt t="48846" x="7092950" y="4324350"/>
          <p14:tracePt t="48846" x="7073900" y="4356100"/>
          <p14:tracePt t="48862" x="7048500" y="4381500"/>
          <p14:tracePt t="48862" x="7023100" y="4406900"/>
          <p14:tracePt t="48879" x="6997700" y="4438650"/>
          <p14:tracePt t="48879" x="6978650" y="4464050"/>
          <p14:tracePt t="48879" x="6953250" y="4495800"/>
          <p14:tracePt t="48898" x="6934200" y="4521200"/>
          <p14:tracePt t="48898" x="6908800" y="4546600"/>
          <p14:tracePt t="48913" x="6889750" y="4572000"/>
          <p14:tracePt t="48913" x="6864350" y="4597400"/>
          <p14:tracePt t="48929" x="6845300" y="4629150"/>
          <p14:tracePt t="48929" x="6819900" y="4654550"/>
          <p14:tracePt t="48946" x="6800850" y="4679950"/>
          <p14:tracePt t="48946" x="6756400" y="4730750"/>
          <p14:tracePt t="48963" x="6737350" y="4756150"/>
          <p14:tracePt t="48963" x="6711950" y="4775200"/>
          <p14:tracePt t="48980" x="6692900" y="4800600"/>
          <p14:tracePt t="48980" x="6680200" y="4826000"/>
          <p14:tracePt t="48996" x="6661150" y="4845050"/>
          <p14:tracePt t="48996" x="6648450" y="4864100"/>
          <p14:tracePt t="49013" x="6635750" y="4883150"/>
          <p14:tracePt t="49013" x="6610350" y="4914900"/>
          <p14:tracePt t="49030" x="6604000" y="4933950"/>
          <p14:tracePt t="49030" x="6591300" y="4946650"/>
          <p14:tracePt t="49047" x="6584950" y="4965700"/>
          <p14:tracePt t="49047" x="6578600" y="4978400"/>
          <p14:tracePt t="49063" x="6572250" y="4991100"/>
          <p14:tracePt t="49063" x="6565900" y="5010150"/>
          <p14:tracePt t="49080" x="6565900" y="5022850"/>
          <p14:tracePt t="49080" x="6559550" y="5035550"/>
          <p14:tracePt t="49080" x="6559550" y="5054600"/>
          <p14:tracePt t="49099" x="6559550" y="5067300"/>
          <p14:tracePt t="49112" x="6553200" y="5080000"/>
          <p14:tracePt t="49112" x="6559550" y="5118100"/>
          <p14:tracePt t="49130" x="6559550" y="5137150"/>
          <p14:tracePt t="49130" x="6559550" y="5149850"/>
          <p14:tracePt t="49147" x="6565900" y="5168900"/>
          <p14:tracePt t="49147" x="6572250" y="5187950"/>
          <p14:tracePt t="49147" x="6578600" y="5200650"/>
          <p14:tracePt t="49168" x="6584950" y="5219700"/>
          <p14:tracePt t="49179" x="6591300" y="5238750"/>
          <p14:tracePt t="49179" x="6597650" y="5264150"/>
          <p14:tracePt t="49179" x="6604000" y="5283200"/>
          <p14:tracePt t="49199" x="6616700" y="5308600"/>
          <p14:tracePt t="49199" x="6623050" y="5327650"/>
          <p14:tracePt t="49213" x="6635750" y="5353050"/>
          <p14:tracePt t="49213" x="6642100" y="5372100"/>
          <p14:tracePt t="49230" x="6648450" y="5391150"/>
          <p14:tracePt t="49230" x="6654800" y="5410200"/>
          <p14:tracePt t="49247" x="6661150" y="5429250"/>
          <p14:tracePt t="49247" x="6667500" y="5467350"/>
          <p14:tracePt t="49263" x="6667500" y="5480050"/>
          <p14:tracePt t="49263" x="6667500" y="5499100"/>
          <p14:tracePt t="49280" x="6667500" y="5511800"/>
          <p14:tracePt t="49280" x="6661150" y="5524500"/>
          <p14:tracePt t="49297" x="6661150" y="5537200"/>
          <p14:tracePt t="49297" x="6661150" y="5549900"/>
          <p14:tracePt t="49314" x="6654800" y="5562600"/>
          <p14:tracePt t="49314" x="6642100" y="5581650"/>
          <p14:tracePt t="49331" x="6635750" y="5588000"/>
          <p14:tracePt t="49331" x="6629400" y="5588000"/>
          <p14:tracePt t="49347" x="6623050" y="5588000"/>
          <p14:tracePt t="49347" x="6610350" y="5594350"/>
          <p14:tracePt t="49364" x="6604000" y="5594350"/>
          <p14:tracePt t="49364" x="6597650" y="5594350"/>
          <p14:tracePt t="49364" x="6591300" y="5588000"/>
          <p14:tracePt t="49383" x="6578600" y="5588000"/>
          <p14:tracePt t="49398" x="6572250" y="5581650"/>
          <p14:tracePt t="49415" x="6565900" y="5575300"/>
          <p14:tracePt t="49535" x="6559550" y="5568950"/>
          <p14:tracePt t="49542" x="6559550" y="5556250"/>
          <p14:tracePt t="49551" x="6553200" y="5543550"/>
          <p14:tracePt t="49551" x="6553200" y="5524500"/>
          <p14:tracePt t="49565" x="6546850" y="5499100"/>
          <p14:tracePt t="49565" x="6546850" y="5461000"/>
          <p14:tracePt t="49581" x="6540500" y="5422900"/>
          <p14:tracePt t="49581" x="6540500" y="5378450"/>
          <p14:tracePt t="49598" x="6534150" y="5327650"/>
          <p14:tracePt t="49598" x="6527800" y="5270500"/>
          <p14:tracePt t="49614" x="6521450" y="5213350"/>
          <p14:tracePt t="49614" x="6508750" y="5080000"/>
          <p14:tracePt t="49632" x="6502400" y="5003800"/>
          <p14:tracePt t="49632" x="6496050" y="4927600"/>
          <p14:tracePt t="49648" x="6489700" y="4845050"/>
          <p14:tracePt t="49648" x="6483350" y="4762500"/>
          <p14:tracePt t="49665" x="6483350" y="4660900"/>
          <p14:tracePt t="49665" x="6483350" y="4451350"/>
          <p14:tracePt t="49682" x="6483350" y="4330700"/>
          <p14:tracePt t="49682" x="6489700" y="4210050"/>
          <p14:tracePt t="49699" x="6489700" y="4083050"/>
          <p14:tracePt t="49699" x="6489700" y="3962400"/>
          <p14:tracePt t="49715" x="6489700" y="3841750"/>
          <p14:tracePt t="49715" x="6489700" y="3740150"/>
          <p14:tracePt t="49732" x="6483350" y="3638550"/>
          <p14:tracePt t="49732" x="6477000" y="3556000"/>
          <p14:tracePt t="49732" x="6470650" y="3486150"/>
          <p14:tracePt t="49751" x="6464300" y="3422650"/>
          <p14:tracePt t="49764" x="6457950" y="3371850"/>
          <p14:tracePt t="49764" x="6451600" y="3263900"/>
          <p14:tracePt t="49782" x="6445250" y="3219450"/>
          <p14:tracePt t="49782" x="6445250" y="3175000"/>
          <p14:tracePt t="49799" x="6438900" y="3130550"/>
          <p14:tracePt t="49799" x="6426200" y="3092450"/>
          <p14:tracePt t="49816" x="6419850" y="3060700"/>
          <p14:tracePt t="49816" x="6407150" y="3035300"/>
          <p14:tracePt t="49816" x="6394450" y="3022600"/>
          <p14:tracePt t="49834" x="6375400" y="3009900"/>
          <p14:tracePt t="49847" x="6362700" y="3003550"/>
          <p14:tracePt t="49847" x="6337300" y="3003550"/>
          <p14:tracePt t="49865" x="6324600" y="3009900"/>
          <p14:tracePt t="49865" x="6311900" y="3016250"/>
          <p14:tracePt t="49882" x="6299200" y="3022600"/>
          <p14:tracePt t="49882" x="6286500" y="3028950"/>
          <p14:tracePt t="49899" x="6280150" y="3028950"/>
          <p14:tracePt t="49899" x="6273800" y="3035300"/>
          <p14:tracePt t="49916" x="6267450" y="3041650"/>
          <p14:tracePt t="49916" x="6254750" y="3054350"/>
          <p14:tracePt t="49933" x="6254750" y="3067050"/>
          <p14:tracePt t="49933" x="6248400" y="3073400"/>
          <p14:tracePt t="49949" x="6248400" y="3079750"/>
          <p14:tracePt t="49949" x="6242050" y="3092450"/>
          <p14:tracePt t="49966" x="6235700" y="3105150"/>
          <p14:tracePt t="49966" x="6223000" y="3124200"/>
          <p14:tracePt t="49983" x="6210300" y="3124200"/>
          <p14:tracePt t="49983" x="6197600" y="3124200"/>
          <p14:tracePt t="50000" x="6178550" y="3124200"/>
          <p14:tracePt t="50017" x="5854700" y="2914650"/>
          <p14:tracePt t="50084" x="5822950" y="2882900"/>
          <p14:tracePt t="50090" x="5791200" y="2844800"/>
          <p14:tracePt t="50098" x="5753100" y="2749550"/>
          <p14:tracePt t="50115" x="5740400" y="2635250"/>
          <p14:tracePt t="50115" x="5740400" y="2565400"/>
          <p14:tracePt t="50134" x="5759450" y="2425700"/>
          <p14:tracePt t="50150" x="5803900" y="2286000"/>
          <p14:tracePt t="50166" x="5873750" y="2152650"/>
          <p14:tracePt t="50182" x="5969000" y="2038350"/>
          <p14:tracePt t="50199" x="6096000" y="1943100"/>
          <p14:tracePt t="50199" x="6172200" y="1905000"/>
          <p14:tracePt t="50219" x="6343650" y="1841500"/>
          <p14:tracePt t="50233" x="6534150" y="1803400"/>
          <p14:tracePt t="50249" x="6724650" y="1790700"/>
          <p14:tracePt t="50266" x="6997700" y="1847850"/>
          <p14:tracePt t="50285" x="7175500" y="1917700"/>
          <p14:tracePt t="50299" x="7353300" y="2006600"/>
          <p14:tracePt t="50316" x="7518400" y="2101850"/>
          <p14:tracePt t="50333" x="7721600" y="2247900"/>
          <p14:tracePt t="50350" x="7810500" y="2343150"/>
          <p14:tracePt t="50366" x="7854950" y="2451100"/>
          <p14:tracePt t="50383" x="7861300" y="2559050"/>
          <p14:tracePt t="50400" x="7829550" y="2667000"/>
          <p14:tracePt t="50400" x="7804150" y="2711450"/>
          <p14:tracePt t="50418" x="7727950" y="2800350"/>
          <p14:tracePt t="50434" x="7626350" y="2876550"/>
          <p14:tracePt t="50450" x="7512050" y="2940050"/>
          <p14:tracePt t="50467" x="7385050" y="2990850"/>
          <p14:tracePt t="50484" x="7258050" y="3022600"/>
          <p14:tracePt t="50484" x="7194550" y="3041650"/>
          <p14:tracePt t="50503" x="7073900" y="3060700"/>
          <p14:tracePt t="50518" x="6972300" y="3079750"/>
          <p14:tracePt t="50535" x="6877050" y="3086100"/>
          <p14:tracePt t="50551" x="6807200" y="3086100"/>
          <p14:tracePt t="50567" x="6724650" y="3073400"/>
          <p14:tracePt t="50584" x="6686550" y="3067050"/>
          <p14:tracePt t="50601" x="6661150" y="3060700"/>
          <p14:tracePt t="50617" x="6648450" y="3054350"/>
          <p14:tracePt t="50634" x="6642100" y="3054350"/>
          <p14:tracePt t="50650" x="6648450" y="3048000"/>
          <p14:tracePt t="50718" x="6654800" y="3048000"/>
          <p14:tracePt t="50742" x="6661150" y="3048000"/>
          <p14:tracePt t="50778" x="6654800" y="3048000"/>
          <p14:tracePt t="50854" x="6648450" y="3048000"/>
          <p14:tracePt t="50870" x="6642100" y="3041650"/>
          <p14:tracePt t="50878" x="6635750" y="3041650"/>
          <p14:tracePt t="50890" x="6629400" y="3041650"/>
          <p14:tracePt t="50901" x="6623050" y="3041650"/>
          <p14:tracePt t="50918" x="6616700" y="3041650"/>
          <p14:tracePt t="50934" x="6604000" y="3041650"/>
          <p14:tracePt t="50951" x="6597650" y="3048000"/>
          <p14:tracePt t="50974" x="6591300" y="3054350"/>
          <p14:tracePt t="51035" x="6584950" y="3060700"/>
          <p14:tracePt t="51052" x="6584950" y="3067050"/>
          <p14:tracePt t="51056" x="6578600" y="3073400"/>
          <p14:tracePt t="51056" x="6578600" y="3079750"/>
          <p14:tracePt t="51071" x="6572250" y="3098800"/>
          <p14:tracePt t="51086" x="6559550" y="3124200"/>
          <p14:tracePt t="51102" x="6546850" y="3149600"/>
          <p14:tracePt t="51120" x="6534150" y="3194050"/>
          <p14:tracePt t="51135" x="6521450" y="3251200"/>
          <p14:tracePt t="51135" x="6515100" y="3282950"/>
          <p14:tracePt t="51156" x="6496050" y="3365500"/>
          <p14:tracePt t="51171" x="6477000" y="3460750"/>
          <p14:tracePt t="51187" x="6451600" y="3562350"/>
          <p14:tracePt t="51202" x="6432550" y="3683000"/>
          <p14:tracePt t="51220" x="6407150" y="3879850"/>
          <p14:tracePt t="51237" x="6394450" y="4019550"/>
          <p14:tracePt t="51254" x="6388100" y="4159250"/>
          <p14:tracePt t="51270" x="6381750" y="4298950"/>
          <p14:tracePt t="51287" x="6381750" y="4502150"/>
          <p14:tracePt t="51304" x="6388100" y="4629150"/>
          <p14:tracePt t="51320" x="6394450" y="4749800"/>
          <p14:tracePt t="51337" x="6400800" y="4902200"/>
          <p14:tracePt t="51356" x="6407150" y="4991100"/>
          <p14:tracePt t="51371" x="6400800" y="5073650"/>
          <p14:tracePt t="51387" x="6394450" y="5143500"/>
          <p14:tracePt t="51404" x="6381750" y="5200650"/>
          <p14:tracePt t="51421" x="6369050" y="5245100"/>
          <p14:tracePt t="51421" x="6362700" y="5257800"/>
          <p14:tracePt t="51440" x="6350000" y="5289550"/>
          <p14:tracePt t="51455" x="6337300" y="5302250"/>
          <p14:tracePt t="51471" x="6318250" y="5308600"/>
          <p14:tracePt t="51487" x="6292850" y="5295900"/>
          <p14:tracePt t="51504" x="6248400" y="5270500"/>
          <p14:tracePt t="51504" x="6223000" y="5251450"/>
          <p14:tracePt t="51524" x="6165850" y="5187950"/>
          <p14:tracePt t="51538" x="6096000" y="5105400"/>
          <p14:tracePt t="51555" x="6026150" y="4997450"/>
          <p14:tracePt t="51571" x="5969000" y="4864100"/>
          <p14:tracePt t="51588" x="5918200" y="4622800"/>
          <p14:tracePt t="51605" x="5899150" y="4445000"/>
          <p14:tracePt t="51621" x="5892800" y="4254500"/>
          <p14:tracePt t="51638" x="5886450" y="3975100"/>
          <p14:tracePt t="51655" x="5886450" y="3797300"/>
          <p14:tracePt t="51671" x="5911850" y="3638550"/>
          <p14:tracePt t="51688" x="5962650" y="3492500"/>
          <p14:tracePt t="51705" x="6051550" y="3378200"/>
          <p14:tracePt t="51705" x="6102350" y="3327400"/>
          <p14:tracePt t="51723" x="6216650" y="3270250"/>
          <p14:tracePt t="51739" x="6337300" y="3251200"/>
          <p14:tracePt t="51755" x="6438900" y="3282950"/>
          <p14:tracePt t="51772" x="6534150" y="3352800"/>
          <p14:tracePt t="51772" x="6572250" y="3403600"/>
          <p14:tracePt t="51794" x="6610350" y="3467100"/>
          <p14:tracePt t="51805" x="6705600" y="3670300"/>
          <p14:tracePt t="51823" x="6750050" y="3816350"/>
          <p14:tracePt t="51839" x="6775450" y="3962400"/>
          <p14:tracePt t="51855" x="6775450" y="4108450"/>
          <p14:tracePt t="51872" x="6750050" y="4241800"/>
          <p14:tracePt t="51889" x="6692900" y="4419600"/>
          <p14:tracePt t="51906" x="6648450" y="4514850"/>
          <p14:tracePt t="51923" x="6610350" y="4603750"/>
          <p14:tracePt t="51939" x="6565900" y="4711700"/>
          <p14:tracePt t="51956" x="6540500" y="4775200"/>
          <p14:tracePt t="51972" x="6521450" y="4851400"/>
          <p14:tracePt t="51989" x="6508750" y="4927600"/>
          <p14:tracePt t="52006" x="6515100" y="5035550"/>
          <p14:tracePt t="52023" x="6534150" y="5105400"/>
          <p14:tracePt t="52039" x="6553200" y="5175250"/>
          <p14:tracePt t="52058" x="6572250" y="5232400"/>
          <p14:tracePt t="52073" x="6597650" y="5295900"/>
          <p14:tracePt t="52073" x="6610350" y="5321300"/>
          <p14:tracePt t="52091" x="6642100" y="5384800"/>
          <p14:tracePt t="52107" x="6673850" y="5441950"/>
          <p14:tracePt t="52123" x="6711950" y="5499100"/>
          <p14:tracePt t="52140" x="6743700" y="5549900"/>
          <p14:tracePt t="52140" x="6756400" y="5568950"/>
          <p14:tracePt t="52162" x="6775450" y="5588000"/>
          <p14:tracePt t="52173" x="6800850" y="5626100"/>
          <p14:tracePt t="52191" x="6807200" y="5645150"/>
          <p14:tracePt t="52206" x="6807200" y="5657850"/>
          <p14:tracePt t="52223" x="6794500" y="5670550"/>
          <p14:tracePt t="52240" x="6769100" y="5676900"/>
          <p14:tracePt t="52257" x="6737350" y="5670550"/>
          <p14:tracePt t="52273" x="6692900" y="5651500"/>
          <p14:tracePt t="52290" x="6642100" y="5626100"/>
          <p14:tracePt t="52307" x="6559550" y="5562600"/>
          <p14:tracePt t="52324" x="6502400" y="5511800"/>
          <p14:tracePt t="52340" x="6464300" y="5448300"/>
          <p14:tracePt t="52357" x="6438900" y="5353050"/>
          <p14:tracePt t="52376" x="6451600" y="5289550"/>
          <p14:tracePt t="52391" x="6496050" y="5219700"/>
          <p14:tracePt t="52409" x="6559550" y="5156200"/>
          <p14:tracePt t="52424" x="6648450" y="5092700"/>
          <p14:tracePt t="52441" x="6750050" y="5048250"/>
          <p14:tracePt t="52441" x="6807200" y="5022850"/>
          <p14:tracePt t="52460" x="6927850" y="4997450"/>
          <p14:tracePt t="52476" x="7048500" y="4991100"/>
          <p14:tracePt t="52491" x="7169150" y="4997450"/>
          <p14:tracePt t="52508" x="7296150" y="5003800"/>
          <p14:tracePt t="52525" x="7410450" y="5022850"/>
          <p14:tracePt t="52525" x="7467600" y="5041900"/>
          <p14:tracePt t="52544" x="7581900" y="5080000"/>
          <p14:tracePt t="52558" x="7677150" y="5149850"/>
          <p14:tracePt t="52574" x="7753350" y="5232400"/>
          <p14:tracePt t="52591" x="7823200" y="5321300"/>
          <p14:tracePt t="52608" x="7893050" y="5448300"/>
          <p14:tracePt t="52625" x="7918450" y="5511800"/>
          <p14:tracePt t="52641" x="7924800" y="5568950"/>
          <p14:tracePt t="52660" x="7899400" y="5638800"/>
          <p14:tracePt t="52675" x="7854950" y="5676900"/>
          <p14:tracePt t="52692" x="7804150" y="5715000"/>
          <p14:tracePt t="52708" x="7740650" y="5746750"/>
          <p14:tracePt t="52725" x="7626350" y="5784850"/>
          <p14:tracePt t="52743" x="7537450" y="5803900"/>
          <p14:tracePt t="52760" x="7448550" y="5816600"/>
          <p14:tracePt t="52775" x="7353300" y="5822950"/>
          <p14:tracePt t="52792" x="7270750" y="5816600"/>
          <p14:tracePt t="52808" x="7188200" y="5810250"/>
          <p14:tracePt t="52808" x="7156450" y="5803900"/>
          <p14:tracePt t="52828" x="7099300" y="5791200"/>
          <p14:tracePt t="52843" x="7054850" y="5784850"/>
          <p14:tracePt t="52859" x="7023100" y="5772150"/>
          <p14:tracePt t="52875" x="7004050" y="5765800"/>
          <p14:tracePt t="52892" x="6997700" y="5765800"/>
          <p14:tracePt t="52892" x="6991350" y="5759450"/>
          <p14:tracePt t="52913" x="6985000" y="5753100"/>
          <p14:tracePt t="52931" x="6991350" y="5759450"/>
          <p14:tracePt t="53014" x="6997700" y="5759450"/>
          <p14:tracePt t="53039" x="7004050" y="5765800"/>
          <p14:tracePt t="53058" x="7010400" y="5765800"/>
          <p14:tracePt t="53163" x="7004050" y="5765800"/>
          <p14:tracePt t="53274" x="7010400" y="5765800"/>
          <p14:tracePt t="53382" x="7016750" y="5765800"/>
          <p14:tracePt t="53395" x="7023100" y="5772150"/>
          <p14:tracePt t="53412" x="7029450" y="5772150"/>
          <p14:tracePt t="53427" x="7035800" y="5772150"/>
          <p14:tracePt t="53463" x="7042150" y="5772150"/>
          <p14:tracePt t="53487" x="7048500" y="5772150"/>
          <p14:tracePt t="53503" x="7054850" y="5778500"/>
          <p14:tracePt t="53511" x="7067550" y="5778500"/>
          <p14:tracePt t="53523" x="7073900" y="5778500"/>
          <p14:tracePt t="53531" x="7080250" y="5778500"/>
          <p14:tracePt t="53544" x="7099300" y="5778500"/>
          <p14:tracePt t="53544" x="7105650" y="5778500"/>
          <p14:tracePt t="53564" x="7124700" y="5778500"/>
          <p14:tracePt t="53578" x="7137400" y="5778500"/>
          <p14:tracePt t="53594" x="7156450" y="5772150"/>
          <p14:tracePt t="53611" x="7181850" y="5772150"/>
          <p14:tracePt t="53628" x="7213600" y="5772150"/>
          <p14:tracePt t="53644" x="7226300" y="5772150"/>
          <p14:tracePt t="53661" x="7239000" y="5772150"/>
          <p14:tracePt t="53678" x="7251700" y="5772150"/>
          <p14:tracePt t="53695" x="7258050" y="5772150"/>
          <p14:tracePt t="53719" x="7264400" y="5765800"/>
          <p14:tracePt t="53743" x="7277100" y="5759450"/>
          <p14:tracePt t="53771" x="7283450" y="5759450"/>
          <p14:tracePt t="53779" x="7289800" y="5759450"/>
          <p14:tracePt t="53787" x="7296150" y="5753100"/>
          <p14:tracePt t="53795" x="7321550" y="5746750"/>
          <p14:tracePt t="53812" x="7353300" y="5734050"/>
          <p14:tracePt t="53829" x="7397750" y="5715000"/>
          <p14:tracePt t="53829" x="7423150" y="5702300"/>
          <p14:tracePt t="53847" x="7473950" y="5683250"/>
          <p14:tracePt t="53863" x="7524750" y="5657850"/>
          <p14:tracePt t="53879" x="7588250" y="5626100"/>
          <p14:tracePt t="53895" x="7651750" y="5594350"/>
          <p14:tracePt t="53895" x="7677150" y="5581650"/>
          <p14:tracePt t="53916" x="7708900" y="5562600"/>
          <p14:tracePt t="53928" x="7778750" y="5518150"/>
          <p14:tracePt t="53945" x="7816850" y="5486400"/>
          <p14:tracePt t="53962" x="7829550" y="5461000"/>
          <p14:tracePt t="53979" x="7835900" y="5435600"/>
          <p14:tracePt t="53996" x="7835900" y="5416550"/>
          <p14:tracePt t="54013" x="7829550" y="5410200"/>
          <p14:tracePt t="54029" x="7823200" y="5403850"/>
          <p14:tracePt t="54045" x="7804150" y="5397500"/>
          <p14:tracePt t="54063" x="7791450" y="5391150"/>
          <p14:tracePt t="54079" x="7778750" y="5384800"/>
          <p14:tracePt t="54096" x="7766050" y="5378450"/>
          <p14:tracePt t="54096" x="7759700" y="5372100"/>
          <p14:tracePt t="54116" x="7747000" y="5372100"/>
          <p14:tracePt t="54116" x="7740650" y="5359400"/>
          <p14:tracePt t="54132" x="7727950" y="5346700"/>
          <p14:tracePt t="54147" x="7708900" y="5314950"/>
          <p14:tracePt t="54163" x="7689850" y="5276850"/>
          <p14:tracePt t="54180" x="7664450" y="5226050"/>
          <p14:tracePt t="54196" x="7645400" y="5156200"/>
          <p14:tracePt t="54196" x="7632700" y="5118100"/>
          <p14:tracePt t="54215" x="7607300" y="5029200"/>
          <p14:tracePt t="54231" x="7581900" y="4921250"/>
          <p14:tracePt t="54246" x="7562850" y="4787900"/>
          <p14:tracePt t="54263" x="7550150" y="4641850"/>
          <p14:tracePt t="54280" x="7531100" y="4406900"/>
          <p14:tracePt t="54297" x="7531100" y="4248150"/>
          <p14:tracePt t="54313" x="7537450" y="4089400"/>
          <p14:tracePt t="54330" x="7550150" y="3924300"/>
          <p14:tracePt t="54347" x="7581900" y="3676650"/>
          <p14:tracePt t="54364" x="7600950" y="3511550"/>
          <p14:tracePt t="54380" x="7620000" y="3365500"/>
          <p14:tracePt t="54397" x="7645400" y="3181350"/>
          <p14:tracePt t="54415" x="7664450" y="3098800"/>
          <p14:tracePt t="54431" x="7670800" y="3041650"/>
          <p14:tracePt t="54452" x="7677150" y="3003550"/>
          <p14:tracePt t="54464" x="7670800" y="2984500"/>
          <p14:tracePt t="54480" x="7670800" y="2978150"/>
          <p14:tracePt t="54480" x="7664450" y="2971800"/>
          <p14:tracePt t="54500" x="7658100" y="2971800"/>
          <p14:tracePt t="54515" x="7651750" y="2971800"/>
          <p14:tracePt t="54532" x="7639050" y="2971800"/>
          <p14:tracePt t="54548" x="7626350" y="2971800"/>
          <p14:tracePt t="54564" x="7620000" y="2971800"/>
          <p14:tracePt t="54580" x="7613650" y="2971800"/>
          <p14:tracePt t="54597" x="7607300" y="2971800"/>
          <p14:tracePt t="54614" x="7607300" y="2978150"/>
          <p14:tracePt t="54635" x="7600950" y="2971800"/>
          <p14:tracePt t="54714" x="7607300" y="2965450"/>
          <p14:tracePt t="54763" x="7613650" y="2971800"/>
          <p14:tracePt t="54771" x="7620000" y="2971800"/>
          <p14:tracePt t="54771" x="7626350" y="2971800"/>
          <p14:tracePt t="54785" x="7651750" y="2978150"/>
          <p14:tracePt t="54799" x="7677150" y="2984500"/>
          <p14:tracePt t="54815" x="7708900" y="3003550"/>
          <p14:tracePt t="54832" x="7740650" y="3048000"/>
          <p14:tracePt t="54848" x="7785100" y="3111500"/>
          <p14:tracePt t="54848" x="7810500" y="3149600"/>
          <p14:tracePt t="54867" x="7861300" y="3244850"/>
          <p14:tracePt t="54883" x="7918450" y="3340100"/>
          <p14:tracePt t="54899" x="7975600" y="3429000"/>
          <p14:tracePt t="54915" x="8020050" y="3517900"/>
          <p14:tracePt t="54932" x="8051800" y="3613150"/>
          <p14:tracePt t="54949" x="8096250" y="3784600"/>
          <p14:tracePt t="54965" x="8108950" y="3917950"/>
          <p14:tracePt t="54982" x="8128000" y="4051300"/>
          <p14:tracePt t="54999" x="8140700" y="4235450"/>
          <p14:tracePt t="55016" x="8134350" y="4337050"/>
          <p14:tracePt t="55035" x="8121650" y="4432300"/>
          <p14:tracePt t="55051" x="8089900" y="4508500"/>
          <p14:tracePt t="55066" x="8020050" y="4603750"/>
          <p14:tracePt t="55083" x="7962900" y="4648200"/>
          <p14:tracePt t="55099" x="7893050" y="4673600"/>
          <p14:tracePt t="55116" x="7829550" y="4686300"/>
          <p14:tracePt t="55133" x="7759700" y="4673600"/>
          <p14:tracePt t="55133" x="7721600" y="4660900"/>
          <p14:tracePt t="55152" x="7658100" y="4622800"/>
          <p14:tracePt t="55167" x="7594600" y="4559300"/>
          <p14:tracePt t="55183" x="7537450" y="4470400"/>
          <p14:tracePt t="55200" x="7486650" y="4362450"/>
          <p14:tracePt t="55216" x="7423150" y="4159250"/>
          <p14:tracePt t="55235" x="7404100" y="4013200"/>
          <p14:tracePt t="55251" x="7391400" y="3879850"/>
          <p14:tracePt t="55266" x="7391400" y="3752850"/>
          <p14:tracePt t="55283" x="7404100" y="3657600"/>
          <p14:tracePt t="55300" x="7429500" y="3543300"/>
          <p14:tracePt t="55317" x="7442200" y="3486150"/>
          <p14:tracePt t="55333" x="7454900" y="3448050"/>
          <p14:tracePt t="55350" x="7454900" y="3422650"/>
          <p14:tracePt t="55367" x="7454900" y="3409950"/>
          <p14:tracePt t="55384" x="7461250" y="3416300"/>
          <p14:tracePt t="55435" x="7467600" y="3422650"/>
          <p14:tracePt t="55451" x="7467600" y="3429000"/>
          <p14:tracePt t="55459" x="7467600" y="3435350"/>
          <p14:tracePt t="55475" x="7473950" y="3441700"/>
          <p14:tracePt t="55491" x="7480300" y="3448050"/>
          <p14:tracePt t="55511" x="7473950" y="3448050"/>
          <p14:tracePt t="55536" x="7467600" y="3441700"/>
          <p14:tracePt t="55543" x="7461250" y="3441700"/>
          <p14:tracePt t="55551" x="7435850" y="3435350"/>
          <p14:tracePt t="55567" x="7410450" y="3422650"/>
          <p14:tracePt t="55584" x="7366000" y="3409950"/>
          <p14:tracePt t="55584" x="7340600" y="3403600"/>
          <p14:tracePt t="55603" x="7289800" y="3384550"/>
          <p14:tracePt t="55618" x="7226300" y="3365500"/>
          <p14:tracePt t="55634" x="7150100" y="3346450"/>
          <p14:tracePt t="55651" x="7061200" y="3327400"/>
          <p14:tracePt t="55668" x="6915150" y="3314700"/>
          <p14:tracePt t="55684" x="6800850" y="3308350"/>
          <p14:tracePt t="55701" x="6692900" y="3308350"/>
          <p14:tracePt t="55718" x="6515100" y="3308350"/>
          <p14:tracePt t="55735" x="6394450" y="3308350"/>
          <p14:tracePt t="55751" x="6280150" y="3308350"/>
          <p14:tracePt t="55769" x="6159500" y="3308350"/>
          <p14:tracePt t="55787" x="6045200" y="3302000"/>
          <p14:tracePt t="55787" x="5988050" y="3295650"/>
          <p14:tracePt t="55804" x="5880100" y="3270250"/>
          <p14:tracePt t="55819" x="5772150" y="3238500"/>
          <p14:tracePt t="55835" x="5664200" y="3200400"/>
          <p14:tracePt t="55852" x="5568950" y="3149600"/>
          <p14:tracePt t="55868" x="5486400" y="3092450"/>
          <p14:tracePt t="55868" x="5448300" y="3054350"/>
          <p14:tracePt t="55887" x="5378450" y="2984500"/>
          <p14:tracePt t="55904" x="5327650" y="2908300"/>
          <p14:tracePt t="55919" x="5302250" y="2825750"/>
          <p14:tracePt t="55935" x="5302250" y="2743200"/>
          <p14:tracePt t="55952" x="5334000" y="2654300"/>
          <p14:tracePt t="55969" x="5441950" y="2508250"/>
          <p14:tracePt t="55985" x="5537200" y="2406650"/>
          <p14:tracePt t="56002" x="5651500" y="2311400"/>
          <p14:tracePt t="56019" x="5867400" y="2184400"/>
          <p14:tracePt t="56036" x="6026150" y="2114550"/>
          <p14:tracePt t="56055" x="6197600" y="2063750"/>
          <p14:tracePt t="56069" x="6375400" y="2032000"/>
          <p14:tracePt t="56086" x="6648450" y="2019300"/>
          <p14:tracePt t="56103" x="6819900" y="2025650"/>
          <p14:tracePt t="56119" x="6991350" y="2044700"/>
          <p14:tracePt t="56136" x="7150100" y="2070100"/>
          <p14:tracePt t="56153" x="7302500" y="2108200"/>
          <p14:tracePt t="56153" x="7372350" y="2133600"/>
          <p14:tracePt t="56171" x="7505700" y="2190750"/>
          <p14:tracePt t="56187" x="7626350" y="2260600"/>
          <p14:tracePt t="56203" x="7727950" y="2343150"/>
          <p14:tracePt t="56219" x="7810500" y="2432050"/>
          <p14:tracePt t="56236" x="7867650" y="2527300"/>
          <p14:tracePt t="56236" x="7893050" y="2578100"/>
          <p14:tracePt t="56256" x="7918450" y="2679700"/>
          <p14:tracePt t="56271" x="7931150" y="2781300"/>
          <p14:tracePt t="56287" x="7918450" y="2876550"/>
          <p14:tracePt t="56304" x="7886700" y="2965450"/>
          <p14:tracePt t="56320" x="7804150" y="3079750"/>
          <p14:tracePt t="56337" x="7715250" y="3149600"/>
          <p14:tracePt t="56354" x="7613650" y="3206750"/>
          <p14:tracePt t="56370" x="7486650" y="3251200"/>
          <p14:tracePt t="56387" x="7270750" y="3308350"/>
          <p14:tracePt t="56404" x="7124700" y="3333750"/>
          <p14:tracePt t="56420" x="6978650" y="3346450"/>
          <p14:tracePt t="56437" x="6788150" y="3352800"/>
          <p14:tracePt t="56456" x="6686550" y="3359150"/>
          <p14:tracePt t="56471" x="6623050" y="3365500"/>
          <p14:tracePt t="56487" x="6597650" y="3365500"/>
          <p14:tracePt t="56504" x="6578600" y="3365500"/>
          <p14:tracePt t="56521" x="6572250" y="3352800"/>
          <p14:tracePt t="56521" x="6572250" y="3346450"/>
          <p14:tracePt t="56540" x="6591300" y="3333750"/>
          <p14:tracePt t="56540" x="6597650" y="3321050"/>
          <p14:tracePt t="56556" x="6610350" y="3321050"/>
          <p14:tracePt t="56556" x="6629400" y="3314700"/>
          <p14:tracePt t="56572" x="6648450" y="3314700"/>
          <p14:tracePt t="56572" x="6667500" y="3308350"/>
          <p14:tracePt t="56588" x="6692900" y="3308350"/>
          <p14:tracePt t="56588" x="6718300" y="3308350"/>
          <p14:tracePt t="56588" x="6750050" y="3308350"/>
          <p14:tracePt t="56607" x="6775450" y="3314700"/>
          <p14:tracePt t="56620" x="6807200" y="3314700"/>
          <p14:tracePt t="56620" x="6864350" y="3321050"/>
          <p14:tracePt t="56639" x="6889750" y="3327400"/>
          <p14:tracePt t="56639" x="6921500" y="3333750"/>
          <p14:tracePt t="56656" x="6946900" y="3340100"/>
          <p14:tracePt t="56656" x="6972300" y="3346450"/>
          <p14:tracePt t="56672" x="6991350" y="3352800"/>
          <p14:tracePt t="56672" x="7010400" y="3365500"/>
          <p14:tracePt t="56689" x="7029450" y="3378200"/>
          <p14:tracePt t="56689" x="7054850" y="3409950"/>
          <p14:tracePt t="56706" x="7067550" y="3422650"/>
          <p14:tracePt t="56706" x="7073900" y="3435350"/>
          <p14:tracePt t="56722" x="7080250" y="3448050"/>
          <p14:tracePt t="56722" x="7080250" y="3460750"/>
          <p14:tracePt t="56739" x="7080250" y="3473450"/>
          <p14:tracePt t="56739" x="7080250" y="3492500"/>
          <p14:tracePt t="56756" x="7073900" y="3505200"/>
          <p14:tracePt t="56756" x="7073900" y="3511550"/>
          <p14:tracePt t="56772" x="7067550" y="3517900"/>
          <p14:tracePt t="56788" x="7061200" y="3524250"/>
          <p14:tracePt t="56804" x="7054850" y="3524250"/>
          <p14:tracePt t="56822" x="7048500" y="3517900"/>
          <p14:tracePt t="56838" x="7042150" y="3511550"/>
          <p14:tracePt t="56855" x="7035800" y="3505200"/>
          <p14:tracePt t="56855" x="7035800" y="3498850"/>
          <p14:tracePt t="56873" x="7035800" y="3492500"/>
          <p14:tracePt t="56873" x="7042150" y="3486150"/>
          <p14:tracePt t="56873" x="7042150" y="3479800"/>
          <p14:tracePt t="56892" x="7048500" y="3473450"/>
          <p14:tracePt t="56905" x="7054850" y="3460750"/>
          <p14:tracePt t="56905" x="7073900" y="3441700"/>
          <p14:tracePt t="56923" x="7086600" y="3429000"/>
          <p14:tracePt t="56923" x="7099300" y="3422650"/>
          <p14:tracePt t="56939" x="7112000" y="3416300"/>
          <p14:tracePt t="56939" x="7124700" y="3403600"/>
          <p14:tracePt t="56956" x="7137400" y="3390900"/>
          <p14:tracePt t="56956" x="7150100" y="3384550"/>
          <p14:tracePt t="56973" x="7162800" y="3371850"/>
          <p14:tracePt t="56973" x="7175500" y="3359150"/>
          <p14:tracePt t="56973" x="7188200" y="3346450"/>
          <p14:tracePt t="56992" x="7207250" y="3327400"/>
          <p14:tracePt t="56992" x="7219950" y="3314700"/>
          <p14:tracePt t="57006" x="7232650" y="3295650"/>
          <p14:tracePt t="57006" x="7245350" y="3282950"/>
          <p14:tracePt t="57023" x="7251700" y="3263900"/>
          <p14:tracePt t="57023" x="7264400" y="3251200"/>
          <p14:tracePt t="57040" x="7270750" y="3238500"/>
          <p14:tracePt t="57040" x="7289800" y="3206750"/>
          <p14:tracePt t="57058" x="7296150" y="3194050"/>
          <p14:tracePt t="57058" x="7296150" y="3181350"/>
          <p14:tracePt t="57073" x="7302500" y="3162300"/>
          <p14:tracePt t="57073" x="7308850" y="3149600"/>
          <p14:tracePt t="57090" x="7315200" y="3136900"/>
          <p14:tracePt t="57090" x="7315200" y="3130550"/>
          <p14:tracePt t="57106" x="7321550" y="3117850"/>
          <p14:tracePt t="57106" x="7327900" y="3105150"/>
          <p14:tracePt t="57123" x="7334250" y="3098800"/>
          <p14:tracePt t="57139" x="7340600" y="3086100"/>
          <p14:tracePt t="57139" x="7346950" y="3086100"/>
          <p14:tracePt t="57157" x="7353300" y="3086100"/>
          <p14:tracePt t="57172" x="7359650" y="3079750"/>
          <p14:tracePt t="57172" x="7372350" y="3079750"/>
          <p14:tracePt t="57192" x="7385050" y="3086100"/>
          <p14:tracePt t="57215" x="7391400" y="3086100"/>
          <p14:tracePt t="57230" x="7397750" y="3092450"/>
          <p14:tracePt t="57243" x="7404100" y="3098800"/>
          <p14:tracePt t="57259" x="7410450" y="3105150"/>
          <p14:tracePt t="57276" x="7416800" y="3111500"/>
          <p14:tracePt t="57291" x="7429500" y="3117850"/>
          <p14:tracePt t="57306" x="7429500" y="3124200"/>
          <p14:tracePt t="57323" x="7435850" y="3124200"/>
          <p14:tracePt t="57339" x="7442200" y="3130550"/>
          <p14:tracePt t="57356" x="7442200" y="3136900"/>
          <p14:tracePt t="57373" x="7442200" y="3143250"/>
          <p14:tracePt t="57394" x="7435850" y="3149600"/>
          <p14:tracePt t="57414" x="7435850" y="3155950"/>
          <p14:tracePt t="57438" x="7429500" y="3162300"/>
          <p14:tracePt t="57475" x="7423150" y="3155950"/>
          <p14:tracePt t="57550" x="7416800" y="3162300"/>
          <p14:tracePt t="57567" x="7410450" y="3168650"/>
          <p14:tracePt t="57583" x="7404100" y="3175000"/>
          <p14:tracePt t="57595" x="7397750" y="3181350"/>
          <p14:tracePt t="57611" x="7391400" y="3194050"/>
          <p14:tracePt t="57627" x="7385050" y="3200400"/>
          <p14:tracePt t="57644" x="7378700" y="3200400"/>
          <p14:tracePt t="57644" x="7372350" y="3206750"/>
          <p14:tracePt t="57660" x="7366000" y="3206750"/>
          <p14:tracePt t="57660" x="7366000" y="3213100"/>
          <p14:tracePt t="57675" x="7359650" y="3213100"/>
          <p14:tracePt t="57675" x="7353300" y="3213100"/>
          <p14:tracePt t="57692" x="7346950" y="3213100"/>
          <p14:tracePt t="57692" x="7340600" y="3219450"/>
          <p14:tracePt t="57709" x="7334250" y="3219450"/>
          <p14:tracePt t="57724" x="7327900" y="3225800"/>
          <p14:tracePt t="57741" x="7321550" y="3232150"/>
          <p14:tracePt t="57741" x="7315200" y="3238500"/>
          <p14:tracePt t="57759" x="7315200" y="3244850"/>
          <p14:tracePt t="57759" x="7315200" y="3251200"/>
          <p14:tracePt t="57776" x="7308850" y="3263900"/>
          <p14:tracePt t="57791" x="7315200" y="3270250"/>
          <p14:tracePt t="57807" x="7315200" y="3263900"/>
          <p14:tracePt t="57834" x="7321550" y="3263900"/>
          <p14:tracePt t="57874" x="7308850" y="3263900"/>
          <p14:tracePt t="57895" x="7302500" y="3263900"/>
          <p14:tracePt t="57911" x="7296150" y="3263900"/>
          <p14:tracePt t="57926" x="7289800" y="3270250"/>
          <p14:tracePt t="57943" x="7283450" y="3276600"/>
          <p14:tracePt t="57979" x="7277100" y="3276600"/>
          <p14:tracePt t="57995" x="7277100" y="3282950"/>
          <p14:tracePt t="58010" x="7277100" y="3289300"/>
          <p14:tracePt t="58022" x="7277100" y="3295650"/>
          <p14:tracePt t="58039" x="7277100" y="3302000"/>
          <p14:tracePt t="58055" x="7270750" y="3308350"/>
          <p14:tracePt t="58083" x="7264400" y="3314700"/>
          <p14:tracePt t="58107" x="7258050" y="3321050"/>
          <p14:tracePt t="58135" x="7258050" y="3327400"/>
          <p14:tracePt t="58159" x="7258050" y="3333750"/>
          <p14:tracePt t="58234" x="7258050" y="3340100"/>
          <p14:tracePt t="58255" x="7258050" y="3346450"/>
          <p14:tracePt t="58287" x="7251700" y="3352800"/>
          <p14:tracePt t="58371" x="7251700" y="3359150"/>
          <p14:tracePt t="58399" x="7245350" y="3359150"/>
          <p14:tracePt t="58423" x="7245350" y="3365500"/>
          <p14:tracePt t="58586" x="7251700" y="3371850"/>
          <p14:tracePt t="58638" x="7258050" y="3371850"/>
          <p14:tracePt t="58683" x="7264400" y="3371850"/>
          <p14:tracePt t="58715" x="7258050" y="3371850"/>
          <p14:tracePt t="58855" x="7258050" y="3365500"/>
          <p14:tracePt t="58894" x="7258050" y="3359150"/>
          <p14:tracePt t="58970" x="7258050" y="3352800"/>
          <p14:tracePt t="58990" x="7264400" y="3346450"/>
          <p14:tracePt t="59006" x="7270750" y="3340100"/>
          <p14:tracePt t="59022" x="7270750" y="3333750"/>
          <p14:tracePt t="59035" x="7277100" y="3327400"/>
          <p14:tracePt t="59050" x="7277100" y="3321050"/>
          <p14:tracePt t="59074" x="7277100" y="3314700"/>
          <p14:tracePt t="59090" x="7283450" y="3308350"/>
          <p14:tracePt t="59103" x="7283450" y="3302000"/>
          <p14:tracePt t="59112" x="7283450" y="3295650"/>
          <p14:tracePt t="59112" x="7289800" y="3289300"/>
          <p14:tracePt t="59130" x="7289800" y="3282950"/>
          <p14:tracePt t="59130" x="7289800" y="3276600"/>
          <p14:tracePt t="59147" x="7289800" y="3270250"/>
          <p14:tracePt t="59147" x="7289800" y="3257550"/>
          <p14:tracePt t="59166" x="7289800" y="3251200"/>
          <p14:tracePt t="59179" x="7289800" y="3244850"/>
          <p14:tracePt t="59195" x="7283450" y="3244850"/>
          <p14:tracePt t="59215" x="7283450" y="3251200"/>
          <p14:tracePt t="59231" x="7283450" y="3257550"/>
          <p14:tracePt t="59247" x="7283450" y="3263900"/>
          <p14:tracePt t="59263" x="7283450" y="3270250"/>
          <p14:tracePt t="59284" x="7289800" y="3263900"/>
          <p14:tracePt t="59323" x="7289800" y="3257550"/>
          <p14:tracePt t="59334" x="7283450" y="3251200"/>
          <p14:tracePt t="59351" x="7277100" y="3244850"/>
          <p14:tracePt t="59359" x="7270750" y="3238500"/>
          <p14:tracePt t="59375" x="7264400" y="3232150"/>
          <p14:tracePt t="59383" x="7258050" y="3225800"/>
          <p14:tracePt t="59383" x="7251700" y="3225800"/>
          <p14:tracePt t="59398" x="7245350" y="3219450"/>
          <p14:tracePt t="59398" x="7239000" y="3213100"/>
          <p14:tracePt t="59414" x="7239000" y="3206750"/>
          <p14:tracePt t="59414" x="7232650" y="3200400"/>
          <p14:tracePt t="59431" x="7232650" y="3194050"/>
          <p14:tracePt t="59431" x="7226300" y="3187700"/>
          <p14:tracePt t="59448" x="7226300" y="3181350"/>
          <p14:tracePt t="59448" x="7226300" y="3168650"/>
          <p14:tracePt t="59465" x="7232650" y="3162300"/>
          <p14:tracePt t="59465" x="7232650" y="3149600"/>
          <p14:tracePt t="59481" x="7232650" y="3143250"/>
          <p14:tracePt t="59481" x="7239000" y="3136900"/>
          <p14:tracePt t="59498" x="7239000" y="3130550"/>
          <p14:tracePt t="59498" x="7251700" y="3111500"/>
          <p14:tracePt t="59515" x="7258050" y="3105150"/>
          <p14:tracePt t="59530" x="7264400" y="3105150"/>
          <p14:tracePt t="59548" x="7264400" y="3111500"/>
          <p14:tracePt t="59571" x="7258050" y="3124200"/>
          <p14:tracePt t="59583" x="7258050" y="3130550"/>
          <p14:tracePt t="59597" x="7251700" y="3130550"/>
          <p14:tracePt t="59597" x="7239000" y="3143250"/>
          <p14:tracePt t="59615" x="7226300" y="3149600"/>
          <p14:tracePt t="59615" x="7213600" y="3155950"/>
          <p14:tracePt t="59632" x="7200900" y="3155950"/>
          <p14:tracePt t="59632" x="7181850" y="3162300"/>
          <p14:tracePt t="59648" x="7162800" y="3162300"/>
          <p14:tracePt t="59648" x="7150100" y="3162300"/>
          <p14:tracePt t="60535" x="5283200" y="5422900"/>
          <p14:tracePt t="60566" x="5276850" y="5429250"/>
          <p14:tracePt t="60579" x="5270500" y="5429250"/>
          <p14:tracePt t="60587" x="5264150" y="5435600"/>
          <p14:tracePt t="60600" x="5257800" y="5435600"/>
          <p14:tracePt t="60600" x="5245100" y="5429250"/>
          <p14:tracePt t="60620" x="5232400" y="5429250"/>
          <p14:tracePt t="60620" x="5226050" y="5429250"/>
          <p14:tracePt t="60635" x="5219700" y="5429250"/>
          <p14:tracePt t="60635" x="5213350" y="5422900"/>
          <p14:tracePt t="60652" x="5207000" y="5422900"/>
          <p14:tracePt t="60652" x="5194300" y="5416550"/>
          <p14:tracePt t="60668" x="5187950" y="5416550"/>
          <p14:tracePt t="60668" x="5181600" y="5422900"/>
          <p14:tracePt t="60685" x="5175250" y="5422900"/>
          <p14:tracePt t="60685" x="5156200" y="5422900"/>
          <p14:tracePt t="60701" x="5149850" y="5429250"/>
          <p14:tracePt t="60701" x="5137150" y="5429250"/>
          <p14:tracePt t="60718" x="5130800" y="5429250"/>
          <p14:tracePt t="60718" x="5118100" y="5429250"/>
          <p14:tracePt t="60735" x="5105400" y="5429250"/>
          <p14:tracePt t="60735" x="5086350" y="5429250"/>
          <p14:tracePt t="60752" x="5073650" y="5429250"/>
          <p14:tracePt t="60752" x="5060950" y="5429250"/>
          <p14:tracePt t="60769" x="5048250" y="5422900"/>
          <p14:tracePt t="60769" x="5035550" y="5422900"/>
          <p14:tracePt t="60788" x="5029200" y="5422900"/>
          <p14:tracePt t="60788" x="5016500" y="5422900"/>
          <p14:tracePt t="60802" x="5010150" y="5416550"/>
          <p14:tracePt t="60802" x="4997450" y="5410200"/>
          <p14:tracePt t="60819" x="4991100" y="5403850"/>
          <p14:tracePt t="60819" x="4984750" y="5403850"/>
          <p14:tracePt t="60836" x="4978400" y="5397500"/>
          <p14:tracePt t="60851" x="4972050" y="5391150"/>
          <p14:tracePt t="60868" x="4965700" y="5378450"/>
          <p14:tracePt t="60868" x="4965700" y="5372100"/>
          <p14:tracePt t="60887" x="4959350" y="5359400"/>
          <p14:tracePt t="60901" x="4959350" y="5353050"/>
          <p14:tracePt t="60901" x="4959350" y="5334000"/>
          <p14:tracePt t="60920" x="4959350" y="5327650"/>
          <p14:tracePt t="60920" x="4959350" y="5314950"/>
          <p14:tracePt t="60935" x="4959350" y="5308600"/>
          <p14:tracePt t="60935" x="4959350" y="5295900"/>
          <p14:tracePt t="60953" x="4959350" y="5289550"/>
          <p14:tracePt t="60953" x="4965700" y="5283200"/>
          <p14:tracePt t="60970" x="4965700" y="5276850"/>
          <p14:tracePt t="60984" x="4965700" y="5270500"/>
          <p14:tracePt t="60984" x="4965700" y="5264150"/>
          <p14:tracePt t="61002" x="4965700" y="5251450"/>
          <p14:tracePt t="61023" x="4965700" y="5245100"/>
          <p14:tracePt t="61066" x="4972050" y="5245100"/>
          <p14:tracePt t="61143" x="4972050" y="5238750"/>
          <p14:tracePt t="61203" x="4965700" y="5238750"/>
          <p14:tracePt t="61227" x="4959350" y="5238750"/>
          <p14:tracePt t="61255" x="4965700" y="5238750"/>
          <p14:tracePt t="61338" x="4972050" y="5238750"/>
          <p14:tracePt t="61351" x="4978400" y="5238750"/>
          <p14:tracePt t="61367" x="4991100" y="5232400"/>
          <p14:tracePt t="61383" x="4997450" y="5232400"/>
          <p14:tracePt t="61399" x="4997450" y="5226050"/>
          <p14:tracePt t="61458" x="4991100" y="5226050"/>
          <p14:tracePt t="61502" x="4984750" y="5226050"/>
          <p14:tracePt t="61527" x="4984750" y="5219700"/>
          <p14:tracePt t="61539" x="4978400" y="5219700"/>
          <p14:tracePt t="61562" x="4972050" y="5213350"/>
          <p14:tracePt t="61606" x="4978400" y="5207000"/>
          <p14:tracePt t="61622" x="4978400" y="5200650"/>
          <p14:tracePt t="61638" x="4984750" y="5194300"/>
          <p14:tracePt t="61650" x="4991100" y="5187950"/>
          <p14:tracePt t="61675" x="4997450" y="5181600"/>
          <p14:tracePt t="61726" x="4997450" y="5175250"/>
          <p14:tracePt t="61751" x="4997450" y="5168900"/>
          <p14:tracePt t="61766" x="4997450" y="5162550"/>
          <p14:tracePt t="61779" x="5003800" y="5156200"/>
          <p14:tracePt t="61787" x="5003800" y="5149850"/>
          <p14:tracePt t="61804" x="5003800" y="5143500"/>
          <p14:tracePt t="61821" x="5010150" y="5137150"/>
          <p14:tracePt t="61838" x="5010150" y="5130800"/>
          <p14:tracePt t="61855" x="5016500" y="5130800"/>
          <p14:tracePt t="61886" x="5016500" y="5124450"/>
          <p14:tracePt t="61931" x="5016500" y="5118100"/>
          <p14:tracePt t="61959" x="5010150" y="5111750"/>
          <p14:tracePt t="61983" x="5003800" y="5105400"/>
          <p14:tracePt t="62010" x="4997450" y="5105400"/>
          <p14:tracePt t="62036" x="4991100" y="5099050"/>
          <p14:tracePt t="62059" x="4991100" y="5092700"/>
          <p14:tracePt t="62079" x="4991100" y="5086350"/>
          <p14:tracePt t="62095" x="4991100" y="5080000"/>
          <p14:tracePt t="62110" x="4997450" y="5073650"/>
          <p14:tracePt t="62127" x="4997450" y="5067300"/>
          <p14:tracePt t="62131" x="4997450" y="5060950"/>
          <p14:tracePt t="62146" x="4997450" y="5054600"/>
          <p14:tracePt t="62155" x="4997450" y="5048250"/>
          <p14:tracePt t="62172" x="5003800" y="5035550"/>
          <p14:tracePt t="62189" x="5010150" y="5022850"/>
          <p14:tracePt t="62189" x="5010150" y="5016500"/>
          <p14:tracePt t="62207" x="5016500" y="5016500"/>
          <p14:tracePt t="62230" x="5010150" y="5016500"/>
          <p14:tracePt t="62259" x="5003800" y="5016500"/>
          <p14:tracePt t="62267" x="4997450" y="5016500"/>
          <p14:tracePt t="62275" x="4984750" y="5016500"/>
          <p14:tracePt t="62289" x="4965700" y="5022850"/>
          <p14:tracePt t="62289" x="4927600" y="5035550"/>
          <p14:tracePt t="62307" x="4902200" y="5048250"/>
          <p14:tracePt t="62307" x="4870450" y="5060950"/>
          <p14:tracePt t="62323" x="4832350" y="5073650"/>
          <p14:tracePt t="62323" x="4794250" y="5092700"/>
          <p14:tracePt t="62340" x="4749800" y="5118100"/>
          <p14:tracePt t="62340" x="4699000" y="51498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ja-JP" altLang="en-US"/>
              <a:t>統計的推定と検定</a:t>
            </a:r>
          </a:p>
        </p:txBody>
      </p:sp>
      <p:grpSp>
        <p:nvGrpSpPr>
          <p:cNvPr id="590851" name="Group 3"/>
          <p:cNvGrpSpPr>
            <a:grpSpLocks/>
          </p:cNvGrpSpPr>
          <p:nvPr/>
        </p:nvGrpSpPr>
        <p:grpSpPr bwMode="auto">
          <a:xfrm>
            <a:off x="571472" y="1214422"/>
            <a:ext cx="8093075" cy="822325"/>
            <a:chOff x="374" y="912"/>
            <a:chExt cx="5098" cy="518"/>
          </a:xfrm>
        </p:grpSpPr>
        <p:sp>
          <p:nvSpPr>
            <p:cNvPr id="590852" name="Text Box 4"/>
            <p:cNvSpPr txBox="1">
              <a:spLocks noChangeArrowheads="1"/>
            </p:cNvSpPr>
            <p:nvPr/>
          </p:nvSpPr>
          <p:spPr bwMode="auto">
            <a:xfrm>
              <a:off x="374" y="925"/>
              <a:ext cx="596" cy="288"/>
            </a:xfrm>
            <a:prstGeom prst="rect">
              <a:avLst/>
            </a:prstGeom>
            <a:noFill/>
            <a:ln w="38100">
              <a:noFill/>
              <a:miter lim="800000"/>
              <a:headEnd/>
              <a:tailEnd/>
            </a:ln>
            <a:effectLst/>
          </p:spPr>
          <p:txBody>
            <a:bodyPr wrap="none">
              <a:spAutoFit/>
            </a:bodyPr>
            <a:lstStyle/>
            <a:p>
              <a:r>
                <a:rPr lang="ja-JP" altLang="en-US"/>
                <a:t>推定：</a:t>
              </a:r>
            </a:p>
          </p:txBody>
        </p:sp>
        <p:sp>
          <p:nvSpPr>
            <p:cNvPr id="590853" name="Rectangle 5"/>
            <p:cNvSpPr>
              <a:spLocks noChangeArrowheads="1"/>
            </p:cNvSpPr>
            <p:nvPr/>
          </p:nvSpPr>
          <p:spPr bwMode="auto">
            <a:xfrm>
              <a:off x="912" y="912"/>
              <a:ext cx="4560" cy="518"/>
            </a:xfrm>
            <a:prstGeom prst="rect">
              <a:avLst/>
            </a:prstGeom>
            <a:noFill/>
            <a:ln w="38100">
              <a:noFill/>
              <a:miter lim="800000"/>
              <a:headEnd/>
              <a:tailEnd/>
            </a:ln>
            <a:effectLst/>
          </p:spPr>
          <p:txBody>
            <a:bodyPr>
              <a:spAutoFit/>
            </a:bodyPr>
            <a:lstStyle/>
            <a:p>
              <a:pPr>
                <a:spcBef>
                  <a:spcPct val="50000"/>
                </a:spcBef>
              </a:pPr>
              <a:r>
                <a:rPr lang="ja-JP" altLang="en-US" dirty="0"/>
                <a:t>統計的に標本の統計量から母集団の母数（母平均・母標準偏差など）を推測することを統計的推定という</a:t>
              </a:r>
            </a:p>
          </p:txBody>
        </p:sp>
      </p:grpSp>
      <p:sp>
        <p:nvSpPr>
          <p:cNvPr id="590854" name="Text Box 6"/>
          <p:cNvSpPr txBox="1">
            <a:spLocks noChangeArrowheads="1"/>
          </p:cNvSpPr>
          <p:nvPr/>
        </p:nvSpPr>
        <p:spPr bwMode="auto">
          <a:xfrm>
            <a:off x="1181072" y="2371710"/>
            <a:ext cx="7296150" cy="396875"/>
          </a:xfrm>
          <a:prstGeom prst="rect">
            <a:avLst/>
          </a:prstGeom>
          <a:noFill/>
          <a:ln w="38100">
            <a:noFill/>
            <a:miter lim="800000"/>
            <a:headEnd/>
            <a:tailEnd/>
          </a:ln>
          <a:effectLst/>
        </p:spPr>
        <p:txBody>
          <a:bodyPr wrap="none">
            <a:spAutoFit/>
          </a:bodyPr>
          <a:lstStyle/>
          <a:p>
            <a:r>
              <a:rPr lang="ja-JP" altLang="en-US" sz="2000" dirty="0"/>
              <a:t>例：　視聴率調査を</a:t>
            </a:r>
            <a:r>
              <a:rPr lang="en-US" altLang="ja-JP" sz="2000" dirty="0"/>
              <a:t>200</a:t>
            </a:r>
            <a:r>
              <a:rPr lang="ja-JP" altLang="en-US" sz="2000" dirty="0"/>
              <a:t>人に対して行い，番組Ａの視聴率を推定した</a:t>
            </a:r>
          </a:p>
        </p:txBody>
      </p:sp>
      <p:grpSp>
        <p:nvGrpSpPr>
          <p:cNvPr id="590855" name="Group 7"/>
          <p:cNvGrpSpPr>
            <a:grpSpLocks/>
          </p:cNvGrpSpPr>
          <p:nvPr/>
        </p:nvGrpSpPr>
        <p:grpSpPr bwMode="auto">
          <a:xfrm>
            <a:off x="587347" y="3271822"/>
            <a:ext cx="8093075" cy="822325"/>
            <a:chOff x="374" y="912"/>
            <a:chExt cx="5098" cy="518"/>
          </a:xfrm>
        </p:grpSpPr>
        <p:sp>
          <p:nvSpPr>
            <p:cNvPr id="590856" name="Text Box 8"/>
            <p:cNvSpPr txBox="1">
              <a:spLocks noChangeArrowheads="1"/>
            </p:cNvSpPr>
            <p:nvPr/>
          </p:nvSpPr>
          <p:spPr bwMode="auto">
            <a:xfrm>
              <a:off x="374" y="925"/>
              <a:ext cx="596" cy="288"/>
            </a:xfrm>
            <a:prstGeom prst="rect">
              <a:avLst/>
            </a:prstGeom>
            <a:noFill/>
            <a:ln w="38100">
              <a:noFill/>
              <a:miter lim="800000"/>
              <a:headEnd/>
              <a:tailEnd/>
            </a:ln>
            <a:effectLst/>
          </p:spPr>
          <p:txBody>
            <a:bodyPr wrap="none">
              <a:spAutoFit/>
            </a:bodyPr>
            <a:lstStyle/>
            <a:p>
              <a:r>
                <a:rPr lang="ja-JP" altLang="en-US"/>
                <a:t>検定：</a:t>
              </a:r>
            </a:p>
          </p:txBody>
        </p:sp>
        <p:sp>
          <p:nvSpPr>
            <p:cNvPr id="590857" name="Rectangle 9"/>
            <p:cNvSpPr>
              <a:spLocks noChangeArrowheads="1"/>
            </p:cNvSpPr>
            <p:nvPr/>
          </p:nvSpPr>
          <p:spPr bwMode="auto">
            <a:xfrm>
              <a:off x="912" y="912"/>
              <a:ext cx="4560" cy="518"/>
            </a:xfrm>
            <a:prstGeom prst="rect">
              <a:avLst/>
            </a:prstGeom>
            <a:noFill/>
            <a:ln w="38100">
              <a:noFill/>
              <a:miter lim="800000"/>
              <a:headEnd/>
              <a:tailEnd/>
            </a:ln>
            <a:effectLst/>
          </p:spPr>
          <p:txBody>
            <a:bodyPr>
              <a:spAutoFit/>
            </a:bodyPr>
            <a:lstStyle/>
            <a:p>
              <a:pPr>
                <a:spcBef>
                  <a:spcPct val="50000"/>
                </a:spcBef>
              </a:pPr>
              <a:r>
                <a:rPr lang="ja-JP" altLang="en-US" dirty="0"/>
                <a:t>統計的に標本の統計量から母集団の母数に関する予測の真偽を検証することを統計的検定という</a:t>
              </a:r>
            </a:p>
          </p:txBody>
        </p:sp>
      </p:grpSp>
      <p:grpSp>
        <p:nvGrpSpPr>
          <p:cNvPr id="590858" name="Group 10"/>
          <p:cNvGrpSpPr>
            <a:grpSpLocks/>
          </p:cNvGrpSpPr>
          <p:nvPr/>
        </p:nvGrpSpPr>
        <p:grpSpPr bwMode="auto">
          <a:xfrm>
            <a:off x="1196947" y="4397360"/>
            <a:ext cx="6934200" cy="701675"/>
            <a:chOff x="768" y="2917"/>
            <a:chExt cx="4368" cy="442"/>
          </a:xfrm>
        </p:grpSpPr>
        <p:sp>
          <p:nvSpPr>
            <p:cNvPr id="590859" name="Text Box 11"/>
            <p:cNvSpPr txBox="1">
              <a:spLocks noChangeArrowheads="1"/>
            </p:cNvSpPr>
            <p:nvPr/>
          </p:nvSpPr>
          <p:spPr bwMode="auto">
            <a:xfrm>
              <a:off x="768" y="2917"/>
              <a:ext cx="356" cy="250"/>
            </a:xfrm>
            <a:prstGeom prst="rect">
              <a:avLst/>
            </a:prstGeom>
            <a:noFill/>
            <a:ln w="38100">
              <a:noFill/>
              <a:miter lim="800000"/>
              <a:headEnd/>
              <a:tailEnd/>
            </a:ln>
            <a:effectLst/>
          </p:spPr>
          <p:txBody>
            <a:bodyPr wrap="none">
              <a:spAutoFit/>
            </a:bodyPr>
            <a:lstStyle/>
            <a:p>
              <a:r>
                <a:rPr lang="ja-JP" altLang="en-US" sz="2000"/>
                <a:t>例：</a:t>
              </a:r>
            </a:p>
          </p:txBody>
        </p:sp>
        <p:sp>
          <p:nvSpPr>
            <p:cNvPr id="590860" name="Rectangle 12"/>
            <p:cNvSpPr>
              <a:spLocks noChangeArrowheads="1"/>
            </p:cNvSpPr>
            <p:nvPr/>
          </p:nvSpPr>
          <p:spPr bwMode="auto">
            <a:xfrm>
              <a:off x="1104" y="2917"/>
              <a:ext cx="4032" cy="442"/>
            </a:xfrm>
            <a:prstGeom prst="rect">
              <a:avLst/>
            </a:prstGeom>
            <a:noFill/>
            <a:ln w="38100">
              <a:noFill/>
              <a:miter lim="800000"/>
              <a:headEnd/>
              <a:tailEnd/>
            </a:ln>
            <a:effectLst/>
          </p:spPr>
          <p:txBody>
            <a:bodyPr>
              <a:spAutoFit/>
            </a:bodyPr>
            <a:lstStyle/>
            <a:p>
              <a:pPr>
                <a:spcBef>
                  <a:spcPct val="50000"/>
                </a:spcBef>
              </a:pPr>
              <a:r>
                <a:rPr lang="ja-JP" altLang="en-US" sz="2000" dirty="0"/>
                <a:t>視聴率調査を</a:t>
              </a:r>
              <a:r>
                <a:rPr lang="en-US" altLang="ja-JP" sz="2000" dirty="0"/>
                <a:t>200</a:t>
              </a:r>
              <a:r>
                <a:rPr lang="ja-JP" altLang="en-US" sz="2000" dirty="0"/>
                <a:t>人に対して行い，番組Ａの視聴率が</a:t>
              </a:r>
              <a:r>
                <a:rPr lang="en-US" altLang="ja-JP" sz="2000" dirty="0"/>
                <a:t>20</a:t>
              </a:r>
              <a:r>
                <a:rPr lang="ja-JP" altLang="en-US" sz="2000" dirty="0"/>
                <a:t>％以上あるかを検定した</a:t>
              </a:r>
            </a:p>
          </p:txBody>
        </p:sp>
      </p:grpSp>
      <p:grpSp>
        <p:nvGrpSpPr>
          <p:cNvPr id="590861" name="Group 13"/>
          <p:cNvGrpSpPr>
            <a:grpSpLocks/>
          </p:cNvGrpSpPr>
          <p:nvPr/>
        </p:nvGrpSpPr>
        <p:grpSpPr bwMode="auto">
          <a:xfrm>
            <a:off x="1196947" y="5253022"/>
            <a:ext cx="6934200" cy="701675"/>
            <a:chOff x="768" y="2917"/>
            <a:chExt cx="4368" cy="442"/>
          </a:xfrm>
        </p:grpSpPr>
        <p:sp>
          <p:nvSpPr>
            <p:cNvPr id="590862" name="Text Box 14"/>
            <p:cNvSpPr txBox="1">
              <a:spLocks noChangeArrowheads="1"/>
            </p:cNvSpPr>
            <p:nvPr/>
          </p:nvSpPr>
          <p:spPr bwMode="auto">
            <a:xfrm>
              <a:off x="768" y="2917"/>
              <a:ext cx="356" cy="250"/>
            </a:xfrm>
            <a:prstGeom prst="rect">
              <a:avLst/>
            </a:prstGeom>
            <a:noFill/>
            <a:ln w="38100">
              <a:noFill/>
              <a:miter lim="800000"/>
              <a:headEnd/>
              <a:tailEnd/>
            </a:ln>
            <a:effectLst/>
          </p:spPr>
          <p:txBody>
            <a:bodyPr wrap="none">
              <a:spAutoFit/>
            </a:bodyPr>
            <a:lstStyle/>
            <a:p>
              <a:r>
                <a:rPr lang="ja-JP" altLang="en-US" sz="2000"/>
                <a:t>例：</a:t>
              </a:r>
            </a:p>
          </p:txBody>
        </p:sp>
        <p:sp>
          <p:nvSpPr>
            <p:cNvPr id="590863" name="Rectangle 15"/>
            <p:cNvSpPr>
              <a:spLocks noChangeArrowheads="1"/>
            </p:cNvSpPr>
            <p:nvPr/>
          </p:nvSpPr>
          <p:spPr bwMode="auto">
            <a:xfrm>
              <a:off x="1104" y="2917"/>
              <a:ext cx="4032" cy="442"/>
            </a:xfrm>
            <a:prstGeom prst="rect">
              <a:avLst/>
            </a:prstGeom>
            <a:noFill/>
            <a:ln w="38100">
              <a:noFill/>
              <a:miter lim="800000"/>
              <a:headEnd/>
              <a:tailEnd/>
            </a:ln>
            <a:effectLst/>
          </p:spPr>
          <p:txBody>
            <a:bodyPr>
              <a:spAutoFit/>
            </a:bodyPr>
            <a:lstStyle/>
            <a:p>
              <a:pPr>
                <a:spcBef>
                  <a:spcPct val="50000"/>
                </a:spcBef>
              </a:pPr>
              <a:r>
                <a:rPr lang="ja-JP" altLang="en-US" sz="2000" dirty="0"/>
                <a:t>Ａ社とＢ社の車の排気ガスに含まれる窒素酸化物はＡ社の方が多いのかを検定した</a:t>
              </a:r>
            </a:p>
          </p:txBody>
        </p:sp>
      </p:gr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3204"/>
    </mc:Choice>
    <mc:Fallback>
      <p:transition spd="slow" advTm="1432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022" x="4660900" y="1422400"/>
          <p14:tracePt t="4030" x="4641850" y="1403350"/>
          <p14:tracePt t="4030" x="4622800" y="1377950"/>
          <p14:tracePt t="4049" x="4597400" y="1352550"/>
          <p14:tracePt t="4049" x="4572000" y="1320800"/>
          <p14:tracePt t="4049" x="4546600" y="1289050"/>
          <p14:tracePt t="4067" x="4527550" y="1257300"/>
          <p14:tracePt t="4080" x="4508500" y="1225550"/>
          <p14:tracePt t="4080" x="4483100" y="1149350"/>
          <p14:tracePt t="4099" x="4483100" y="1111250"/>
          <p14:tracePt t="4099" x="4483100" y="1073150"/>
          <p14:tracePt t="4115" x="4489450" y="1035050"/>
          <p14:tracePt t="4115" x="4495800" y="996950"/>
          <p14:tracePt t="4132" x="4502150" y="965200"/>
          <p14:tracePt t="4132" x="4514850" y="939800"/>
          <p14:tracePt t="4132" x="4527550" y="914400"/>
          <p14:tracePt t="4153" x="4533900" y="889000"/>
          <p14:tracePt t="4164" x="4540250" y="869950"/>
          <p14:tracePt t="4164" x="4559300" y="844550"/>
          <p14:tracePt t="4182" x="4565650" y="825500"/>
          <p14:tracePt t="4182" x="4578350" y="819150"/>
          <p14:tracePt t="4199" x="4584700" y="806450"/>
          <p14:tracePt t="4199" x="4597400" y="800100"/>
          <p14:tracePt t="4215" x="4603750" y="793750"/>
          <p14:tracePt t="4215" x="4622800" y="787400"/>
          <p14:tracePt t="4232" x="4629150" y="787400"/>
          <p14:tracePt t="4248" x="4629150" y="793750"/>
          <p14:tracePt t="4265" x="4629150" y="800100"/>
          <p14:tracePt t="4265" x="4622800" y="806450"/>
          <p14:tracePt t="4282" x="4622800" y="812800"/>
          <p14:tracePt t="4282" x="4603750" y="819150"/>
          <p14:tracePt t="4300" x="4597400" y="825500"/>
          <p14:tracePt t="4300" x="4584700" y="825500"/>
          <p14:tracePt t="4317" x="4578350" y="831850"/>
          <p14:tracePt t="4317" x="4565650" y="831850"/>
          <p14:tracePt t="4333" x="4552950" y="831850"/>
          <p14:tracePt t="4350" x="4381500" y="781050"/>
          <p14:tracePt t="4429" x="4368800" y="768350"/>
          <p14:tracePt t="4435" x="4349750" y="749300"/>
          <p14:tracePt t="4448" x="4324350" y="698500"/>
          <p14:tracePt t="4448" x="4305300" y="666750"/>
          <p14:tracePt t="4467" x="4286250" y="577850"/>
          <p14:tracePt t="4482" x="4286250" y="476250"/>
          <p14:tracePt t="4499" x="4298950" y="374650"/>
          <p14:tracePt t="4515" x="4362450" y="260350"/>
          <p14:tracePt t="4532" x="4432300" y="215900"/>
          <p14:tracePt t="4549" x="4521200" y="190500"/>
          <p14:tracePt t="4566" x="4622800" y="190500"/>
          <p14:tracePt t="4582" x="4775200" y="222250"/>
          <p14:tracePt t="4599" x="4870450" y="273050"/>
          <p14:tracePt t="4616" x="4946650" y="342900"/>
          <p14:tracePt t="4632" x="5010150" y="419100"/>
          <p14:tracePt t="4632" x="5035550" y="457200"/>
          <p14:tracePt t="4652" x="5073650" y="533400"/>
          <p14:tracePt t="4667" x="5105400" y="603250"/>
          <p14:tracePt t="4683" x="5124450" y="660400"/>
          <p14:tracePt t="4700" x="5137150" y="704850"/>
          <p14:tracePt t="4716" x="5156200" y="742950"/>
          <p14:tracePt t="4735" x="5181600" y="774700"/>
          <p14:tracePt t="4735" x="5194300" y="781050"/>
          <p14:tracePt t="4751" x="5213350" y="787400"/>
          <p14:tracePt t="4751" x="5238750" y="793750"/>
          <p14:tracePt t="4767" x="5264150" y="800100"/>
          <p14:tracePt t="4767" x="5295900" y="812800"/>
          <p14:tracePt t="4784" x="5327650" y="819150"/>
          <p14:tracePt t="4784" x="5365750" y="831850"/>
          <p14:tracePt t="4800" x="5397500" y="844550"/>
          <p14:tracePt t="4800" x="5435600" y="850900"/>
          <p14:tracePt t="4800" x="5467350" y="857250"/>
          <p14:tracePt t="4820" x="5499100" y="863600"/>
          <p14:tracePt t="4834" x="5607050" y="774700"/>
          <p14:tracePt t="4941" x="5588000" y="755650"/>
          <p14:tracePt t="4947" x="5568950" y="730250"/>
          <p14:tracePt t="4951" x="5537200" y="660400"/>
          <p14:tracePt t="4967" x="5511800" y="571500"/>
          <p14:tracePt t="4984" x="5505450" y="469900"/>
          <p14:tracePt t="5000" x="5518150" y="368300"/>
          <p14:tracePt t="5000" x="5530850" y="317500"/>
          <p14:tracePt t="5019" x="5581650" y="234950"/>
          <p14:tracePt t="5035" x="5664200" y="177800"/>
          <p14:tracePt t="5051" x="5772150" y="146050"/>
          <p14:tracePt t="5067" x="5905500" y="139700"/>
          <p14:tracePt t="5084" x="6038850" y="152400"/>
          <p14:tracePt t="5101" x="6172200" y="184150"/>
          <p14:tracePt t="5101" x="6235700" y="203200"/>
          <p14:tracePt t="5119" x="6350000" y="247650"/>
          <p14:tracePt t="5134" x="6445250" y="304800"/>
          <p14:tracePt t="5134" x="6489700" y="342900"/>
          <p14:tracePt t="5155" x="6521450" y="381000"/>
          <p14:tracePt t="5167" x="6565900" y="463550"/>
          <p14:tracePt t="5184" x="6565900" y="584200"/>
          <p14:tracePt t="5201" x="6527800" y="660400"/>
          <p14:tracePt t="5218" x="6457950" y="717550"/>
          <p14:tracePt t="5234" x="6324600" y="781050"/>
          <p14:tracePt t="5251" x="6223000" y="812800"/>
          <p14:tracePt t="5268" x="6115050" y="838200"/>
          <p14:tracePt t="5285" x="6007100" y="850900"/>
          <p14:tracePt t="5301" x="5867400" y="869950"/>
          <p14:tracePt t="5319" x="5791200" y="869950"/>
          <p14:tracePt t="5335" x="5746750" y="869950"/>
          <p14:tracePt t="5351" x="5715000" y="869950"/>
          <p14:tracePt t="5368" x="5702300" y="869950"/>
          <p14:tracePt t="5386" x="5695950" y="869950"/>
          <p14:tracePt t="5402" x="5702300" y="863600"/>
          <p14:tracePt t="5427" x="5715000" y="863600"/>
          <p14:tracePt t="5439" x="5721350" y="863600"/>
          <p14:tracePt t="5456" x="5727700" y="863600"/>
          <p14:tracePt t="5468" x="5740400" y="857250"/>
          <p14:tracePt t="5468" x="5746750" y="857250"/>
          <p14:tracePt t="5487" x="5753100" y="857250"/>
          <p14:tracePt t="5501" x="5759450" y="857250"/>
          <p14:tracePt t="5518" x="5765800" y="863600"/>
          <p14:tracePt t="5539" x="5759450" y="857250"/>
          <p14:tracePt t="5618" x="5765800" y="863600"/>
          <p14:tracePt t="5718" x="5772150" y="863600"/>
          <p14:tracePt t="5747" x="5778500" y="857250"/>
          <p14:tracePt t="5911" x="5772150" y="850900"/>
          <p14:tracePt t="5934" x="5772150" y="844550"/>
          <p14:tracePt t="5959" x="5778500" y="844550"/>
          <p14:tracePt t="6018" x="5784850" y="838200"/>
          <p14:tracePt t="6047" x="5791200" y="831850"/>
          <p14:tracePt t="6071" x="5791200" y="825500"/>
          <p14:tracePt t="6086" x="5797550" y="825500"/>
          <p14:tracePt t="6098" x="5803900" y="819150"/>
          <p14:tracePt t="6115" x="5810250" y="812800"/>
          <p14:tracePt t="6131" x="5816600" y="806450"/>
          <p14:tracePt t="6139" x="5829300" y="800100"/>
          <p14:tracePt t="6154" x="5842000" y="800100"/>
          <p14:tracePt t="6171" x="5848350" y="787400"/>
          <p14:tracePt t="6188" x="5854700" y="787400"/>
          <p14:tracePt t="6188" x="5861050" y="781050"/>
          <p14:tracePt t="6188" x="5861050" y="774700"/>
          <p14:tracePt t="6208" x="5861050" y="768350"/>
          <p14:tracePt t="6221" x="5854700" y="755650"/>
          <p14:tracePt t="6221" x="5848350" y="755650"/>
          <p14:tracePt t="6239" x="5842000" y="755650"/>
          <p14:tracePt t="6239" x="5829300" y="755650"/>
          <p14:tracePt t="6255" x="5822950" y="755650"/>
          <p14:tracePt t="6255" x="5803900" y="755650"/>
          <p14:tracePt t="6273" x="5791200" y="755650"/>
          <p14:tracePt t="6273" x="5784850" y="755650"/>
          <p14:tracePt t="6290" x="5778500" y="749300"/>
          <p14:tracePt t="6290" x="5765800" y="749300"/>
          <p14:tracePt t="6306" x="5759450" y="749300"/>
          <p14:tracePt t="6306" x="5753100" y="749300"/>
          <p14:tracePt t="6322" x="5740400" y="749300"/>
          <p14:tracePt t="6322" x="5721350" y="749300"/>
          <p14:tracePt t="6339" x="5702300" y="749300"/>
          <p14:tracePt t="6339" x="5689600" y="749300"/>
          <p14:tracePt t="6357" x="5670550" y="749300"/>
          <p14:tracePt t="6357" x="5651500" y="749300"/>
          <p14:tracePt t="6372" x="5632450" y="755650"/>
          <p14:tracePt t="6372" x="5600700" y="755650"/>
          <p14:tracePt t="6372" x="5575300" y="762000"/>
          <p14:tracePt t="6391" x="5537200" y="774700"/>
          <p14:tracePt t="6391" x="5499100" y="793750"/>
          <p14:tracePt t="6408" x="5454650" y="812800"/>
          <p14:tracePt t="6408" x="5403850" y="838200"/>
          <p14:tracePt t="6423" x="5346700" y="869950"/>
          <p14:tracePt t="6423" x="5289550" y="901700"/>
          <p14:tracePt t="6439" x="5219700" y="939800"/>
          <p14:tracePt t="6439" x="5149850" y="977900"/>
          <p14:tracePt t="6456" x="5073650" y="1016000"/>
          <p14:tracePt t="6456" x="4997450" y="1060450"/>
          <p14:tracePt t="6473" x="4921250" y="1092200"/>
          <p14:tracePt t="6473" x="4838700" y="1130300"/>
          <p14:tracePt t="6473" x="4756150" y="1162050"/>
          <p14:tracePt t="6492" x="4667250" y="1200150"/>
          <p14:tracePt t="6492" x="4578350" y="1231900"/>
          <p14:tracePt t="6507" x="4495800" y="1263650"/>
          <p14:tracePt t="6507" x="4400550" y="1295400"/>
          <p14:tracePt t="6523" x="4311650" y="1327150"/>
          <p14:tracePt t="6523" x="4222750" y="1352550"/>
          <p14:tracePt t="6523" x="4133850" y="1377950"/>
          <p14:tracePt t="6545" x="4044950" y="1403350"/>
          <p14:tracePt t="6555" x="3956050" y="1428750"/>
          <p14:tracePt t="6555" x="3784600" y="1466850"/>
          <p14:tracePt t="6573" x="3702050" y="1485900"/>
          <p14:tracePt t="6573" x="3625850" y="1498600"/>
          <p14:tracePt t="6590" x="3543300" y="1511300"/>
          <p14:tracePt t="6590" x="3467100" y="1524000"/>
          <p14:tracePt t="6607" x="3384550" y="1530350"/>
          <p14:tracePt t="6607" x="3308350" y="1536700"/>
          <p14:tracePt t="6623" x="3232150" y="1543050"/>
          <p14:tracePt t="6623" x="3073400" y="1555750"/>
          <p14:tracePt t="6640" x="2997200" y="1562100"/>
          <p14:tracePt t="6640" x="2921000" y="1568450"/>
          <p14:tracePt t="6658" x="2844800" y="1574800"/>
          <p14:tracePt t="6658" x="2768600" y="1587500"/>
          <p14:tracePt t="6674" x="2686050" y="1593850"/>
          <p14:tracePt t="6674" x="2609850" y="1606550"/>
          <p14:tracePt t="6691" x="2463800" y="1638300"/>
          <p14:tracePt t="6691" x="2387600" y="1651000"/>
          <p14:tracePt t="6708" x="2317750" y="1663700"/>
          <p14:tracePt t="6708" x="2254250" y="1676400"/>
          <p14:tracePt t="6723" x="2184400" y="1689100"/>
          <p14:tracePt t="6723" x="2127250" y="1701800"/>
          <p14:tracePt t="6740" x="2063750" y="1714500"/>
          <p14:tracePt t="6740" x="2012950" y="1720850"/>
          <p14:tracePt t="6740" x="1955800" y="1733550"/>
          <p14:tracePt t="6760" x="1898650" y="1739900"/>
          <p14:tracePt t="6772" x="1847850" y="1746250"/>
          <p14:tracePt t="6772" x="1746250" y="1752600"/>
          <p14:tracePt t="6793" x="1695450" y="1752600"/>
          <p14:tracePt t="6793" x="1651000" y="1752600"/>
          <p14:tracePt t="6808" x="1600200" y="1752600"/>
          <p14:tracePt t="6808" x="1549400" y="1752600"/>
          <p14:tracePt t="6824" x="1504950" y="1752600"/>
          <p14:tracePt t="6824" x="1460500" y="1752600"/>
          <p14:tracePt t="6841" x="1422400" y="1746250"/>
          <p14:tracePt t="6841" x="1377950" y="1746250"/>
          <p14:tracePt t="6841" x="1339850" y="1739900"/>
          <p14:tracePt t="6859" x="1295400" y="1733550"/>
          <p14:tracePt t="6859" x="1257300" y="1733550"/>
          <p14:tracePt t="6874" x="1212850" y="1727200"/>
          <p14:tracePt t="6874" x="1174750" y="1720850"/>
          <p14:tracePt t="6891" x="1130300" y="1720850"/>
          <p14:tracePt t="6891" x="1092200" y="1720850"/>
          <p14:tracePt t="6891" x="1047750" y="1720850"/>
          <p14:tracePt t="6910" x="1003300" y="1727200"/>
          <p14:tracePt t="6923" x="965200" y="1733550"/>
          <p14:tracePt t="6923" x="889000" y="1746250"/>
          <p14:tracePt t="6941" x="850900" y="1752600"/>
          <p14:tracePt t="6941" x="819150" y="1765300"/>
          <p14:tracePt t="6958" x="793750" y="1771650"/>
          <p14:tracePt t="6958" x="768350" y="1778000"/>
          <p14:tracePt t="6974" x="742950" y="1784350"/>
          <p14:tracePt t="6974" x="704850" y="1797050"/>
          <p14:tracePt t="6991" x="692150" y="1803400"/>
          <p14:tracePt t="6991" x="679450" y="1816100"/>
          <p14:tracePt t="7008" x="666750" y="1822450"/>
          <p14:tracePt t="7008" x="660400" y="1835150"/>
          <p14:tracePt t="7025" x="654050" y="1841500"/>
          <p14:tracePt t="7025" x="647700" y="1847850"/>
          <p14:tracePt t="7043" x="635000" y="1854200"/>
          <p14:tracePt t="7043" x="615950" y="1860550"/>
          <p14:tracePt t="7059" x="469900" y="1708150"/>
          <p14:tracePt t="7145" x="450850" y="1670050"/>
          <p14:tracePt t="7151" x="431800" y="1631950"/>
          <p14:tracePt t="7159" x="406400" y="1543050"/>
          <p14:tracePt t="7174" x="400050" y="1428750"/>
          <p14:tracePt t="7191" x="419100" y="1308100"/>
          <p14:tracePt t="7207" x="463550" y="1200150"/>
          <p14:tracePt t="7224" x="577850" y="1066800"/>
          <p14:tracePt t="7241" x="679450" y="1022350"/>
          <p14:tracePt t="7258" x="793750" y="1003300"/>
          <p14:tracePt t="7274" x="971550" y="1022350"/>
          <p14:tracePt t="7294" x="1079500" y="1066800"/>
          <p14:tracePt t="7308" x="1168400" y="1130300"/>
          <p14:tracePt t="7324" x="1231900" y="1219200"/>
          <p14:tracePt t="7341" x="1270000" y="1358900"/>
          <p14:tracePt t="7359" x="1257300" y="1460500"/>
          <p14:tracePt t="7375" x="1212850" y="1543050"/>
          <p14:tracePt t="7391" x="1155700" y="1619250"/>
          <p14:tracePt t="7409" x="1092200" y="1689100"/>
          <p14:tracePt t="7409" x="1054100" y="1720850"/>
          <p14:tracePt t="7427" x="984250" y="1771650"/>
          <p14:tracePt t="7443" x="920750" y="1822450"/>
          <p14:tracePt t="7459" x="857250" y="1854200"/>
          <p14:tracePt t="7475" x="812800" y="1879600"/>
          <p14:tracePt t="7492" x="787400" y="1892300"/>
          <p14:tracePt t="7508" x="768350" y="1892300"/>
          <p14:tracePt t="7508" x="762000" y="1892300"/>
          <p14:tracePt t="7528" x="762000" y="1885950"/>
          <p14:tracePt t="7555" x="768350" y="1885950"/>
          <p14:tracePt t="7571" x="774700" y="1873250"/>
          <p14:tracePt t="7587" x="781050" y="1873250"/>
          <p14:tracePt t="7592" x="787400" y="1866900"/>
          <p14:tracePt t="7609" x="800100" y="1860550"/>
          <p14:tracePt t="7625" x="812800" y="1860550"/>
          <p14:tracePt t="7642" x="825500" y="1854200"/>
          <p14:tracePt t="7659" x="831850" y="1854200"/>
          <p14:tracePt t="7675" x="838200" y="1854200"/>
          <p14:tracePt t="7692" x="844550" y="1847850"/>
          <p14:tracePt t="7711" x="850900" y="1841500"/>
          <p14:tracePt t="7811" x="857250" y="1841500"/>
          <p14:tracePt t="7831" x="857250" y="1847850"/>
          <p14:tracePt t="7839" x="863600" y="1854200"/>
          <p14:tracePt t="7863" x="863600" y="1860550"/>
          <p14:tracePt t="7870" x="869950" y="1854200"/>
          <p14:tracePt t="7890" x="876300" y="1847850"/>
          <p14:tracePt t="7907" x="882650" y="1841500"/>
          <p14:tracePt t="7917" x="889000" y="1835150"/>
          <p14:tracePt t="7926" x="895350" y="1835150"/>
          <p14:tracePt t="7926" x="901700" y="1828800"/>
          <p14:tracePt t="7944" x="914400" y="1828800"/>
          <p14:tracePt t="7944" x="933450" y="1828800"/>
          <p14:tracePt t="7961" x="939800" y="1835150"/>
          <p14:tracePt t="7961" x="952500" y="1835150"/>
          <p14:tracePt t="7978" x="958850" y="1841500"/>
          <p14:tracePt t="7978" x="971550" y="1841500"/>
          <p14:tracePt t="7995" x="984250" y="1847850"/>
          <p14:tracePt t="7995" x="1009650" y="1854200"/>
          <p14:tracePt t="8011" x="1028700" y="1854200"/>
          <p14:tracePt t="8011" x="1041400" y="1860550"/>
          <p14:tracePt t="8028" x="1054100" y="1860550"/>
          <p14:tracePt t="8028" x="1073150" y="1866900"/>
          <p14:tracePt t="8045" x="1085850" y="1873250"/>
          <p14:tracePt t="8045" x="1098550" y="1873250"/>
          <p14:tracePt t="8061" x="1111250" y="1879600"/>
          <p14:tracePt t="8061" x="1136650" y="1879600"/>
          <p14:tracePt t="8079" x="1149350" y="1879600"/>
          <p14:tracePt t="8079" x="1162050" y="1879600"/>
          <p14:tracePt t="8095" x="1174750" y="1879600"/>
          <p14:tracePt t="8095" x="1181100" y="1879600"/>
          <p14:tracePt t="8112" x="1187450" y="1879600"/>
          <p14:tracePt t="8112" x="1193800" y="1879600"/>
          <p14:tracePt t="8128" x="1206500" y="1879600"/>
          <p14:tracePt t="8128" x="1212850" y="1879600"/>
          <p14:tracePt t="8146" x="1219200" y="1873250"/>
          <p14:tracePt t="8160" x="1225550" y="1873250"/>
          <p14:tracePt t="8160" x="1238250" y="1866900"/>
          <p14:tracePt t="8179" x="1244600" y="1860550"/>
          <p14:tracePt t="8194" x="1250950" y="1854200"/>
          <p14:tracePt t="8211" x="1257300" y="1847850"/>
          <p14:tracePt t="8211" x="1263650" y="1847850"/>
          <p14:tracePt t="8228" x="1270000" y="1841500"/>
          <p14:tracePt t="8244" x="1276350" y="1841500"/>
          <p14:tracePt t="8244" x="1289050" y="1841500"/>
          <p14:tracePt t="8263" x="1295400" y="1841500"/>
          <p14:tracePt t="8263" x="1301750" y="1841500"/>
          <p14:tracePt t="8279" x="1308100" y="1841500"/>
          <p14:tracePt t="8279" x="1314450" y="1841500"/>
          <p14:tracePt t="8296" x="1320800" y="1841500"/>
          <p14:tracePt t="8296" x="1333500" y="1854200"/>
          <p14:tracePt t="8312" x="1339850" y="1854200"/>
          <p14:tracePt t="8312" x="1346200" y="1860550"/>
          <p14:tracePt t="8329" x="1352550" y="1866900"/>
          <p14:tracePt t="8329" x="1365250" y="1873250"/>
          <p14:tracePt t="8346" x="1371600" y="1879600"/>
          <p14:tracePt t="8346" x="1384300" y="1885950"/>
          <p14:tracePt t="8362" x="1397000" y="1885950"/>
          <p14:tracePt t="8362" x="1422400" y="1898650"/>
          <p14:tracePt t="8380" x="1441450" y="1898650"/>
          <p14:tracePt t="8380" x="1460500" y="1905000"/>
          <p14:tracePt t="8396" x="1473200" y="1905000"/>
          <p14:tracePt t="8396" x="1492250" y="1905000"/>
          <p14:tracePt t="8413" x="1511300" y="1911350"/>
          <p14:tracePt t="8413" x="1530350" y="1911350"/>
          <p14:tracePt t="8413" x="1549400" y="1911350"/>
          <p14:tracePt t="8432" x="1568450" y="1917700"/>
          <p14:tracePt t="8444" x="1587500" y="1917700"/>
          <p14:tracePt t="8444" x="1625600" y="1917700"/>
          <p14:tracePt t="8463" x="1644650" y="1917700"/>
          <p14:tracePt t="8463" x="1663700" y="1917700"/>
          <p14:tracePt t="8480" x="1676400" y="1917700"/>
          <p14:tracePt t="8480" x="1695450" y="1911350"/>
          <p14:tracePt t="8496" x="1714500" y="1911350"/>
          <p14:tracePt t="8496" x="1727200" y="1905000"/>
          <p14:tracePt t="8496" x="1739900" y="1905000"/>
          <p14:tracePt t="8515" x="1752600" y="1898650"/>
          <p14:tracePt t="8528" x="1765300" y="1892300"/>
          <p14:tracePt t="8528" x="1778000" y="1873250"/>
          <p14:tracePt t="8547" x="1784350" y="1866900"/>
          <p14:tracePt t="8547" x="1790700" y="1854200"/>
          <p14:tracePt t="8563" x="1790700" y="1847850"/>
          <p14:tracePt t="8563" x="1790700" y="1835150"/>
          <p14:tracePt t="8580" x="1790700" y="1822450"/>
          <p14:tracePt t="8580" x="1790700" y="1816100"/>
          <p14:tracePt t="8596" x="1784350" y="1803400"/>
          <p14:tracePt t="8596" x="1778000" y="1790700"/>
          <p14:tracePt t="8613" x="1771650" y="1790700"/>
          <p14:tracePt t="8613" x="1758950" y="1784350"/>
          <p14:tracePt t="8630" x="1752600" y="1784350"/>
          <p14:tracePt t="8630" x="1746250" y="1784350"/>
          <p14:tracePt t="8647" x="1733550" y="1778000"/>
          <p14:tracePt t="8647" x="1727200" y="1778000"/>
          <p14:tracePt t="8665" x="1720850" y="1778000"/>
          <p14:tracePt t="8665" x="1708150" y="1778000"/>
          <p14:tracePt t="8680" x="1701800" y="1778000"/>
          <p14:tracePt t="8680" x="1695450" y="1778000"/>
          <p14:tracePt t="8697" x="1689100" y="1778000"/>
          <p14:tracePt t="8697" x="1682750" y="1778000"/>
          <p14:tracePt t="8714" x="1676400" y="1778000"/>
          <p14:tracePt t="8714" x="1670050" y="1778000"/>
          <p14:tracePt t="8732" x="1657350" y="1778000"/>
          <p14:tracePt t="8747" x="1644650" y="1771650"/>
          <p14:tracePt t="8770" x="1638300" y="1765300"/>
          <p14:tracePt t="8786" x="1631950" y="1758950"/>
          <p14:tracePt t="8799" x="1631950" y="1752600"/>
          <p14:tracePt t="8812" x="1631950" y="1746250"/>
          <p14:tracePt t="8812" x="1631950" y="1733550"/>
          <p14:tracePt t="8831" x="1638300" y="1727200"/>
          <p14:tracePt t="8831" x="1644650" y="1720850"/>
          <p14:tracePt t="8848" x="1651000" y="1720850"/>
          <p14:tracePt t="8848" x="1657350" y="1714500"/>
          <p14:tracePt t="8864" x="1663700" y="1714500"/>
          <p14:tracePt t="8864" x="1676400" y="1714500"/>
          <p14:tracePt t="8880" x="1682750" y="1714500"/>
          <p14:tracePt t="8880" x="1695450" y="1714500"/>
          <p14:tracePt t="8880" x="1708150" y="1708150"/>
          <p14:tracePt t="8900" x="1720850" y="1701800"/>
          <p14:tracePt t="8915" x="1949450" y="1657350"/>
          <p14:tracePt t="8981" x="1981200" y="1657350"/>
          <p14:tracePt t="8987" x="2019300" y="1663700"/>
          <p14:tracePt t="8996" x="2095500" y="1663700"/>
          <p14:tracePt t="9013" x="2209800" y="1663700"/>
          <p14:tracePt t="9031" x="2286000" y="1663700"/>
          <p14:tracePt t="9047" x="2368550" y="1670050"/>
          <p14:tracePt t="9063" x="2444750" y="1663700"/>
          <p14:tracePt t="9080" x="2520950" y="1663700"/>
          <p14:tracePt t="9080" x="2559050" y="1663700"/>
          <p14:tracePt t="9100" x="2641600" y="1657350"/>
          <p14:tracePt t="9115" x="2711450" y="1657350"/>
          <p14:tracePt t="9131" x="2781300" y="1657350"/>
          <p14:tracePt t="9147" x="2838450" y="1657350"/>
          <p14:tracePt t="9164" x="2882900" y="1657350"/>
          <p14:tracePt t="9181" x="2921000" y="1657350"/>
          <p14:tracePt t="9181" x="2933700" y="1657350"/>
          <p14:tracePt t="9199" x="2959100" y="1651000"/>
          <p14:tracePt t="9214" x="2978150" y="1651000"/>
          <p14:tracePt t="9231" x="2990850" y="1644650"/>
          <p14:tracePt t="9247" x="2997200" y="1644650"/>
          <p14:tracePt t="9264" x="3003550" y="1644650"/>
          <p14:tracePt t="9280" x="3009900" y="1644650"/>
          <p14:tracePt t="9414" x="3016250" y="1644650"/>
          <p14:tracePt t="9430" x="3022600" y="1644650"/>
          <p14:tracePt t="9446" x="3028950" y="1644650"/>
          <p14:tracePt t="9451" x="3035300" y="1644650"/>
          <p14:tracePt t="9467" x="3048000" y="1644650"/>
          <p14:tracePt t="9483" x="3067050" y="1644650"/>
          <p14:tracePt t="9499" x="3079750" y="1638300"/>
          <p14:tracePt t="9515" x="3098800" y="1631950"/>
          <p14:tracePt t="9532" x="3124200" y="1631950"/>
          <p14:tracePt t="9549" x="3149600" y="1625600"/>
          <p14:tracePt t="9549" x="3162300" y="1625600"/>
          <p14:tracePt t="9568" x="3187700" y="1625600"/>
          <p14:tracePt t="9582" x="3213100" y="1619250"/>
          <p14:tracePt t="9599" x="3244850" y="1619250"/>
          <p14:tracePt t="9615" x="3295650" y="1612900"/>
          <p14:tracePt t="9632" x="3321050" y="1612900"/>
          <p14:tracePt t="9649" x="3352800" y="1606550"/>
          <p14:tracePt t="9667" x="3384550" y="1606550"/>
          <p14:tracePt t="9682" x="3435350" y="1606550"/>
          <p14:tracePt t="9699" x="3467100" y="1606550"/>
          <p14:tracePt t="9716" x="3505200" y="1606550"/>
          <p14:tracePt t="9733" x="3549650" y="1606550"/>
          <p14:tracePt t="9733" x="3568700" y="1606550"/>
          <p14:tracePt t="9752" x="3613150" y="1606550"/>
          <p14:tracePt t="9767" x="3657600" y="1606550"/>
          <p14:tracePt t="9783" x="3702050" y="1606550"/>
          <p14:tracePt t="9799" x="3752850" y="1606550"/>
          <p14:tracePt t="9816" x="3797300" y="1612900"/>
          <p14:tracePt t="9833" x="3848100" y="1619250"/>
          <p14:tracePt t="9833" x="3873500" y="1625600"/>
          <p14:tracePt t="9851" x="3917950" y="1625600"/>
          <p14:tracePt t="9867" x="3968750" y="1631950"/>
          <p14:tracePt t="9883" x="4013200" y="1631950"/>
          <p14:tracePt t="9883" x="4032250" y="1631950"/>
          <p14:tracePt t="9903" x="4051300" y="1631950"/>
          <p14:tracePt t="9903" x="4070350" y="1631950"/>
          <p14:tracePt t="9920" x="4108450" y="1638300"/>
          <p14:tracePt t="9933" x="4140200" y="1638300"/>
          <p14:tracePt t="9950" x="4165600" y="1638300"/>
          <p14:tracePt t="9966" x="4191000" y="1638300"/>
          <p14:tracePt t="9983" x="4222750" y="1631950"/>
          <p14:tracePt t="10000" x="4241800" y="1631950"/>
          <p14:tracePt t="10017" x="4254500" y="1625600"/>
          <p14:tracePt t="10034" x="4279900" y="1625600"/>
          <p14:tracePt t="10051" x="4292600" y="1625600"/>
          <p14:tracePt t="10067" x="4305300" y="1619250"/>
          <p14:tracePt t="10083" x="4311650" y="1619250"/>
          <p14:tracePt t="10100" x="4324350" y="1612900"/>
          <p14:tracePt t="10100" x="4330700" y="1612900"/>
          <p14:tracePt t="10120" x="4337050" y="1612900"/>
          <p14:tracePt t="10135" x="4349750" y="1619250"/>
          <p14:tracePt t="10151" x="4356100" y="1619250"/>
          <p14:tracePt t="10168" x="4368800" y="1619250"/>
          <p14:tracePt t="10184" x="4381500" y="1619250"/>
          <p14:tracePt t="10200" x="4394200" y="1612900"/>
          <p14:tracePt t="10200" x="4400550" y="1612900"/>
          <p14:tracePt t="10219" x="4419600" y="1619250"/>
          <p14:tracePt t="10234" x="4438650" y="1619250"/>
          <p14:tracePt t="10251" x="4464050" y="1619250"/>
          <p14:tracePt t="10267" x="4483100" y="1619250"/>
          <p14:tracePt t="10283" x="4514850" y="1619250"/>
          <p14:tracePt t="10300" x="4540250" y="1625600"/>
          <p14:tracePt t="10317" x="4559300" y="1625600"/>
          <p14:tracePt t="10333" x="4591050" y="1625600"/>
          <p14:tracePt t="10350" x="4616450" y="1625600"/>
          <p14:tracePt t="10367" x="4635500" y="1625600"/>
          <p14:tracePt t="10383" x="4654550" y="1625600"/>
          <p14:tracePt t="10401" x="4686300" y="1631950"/>
          <p14:tracePt t="10418" x="4705350" y="1631950"/>
          <p14:tracePt t="10434" x="4724400" y="1638300"/>
          <p14:tracePt t="10450" x="4743450" y="1638300"/>
          <p14:tracePt t="10467" x="4756150" y="1638300"/>
          <p14:tracePt t="10467" x="4762500" y="1631950"/>
          <p14:tracePt t="10486" x="4781550" y="1638300"/>
          <p14:tracePt t="10502" x="4787900" y="1638300"/>
          <p14:tracePt t="10517" x="4800600" y="1644650"/>
          <p14:tracePt t="10534" x="4813300" y="1644650"/>
          <p14:tracePt t="10551" x="4819650" y="1651000"/>
          <p14:tracePt t="10567" x="4832350" y="1651000"/>
          <p14:tracePt t="10567" x="4845050" y="1651000"/>
          <p14:tracePt t="10586" x="4857750" y="1651000"/>
          <p14:tracePt t="10602" x="4876800" y="1644650"/>
          <p14:tracePt t="10618" x="4902200" y="1644650"/>
          <p14:tracePt t="10634" x="4933950" y="1644650"/>
          <p14:tracePt t="10651" x="4953000" y="1644650"/>
          <p14:tracePt t="10670" x="4978400" y="1651000"/>
          <p14:tracePt t="10685" x="5003800" y="1651000"/>
          <p14:tracePt t="10701" x="5048250" y="1651000"/>
          <p14:tracePt t="10718" x="5073650" y="1651000"/>
          <p14:tracePt t="10735" x="5099050" y="1651000"/>
          <p14:tracePt t="10751" x="5130800" y="1651000"/>
          <p14:tracePt t="10751" x="5143500" y="1651000"/>
          <p14:tracePt t="10771" x="5168900" y="1651000"/>
          <p14:tracePt t="10786" x="5194300" y="1651000"/>
          <p14:tracePt t="10802" x="5219700" y="1644650"/>
          <p14:tracePt t="10818" x="5245100" y="1644650"/>
          <p14:tracePt t="10835" x="5264150" y="1644650"/>
          <p14:tracePt t="10852" x="5302250" y="1644650"/>
          <p14:tracePt t="10870" x="5321300" y="1644650"/>
          <p14:tracePt t="10886" x="5340350" y="1644650"/>
          <p14:tracePt t="10904" x="5359400" y="1644650"/>
          <p14:tracePt t="10919" x="5372100" y="1638300"/>
          <p14:tracePt t="10935" x="5391150" y="1638300"/>
          <p14:tracePt t="10952" x="5397500" y="1638300"/>
          <p14:tracePt t="10968" x="5410200" y="1644650"/>
          <p14:tracePt t="10985" x="5416550" y="1644650"/>
          <p14:tracePt t="11002" x="5435600" y="1644650"/>
          <p14:tracePt t="11019" x="5448300" y="1644650"/>
          <p14:tracePt t="11036" x="5461000" y="1644650"/>
          <p14:tracePt t="11052" x="5486400" y="1644650"/>
          <p14:tracePt t="11070" x="5505450" y="1644650"/>
          <p14:tracePt t="11086" x="5524500" y="1651000"/>
          <p14:tracePt t="11102" x="5543550" y="1651000"/>
          <p14:tracePt t="11119" x="5575300" y="1651000"/>
          <p14:tracePt t="11119" x="5588000" y="1651000"/>
          <p14:tracePt t="11138" x="5619750" y="1651000"/>
          <p14:tracePt t="11154" x="5651500" y="1651000"/>
          <p14:tracePt t="11172" x="5683250" y="1651000"/>
          <p14:tracePt t="11186" x="5715000" y="1651000"/>
          <p14:tracePt t="11203" x="5746750" y="1651000"/>
          <p14:tracePt t="11219" x="5778500" y="1651000"/>
          <p14:tracePt t="11219" x="5797550" y="1651000"/>
          <p14:tracePt t="11238" x="5822950" y="1651000"/>
          <p14:tracePt t="11253" x="5848350" y="1651000"/>
          <p14:tracePt t="11270" x="5867400" y="1644650"/>
          <p14:tracePt t="11286" x="5886450" y="1644650"/>
          <p14:tracePt t="11303" x="5911850" y="1638300"/>
          <p14:tracePt t="11320" x="5911850" y="1631950"/>
          <p14:tracePt t="11336" x="5924550" y="1625600"/>
          <p14:tracePt t="11353" x="5930900" y="1619250"/>
          <p14:tracePt t="11393" x="5937250" y="1619250"/>
          <p14:tracePt t="11419" x="5943600" y="1625600"/>
          <p14:tracePt t="11430" x="5956300" y="1631950"/>
          <p14:tracePt t="11446" x="5962650" y="1631950"/>
          <p14:tracePt t="11454" x="5975350" y="1638300"/>
          <p14:tracePt t="11470" x="5994400" y="1638300"/>
          <p14:tracePt t="11470" x="6007100" y="1638300"/>
          <p14:tracePt t="11490" x="6019800" y="1638300"/>
          <p14:tracePt t="11503" x="6032500" y="1638300"/>
          <p14:tracePt t="11503" x="6064250" y="1631950"/>
          <p14:tracePt t="11523" x="6089650" y="1631950"/>
          <p14:tracePt t="11523" x="6115050" y="1625600"/>
          <p14:tracePt t="11542" x="6140450" y="1625600"/>
          <p14:tracePt t="11542" x="6165850" y="1619250"/>
          <p14:tracePt t="11542" x="6191250" y="1619250"/>
          <p14:tracePt t="11559" x="6223000" y="1619250"/>
          <p14:tracePt t="11570" x="6248400" y="1612900"/>
          <p14:tracePt t="11570" x="6273800" y="1612900"/>
          <p14:tracePt t="11570" x="6305550" y="1612900"/>
          <p14:tracePt t="11591" x="6330950" y="1612900"/>
          <p14:tracePt t="11604" x="6356350" y="1612900"/>
          <p14:tracePt t="11604" x="6400800" y="1625600"/>
          <p14:tracePt t="11622" x="6419850" y="1625600"/>
          <p14:tracePt t="11622" x="6445250" y="1631950"/>
          <p14:tracePt t="11639" x="6464300" y="1644650"/>
          <p14:tracePt t="11639" x="6483350" y="1651000"/>
          <p14:tracePt t="11639" x="6502400" y="1657350"/>
          <p14:tracePt t="11658" x="6521450" y="1663700"/>
          <p14:tracePt t="11658" x="6534150" y="1670050"/>
          <p14:tracePt t="11672" x="6546850" y="1676400"/>
          <p14:tracePt t="11672" x="6559550" y="1682750"/>
          <p14:tracePt t="11688" x="6572250" y="1689100"/>
          <p14:tracePt t="11688" x="6578600" y="1695450"/>
          <p14:tracePt t="11706" x="6584950" y="1701800"/>
          <p14:tracePt t="11706" x="6591300" y="1708150"/>
          <p14:tracePt t="11723" x="6584950" y="1708150"/>
          <p14:tracePt t="11737" x="6413500" y="1657350"/>
          <p14:tracePt t="11832" x="6394450" y="1651000"/>
          <p14:tracePt t="11837" x="6350000" y="1619250"/>
          <p14:tracePt t="11855" x="6318250" y="1568450"/>
          <p14:tracePt t="11855" x="6299200" y="1543050"/>
          <p14:tracePt t="11874" x="6273800" y="1479550"/>
          <p14:tracePt t="11890" x="6261100" y="1422400"/>
          <p14:tracePt t="11890" x="6254750" y="1390650"/>
          <p14:tracePt t="11909" x="6254750" y="1358900"/>
          <p14:tracePt t="11922" x="6261100" y="1301750"/>
          <p14:tracePt t="11938" x="6286500" y="1244600"/>
          <p14:tracePt t="11955" x="6350000" y="1174750"/>
          <p14:tracePt t="11972" x="6407150" y="1136650"/>
          <p14:tracePt t="11989" x="6470650" y="1111250"/>
          <p14:tracePt t="12005" x="6546850" y="1104900"/>
          <p14:tracePt t="12022" x="6661150" y="1117600"/>
          <p14:tracePt t="12039" x="6731000" y="1136650"/>
          <p14:tracePt t="12056" x="6800850" y="1162050"/>
          <p14:tracePt t="12072" x="6883400" y="1212850"/>
          <p14:tracePt t="12090" x="6921500" y="1263650"/>
          <p14:tracePt t="12106" x="6946900" y="1314450"/>
          <p14:tracePt t="12122" x="6953250" y="1371600"/>
          <p14:tracePt t="12139" x="6946900" y="1422400"/>
          <p14:tracePt t="12139" x="6934200" y="1447800"/>
          <p14:tracePt t="12159" x="6908800" y="1504950"/>
          <p14:tracePt t="12174" x="6870700" y="1549400"/>
          <p14:tracePt t="12190" x="6826250" y="1593850"/>
          <p14:tracePt t="12207" x="6762750" y="1625600"/>
          <p14:tracePt t="12223" x="6705600" y="1651000"/>
          <p14:tracePt t="12239" x="6642100" y="1670050"/>
          <p14:tracePt t="12239" x="6616700" y="1676400"/>
          <p14:tracePt t="12258" x="6559550" y="1682750"/>
          <p14:tracePt t="12273" x="6515100" y="1689100"/>
          <p14:tracePt t="12290" x="6477000" y="1689100"/>
          <p14:tracePt t="12307" x="6445250" y="1689100"/>
          <p14:tracePt t="12323" x="6432550" y="1682750"/>
          <p14:tracePt t="12340" x="6426200" y="1676400"/>
          <p14:tracePt t="12356" x="6426200" y="1670050"/>
          <p14:tracePt t="12373" x="6445250" y="1663700"/>
          <p14:tracePt t="12390" x="6451600" y="1663700"/>
          <p14:tracePt t="12406" x="6464300" y="1657350"/>
          <p14:tracePt t="12423" x="6464300" y="1651000"/>
          <p14:tracePt t="12445" x="6464300" y="1644650"/>
          <p14:tracePt t="12505" x="6457950" y="1638300"/>
          <p14:tracePt t="12543" x="6464300" y="1644650"/>
          <p14:tracePt t="12593" x="6470650" y="1644650"/>
          <p14:tracePt t="12602" x="6470650" y="1651000"/>
          <p14:tracePt t="12610" x="6483350" y="1657350"/>
          <p14:tracePt t="12625" x="6496050" y="1657350"/>
          <p14:tracePt t="12625" x="6502400" y="1663700"/>
          <p14:tracePt t="12642" x="6508750" y="1663700"/>
          <p14:tracePt t="12642" x="6521450" y="1663700"/>
          <p14:tracePt t="12658" x="6534150" y="1663700"/>
          <p14:tracePt t="12658" x="6546850" y="1663700"/>
          <p14:tracePt t="12675" x="6559550" y="1657350"/>
          <p14:tracePt t="12675" x="6584950" y="1657350"/>
          <p14:tracePt t="12692" x="6604000" y="1657350"/>
          <p14:tracePt t="12692" x="6616700" y="1657350"/>
          <p14:tracePt t="12708" x="6635750" y="1657350"/>
          <p14:tracePt t="12708" x="6654800" y="1651000"/>
          <p14:tracePt t="12726" x="6673850" y="1651000"/>
          <p14:tracePt t="12726" x="6692900" y="1651000"/>
          <p14:tracePt t="12742" x="6711950" y="1644650"/>
          <p14:tracePt t="12742" x="6743700" y="1644650"/>
          <p14:tracePt t="12759" x="6762750" y="1644650"/>
          <p14:tracePt t="12759" x="6775450" y="1644650"/>
          <p14:tracePt t="12776" x="6788150" y="1651000"/>
          <p14:tracePt t="12776" x="6794500" y="1651000"/>
          <p14:tracePt t="12793" x="6807200" y="1657350"/>
          <p14:tracePt t="12793" x="6813550" y="1657350"/>
          <p14:tracePt t="12810" x="6813550" y="1663700"/>
          <p14:tracePt t="12825" x="6813550" y="1670050"/>
          <p14:tracePt t="12841" x="6807200" y="1676400"/>
          <p14:tracePt t="12841" x="6800850" y="1676400"/>
          <p14:tracePt t="12859" x="6794500" y="1676400"/>
          <p14:tracePt t="12859" x="6781800" y="1676400"/>
          <p14:tracePt t="12875" x="6775450" y="1676400"/>
          <p14:tracePt t="12875" x="6769100" y="1676400"/>
          <p14:tracePt t="12875" x="6756400" y="1676400"/>
          <p14:tracePt t="12895" x="6750050" y="1676400"/>
          <p14:tracePt t="12895" x="6743700" y="1676400"/>
          <p14:tracePt t="12910" x="6731000" y="1670050"/>
          <p14:tracePt t="12925" x="6724650" y="1670050"/>
          <p14:tracePt t="12941" x="6731000" y="1676400"/>
          <p14:tracePt t="12997" x="6737350" y="1682750"/>
          <p14:tracePt t="13013" x="6743700" y="1689100"/>
          <p14:tracePt t="13037" x="6750050" y="1689100"/>
          <p14:tracePt t="13125" x="6762750" y="1689100"/>
          <p14:tracePt t="13141" x="6769100" y="1682750"/>
          <p14:tracePt t="13157" x="6775450" y="1682750"/>
          <p14:tracePt t="13166" x="6788150" y="1682750"/>
          <p14:tracePt t="13175" x="6794500" y="1676400"/>
          <p14:tracePt t="13175" x="6813550" y="1676400"/>
          <p14:tracePt t="13194" x="6826250" y="1676400"/>
          <p14:tracePt t="13194" x="6832600" y="1676400"/>
          <p14:tracePt t="13210" x="6845300" y="1676400"/>
          <p14:tracePt t="13210" x="6858000" y="1676400"/>
          <p14:tracePt t="13227" x="6877050" y="1670050"/>
          <p14:tracePt t="13227" x="6889750" y="1670050"/>
          <p14:tracePt t="13243" x="6902450" y="1670050"/>
          <p14:tracePt t="13243" x="6921500" y="1663700"/>
          <p14:tracePt t="13243" x="6934200" y="1663700"/>
          <p14:tracePt t="13263" x="6953250" y="1663700"/>
          <p14:tracePt t="13276" x="6965950" y="1663700"/>
          <p14:tracePt t="13276" x="6997700" y="1657350"/>
          <p14:tracePt t="13276" x="7010400" y="1657350"/>
          <p14:tracePt t="13299" x="7023100" y="1657350"/>
          <p14:tracePt t="13309" x="7029450" y="1657350"/>
          <p14:tracePt t="13309" x="7042150" y="1657350"/>
          <p14:tracePt t="13327" x="7048500" y="1657350"/>
          <p14:tracePt t="13327" x="7054850" y="1657350"/>
          <p14:tracePt t="13327" x="7061200" y="1657350"/>
          <p14:tracePt t="13346" x="7067550" y="1657350"/>
          <p14:tracePt t="13359" x="7061200" y="1657350"/>
          <p14:tracePt t="13418" x="7054850" y="1657350"/>
          <p14:tracePt t="13434" x="7048500" y="1663700"/>
          <p14:tracePt t="13449" x="7042150" y="1663700"/>
          <p14:tracePt t="13469" x="7042150" y="1670050"/>
          <p14:tracePt t="13501" x="7048500" y="1670050"/>
          <p14:tracePt t="13521" x="7207250" y="1670050"/>
          <p14:tracePt t="13652" x="7226300" y="1670050"/>
          <p14:tracePt t="13658" x="7258050" y="1670050"/>
          <p14:tracePt t="13666" x="7283450" y="1670050"/>
          <p14:tracePt t="13677" x="7346950" y="1663700"/>
          <p14:tracePt t="13694" x="7454900" y="1670050"/>
          <p14:tracePt t="13711" x="7537450" y="1670050"/>
          <p14:tracePt t="13728" x="7613650" y="1682750"/>
          <p14:tracePt t="13744" x="7689850" y="1689100"/>
          <p14:tracePt t="13761" x="7804150" y="1689100"/>
          <p14:tracePt t="13778" x="7867650" y="1689100"/>
          <p14:tracePt t="13797" x="7931150" y="1689100"/>
          <p14:tracePt t="13811" x="7975600" y="1682750"/>
          <p14:tracePt t="13811" x="7994650" y="1682750"/>
          <p14:tracePt t="13831" x="8026400" y="1682750"/>
          <p14:tracePt t="13846" x="8051800" y="1682750"/>
          <p14:tracePt t="13861" x="8064500" y="1676400"/>
          <p14:tracePt t="13878" x="8070850" y="1676400"/>
          <p14:tracePt t="13894" x="8070850" y="1670050"/>
          <p14:tracePt t="13930" x="8064500" y="1670050"/>
          <p14:tracePt t="13941" x="8058150" y="1676400"/>
          <p14:tracePt t="13957" x="8051800" y="1676400"/>
          <p14:tracePt t="13974" x="8045450" y="1676400"/>
          <p14:tracePt t="13989" x="8045450" y="1670050"/>
          <p14:tracePt t="14017" x="8051800" y="1670050"/>
          <p14:tracePt t="14058" x="8058150" y="1676400"/>
          <p14:tracePt t="14069" x="8064500" y="1682750"/>
          <p14:tracePt t="14085" x="8077200" y="1682750"/>
          <p14:tracePt t="14102" x="8083550" y="1682750"/>
          <p14:tracePt t="14112" x="8096250" y="1676400"/>
          <p14:tracePt t="14112" x="8102600" y="1676400"/>
          <p14:tracePt t="14131" x="8108950" y="1670050"/>
          <p14:tracePt t="14131" x="8115300" y="1670050"/>
          <p14:tracePt t="14147" x="8121650" y="1676400"/>
          <p14:tracePt t="14147" x="8128000" y="1676400"/>
          <p14:tracePt t="14163" x="8140700" y="1682750"/>
          <p14:tracePt t="14163" x="8153400" y="1689100"/>
          <p14:tracePt t="14163" x="8166100" y="1695450"/>
          <p14:tracePt t="14182" x="8178800" y="1701800"/>
          <p14:tracePt t="14195" x="8197850" y="1708150"/>
          <p14:tracePt t="14195" x="8229600" y="1714500"/>
          <p14:tracePt t="14214" x="8248650" y="1720850"/>
          <p14:tracePt t="14214" x="8261350" y="1714500"/>
          <p14:tracePt t="14231" x="8521700" y="1727200"/>
          <p14:tracePt t="14312" x="8547100" y="1733550"/>
          <p14:tracePt t="14318" x="8578850" y="1733550"/>
          <p14:tracePt t="14329" x="8636000" y="1733550"/>
          <p14:tracePt t="14346" x="8686800" y="1727200"/>
          <p14:tracePt t="14363" x="8693150" y="1727200"/>
          <p14:tracePt t="14379" x="8680450" y="1727200"/>
          <p14:tracePt t="14396" x="8642350" y="1727200"/>
          <p14:tracePt t="14413" x="8515350" y="1733550"/>
          <p14:tracePt t="14431" x="8451850" y="1733550"/>
          <p14:tracePt t="14431" x="8375650" y="1739900"/>
          <p14:tracePt t="14447" x="8293100" y="1739900"/>
          <p14:tracePt t="14447" x="8191500" y="1746250"/>
          <p14:tracePt t="14465" x="8083550" y="1752600"/>
          <p14:tracePt t="14465" x="7956550" y="1758950"/>
          <p14:tracePt t="14483" x="7683500" y="1771650"/>
          <p14:tracePt t="14483" x="7531100" y="1784350"/>
          <p14:tracePt t="14498" x="7372350" y="1790700"/>
          <p14:tracePt t="14498" x="7200900" y="1803400"/>
          <p14:tracePt t="14515" x="7023100" y="1816100"/>
          <p14:tracePt t="14515" x="6845300" y="1828800"/>
          <p14:tracePt t="14532" x="6654800" y="1841500"/>
          <p14:tracePt t="14532" x="6457950" y="1854200"/>
          <p14:tracePt t="14532" x="6261100" y="1873250"/>
          <p14:tracePt t="14550" x="6057900" y="1885950"/>
          <p14:tracePt t="14563" x="5854700" y="1898650"/>
          <p14:tracePt t="14563" x="5454650" y="1917700"/>
          <p14:tracePt t="14582" x="5251450" y="1930400"/>
          <p14:tracePt t="14582" x="5054600" y="1943100"/>
          <p14:tracePt t="14598" x="4857750" y="1949450"/>
          <p14:tracePt t="14598" x="4667250" y="1962150"/>
          <p14:tracePt t="14615" x="4476750" y="1968500"/>
          <p14:tracePt t="14615" x="4292600" y="1974850"/>
          <p14:tracePt t="14632" x="4114800" y="1981200"/>
          <p14:tracePt t="14632" x="3943350" y="1987550"/>
          <p14:tracePt t="14632" x="3778250" y="1993900"/>
          <p14:tracePt t="14651" x="3619500" y="1993900"/>
          <p14:tracePt t="14651" x="3467100" y="2000250"/>
          <p14:tracePt t="14667" x="3321050" y="2000250"/>
          <p14:tracePt t="14667" x="3187700" y="1993900"/>
          <p14:tracePt t="14682" x="3054350" y="1993900"/>
          <p14:tracePt t="14682" x="2933700" y="1993900"/>
          <p14:tracePt t="14698" x="2819400" y="1987550"/>
          <p14:tracePt t="14698" x="2711450" y="1987550"/>
          <p14:tracePt t="14715" x="2603500" y="1987550"/>
          <p14:tracePt t="14715" x="2419350" y="1981200"/>
          <p14:tracePt t="14732" x="2330450" y="1981200"/>
          <p14:tracePt t="14732" x="2247900" y="1981200"/>
          <p14:tracePt t="14749" x="2178050" y="1981200"/>
          <p14:tracePt t="14749" x="2108200" y="1974850"/>
          <p14:tracePt t="14765" x="2044700" y="1974850"/>
          <p14:tracePt t="14765" x="1987550" y="1974850"/>
          <p14:tracePt t="14782" x="1930400" y="1968500"/>
          <p14:tracePt t="14782" x="1835150" y="1962150"/>
          <p14:tracePt t="14799" x="1790700" y="1962150"/>
          <p14:tracePt t="14799" x="1752600" y="1962150"/>
          <p14:tracePt t="14816" x="1720850" y="1962150"/>
          <p14:tracePt t="14816" x="1689100" y="1968500"/>
          <p14:tracePt t="14832" x="1663700" y="1968500"/>
          <p14:tracePt t="14832" x="1619250" y="1974850"/>
          <p14:tracePt t="14851" x="1600200" y="1974850"/>
          <p14:tracePt t="14851" x="1587500" y="1974850"/>
          <p14:tracePt t="14866" x="1574800" y="1981200"/>
          <p14:tracePt t="14866" x="1562100" y="1981200"/>
          <p14:tracePt t="14882" x="1555750" y="1981200"/>
          <p14:tracePt t="14882" x="1549400" y="1981200"/>
          <p14:tracePt t="14882" x="1543050" y="1974850"/>
          <p14:tracePt t="14903" x="1695450" y="1949450"/>
          <p14:tracePt t="15031" x="1714500" y="1955800"/>
          <p14:tracePt t="15039" x="1746250" y="1962150"/>
          <p14:tracePt t="15048" x="1803400" y="1968500"/>
          <p14:tracePt t="15065" x="1905000" y="1981200"/>
          <p14:tracePt t="15082" x="1981200" y="1987550"/>
          <p14:tracePt t="15099" x="2063750" y="1993900"/>
          <p14:tracePt t="15116" x="2152650" y="1993900"/>
          <p14:tracePt t="15132" x="2279650" y="2000250"/>
          <p14:tracePt t="15150" x="2362200" y="2000250"/>
          <p14:tracePt t="15167" x="2444750" y="2006600"/>
          <p14:tracePt t="15182" x="2520950" y="2006600"/>
          <p14:tracePt t="15199" x="2590800" y="2012950"/>
          <p14:tracePt t="15199" x="2616200" y="2012950"/>
          <p14:tracePt t="15218" x="2673350" y="2012950"/>
          <p14:tracePt t="15234" x="2717800" y="2012950"/>
          <p14:tracePt t="15249" x="2755900" y="2012950"/>
          <p14:tracePt t="15266" x="2781300" y="2012950"/>
          <p14:tracePt t="15283" x="2800350" y="2012950"/>
          <p14:tracePt t="15300" x="2819400" y="2012950"/>
          <p14:tracePt t="15300" x="2825750" y="2012950"/>
          <p14:tracePt t="15318" x="2832100" y="2012950"/>
          <p14:tracePt t="15332" x="2838450" y="2012950"/>
          <p14:tracePt t="15349" x="2844800" y="2006600"/>
          <p14:tracePt t="15366" x="2851150" y="2006600"/>
          <p14:tracePt t="15382" x="2857500" y="2006600"/>
          <p14:tracePt t="15449" x="2863850" y="2006600"/>
          <p14:tracePt t="15465" x="2870200" y="2006600"/>
          <p14:tracePt t="15473" x="2876550" y="2006600"/>
          <p14:tracePt t="15483" x="2895600" y="2006600"/>
          <p14:tracePt t="15500" x="2933700" y="2006600"/>
          <p14:tracePt t="15518" x="2978150" y="2000250"/>
          <p14:tracePt t="15534" x="3022600" y="2000250"/>
          <p14:tracePt t="15550" x="3086100" y="2000250"/>
          <p14:tracePt t="15567" x="3149600" y="1993900"/>
          <p14:tracePt t="15567" x="3181350" y="1993900"/>
          <p14:tracePt t="15586" x="3257550" y="1987550"/>
          <p14:tracePt t="15602" x="3333750" y="1981200"/>
          <p14:tracePt t="15618" x="3409950" y="1974850"/>
          <p14:tracePt t="15634" x="3479800" y="1968500"/>
          <p14:tracePt t="15651" x="3549650" y="1962150"/>
          <p14:tracePt t="15667" x="3606800" y="1955800"/>
          <p14:tracePt t="15667" x="3632200" y="1955800"/>
          <p14:tracePt t="15687" x="3676650" y="1949450"/>
          <p14:tracePt t="15701" x="3708400" y="1949450"/>
          <p14:tracePt t="15717" x="3733800" y="1943100"/>
          <p14:tracePt t="15734" x="3752850" y="1943100"/>
          <p14:tracePt t="15751" x="3759200" y="1943100"/>
          <p14:tracePt t="15767" x="3759200" y="1949450"/>
          <p14:tracePt t="15801" x="3752850" y="1949450"/>
          <p14:tracePt t="15825" x="3746500" y="1949450"/>
          <p14:tracePt t="15842" x="3740150" y="1949450"/>
          <p14:tracePt t="15858" x="3733800" y="1949450"/>
          <p14:tracePt t="15886" x="3740150" y="1955800"/>
          <p14:tracePt t="15930" x="3746500" y="1955800"/>
          <p14:tracePt t="15946" x="3752850" y="1955800"/>
          <p14:tracePt t="15962" x="3759200" y="1955800"/>
          <p14:tracePt t="15978" x="3765550" y="1955800"/>
          <p14:tracePt t="15984" x="3778250" y="1955800"/>
          <p14:tracePt t="16002" x="3784600" y="1962150"/>
          <p14:tracePt t="16018" x="3797300" y="1962150"/>
          <p14:tracePt t="16035" x="3822700" y="1962150"/>
          <p14:tracePt t="16052" x="3835400" y="1962150"/>
          <p14:tracePt t="16068" x="3848100" y="1962150"/>
          <p14:tracePt t="16085" x="3867150" y="1962150"/>
          <p14:tracePt t="16102" x="3886200" y="1968500"/>
          <p14:tracePt t="16119" x="3898900" y="1974850"/>
          <p14:tracePt t="16136" x="3905250" y="1974850"/>
          <p14:tracePt t="16152" x="3917950" y="1987550"/>
          <p14:tracePt t="16152" x="3924300" y="1993900"/>
          <p14:tracePt t="16172" x="3937000" y="2000250"/>
          <p14:tracePt t="16185" x="3943350" y="2006600"/>
          <p14:tracePt t="16185" x="3949700" y="2012950"/>
          <p14:tracePt t="16203" x="3949700" y="2019300"/>
          <p14:tracePt t="16219" x="3956050" y="2025650"/>
          <p14:tracePt t="16235" x="3956050" y="2032000"/>
          <p14:tracePt t="16235" x="3956050" y="2038350"/>
          <p14:tracePt t="16254" x="3949700" y="2044700"/>
          <p14:tracePt t="16277" x="3949700" y="2051050"/>
          <p14:tracePt t="16291" x="3943350" y="2051050"/>
          <p14:tracePt t="16313" x="4121150" y="2057400"/>
          <p14:tracePt t="16444" x="4146550" y="2057400"/>
          <p14:tracePt t="16450" x="4178300" y="2063750"/>
          <p14:tracePt t="16457" x="4241800" y="2070100"/>
          <p14:tracePt t="16470" x="4311650" y="2070100"/>
          <p14:tracePt t="16486" x="4387850" y="2076450"/>
          <p14:tracePt t="16503" x="4470400" y="2082800"/>
          <p14:tracePt t="16503" x="4508500" y="2082800"/>
          <p14:tracePt t="16522" x="4591050" y="2089150"/>
          <p14:tracePt t="16538" x="4679950" y="2095500"/>
          <p14:tracePt t="16554" x="4768850" y="2095500"/>
          <p14:tracePt t="16570" x="4857750" y="2089150"/>
          <p14:tracePt t="16587" x="4940300" y="2082800"/>
          <p14:tracePt t="16604" x="5060950" y="2076450"/>
          <p14:tracePt t="16622" x="5130800" y="2070100"/>
          <p14:tracePt t="16638" x="5187950" y="2070100"/>
          <p14:tracePt t="16654" x="5245100" y="2063750"/>
          <p14:tracePt t="16671" x="5289550" y="2057400"/>
          <p14:tracePt t="16687" x="5340350" y="2051050"/>
          <p14:tracePt t="16704" x="5372100" y="2051050"/>
          <p14:tracePt t="16721" x="5391150" y="2044700"/>
          <p14:tracePt t="16737" x="5403850" y="2044700"/>
          <p14:tracePt t="16754" x="5416550" y="2038350"/>
          <p14:tracePt t="16771" x="5422900" y="2038350"/>
          <p14:tracePt t="16787" x="5429250" y="2032000"/>
          <p14:tracePt t="16804" x="5429250" y="2025650"/>
          <p14:tracePt t="16821" x="5429250" y="2019300"/>
          <p14:tracePt t="16846" x="5422900" y="2019300"/>
          <p14:tracePt t="16929" x="5422900" y="2025650"/>
          <p14:tracePt t="17009" x="5429250" y="2025650"/>
          <p14:tracePt t="17042" x="5435600" y="2025650"/>
          <p14:tracePt t="17078" x="5441950" y="2025650"/>
          <p14:tracePt t="17094" x="5448300" y="2025650"/>
          <p14:tracePt t="17110" x="5454650" y="2025650"/>
          <p14:tracePt t="17121" x="5461000" y="2025650"/>
          <p14:tracePt t="17137" x="5467350" y="2032000"/>
          <p14:tracePt t="17153" x="5473700" y="2032000"/>
          <p14:tracePt t="17169" x="5480050" y="2032000"/>
          <p14:tracePt t="17181" x="5486400" y="2032000"/>
          <p14:tracePt t="17190" x="5499100" y="2032000"/>
          <p14:tracePt t="17206" x="5518150" y="2038350"/>
          <p14:tracePt t="17222" x="5537200" y="2038350"/>
          <p14:tracePt t="17239" x="5562600" y="2044700"/>
          <p14:tracePt t="17239" x="5581650" y="2051050"/>
          <p14:tracePt t="17258" x="5619750" y="2057400"/>
          <p14:tracePt t="17274" x="5664200" y="2063750"/>
          <p14:tracePt t="17292" x="5708650" y="2076450"/>
          <p14:tracePt t="17306" x="5765800" y="2082800"/>
          <p14:tracePt t="17323" x="5822950" y="2095500"/>
          <p14:tracePt t="17339" x="5892800" y="2108200"/>
          <p14:tracePt t="17339" x="5930900" y="2114550"/>
          <p14:tracePt t="17359" x="6007100" y="2127250"/>
          <p14:tracePt t="17373" x="6083300" y="2133600"/>
          <p14:tracePt t="17389" x="6165850" y="2146300"/>
          <p14:tracePt t="17407" x="6292850" y="2152650"/>
          <p14:tracePt t="17423" x="6381750" y="2152650"/>
          <p14:tracePt t="17440" x="6470650" y="2152650"/>
          <p14:tracePt t="17456" x="6559550" y="2146300"/>
          <p14:tracePt t="17473" x="6692900" y="2133600"/>
          <p14:tracePt t="17490" x="6775450" y="2127250"/>
          <p14:tracePt t="17507" x="6858000" y="2120900"/>
          <p14:tracePt t="17523" x="6965950" y="2108200"/>
          <p14:tracePt t="17544" x="7029450" y="2095500"/>
          <p14:tracePt t="17558" x="7080250" y="2082800"/>
          <p14:tracePt t="17573" x="7124700" y="2076450"/>
          <p14:tracePt t="17590" x="7162800" y="2063750"/>
          <p14:tracePt t="17607" x="7194550" y="2057400"/>
          <p14:tracePt t="17624" x="7213600" y="2051050"/>
          <p14:tracePt t="17624" x="7219950" y="2044700"/>
          <p14:tracePt t="17641" x="7232650" y="2038350"/>
          <p14:tracePt t="17658" x="7239000" y="2032000"/>
          <p14:tracePt t="17673" x="7239000" y="2025650"/>
          <p14:tracePt t="17690" x="7245350" y="2019300"/>
          <p14:tracePt t="17707" x="7245350" y="2012950"/>
          <p14:tracePt t="17723" x="7245350" y="2006600"/>
          <p14:tracePt t="17740" x="7239000" y="2006600"/>
          <p14:tracePt t="17889" x="7232650" y="2000250"/>
          <p14:tracePt t="17910" x="7219950" y="1993900"/>
          <p14:tracePt t="17926" x="7213600" y="1993900"/>
          <p14:tracePt t="17934" x="7207250" y="1987550"/>
          <p14:tracePt t="17942" x="7194550" y="1974850"/>
          <p14:tracePt t="17958" x="7181850" y="1955800"/>
          <p14:tracePt t="17975" x="7162800" y="1936750"/>
          <p14:tracePt t="17992" x="7131050" y="1911350"/>
          <p14:tracePt t="18010" x="7112000" y="1898650"/>
          <p14:tracePt t="18025" x="7092950" y="1885950"/>
          <p14:tracePt t="18042" x="7067550" y="1885950"/>
          <p14:tracePt t="18058" x="7048500" y="1885950"/>
          <p14:tracePt t="18075" x="7016750" y="1898650"/>
          <p14:tracePt t="18092" x="6997700" y="1911350"/>
          <p14:tracePt t="18108" x="6972300" y="1924050"/>
          <p14:tracePt t="18125" x="6934200" y="1943100"/>
          <p14:tracePt t="18142" x="6896100" y="1955800"/>
          <p14:tracePt t="18159" x="6858000" y="1968500"/>
          <p14:tracePt t="18176" x="6813550" y="1981200"/>
          <p14:tracePt t="18192" x="6743700" y="1993900"/>
          <p14:tracePt t="18210" x="6699250" y="2000250"/>
          <p14:tracePt t="18226" x="6654800" y="2000250"/>
          <p14:tracePt t="18242" x="6623050" y="1987550"/>
          <p14:tracePt t="18259" x="6584950" y="1968500"/>
          <p14:tracePt t="18259" x="6572250" y="1955800"/>
          <p14:tracePt t="18278" x="6546850" y="1924050"/>
          <p14:tracePt t="18294" x="6540500" y="1879600"/>
          <p14:tracePt t="18310" x="6540500" y="1822450"/>
          <p14:tracePt t="18326" x="6559550" y="1758950"/>
          <p14:tracePt t="18343" x="6591300" y="1695450"/>
          <p14:tracePt t="18359" x="6635750" y="1638300"/>
          <p14:tracePt t="18359" x="6661150" y="1612900"/>
          <p14:tracePt t="18379" x="6724650" y="1574800"/>
          <p14:tracePt t="18393" x="6794500" y="1555750"/>
          <p14:tracePt t="18410" x="6877050" y="1555750"/>
          <p14:tracePt t="18426" x="6997700" y="1581150"/>
          <p14:tracePt t="18443" x="7067550" y="1619250"/>
          <p14:tracePt t="18460" x="7124700" y="1663700"/>
          <p14:tracePt t="18476" x="7169150" y="1708150"/>
          <p14:tracePt t="18493" x="7219950" y="1784350"/>
          <p14:tracePt t="18510" x="7232650" y="1841500"/>
          <p14:tracePt t="18527" x="7232650" y="1892300"/>
          <p14:tracePt t="18545" x="7213600" y="1943100"/>
          <p14:tracePt t="18545" x="7194550" y="1968500"/>
          <p14:tracePt t="18563" x="7150100" y="2012950"/>
          <p14:tracePt t="18578" x="7099300" y="2057400"/>
          <p14:tracePt t="18593" x="7029450" y="2089150"/>
          <p14:tracePt t="18610" x="6959600" y="2114550"/>
          <p14:tracePt t="18627" x="6883400" y="2127250"/>
          <p14:tracePt t="18644" x="6807200" y="2139950"/>
          <p14:tracePt t="18644" x="6775450" y="2139950"/>
          <p14:tracePt t="18664" x="6711950" y="2133600"/>
          <p14:tracePt t="18678" x="6661150" y="2133600"/>
          <p14:tracePt t="18694" x="6623050" y="2127250"/>
          <p14:tracePt t="18710" x="6597650" y="2120900"/>
          <p14:tracePt t="18727" x="6584950" y="2114550"/>
          <p14:tracePt t="18744" x="6578600" y="2108200"/>
          <p14:tracePt t="18760" x="6578600" y="2101850"/>
          <p14:tracePt t="18777" x="6578600" y="2095500"/>
          <p14:tracePt t="18777" x="6578600" y="2089150"/>
          <p14:tracePt t="18797" x="6584950" y="2082800"/>
          <p14:tracePt t="18817" x="6591300" y="2082800"/>
          <p14:tracePt t="18834" x="6597650" y="2076450"/>
          <p14:tracePt t="18850" x="6604000" y="2076450"/>
          <p14:tracePt t="18862" x="6610350" y="2070100"/>
          <p14:tracePt t="18877" x="6623050" y="2070100"/>
          <p14:tracePt t="18894" x="6629400" y="2063750"/>
          <p14:tracePt t="18911" x="6635750" y="2063750"/>
          <p14:tracePt t="18937" x="6642100" y="2070100"/>
          <p14:tracePt t="18962" x="6642100" y="2076450"/>
          <p14:tracePt t="18977" x="6642100" y="2089150"/>
          <p14:tracePt t="18997" x="6635750" y="2089150"/>
          <p14:tracePt t="19006" x="6635750" y="2082800"/>
          <p14:tracePt t="19037" x="6642100" y="2070100"/>
          <p14:tracePt t="19050" x="6648450" y="2070100"/>
          <p14:tracePt t="19057" x="6661150" y="2063750"/>
          <p14:tracePt t="19066" x="6667500" y="2063750"/>
          <p14:tracePt t="19078" x="6680200" y="2057400"/>
          <p14:tracePt t="19078" x="6686550" y="2057400"/>
          <p14:tracePt t="19078" x="6699250" y="2051050"/>
          <p14:tracePt t="19098" x="6711950" y="2051050"/>
          <p14:tracePt t="19098" x="6731000" y="2044700"/>
          <p14:tracePt t="19113" x="6743700" y="2044700"/>
          <p14:tracePt t="19113" x="6756400" y="2044700"/>
          <p14:tracePt t="19130" x="6769100" y="2038350"/>
          <p14:tracePt t="19130" x="6781800" y="2038350"/>
          <p14:tracePt t="19146" x="6794500" y="2038350"/>
          <p14:tracePt t="19146" x="6819900" y="2038350"/>
          <p14:tracePt t="19163" x="6832600" y="2044700"/>
          <p14:tracePt t="19163" x="6838950" y="2044700"/>
          <p14:tracePt t="19180" x="6851650" y="2051050"/>
          <p14:tracePt t="19180" x="6858000" y="2057400"/>
          <p14:tracePt t="19197" x="6864350" y="2057400"/>
          <p14:tracePt t="19197" x="6877050" y="2063750"/>
          <p14:tracePt t="19213" x="6883400" y="2070100"/>
          <p14:tracePt t="19213" x="6896100" y="2082800"/>
          <p14:tracePt t="19230" x="6902450" y="2089150"/>
          <p14:tracePt t="19230" x="6908800" y="2095500"/>
          <p14:tracePt t="19246" x="6915150" y="2101850"/>
          <p14:tracePt t="19246" x="6921500" y="2108200"/>
          <p14:tracePt t="19263" x="6927850" y="2114550"/>
          <p14:tracePt t="19263" x="6934200" y="2120900"/>
          <p14:tracePt t="19263" x="6940550" y="2120900"/>
          <p14:tracePt t="19282" x="6953250" y="2127250"/>
          <p14:tracePt t="19295" x="6959600" y="2133600"/>
          <p14:tracePt t="19295" x="6972300" y="2133600"/>
          <p14:tracePt t="19314" x="6978650" y="2139950"/>
          <p14:tracePt t="19314" x="6985000" y="2139950"/>
          <p14:tracePt t="19331" x="6997700" y="2139950"/>
          <p14:tracePt t="19346" x="7004050" y="2139950"/>
          <p14:tracePt t="19362" x="7010400" y="2146300"/>
          <p14:tracePt t="19379" x="7004050" y="2146300"/>
          <p14:tracePt t="19398" x="6997700" y="2152650"/>
          <p14:tracePt t="19398" x="6991350" y="2152650"/>
          <p14:tracePt t="19413" x="6978650" y="2159000"/>
          <p14:tracePt t="19413" x="6965950" y="2165350"/>
          <p14:tracePt t="19431" x="6953250" y="2171700"/>
          <p14:tracePt t="19431" x="6934200" y="2178050"/>
          <p14:tracePt t="19447" x="6915150" y="2184400"/>
          <p14:tracePt t="19447" x="6877050" y="2197100"/>
          <p14:tracePt t="19464" x="6858000" y="2209800"/>
          <p14:tracePt t="19464" x="6832600" y="2216150"/>
          <p14:tracePt t="19481" x="6813550" y="2222500"/>
          <p14:tracePt t="19481" x="6788150" y="2228850"/>
          <p14:tracePt t="19497" x="6769100" y="2235200"/>
          <p14:tracePt t="19497" x="6750050" y="2241550"/>
          <p14:tracePt t="19514" x="6731000" y="2247900"/>
          <p14:tracePt t="19514" x="6705600" y="2247900"/>
          <p14:tracePt t="19531" x="6692900" y="2254250"/>
          <p14:tracePt t="19531" x="6680200" y="2254250"/>
          <p14:tracePt t="19548" x="6667500" y="2254250"/>
          <p14:tracePt t="19548" x="6661150" y="2254250"/>
          <p14:tracePt t="19564" x="6654800" y="2254250"/>
          <p14:tracePt t="19564" x="6648450" y="2254250"/>
          <p14:tracePt t="19582" x="6648450" y="2247900"/>
          <p14:tracePt t="19582" x="6642100" y="2241550"/>
          <p14:tracePt t="19598" x="6642100" y="2235200"/>
          <p14:tracePt t="19598" x="6648450" y="2228850"/>
          <p14:tracePt t="19614" x="6648450" y="2222500"/>
          <p14:tracePt t="19614" x="6648450" y="2216150"/>
          <p14:tracePt t="19631" x="6654800" y="2209800"/>
          <p14:tracePt t="19631" x="6661150" y="2203450"/>
          <p14:tracePt t="19631" x="6661150" y="2190750"/>
          <p14:tracePt t="19650" x="6667500" y="2184400"/>
          <p14:tracePt t="19663" x="6673850" y="2171700"/>
          <p14:tracePt t="19663" x="6686550" y="2152650"/>
          <p14:tracePt t="19682" x="6692900" y="2146300"/>
          <p14:tracePt t="19682" x="6699250" y="2139950"/>
          <p14:tracePt t="19699" x="6705600" y="2127250"/>
          <p14:tracePt t="19699" x="6711950" y="2120900"/>
          <p14:tracePt t="19715" x="6718300" y="2108200"/>
          <p14:tracePt t="19734" x="6718300" y="2101850"/>
          <p14:tracePt t="19747" x="6724650" y="2095500"/>
          <p14:tracePt t="19747" x="6724650" y="2076450"/>
          <p14:tracePt t="19766" x="6731000" y="2057400"/>
          <p14:tracePt t="19766" x="6731000" y="2044700"/>
          <p14:tracePt t="19782" x="6731000" y="2025650"/>
          <p14:tracePt t="19782" x="6731000" y="2006600"/>
          <p14:tracePt t="19798" x="6731000" y="1987550"/>
          <p14:tracePt t="19798" x="6731000" y="1968500"/>
          <p14:tracePt t="19815" x="6724650" y="1949450"/>
          <p14:tracePt t="19815" x="6718300" y="1911350"/>
          <p14:tracePt t="19832" x="6711950" y="1892300"/>
          <p14:tracePt t="19832" x="6705600" y="1873250"/>
          <p14:tracePt t="19849" x="6692900" y="1860550"/>
          <p14:tracePt t="19849" x="6686550" y="1847850"/>
          <p14:tracePt t="19866" x="6680200" y="1828800"/>
          <p14:tracePt t="19866" x="6661150" y="1809750"/>
          <p14:tracePt t="19882" x="6654800" y="1797050"/>
          <p14:tracePt t="19882" x="6642100" y="1790700"/>
          <p14:tracePt t="19898" x="6635750" y="1784350"/>
          <p14:tracePt t="19898" x="6623050" y="1771650"/>
          <p14:tracePt t="19917" x="6616700" y="1765300"/>
          <p14:tracePt t="19917" x="6610350" y="1758950"/>
          <p14:tracePt t="19932" x="6597650" y="1746250"/>
          <p14:tracePt t="19932" x="6584950" y="1733550"/>
          <p14:tracePt t="19951" x="6578600" y="1727200"/>
          <p14:tracePt t="19951" x="6578600" y="1714500"/>
          <p14:tracePt t="19966" x="6572250" y="1708150"/>
          <p14:tracePt t="19966" x="6565900" y="1701800"/>
          <p14:tracePt t="19982" x="6565900" y="1695450"/>
          <p14:tracePt t="19982" x="6559550" y="1682750"/>
          <p14:tracePt t="19999" x="6559550" y="1676400"/>
          <p14:tracePt t="20015" x="6553200" y="1670050"/>
          <p14:tracePt t="20031" x="6559550" y="1670050"/>
          <p14:tracePt t="20061" x="6572250" y="1670050"/>
          <p14:tracePt t="20077" x="6578600" y="1670050"/>
          <p14:tracePt t="20086" x="6591300" y="1670050"/>
          <p14:tracePt t="20102" x="6597650" y="1670050"/>
          <p14:tracePt t="20114" x="6604000" y="1670050"/>
          <p14:tracePt t="20114" x="6616700" y="1676400"/>
          <p14:tracePt t="20133" x="6623050" y="1676400"/>
          <p14:tracePt t="20133" x="6629400" y="1676400"/>
          <p14:tracePt t="20149" x="6635750" y="1676400"/>
          <p14:tracePt t="20149" x="6642100" y="1676400"/>
          <p14:tracePt t="20169" x="6648450" y="1676400"/>
          <p14:tracePt t="20182" x="6654800" y="1676400"/>
          <p14:tracePt t="20198" x="6661150" y="1670050"/>
          <p14:tracePt t="20215" x="6661150" y="1663700"/>
          <p14:tracePt t="20281" x="6654800" y="1663700"/>
          <p14:tracePt t="20301" x="6642100" y="1663700"/>
          <p14:tracePt t="20318" x="6635750" y="1670050"/>
          <p14:tracePt t="20333" x="6629400" y="1676400"/>
          <p14:tracePt t="20349" x="6616700" y="1676400"/>
          <p14:tracePt t="20361" x="6616700" y="1682750"/>
          <p14:tracePt t="20377" x="6610350" y="1689100"/>
          <p14:tracePt t="20402" x="6610350" y="1695450"/>
          <p14:tracePt t="20418" x="6610350" y="1701800"/>
          <p14:tracePt t="20429" x="6610350" y="1708150"/>
          <p14:tracePt t="20437" x="6610350" y="1720850"/>
          <p14:tracePt t="20449" x="6610350" y="1733550"/>
          <p14:tracePt t="20449" x="6604000" y="1746250"/>
          <p14:tracePt t="20467" x="6604000" y="1765300"/>
          <p14:tracePt t="20467" x="6597650" y="1803400"/>
          <p14:tracePt t="20484" x="6597650" y="1822450"/>
          <p14:tracePt t="20484" x="6597650" y="1847850"/>
          <p14:tracePt t="20501" x="6591300" y="1866900"/>
          <p14:tracePt t="20501" x="6591300" y="1885950"/>
          <p14:tracePt t="20517" x="6591300" y="1898650"/>
          <p14:tracePt t="20517" x="6591300" y="1911350"/>
          <p14:tracePt t="20534" x="6591300" y="1917700"/>
          <p14:tracePt t="20534" x="6591300" y="1936750"/>
          <p14:tracePt t="20551" x="6591300" y="1949450"/>
          <p14:tracePt t="20573" x="6597650" y="1955800"/>
          <p14:tracePt t="20589" x="6597650" y="1962150"/>
          <p14:tracePt t="20602" x="6604000" y="1968500"/>
          <p14:tracePt t="20618" x="6610350" y="1974850"/>
          <p14:tracePt t="20634" x="6616700" y="1974850"/>
          <p14:tracePt t="20650" x="6623050" y="1974850"/>
          <p14:tracePt t="20670" x="6616700" y="1974850"/>
          <p14:tracePt t="20701" x="6610350" y="1974850"/>
          <p14:tracePt t="20709" x="6604000" y="1968500"/>
          <p14:tracePt t="20718" x="6597650" y="1968500"/>
          <p14:tracePt t="20718" x="6584950" y="1962150"/>
          <p14:tracePt t="20735" x="6578600" y="1962150"/>
          <p14:tracePt t="20735" x="6565900" y="1962150"/>
          <p14:tracePt t="20752" x="6553200" y="1955800"/>
          <p14:tracePt t="20752" x="6540500" y="1955800"/>
          <p14:tracePt t="20752" x="6521450" y="1955800"/>
          <p14:tracePt t="20770" x="6508750" y="1955800"/>
          <p14:tracePt t="20770" x="6496050" y="1955800"/>
          <p14:tracePt t="20784" x="6483350" y="1949450"/>
          <p14:tracePt t="20784" x="6470650" y="1949450"/>
          <p14:tracePt t="20802" x="6464300" y="1943100"/>
          <p14:tracePt t="20802" x="6451600" y="1936750"/>
          <p14:tracePt t="20818" x="6451600" y="1930400"/>
          <p14:tracePt t="20818" x="6445250" y="1924050"/>
          <p14:tracePt t="20835" x="6445250" y="1911350"/>
          <p14:tracePt t="20835" x="6451600" y="1892300"/>
          <p14:tracePt t="20851" x="6451600" y="1879600"/>
          <p14:tracePt t="20851" x="6457950" y="1866900"/>
          <p14:tracePt t="20869" x="6464300" y="1860550"/>
          <p14:tracePt t="20869" x="6464300" y="1847850"/>
          <p14:tracePt t="20885" x="6470650" y="1841500"/>
          <p14:tracePt t="20885" x="6477000" y="1822450"/>
          <p14:tracePt t="20904" x="6477000" y="1816100"/>
          <p14:tracePt t="20904" x="6483350" y="1809750"/>
          <p14:tracePt t="20920" x="6483350" y="1803400"/>
          <p14:tracePt t="20920" x="6483350" y="1797050"/>
          <p14:tracePt t="20935" x="6483350" y="1790700"/>
          <p14:tracePt t="20935" x="6483350" y="1784350"/>
          <p14:tracePt t="20952" x="6489700" y="1771650"/>
          <p14:tracePt t="20970" x="6489700" y="1765300"/>
          <p14:tracePt t="20986" x="6496050" y="1765300"/>
          <p14:tracePt t="21002" x="6508750" y="1758950"/>
          <p14:tracePt t="21018" x="6515100" y="1758950"/>
          <p14:tracePt t="21034" x="6521450" y="1758950"/>
          <p14:tracePt t="21034" x="6534150" y="1752600"/>
          <p14:tracePt t="21055" x="6540500" y="1752600"/>
          <p14:tracePt t="21068" x="6546850" y="1752600"/>
          <p14:tracePt t="21068" x="6546850" y="1746250"/>
          <p14:tracePt t="21086" x="6559550" y="1739900"/>
          <p14:tracePt t="21102" x="6559550" y="1733550"/>
          <p14:tracePt t="21118" x="6565900" y="1727200"/>
          <p14:tracePt t="21135" x="6565900" y="1720850"/>
          <p14:tracePt t="21135" x="6565900" y="1714500"/>
          <p14:tracePt t="21153" x="6565900" y="1708150"/>
          <p14:tracePt t="21153" x="6565900" y="1701800"/>
          <p14:tracePt t="21171" x="6565900" y="1695450"/>
          <p14:tracePt t="21185" x="6559550" y="1689100"/>
          <p14:tracePt t="21185" x="6559550" y="1676400"/>
          <p14:tracePt t="21204" x="6559550" y="1670050"/>
          <p14:tracePt t="21218" x="6559550" y="1663700"/>
          <p14:tracePt t="21249" x="6553200" y="1657350"/>
          <p14:tracePt t="21261" x="6432550" y="1504950"/>
          <p14:tracePt t="21356" x="6419850" y="1479550"/>
          <p14:tracePt t="21362" x="6407150" y="1454150"/>
          <p14:tracePt t="21370" x="6394450" y="1397000"/>
          <p14:tracePt t="21386" x="6388100" y="1333500"/>
          <p14:tracePt t="21403" x="6394450" y="1263650"/>
          <p14:tracePt t="21419" x="6426200" y="1200150"/>
          <p14:tracePt t="21419" x="6445250" y="1174750"/>
          <p14:tracePt t="21438" x="6508750" y="1136650"/>
          <p14:tracePt t="21453" x="6584950" y="1111250"/>
          <p14:tracePt t="21469" x="6680200" y="1098550"/>
          <p14:tracePt t="21486" x="6813550" y="1111250"/>
          <p14:tracePt t="21503" x="6896100" y="1143000"/>
          <p14:tracePt t="21520" x="6965950" y="1187450"/>
          <p14:tracePt t="21536" x="7023100" y="1250950"/>
          <p14:tracePt t="21553" x="7086600" y="1346200"/>
          <p14:tracePt t="21570" x="7105650" y="1409700"/>
          <p14:tracePt t="21586" x="7099300" y="1473200"/>
          <p14:tracePt t="21603" x="7073900" y="1530350"/>
          <p14:tracePt t="21603" x="7054850" y="1555750"/>
          <p14:tracePt t="21622" x="7004050" y="1612900"/>
          <p14:tracePt t="21638" x="6940550" y="1657350"/>
          <p14:tracePt t="21654" x="6864350" y="1695450"/>
          <p14:tracePt t="21670" x="6788150" y="1720850"/>
          <p14:tracePt t="21687" x="6705600" y="1739900"/>
          <p14:tracePt t="21703" x="6629400" y="1746250"/>
          <p14:tracePt t="21703" x="6597650" y="1746250"/>
          <p14:tracePt t="21722" x="6546850" y="1752600"/>
          <p14:tracePt t="21738" x="6508750" y="1752600"/>
          <p14:tracePt t="21754" x="6489700" y="1758950"/>
          <p14:tracePt t="21770" x="6483350" y="1758950"/>
          <p14:tracePt t="21787" x="6477000" y="1765300"/>
          <p14:tracePt t="21804" x="6483350" y="1771650"/>
          <p14:tracePt t="21820" x="6489700" y="1778000"/>
          <p14:tracePt t="21849" x="6489700" y="1790700"/>
          <p14:tracePt t="21861" x="6483350" y="1797050"/>
          <p14:tracePt t="21870" x="6483350" y="1809750"/>
          <p14:tracePt t="21870" x="6483350" y="1822450"/>
          <p14:tracePt t="21888" x="6483350" y="1835150"/>
          <p14:tracePt t="21888" x="6477000" y="1854200"/>
          <p14:tracePt t="21907" x="6477000" y="1866900"/>
          <p14:tracePt t="21907" x="6477000" y="1898650"/>
          <p14:tracePt t="21925" x="6470650" y="1911350"/>
          <p14:tracePt t="21925" x="6470650" y="1924050"/>
          <p14:tracePt t="21938" x="6470650" y="1943100"/>
          <p14:tracePt t="21938" x="6464300" y="1955800"/>
          <p14:tracePt t="21955" x="6464300" y="1968500"/>
          <p14:tracePt t="21955" x="6457950" y="1974850"/>
          <p14:tracePt t="21972" x="6457950" y="1987550"/>
          <p14:tracePt t="21972" x="6438900" y="2012950"/>
          <p14:tracePt t="21991" x="6426200" y="2019300"/>
          <p14:tracePt t="21991" x="6419850" y="2032000"/>
          <p14:tracePt t="22006" x="6407150" y="2038350"/>
          <p14:tracePt t="22006" x="6394450" y="2044700"/>
          <p14:tracePt t="22022" x="6375400" y="2051050"/>
          <p14:tracePt t="22022" x="6362700" y="2057400"/>
          <p14:tracePt t="22022" x="6343650" y="2063750"/>
          <p14:tracePt t="22045" x="6324600" y="2076450"/>
          <p14:tracePt t="22054" x="6305550" y="2082800"/>
          <p14:tracePt t="22054" x="6286500" y="2082800"/>
          <p14:tracePt t="22054" x="6261100" y="2089150"/>
          <p14:tracePt t="22074" x="6242050" y="2095500"/>
          <p14:tracePt t="22074" x="6216650" y="2095500"/>
          <p14:tracePt t="22090" x="6197600" y="2101850"/>
          <p14:tracePt t="22090" x="6172200" y="2101850"/>
          <p14:tracePt t="22106" x="6153150" y="2108200"/>
          <p14:tracePt t="22106" x="6127750" y="2108200"/>
          <p14:tracePt t="22123" x="6108700" y="2108200"/>
          <p14:tracePt t="22123" x="6089650" y="2108200"/>
          <p14:tracePt t="22123" x="6070600" y="2108200"/>
          <p14:tracePt t="22142" x="6051550" y="2101850"/>
          <p14:tracePt t="22154" x="6032500" y="2101850"/>
          <p14:tracePt t="22154" x="6000750" y="2101850"/>
          <p14:tracePt t="22173" x="5975350" y="2101850"/>
          <p14:tracePt t="22173" x="5956300" y="2095500"/>
          <p14:tracePt t="22189" x="5930900" y="2095500"/>
          <p14:tracePt t="22189" x="5905500" y="2095500"/>
          <p14:tracePt t="22206" x="5873750" y="2095500"/>
          <p14:tracePt t="22206" x="5803900" y="2095500"/>
          <p14:tracePt t="22223" x="5765800" y="2095500"/>
          <p14:tracePt t="22223" x="5721350" y="2101850"/>
          <p14:tracePt t="22240" x="5676900" y="2108200"/>
          <p14:tracePt t="22240" x="5626100" y="2108200"/>
          <p14:tracePt t="22256" x="5575300" y="2120900"/>
          <p14:tracePt t="22256" x="5518150" y="2127250"/>
          <p14:tracePt t="22273" x="5454650" y="2139950"/>
          <p14:tracePt t="22273" x="5314950" y="2165350"/>
          <p14:tracePt t="22292" x="5238750" y="2184400"/>
          <p14:tracePt t="22292" x="5156200" y="2203450"/>
          <p14:tracePt t="22307" x="5073650" y="2222500"/>
          <p14:tracePt t="22307" x="4984750" y="2241550"/>
          <p14:tracePt t="22324" x="4889500" y="2266950"/>
          <p14:tracePt t="22324" x="4800600" y="2286000"/>
          <p14:tracePt t="22324" x="4705350" y="2311400"/>
          <p14:tracePt t="22342" x="4610100" y="2336800"/>
          <p14:tracePt t="22355" x="4514850" y="2355850"/>
          <p14:tracePt t="22355" x="4324350" y="2393950"/>
          <p14:tracePt t="22374" x="4235450" y="2413000"/>
          <p14:tracePt t="22374" x="4146550" y="2425700"/>
          <p14:tracePt t="22390" x="4057650" y="2438400"/>
          <p14:tracePt t="22390" x="3968750" y="2444750"/>
          <p14:tracePt t="22407" x="3886200" y="2444750"/>
          <p14:tracePt t="22407" x="3810000" y="2451100"/>
          <p14:tracePt t="22407" x="3733800" y="2444750"/>
          <p14:tracePt t="22426" x="3657600" y="2444750"/>
          <p14:tracePt t="22439" x="3594100" y="2432050"/>
          <p14:tracePt t="22439" x="3467100" y="2413000"/>
          <p14:tracePt t="22459" x="3416300" y="2400300"/>
          <p14:tracePt t="22459" x="3359150" y="2387600"/>
          <p14:tracePt t="22473" x="3314700" y="2368550"/>
          <p14:tracePt t="22473" x="3270250" y="2349500"/>
          <p14:tracePt t="22490" x="3225800" y="2336800"/>
          <p14:tracePt t="22490" x="3187700" y="2324100"/>
          <p14:tracePt t="22507" x="3149600" y="2311400"/>
          <p14:tracePt t="22507" x="3086100" y="2286000"/>
          <p14:tracePt t="22524" x="3060700" y="2279650"/>
          <p14:tracePt t="22524" x="3028950" y="2273300"/>
          <p14:tracePt t="22542" x="3009900" y="2266950"/>
          <p14:tracePt t="22542" x="2984500" y="2260600"/>
          <p14:tracePt t="22558" x="2965450" y="2260600"/>
          <p14:tracePt t="22558" x="2946400" y="2254250"/>
          <p14:tracePt t="22574" x="2933700" y="2247900"/>
          <p14:tracePt t="22574" x="2914650" y="2228850"/>
          <p14:tracePt t="22591" x="2908300" y="2222500"/>
          <p14:tracePt t="22591" x="2901950" y="2216150"/>
          <p14:tracePt t="22607" x="2901950" y="2203450"/>
          <p14:tracePt t="22607" x="2901950" y="2197100"/>
          <p14:tracePt t="22625" x="2908300" y="2184400"/>
          <p14:tracePt t="22625" x="2933700" y="2165350"/>
          <p14:tracePt t="22642" x="2952750" y="2152650"/>
          <p14:tracePt t="22642" x="2971800" y="2139950"/>
          <p14:tracePt t="22658" x="3003550" y="2120900"/>
          <p14:tracePt t="22658" x="3035300" y="2108200"/>
          <p14:tracePt t="22675" x="3067050" y="2095500"/>
          <p14:tracePt t="22675" x="3105150" y="2082800"/>
          <p14:tracePt t="22691" x="3143250" y="2070100"/>
          <p14:tracePt t="22691" x="3187700" y="2057400"/>
          <p14:tracePt t="22691" x="3225800" y="2051050"/>
          <p14:tracePt t="22710" x="3270250" y="2044700"/>
          <p14:tracePt t="22723" x="3314700" y="2038350"/>
          <p14:tracePt t="22723" x="3397250" y="2032000"/>
          <p14:tracePt t="22742" x="3441700" y="2025650"/>
          <p14:tracePt t="22742" x="3486150" y="2025650"/>
          <p14:tracePt t="22758" x="3524250" y="2032000"/>
          <p14:tracePt t="22758" x="3562350" y="2032000"/>
          <p14:tracePt t="22775" x="3600450" y="2038350"/>
          <p14:tracePt t="22775" x="3657600" y="2051050"/>
          <p14:tracePt t="22795" x="3683000" y="2063750"/>
          <p14:tracePt t="22807" x="3702050" y="2070100"/>
          <p14:tracePt t="22807" x="3727450" y="2089150"/>
          <p14:tracePt t="22825" x="3746500" y="2095500"/>
          <p14:tracePt t="22825" x="3752850" y="2101850"/>
          <p14:tracePt t="22841" x="3765550" y="2108200"/>
          <p14:tracePt t="22841" x="3778250" y="2114550"/>
          <p14:tracePt t="22858" x="3784600" y="2120900"/>
          <p14:tracePt t="22858" x="3790950" y="2120900"/>
          <p14:tracePt t="22875" x="3797300" y="2127250"/>
          <p14:tracePt t="22890" x="3663950" y="1993900"/>
          <p14:tracePt t="22991" x="3651250" y="1968500"/>
          <p14:tracePt t="22998" x="3644900" y="1936750"/>
          <p14:tracePt t="23007" x="3638550" y="1828800"/>
          <p14:tracePt t="23026" x="3657600" y="1758950"/>
          <p14:tracePt t="23044" x="3702050" y="1701800"/>
          <p14:tracePt t="23058" x="3759200" y="1670050"/>
          <p14:tracePt t="23075" x="3841750" y="1657350"/>
          <p14:tracePt t="23091" x="3924300" y="1657350"/>
          <p14:tracePt t="23091" x="3975100" y="1657350"/>
          <p14:tracePt t="23111" x="4064000" y="1676400"/>
          <p14:tracePt t="23125" x="4140200" y="1695450"/>
          <p14:tracePt t="23141" x="4210050" y="1733550"/>
          <p14:tracePt t="23158" x="4260850" y="1778000"/>
          <p14:tracePt t="23175" x="4298950" y="1847850"/>
          <p14:tracePt t="23192" x="4292600" y="1892300"/>
          <p14:tracePt t="23208" x="4273550" y="1936750"/>
          <p14:tracePt t="23225" x="4229100" y="1987550"/>
          <p14:tracePt t="23242" x="4191000" y="2012950"/>
          <p14:tracePt t="23258" x="4159250" y="2032000"/>
          <p14:tracePt t="23275" x="4133850" y="2044700"/>
          <p14:tracePt t="23292" x="4108450" y="2051050"/>
          <p14:tracePt t="23310" x="4114800" y="2044700"/>
          <p14:tracePt t="23341" x="4121150" y="2044700"/>
          <p14:tracePt t="23350" x="4133850" y="2038350"/>
          <p14:tracePt t="23358" x="4165600" y="2032000"/>
          <p14:tracePt t="23376" x="4235450" y="2025650"/>
          <p14:tracePt t="23394" x="4298950" y="2019300"/>
          <p14:tracePt t="23410" x="4381500" y="2019300"/>
          <p14:tracePt t="23426" x="4476750" y="2012950"/>
          <p14:tracePt t="23442" x="4584700" y="2006600"/>
          <p14:tracePt t="23459" x="4705350" y="2012950"/>
          <p14:tracePt t="23459" x="4768850" y="2012950"/>
          <p14:tracePt t="23479" x="4914900" y="2025650"/>
          <p14:tracePt t="23493" x="5060950" y="2032000"/>
          <p14:tracePt t="23509" x="5219700" y="2038350"/>
          <p14:tracePt t="23526" x="5467350" y="2032000"/>
          <p14:tracePt t="23543" x="5632450" y="2032000"/>
          <p14:tracePt t="23560" x="5797550" y="2038350"/>
          <p14:tracePt t="23576" x="5962650" y="2038350"/>
          <p14:tracePt t="23593" x="6203950" y="2038350"/>
          <p14:tracePt t="23610" x="6350000" y="2038350"/>
          <p14:tracePt t="23626" x="6489700" y="2032000"/>
          <p14:tracePt t="23643" x="6616700" y="2032000"/>
          <p14:tracePt t="23643" x="6673850" y="2025650"/>
          <p14:tracePt t="23662" x="6775450" y="2019300"/>
          <p14:tracePt t="23678" x="6864350" y="2006600"/>
          <p14:tracePt t="23694" x="6940550" y="2000250"/>
          <p14:tracePt t="23710" x="6997700" y="1993900"/>
          <p14:tracePt t="23727" x="7042150" y="1987550"/>
          <p14:tracePt t="23727" x="7061200" y="1981200"/>
          <p14:tracePt t="23746" x="7080250" y="1981200"/>
          <p14:tracePt t="23762" x="7092950" y="1962150"/>
          <p14:tracePt t="23762" x="7086600" y="1949450"/>
          <p14:tracePt t="23778" x="7073900" y="1943100"/>
          <p14:tracePt t="23778" x="7054850" y="1930400"/>
          <p14:tracePt t="23795" x="7035800" y="1917700"/>
          <p14:tracePt t="23795" x="7010400" y="1905000"/>
          <p14:tracePt t="23811" x="6991350" y="1892300"/>
          <p14:tracePt t="23811" x="6972300" y="1885950"/>
          <p14:tracePt t="23811" x="6959600" y="1879600"/>
          <p14:tracePt t="23830" x="6940550" y="1873250"/>
          <p14:tracePt t="23830" x="6934200" y="1873250"/>
          <p14:tracePt t="23845" x="6921500" y="1885950"/>
          <p14:tracePt t="23845" x="6915150" y="1892300"/>
          <p14:tracePt t="23861" x="6908800" y="1911350"/>
          <p14:tracePt t="23861" x="6902450" y="1930400"/>
          <p14:tracePt t="23878" x="6889750" y="1949450"/>
          <p14:tracePt t="23878" x="6877050" y="1981200"/>
          <p14:tracePt t="23895" x="6870700" y="2012950"/>
          <p14:tracePt t="23895" x="6851650" y="2063750"/>
          <p14:tracePt t="23913" x="6845300" y="2095500"/>
          <p14:tracePt t="23913" x="6845300" y="2114550"/>
          <p14:tracePt t="23929" x="6838950" y="2139950"/>
          <p14:tracePt t="23929" x="6838950" y="2152650"/>
          <p14:tracePt t="23945" x="6838950" y="2165350"/>
          <p14:tracePt t="23945" x="6845300" y="2184400"/>
          <p14:tracePt t="23962" x="6845300" y="2190750"/>
          <p14:tracePt t="23977" x="6851650" y="2197100"/>
          <p14:tracePt t="23994" x="6851650" y="2203450"/>
          <p14:tracePt t="24011" x="6845300" y="2209800"/>
          <p14:tracePt t="24030" x="6838950" y="2216150"/>
          <p14:tracePt t="24030" x="6838950" y="2222500"/>
          <p14:tracePt t="24046" x="6832600" y="2228850"/>
          <p14:tracePt t="24046" x="6826250" y="2235200"/>
          <p14:tracePt t="24062" x="6819900" y="2247900"/>
          <p14:tracePt t="24062" x="6813550" y="2254250"/>
          <p14:tracePt t="24079" x="6807200" y="2266950"/>
          <p14:tracePt t="24079" x="6794500" y="2273300"/>
          <p14:tracePt t="24079" x="6788150" y="2286000"/>
          <p14:tracePt t="24098" x="6781800" y="2292350"/>
          <p14:tracePt t="24111" x="6769100" y="2305050"/>
          <p14:tracePt t="24111" x="6762750" y="2311400"/>
          <p14:tracePt t="24130" x="6750050" y="2336800"/>
          <p14:tracePt t="24130" x="6743700" y="2343150"/>
          <p14:tracePt t="24146" x="6737350" y="2355850"/>
          <p14:tracePt t="24146" x="6731000" y="2368550"/>
          <p14:tracePt t="24162" x="6731000" y="2374900"/>
          <p14:tracePt t="24162" x="6731000" y="2387600"/>
          <p14:tracePt t="24179" x="6724650" y="2393950"/>
          <p14:tracePt t="24179" x="6724650" y="2400300"/>
          <p14:tracePt t="24196" x="6724650" y="2406650"/>
          <p14:tracePt t="24196" x="6724650" y="2413000"/>
          <p14:tracePt t="24213" x="6724650" y="2419350"/>
          <p14:tracePt t="24228" x="6718300" y="2425700"/>
          <p14:tracePt t="24245" x="6718300" y="2432050"/>
          <p14:tracePt t="24261" x="6718300" y="2438400"/>
          <p14:tracePt t="24278" x="6718300" y="2444750"/>
          <p14:tracePt t="24309" x="6718300" y="2438400"/>
          <p14:tracePt t="24377" x="6718300" y="2432050"/>
          <p14:tracePt t="24389" x="6724650" y="2425700"/>
          <p14:tracePt t="24406" x="6724650" y="2419350"/>
          <p14:tracePt t="24413" x="6724650" y="2413000"/>
          <p14:tracePt t="24413" x="6724650" y="2406650"/>
          <p14:tracePt t="24429" x="6724650" y="2400300"/>
          <p14:tracePt t="24445" x="6724650" y="2393950"/>
          <p14:tracePt t="24445" x="6724650" y="2387600"/>
          <p14:tracePt t="24463" x="6724650" y="2381250"/>
          <p14:tracePt t="24479" x="6718300" y="2374900"/>
          <p14:tracePt t="24495" x="6724650" y="2368550"/>
          <p14:tracePt t="24513" x="6724650" y="2362200"/>
          <p14:tracePt t="24529" x="6731000" y="2362200"/>
          <p14:tracePt t="24550" x="6737350" y="2355850"/>
          <p14:tracePt t="24569" x="6731000" y="2343150"/>
          <p14:tracePt t="24585" x="6731000" y="2336800"/>
          <p14:tracePt t="24601" x="6724650" y="2330450"/>
          <p14:tracePt t="24612" x="6724650" y="2324100"/>
          <p14:tracePt t="24612" x="6711950" y="2317750"/>
          <p14:tracePt t="24631" x="6705600" y="2311400"/>
          <p14:tracePt t="24646" x="6699250" y="2311400"/>
          <p14:tracePt t="24646" x="6692900" y="2311400"/>
          <p14:tracePt t="24666" x="6686550" y="2317750"/>
          <p14:tracePt t="24666" x="6680200" y="2317750"/>
          <p14:tracePt t="24682" x="6673850" y="2324100"/>
          <p14:tracePt t="24696" x="6673850" y="2330450"/>
          <p14:tracePt t="24713" x="6680200" y="2330450"/>
          <p14:tracePt t="24749" x="6686550" y="2324100"/>
          <p14:tracePt t="24791" x="6686550" y="2317750"/>
          <p14:tracePt t="24893" x="6692900" y="2317750"/>
          <p14:tracePt t="24921" x="6699250" y="2317750"/>
          <p14:tracePt t="24977" x="6692900" y="2317750"/>
          <p14:tracePt t="25049" x="6699250" y="2317750"/>
          <p14:tracePt t="25089" x="6705600" y="2317750"/>
          <p14:tracePt t="25117" x="6711950" y="2311400"/>
          <p14:tracePt t="25161" x="6705600" y="2311400"/>
          <p14:tracePt t="25238" x="6705600" y="2305050"/>
          <p14:tracePt t="25278" x="6711950" y="2298700"/>
          <p14:tracePt t="25297" x="6718300" y="2292350"/>
          <p14:tracePt t="25321" x="6718300" y="2286000"/>
          <p14:tracePt t="25337" x="6724650" y="2286000"/>
          <p14:tracePt t="25349" x="6731000" y="2279650"/>
          <p14:tracePt t="25381" x="6737350" y="2286000"/>
          <p14:tracePt t="25417" x="6737350" y="2292350"/>
          <p14:tracePt t="25433" x="6737350" y="2298700"/>
          <p14:tracePt t="25441" x="6737350" y="2305050"/>
          <p14:tracePt t="25450" x="6737350" y="2311400"/>
          <p14:tracePt t="25450" x="6731000" y="2311400"/>
          <p14:tracePt t="25466" x="6724650" y="2317750"/>
          <p14:tracePt t="25466" x="6718300" y="2330450"/>
          <p14:tracePt t="25466" x="6711950" y="2336800"/>
          <p14:tracePt t="25486" x="6699250" y="2343150"/>
          <p14:tracePt t="25499" x="6686550" y="2349500"/>
          <p14:tracePt t="25499" x="6654800" y="2368550"/>
          <p14:tracePt t="25518" x="6635750" y="2374900"/>
          <p14:tracePt t="25518" x="6610350" y="2381250"/>
          <p14:tracePt t="25534" x="6584950" y="2387600"/>
          <p14:tracePt t="25534" x="6553200" y="2400300"/>
          <p14:tracePt t="25551" x="6521450" y="2406650"/>
          <p14:tracePt t="25551" x="6483350" y="2419350"/>
          <p14:tracePt t="25567" x="6438900" y="2432050"/>
          <p14:tracePt t="25567" x="6330950" y="2457450"/>
          <p14:tracePt t="25584" x="6261100" y="2476500"/>
          <p14:tracePt t="25584" x="6178550" y="2489200"/>
          <p14:tracePt t="25601" x="6089650" y="2508250"/>
          <p14:tracePt t="25601" x="5988050" y="2527300"/>
          <p14:tracePt t="25617" x="5880100" y="2546350"/>
          <p14:tracePt t="25617" x="5759450" y="2559050"/>
          <p14:tracePt t="25634" x="5626100" y="2578100"/>
          <p14:tracePt t="25634" x="5340350" y="2616200"/>
          <p14:tracePt t="25651" x="5194300" y="2641600"/>
          <p14:tracePt t="25651" x="5035550" y="2660650"/>
          <p14:tracePt t="25669" x="4876800" y="2686050"/>
          <p14:tracePt t="25669" x="4711700" y="2711450"/>
          <p14:tracePt t="25684" x="4540250" y="2736850"/>
          <p14:tracePt t="25684" x="4191000" y="2794000"/>
          <p14:tracePt t="25703" x="4019550" y="2819400"/>
          <p14:tracePt t="25703" x="3848100" y="2838450"/>
          <p14:tracePt t="25718" x="3676650" y="2863850"/>
          <p14:tracePt t="25718" x="3517900" y="2889250"/>
          <p14:tracePt t="25734" x="3359150" y="2908300"/>
          <p14:tracePt t="25734" x="3206750" y="2927350"/>
          <p14:tracePt t="25751" x="3067050" y="2946400"/>
          <p14:tracePt t="25751" x="2933700" y="2965450"/>
          <p14:tracePt t="25751" x="2800350" y="2978150"/>
          <p14:tracePt t="25770" x="2679700" y="2997200"/>
          <p14:tracePt t="25783" x="2559050" y="3009900"/>
          <p14:tracePt t="25783" x="2343150" y="3028950"/>
          <p14:tracePt t="25803" x="2241550" y="3041650"/>
          <p14:tracePt t="25803" x="2152650" y="3048000"/>
          <p14:tracePt t="25818" x="2070100" y="3048000"/>
          <p14:tracePt t="25818" x="1993900" y="3054350"/>
          <p14:tracePt t="25834" x="1917700" y="3054350"/>
          <p14:tracePt t="25834" x="1854200" y="3054350"/>
          <p14:tracePt t="25851" x="1797050" y="3048000"/>
          <p14:tracePt t="25851" x="1746250" y="3041650"/>
          <p14:tracePt t="25851" x="1701800" y="3035300"/>
          <p14:tracePt t="25870" x="1657350" y="3028950"/>
          <p14:tracePt t="25870" x="1625600" y="3022600"/>
          <p14:tracePt t="25885" x="1593850" y="3009900"/>
          <p14:tracePt t="25885" x="1562100" y="2997200"/>
          <p14:tracePt t="25903" x="1536700" y="2984500"/>
          <p14:tracePt t="25903" x="1517650" y="2971800"/>
          <p14:tracePt t="25918" x="1504950" y="2959100"/>
          <p14:tracePt t="25918" x="1485900" y="2940050"/>
          <p14:tracePt t="25935" x="1473200" y="2927350"/>
          <p14:tracePt t="25935" x="1460500" y="2901950"/>
          <p14:tracePt t="25952" x="1454150" y="2882900"/>
          <p14:tracePt t="25952" x="1447800" y="2876550"/>
          <p14:tracePt t="25969" x="1441450" y="2863850"/>
          <p14:tracePt t="25969" x="1435100" y="2851150"/>
          <p14:tracePt t="25985" x="1428750" y="2844800"/>
          <p14:tracePt t="25985" x="1422400" y="2832100"/>
          <p14:tracePt t="26002" x="1409700" y="2825750"/>
          <p14:tracePt t="26018" x="1403350" y="2825750"/>
          <p14:tracePt t="26034" x="1397000" y="2832100"/>
          <p14:tracePt t="26034" x="1390650" y="2832100"/>
          <p14:tracePt t="26052" x="1384300" y="2838450"/>
          <p14:tracePt t="26052" x="1377950" y="2844800"/>
          <p14:tracePt t="26052" x="1371600" y="2844800"/>
          <p14:tracePt t="26071" x="1365250" y="2851150"/>
          <p14:tracePt t="26071" x="1358900" y="2851150"/>
          <p14:tracePt t="26086" x="1352550" y="2851150"/>
          <p14:tracePt t="26086" x="1346200" y="2857500"/>
          <p14:tracePt t="26102" x="1339850" y="2857500"/>
          <p14:tracePt t="26118" x="1333500" y="2863850"/>
          <p14:tracePt t="26118" x="1333500" y="2870200"/>
          <p14:tracePt t="26136" x="1327150" y="2876550"/>
          <p14:tracePt t="26136" x="1333500" y="2882900"/>
          <p14:tracePt t="26136" x="1333500" y="2889250"/>
          <p14:tracePt t="26155" x="1339850" y="2895600"/>
          <p14:tracePt t="26168" x="1346200" y="2895600"/>
          <p14:tracePt t="26184" x="1568450" y="2895600"/>
          <p14:tracePt t="26284" x="1593850" y="2901950"/>
          <p14:tracePt t="26290" x="1644650" y="2901950"/>
          <p14:tracePt t="26302" x="1682750" y="2901950"/>
          <p14:tracePt t="26318" x="1714500" y="2895600"/>
          <p14:tracePt t="26335" x="1739900" y="2889250"/>
          <p14:tracePt t="26352" x="1752600" y="2882900"/>
          <p14:tracePt t="26369" x="1752600" y="2876550"/>
          <p14:tracePt t="26385" x="1746250" y="2870200"/>
          <p14:tracePt t="26417" x="1739900" y="2870200"/>
          <p14:tracePt t="26430" x="1733550" y="2876550"/>
          <p14:tracePt t="26445" x="1727200" y="2876550"/>
          <p14:tracePt t="26470" x="1733550" y="2876550"/>
          <p14:tracePt t="26497" x="1739900" y="2876550"/>
          <p14:tracePt t="26513" x="1746250" y="2870200"/>
          <p14:tracePt t="26522" x="1752600" y="2870200"/>
          <p14:tracePt t="26535" x="1758950" y="2863850"/>
          <p14:tracePt t="26535" x="1778000" y="2857500"/>
          <p14:tracePt t="26554" x="1784350" y="2851150"/>
          <p14:tracePt t="26554" x="1790700" y="2844800"/>
          <p14:tracePt t="26570" x="1797050" y="2838450"/>
          <p14:tracePt t="26570" x="1803400" y="2832100"/>
          <p14:tracePt t="26587" x="1816100" y="2825750"/>
          <p14:tracePt t="26587" x="1828800" y="2819400"/>
          <p14:tracePt t="26604" x="1835150" y="2819400"/>
          <p14:tracePt t="26604" x="1841500" y="2825750"/>
          <p14:tracePt t="26621" x="1854200" y="2825750"/>
          <p14:tracePt t="26621" x="1860550" y="2825750"/>
          <p14:tracePt t="26637" x="1866900" y="2832100"/>
          <p14:tracePt t="26637" x="1873250" y="2832100"/>
          <p14:tracePt t="26654" x="1885950" y="2838450"/>
          <p14:tracePt t="26654" x="1898650" y="2844800"/>
          <p14:tracePt t="26671" x="1905000" y="2844800"/>
          <p14:tracePt t="26671" x="1911350" y="2844800"/>
          <p14:tracePt t="26687" x="1917700" y="2851150"/>
          <p14:tracePt t="26687" x="1924050" y="2851150"/>
          <p14:tracePt t="26704" x="1930400" y="2863850"/>
          <p14:tracePt t="26719" x="1930400" y="2870200"/>
          <p14:tracePt t="26737" x="1930400" y="2876550"/>
          <p14:tracePt t="26753" x="1930400" y="2882900"/>
          <p14:tracePt t="26770" x="1924050" y="2889250"/>
          <p14:tracePt t="26786" x="1917700" y="2895600"/>
          <p14:tracePt t="26806" x="2089150" y="2863850"/>
          <p14:tracePt t="27019" x="2120900" y="2870200"/>
          <p14:tracePt t="27023" x="2184400" y="2870200"/>
          <p14:tracePt t="27038" x="2260600" y="2876550"/>
          <p14:tracePt t="27055" x="2343150" y="2882900"/>
          <p14:tracePt t="27071" x="2432050" y="2889250"/>
          <p14:tracePt t="27071" x="2482850" y="2882900"/>
          <p14:tracePt t="27090" x="2578100" y="2882900"/>
          <p14:tracePt t="27107" x="2679700" y="2876550"/>
          <p14:tracePt t="27122" x="2787650" y="2876550"/>
          <p14:tracePt t="27138" x="2889250" y="2876550"/>
          <p14:tracePt t="27155" x="2984500" y="2882900"/>
          <p14:tracePt t="27171" x="3079750" y="2882900"/>
          <p14:tracePt t="27171" x="3124200" y="2876550"/>
          <p14:tracePt t="27191" x="3206750" y="2870200"/>
          <p14:tracePt t="27205" x="3282950" y="2863850"/>
          <p14:tracePt t="27221" x="3346450" y="2851150"/>
          <p14:tracePt t="27238" x="3403600" y="2851150"/>
          <p14:tracePt t="27255" x="3467100" y="2844800"/>
          <p14:tracePt t="27271" x="3492500" y="2838450"/>
          <p14:tracePt t="27290" x="3511550" y="2832100"/>
          <p14:tracePt t="27305" x="3530600" y="2825750"/>
          <p14:tracePt t="27322" x="3536950" y="2819400"/>
          <p14:tracePt t="27338" x="3536950" y="2813050"/>
          <p14:tracePt t="27361" x="3530600" y="2813050"/>
          <p14:tracePt t="27381" x="3524250" y="2813050"/>
          <p14:tracePt t="27421" x="3517900" y="2819400"/>
          <p14:tracePt t="27441" x="3524250" y="2825750"/>
          <p14:tracePt t="27465" x="3530600" y="2825750"/>
          <p14:tracePt t="27481" x="3536950" y="2825750"/>
          <p14:tracePt t="27497" x="3549650" y="2825750"/>
          <p14:tracePt t="27510" x="3556000" y="2825750"/>
          <p14:tracePt t="27526" x="3562350" y="2825750"/>
          <p14:tracePt t="27543" x="3568700" y="2825750"/>
          <p14:tracePt t="27557" x="3575050" y="2832100"/>
          <p14:tracePt t="27572" x="3587750" y="2832100"/>
          <p14:tracePt t="27589" x="3594100" y="2832100"/>
          <p14:tracePt t="27606" x="3600450" y="2832100"/>
          <p14:tracePt t="27622" x="3606800" y="2832100"/>
          <p14:tracePt t="27653" x="3606800" y="2825750"/>
          <p14:tracePt t="27721" x="3600450" y="2819400"/>
          <p14:tracePt t="27781" x="3606800" y="2819400"/>
          <p14:tracePt t="27818" x="3613150" y="2819400"/>
          <p14:tracePt t="27833" x="3619500" y="2825750"/>
          <p14:tracePt t="27849" x="3625850" y="2825750"/>
          <p14:tracePt t="27861" x="3638550" y="2832100"/>
          <p14:tracePt t="27885" x="3651250" y="2832100"/>
          <p14:tracePt t="27894" x="3657600" y="2832100"/>
          <p14:tracePt t="27910" x="3663950" y="2838450"/>
          <p14:tracePt t="27923" x="3670300" y="2844800"/>
          <p14:tracePt t="27940" x="3676650" y="2851150"/>
          <p14:tracePt t="27957" x="3683000" y="2857500"/>
          <p14:tracePt t="27957" x="3683000" y="2863850"/>
          <p14:tracePt t="27975" x="3689350" y="2870200"/>
          <p14:tracePt t="27975" x="3702050" y="2876550"/>
          <p14:tracePt t="27991" x="3708400" y="2882900"/>
          <p14:tracePt t="27991" x="3714750" y="2882900"/>
          <p14:tracePt t="28009" x="3721100" y="2889250"/>
          <p14:tracePt t="28009" x="3727450" y="2889250"/>
          <p14:tracePt t="28025" x="3733800" y="2895600"/>
          <p14:tracePt t="28025" x="3746500" y="2901950"/>
          <p14:tracePt t="28043" x="3752850" y="2908300"/>
          <p14:tracePt t="28043" x="3752850" y="2914650"/>
          <p14:tracePt t="28059" x="3752850" y="2921000"/>
          <p14:tracePt t="28074" x="3752850" y="2927350"/>
          <p14:tracePt t="28074" x="3740150" y="2933700"/>
          <p14:tracePt t="28092" x="3727450" y="2933700"/>
          <p14:tracePt t="28107" x="3479800" y="2851150"/>
          <p14:tracePt t="28188" x="3448050" y="2832100"/>
          <p14:tracePt t="28194" x="3409950" y="2813050"/>
          <p14:tracePt t="28194" x="3378200" y="2787650"/>
          <p14:tracePt t="28210" x="3308350" y="2736850"/>
          <p14:tracePt t="28225" x="3244850" y="2686050"/>
          <p14:tracePt t="28241" x="3200400" y="2616200"/>
          <p14:tracePt t="28258" x="3175000" y="2546350"/>
          <p14:tracePt t="28275" x="3181350" y="2432050"/>
          <p14:tracePt t="28292" x="3213100" y="2368550"/>
          <p14:tracePt t="28308" x="3270250" y="2311400"/>
          <p14:tracePt t="28325" x="3378200" y="2254250"/>
          <p14:tracePt t="28342" x="3473450" y="2228850"/>
          <p14:tracePt t="28358" x="3568700" y="2216150"/>
          <p14:tracePt t="28375" x="3657600" y="2216150"/>
          <p14:tracePt t="28392" x="3790950" y="2241550"/>
          <p14:tracePt t="28411" x="3867150" y="2273300"/>
          <p14:tracePt t="28426" x="3937000" y="2324100"/>
          <p14:tracePt t="28442" x="3987800" y="2374900"/>
          <p14:tracePt t="28459" x="4025900" y="2432050"/>
          <p14:tracePt t="28475" x="4057650" y="2514600"/>
          <p14:tracePt t="28494" x="4064000" y="2571750"/>
          <p14:tracePt t="28509" x="4057650" y="2622550"/>
          <p14:tracePt t="28526" x="4044950" y="2673350"/>
          <p14:tracePt t="28543" x="4019550" y="2711450"/>
          <p14:tracePt t="28559" x="3994150" y="2749550"/>
          <p14:tracePt t="28559" x="3981450" y="2768600"/>
          <p14:tracePt t="28579" x="3943350" y="2794000"/>
          <p14:tracePt t="28592" x="3905250" y="2819400"/>
          <p14:tracePt t="28609" x="3867150" y="2838450"/>
          <p14:tracePt t="28626" x="3803650" y="2857500"/>
          <p14:tracePt t="28643" x="3765550" y="2870200"/>
          <p14:tracePt t="28659" x="3740150" y="2876550"/>
          <p14:tracePt t="28676" x="3714750" y="2876550"/>
          <p14:tracePt t="28693" x="3689350" y="2876550"/>
          <p14:tracePt t="28710" x="3676650" y="2876550"/>
          <p14:tracePt t="28726" x="3670300" y="2876550"/>
          <p14:tracePt t="28743" x="3663950" y="2870200"/>
          <p14:tracePt t="28761" x="3663950" y="2863850"/>
          <p14:tracePt t="28793" x="3670300" y="2863850"/>
          <p14:tracePt t="28809" x="3676650" y="2863850"/>
          <p14:tracePt t="28821" x="3683000" y="2863850"/>
          <p14:tracePt t="28830" x="3689350" y="2857500"/>
          <p14:tracePt t="28846" x="3695700" y="2851150"/>
          <p14:tracePt t="28862" x="3695700" y="2844800"/>
          <p14:tracePt t="28897" x="3702050" y="2838450"/>
          <p14:tracePt t="28957" x="3714750" y="2838450"/>
          <p14:tracePt t="28973" x="3721100" y="2838450"/>
          <p14:tracePt t="28981" x="3733800" y="2838450"/>
          <p14:tracePt t="28993" x="3778250" y="2838450"/>
          <p14:tracePt t="29011" x="3829050" y="2838450"/>
          <p14:tracePt t="29027" x="3892550" y="2844800"/>
          <p14:tracePt t="29045" x="4006850" y="2844800"/>
          <p14:tracePt t="29062" x="4089400" y="2844800"/>
          <p14:tracePt t="29077" x="4184650" y="2844800"/>
          <p14:tracePt t="29094" x="4279900" y="2844800"/>
          <p14:tracePt t="29111" x="4381500" y="2844800"/>
          <p14:tracePt t="29111" x="4432300" y="2844800"/>
          <p14:tracePt t="29130" x="4540250" y="2844800"/>
          <p14:tracePt t="29146" x="4648200" y="2844800"/>
          <p14:tracePt t="29162" x="4749800" y="2838450"/>
          <p14:tracePt t="29178" x="4851400" y="2832100"/>
          <p14:tracePt t="29194" x="4946650" y="2825750"/>
          <p14:tracePt t="29211" x="5035550" y="2825750"/>
          <p14:tracePt t="29211" x="5073650" y="2825750"/>
          <p14:tracePt t="29231" x="5143500" y="2819400"/>
          <p14:tracePt t="29245" x="5194300" y="2819400"/>
          <p14:tracePt t="29261" x="5238750" y="2819400"/>
          <p14:tracePt t="29278" x="5270500" y="2819400"/>
          <p14:tracePt t="29295" x="5295900" y="2813050"/>
          <p14:tracePt t="29312" x="5308600" y="2813050"/>
          <p14:tracePt t="29328" x="5314950" y="2806700"/>
          <p14:tracePt t="29349" x="5308600" y="2806700"/>
          <p14:tracePt t="29369" x="5302250" y="2806700"/>
          <p14:tracePt t="29385" x="5295900" y="2806700"/>
          <p14:tracePt t="29401" x="5289550" y="2806700"/>
          <p14:tracePt t="29411" x="5276850" y="2813050"/>
          <p14:tracePt t="29430" x="5270500" y="2819400"/>
          <p14:tracePt t="29445" x="5270500" y="2832100"/>
          <p14:tracePt t="29462" x="5270500" y="2844800"/>
          <p14:tracePt t="29479" x="5276850" y="2844800"/>
          <p14:tracePt t="29498" x="5289550" y="2838450"/>
          <p14:tracePt t="29514" x="5295900" y="2838450"/>
          <p14:tracePt t="29514" x="5302250" y="2838450"/>
          <p14:tracePt t="29530" x="5308600" y="2838450"/>
          <p14:tracePt t="29530" x="5314950" y="2838450"/>
          <p14:tracePt t="29547" x="5321300" y="2838450"/>
          <p14:tracePt t="29547" x="5327650" y="2838450"/>
          <p14:tracePt t="29564" x="5340350" y="2844800"/>
          <p14:tracePt t="29564" x="5346700" y="2844800"/>
          <p14:tracePt t="29564" x="5353050" y="2851150"/>
          <p14:tracePt t="29582" x="5365750" y="2851150"/>
          <p14:tracePt t="29582" x="5372100" y="2857500"/>
          <p14:tracePt t="29598" x="5384800" y="2857500"/>
          <p14:tracePt t="29598" x="5391150" y="2863850"/>
          <p14:tracePt t="29614" x="5403850" y="2863850"/>
          <p14:tracePt t="29614" x="5416550" y="2870200"/>
          <p14:tracePt t="29630" x="5422900" y="2876550"/>
          <p14:tracePt t="29630" x="5435600" y="2876550"/>
          <p14:tracePt t="29647" x="5441950" y="2882900"/>
          <p14:tracePt t="29647" x="5461000" y="2889250"/>
          <p14:tracePt t="29664" x="5473700" y="2889250"/>
          <p14:tracePt t="29664" x="5486400" y="2895600"/>
          <p14:tracePt t="29682" x="5492750" y="2895600"/>
          <p14:tracePt t="29682" x="5499100" y="2901950"/>
          <p14:tracePt t="29697" x="5511800" y="2901950"/>
          <p14:tracePt t="29697" x="5524500" y="2914650"/>
          <p14:tracePt t="29715" x="5530850" y="2914650"/>
          <p14:tracePt t="29715" x="5543550" y="2921000"/>
          <p14:tracePt t="29731" x="5549900" y="2921000"/>
          <p14:tracePt t="29731" x="5556250" y="2927350"/>
          <p14:tracePt t="29747" x="5562600" y="2933700"/>
          <p14:tracePt t="29747" x="5568950" y="2933700"/>
          <p14:tracePt t="29764" x="5575300" y="2940050"/>
          <p14:tracePt t="29764" x="5581650" y="2940050"/>
          <p14:tracePt t="29764" x="5588000" y="2940050"/>
          <p14:tracePt t="29783" x="5594350" y="2946400"/>
          <p14:tracePt t="29783" x="5600700" y="2946400"/>
          <p14:tracePt t="29798" x="5607050" y="2946400"/>
          <p14:tracePt t="29798" x="5613400" y="2946400"/>
          <p14:tracePt t="29815" x="5619750" y="2946400"/>
          <p14:tracePt t="29815" x="5626100" y="2940050"/>
          <p14:tracePt t="29831" x="5638800" y="2940050"/>
          <p14:tracePt t="29850" x="5638800" y="2933700"/>
          <p14:tracePt t="29866" x="5645150" y="2933700"/>
          <p14:tracePt t="29889" x="5651500" y="2940050"/>
          <p14:tracePt t="29925" x="5657850" y="2940050"/>
          <p14:tracePt t="29961" x="5664200" y="2940050"/>
          <p14:tracePt t="29993" x="5670550" y="2927350"/>
          <p14:tracePt t="30037" x="5683250" y="2921000"/>
          <p14:tracePt t="30055" x="5683250" y="2914650"/>
          <p14:tracePt t="30061" x="5695950" y="2908300"/>
          <p14:tracePt t="30077" x="5702300" y="2908300"/>
          <p14:tracePt t="30081" x="5708650" y="2901950"/>
          <p14:tracePt t="30098" x="5715000" y="2901950"/>
          <p14:tracePt t="30114" x="5721350" y="2908300"/>
          <p14:tracePt t="30130" x="5721350" y="2914650"/>
          <p14:tracePt t="30165" x="5715000" y="2921000"/>
          <p14:tracePt t="30182" x="5708650" y="2921000"/>
          <p14:tracePt t="30189" x="5702300" y="2921000"/>
          <p14:tracePt t="30197" x="5689600" y="2914650"/>
          <p14:tracePt t="30197" x="5683250" y="2914650"/>
          <p14:tracePt t="30215" x="5670550" y="2914650"/>
          <p14:tracePt t="30234" x="5505450" y="2813050"/>
          <p14:tracePt t="30234" x="5499100" y="2800350"/>
          <p14:tracePt t="30313" x="5486400" y="2787650"/>
          <p14:tracePt t="30322" x="5473700" y="2768600"/>
          <p14:tracePt t="30331" x="5461000" y="2730500"/>
          <p14:tracePt t="30348" x="5454650" y="2686050"/>
          <p14:tracePt t="30365" x="5461000" y="2597150"/>
          <p14:tracePt t="30382" x="5473700" y="2540000"/>
          <p14:tracePt t="30399" x="5499100" y="2476500"/>
          <p14:tracePt t="30415" x="5549900" y="2406650"/>
          <p14:tracePt t="30436" x="5607050" y="2368550"/>
          <p14:tracePt t="30450" x="5670550" y="2336800"/>
          <p14:tracePt t="30466" x="5740400" y="2311400"/>
          <p14:tracePt t="30482" x="5822950" y="2298700"/>
          <p14:tracePt t="30499" x="5905500" y="2292350"/>
          <p14:tracePt t="30515" x="5988050" y="2292350"/>
          <p14:tracePt t="30515" x="6026150" y="2292350"/>
          <p14:tracePt t="30534" x="6108700" y="2305050"/>
          <p14:tracePt t="30550" x="6178550" y="2330450"/>
          <p14:tracePt t="30566" x="6242050" y="2362200"/>
          <p14:tracePt t="30582" x="6292850" y="2406650"/>
          <p14:tracePt t="30599" x="6343650" y="2482850"/>
          <p14:tracePt t="30616" x="6350000" y="2540000"/>
          <p14:tracePt t="30632" x="6343650" y="2597150"/>
          <p14:tracePt t="30649" x="6324600" y="2647950"/>
          <p14:tracePt t="30666" x="6261100" y="2724150"/>
          <p14:tracePt t="30685" x="6210300" y="2768600"/>
          <p14:tracePt t="30699" x="6159500" y="2800350"/>
          <p14:tracePt t="30716" x="6076950" y="2844800"/>
          <p14:tracePt t="30734" x="6026150" y="2863850"/>
          <p14:tracePt t="30750" x="5981700" y="2876550"/>
          <p14:tracePt t="30766" x="5949950" y="2889250"/>
          <p14:tracePt t="30783" x="5924550" y="2889250"/>
          <p14:tracePt t="30783" x="5918200" y="2882900"/>
          <p14:tracePt t="30802" x="5911850" y="2882900"/>
          <p14:tracePt t="30817" x="5905500" y="2876550"/>
          <p14:tracePt t="30833" x="5918200" y="2863850"/>
          <p14:tracePt t="30850" x="5937250" y="2857500"/>
          <p14:tracePt t="30867" x="5962650" y="2851150"/>
          <p14:tracePt t="30883" x="5994400" y="2851150"/>
          <p14:tracePt t="30883" x="6007100" y="2844800"/>
          <p14:tracePt t="30903" x="6045200" y="2844800"/>
          <p14:tracePt t="30917" x="6096000" y="2838450"/>
          <p14:tracePt t="30936" x="6146800" y="2832100"/>
          <p14:tracePt t="30950" x="6210300" y="2825750"/>
          <p14:tracePt t="30967" x="6324600" y="2825750"/>
          <p14:tracePt t="30984" x="6407150" y="2819400"/>
          <p14:tracePt t="31001" x="6496050" y="2819400"/>
          <p14:tracePt t="31017" x="6648450" y="2819400"/>
          <p14:tracePt t="31034" x="6743700" y="2813050"/>
          <p14:tracePt t="31051" x="6838950" y="2806700"/>
          <p14:tracePt t="31067" x="6927850" y="2800350"/>
          <p14:tracePt t="31084" x="7035800" y="2800350"/>
          <p14:tracePt t="31102" x="7086600" y="2806700"/>
          <p14:tracePt t="31118" x="7131050" y="2813050"/>
          <p14:tracePt t="31134" x="7156450" y="2825750"/>
          <p14:tracePt t="31151" x="7175500" y="2832100"/>
          <p14:tracePt t="31168" x="7188200" y="2838450"/>
          <p14:tracePt t="31186" x="7194550" y="2844800"/>
          <p14:tracePt t="31209" x="7200900" y="2844800"/>
          <p14:tracePt t="31289" x="7207250" y="2838450"/>
          <p14:tracePt t="31341" x="7213600" y="2838450"/>
          <p14:tracePt t="31373" x="7219950" y="2832100"/>
          <p14:tracePt t="31410" x="7213600" y="2825750"/>
          <p14:tracePt t="31426" x="7213600" y="2813050"/>
          <p14:tracePt t="31442" x="7207250" y="2806700"/>
          <p14:tracePt t="31449" x="7207250" y="2800350"/>
          <p14:tracePt t="31455" x="7200900" y="2774950"/>
          <p14:tracePt t="31470" x="7194550" y="2743200"/>
          <p14:tracePt t="31486" x="7188200" y="2698750"/>
          <p14:tracePt t="31502" x="7194550" y="2654300"/>
          <p14:tracePt t="31519" x="7207250" y="2603500"/>
          <p14:tracePt t="31536" x="7232650" y="2552700"/>
          <p14:tracePt t="31536" x="7245350" y="2533650"/>
          <p14:tracePt t="31556" x="7283450" y="2482850"/>
          <p14:tracePt t="31570" x="7340600" y="2444750"/>
          <p14:tracePt t="31585" x="7404100" y="2406650"/>
          <p14:tracePt t="31602" x="7480300" y="2374900"/>
          <p14:tracePt t="31619" x="7613650" y="2343150"/>
          <p14:tracePt t="31636" x="7708900" y="2324100"/>
          <p14:tracePt t="31652" x="7804150" y="2317750"/>
          <p14:tracePt t="31669" x="7905750" y="2311400"/>
          <p14:tracePt t="31669" x="7956550" y="2317750"/>
          <p14:tracePt t="31692" x="8058150" y="2324100"/>
          <p14:tracePt t="31703" x="8159750" y="2343150"/>
          <p14:tracePt t="31719" x="8248650" y="2368550"/>
          <p14:tracePt t="31736" x="8331200" y="2400300"/>
          <p14:tracePt t="31753" x="8432800" y="2457450"/>
          <p14:tracePt t="31770" x="8489950" y="2495550"/>
          <p14:tracePt t="31786" x="8534400" y="2540000"/>
          <p14:tracePt t="31803" x="8559800" y="2578100"/>
          <p14:tracePt t="31803" x="8572500" y="2603500"/>
          <p14:tracePt t="31822" x="8578850" y="2647950"/>
          <p14:tracePt t="31838" x="8566150" y="2686050"/>
          <p14:tracePt t="31853" x="8547100" y="2724150"/>
          <p14:tracePt t="31870" x="8502650" y="2762250"/>
          <p14:tracePt t="31886" x="8451850" y="2794000"/>
          <p14:tracePt t="31886" x="8420100" y="2806700"/>
          <p14:tracePt t="31907" x="8382000" y="2819400"/>
          <p14:tracePt t="31920" x="8255000" y="2857500"/>
          <p14:tracePt t="31937" x="8159750" y="2870200"/>
          <p14:tracePt t="31953" x="8051800" y="2889250"/>
          <p14:tracePt t="31970" x="7943850" y="2901950"/>
          <p14:tracePt t="31987" x="7759700" y="2921000"/>
          <p14:tracePt t="32004" x="7632700" y="2933700"/>
          <p14:tracePt t="32020" x="7512050" y="2946400"/>
          <p14:tracePt t="32037" x="7327900" y="2959100"/>
          <p14:tracePt t="32058" x="7219950" y="2959100"/>
          <p14:tracePt t="32071" x="7112000" y="2959100"/>
          <p14:tracePt t="32087" x="7023100" y="2959100"/>
          <p14:tracePt t="32104" x="6908800" y="2959100"/>
          <p14:tracePt t="32121" x="6858000" y="2952750"/>
          <p14:tracePt t="32137" x="6813550" y="2952750"/>
          <p14:tracePt t="32155" x="6788150" y="2946400"/>
          <p14:tracePt t="32171" x="6769100" y="2933700"/>
          <p14:tracePt t="32171" x="6756400" y="2933700"/>
          <p14:tracePt t="32190" x="6750050" y="2927350"/>
          <p14:tracePt t="32206" x="6743700" y="2921000"/>
          <p14:tracePt t="32222" x="6743700" y="2914650"/>
          <p14:tracePt t="32281" x="6750050" y="2914650"/>
          <p14:tracePt t="32310" x="6750050" y="2921000"/>
          <p14:tracePt t="32333" x="6743700" y="2921000"/>
          <p14:tracePt t="32353" x="6731000" y="2921000"/>
          <p14:tracePt t="32369" x="6718300" y="2921000"/>
          <p14:tracePt t="32377" x="6711950" y="2921000"/>
          <p14:tracePt t="32388" x="6705600" y="2921000"/>
          <p14:tracePt t="32388" x="6692900" y="2927350"/>
          <p14:tracePt t="32407" x="6686550" y="2933700"/>
          <p14:tracePt t="32407" x="6661150" y="2946400"/>
          <p14:tracePt t="32422" x="6648450" y="2959100"/>
          <p14:tracePt t="32422" x="6635750" y="2965450"/>
          <p14:tracePt t="32440" x="6623050" y="2978150"/>
          <p14:tracePt t="32440" x="6610350" y="2990850"/>
          <p14:tracePt t="32456" x="6597650" y="2997200"/>
          <p14:tracePt t="32456" x="6572250" y="3016250"/>
          <p14:tracePt t="32475" x="6559550" y="3022600"/>
          <p14:tracePt t="32475" x="6540500" y="3035300"/>
          <p14:tracePt t="32490" x="6521450" y="3041650"/>
          <p14:tracePt t="32490" x="6508750" y="3048000"/>
          <p14:tracePt t="32506" x="6483350" y="3054350"/>
          <p14:tracePt t="32506" x="6464300" y="3060700"/>
          <p14:tracePt t="32523" x="6438900" y="3067050"/>
          <p14:tracePt t="32523" x="6413500" y="3073400"/>
          <p14:tracePt t="32523" x="6388100" y="3079750"/>
          <p14:tracePt t="32542" x="6356350" y="3079750"/>
          <p14:tracePt t="32555" x="6330950" y="3086100"/>
          <p14:tracePt t="32555" x="6254750" y="3098800"/>
          <p14:tracePt t="32574" x="6216650" y="3105150"/>
          <p14:tracePt t="32574" x="6172200" y="3105150"/>
          <p14:tracePt t="32590" x="6127750" y="3111500"/>
          <p14:tracePt t="32590" x="6076950" y="3117850"/>
          <p14:tracePt t="32606" x="6026150" y="3117850"/>
          <p14:tracePt t="32606" x="5969000" y="3124200"/>
          <p14:tracePt t="32623" x="5911850" y="3124200"/>
          <p14:tracePt t="32623" x="5854700" y="3130550"/>
          <p14:tracePt t="32623" x="5791200" y="3130550"/>
          <p14:tracePt t="32642" x="5727700" y="3130550"/>
          <p14:tracePt t="32642" x="5664200" y="3130550"/>
          <p14:tracePt t="32657" x="5594350" y="3124200"/>
          <p14:tracePt t="32657" x="5530850" y="3124200"/>
          <p14:tracePt t="32673" x="5467350" y="3117850"/>
          <p14:tracePt t="32673" x="5403850" y="3111500"/>
          <p14:tracePt t="32690" x="5340350" y="3105150"/>
          <p14:tracePt t="32690" x="5276850" y="3105150"/>
          <p14:tracePt t="32707" x="5213350" y="3098800"/>
          <p14:tracePt t="32707" x="5092700" y="3086100"/>
          <p14:tracePt t="32723" x="5029200" y="3079750"/>
          <p14:tracePt t="32723" x="4972050" y="3073400"/>
          <p14:tracePt t="32740" x="4914900" y="3067050"/>
          <p14:tracePt t="32740" x="4857750" y="3060700"/>
          <p14:tracePt t="32757" x="4800600" y="3054350"/>
          <p14:tracePt t="32757" x="4699000" y="3048000"/>
          <p14:tracePt t="32774" x="4654550" y="3041650"/>
          <p14:tracePt t="32774" x="4603750" y="3035300"/>
          <p14:tracePt t="32791" x="4559300" y="3028950"/>
          <p14:tracePt t="32791" x="4514850" y="3022600"/>
          <p14:tracePt t="32810" x="4470400" y="3016250"/>
          <p14:tracePt t="32810" x="4432300" y="3016250"/>
          <p14:tracePt t="32824" x="4394200" y="3009900"/>
          <p14:tracePt t="32824" x="4349750" y="3003550"/>
          <p14:tracePt t="32824" x="4311650" y="3003550"/>
          <p14:tracePt t="32843" x="4273550" y="2997200"/>
          <p14:tracePt t="32843" x="4235450" y="2997200"/>
          <p14:tracePt t="32858" x="4203700" y="2997200"/>
          <p14:tracePt t="32858" x="4171950" y="2990850"/>
          <p14:tracePt t="32874" x="4140200" y="2990850"/>
          <p14:tracePt t="32874" x="4108450" y="2990850"/>
          <p14:tracePt t="32891" x="4083050" y="2990850"/>
          <p14:tracePt t="32891" x="4057650" y="2990850"/>
          <p14:tracePt t="32891" x="4038600" y="2990850"/>
          <p14:tracePt t="32911" x="4019550" y="2990850"/>
          <p14:tracePt t="32923" x="4006850" y="2984500"/>
          <p14:tracePt t="32923" x="3975100" y="2984500"/>
          <p14:tracePt t="32942" x="3968750" y="2984500"/>
          <p14:tracePt t="32942" x="3956050" y="2984500"/>
          <p14:tracePt t="32958" x="3949700" y="2978150"/>
          <p14:tracePt t="32958" x="3943350" y="2971800"/>
          <p14:tracePt t="32974" x="3937000" y="2971800"/>
          <p14:tracePt t="32974" x="3930650" y="2965450"/>
          <p14:tracePt t="32991" x="3924300" y="2959100"/>
          <p14:tracePt t="32991" x="3917950" y="2952750"/>
          <p14:tracePt t="33008" x="3911600" y="2946400"/>
          <p14:tracePt t="33008" x="3892550" y="2933700"/>
          <p14:tracePt t="33025" x="3879850" y="2927350"/>
          <p14:tracePt t="33025" x="3867150" y="2921000"/>
          <p14:tracePt t="33042" x="3854450" y="2914650"/>
          <p14:tracePt t="33042" x="3835400" y="2908300"/>
          <p14:tracePt t="33042" x="3810000" y="2901950"/>
          <p14:tracePt t="33064" x="3790950" y="2889250"/>
          <p14:tracePt t="33064" x="3759200" y="2882900"/>
          <p14:tracePt t="33075" x="3733800" y="2876550"/>
          <p14:tracePt t="33075" x="3702050" y="2870200"/>
          <p14:tracePt t="33091" x="3663950" y="2870200"/>
          <p14:tracePt t="33091" x="3625850" y="2863850"/>
          <p14:tracePt t="33108" x="3587750" y="2863850"/>
          <p14:tracePt t="33108" x="3549650" y="2857500"/>
          <p14:tracePt t="33125" x="3505200" y="2857500"/>
          <p14:tracePt t="33125" x="3416300" y="2857500"/>
          <p14:tracePt t="33142" x="3365500" y="2857500"/>
          <p14:tracePt t="33142" x="3314700" y="2857500"/>
          <p14:tracePt t="33158" x="3257550" y="2851150"/>
          <p14:tracePt t="33158" x="3200400" y="2851150"/>
          <p14:tracePt t="33175" x="3143250" y="2844800"/>
          <p14:tracePt t="33175" x="3079750" y="2838450"/>
          <p14:tracePt t="33175" x="3016250" y="2825750"/>
          <p14:tracePt t="33194" x="2952750" y="2813050"/>
          <p14:tracePt t="33207" x="2882900" y="2794000"/>
          <p14:tracePt t="33207" x="2743200" y="2743200"/>
          <p14:tracePt t="33226" x="2673350" y="2717800"/>
          <p14:tracePt t="33226" x="2597150" y="2686050"/>
          <p14:tracePt t="33242" x="2520950" y="2654300"/>
          <p14:tracePt t="33242" x="2444750" y="2616200"/>
          <p14:tracePt t="33259" x="2368550" y="2584450"/>
          <p14:tracePt t="33259" x="2292350" y="2559050"/>
          <p14:tracePt t="33275" x="2216150" y="2527300"/>
          <p14:tracePt t="33275" x="2146300" y="2495550"/>
          <p14:tracePt t="33275" x="2070100" y="2470150"/>
          <p14:tracePt t="33294" x="2000250" y="2444750"/>
          <p14:tracePt t="33294" x="1930400" y="2419350"/>
          <p14:tracePt t="33294" x="1866900" y="2393950"/>
          <p14:tracePt t="33315" x="1803400" y="2368550"/>
          <p14:tracePt t="33324" x="1746250" y="2349500"/>
          <p14:tracePt t="33324" x="1682750" y="2324100"/>
          <p14:tracePt t="33342" x="1631950" y="2305050"/>
          <p14:tracePt t="33342" x="1581150" y="2286000"/>
          <p14:tracePt t="33359" x="1530350" y="2266950"/>
          <p14:tracePt t="33359" x="1441450" y="2241550"/>
          <p14:tracePt t="33376" x="1403350" y="2228850"/>
          <p14:tracePt t="33376" x="1365250" y="2222500"/>
          <p14:tracePt t="33393" x="1339850" y="2216150"/>
          <p14:tracePt t="33393" x="1308100" y="2209800"/>
          <p14:tracePt t="33410" x="1289050" y="2203450"/>
          <p14:tracePt t="33410" x="1270000" y="2203450"/>
          <p14:tracePt t="33426" x="1250950" y="2197100"/>
          <p14:tracePt t="33426" x="1225550" y="2190750"/>
          <p14:tracePt t="33442" x="1219200" y="2190750"/>
          <p14:tracePt t="33442" x="1212850" y="2190750"/>
          <p14:tracePt t="33460" x="1206500" y="2184400"/>
          <p14:tracePt t="33475" x="1200150" y="2178050"/>
          <p14:tracePt t="33475" x="1193800" y="2171700"/>
          <p14:tracePt t="33495" x="1187450" y="2171700"/>
          <p14:tracePt t="33495" x="1181100" y="2165350"/>
          <p14:tracePt t="33510" x="1174750" y="2165350"/>
          <p14:tracePt t="33525" x="1168400" y="2165350"/>
          <p14:tracePt t="33542" x="1168400" y="2171700"/>
          <p14:tracePt t="33560" x="1162050" y="2178050"/>
          <p14:tracePt t="33575" x="1162050" y="2184400"/>
          <p14:tracePt t="33575" x="1168400" y="2203450"/>
          <p14:tracePt t="33594" x="1168400" y="2209800"/>
          <p14:tracePt t="33594" x="1168400" y="2222500"/>
          <p14:tracePt t="33611" x="1168400" y="2241550"/>
          <p14:tracePt t="33611" x="1174750" y="2254250"/>
          <p14:tracePt t="33626" x="1174750" y="2279650"/>
          <p14:tracePt t="33626" x="1181100" y="2298700"/>
          <p14:tracePt t="33644" x="1187450" y="2324100"/>
          <p14:tracePt t="33644" x="1200150" y="2349500"/>
          <p14:tracePt t="33644" x="1206500" y="2381250"/>
          <p14:tracePt t="33662" x="1219200" y="2413000"/>
          <p14:tracePt t="33675" x="1231900" y="2438400"/>
          <p14:tracePt t="33675" x="1257300" y="2495550"/>
          <p14:tracePt t="33693" x="1276350" y="2520950"/>
          <p14:tracePt t="33693" x="1295400" y="2546350"/>
          <p14:tracePt t="33711" x="1314450" y="2565400"/>
          <p14:tracePt t="33711" x="1333500" y="2590800"/>
          <p14:tracePt t="33711" x="1352550" y="2609850"/>
          <p14:tracePt t="33730" x="1377950" y="2635250"/>
          <p14:tracePt t="33730" x="1403350" y="2654300"/>
          <p14:tracePt t="33744" x="1435100" y="2673350"/>
          <p14:tracePt t="33744" x="1460500" y="2692400"/>
          <p14:tracePt t="33760" x="1492250" y="2705100"/>
          <p14:tracePt t="33760" x="1517650" y="2724150"/>
          <p14:tracePt t="33777" x="1549400" y="2736850"/>
          <p14:tracePt t="33777" x="1612900" y="2755900"/>
          <p14:tracePt t="33796" x="1644650" y="2762250"/>
          <p14:tracePt t="33796" x="1676400" y="2774950"/>
          <p14:tracePt t="33796" x="1714500" y="2781300"/>
          <p14:tracePt t="33817" x="1746250" y="2781300"/>
          <p14:tracePt t="33826" x="1778000" y="2787650"/>
          <p14:tracePt t="33826" x="1809750" y="2794000"/>
          <p14:tracePt t="33844" x="1835150" y="2800350"/>
          <p14:tracePt t="33844" x="1866900" y="2800350"/>
          <p14:tracePt t="33844" x="1892300" y="2806700"/>
          <p14:tracePt t="33863" x="1917700" y="2806700"/>
          <p14:tracePt t="33863" x="1943100" y="2813050"/>
          <p14:tracePt t="33877" x="1962150" y="2813050"/>
          <p14:tracePt t="33877" x="1981200" y="2819400"/>
          <p14:tracePt t="33895" x="1993900" y="2819400"/>
          <p14:tracePt t="33895" x="2012950" y="2819400"/>
          <p14:tracePt t="33911" x="2025650" y="2825750"/>
          <p14:tracePt t="33911" x="2032000" y="2825750"/>
          <p14:tracePt t="33911" x="2044700" y="2832100"/>
          <p14:tracePt t="33931" x="2051050" y="2832100"/>
          <p14:tracePt t="33943" x="2057400" y="2838450"/>
          <p14:tracePt t="33959" x="2051050" y="2844800"/>
          <p14:tracePt t="33976" x="2038350" y="2851150"/>
          <p14:tracePt t="33998" x="2032000" y="2851150"/>
          <p14:tracePt t="34014" x="2025650" y="2851150"/>
          <p14:tracePt t="34030" x="2019300" y="2851150"/>
          <p14:tracePt t="34043" x="2025650" y="2851150"/>
          <p14:tracePt t="34109" x="2032000" y="2844800"/>
          <p14:tracePt t="34117" x="2038350" y="2844800"/>
          <p14:tracePt t="34127" x="2044700" y="2844800"/>
          <p14:tracePt t="34127" x="2051050" y="2838450"/>
          <p14:tracePt t="34145" x="2057400" y="2838450"/>
          <p14:tracePt t="34145" x="2063750" y="2832100"/>
          <p14:tracePt t="34162" x="2070100" y="2825750"/>
          <p14:tracePt t="34162" x="2076450" y="2825750"/>
          <p14:tracePt t="34178" x="2082800" y="2825750"/>
          <p14:tracePt t="34194" x="2089150" y="2819400"/>
          <p14:tracePt t="34210" x="2095500" y="2819400"/>
          <p14:tracePt t="34227" x="2101850" y="2819400"/>
          <p14:tracePt t="34244" x="2101850" y="2825750"/>
          <p14:tracePt t="34261" x="2101850" y="2832100"/>
          <p14:tracePt t="34277" x="2095500" y="2838450"/>
          <p14:tracePt t="34294" x="2101850" y="2832100"/>
          <p14:tracePt t="34365" x="2095500" y="2825750"/>
          <p14:tracePt t="34393" x="2089150" y="2832100"/>
          <p14:tracePt t="34436" x="2095500" y="2838450"/>
          <p14:tracePt t="34449" x="2101850" y="2844800"/>
          <p14:tracePt t="34461" x="2108200" y="2844800"/>
          <p14:tracePt t="34469" x="2114550" y="2844800"/>
          <p14:tracePt t="34478" x="2120900" y="2851150"/>
          <p14:tracePt t="34478" x="2127250" y="2851150"/>
          <p14:tracePt t="34496" x="2133600" y="2851150"/>
          <p14:tracePt t="34496" x="2139950" y="2851150"/>
          <p14:tracePt t="34514" x="2152650" y="2857500"/>
          <p14:tracePt t="34514" x="2159000" y="2857500"/>
          <p14:tracePt t="34531" x="2165350" y="2857500"/>
          <p14:tracePt t="34531" x="2171700" y="2863850"/>
          <p14:tracePt t="34546" x="2178050" y="2863850"/>
          <p14:tracePt t="34546" x="2190750" y="2870200"/>
          <p14:tracePt t="34563" x="2197100" y="2870200"/>
          <p14:tracePt t="34563" x="2203450" y="2870200"/>
          <p14:tracePt t="34563" x="2216150" y="2876550"/>
          <p14:tracePt t="34582" x="2222500" y="2876550"/>
          <p14:tracePt t="34595" x="2228850" y="2882900"/>
          <p14:tracePt t="34595" x="2247900" y="2889250"/>
          <p14:tracePt t="34613" x="2260600" y="2889250"/>
          <p14:tracePt t="34613" x="2273300" y="2895600"/>
          <p14:tracePt t="34630" x="2279650" y="2895600"/>
          <p14:tracePt t="34630" x="2292350" y="2901950"/>
          <p14:tracePt t="34647" x="2298700" y="2901950"/>
          <p14:tracePt t="34647" x="2311400" y="2901950"/>
          <p14:tracePt t="34663" x="2324100" y="2901950"/>
          <p14:tracePt t="34663" x="2349500" y="2901950"/>
          <p14:tracePt t="34684" x="2362200" y="2901950"/>
          <p14:tracePt t="34684" x="2374900" y="2901950"/>
          <p14:tracePt t="34696" x="2387600" y="2895600"/>
          <p14:tracePt t="34696" x="2400300" y="2895600"/>
          <p14:tracePt t="34714" x="2413000" y="2895600"/>
          <p14:tracePt t="34714" x="2432050" y="2895600"/>
          <p14:tracePt t="34730" x="2444750" y="2889250"/>
          <p14:tracePt t="34730" x="2457450" y="2889250"/>
          <p14:tracePt t="34747" x="2470150" y="2889250"/>
          <p14:tracePt t="34747" x="2489200" y="2882900"/>
          <p14:tracePt t="34763" x="2501900" y="2876550"/>
          <p14:tracePt t="34763" x="2514600" y="2876550"/>
          <p14:tracePt t="34780" x="2527300" y="2870200"/>
          <p14:tracePt t="34780" x="2540000" y="2870200"/>
          <p14:tracePt t="34797" x="2546350" y="2870200"/>
          <p14:tracePt t="34797" x="2571750" y="2863850"/>
          <p14:tracePt t="34815" x="2584450" y="2857500"/>
          <p14:tracePt t="34815" x="2590800" y="2857500"/>
          <p14:tracePt t="34831" x="2603500" y="2857500"/>
          <p14:tracePt t="34831" x="2616200" y="2857500"/>
          <p14:tracePt t="34847" x="2622550" y="2857500"/>
          <p14:tracePt t="34847" x="2635250" y="2857500"/>
          <p14:tracePt t="34864" x="2641600" y="2863850"/>
          <p14:tracePt t="34864" x="2654300" y="2863850"/>
          <p14:tracePt t="34864" x="2667000" y="2863850"/>
          <p14:tracePt t="34883" x="2673350" y="2870200"/>
          <p14:tracePt t="34883" x="2686050" y="2870200"/>
          <p14:tracePt t="34899" x="2698750" y="2870200"/>
          <p14:tracePt t="34899" x="2705100" y="2876550"/>
          <p14:tracePt t="34914" x="2717800" y="2876550"/>
          <p14:tracePt t="34914" x="2730500" y="2876550"/>
          <p14:tracePt t="34914" x="2743200" y="2882900"/>
          <p14:tracePt t="34936" x="2755900" y="2882900"/>
          <p14:tracePt t="34946" x="2768600" y="2882900"/>
          <p14:tracePt t="34946" x="2794000" y="2889250"/>
          <p14:tracePt t="34966" x="2806700" y="2889250"/>
          <p14:tracePt t="34979" x="2825750" y="2889250"/>
          <p14:tracePt t="34979" x="2857500" y="2889250"/>
          <p14:tracePt t="34998" x="2876550" y="2882900"/>
          <p14:tracePt t="34998" x="2889250" y="2882900"/>
          <p14:tracePt t="35014" x="2908300" y="2882900"/>
          <p14:tracePt t="35014" x="2927350" y="2876550"/>
          <p14:tracePt t="35031" x="2946400" y="2876550"/>
          <p14:tracePt t="35031" x="2965450" y="2876550"/>
          <p14:tracePt t="35048" x="2984500" y="2870200"/>
          <p14:tracePt t="35048" x="3016250" y="2863850"/>
          <p14:tracePt t="35065" x="3028950" y="2863850"/>
          <p14:tracePt t="35065" x="3041650" y="2863850"/>
          <p14:tracePt t="35081" x="3054350" y="2863850"/>
          <p14:tracePt t="35081" x="3067050" y="2863850"/>
          <p14:tracePt t="35098" x="3073400" y="2863850"/>
          <p14:tracePt t="35098" x="3086100" y="2863850"/>
          <p14:tracePt t="35114" x="3092450" y="2863850"/>
          <p14:tracePt t="35130" x="3086100" y="2870200"/>
          <p14:tracePt t="35153" x="3079750" y="2870200"/>
          <p14:tracePt t="35169" x="3073400" y="2876550"/>
          <p14:tracePt t="35169" x="3067050" y="2876550"/>
          <p14:tracePt t="35185" x="3060700" y="2876550"/>
          <p14:tracePt t="35185" x="3048000" y="2876550"/>
          <p14:tracePt t="35199" x="3035300" y="2882900"/>
          <p14:tracePt t="35199" x="3028950" y="2882900"/>
          <p14:tracePt t="35215" x="3016250" y="2882900"/>
          <p14:tracePt t="35215" x="2997200" y="2882900"/>
          <p14:tracePt t="35215" x="2984500" y="2882900"/>
          <p14:tracePt t="35234" x="2971800" y="2882900"/>
          <p14:tracePt t="35247" x="2952750" y="2882900"/>
          <p14:tracePt t="35247" x="2921000" y="2882900"/>
          <p14:tracePt t="35266" x="2908300" y="2882900"/>
          <p14:tracePt t="35266" x="2889250" y="2882900"/>
          <p14:tracePt t="35282" x="2870200" y="2882900"/>
          <p14:tracePt t="35282" x="2851150" y="2882900"/>
          <p14:tracePt t="35298" x="2838450" y="2882900"/>
          <p14:tracePt t="35298" x="2819400" y="2882900"/>
          <p14:tracePt t="35298" x="2800350" y="2882900"/>
          <p14:tracePt t="35318" x="2787650" y="2882900"/>
          <p14:tracePt t="35330" x="2774950" y="2882900"/>
          <p14:tracePt t="35330" x="2743200" y="2876550"/>
          <p14:tracePt t="35351" x="2730500" y="2876550"/>
          <p14:tracePt t="35351" x="2724150" y="2876550"/>
          <p14:tracePt t="35365" x="2711450" y="2870200"/>
          <p14:tracePt t="35365" x="2705100" y="2870200"/>
          <p14:tracePt t="35382" x="2692400" y="2863850"/>
          <p14:tracePt t="35382" x="2686050" y="2863850"/>
          <p14:tracePt t="35399" x="2679700" y="2857500"/>
          <p14:tracePt t="35399" x="2673350" y="2857500"/>
          <p14:tracePt t="35416" x="2660650" y="2857500"/>
          <p14:tracePt t="35431" x="2660650" y="2863850"/>
          <p14:tracePt t="35453" x="2667000" y="2863850"/>
          <p14:tracePt t="35469" x="2673350" y="2870200"/>
          <p14:tracePt t="35469" x="2686050" y="2870200"/>
          <p14:tracePt t="35482" x="2698750" y="2876550"/>
          <p14:tracePt t="35482" x="2711450" y="2876550"/>
          <p14:tracePt t="35499" x="2724150" y="2882900"/>
          <p14:tracePt t="35499" x="2743200" y="2889250"/>
          <p14:tracePt t="35516" x="2762250" y="2889250"/>
          <p14:tracePt t="35516" x="2806700" y="2895600"/>
          <p14:tracePt t="35534" x="2825750" y="2901950"/>
          <p14:tracePt t="35534" x="2851150" y="2901950"/>
          <p14:tracePt t="35550" x="2882900" y="2901950"/>
          <p14:tracePt t="35550" x="2908300" y="2901950"/>
          <p14:tracePt t="35567" x="2940050" y="2901950"/>
          <p14:tracePt t="35567" x="2971800" y="2901950"/>
          <p14:tracePt t="35583" x="2997200" y="2901950"/>
          <p14:tracePt t="35583" x="3028950" y="2901950"/>
          <p14:tracePt t="35583" x="3060700" y="2901950"/>
          <p14:tracePt t="35602" x="3086100" y="2901950"/>
          <p14:tracePt t="35615" x="3111500" y="2901950"/>
          <p14:tracePt t="35615" x="3168650" y="2901950"/>
          <p14:tracePt t="35634" x="3194050" y="2901950"/>
          <p14:tracePt t="35634" x="3219450" y="2901950"/>
          <p14:tracePt t="35650" x="3244850" y="2895600"/>
          <p14:tracePt t="35650" x="3270250" y="2895600"/>
          <p14:tracePt t="35666" x="3295650" y="2889250"/>
          <p14:tracePt t="35666" x="3314700" y="2889250"/>
          <p14:tracePt t="35684" x="3333750" y="2882900"/>
          <p14:tracePt t="35684" x="3359150" y="2882900"/>
          <p14:tracePt t="35684" x="3371850" y="2876550"/>
          <p14:tracePt t="35702" x="3390900" y="2870200"/>
          <p14:tracePt t="35702" x="3403600" y="2870200"/>
          <p14:tracePt t="35717" x="3416300" y="2863850"/>
          <p14:tracePt t="35717" x="3429000" y="2863850"/>
          <p14:tracePt t="35733" x="3441700" y="2857500"/>
          <p14:tracePt t="35733" x="3448050" y="2857500"/>
          <p14:tracePt t="35750" x="3460750" y="2857500"/>
          <p14:tracePt t="35750" x="3467100" y="2857500"/>
          <p14:tracePt t="35767" x="3467100" y="2851150"/>
          <p14:tracePt t="35767" x="3473450" y="2851150"/>
          <p14:tracePt t="35784" x="3479800" y="2851150"/>
          <p14:tracePt t="35799" x="3486150" y="2851150"/>
          <p14:tracePt t="35815" x="3479800" y="2857500"/>
          <p14:tracePt t="35841" x="3479800" y="2863850"/>
          <p14:tracePt t="35857" x="3473450" y="2870200"/>
          <p14:tracePt t="35881" x="3479800" y="2876550"/>
          <p14:tracePt t="35909" x="3486150" y="2882900"/>
          <p14:tracePt t="35941" x="3479800" y="2882900"/>
          <p14:tracePt t="35969" x="3333750" y="2813050"/>
          <p14:tracePt t="36076" x="3321050" y="2794000"/>
          <p14:tracePt t="36082" x="3308350" y="2774950"/>
          <p14:tracePt t="36090" x="3295650" y="2749550"/>
          <p14:tracePt t="36100" x="3270250" y="2686050"/>
          <p14:tracePt t="36117" x="3251200" y="2590800"/>
          <p14:tracePt t="36134" x="3251200" y="2527300"/>
          <p14:tracePt t="36150" x="3270250" y="2470150"/>
          <p14:tracePt t="36167" x="3314700" y="2419350"/>
          <p14:tracePt t="36186" x="3416300" y="2349500"/>
          <p14:tracePt t="36202" x="3492500" y="2317750"/>
          <p14:tracePt t="36217" x="3575050" y="2298700"/>
          <p14:tracePt t="36234" x="3663950" y="2292350"/>
          <p14:tracePt t="36251" x="3752850" y="2292350"/>
          <p14:tracePt t="36267" x="3841750" y="2311400"/>
          <p14:tracePt t="36267" x="3886200" y="2317750"/>
          <p14:tracePt t="36286" x="3962400" y="2349500"/>
          <p14:tracePt t="36302" x="4038600" y="2387600"/>
          <p14:tracePt t="36318" x="4095750" y="2438400"/>
          <p14:tracePt t="36334" x="4140200" y="2495550"/>
          <p14:tracePt t="36351" x="4171950" y="2552700"/>
          <p14:tracePt t="36351" x="4178300" y="2584450"/>
          <p14:tracePt t="36370" x="4184650" y="2641600"/>
          <p14:tracePt t="36384" x="4178300" y="2692400"/>
          <p14:tracePt t="36402" x="4152900" y="2736850"/>
          <p14:tracePt t="36418" x="4102100" y="2794000"/>
          <p14:tracePt t="36435" x="4051300" y="2825750"/>
          <p14:tracePt t="36451" x="4000500" y="2851150"/>
          <p14:tracePt t="36468" x="3943350" y="2876550"/>
          <p14:tracePt t="36485" x="3848100" y="2901950"/>
          <p14:tracePt t="36502" x="3784600" y="2914650"/>
          <p14:tracePt t="36518" x="3727450" y="2927350"/>
          <p14:tracePt t="36535" x="3676650" y="2933700"/>
          <p14:tracePt t="36535" x="3657600" y="2940050"/>
          <p14:tracePt t="36554" x="3613150" y="2946400"/>
          <p14:tracePt t="36570" x="3575050" y="2952750"/>
          <p14:tracePt t="36586" x="3543300" y="2959100"/>
          <p14:tracePt t="36602" x="3517900" y="2959100"/>
          <p14:tracePt t="36618" x="3498850" y="2965450"/>
          <p14:tracePt t="36635" x="3486150" y="2965450"/>
          <p14:tracePt t="36654" x="3479800" y="2965450"/>
          <p14:tracePt t="36669" x="3486150" y="2965450"/>
          <p14:tracePt t="36721" x="3492500" y="2965450"/>
          <p14:tracePt t="36750" x="3486150" y="2959100"/>
          <p14:tracePt t="36825" x="3479800" y="2959100"/>
          <p14:tracePt t="36849" x="3473450" y="2959100"/>
          <p14:tracePt t="36869" x="3467100" y="2965450"/>
          <p14:tracePt t="36893" x="3460750" y="2971800"/>
          <p14:tracePt t="36961" x="3454400" y="2965450"/>
          <p14:tracePt t="37006" x="3448050" y="2965450"/>
          <p14:tracePt t="37033" x="3448050" y="2959100"/>
          <p14:tracePt t="37057" x="3441700" y="2959100"/>
          <p14:tracePt t="37081" x="3435350" y="2959100"/>
          <p14:tracePt t="37110" x="3441700" y="2959100"/>
          <p14:tracePt t="37161" x="3441700" y="2952750"/>
          <p14:tracePt t="37169" x="3441700" y="2946400"/>
          <p14:tracePt t="37186" x="3441700" y="2940050"/>
          <p14:tracePt t="37201" x="3435350" y="2933700"/>
          <p14:tracePt t="37214" x="3422650" y="2933700"/>
          <p14:tracePt t="37229" x="3416300" y="2933700"/>
          <p14:tracePt t="37245" x="3409950" y="2933700"/>
          <p14:tracePt t="37261" x="3403600" y="2933700"/>
          <p14:tracePt t="37274" x="3409950" y="2940050"/>
          <p14:tracePt t="37329" x="3416300" y="2940050"/>
          <p14:tracePt t="37341" x="3422650" y="2946400"/>
          <p14:tracePt t="37357" x="3429000" y="2952750"/>
          <p14:tracePt t="37373" x="3435350" y="2952750"/>
          <p14:tracePt t="37389" x="3441700" y="2959100"/>
          <p14:tracePt t="37402" x="3441700" y="2965450"/>
          <p14:tracePt t="37417" x="3441700" y="2971800"/>
          <p14:tracePt t="37434" x="3448050" y="2978150"/>
          <p14:tracePt t="37453" x="3454400" y="2978150"/>
          <p14:tracePt t="37477" x="3460750" y="2971800"/>
          <p14:tracePt t="37493" x="3467100" y="2971800"/>
          <p14:tracePt t="37509" x="3473450" y="2965450"/>
          <p14:tracePt t="37521" x="3479800" y="2965450"/>
          <p14:tracePt t="37537" x="3486150" y="2965450"/>
          <p14:tracePt t="37553" x="3492500" y="2959100"/>
          <p14:tracePt t="37569" x="3498850" y="2952750"/>
          <p14:tracePt t="37581" x="3511550" y="2952750"/>
          <p14:tracePt t="37597" x="3517900" y="2946400"/>
          <p14:tracePt t="37613" x="3524250" y="2940050"/>
          <p14:tracePt t="37629" x="3524250" y="2933700"/>
          <p14:tracePt t="37642" x="3530600" y="2927350"/>
          <p14:tracePt t="37658" x="3530600" y="2921000"/>
          <p14:tracePt t="37749" x="3536950" y="2914650"/>
          <p14:tracePt t="37769" x="3543300" y="2908300"/>
          <p14:tracePt t="37785" x="3549650" y="2908300"/>
          <p14:tracePt t="37801" x="3562350" y="2901950"/>
          <p14:tracePt t="37813" x="3562350" y="2895600"/>
          <p14:tracePt t="37829" x="3568700" y="2889250"/>
          <p14:tracePt t="37853" x="3562350" y="2889250"/>
          <p14:tracePt t="37881" x="3556000" y="2895600"/>
          <p14:tracePt t="37898" x="3549650" y="2895600"/>
          <p14:tracePt t="37913" x="3543300" y="2895600"/>
          <p14:tracePt t="37933" x="3543300" y="2901950"/>
          <p14:tracePt t="37973" x="3536950" y="2901950"/>
          <p14:tracePt t="38049" x="3543300" y="2901950"/>
          <p14:tracePt t="38137" x="3543300" y="2895600"/>
          <p14:tracePt t="38233" x="3536950" y="2895600"/>
          <p14:tracePt t="38273" x="3530600" y="2895600"/>
          <p14:tracePt t="38293" x="3524250" y="2895600"/>
          <p14:tracePt t="38325" x="3530600" y="2901950"/>
          <p14:tracePt t="38453" x="3530600" y="2895600"/>
          <p14:tracePt t="38521" x="3524250" y="2901950"/>
          <p14:tracePt t="38593" x="3530600" y="2901950"/>
          <p14:tracePt t="38677" x="3530600" y="2895600"/>
          <p14:tracePt t="38713" x="3536950" y="2889250"/>
          <p14:tracePt t="38737" x="3543300" y="2889250"/>
          <p14:tracePt t="38849" x="3543300" y="2882900"/>
          <p14:tracePt t="38865" x="3543300" y="2876550"/>
          <p14:tracePt t="38881" x="3549650" y="2863850"/>
          <p14:tracePt t="38893" x="3549650" y="2857500"/>
          <p14:tracePt t="38909" x="3556000" y="2851150"/>
          <p14:tracePt t="38917" x="3562350" y="2838450"/>
          <p14:tracePt t="38926" x="3568700" y="2832100"/>
          <p14:tracePt t="38926" x="3575050" y="2819400"/>
          <p14:tracePt t="38946" x="3581400" y="2813050"/>
          <p14:tracePt t="38946" x="3587750" y="2800350"/>
          <p14:tracePt t="38946" x="3600450" y="2787650"/>
          <p14:tracePt t="38962" x="3606800" y="2774950"/>
          <p14:tracePt t="38962" x="3613150" y="2768600"/>
          <p14:tracePt t="38977" x="3619500" y="2755900"/>
          <p14:tracePt t="38977" x="3632200" y="2743200"/>
          <p14:tracePt t="38994" x="3638550" y="2730500"/>
          <p14:tracePt t="38994" x="3644900" y="2724150"/>
          <p14:tracePt t="39010" x="3651250" y="2711450"/>
          <p14:tracePt t="39010" x="3657600" y="2698750"/>
          <p14:tracePt t="39028" x="3663950" y="2686050"/>
          <p14:tracePt t="39028" x="3670300" y="2679700"/>
          <p14:tracePt t="39028" x="3676650" y="2667000"/>
          <p14:tracePt t="39047" x="3683000" y="2660650"/>
          <p14:tracePt t="39059" x="3689350" y="2647950"/>
          <p14:tracePt t="39059" x="3702050" y="2641600"/>
          <p14:tracePt t="39077" x="3708400" y="2628900"/>
          <p14:tracePt t="39093" x="3714750" y="2628900"/>
          <p14:tracePt t="39109" x="3714750" y="2616200"/>
          <p14:tracePt t="39126" x="3714750" y="2609850"/>
          <p14:tracePt t="39126" x="3714750" y="2597150"/>
          <p14:tracePt t="39144" x="3721100" y="2590800"/>
          <p14:tracePt t="39144" x="3721100" y="2578100"/>
          <p14:tracePt t="39162" x="3721100" y="2571750"/>
          <p14:tracePt t="39162" x="3721100" y="2559050"/>
          <p14:tracePt t="39178" x="3721100" y="2546350"/>
          <p14:tracePt t="39178" x="3721100" y="2514600"/>
          <p14:tracePt t="39195" x="3721100" y="2501900"/>
          <p14:tracePt t="39195" x="3721100" y="2482850"/>
          <p14:tracePt t="39212" x="3721100" y="2457450"/>
          <p14:tracePt t="39212" x="3721100" y="2432050"/>
          <p14:tracePt t="39228" x="3721100" y="2406650"/>
          <p14:tracePt t="39228" x="3721100" y="2381250"/>
          <p14:tracePt t="39245" x="3721100" y="2349500"/>
          <p14:tracePt t="39245" x="3714750" y="2286000"/>
          <p14:tracePt t="39262" x="3708400" y="2260600"/>
          <p14:tracePt t="39262" x="3702050" y="2228850"/>
          <p14:tracePt t="39278" x="3695700" y="2197100"/>
          <p14:tracePt t="39278" x="3683000" y="2171700"/>
          <p14:tracePt t="39295" x="3670300" y="2139950"/>
          <p14:tracePt t="39295" x="3657600" y="2114550"/>
          <p14:tracePt t="39295" x="3644900" y="2082800"/>
          <p14:tracePt t="39314" x="3632200" y="2057400"/>
          <p14:tracePt t="39327" x="3613150" y="2025650"/>
          <p14:tracePt t="39327" x="3581400" y="1974850"/>
          <p14:tracePt t="39346" x="3562350" y="1949450"/>
          <p14:tracePt t="39346" x="3543300" y="1930400"/>
          <p14:tracePt t="39362" x="3524250" y="1905000"/>
          <p14:tracePt t="39362" x="3505200" y="1885950"/>
          <p14:tracePt t="39379" x="3486150" y="1860550"/>
          <p14:tracePt t="39379" x="3460750" y="1841500"/>
          <p14:tracePt t="39395" x="3441700" y="1822450"/>
          <p14:tracePt t="39395" x="3422650" y="1803400"/>
          <p14:tracePt t="39395" x="3403600" y="1790700"/>
          <p14:tracePt t="39415" x="3384550" y="1771650"/>
          <p14:tracePt t="39427" x="3371850" y="1758950"/>
          <p14:tracePt t="39427" x="3340100" y="1727200"/>
          <p14:tracePt t="39447" x="3321050" y="1720850"/>
          <p14:tracePt t="39447" x="3302000" y="1708150"/>
          <p14:tracePt t="39462" x="3282950" y="1695450"/>
          <p14:tracePt t="39462" x="3263900" y="1689100"/>
          <p14:tracePt t="39479" x="3244850" y="1682750"/>
          <p14:tracePt t="39479" x="3213100" y="1670050"/>
          <p14:tracePt t="39495" x="3194050" y="1670050"/>
          <p14:tracePt t="39495" x="3175000" y="1663700"/>
          <p14:tracePt t="39513" x="3162300" y="1663700"/>
          <p14:tracePt t="39513" x="3143250" y="1663700"/>
          <p14:tracePt t="39529" x="3130550" y="1663700"/>
          <p14:tracePt t="39529" x="3117850" y="1663700"/>
          <p14:tracePt t="39546" x="3098800" y="1663700"/>
          <p14:tracePt t="39546" x="3073400" y="1670050"/>
          <p14:tracePt t="39563" x="3060700" y="1676400"/>
          <p14:tracePt t="39563" x="3054350" y="1676400"/>
          <p14:tracePt t="39579" x="3041650" y="1682750"/>
          <p14:tracePt t="39579" x="3028950" y="1689100"/>
          <p14:tracePt t="39596" x="3022600" y="1689100"/>
          <p14:tracePt t="39596" x="3003550" y="1701800"/>
          <p14:tracePt t="39615" x="2997200" y="1701800"/>
          <p14:tracePt t="39615" x="2990850" y="1701800"/>
          <p14:tracePt t="39630" x="2978150" y="1701800"/>
          <p14:tracePt t="39630" x="2971800" y="1701800"/>
          <p14:tracePt t="39646" x="2965450" y="1695450"/>
          <p14:tracePt t="39663" x="2838450" y="1670050"/>
          <p14:tracePt t="39776" x="2825750" y="1663700"/>
          <p14:tracePt t="39782" x="2794000" y="1651000"/>
          <p14:tracePt t="39796" x="2755900" y="1631950"/>
          <p14:tracePt t="39812" x="2724150" y="1600200"/>
          <p14:tracePt t="39830" x="2698750" y="1562100"/>
          <p14:tracePt t="39846" x="2667000" y="1498600"/>
          <p14:tracePt t="39862" x="2660650" y="1447800"/>
          <p14:tracePt t="39879" x="2667000" y="1403350"/>
          <p14:tracePt t="39896" x="2711450" y="1339850"/>
          <p14:tracePt t="39916" x="2755900" y="1295400"/>
          <p14:tracePt t="39930" x="2819400" y="1250950"/>
          <p14:tracePt t="39946" x="2895600" y="1212850"/>
          <p14:tracePt t="39963" x="2984500" y="1187450"/>
          <p14:tracePt t="39980" x="3136900" y="1149350"/>
          <p14:tracePt t="39998" x="3251200" y="1130300"/>
          <p14:tracePt t="40014" x="3365500" y="1123950"/>
          <p14:tracePt t="40030" x="3486150" y="1111250"/>
          <p14:tracePt t="40047" x="3613150" y="1104900"/>
          <p14:tracePt t="40063" x="3740150" y="1104900"/>
          <p14:tracePt t="40063" x="3803650" y="1104900"/>
          <p14:tracePt t="40083" x="3930650" y="1111250"/>
          <p14:tracePt t="40096" x="4057650" y="1123950"/>
          <p14:tracePt t="40113" x="4178300" y="1143000"/>
          <p14:tracePt t="40130" x="4292600" y="1162050"/>
          <p14:tracePt t="40147" x="4445000" y="1193800"/>
          <p14:tracePt t="40163" x="4540250" y="1219200"/>
          <p14:tracePt t="40180" x="4622800" y="1250950"/>
          <p14:tracePt t="40180" x="4654550" y="1263650"/>
          <p14:tracePt t="40203" x="4718050" y="1295400"/>
          <p14:tracePt t="40214" x="4768850" y="1327150"/>
          <p14:tracePt t="40230" x="4800600" y="1358900"/>
          <p14:tracePt t="40247" x="4819650" y="1390650"/>
          <p14:tracePt t="40264" x="4819650" y="1428750"/>
          <p14:tracePt t="40282" x="4806950" y="1447800"/>
          <p14:tracePt t="40297" x="4775200" y="1473200"/>
          <p14:tracePt t="40314" x="4743450" y="1492250"/>
          <p14:tracePt t="40331" x="4692650" y="1511300"/>
          <p14:tracePt t="40347" x="4635500" y="1530350"/>
          <p14:tracePt t="40347" x="4603750" y="1536700"/>
          <p14:tracePt t="40366" x="4540250" y="1555750"/>
          <p14:tracePt t="40382" x="4464050" y="1568450"/>
          <p14:tracePt t="40397" x="4375150" y="1587500"/>
          <p14:tracePt t="40414" x="4279900" y="1606550"/>
          <p14:tracePt t="40431" x="4178300" y="1625600"/>
          <p14:tracePt t="40431" x="4127500" y="1631950"/>
          <p14:tracePt t="40450" x="4013200" y="1651000"/>
          <p14:tracePt t="40464" x="3898900" y="1670050"/>
          <p14:tracePt t="40481" x="3778250" y="1682750"/>
          <p14:tracePt t="40498" x="3587750" y="1701800"/>
          <p14:tracePt t="40515" x="3467100" y="1708150"/>
          <p14:tracePt t="40531" x="3352800" y="1708150"/>
          <p14:tracePt t="40548" x="3244850" y="1708150"/>
          <p14:tracePt t="40565" x="3124200" y="1701800"/>
          <p14:tracePt t="40582" x="3067050" y="1695450"/>
          <p14:tracePt t="40598" x="3035300" y="1695450"/>
          <p14:tracePt t="40615" x="3022600" y="1689100"/>
          <p14:tracePt t="40633" x="3035300" y="1682750"/>
          <p14:tracePt t="40650" x="3048000" y="1682750"/>
          <p14:tracePt t="40666" x="3073400" y="1676400"/>
          <p14:tracePt t="40666" x="3086100" y="1670050"/>
          <p14:tracePt t="40683" x="3105150" y="1670050"/>
          <p14:tracePt t="40683" x="3149600" y="1670050"/>
          <p14:tracePt t="40704" x="3175000" y="1670050"/>
          <p14:tracePt t="40715" x="3200400" y="1670050"/>
          <p14:tracePt t="40715" x="3225800" y="1670050"/>
          <p14:tracePt t="40735" x="3289300" y="1670050"/>
          <p14:tracePt t="40735" x="3321050" y="1670050"/>
          <p14:tracePt t="40750" x="3346450" y="1676400"/>
          <p14:tracePt t="40750" x="3378200" y="1676400"/>
          <p14:tracePt t="40767" x="3409950" y="1676400"/>
          <p14:tracePt t="40767" x="3435350" y="1676400"/>
          <p14:tracePt t="40783" x="3467100" y="1676400"/>
          <p14:tracePt t="40783" x="3492500" y="1682750"/>
          <p14:tracePt t="40799" x="3517900" y="1682750"/>
          <p14:tracePt t="40799" x="3562350" y="1695450"/>
          <p14:tracePt t="40817" x="3581400" y="1695450"/>
          <p14:tracePt t="40817" x="3600450" y="1701800"/>
          <p14:tracePt t="40834" x="3613150" y="1708150"/>
          <p14:tracePt t="40834" x="3625850" y="1714500"/>
          <p14:tracePt t="40850" x="3638550" y="1720850"/>
          <p14:tracePt t="40850" x="3651250" y="1733550"/>
          <p14:tracePt t="40867" x="3657600" y="1739900"/>
          <p14:tracePt t="40867" x="3663950" y="1746250"/>
          <p14:tracePt t="40883" x="3625850" y="1943100"/>
          <p14:tracePt t="40976" x="3619500" y="1968500"/>
          <p14:tracePt t="40981" x="3606800" y="2038350"/>
          <p14:tracePt t="40999" x="3594100" y="2146300"/>
          <p14:tracePt t="41018" x="3587750" y="2222500"/>
          <p14:tracePt t="41034" x="3587750" y="2298700"/>
          <p14:tracePt t="41050" x="3581400" y="2368550"/>
          <p14:tracePt t="41066" x="3581400" y="2438400"/>
          <p14:tracePt t="41083" x="3575050" y="2501900"/>
          <p14:tracePt t="41083" x="3575050" y="2527300"/>
          <p14:tracePt t="41102" x="3568700" y="2578100"/>
          <p14:tracePt t="41116" x="3568700" y="2616200"/>
          <p14:tracePt t="41133" x="3568700" y="2647950"/>
          <p14:tracePt t="41150" x="3568700" y="2660650"/>
          <p14:tracePt t="41167" x="3568700" y="2667000"/>
          <p14:tracePt t="41183" x="3575050" y="2667000"/>
          <p14:tracePt t="41214" x="3581400" y="2660650"/>
          <p14:tracePt t="41233" x="3587750" y="2660650"/>
          <p14:tracePt t="41273" x="3587750" y="2654300"/>
          <p14:tracePt t="41294" x="3587750" y="2647950"/>
          <p14:tracePt t="41309" x="3587750" y="2641600"/>
          <p14:tracePt t="41326" x="3594100" y="2641600"/>
          <p14:tracePt t="41353" x="3600450" y="2647950"/>
          <p14:tracePt t="41369" x="3606800" y="2647950"/>
          <p14:tracePt t="41386" x="3619500" y="2654300"/>
          <p14:tracePt t="41402" x="3625850" y="2660650"/>
          <p14:tracePt t="41429" x="3619500" y="2660650"/>
          <p14:tracePt t="41453" x="3619500" y="2667000"/>
          <p14:tracePt t="41461" x="3613150" y="2673350"/>
          <p14:tracePt t="41473" x="3606800" y="2679700"/>
          <p14:tracePt t="41484" x="3606800" y="2692400"/>
          <p14:tracePt t="41484" x="3600450" y="2711450"/>
          <p14:tracePt t="41502" x="3600450" y="2724150"/>
          <p14:tracePt t="41502" x="3600450" y="2736850"/>
          <p14:tracePt t="41519" x="3594100" y="2755900"/>
          <p14:tracePt t="41519" x="3594100" y="2781300"/>
          <p14:tracePt t="41536" x="3587750" y="2794000"/>
          <p14:tracePt t="41536" x="3587750" y="2806700"/>
          <p14:tracePt t="41553" x="3587750" y="2813050"/>
          <p14:tracePt t="41553" x="3587750" y="2825750"/>
          <p14:tracePt t="41569" x="3594100" y="2832100"/>
          <p14:tracePt t="41569" x="3594100" y="2838450"/>
          <p14:tracePt t="41586" x="3600450" y="2844800"/>
          <p14:tracePt t="41586" x="3606800" y="2857500"/>
          <p14:tracePt t="41602" x="3606800" y="2863850"/>
          <p14:tracePt t="41602" x="3613150" y="2870200"/>
          <p14:tracePt t="41619" x="3613150" y="2876550"/>
          <p14:tracePt t="41635" x="3619500" y="2882900"/>
          <p14:tracePt t="41635" x="3619500" y="2889250"/>
          <p14:tracePt t="41635" x="3619500" y="2895600"/>
          <p14:tracePt t="41655" x="3613150" y="2901950"/>
          <p14:tracePt t="41655" x="3613150" y="2908300"/>
          <p14:tracePt t="41670" x="3606800" y="2908300"/>
          <p14:tracePt t="41670" x="3600450" y="2914650"/>
          <p14:tracePt t="41686" x="3587750" y="2927350"/>
          <p14:tracePt t="41686" x="3581400" y="2933700"/>
          <p14:tracePt t="41703" x="3562350" y="2940050"/>
          <p14:tracePt t="41703" x="3549650" y="2946400"/>
          <p14:tracePt t="41719" x="3530600" y="2946400"/>
          <p14:tracePt t="41719" x="3505200" y="2946400"/>
          <p14:tracePt t="41738" x="3219450" y="2857500"/>
          <p14:tracePt t="41816" x="3200400" y="2832100"/>
          <p14:tracePt t="41822" x="3168650" y="2781300"/>
          <p14:tracePt t="41836" x="3149600" y="2711450"/>
          <p14:tracePt t="41852" x="3136900" y="2641600"/>
          <p14:tracePt t="41869" x="3136900" y="2565400"/>
          <p14:tracePt t="41886" x="3168650" y="2457450"/>
          <p14:tracePt t="41904" x="3225800" y="2400300"/>
          <p14:tracePt t="41919" x="3289300" y="2343150"/>
          <p14:tracePt t="41936" x="3416300" y="2279650"/>
          <p14:tracePt t="41953" x="3505200" y="2254250"/>
          <p14:tracePt t="41969" x="3594100" y="2235200"/>
          <p14:tracePt t="41986" x="3683000" y="2235200"/>
          <p14:tracePt t="42003" x="3778250" y="2247900"/>
          <p14:tracePt t="42019" x="3860800" y="2273300"/>
          <p14:tracePt t="42019" x="3905250" y="2286000"/>
          <p14:tracePt t="42038" x="3975100" y="2330450"/>
          <p14:tracePt t="42054" x="4038600" y="2381250"/>
          <p14:tracePt t="42070" x="4083050" y="2432050"/>
          <p14:tracePt t="42086" x="4108450" y="2489200"/>
          <p14:tracePt t="42103" x="4121150" y="2540000"/>
          <p14:tracePt t="42103" x="4121150" y="2565400"/>
          <p14:tracePt t="42122" x="4114800" y="2622550"/>
          <p14:tracePt t="42136" x="4089400" y="2679700"/>
          <p14:tracePt t="42153" x="4051300" y="2730500"/>
          <p14:tracePt t="42170" x="4000500" y="2774950"/>
          <p14:tracePt t="42187" x="3898900" y="2832100"/>
          <p14:tracePt t="42203" x="3822700" y="2863850"/>
          <p14:tracePt t="42220" x="3733800" y="2895600"/>
          <p14:tracePt t="42237" x="3613150" y="2921000"/>
          <p14:tracePt t="42254" x="3536950" y="2933700"/>
          <p14:tracePt t="42270" x="3479800" y="2933700"/>
          <p14:tracePt t="42287" x="3435350" y="2927350"/>
          <p14:tracePt t="42304" x="3390900" y="2914650"/>
          <p14:tracePt t="42324" x="3384550" y="2914650"/>
          <p14:tracePt t="42337" x="3384550" y="2927350"/>
          <p14:tracePt t="42373" x="3397250" y="2927350"/>
          <p14:tracePt t="42381" x="3403600" y="2933700"/>
          <p14:tracePt t="42397" x="3409950" y="2933700"/>
          <p14:tracePt t="42407" x="3416300" y="2933700"/>
          <p14:tracePt t="42421" x="3422650" y="2933700"/>
          <p14:tracePt t="42421" x="3429000" y="2940050"/>
          <p14:tracePt t="42438" x="3441700" y="2940050"/>
          <p14:tracePt t="42438" x="3454400" y="2946400"/>
          <p14:tracePt t="42460" x="3467100" y="2946400"/>
          <p14:tracePt t="42470" x="3473450" y="2952750"/>
          <p14:tracePt t="42470" x="3486150" y="2952750"/>
          <p14:tracePt t="42470" x="3498850" y="2952750"/>
          <p14:tracePt t="42491" x="3505200" y="2952750"/>
          <p14:tracePt t="42491" x="3517900" y="2952750"/>
          <p14:tracePt t="42506" x="3524250" y="2959100"/>
          <p14:tracePt t="42506" x="3536950" y="2959100"/>
          <p14:tracePt t="42522" x="3543300" y="2959100"/>
          <p14:tracePt t="42522" x="3556000" y="2965450"/>
          <p14:tracePt t="42539" x="3562350" y="2965450"/>
          <p14:tracePt t="42539" x="3581400" y="2971800"/>
          <p14:tracePt t="42556" x="3587750" y="2978150"/>
          <p14:tracePt t="42556" x="3600450" y="2978150"/>
          <p14:tracePt t="42574" x="3606800" y="2984500"/>
          <p14:tracePt t="42574" x="3619500" y="2984500"/>
          <p14:tracePt t="42589" x="3625850" y="2984500"/>
          <p14:tracePt t="42589" x="3638550" y="2984500"/>
          <p14:tracePt t="42607" x="3644900" y="2990850"/>
          <p14:tracePt t="42607" x="3657600" y="2984500"/>
          <p14:tracePt t="42623" x="3663950" y="2978150"/>
          <p14:tracePt t="42638" x="3663950" y="2971800"/>
          <p14:tracePt t="42638" x="3670300" y="2965450"/>
          <p14:tracePt t="42657" x="3670300" y="2952750"/>
          <p14:tracePt t="42657" x="3670300" y="2940050"/>
          <p14:tracePt t="42657" x="3663950" y="2933700"/>
          <p14:tracePt t="42675" x="3663950" y="2921000"/>
          <p14:tracePt t="42675" x="3657600" y="2908300"/>
          <p14:tracePt t="42690" x="3651250" y="2901950"/>
          <p14:tracePt t="42690" x="3644900" y="2889250"/>
          <p14:tracePt t="42707" x="3638550" y="2876550"/>
          <p14:tracePt t="42707" x="3625850" y="2870200"/>
          <p14:tracePt t="42723" x="3613150" y="2863850"/>
          <p14:tracePt t="42723" x="3606800" y="2851150"/>
          <p14:tracePt t="42723" x="3594100" y="2844800"/>
          <p14:tracePt t="42743" x="3581400" y="2832100"/>
          <p14:tracePt t="42755" x="3568700" y="2819400"/>
          <p14:tracePt t="42755" x="3556000" y="2813050"/>
          <p14:tracePt t="42774" x="3530600" y="2794000"/>
          <p14:tracePt t="42774" x="3517900" y="2787650"/>
          <p14:tracePt t="42790" x="3505200" y="2781300"/>
          <p14:tracePt t="42790" x="3498850" y="2774950"/>
          <p14:tracePt t="42806" x="3486150" y="2774950"/>
          <p14:tracePt t="42806" x="3473450" y="2774950"/>
          <p14:tracePt t="42828" x="3467100" y="2781300"/>
          <p14:tracePt t="42838" x="3467100" y="2787650"/>
          <p14:tracePt t="42838" x="3467100" y="2800350"/>
          <p14:tracePt t="42856" x="3467100" y="2813050"/>
          <p14:tracePt t="42872" x="3505200" y="2800350"/>
          <p14:tracePt t="42997" x="3467100" y="2813050"/>
          <p14:tracePt t="42997" x="3505200" y="2800350"/>
          <p14:tracePt t="43066" x="3505200" y="2806700"/>
          <p14:tracePt t="43081" x="3505200" y="2813050"/>
          <p14:tracePt t="43094" x="3511550" y="2813050"/>
          <p14:tracePt t="43117" x="3517900" y="2813050"/>
          <p14:tracePt t="43133" x="3524250" y="2813050"/>
          <p14:tracePt t="43149" x="3530600" y="2813050"/>
          <p14:tracePt t="43161" x="3536950" y="2806700"/>
          <p14:tracePt t="43177" x="3536950" y="2813050"/>
          <p14:tracePt t="43189" x="3543300" y="2813050"/>
          <p14:tracePt t="43189" x="3549650" y="2813050"/>
          <p14:tracePt t="43189" x="3562350" y="2819400"/>
          <p14:tracePt t="43210" x="3568700" y="2819400"/>
          <p14:tracePt t="43210" x="3581400" y="2819400"/>
          <p14:tracePt t="43224" x="3594100" y="2825750"/>
          <p14:tracePt t="43224" x="3606800" y="2825750"/>
          <p14:tracePt t="43241" x="3619500" y="2825750"/>
          <p14:tracePt t="43241" x="3638550" y="2825750"/>
          <p14:tracePt t="43257" x="3651250" y="2825750"/>
          <p14:tracePt t="43257" x="3689350" y="2825750"/>
          <p14:tracePt t="43275" x="3708400" y="2825750"/>
          <p14:tracePt t="43275" x="3733800" y="2819400"/>
          <p14:tracePt t="43291" x="3752850" y="2819400"/>
          <p14:tracePt t="43291" x="3778250" y="2819400"/>
          <p14:tracePt t="43308" x="3803650" y="2819400"/>
          <p14:tracePt t="43308" x="3835400" y="2825750"/>
          <p14:tracePt t="43325" x="3860800" y="2825750"/>
          <p14:tracePt t="43325" x="3917950" y="2832100"/>
          <p14:tracePt t="43341" x="3956050" y="2832100"/>
          <p14:tracePt t="43341" x="3987800" y="2832100"/>
          <p14:tracePt t="43358" x="4032250" y="2832100"/>
          <p14:tracePt t="43358" x="4070350" y="2832100"/>
          <p14:tracePt t="43375" x="4114800" y="2832100"/>
          <p14:tracePt t="43375" x="4165600" y="2838450"/>
          <p14:tracePt t="43375" x="4216400" y="2838450"/>
          <p14:tracePt t="43394" x="4267200" y="2844800"/>
          <p14:tracePt t="43407" x="4324350" y="2844800"/>
          <p14:tracePt t="43407" x="4375150" y="2851150"/>
          <p14:tracePt t="43426" x="4495800" y="2870200"/>
          <p14:tracePt t="43426" x="4565650" y="2882900"/>
          <p14:tracePt t="43443" x="4629150" y="2895600"/>
          <p14:tracePt t="43443" x="4699000" y="2914650"/>
          <p14:tracePt t="43458" x="4775200" y="2927350"/>
          <p14:tracePt t="43458" x="4851400" y="2940050"/>
          <p14:tracePt t="43475" x="4927600" y="2952750"/>
          <p14:tracePt t="43475" x="5003800" y="2965450"/>
          <p14:tracePt t="43475" x="5086350" y="2971800"/>
          <p14:tracePt t="43494" x="5168900" y="2978150"/>
          <p14:tracePt t="43507" x="5251450" y="2978150"/>
          <p14:tracePt t="43507" x="5410200" y="2971800"/>
          <p14:tracePt t="43525" x="5486400" y="2959100"/>
          <p14:tracePt t="43525" x="5562600" y="2952750"/>
          <p14:tracePt t="43542" x="5638800" y="2933700"/>
          <p14:tracePt t="43542" x="5715000" y="2921000"/>
          <p14:tracePt t="43559" x="5784850" y="2901950"/>
          <p14:tracePt t="43559" x="5924550" y="2870200"/>
          <p14:tracePt t="43577" x="5988050" y="2851150"/>
          <p14:tracePt t="43577" x="6045200" y="2838450"/>
          <p14:tracePt t="43593" x="6096000" y="2832100"/>
          <p14:tracePt t="43593" x="6146800" y="2819400"/>
          <p14:tracePt t="43609" x="6191250" y="2819400"/>
          <p14:tracePt t="43609" x="6235700" y="2813050"/>
          <p14:tracePt t="43625" x="6273800" y="2813050"/>
          <p14:tracePt t="43625" x="6337300" y="2806700"/>
          <p14:tracePt t="43643" x="6369050" y="2813050"/>
          <p14:tracePt t="43643" x="6394450" y="2813050"/>
          <p14:tracePt t="43659" x="6419850" y="2813050"/>
          <p14:tracePt t="43659" x="6438900" y="2813050"/>
          <p14:tracePt t="43676" x="6451600" y="2819400"/>
          <p14:tracePt t="43676" x="6464300" y="2819400"/>
          <p14:tracePt t="43676" x="6477000" y="2825750"/>
          <p14:tracePt t="43696" x="6483350" y="2825750"/>
          <p14:tracePt t="43696" x="6489700" y="2825750"/>
          <p14:tracePt t="43710" x="6483350" y="2832100"/>
          <p14:tracePt t="43741" x="6477000" y="2838450"/>
          <p14:tracePt t="43753" x="6470650" y="2838450"/>
          <p14:tracePt t="43762" x="6464300" y="2838450"/>
          <p14:tracePt t="43775" x="6451600" y="2844800"/>
          <p14:tracePt t="43775" x="6445250" y="2844800"/>
          <p14:tracePt t="43794" x="6432550" y="2851150"/>
          <p14:tracePt t="43794" x="6419850" y="2851150"/>
          <p14:tracePt t="43810" x="6413500" y="2857500"/>
          <p14:tracePt t="43825" x="6407150" y="2857500"/>
          <p14:tracePt t="43842" x="6400800" y="2863850"/>
          <p14:tracePt t="43858" x="6394450" y="2870200"/>
          <p14:tracePt t="43875" x="6394450" y="2876550"/>
          <p14:tracePt t="43905" x="6394450" y="2882900"/>
          <p14:tracePt t="43957" x="6388100" y="2889250"/>
          <p14:tracePt t="43989" x="6381750" y="2889250"/>
          <p14:tracePt t="44009" x="6375400" y="2895600"/>
          <p14:tracePt t="44041" x="6369050" y="2895600"/>
          <p14:tracePt t="44053" x="6362700" y="2895600"/>
          <p14:tracePt t="44069" x="6362700" y="2901950"/>
          <p14:tracePt t="44087" x="6356350" y="2908300"/>
          <p14:tracePt t="44109" x="6362700" y="2914650"/>
          <p14:tracePt t="44137" x="6369050" y="2908300"/>
          <p14:tracePt t="44161" x="6375400" y="2908300"/>
          <p14:tracePt t="44173" x="6375400" y="2901950"/>
          <p14:tracePt t="44197" x="6375400" y="2908300"/>
          <p14:tracePt t="44258" x="6369050" y="2908300"/>
          <p14:tracePt t="44281" x="6362700" y="2901950"/>
          <p14:tracePt t="44325" x="6369050" y="2901950"/>
          <p14:tracePt t="44341" x="6375400" y="2895600"/>
          <p14:tracePt t="44353" x="6381750" y="2889250"/>
          <p14:tracePt t="44369" x="6381750" y="2882900"/>
          <p14:tracePt t="44385" x="6388100" y="2876550"/>
          <p14:tracePt t="44409" x="6394450" y="2882900"/>
          <p14:tracePt t="44505" x="6388100" y="2876550"/>
          <p14:tracePt t="44565" x="6381750" y="2876550"/>
          <p14:tracePt t="44589" x="6375400" y="2876550"/>
          <p14:tracePt t="44617" x="6381750" y="2882900"/>
          <p14:tracePt t="44693" x="6388100" y="2876550"/>
          <p14:tracePt t="44713" x="6394450" y="2876550"/>
          <p14:tracePt t="44745" x="6400800" y="2882900"/>
          <p14:tracePt t="44813" x="6407150" y="2882900"/>
          <p14:tracePt t="44865" x="6413500" y="2876550"/>
          <p14:tracePt t="44885" x="6419850" y="2876550"/>
          <p14:tracePt t="44909" x="6426200" y="2876550"/>
          <p14:tracePt t="44933" x="6426200" y="2870200"/>
          <p14:tracePt t="45009" x="6419850" y="2870200"/>
          <p14:tracePt t="45029" x="6413500" y="2863850"/>
          <p14:tracePt t="45053" x="6407150" y="2863850"/>
          <p14:tracePt t="45069" x="6400800" y="2863850"/>
          <p14:tracePt t="45081" x="6394450" y="2863850"/>
          <p14:tracePt t="45097" x="6388100" y="2863850"/>
          <p14:tracePt t="45113" x="6381750" y="2863850"/>
          <p14:tracePt t="45129" x="6375400" y="2863850"/>
          <p14:tracePt t="45141" x="6375400" y="2857500"/>
          <p14:tracePt t="45209" x="6381750" y="2857500"/>
          <p14:tracePt t="45225" x="6388100" y="2857500"/>
          <p14:tracePt t="45253" x="6400800" y="2857500"/>
          <p14:tracePt t="45269" x="6407150" y="2851150"/>
          <p14:tracePt t="45285" x="6413500" y="2851150"/>
          <p14:tracePt t="45301" x="6419850" y="2857500"/>
          <p14:tracePt t="45381" x="6426200" y="2857500"/>
          <p14:tracePt t="45406" x="6432550" y="2863850"/>
          <p14:tracePt t="45421" x="6438900" y="2863850"/>
          <p14:tracePt t="45433" x="6451600" y="2863850"/>
          <p14:tracePt t="45450" x="6464300" y="2870200"/>
          <p14:tracePt t="45473" x="6470650" y="2870200"/>
          <p14:tracePt t="45482" x="6477000" y="2870200"/>
          <p14:tracePt t="45493" x="6483350" y="2876550"/>
          <p14:tracePt t="45502" x="6489700" y="2876550"/>
          <p14:tracePt t="45514" x="6496050" y="2882900"/>
          <p14:tracePt t="45530" x="6502400" y="2889250"/>
          <p14:tracePt t="45547" x="6515100" y="2889250"/>
          <p14:tracePt t="45564" x="6521450" y="2895600"/>
          <p14:tracePt t="45564" x="6527800" y="2895600"/>
          <p14:tracePt t="45582" x="6534150" y="2901950"/>
          <p14:tracePt t="45597" x="6540500" y="2901950"/>
          <p14:tracePt t="45614" x="6540500" y="2908300"/>
          <p14:tracePt t="45637" x="6540500" y="2914650"/>
          <p14:tracePt t="45661" x="6534150" y="2914650"/>
          <p14:tracePt t="45681" x="6527800" y="2908300"/>
          <p14:tracePt t="45713" x="6521450" y="2901950"/>
          <p14:tracePt t="45741" x="6515100" y="2901950"/>
          <p14:tracePt t="45774" x="6515100" y="2895600"/>
          <p14:tracePt t="45793" x="6508750" y="2895600"/>
          <p14:tracePt t="45825" x="6515100" y="2895600"/>
          <p14:tracePt t="45953" x="6508750" y="2901950"/>
          <p14:tracePt t="46117" x="6502400" y="2901950"/>
          <p14:tracePt t="46133" x="6489700" y="2901950"/>
          <p14:tracePt t="46145" x="6489700" y="2908300"/>
          <p14:tracePt t="46153" x="6477000" y="2908300"/>
          <p14:tracePt t="46166" x="6470650" y="2908300"/>
          <p14:tracePt t="46166" x="6464300" y="2908300"/>
          <p14:tracePt t="46166" x="6457950" y="2914650"/>
          <p14:tracePt t="46186" x="6451600" y="2914650"/>
          <p14:tracePt t="46199" x="6438900" y="2914650"/>
          <p14:tracePt t="46199" x="6426200" y="2921000"/>
          <p14:tracePt t="46217" x="6419850" y="2921000"/>
          <p14:tracePt t="46217" x="6407150" y="2921000"/>
          <p14:tracePt t="46234" x="6400800" y="2927350"/>
          <p14:tracePt t="46234" x="6394450" y="2927350"/>
          <p14:tracePt t="46251" x="6388100" y="2927350"/>
          <p14:tracePt t="46251" x="6375400" y="2927350"/>
          <p14:tracePt t="46267" x="6369050" y="2927350"/>
          <p14:tracePt t="46283" x="6362700" y="2927350"/>
          <p14:tracePt t="46283" x="6350000" y="2927350"/>
          <p14:tracePt t="46301" x="6343650" y="2927350"/>
          <p14:tracePt t="46301" x="6337300" y="2927350"/>
          <p14:tracePt t="46318" x="6330950" y="2927350"/>
          <p14:tracePt t="46318" x="6311900" y="2927350"/>
          <p14:tracePt t="46334" x="6305550" y="2927350"/>
          <p14:tracePt t="46334" x="6299200" y="2927350"/>
          <p14:tracePt t="46351" x="6292850" y="2927350"/>
          <p14:tracePt t="46351" x="6286500" y="2927350"/>
          <p14:tracePt t="46367" x="6280150" y="2927350"/>
          <p14:tracePt t="46367" x="6273800" y="2927350"/>
          <p14:tracePt t="46386" x="6267450" y="2927350"/>
          <p14:tracePt t="46402" x="6280150" y="2927350"/>
          <p14:tracePt t="46441" x="6286500" y="2927350"/>
          <p14:tracePt t="46453" x="6292850" y="2927350"/>
          <p14:tracePt t="46469" x="6299200" y="2921000"/>
          <p14:tracePt t="46485" x="6305550" y="2921000"/>
          <p14:tracePt t="46501" x="6311900" y="2914650"/>
          <p14:tracePt t="46513" x="6318250" y="2914650"/>
          <p14:tracePt t="46529" x="6324600" y="2914650"/>
          <p14:tracePt t="46545" x="6330950" y="2908300"/>
          <p14:tracePt t="46565" x="6337300" y="2914650"/>
          <p14:tracePt t="46597" x="6330950" y="2908300"/>
          <p14:tracePt t="46702" x="6324600" y="2914650"/>
          <p14:tracePt t="46741" x="6318250" y="2921000"/>
          <p14:tracePt t="46801" x="6324600" y="2914650"/>
          <p14:tracePt t="46881" x="6330950" y="2914650"/>
          <p14:tracePt t="46913" x="6337300" y="2908300"/>
          <p14:tracePt t="46929" x="6343650" y="2908300"/>
          <p14:tracePt t="46941" x="6350000" y="2908300"/>
          <p14:tracePt t="46957" x="6356350" y="2908300"/>
          <p14:tracePt t="46973" x="6362700" y="2901950"/>
          <p14:tracePt t="46990" x="6375400" y="2901950"/>
          <p14:tracePt t="47002" x="6375400" y="2895600"/>
          <p14:tracePt t="47002" x="6381750" y="2895600"/>
          <p14:tracePt t="47020" x="6388100" y="2895600"/>
          <p14:tracePt t="47020" x="6394450" y="2889250"/>
          <p14:tracePt t="47037" x="6400800" y="2889250"/>
          <p14:tracePt t="47037" x="6407150" y="2889250"/>
          <p14:tracePt t="47054" x="6413500" y="2882900"/>
          <p14:tracePt t="47072" x="6419850" y="2882900"/>
          <p14:tracePt t="47072" x="6426200" y="2882900"/>
          <p14:tracePt t="47087" x="6432550" y="2882900"/>
          <p14:tracePt t="47102" x="6438900" y="2889250"/>
          <p14:tracePt t="47119" x="6445250" y="2889250"/>
          <p14:tracePt t="47136" x="6445250" y="2895600"/>
          <p14:tracePt t="47153" x="6451600" y="2901950"/>
          <p14:tracePt t="47169" x="6457950" y="2908300"/>
          <p14:tracePt t="47225" x="6457950" y="2901950"/>
          <p14:tracePt t="47333" x="6457950" y="2895600"/>
          <p14:tracePt t="47369" x="6451600" y="2895600"/>
          <p14:tracePt t="47429" x="6445250" y="2895600"/>
          <p14:tracePt t="47453" x="6451600" y="2889250"/>
          <p14:tracePt t="47549" x="6451600" y="2882900"/>
          <p14:tracePt t="47581" x="6457950" y="2882900"/>
          <p14:tracePt t="47601" x="6464300" y="2876550"/>
          <p14:tracePt t="47617" x="6470650" y="2876550"/>
          <p14:tracePt t="47633" x="6477000" y="2876550"/>
          <p14:tracePt t="47642" x="6483350" y="2876550"/>
          <p14:tracePt t="47654" x="6489700" y="2876550"/>
          <p14:tracePt t="47654" x="6496050" y="2876550"/>
          <p14:tracePt t="47672" x="6496050" y="2870200"/>
          <p14:tracePt t="47672" x="6502400" y="2870200"/>
          <p14:tracePt t="47689" x="6508750" y="2870200"/>
          <p14:tracePt t="47704" x="6521450" y="2863850"/>
          <p14:tracePt t="47721" x="6527800" y="2857500"/>
          <p14:tracePt t="47738" x="6534150" y="2857500"/>
          <p14:tracePt t="47755" x="6540500" y="2851150"/>
          <p14:tracePt t="47771" x="6546850" y="2851150"/>
          <p14:tracePt t="47789" x="6540500" y="2857500"/>
          <p14:tracePt t="47873" x="6534150" y="2857500"/>
          <p14:tracePt t="47941" x="6534150" y="2863850"/>
          <p14:tracePt t="48037" x="6527800" y="2863850"/>
          <p14:tracePt t="48061" x="6521450" y="2870200"/>
          <p14:tracePt t="48074" x="6515100" y="2870200"/>
          <p14:tracePt t="48090" x="6515100" y="2876550"/>
          <p14:tracePt t="48113" x="6508750" y="2876550"/>
          <p14:tracePt t="48141" x="6515100" y="2882900"/>
          <p14:tracePt t="48173" x="6521450" y="2882900"/>
          <p14:tracePt t="48193" x="6527800" y="2882900"/>
          <p14:tracePt t="48233" x="6527800" y="2876550"/>
          <p14:tracePt t="48277" x="6527800" y="2870200"/>
          <p14:tracePt t="48313" x="6534150" y="2870200"/>
          <p14:tracePt t="48414" x="6534150" y="2863850"/>
          <p14:tracePt t="48509" x="6534150" y="2870200"/>
          <p14:tracePt t="48577" x="6540500" y="2870200"/>
          <p14:tracePt t="48605" x="6546850" y="2876550"/>
          <p14:tracePt t="48629" x="6553200" y="2876550"/>
          <p14:tracePt t="48653" x="6559550" y="2876550"/>
          <p14:tracePt t="48673" x="6565900" y="2876550"/>
          <p14:tracePt t="48699" x="6572250" y="2882900"/>
          <p14:tracePt t="48729" x="6572250" y="2889250"/>
          <p14:tracePt t="48757" x="6578600" y="2889250"/>
          <p14:tracePt t="48789" x="6584950" y="2895600"/>
          <p14:tracePt t="48810" x="6591300" y="2895600"/>
          <p14:tracePt t="48825" x="6591300" y="2901950"/>
          <p14:tracePt t="48841" x="6597650" y="2908300"/>
          <p14:tracePt t="48853" x="6597650" y="2921000"/>
          <p14:tracePt t="48869" x="6597650" y="2927350"/>
          <p14:tracePt t="48878" x="6597650" y="2933700"/>
          <p14:tracePt t="48891" x="6597650" y="2940050"/>
          <p14:tracePt t="48891" x="6597650" y="2952750"/>
          <p14:tracePt t="48911" x="6597650" y="2959100"/>
          <p14:tracePt t="48911" x="6591300" y="2959100"/>
          <p14:tracePt t="48926" x="6578600" y="2959100"/>
          <p14:tracePt t="48941" x="6445250" y="2825750"/>
          <p14:tracePt t="49023" x="6432550" y="2800350"/>
          <p14:tracePt t="49026" x="6413500" y="2736850"/>
          <p14:tracePt t="49042" x="6394450" y="2673350"/>
          <p14:tracePt t="49059" x="6394450" y="2609850"/>
          <p14:tracePt t="49076" x="6419850" y="2520950"/>
          <p14:tracePt t="49094" x="6464300" y="2470150"/>
          <p14:tracePt t="49110" x="6521450" y="2425700"/>
          <p14:tracePt t="49126" x="6584950" y="2381250"/>
          <p14:tracePt t="49142" x="6661150" y="2343150"/>
          <p14:tracePt t="49159" x="6737350" y="2317750"/>
          <p14:tracePt t="49159" x="6775450" y="2305050"/>
          <p14:tracePt t="49179" x="6858000" y="2292350"/>
          <p14:tracePt t="49193" x="6946900" y="2292350"/>
          <p14:tracePt t="49209" x="7029450" y="2305050"/>
          <p14:tracePt t="49226" x="7112000" y="2324100"/>
          <p14:tracePt t="49243" x="7181850" y="2349500"/>
          <p14:tracePt t="49243" x="7219950" y="2368550"/>
          <p14:tracePt t="49262" x="7277100" y="2413000"/>
          <p14:tracePt t="49276" x="7327900" y="2476500"/>
          <p14:tracePt t="49293" x="7366000" y="2546350"/>
          <p14:tracePt t="49310" x="7404100" y="2647950"/>
          <p14:tracePt t="49327" x="7410450" y="2711450"/>
          <p14:tracePt t="49343" x="7404100" y="2768600"/>
          <p14:tracePt t="49360" x="7391400" y="2813050"/>
          <p14:tracePt t="49377" x="7353300" y="2851150"/>
          <p14:tracePt t="49393" x="7315200" y="2870200"/>
          <p14:tracePt t="49410" x="7270750" y="2882900"/>
          <p14:tracePt t="49427" x="7213600" y="2895600"/>
          <p14:tracePt t="49427" x="7188200" y="2901950"/>
          <p14:tracePt t="49446" x="7118350" y="2914650"/>
          <p14:tracePt t="49462" x="7035800" y="2921000"/>
          <p14:tracePt t="49477" x="6953250" y="2927350"/>
          <p14:tracePt t="49494" x="6870700" y="2927350"/>
          <p14:tracePt t="49510" x="6794500" y="2927350"/>
          <p14:tracePt t="49527" x="6724650" y="2927350"/>
          <p14:tracePt t="49527" x="6692900" y="2927350"/>
          <p14:tracePt t="49546" x="6642100" y="2927350"/>
          <p14:tracePt t="49562" x="6610350" y="2927350"/>
          <p14:tracePt t="49577" x="6584950" y="2921000"/>
          <p14:tracePt t="49594" x="6565900" y="2914650"/>
          <p14:tracePt t="49611" x="6559550" y="2908300"/>
          <p14:tracePt t="49630" x="6553200" y="2901950"/>
          <p14:tracePt t="49644" x="6559550" y="2901950"/>
          <p14:tracePt t="49682" x="6565900" y="2908300"/>
          <p14:tracePt t="49693" x="6572250" y="2914650"/>
          <p14:tracePt t="49717" x="6565900" y="2908300"/>
          <p14:tracePt t="49753" x="6559550" y="2895600"/>
          <p14:tracePt t="49769" x="6553200" y="2889250"/>
          <p14:tracePt t="49777" x="6546850" y="2889250"/>
          <p14:tracePt t="49785" x="6540500" y="2882900"/>
          <p14:tracePt t="49801" x="6534150" y="2876550"/>
          <p14:tracePt t="49814" x="6527800" y="2882900"/>
          <p14:tracePt t="49830" x="6521450" y="2882900"/>
          <p14:tracePt t="49846" x="6515100" y="2889250"/>
          <p14:tracePt t="49865" x="6508750" y="2895600"/>
          <p14:tracePt t="49889" x="6502400" y="2901950"/>
          <p14:tracePt t="49913" x="6496050" y="2908300"/>
          <p14:tracePt t="49925" x="6483350" y="2908300"/>
          <p14:tracePt t="49941" x="6477000" y="2914650"/>
          <p14:tracePt t="49957" x="6470650" y="2914650"/>
          <p14:tracePt t="49966" x="6464300" y="2921000"/>
          <p14:tracePt t="49978" x="6451600" y="2921000"/>
          <p14:tracePt t="49978" x="6438900" y="2927350"/>
          <p14:tracePt t="49996" x="6432550" y="2927350"/>
          <p14:tracePt t="49996" x="6426200" y="2933700"/>
          <p14:tracePt t="50013" x="6413500" y="2933700"/>
          <p14:tracePt t="50013" x="6407150" y="2940050"/>
          <p14:tracePt t="50030" x="6400800" y="2940050"/>
          <p14:tracePt t="50030" x="6388100" y="2940050"/>
          <p14:tracePt t="50047" x="6381750" y="2940050"/>
          <p14:tracePt t="50047" x="6381750" y="2946400"/>
          <p14:tracePt t="50063" x="6375400" y="2946400"/>
          <p14:tracePt t="50078" x="6375400" y="2940050"/>
          <p14:tracePt t="50121" x="6388100" y="2933700"/>
          <p14:tracePt t="50137" x="6394450" y="2933700"/>
          <p14:tracePt t="50145" x="6400800" y="2927350"/>
          <p14:tracePt t="50153" x="6407150" y="2927350"/>
          <p14:tracePt t="50162" x="6419850" y="2921000"/>
          <p14:tracePt t="50162" x="6432550" y="2921000"/>
          <p14:tracePt t="50162" x="6438900" y="2914650"/>
          <p14:tracePt t="50182" x="6451600" y="2914650"/>
          <p14:tracePt t="50182" x="6464300" y="2908300"/>
          <p14:tracePt t="50200" x="6477000" y="2908300"/>
          <p14:tracePt t="50200" x="6489700" y="2901950"/>
          <p14:tracePt t="50214" x="6508750" y="2901950"/>
          <p14:tracePt t="50214" x="6521450" y="2901950"/>
          <p14:tracePt t="50230" x="6534150" y="2901950"/>
          <p14:tracePt t="50230" x="6546850" y="2895600"/>
          <p14:tracePt t="50247" x="6559550" y="2895600"/>
          <p14:tracePt t="50247" x="6572250" y="2895600"/>
          <p14:tracePt t="50247" x="6578600" y="2895600"/>
          <p14:tracePt t="50266" x="6591300" y="2889250"/>
          <p14:tracePt t="50279" x="6604000" y="2889250"/>
          <p14:tracePt t="50279" x="6616700" y="2889250"/>
          <p14:tracePt t="50297" x="6629400" y="2882900"/>
          <p14:tracePt t="50297" x="6635750" y="2882900"/>
          <p14:tracePt t="50315" x="6648450" y="2876550"/>
          <p14:tracePt t="50334" x="6654800" y="2870200"/>
          <p14:tracePt t="50369" x="6661150" y="2863850"/>
          <p14:tracePt t="50385" x="6667500" y="2863850"/>
          <p14:tracePt t="50402" x="6680200" y="2857500"/>
          <p14:tracePt t="50413" x="6686550" y="2857500"/>
          <p14:tracePt t="50429" x="6692900" y="2857500"/>
          <p14:tracePt t="50437" x="6699250" y="2857500"/>
          <p14:tracePt t="50446" x="6705600" y="2857500"/>
          <p14:tracePt t="50446" x="6711950" y="2851150"/>
          <p14:tracePt t="50465" x="6718300" y="2851150"/>
          <p14:tracePt t="50465" x="6731000" y="2851150"/>
          <p14:tracePt t="50481" x="6737350" y="2844800"/>
          <p14:tracePt t="50481" x="6743700" y="2844800"/>
          <p14:tracePt t="50498" x="6750050" y="2844800"/>
          <p14:tracePt t="50498" x="6750050" y="2838450"/>
          <p14:tracePt t="50515" x="6756400" y="2838450"/>
          <p14:tracePt t="50515" x="6762750" y="2838450"/>
          <p14:tracePt t="50533" x="6769100" y="2838450"/>
          <p14:tracePt t="50547" x="6775450" y="2832100"/>
          <p14:tracePt t="50563" x="6781800" y="2832100"/>
          <p14:tracePt t="50581" x="6788150" y="2832100"/>
          <p14:tracePt t="50597" x="6794500" y="2832100"/>
          <p14:tracePt t="50614" x="6800850" y="2825750"/>
          <p14:tracePt t="50630" x="6807200" y="2825750"/>
          <p14:tracePt t="50647" x="6813550" y="2819400"/>
          <p14:tracePt t="50664" x="6819900" y="2819400"/>
          <p14:tracePt t="50681" x="6826250" y="2813050"/>
          <p14:tracePt t="50700" x="6832600" y="2813050"/>
          <p14:tracePt t="50700" x="6838950" y="2806700"/>
          <p14:tracePt t="50715" x="6845300" y="2806700"/>
          <p14:tracePt t="50730" x="6845300" y="2800350"/>
          <p14:tracePt t="50747" x="6851650" y="2794000"/>
          <p14:tracePt t="50764" x="6864350" y="2794000"/>
          <p14:tracePt t="50781" x="6870700" y="2787650"/>
          <p14:tracePt t="50798" x="6877050" y="2781300"/>
          <p14:tracePt t="50814" x="6883400" y="2774950"/>
          <p14:tracePt t="50831" x="6889750" y="2768600"/>
          <p14:tracePt t="50848" x="6896100" y="2762250"/>
          <p14:tracePt t="50873" x="6902450" y="2762250"/>
          <p14:tracePt t="50885" x="6908800" y="2755900"/>
          <p14:tracePt t="50903" x="6908800" y="2749550"/>
          <p14:tracePt t="50925" x="6915150" y="2749550"/>
          <p14:tracePt t="50977" x="6921500" y="2749550"/>
          <p14:tracePt t="51021" x="6927850" y="2749550"/>
          <p14:tracePt t="51061" x="6934200" y="2749550"/>
          <p14:tracePt t="51121" x="6934200" y="2755900"/>
          <p14:tracePt t="51141" x="6940550" y="2762250"/>
          <p14:tracePt t="51165" x="6934200" y="2762250"/>
          <p14:tracePt t="51201" x="6927850" y="2762250"/>
          <p14:tracePt t="51217" x="6921500" y="2762250"/>
          <p14:tracePt t="51233" x="6915150" y="2762250"/>
          <p14:tracePt t="51245" x="6902450" y="2755900"/>
          <p14:tracePt t="51261" x="6896100" y="2755900"/>
          <p14:tracePt t="51270" x="6889750" y="2755900"/>
          <p14:tracePt t="51286" x="6883400" y="2755900"/>
          <p14:tracePt t="51302" x="6877050" y="2749550"/>
          <p14:tracePt t="51316" x="6883400" y="2749550"/>
          <p14:tracePt t="51365" x="6889750" y="2749550"/>
          <p14:tracePt t="51381" x="6896100" y="2749550"/>
          <p14:tracePt t="51398" x="6902450" y="2755900"/>
          <p14:tracePt t="51413" x="6908800" y="2755900"/>
          <p14:tracePt t="51441" x="6902450" y="2755900"/>
          <p14:tracePt t="51481" x="6896100" y="2755900"/>
          <p14:tracePt t="51493" x="6889750" y="2755900"/>
          <p14:tracePt t="51509" x="6877050" y="2749550"/>
          <p14:tracePt t="51525" x="6870700" y="2743200"/>
          <p14:tracePt t="51541" x="6864350" y="2736850"/>
          <p14:tracePt t="51550" x="6858000" y="2730500"/>
          <p14:tracePt t="51550" x="6851650" y="2717800"/>
          <p14:tracePt t="51550" x="6845300" y="2705100"/>
          <p14:tracePt t="51573" x="6832600" y="2686050"/>
          <p14:tracePt t="51583" x="6819900" y="2667000"/>
          <p14:tracePt t="51583" x="6794500" y="2616200"/>
          <p14:tracePt t="51602" x="6781800" y="2590800"/>
          <p14:tracePt t="51602" x="6762750" y="2559050"/>
          <p14:tracePt t="51618" x="6743700" y="2527300"/>
          <p14:tracePt t="51618" x="6718300" y="2495550"/>
          <p14:tracePt t="51635" x="6699250" y="2457450"/>
          <p14:tracePt t="51635" x="6680200" y="2419350"/>
          <p14:tracePt t="51651" x="6654800" y="2368550"/>
          <p14:tracePt t="51651" x="6616700" y="2266950"/>
          <p14:tracePt t="51668" x="6591300" y="2209800"/>
          <p14:tracePt t="51668" x="6565900" y="2146300"/>
          <p14:tracePt t="51685" x="6546850" y="2089150"/>
          <p14:tracePt t="51685" x="6521450" y="2038350"/>
          <p14:tracePt t="51702" x="6496050" y="1981200"/>
          <p14:tracePt t="51702" x="6470650" y="1930400"/>
          <p14:tracePt t="51719" x="6445250" y="1885950"/>
          <p14:tracePt t="51719" x="6407150" y="1809750"/>
          <p14:tracePt t="51735" x="6388100" y="1778000"/>
          <p14:tracePt t="51735" x="6369050" y="1752600"/>
          <p14:tracePt t="51752" x="6350000" y="1733550"/>
          <p14:tracePt t="51752" x="6330950" y="1714500"/>
          <p14:tracePt t="51768" x="6318250" y="1701800"/>
          <p14:tracePt t="51768" x="6273800" y="1682750"/>
          <p14:tracePt t="51785" x="6254750" y="1676400"/>
          <p14:tracePt t="51785" x="6235700" y="1670050"/>
          <p14:tracePt t="51802" x="6210300" y="1670050"/>
          <p14:tracePt t="51802" x="6184900" y="1670050"/>
          <p14:tracePt t="51821" x="6165850" y="1670050"/>
          <p14:tracePt t="51821" x="6140450" y="1663700"/>
          <p14:tracePt t="51836" x="6115050" y="1663700"/>
          <p14:tracePt t="51836" x="6089650" y="1663700"/>
          <p14:tracePt t="51836" x="6064250" y="1670050"/>
          <p14:tracePt t="51855" x="6038850" y="1670050"/>
          <p14:tracePt t="51855" x="6013450" y="1670050"/>
          <p14:tracePt t="51870" x="5988050" y="1670050"/>
          <p14:tracePt t="51870" x="5962650" y="1676400"/>
          <p14:tracePt t="51886" x="5937250" y="1676400"/>
          <p14:tracePt t="51886" x="5911850" y="1676400"/>
          <p14:tracePt t="51886" x="5892800" y="1676400"/>
          <p14:tracePt t="51906" x="5873750" y="1676400"/>
          <p14:tracePt t="51918" x="5848350" y="1676400"/>
          <p14:tracePt t="51918" x="5829300" y="1670050"/>
          <p14:tracePt t="51918" x="5816600" y="1670050"/>
          <p14:tracePt t="51938" x="5797550" y="1670050"/>
          <p14:tracePt t="51951" x="5784850" y="1663700"/>
          <p14:tracePt t="51951" x="5753100" y="1657350"/>
          <p14:tracePt t="51970" x="5734050" y="1657350"/>
          <p14:tracePt t="51970" x="5715000" y="1651000"/>
          <p14:tracePt t="51986" x="5702300" y="1644650"/>
          <p14:tracePt t="52002" x="5441950" y="1574800"/>
          <p14:tracePt t="52078" x="5416550" y="1562100"/>
          <p14:tracePt t="52081" x="5321300" y="1524000"/>
          <p14:tracePt t="52102" x="5257800" y="1492250"/>
          <p14:tracePt t="52119" x="5207000" y="1454150"/>
          <p14:tracePt t="52135" x="5149850" y="1403350"/>
          <p14:tracePt t="52154" x="5143500" y="1371600"/>
          <p14:tracePt t="52169" x="5156200" y="1339850"/>
          <p14:tracePt t="52186" x="5187950" y="1308100"/>
          <p14:tracePt t="52186" x="5213350" y="1289050"/>
          <p14:tracePt t="52207" x="5238750" y="1270000"/>
          <p14:tracePt t="52219" x="5308600" y="1238250"/>
          <p14:tracePt t="52219" x="5340350" y="1219200"/>
          <p14:tracePt t="52238" x="5422900" y="1187450"/>
          <p14:tracePt t="52254" x="5518150" y="1168400"/>
          <p14:tracePt t="52269" x="5619750" y="1155700"/>
          <p14:tracePt t="52286" x="5734050" y="1149350"/>
          <p14:tracePt t="52303" x="5848350" y="1143000"/>
          <p14:tracePt t="52303" x="5911850" y="1143000"/>
          <p14:tracePt t="52322" x="6032500" y="1143000"/>
          <p14:tracePt t="52336" x="6153150" y="1143000"/>
          <p14:tracePt t="52353" x="6273800" y="1155700"/>
          <p14:tracePt t="52370" x="6457950" y="1174750"/>
          <p14:tracePt t="52386" x="6578600" y="1187450"/>
          <p14:tracePt t="52404" x="6692900" y="1200150"/>
          <p14:tracePt t="52420" x="6800850" y="1219200"/>
          <p14:tracePt t="52436" x="6940550" y="1257300"/>
          <p14:tracePt t="52454" x="7016750" y="1289050"/>
          <p14:tracePt t="52470" x="7086600" y="1327150"/>
          <p14:tracePt t="52487" x="7137400" y="1365250"/>
          <p14:tracePt t="52487" x="7156450" y="1384300"/>
          <p14:tracePt t="52506" x="7194550" y="1422400"/>
          <p14:tracePt t="52521" x="7213600" y="1454150"/>
          <p14:tracePt t="52538" x="7219950" y="1492250"/>
          <p14:tracePt t="52554" x="7219950" y="1530350"/>
          <p14:tracePt t="52570" x="7207250" y="1568450"/>
          <p14:tracePt t="52587" x="7181850" y="1600200"/>
          <p14:tracePt t="52587" x="7169150" y="1619250"/>
          <p14:tracePt t="52607" x="7131050" y="1638300"/>
          <p14:tracePt t="52621" x="7086600" y="1657350"/>
          <p14:tracePt t="52637" x="7029450" y="1670050"/>
          <p14:tracePt t="52654" x="6965950" y="1682750"/>
          <p14:tracePt t="52671" x="6851650" y="1689100"/>
          <p14:tracePt t="52687" x="6775450" y="1689100"/>
          <p14:tracePt t="52705" x="6686550" y="1689100"/>
          <p14:tracePt t="52721" x="6597650" y="1682750"/>
          <p14:tracePt t="52737" x="6451600" y="1676400"/>
          <p14:tracePt t="52755" x="6356350" y="1676400"/>
          <p14:tracePt t="52771" x="6261100" y="1670050"/>
          <p14:tracePt t="52788" x="6121400" y="1670050"/>
          <p14:tracePt t="52806" x="6026150" y="1663700"/>
          <p14:tracePt t="52821" x="5937250" y="1663700"/>
          <p14:tracePt t="52838" x="5861050" y="1657350"/>
          <p14:tracePt t="52855" x="5784850" y="1651000"/>
          <p14:tracePt t="52871" x="5727700" y="1651000"/>
          <p14:tracePt t="52871" x="5702300" y="1651000"/>
          <p14:tracePt t="52890" x="5670550" y="1657350"/>
          <p14:tracePt t="52908" x="5651500" y="1663700"/>
          <p14:tracePt t="52922" x="5645150" y="1670050"/>
          <p14:tracePt t="52938" x="5651500" y="1676400"/>
          <p14:tracePt t="52955" x="5657850" y="1689100"/>
          <p14:tracePt t="52955" x="5676900" y="1695450"/>
          <p14:tracePt t="52975" x="5683250" y="1695450"/>
          <p14:tracePt t="52975" x="5695950" y="1701800"/>
          <p14:tracePt t="52989" x="5702300" y="1708150"/>
          <p14:tracePt t="52989" x="5721350" y="1714500"/>
          <p14:tracePt t="53006" x="5734050" y="1727200"/>
          <p14:tracePt t="53006" x="5753100" y="1739900"/>
          <p14:tracePt t="53023" x="5765800" y="1758950"/>
          <p14:tracePt t="53023" x="5784850" y="1784350"/>
          <p14:tracePt t="53023" x="5803900" y="1809750"/>
          <p14:tracePt t="53042" x="5829300" y="1835150"/>
          <p14:tracePt t="53042" x="5848350" y="1860550"/>
          <p14:tracePt t="53056" x="5880100" y="1892300"/>
          <p14:tracePt t="53056" x="5905500" y="1917700"/>
          <p14:tracePt t="53074" x="5937250" y="1943100"/>
          <p14:tracePt t="53074" x="5969000" y="1962150"/>
          <p14:tracePt t="53090" x="6000750" y="1987550"/>
          <p14:tracePt t="53090" x="6076950" y="2032000"/>
          <p14:tracePt t="53106" x="6115050" y="2063750"/>
          <p14:tracePt t="53106" x="6153150" y="2089150"/>
          <p14:tracePt t="53123" x="6191250" y="2120900"/>
          <p14:tracePt t="53123" x="6229350" y="2159000"/>
          <p14:tracePt t="53140" x="6267450" y="2197100"/>
          <p14:tracePt t="53140" x="6299200" y="2235200"/>
          <p14:tracePt t="53157" x="6337300" y="2279650"/>
          <p14:tracePt t="53157" x="6407150" y="2374900"/>
          <p14:tracePt t="53173" x="6438900" y="2419350"/>
          <p14:tracePt t="53173" x="6477000" y="2463800"/>
          <p14:tracePt t="53190" x="6515100" y="2501900"/>
          <p14:tracePt t="53190" x="6546850" y="2540000"/>
          <p14:tracePt t="53207" x="6584950" y="2571750"/>
          <p14:tracePt t="53207" x="6623050" y="2603500"/>
          <p14:tracePt t="53223" x="6654800" y="2628900"/>
          <p14:tracePt t="53223" x="6686550" y="2654300"/>
          <p14:tracePt t="53223" x="6718300" y="2673350"/>
          <p14:tracePt t="53243" x="6737350" y="2692400"/>
          <p14:tracePt t="53255" x="6762750" y="2711450"/>
          <p14:tracePt t="53255" x="6800850" y="2743200"/>
          <p14:tracePt t="53274" x="6813550" y="2755900"/>
          <p14:tracePt t="53274" x="6826250" y="2768600"/>
          <p14:tracePt t="53290" x="6838950" y="2781300"/>
          <p14:tracePt t="53290" x="6851650" y="2794000"/>
          <p14:tracePt t="53307" x="6864350" y="2800350"/>
          <p14:tracePt t="53307" x="6883400" y="2819400"/>
          <p14:tracePt t="53328" x="6896100" y="2832100"/>
          <p14:tracePt t="53339" x="6902450" y="2832100"/>
          <p14:tracePt t="53339" x="6915150" y="2844800"/>
          <p14:tracePt t="53357" x="6921500" y="2844800"/>
          <p14:tracePt t="53372" x="6927850" y="2844800"/>
          <p14:tracePt t="53389" x="6934200" y="2838450"/>
          <p14:tracePt t="53406" x="6940550" y="2832100"/>
          <p14:tracePt t="53423" x="6946900" y="2825750"/>
          <p14:tracePt t="53423" x="6953250" y="2819400"/>
          <p14:tracePt t="53441" x="6959600" y="2813050"/>
          <p14:tracePt t="53456" x="6965950" y="2813050"/>
          <p14:tracePt t="53456" x="6978650" y="2806700"/>
          <p14:tracePt t="53474" x="6985000" y="2800350"/>
          <p14:tracePt t="53474" x="6991350" y="2800350"/>
          <p14:tracePt t="53491" x="7004050" y="2794000"/>
          <p14:tracePt t="53491" x="7010400" y="2794000"/>
          <p14:tracePt t="53507" x="7023100" y="2787650"/>
          <p14:tracePt t="53507" x="7042150" y="2781300"/>
          <p14:tracePt t="53527" x="7054850" y="2781300"/>
          <p14:tracePt t="53527" x="7061200" y="2774950"/>
          <p14:tracePt t="53541" x="7067550" y="2774950"/>
          <p14:tracePt t="53541" x="7080250" y="2774950"/>
          <p14:tracePt t="53558" x="7086600" y="2774950"/>
          <p14:tracePt t="53558" x="7092950" y="2774950"/>
          <p14:tracePt t="53575" x="7099300" y="2774950"/>
          <p14:tracePt t="53575" x="7105650" y="2774950"/>
          <p14:tracePt t="53591" x="7112000" y="2774950"/>
          <p14:tracePt t="53607" x="7118350" y="2774950"/>
          <p14:tracePt t="53623" x="7124700" y="2781300"/>
          <p14:tracePt t="53640" x="7131050" y="2787650"/>
          <p14:tracePt t="53657" x="7137400" y="2787650"/>
          <p14:tracePt t="53673" x="7137400" y="2794000"/>
          <p14:tracePt t="53705" x="7137400" y="2787650"/>
          <p14:tracePt t="53865" x="7137400" y="2794000"/>
          <p14:tracePt t="53947" x="7131050" y="2800350"/>
          <p14:tracePt t="53969" x="7131050" y="2806700"/>
          <p14:tracePt t="53985" x="7124700" y="2806700"/>
          <p14:tracePt t="54001" x="7118350" y="2806700"/>
          <p14:tracePt t="54021" x="7112000" y="2806700"/>
          <p14:tracePt t="54045" x="7118350" y="2800350"/>
          <p14:tracePt t="54106" x="7124700" y="2800350"/>
          <p14:tracePt t="54133" x="7137400" y="2800350"/>
          <p14:tracePt t="54149" x="7143750" y="2800350"/>
          <p14:tracePt t="54165" x="7150100" y="2800350"/>
          <p14:tracePt t="54181" x="7156450" y="2800350"/>
          <p14:tracePt t="54193" x="7162800" y="2800350"/>
          <p14:tracePt t="54209" x="7169150" y="2806700"/>
          <p14:tracePt t="54233" x="7162800" y="2813050"/>
          <p14:tracePt t="54253" x="7156450" y="2819400"/>
          <p14:tracePt t="54269" x="7150100" y="2825750"/>
          <p14:tracePt t="54285" x="7143750" y="2825750"/>
          <p14:tracePt t="54294" x="7137400" y="2832100"/>
          <p14:tracePt t="54309" x="7131050" y="2838450"/>
          <p14:tracePt t="54309" x="7124700" y="2838450"/>
          <p14:tracePt t="54327" x="7118350" y="2844800"/>
          <p14:tracePt t="54327" x="7112000" y="2844800"/>
          <p14:tracePt t="54327" x="7105650" y="2844800"/>
          <p14:tracePt t="54346" x="7099300" y="2844800"/>
          <p14:tracePt t="54359" x="7092950" y="2851150"/>
          <p14:tracePt t="54359" x="7086600" y="2851150"/>
          <p14:tracePt t="54377" x="7080250" y="2851150"/>
          <p14:tracePt t="54392" x="7073900" y="2851150"/>
          <p14:tracePt t="54409" x="7067550" y="2851150"/>
          <p14:tracePt t="54426" x="7061200" y="2851150"/>
          <p14:tracePt t="54442" x="7054850" y="2844800"/>
          <p14:tracePt t="54577" x="7048500" y="2851150"/>
          <p14:tracePt t="54629" x="7048500" y="2857500"/>
          <p14:tracePt t="54721" x="7042150" y="2857500"/>
          <p14:tracePt t="54733" x="7035800" y="2863850"/>
          <p14:tracePt t="54749" x="7029450" y="2863850"/>
          <p14:tracePt t="54765" x="7023100" y="2863850"/>
          <p14:tracePt t="54793" x="7016750" y="2870200"/>
          <p14:tracePt t="54817" x="7023100" y="2870200"/>
          <p14:tracePt t="54861" x="7029450" y="2870200"/>
          <p14:tracePt t="54877" x="7035800" y="2863850"/>
          <p14:tracePt t="54892" x="7042150" y="2863850"/>
          <p14:tracePt t="54906" x="7042150" y="2857500"/>
          <p14:tracePt t="54921" x="7048500" y="2857500"/>
          <p14:tracePt t="54937" x="7054850" y="2851150"/>
          <p14:tracePt t="54953" x="7061200" y="2851150"/>
          <p14:tracePt t="54973" x="7054850" y="2851150"/>
          <p14:tracePt t="55040" x="7054850" y="2857500"/>
          <p14:tracePt t="55081" x="7061200" y="2857500"/>
          <p14:tracePt t="55109" x="7067550" y="2863850"/>
          <p14:tracePt t="55261" x="7073900" y="2863850"/>
          <p14:tracePt t="55289" x="7080250" y="2857500"/>
          <p14:tracePt t="55313" x="7086600" y="2857500"/>
          <p14:tracePt t="55333" x="7086600" y="2851150"/>
          <p14:tracePt t="55357" x="7092950" y="2851150"/>
          <p14:tracePt t="55393" x="7086600" y="2851150"/>
          <p14:tracePt t="55453" x="7080250" y="2857500"/>
          <p14:tracePt t="55477" x="7073900" y="2857500"/>
          <p14:tracePt t="55493" x="7067550" y="2863850"/>
          <p14:tracePt t="55505" x="7061200" y="2863850"/>
          <p14:tracePt t="55521" x="7054850" y="2857500"/>
          <p14:tracePt t="55561" x="7061200" y="2857500"/>
          <p14:tracePt t="55621" x="7067550" y="2857500"/>
          <p14:tracePt t="55641" x="7073900" y="2851150"/>
          <p14:tracePt t="55673" x="7067550" y="2851150"/>
          <p14:tracePt t="55745" x="7061200" y="2851150"/>
          <p14:tracePt t="55769" x="7054850" y="2851150"/>
          <p14:tracePt t="55785" x="7048500" y="2857500"/>
          <p14:tracePt t="55801" x="7042150" y="2857500"/>
          <p14:tracePt t="55813" x="7035800" y="2857500"/>
          <p14:tracePt t="55829" x="7029450" y="2857500"/>
          <p14:tracePt t="55853" x="7023100" y="2851150"/>
          <p14:tracePt t="55881" x="7016750" y="2851150"/>
          <p14:tracePt t="55905" x="7010400" y="2851150"/>
          <p14:tracePt t="55922" x="7004050" y="2851150"/>
          <p14:tracePt t="55933" x="6997700" y="2857500"/>
          <p14:tracePt t="55949" x="6991350" y="2857500"/>
          <p14:tracePt t="55965" x="6991350" y="2863850"/>
          <p14:tracePt t="56025" x="6991350" y="2870200"/>
          <p14:tracePt t="56045" x="6997700" y="2870200"/>
          <p14:tracePt t="56069" x="7004050" y="2870200"/>
          <p14:tracePt t="56085" x="7010400" y="2870200"/>
          <p14:tracePt t="56093" x="7016750" y="2870200"/>
          <p14:tracePt t="56102" x="7023100" y="2863850"/>
          <p14:tracePt t="56102" x="7029450" y="2863850"/>
          <p14:tracePt t="56116" x="7035800" y="2863850"/>
          <p14:tracePt t="56116" x="7048500" y="2863850"/>
          <p14:tracePt t="56133" x="7054850" y="2863850"/>
          <p14:tracePt t="56133" x="7061200" y="2863850"/>
          <p14:tracePt t="56149" x="7067550" y="2863850"/>
          <p14:tracePt t="56149" x="7080250" y="2863850"/>
          <p14:tracePt t="56167" x="7086600" y="2863850"/>
          <p14:tracePt t="56167" x="7086600" y="2870200"/>
          <p14:tracePt t="56183" x="7092950" y="2870200"/>
          <p14:tracePt t="56183" x="7099300" y="2870200"/>
          <p14:tracePt t="56201" x="7105650" y="2870200"/>
          <p14:tracePt t="56215" x="7112000" y="2863850"/>
          <p14:tracePt t="56215" x="7118350" y="2863850"/>
          <p14:tracePt t="56234" x="7124700" y="2857500"/>
          <p14:tracePt t="56250" x="7131050" y="2857500"/>
          <p14:tracePt t="56265" x="7131050" y="2851150"/>
          <p14:tracePt t="56286" x="7137400" y="2844800"/>
          <p14:tracePt t="56309" x="7137400" y="2851150"/>
          <p14:tracePt t="56421" x="7137400" y="2857500"/>
          <p14:tracePt t="56465" x="7131050" y="2857500"/>
          <p14:tracePt t="56506" x="7131050" y="2863850"/>
          <p14:tracePt t="56525" x="7124700" y="2870200"/>
          <p14:tracePt t="56549" x="7118350" y="2870200"/>
          <p14:tracePt t="56565" x="7112000" y="2876550"/>
          <p14:tracePt t="56585" x="7105650" y="2876550"/>
          <p14:tracePt t="56601" x="7105650" y="2882900"/>
          <p14:tracePt t="56617" x="7099300" y="2889250"/>
          <p14:tracePt t="56633" x="7092950" y="2895600"/>
          <p14:tracePt t="56645" x="7086600" y="2901950"/>
          <p14:tracePt t="56661" x="7073900" y="2901950"/>
          <p14:tracePt t="56677" x="7067550" y="2901950"/>
          <p14:tracePt t="56693" x="7061200" y="2908300"/>
          <p14:tracePt t="56705" x="7054850" y="2908300"/>
          <p14:tracePt t="56721" x="7048500" y="2908300"/>
          <p14:tracePt t="56737" x="7042150" y="2908300"/>
          <p14:tracePt t="56754" x="7042150" y="2914650"/>
          <p14:tracePt t="56767" x="7035800" y="2914650"/>
          <p14:tracePt t="56783" x="7029450" y="2914650"/>
          <p14:tracePt t="56805" x="7023100" y="2921000"/>
          <p14:tracePt t="56825" x="7016750" y="2927350"/>
          <p14:tracePt t="56849" x="7016750" y="2933700"/>
          <p14:tracePt t="56865" x="7010400" y="2940050"/>
          <p14:tracePt t="56885" x="7016750" y="2946400"/>
          <p14:tracePt t="56925" x="7023100" y="2946400"/>
          <p14:tracePt t="56941" x="7029450" y="2946400"/>
          <p14:tracePt t="56953" x="7035800" y="2952750"/>
          <p14:tracePt t="56969" x="7042150" y="2959100"/>
          <p14:tracePt t="56985" x="7048500" y="2959100"/>
          <p14:tracePt t="57001" x="7048500" y="2965450"/>
          <p14:tracePt t="57021" x="7042150" y="2971800"/>
          <p14:tracePt t="57074" x="7035800" y="2971800"/>
          <p14:tracePt t="57097" x="7035800" y="2978150"/>
          <p14:tracePt t="57125" x="7035800" y="2984500"/>
          <p14:tracePt t="57157" x="7042150" y="2984500"/>
          <p14:tracePt t="57193" x="7042150" y="2990850"/>
          <p14:tracePt t="57233" x="7042150" y="2997200"/>
          <p14:tracePt t="57253" x="7048500" y="2997200"/>
          <p14:tracePt t="57306" x="7054850" y="2997200"/>
          <p14:tracePt t="57337" x="7054850" y="3003550"/>
          <p14:tracePt t="57353" x="7061200" y="3003550"/>
          <p14:tracePt t="57381" x="7067550" y="3003550"/>
          <p14:tracePt t="57406" x="7073900" y="3003550"/>
          <p14:tracePt t="57425" x="7080250" y="3003550"/>
          <p14:tracePt t="57450" x="7086600" y="3003550"/>
          <p14:tracePt t="57533" x="7092950" y="3003550"/>
          <p14:tracePt t="57553" x="7099300" y="3003550"/>
          <p14:tracePt t="57577" x="7105650" y="3003550"/>
          <p14:tracePt t="57593" x="7105650" y="3009900"/>
          <p14:tracePt t="57606" x="7112000" y="3009900"/>
          <p14:tracePt t="57621" x="7118350" y="3009900"/>
          <p14:tracePt t="57637" x="7124700" y="3009900"/>
          <p14:tracePt t="57661" x="7118350" y="3009900"/>
          <p14:tracePt t="57773" x="7124700" y="3009900"/>
          <p14:tracePt t="57893" x="7131050" y="3016250"/>
          <p14:tracePt t="57936" x="7124700" y="3022600"/>
          <p14:tracePt t="58065" x="7118350" y="3022600"/>
          <p14:tracePt t="58085" x="7112000" y="3022600"/>
          <p14:tracePt t="58101" x="7099300" y="3028950"/>
          <p14:tracePt t="58134" x="7092950" y="3028950"/>
          <p14:tracePt t="58145" x="7086600" y="3035300"/>
          <p14:tracePt t="58161" x="7080250" y="3041650"/>
          <p14:tracePt t="58177" x="7073900" y="3048000"/>
          <p14:tracePt t="58193" x="7073900" y="3054350"/>
          <p14:tracePt t="58205" x="7080250" y="3054350"/>
          <p14:tracePt t="58230" x="7086600" y="3054350"/>
          <p14:tracePt t="58245" x="7092950" y="3048000"/>
          <p14:tracePt t="58262" x="7099300" y="3048000"/>
          <p14:tracePt t="58273" x="7105650" y="3041650"/>
          <p14:tracePt t="58297" x="7105650" y="3035300"/>
          <p14:tracePt t="58322" x="7099300" y="3028950"/>
          <p14:tracePt t="58349" x="7105650" y="3035300"/>
          <p14:tracePt t="58410" x="7112000" y="3035300"/>
          <p14:tracePt t="58425" x="7118350" y="3035300"/>
          <p14:tracePt t="58441" x="7124700" y="3035300"/>
          <p14:tracePt t="58449" x="7131050" y="3035300"/>
          <p14:tracePt t="58456" x="7137400" y="3035300"/>
          <p14:tracePt t="58456" x="7143750" y="3035300"/>
          <p14:tracePt t="58474" x="7156450" y="3035300"/>
          <p14:tracePt t="58493" x="7156450" y="3041650"/>
          <p14:tracePt t="58537" x="7156450" y="3048000"/>
          <p14:tracePt t="58553" x="7150100" y="3054350"/>
          <p14:tracePt t="58574" x="7150100" y="3048000"/>
          <p14:tracePt t="58605" x="7150100" y="3041650"/>
          <p14:tracePt t="58621" x="7150100" y="3035300"/>
          <p14:tracePt t="58641" x="7156450" y="3035300"/>
          <p14:tracePt t="58673" x="7156450" y="3028950"/>
          <p14:tracePt t="58717" x="7150100" y="3022600"/>
          <p14:tracePt t="58741" x="7143750" y="3022600"/>
          <p14:tracePt t="58753" x="7137400" y="3022600"/>
          <p14:tracePt t="58761" x="7124700" y="3022600"/>
          <p14:tracePt t="58773" x="7112000" y="3022600"/>
          <p14:tracePt t="58773" x="7092950" y="3022600"/>
          <p14:tracePt t="58773" x="7067550" y="3022600"/>
          <p14:tracePt t="58794" x="7035800" y="3028950"/>
          <p14:tracePt t="58794" x="6997700" y="3035300"/>
          <p14:tracePt t="58808" x="6953250" y="3041650"/>
          <p14:tracePt t="58808" x="6902450" y="3048000"/>
          <p14:tracePt t="58825" x="6838950" y="3054350"/>
          <p14:tracePt t="58825" x="6762750" y="3067050"/>
          <p14:tracePt t="58842" x="6680200" y="3079750"/>
          <p14:tracePt t="58842" x="6584950" y="3098800"/>
          <p14:tracePt t="58858" x="6470650" y="3117850"/>
          <p14:tracePt t="58858" x="6210300" y="3168650"/>
          <p14:tracePt t="58875" x="6057900" y="3206750"/>
          <p14:tracePt t="58875" x="5892800" y="3244850"/>
          <p14:tracePt t="58892" x="5708650" y="3289300"/>
          <p14:tracePt t="59061" x="1187450" y="4064000"/>
          <p14:tracePt t="59075" x="1162050" y="4057650"/>
          <p14:tracePt t="59075" x="1092200" y="4038600"/>
          <p14:tracePt t="59095" x="1047750" y="4032250"/>
          <p14:tracePt t="59095" x="1009650" y="4013200"/>
          <p14:tracePt t="59110" x="958850" y="3994150"/>
          <p14:tracePt t="59110" x="920750" y="3981450"/>
          <p14:tracePt t="59126" x="889000" y="3956050"/>
          <p14:tracePt t="59126" x="863600" y="3937000"/>
          <p14:tracePt t="59142" x="838200" y="3924300"/>
          <p14:tracePt t="59142" x="819150" y="3905250"/>
          <p14:tracePt t="59159" x="806450" y="3892550"/>
          <p14:tracePt t="59159" x="787400" y="3867150"/>
          <p14:tracePt t="59176" x="781050" y="3860800"/>
          <p14:tracePt t="59176" x="774700" y="3854450"/>
          <p14:tracePt t="59192" x="774700" y="3848100"/>
          <p14:tracePt t="59208" x="781050" y="3841750"/>
          <p14:tracePt t="59225" x="787400" y="3835400"/>
          <p14:tracePt t="59225" x="800100" y="3829050"/>
          <p14:tracePt t="59243" x="806450" y="3822700"/>
          <p14:tracePt t="59243" x="812800" y="3822700"/>
          <p14:tracePt t="59260" x="819150" y="3816350"/>
          <p14:tracePt t="59260" x="825500" y="3810000"/>
          <p14:tracePt t="59276" x="831850" y="3803650"/>
          <p14:tracePt t="59276" x="838200" y="3790950"/>
          <p14:tracePt t="59294" x="844550" y="3784600"/>
          <p14:tracePt t="59294" x="844550" y="3778250"/>
          <p14:tracePt t="59310" x="850900" y="3765550"/>
          <p14:tracePt t="59333" x="844550" y="3765550"/>
          <p14:tracePt t="59353" x="838200" y="3771900"/>
          <p14:tracePt t="59369" x="831850" y="3778250"/>
          <p14:tracePt t="59385" x="831850" y="3784600"/>
          <p14:tracePt t="59393" x="831850" y="3790950"/>
          <p14:tracePt t="59409" x="831850" y="3797300"/>
          <p14:tracePt t="59409" x="831850" y="3803650"/>
          <p14:tracePt t="59427" x="831850" y="3810000"/>
          <p14:tracePt t="59442" x="838200" y="3822700"/>
          <p14:tracePt t="59459" x="844550" y="3829050"/>
          <p14:tracePt t="59476" x="850900" y="3835400"/>
          <p14:tracePt t="59493" x="857250" y="3841750"/>
          <p14:tracePt t="59509" x="863600" y="3848100"/>
          <p14:tracePt t="59526" x="869950" y="3854450"/>
          <p14:tracePt t="59526" x="876300" y="3860800"/>
          <p14:tracePt t="59544" x="876300" y="3867150"/>
          <p14:tracePt t="59559" x="889000" y="3867150"/>
          <p14:tracePt t="59576" x="895350" y="3867150"/>
          <p14:tracePt t="59576" x="901700" y="3867150"/>
          <p14:tracePt t="59594" x="908050" y="3867150"/>
          <p14:tracePt t="59594" x="914400" y="3867150"/>
          <p14:tracePt t="59610" x="920750" y="3873500"/>
          <p14:tracePt t="59610" x="927100" y="3873500"/>
          <p14:tracePt t="59627" x="933450" y="3873500"/>
          <p14:tracePt t="59627" x="939800" y="3879850"/>
          <p14:tracePt t="59644" x="946150" y="3879850"/>
          <p14:tracePt t="59644" x="958850" y="3886200"/>
          <p14:tracePt t="59662" x="965200" y="3892550"/>
          <p14:tracePt t="59677" x="965200" y="3898900"/>
          <p14:tracePt t="59693" x="965200" y="3905250"/>
          <p14:tracePt t="59710" x="952500" y="3905250"/>
          <p14:tracePt t="59726" x="946150" y="3905250"/>
          <p14:tracePt t="59726" x="939800" y="3911600"/>
          <p14:tracePt t="59746" x="933450" y="3911600"/>
          <p14:tracePt t="59746" x="927100" y="3911600"/>
          <p14:tracePt t="59762" x="920750" y="3911600"/>
          <p14:tracePt t="59777" x="914400" y="3917950"/>
          <p14:tracePt t="59793" x="908050" y="3917950"/>
          <p14:tracePt t="59810" x="901700" y="3917950"/>
          <p14:tracePt t="59827" x="908050" y="3917950"/>
          <p14:tracePt t="59893" x="914400" y="3917950"/>
          <p14:tracePt t="59909" x="914400" y="3911600"/>
          <p14:tracePt t="59933" x="908050" y="3911600"/>
          <p14:tracePt t="60012" x="901700" y="3911600"/>
          <p14:tracePt t="60045" x="908050" y="3917950"/>
          <p14:tracePt t="60073" x="914400" y="3917950"/>
          <p14:tracePt t="60089" x="920750" y="3924300"/>
          <p14:tracePt t="60105" x="927100" y="3930650"/>
          <p14:tracePt t="60114" x="933450" y="3930650"/>
          <p14:tracePt t="60114" x="933450" y="3937000"/>
          <p14:tracePt t="60130" x="939800" y="3943350"/>
          <p14:tracePt t="60130" x="946150" y="3943350"/>
          <p14:tracePt t="60146" x="952500" y="3949700"/>
          <p14:tracePt t="60146" x="958850" y="3956050"/>
          <p14:tracePt t="60162" x="971550" y="3956050"/>
          <p14:tracePt t="60162" x="977900" y="3962400"/>
          <p14:tracePt t="60179" x="990600" y="3968750"/>
          <p14:tracePt t="60179" x="1009650" y="3975100"/>
          <p14:tracePt t="60198" x="1016000" y="3975100"/>
          <p14:tracePt t="60198" x="1028700" y="3975100"/>
          <p14:tracePt t="60213" x="1035050" y="3981450"/>
          <p14:tracePt t="60213" x="1047750" y="3981450"/>
          <p14:tracePt t="60230" x="1054100" y="3987800"/>
          <p14:tracePt t="60230" x="1066800" y="3987800"/>
          <p14:tracePt t="60246" x="1073150" y="3994150"/>
          <p14:tracePt t="60246" x="1092200" y="4000500"/>
          <p14:tracePt t="60263" x="1098550" y="4006850"/>
          <p14:tracePt t="60263" x="1111250" y="4006850"/>
          <p14:tracePt t="60280" x="1117600" y="4013200"/>
          <p14:tracePt t="60280" x="1123950" y="4013200"/>
          <p14:tracePt t="60296" x="1130300" y="4013200"/>
          <p14:tracePt t="60296" x="1143000" y="4019550"/>
          <p14:tracePt t="60313" x="1149350" y="4019550"/>
          <p14:tracePt t="60330" x="1155700" y="4025900"/>
          <p14:tracePt t="60345" x="1162050" y="4025900"/>
          <p14:tracePt t="60369" x="1162050" y="4032250"/>
          <p14:tracePt t="60389" x="1155700" y="4038600"/>
          <p14:tracePt t="60421" x="1149350" y="4032250"/>
          <p14:tracePt t="60473" x="1149350" y="4025900"/>
          <p14:tracePt t="60549" x="1155700" y="4025900"/>
          <p14:tracePt t="60561" x="1162050" y="4019550"/>
          <p14:tracePt t="60585" x="1168400" y="4019550"/>
          <p14:tracePt t="60609" x="1174750" y="4013200"/>
          <p14:tracePt t="60629" x="1181100" y="4013200"/>
          <p14:tracePt t="60661" x="1187450" y="4006850"/>
          <p14:tracePt t="60781" x="1193800" y="4013200"/>
          <p14:tracePt t="60793" x="1206500" y="4013200"/>
          <p14:tracePt t="60825" x="1212850" y="4013200"/>
          <p14:tracePt t="60853" x="1219200" y="4013200"/>
          <p14:tracePt t="60869" x="1225550" y="4013200"/>
          <p14:tracePt t="60885" x="1231900" y="4013200"/>
          <p14:tracePt t="60902" x="1238250" y="4013200"/>
          <p14:tracePt t="60913" x="1250950" y="4019550"/>
          <p14:tracePt t="60929" x="1257300" y="4019550"/>
          <p14:tracePt t="60946" x="1263650" y="4019550"/>
          <p14:tracePt t="60953" x="1270000" y="4019550"/>
          <p14:tracePt t="60964" x="1276350" y="4019550"/>
          <p14:tracePt t="60964" x="1282700" y="4019550"/>
          <p14:tracePt t="60982" x="1295400" y="4013200"/>
          <p14:tracePt t="60982" x="1301750" y="4013200"/>
          <p14:tracePt t="60999" x="1308100" y="4006850"/>
          <p14:tracePt t="60999" x="1314450" y="4006850"/>
          <p14:tracePt t="61015" x="1320800" y="4000500"/>
          <p14:tracePt t="61015" x="1327150" y="3994150"/>
          <p14:tracePt t="61015" x="1339850" y="3994150"/>
          <p14:tracePt t="61034" x="1352550" y="3987800"/>
          <p14:tracePt t="61047" x="1358900" y="3981450"/>
          <p14:tracePt t="61047" x="1384300" y="3968750"/>
          <p14:tracePt t="61066" x="1397000" y="3962400"/>
          <p14:tracePt t="61066" x="1409700" y="3956050"/>
          <p14:tracePt t="61082" x="1428750" y="3949700"/>
          <p14:tracePt t="61082" x="1447800" y="3949700"/>
          <p14:tracePt t="61099" x="1466850" y="3943350"/>
          <p14:tracePt t="61099" x="1479550" y="3937000"/>
          <p14:tracePt t="61099" x="1504950" y="3930650"/>
          <p14:tracePt t="61118" x="1524000" y="3924300"/>
          <p14:tracePt t="61131" x="1543050" y="3917950"/>
          <p14:tracePt t="61131" x="1587500" y="3898900"/>
          <p14:tracePt t="61149" x="1606550" y="3892550"/>
          <p14:tracePt t="61149" x="1625600" y="3892550"/>
          <p14:tracePt t="61166" x="1644650" y="3886200"/>
          <p14:tracePt t="61166" x="1670050" y="3879850"/>
          <p14:tracePt t="61183" x="1689100" y="3879850"/>
          <p14:tracePt t="61183" x="1708150" y="3879850"/>
          <p14:tracePt t="61199" x="1727200" y="3879850"/>
          <p14:tracePt t="61199" x="1758950" y="3879850"/>
          <p14:tracePt t="61217" x="1778000" y="3886200"/>
          <p14:tracePt t="61217" x="1797050" y="3886200"/>
          <p14:tracePt t="61233" x="1809750" y="3892550"/>
          <p14:tracePt t="61233" x="1822450" y="3898900"/>
          <p14:tracePt t="61249" x="1835150" y="3905250"/>
          <p14:tracePt t="61249" x="1847850" y="3905250"/>
          <p14:tracePt t="61266" x="1854200" y="3911600"/>
          <p14:tracePt t="61266" x="1866900" y="3917950"/>
          <p14:tracePt t="61283" x="1873250" y="3924300"/>
          <p14:tracePt t="61298" x="1879600" y="3917950"/>
          <p14:tracePt t="61315" x="1879600" y="3911600"/>
          <p14:tracePt t="61334" x="1879600" y="3905250"/>
          <p14:tracePt t="61350" x="1873250" y="3898900"/>
          <p14:tracePt t="61350" x="1873250" y="3892550"/>
          <p14:tracePt t="61366" x="1866900" y="3886200"/>
          <p14:tracePt t="61366" x="1866900" y="3873500"/>
          <p14:tracePt t="61383" x="1860550" y="3867150"/>
          <p14:tracePt t="61383" x="1854200" y="3854450"/>
          <p14:tracePt t="61383" x="1854200" y="3841750"/>
          <p14:tracePt t="61402" x="1847850" y="3829050"/>
          <p14:tracePt t="61402" x="1847850" y="3816350"/>
          <p14:tracePt t="61418" x="1841500" y="3797300"/>
          <p14:tracePt t="61418" x="1841500" y="3784600"/>
          <p14:tracePt t="61434" x="1835150" y="3771900"/>
          <p14:tracePt t="61434" x="1835150" y="3759200"/>
          <p14:tracePt t="61434" x="1835150" y="3746500"/>
          <p14:tracePt t="61456" x="1835150" y="3740150"/>
          <p14:tracePt t="61465" x="1835150" y="3727450"/>
          <p14:tracePt t="61482" x="1841500" y="3727450"/>
          <p14:tracePt t="61545" x="1847850" y="3727450"/>
          <p14:tracePt t="61561" x="1854200" y="3721100"/>
          <p14:tracePt t="61574" x="1860550" y="3708400"/>
          <p14:tracePt t="61589" x="1866900" y="3708400"/>
          <p14:tracePt t="61599" x="1873250" y="3702050"/>
          <p14:tracePt t="61616" x="1879600" y="3695700"/>
          <p14:tracePt t="61633" x="1892300" y="3689350"/>
          <p14:tracePt t="61650" x="1898650" y="3683000"/>
          <p14:tracePt t="61666" x="1905000" y="3676650"/>
          <p14:tracePt t="61683" x="1898650" y="3676650"/>
          <p14:tracePt t="61741" x="1892300" y="3683000"/>
          <p14:tracePt t="61785" x="1892300" y="3689350"/>
          <p14:tracePt t="61801" x="1885950" y="3695700"/>
          <p14:tracePt t="61813" x="1885950" y="3702050"/>
          <p14:tracePt t="61829" x="1879600" y="3708400"/>
          <p14:tracePt t="61845" x="1879600" y="3714750"/>
          <p14:tracePt t="61861" x="1879600" y="3721100"/>
          <p14:tracePt t="61881" x="1885950" y="3721100"/>
          <p14:tracePt t="61913" x="1892300" y="3727450"/>
          <p14:tracePt t="61929" x="1898650" y="3733800"/>
          <p14:tracePt t="61941" x="1905000" y="3740150"/>
          <p14:tracePt t="61957" x="1911350" y="3740150"/>
          <p14:tracePt t="61967" x="1917700" y="3746500"/>
          <p14:tracePt t="61967" x="1930400" y="3752850"/>
          <p14:tracePt t="61986" x="1936750" y="3752850"/>
          <p14:tracePt t="61986" x="1955800" y="3759200"/>
          <p14:tracePt t="62002" x="2190750" y="3784600"/>
          <p14:tracePt t="62096" x="2222500" y="3784600"/>
          <p14:tracePt t="62101" x="2279650" y="3784600"/>
          <p14:tracePt t="62118" x="2349500" y="3784600"/>
          <p14:tracePt t="62135" x="2419350" y="3790950"/>
          <p14:tracePt t="62151" x="2533650" y="3803650"/>
          <p14:tracePt t="62170" x="2616200" y="3810000"/>
          <p14:tracePt t="62185" x="2698750" y="3810000"/>
          <p14:tracePt t="62201" x="2774950" y="3810000"/>
          <p14:tracePt t="62218" x="2876550" y="3810000"/>
          <p14:tracePt t="62235" x="2933700" y="3810000"/>
          <p14:tracePt t="62252" x="2984500" y="3810000"/>
          <p14:tracePt t="62268" x="3028950" y="3810000"/>
          <p14:tracePt t="62285" x="3079750" y="3810000"/>
          <p14:tracePt t="62302" x="3105150" y="3810000"/>
          <p14:tracePt t="62319" x="3130550" y="3810000"/>
          <p14:tracePt t="62335" x="3149600" y="3816350"/>
          <p14:tracePt t="62335" x="3162300" y="3816350"/>
          <p14:tracePt t="62353" x="3175000" y="3816350"/>
          <p14:tracePt t="62370" x="3187700" y="3816350"/>
          <p14:tracePt t="62385" x="3200400" y="3816350"/>
          <p14:tracePt t="62402" x="3213100" y="3816350"/>
          <p14:tracePt t="62419" x="3232150" y="3816350"/>
          <p14:tracePt t="62419" x="3238500" y="3810000"/>
          <p14:tracePt t="62438" x="3257550" y="3810000"/>
          <p14:tracePt t="62454" x="3276600" y="3810000"/>
          <p14:tracePt t="62469" x="3295650" y="3803650"/>
          <p14:tracePt t="62486" x="3321050" y="3803650"/>
          <p14:tracePt t="62502" x="3346450" y="3797300"/>
          <p14:tracePt t="62502" x="3352800" y="3797300"/>
          <p14:tracePt t="62522" x="3378200" y="3797300"/>
          <p14:tracePt t="62536" x="3403600" y="3797300"/>
          <p14:tracePt t="62553" x="3435350" y="3803650"/>
          <p14:tracePt t="62553" x="3448050" y="3803650"/>
          <p14:tracePt t="62575" x="3467100" y="3803650"/>
          <p14:tracePt t="62586" x="3517900" y="3803650"/>
          <p14:tracePt t="62603" x="3556000" y="3803650"/>
          <p14:tracePt t="62620" x="3594100" y="3816350"/>
          <p14:tracePt t="62636" x="3657600" y="3835400"/>
          <p14:tracePt t="62653" x="3695700" y="3841750"/>
          <p14:tracePt t="62670" x="3740150" y="3854450"/>
          <p14:tracePt t="62686" x="3784600" y="3854450"/>
          <p14:tracePt t="62703" x="3829050" y="3860800"/>
          <p14:tracePt t="62703" x="3848100" y="3860800"/>
          <p14:tracePt t="62722" x="3892550" y="3860800"/>
          <p14:tracePt t="62738" x="3937000" y="3860800"/>
          <p14:tracePt t="62753" x="3968750" y="3867150"/>
          <p14:tracePt t="62770" x="4000500" y="3867150"/>
          <p14:tracePt t="62787" x="4025900" y="3867150"/>
          <p14:tracePt t="62787" x="4038600" y="3867150"/>
          <p14:tracePt t="62806" x="4064000" y="3867150"/>
          <p14:tracePt t="62822" x="4083050" y="3867150"/>
          <p14:tracePt t="62837" x="4102100" y="3873500"/>
          <p14:tracePt t="62854" x="4121150" y="3879850"/>
          <p14:tracePt t="62870" x="4146550" y="3879850"/>
          <p14:tracePt t="62887" x="4184650" y="3879850"/>
          <p14:tracePt t="62906" x="4210050" y="3873500"/>
          <p14:tracePt t="62921" x="4241800" y="3873500"/>
          <p14:tracePt t="62937" x="4279900" y="3867150"/>
          <p14:tracePt t="62955" x="4311650" y="3867150"/>
          <p14:tracePt t="62971" x="4337050" y="3860800"/>
          <p14:tracePt t="62987" x="4356100" y="3854450"/>
          <p14:tracePt t="63005" x="4394200" y="3848100"/>
          <p14:tracePt t="63021" x="4419600" y="3841750"/>
          <p14:tracePt t="63038" x="4438650" y="3835400"/>
          <p14:tracePt t="63055" x="4457700" y="3835400"/>
          <p14:tracePt t="63071" x="4476750" y="3835400"/>
          <p14:tracePt t="63071" x="4489450" y="3829050"/>
          <p14:tracePt t="63090" x="4502150" y="3829050"/>
          <p14:tracePt t="63106" x="4514850" y="3822700"/>
          <p14:tracePt t="63121" x="4527550" y="3816350"/>
          <p14:tracePt t="63138" x="4540250" y="3816350"/>
          <p14:tracePt t="63155" x="4552950" y="3816350"/>
          <p14:tracePt t="63155" x="4559300" y="3816350"/>
          <p14:tracePt t="63174" x="4572000" y="3816350"/>
          <p14:tracePt t="63189" x="4578350" y="3816350"/>
          <p14:tracePt t="63205" x="4584700" y="3816350"/>
          <p14:tracePt t="63221" x="4597400" y="3816350"/>
          <p14:tracePt t="63238" x="4610100" y="3810000"/>
          <p14:tracePt t="63255" x="4622800" y="3810000"/>
          <p14:tracePt t="63272" x="4629150" y="3803650"/>
          <p14:tracePt t="63289" x="4641850" y="3803650"/>
          <p14:tracePt t="63305" x="4654550" y="3803650"/>
          <p14:tracePt t="63323" x="4667250" y="3803650"/>
          <p14:tracePt t="63338" x="4679950" y="3803650"/>
          <p14:tracePt t="63355" x="4692650" y="3803650"/>
          <p14:tracePt t="63355" x="4699000" y="3803650"/>
          <p14:tracePt t="63374" x="4718050" y="3803650"/>
          <p14:tracePt t="63389" x="4737100" y="3803650"/>
          <p14:tracePt t="63406" x="4762500" y="3803650"/>
          <p14:tracePt t="63422" x="4781550" y="3803650"/>
          <p14:tracePt t="63439" x="4813300" y="3803650"/>
          <p14:tracePt t="63457" x="4838700" y="3803650"/>
          <p14:tracePt t="63473" x="4864100" y="3803650"/>
          <p14:tracePt t="63489" x="4889500" y="3803650"/>
          <p14:tracePt t="63506" x="4914900" y="3803650"/>
          <p14:tracePt t="63506" x="4933950" y="3803650"/>
          <p14:tracePt t="63526" x="4953000" y="3810000"/>
          <p14:tracePt t="63539" x="5003800" y="3816350"/>
          <p14:tracePt t="63556" x="5041900" y="3822700"/>
          <p14:tracePt t="63556" x="5060950" y="3829050"/>
          <p14:tracePt t="63578" x="5080000" y="3829050"/>
          <p14:tracePt t="63589" x="5118100" y="3835400"/>
          <p14:tracePt t="63606" x="5162550" y="3835400"/>
          <p14:tracePt t="63623" x="5194300" y="3841750"/>
          <p14:tracePt t="63640" x="5226050" y="3841750"/>
          <p14:tracePt t="63656" x="5264150" y="3848100"/>
          <p14:tracePt t="63673" x="5289550" y="3848100"/>
          <p14:tracePt t="63690" x="5321300" y="3854450"/>
          <p14:tracePt t="63707" x="5340350" y="3854450"/>
          <p14:tracePt t="63724" x="5365750" y="3860800"/>
          <p14:tracePt t="63724" x="5372100" y="3860800"/>
          <p14:tracePt t="63742" x="5391150" y="3860800"/>
          <p14:tracePt t="63757" x="5410200" y="3854450"/>
          <p14:tracePt t="63773" x="5422900" y="3854450"/>
          <p14:tracePt t="63773" x="5429250" y="3848100"/>
          <p14:tracePt t="63793" x="5435600" y="3848100"/>
          <p14:tracePt t="63793" x="5448300" y="3848100"/>
          <p14:tracePt t="63810" x="5454650" y="3841750"/>
          <p14:tracePt t="63810" x="5461000" y="3841750"/>
          <p14:tracePt t="63825" x="5473700" y="3841750"/>
          <p14:tracePt t="63843" x="5492750" y="3835400"/>
          <p14:tracePt t="63857" x="5505450" y="3835400"/>
          <p14:tracePt t="63874" x="5524500" y="3829050"/>
          <p14:tracePt t="63890" x="5537200" y="3822700"/>
          <p14:tracePt t="63890" x="5549900" y="3816350"/>
          <p14:tracePt t="63910" x="5562600" y="3810000"/>
          <p14:tracePt t="63924" x="5581650" y="3810000"/>
          <p14:tracePt t="63941" x="5594350" y="3803650"/>
          <p14:tracePt t="63957" x="5626100" y="3803650"/>
          <p14:tracePt t="63974" x="5645150" y="3797300"/>
          <p14:tracePt t="63992" x="5664200" y="3797300"/>
          <p14:tracePt t="64009" x="5683250" y="3790950"/>
          <p14:tracePt t="64025" x="5708650" y="3790950"/>
          <p14:tracePt t="64042" x="5734050" y="3790950"/>
          <p14:tracePt t="64059" x="5753100" y="3790950"/>
          <p14:tracePt t="64077" x="5778500" y="3790950"/>
          <p14:tracePt t="64092" x="5803900" y="3790950"/>
          <p14:tracePt t="64092" x="5816600" y="3790950"/>
          <p14:tracePt t="64111" x="5842000" y="3784600"/>
          <p14:tracePt t="64126" x="5873750" y="3784600"/>
          <p14:tracePt t="64142" x="5905500" y="3784600"/>
          <p14:tracePt t="64159" x="5937250" y="3784600"/>
          <p14:tracePt t="64176" x="5962650" y="3790950"/>
          <p14:tracePt t="64192" x="6007100" y="3790950"/>
          <p14:tracePt t="64211" x="6032500" y="3790950"/>
          <p14:tracePt t="64226" x="6064250" y="3784600"/>
          <p14:tracePt t="64242" x="6096000" y="3784600"/>
          <p14:tracePt t="64259" x="6140450" y="3784600"/>
          <p14:tracePt t="64276" x="6178550" y="3778250"/>
          <p14:tracePt t="64293" x="6210300" y="3778250"/>
          <p14:tracePt t="64309" x="6248400" y="3778250"/>
          <p14:tracePt t="64326" x="6299200" y="3778250"/>
          <p14:tracePt t="64343" x="6330950" y="3778250"/>
          <p14:tracePt t="64359" x="6369050" y="3778250"/>
          <p14:tracePt t="64376" x="6407150" y="3771900"/>
          <p14:tracePt t="64376" x="6426200" y="3771900"/>
          <p14:tracePt t="64394" x="6464300" y="3771900"/>
          <p14:tracePt t="64411" x="6502400" y="3771900"/>
          <p14:tracePt t="64426" x="6540500" y="3771900"/>
          <p14:tracePt t="64443" x="6572250" y="3765550"/>
          <p14:tracePt t="64459" x="6604000" y="3765550"/>
          <p14:tracePt t="64459" x="6623050" y="3759200"/>
          <p14:tracePt t="64479" x="6654800" y="3759200"/>
          <p14:tracePt t="64495" x="6686550" y="3759200"/>
          <p14:tracePt t="64510" x="6711950" y="3759200"/>
          <p14:tracePt t="64527" x="6743700" y="3752850"/>
          <p14:tracePt t="64543" x="6775450" y="3752850"/>
          <p14:tracePt t="64560" x="6826250" y="3752850"/>
          <p14:tracePt t="64579" x="6858000" y="3759200"/>
          <p14:tracePt t="64594" x="6889750" y="3759200"/>
          <p14:tracePt t="64610" x="6915150" y="3765550"/>
          <p14:tracePt t="64627" x="6965950" y="3759200"/>
          <p14:tracePt t="64644" x="6997700" y="3759200"/>
          <p14:tracePt t="64660" x="7029450" y="3752850"/>
          <p14:tracePt t="64677" x="7080250" y="3752850"/>
          <p14:tracePt t="64694" x="7112000" y="3752850"/>
          <p14:tracePt t="64711" x="7137400" y="3752850"/>
          <p14:tracePt t="64727" x="7162800" y="3752850"/>
          <p14:tracePt t="64744" x="7181850" y="3746500"/>
          <p14:tracePt t="64744" x="7188200" y="3746500"/>
          <p14:tracePt t="64763" x="7207250" y="3746500"/>
          <p14:tracePt t="64779" x="7219950" y="3746500"/>
          <p14:tracePt t="64794" x="7239000" y="3746500"/>
          <p14:tracePt t="64811" x="7251700" y="3752850"/>
          <p14:tracePt t="64828" x="7264400" y="3752850"/>
          <p14:tracePt t="64828" x="7264400" y="3759200"/>
          <p14:tracePt t="64847" x="7277100" y="3759200"/>
          <p14:tracePt t="64863" x="7283450" y="3759200"/>
          <p14:tracePt t="64878" x="7289800" y="3765550"/>
          <p14:tracePt t="64894" x="7296150" y="3765550"/>
          <p14:tracePt t="64912" x="7302500" y="3765550"/>
          <p14:tracePt t="64928" x="7315200" y="3765550"/>
          <p14:tracePt t="64948" x="7321550" y="3765550"/>
          <p14:tracePt t="64966" x="7321550" y="3759200"/>
          <p14:tracePt t="65130" x="7327900" y="3752850"/>
          <p14:tracePt t="65190" x="7327900" y="3746500"/>
          <p14:tracePt t="65214" x="7321550" y="3746500"/>
          <p14:tracePt t="65242" x="7315200" y="3746500"/>
          <p14:tracePt t="65250" x="7308850" y="3746500"/>
          <p14:tracePt t="65262" x="7283450" y="3752850"/>
          <p14:tracePt t="65279" x="7226300" y="3765550"/>
          <p14:tracePt t="65296" x="7175500" y="3778250"/>
          <p14:tracePt t="65313" x="7118350" y="3784600"/>
          <p14:tracePt t="65329" x="7048500" y="3790950"/>
          <p14:tracePt t="65346" x="6934200" y="3797300"/>
          <p14:tracePt t="65363" x="6851650" y="3790950"/>
          <p14:tracePt t="65379" x="6762750" y="3784600"/>
          <p14:tracePt t="65396" x="6648450" y="3746500"/>
          <p14:tracePt t="65414" x="6578600" y="3714750"/>
          <p14:tracePt t="65431" x="6527800" y="3670300"/>
          <p14:tracePt t="65446" x="6489700" y="3619500"/>
          <p14:tracePt t="65463" x="6470650" y="3556000"/>
          <p14:tracePt t="65480" x="6477000" y="3492500"/>
          <p14:tracePt t="65480" x="6489700" y="3460750"/>
          <p14:tracePt t="65498" x="6521450" y="3390900"/>
          <p14:tracePt t="65514" x="6584950" y="3327400"/>
          <p14:tracePt t="65530" x="6661150" y="3276600"/>
          <p14:tracePt t="65547" x="6750050" y="3232150"/>
          <p14:tracePt t="65563" x="6851650" y="3206750"/>
          <p14:tracePt t="65580" x="6997700" y="3200400"/>
          <p14:tracePt t="65597" x="7086600" y="3213100"/>
          <p14:tracePt t="65613" x="7169150" y="3251200"/>
          <p14:tracePt t="65630" x="7232650" y="3302000"/>
          <p14:tracePt t="65647" x="7315200" y="3390900"/>
          <p14:tracePt t="65664" x="7346950" y="3441700"/>
          <p14:tracePt t="65680" x="7366000" y="3498850"/>
          <p14:tracePt t="65699" x="7372350" y="3568700"/>
          <p14:tracePt t="65714" x="7372350" y="3606800"/>
          <p14:tracePt t="65731" x="7378700" y="3632200"/>
          <p14:tracePt t="65747" x="7397750" y="3651250"/>
          <p14:tracePt t="65764" x="7416800" y="3663950"/>
          <p14:tracePt t="65764" x="7429500" y="3663950"/>
          <p14:tracePt t="65784" x="7467600" y="3670300"/>
          <p14:tracePt t="65798" x="7518400" y="3670300"/>
          <p14:tracePt t="65814" x="7575550" y="3663950"/>
          <p14:tracePt t="65831" x="7645400" y="3657600"/>
          <p14:tracePt t="65848" x="7715250" y="3644900"/>
          <p14:tracePt t="65848" x="7753350" y="3644900"/>
          <p14:tracePt t="65867" x="7835900" y="3638550"/>
          <p14:tracePt t="65883" x="7912100" y="3638550"/>
          <p14:tracePt t="65898" x="7994650" y="3638550"/>
          <p14:tracePt t="65915" x="8077200" y="3644900"/>
          <p14:tracePt t="65931" x="8153400" y="3644900"/>
          <p14:tracePt t="65931" x="8223250" y="3651250"/>
          <p14:tracePt t="65954" x="8261350" y="3651250"/>
          <p14:tracePt t="65964" x="8318500" y="3651250"/>
          <p14:tracePt t="65981" x="8369300" y="3651250"/>
          <p14:tracePt t="65998" x="8426450" y="3657600"/>
          <p14:tracePt t="66015" x="8451850" y="3663950"/>
          <p14:tracePt t="66032" x="8464550" y="3670300"/>
          <p14:tracePt t="66048" x="8464550" y="3676650"/>
          <p14:tracePt t="66065" x="8439150" y="3695700"/>
          <p14:tracePt t="66083" x="8394700" y="3702050"/>
          <p14:tracePt t="66098" x="8362950" y="3702050"/>
          <p14:tracePt t="66115" x="8280400" y="3702050"/>
          <p14:tracePt t="66115" x="8223250" y="3702050"/>
          <p14:tracePt t="66115" x="8159750" y="3702050"/>
          <p14:tracePt t="66134" x="8077200" y="3702050"/>
          <p14:tracePt t="66148" x="7994650" y="3708400"/>
          <p14:tracePt t="66148" x="7778750" y="3721100"/>
          <p14:tracePt t="66166" x="7658100" y="3740150"/>
          <p14:tracePt t="66166" x="7531100" y="3759200"/>
          <p14:tracePt t="66183" x="7385050" y="3778250"/>
          <p14:tracePt t="66183" x="7086600" y="3829050"/>
          <p14:tracePt t="66205" x="6927850" y="3854450"/>
          <p14:tracePt t="66215" x="6769100" y="3879850"/>
          <p14:tracePt t="66215" x="6604000" y="3905250"/>
          <p14:tracePt t="66215" x="6445250" y="3924300"/>
          <p14:tracePt t="66235" x="6286500" y="3943350"/>
          <p14:tracePt t="66235" x="6127750" y="3962400"/>
          <p14:tracePt t="66251" x="5969000" y="3975100"/>
          <p14:tracePt t="66251" x="5816600" y="3994150"/>
          <p14:tracePt t="66267" x="5670550" y="4006850"/>
          <p14:tracePt t="66267" x="5524500" y="4019550"/>
          <p14:tracePt t="66284" x="5384800" y="4025900"/>
          <p14:tracePt t="66284" x="5251450" y="4032250"/>
          <p14:tracePt t="66300" x="5130800" y="4038600"/>
          <p14:tracePt t="66300" x="4908550" y="4044950"/>
          <p14:tracePt t="66317" x="4819650" y="4044950"/>
          <p14:tracePt t="66317" x="4730750" y="4038600"/>
          <p14:tracePt t="66334" x="4660900" y="4038600"/>
          <p14:tracePt t="66334" x="4597400" y="4032250"/>
          <p14:tracePt t="66350" x="4540250" y="4025900"/>
          <p14:tracePt t="66350" x="4489450" y="4013200"/>
          <p14:tracePt t="66367" x="4445000" y="4006850"/>
          <p14:tracePt t="66367" x="4368800" y="3981450"/>
          <p14:tracePt t="66384" x="4330700" y="3968750"/>
          <p14:tracePt t="66384" x="4298950" y="3956050"/>
          <p14:tracePt t="66401" x="4260850" y="3943350"/>
          <p14:tracePt t="66401" x="4222750" y="3930650"/>
          <p14:tracePt t="66417" x="4184650" y="3924300"/>
          <p14:tracePt t="66417" x="4102100" y="3905250"/>
          <p14:tracePt t="66435" x="4051300" y="3898900"/>
          <p14:tracePt t="66435" x="3994150" y="3898900"/>
          <p14:tracePt t="66451" x="3937000" y="3905250"/>
          <p14:tracePt t="66451" x="3867150" y="3911600"/>
          <p14:tracePt t="66467" x="3797300" y="3917950"/>
          <p14:tracePt t="66467" x="3721100" y="3930650"/>
          <p14:tracePt t="66484" x="3644900" y="3949700"/>
          <p14:tracePt t="66484" x="3562350" y="3968750"/>
          <p14:tracePt t="66484" x="3473450" y="3987800"/>
          <p14:tracePt t="66503" x="3384550" y="4006850"/>
          <p14:tracePt t="66516" x="3295650" y="4025900"/>
          <p14:tracePt t="66516" x="3098800" y="4057650"/>
          <p14:tracePt t="66534" x="2997200" y="4076700"/>
          <p14:tracePt t="66534" x="2895600" y="4089400"/>
          <p14:tracePt t="66551" x="2794000" y="4102100"/>
          <p14:tracePt t="66551" x="2692400" y="4114800"/>
          <p14:tracePt t="66568" x="2597150" y="4127500"/>
          <p14:tracePt t="66568" x="2501900" y="4133850"/>
          <p14:tracePt t="66568" x="2413000" y="4140200"/>
          <p14:tracePt t="66586" x="2324100" y="4140200"/>
          <p14:tracePt t="66600" x="2247900" y="4146550"/>
          <p14:tracePt t="66600" x="2101850" y="4146550"/>
          <p14:tracePt t="66618" x="2038350" y="4146550"/>
          <p14:tracePt t="66618" x="1974850" y="4140200"/>
          <p14:tracePt t="66634" x="1917700" y="4140200"/>
          <p14:tracePt t="66634" x="1860550" y="4140200"/>
          <p14:tracePt t="66651" x="1809750" y="4133850"/>
          <p14:tracePt t="66651" x="1720850" y="4127500"/>
          <p14:tracePt t="66668" x="1682750" y="4121150"/>
          <p14:tracePt t="66668" x="1651000" y="4114800"/>
          <p14:tracePt t="66685" x="1619250" y="4108450"/>
          <p14:tracePt t="66685" x="1593850" y="4102100"/>
          <p14:tracePt t="66704" x="1568450" y="4095750"/>
          <p14:tracePt t="66704" x="1549400" y="4083050"/>
          <p14:tracePt t="66718" x="1536700" y="4076700"/>
          <p14:tracePt t="66718" x="1517650" y="4064000"/>
          <p14:tracePt t="66735" x="1511300" y="4057650"/>
          <p14:tracePt t="66735" x="1504950" y="4057650"/>
          <p14:tracePt t="66752" x="1504950" y="4044950"/>
          <p14:tracePt t="66767" x="1504950" y="4038600"/>
          <p14:tracePt t="66783" x="1511300" y="4038600"/>
          <p14:tracePt t="66800" x="1517650" y="4032250"/>
          <p14:tracePt t="66800" x="1536700" y="4032250"/>
          <p14:tracePt t="66819" x="1543050" y="4025900"/>
          <p14:tracePt t="66819" x="1555750" y="4025900"/>
          <p14:tracePt t="66835" x="1568450" y="4032250"/>
          <p14:tracePt t="66835" x="1581150" y="4032250"/>
          <p14:tracePt t="66852" x="1600200" y="4038600"/>
          <p14:tracePt t="66852" x="1612900" y="4038600"/>
          <p14:tracePt t="66852" x="1625600" y="4044950"/>
          <p14:tracePt t="66871" x="1644650" y="4051300"/>
          <p14:tracePt t="66884" x="1657350" y="4057650"/>
          <p14:tracePt t="66884" x="1682750" y="4064000"/>
          <p14:tracePt t="66904" x="1911350" y="4083050"/>
          <p14:tracePt t="66985" x="1943100" y="4089400"/>
          <p14:tracePt t="66991" x="1981200" y="4095750"/>
          <p14:tracePt t="67001" x="2057400" y="4108450"/>
          <p14:tracePt t="67019" x="2178050" y="4114800"/>
          <p14:tracePt t="67036" x="2254250" y="4114800"/>
          <p14:tracePt t="67052" x="2330450" y="4114800"/>
          <p14:tracePt t="67068" x="2438400" y="4121150"/>
          <p14:tracePt t="67086" x="2508250" y="4127500"/>
          <p14:tracePt t="67102" x="2571750" y="4140200"/>
          <p14:tracePt t="67119" x="2628900" y="4146550"/>
          <p14:tracePt t="67135" x="2679700" y="4146550"/>
          <p14:tracePt t="67152" x="2711450" y="4146550"/>
          <p14:tracePt t="67152" x="2730500" y="4140200"/>
          <p14:tracePt t="67171" x="2749550" y="4140200"/>
          <p14:tracePt t="67186" x="2768600" y="4140200"/>
          <p14:tracePt t="67202" x="2781300" y="4140200"/>
          <p14:tracePt t="67219" x="2787650" y="4140200"/>
          <p14:tracePt t="67239" x="2794000" y="4140200"/>
          <p14:tracePt t="67262" x="2800350" y="4133850"/>
          <p14:tracePt t="67298" x="2806700" y="4133850"/>
          <p14:tracePt t="67394" x="2813050" y="4140200"/>
          <p14:tracePt t="67410" x="2819400" y="4140200"/>
          <p14:tracePt t="67426" x="2825750" y="4140200"/>
          <p14:tracePt t="67434" x="2832100" y="4140200"/>
          <p14:tracePt t="67442" x="2838450" y="4140200"/>
          <p14:tracePt t="67442" x="2844800" y="4140200"/>
          <p14:tracePt t="67455" x="2863850" y="4140200"/>
          <p14:tracePt t="67471" x="2882900" y="4140200"/>
          <p14:tracePt t="67486" x="2908300" y="4140200"/>
          <p14:tracePt t="67503" x="2946400" y="4146550"/>
          <p14:tracePt t="67503" x="2965450" y="4152900"/>
          <p14:tracePt t="67523" x="2990850" y="4152900"/>
          <p14:tracePt t="67536" x="3060700" y="4171950"/>
          <p14:tracePt t="67554" x="3117850" y="4178300"/>
          <p14:tracePt t="67572" x="3168650" y="4178300"/>
          <p14:tracePt t="67587" x="3232150" y="4171950"/>
          <p14:tracePt t="67603" x="3289300" y="4165600"/>
          <p14:tracePt t="67620" x="3371850" y="4159250"/>
          <p14:tracePt t="67637" x="3429000" y="4159250"/>
          <p14:tracePt t="67654" x="3479800" y="4152900"/>
          <p14:tracePt t="67670" x="3556000" y="4152900"/>
          <p14:tracePt t="67687" x="3600450" y="4152900"/>
          <p14:tracePt t="67704" x="3638550" y="4152900"/>
          <p14:tracePt t="67720" x="3676650" y="4159250"/>
          <p14:tracePt t="67737" x="3721100" y="4159250"/>
          <p14:tracePt t="67754" x="3746500" y="4159250"/>
          <p14:tracePt t="67771" x="3765550" y="4159250"/>
          <p14:tracePt t="67787" x="3790950" y="4159250"/>
          <p14:tracePt t="67804" x="3810000" y="4165600"/>
          <p14:tracePt t="67804" x="3822700" y="4171950"/>
          <p14:tracePt t="67825" x="3854450" y="4184650"/>
          <p14:tracePt t="67839" x="3879850" y="4197350"/>
          <p14:tracePt t="67854" x="3905250" y="4210050"/>
          <p14:tracePt t="67871" x="3930650" y="4216400"/>
          <p14:tracePt t="67888" x="3949700" y="4216400"/>
          <p14:tracePt t="67888" x="3962400" y="4216400"/>
          <p14:tracePt t="67908" x="3987800" y="4210050"/>
          <p14:tracePt t="67923" x="4006850" y="4210050"/>
          <p14:tracePt t="67938" x="4038600" y="4210050"/>
          <p14:tracePt t="67955" x="4070350" y="4210050"/>
          <p14:tracePt t="67971" x="4114800" y="4210050"/>
          <p14:tracePt t="67988" x="4152900" y="4216400"/>
          <p14:tracePt t="68005" x="4178300" y="4216400"/>
          <p14:tracePt t="68021" x="4210050" y="4216400"/>
          <p14:tracePt t="68038" x="4254500" y="4216400"/>
          <p14:tracePt t="68056" x="4279900" y="4216400"/>
          <p14:tracePt t="68072" x="4311650" y="4222750"/>
          <p14:tracePt t="68088" x="4349750" y="4222750"/>
          <p14:tracePt t="68107" x="4375150" y="4222750"/>
          <p14:tracePt t="68123" x="4406900" y="4216400"/>
          <p14:tracePt t="68138" x="4438650" y="4216400"/>
          <p14:tracePt t="68156" x="4464050" y="4222750"/>
          <p14:tracePt t="68172" x="4495800" y="4222750"/>
          <p14:tracePt t="68172" x="4508500" y="4222750"/>
          <p14:tracePt t="68190" x="4540250" y="4229100"/>
          <p14:tracePt t="68207" x="4565650" y="4229100"/>
          <p14:tracePt t="68222" x="4591050" y="4229100"/>
          <p14:tracePt t="68239" x="4622800" y="4222750"/>
          <p14:tracePt t="68256" x="4648200" y="4222750"/>
          <p14:tracePt t="68272" x="4686300" y="4216400"/>
          <p14:tracePt t="68289" x="4718050" y="4216400"/>
          <p14:tracePt t="68306" x="4743450" y="4216400"/>
          <p14:tracePt t="68324" x="4768850" y="4210050"/>
          <p14:tracePt t="68339" x="4800600" y="4203700"/>
          <p14:tracePt t="68356" x="4813300" y="4203700"/>
          <p14:tracePt t="68372" x="4826000" y="4203700"/>
          <p14:tracePt t="68389" x="4832350" y="4197350"/>
          <p14:tracePt t="68406" x="4838700" y="4197350"/>
          <p14:tracePt t="68422" x="4845050" y="4197350"/>
          <p14:tracePt t="68513" x="4845050" y="4191000"/>
          <p14:tracePt t="68534" x="4851400" y="4191000"/>
          <p14:tracePt t="68550" x="4857750" y="4191000"/>
          <p14:tracePt t="68566" x="4864100" y="4191000"/>
          <p14:tracePt t="68582" x="4870450" y="4191000"/>
          <p14:tracePt t="68594" x="4876800" y="4184650"/>
          <p14:tracePt t="68670" x="4883150" y="4178300"/>
          <p14:tracePt t="68706" x="4889500" y="4171950"/>
          <p14:tracePt t="68754" x="4895850" y="4171950"/>
          <p14:tracePt t="68766" x="4902200" y="4171950"/>
          <p14:tracePt t="68782" x="4908550" y="4171950"/>
          <p14:tracePt t="68790" x="4921250" y="4171950"/>
          <p14:tracePt t="68807" x="4933950" y="4171950"/>
          <p14:tracePt t="68807" x="4940300" y="4171950"/>
          <p14:tracePt t="68829" x="4946650" y="4171950"/>
          <p14:tracePt t="68829" x="4959350" y="4171950"/>
          <p14:tracePt t="68843" x="4972050" y="4178300"/>
          <p14:tracePt t="68858" x="4991100" y="4178300"/>
          <p14:tracePt t="68874" x="5010150" y="4178300"/>
          <p14:tracePt t="68891" x="5035550" y="4184650"/>
          <p14:tracePt t="68891" x="5041900" y="4184650"/>
          <p14:tracePt t="68911" x="5054600" y="4184650"/>
          <p14:tracePt t="68924" x="5086350" y="4191000"/>
          <p14:tracePt t="68943" x="5105400" y="4191000"/>
          <p14:tracePt t="68958" x="5130800" y="4191000"/>
          <p14:tracePt t="68974" x="5149850" y="4191000"/>
          <p14:tracePt t="68991" x="5181600" y="4191000"/>
          <p14:tracePt t="69008" x="5207000" y="4197350"/>
          <p14:tracePt t="69025" x="5232400" y="4197350"/>
          <p14:tracePt t="69041" x="5257800" y="4203700"/>
          <p14:tracePt t="69058" x="5295900" y="4203700"/>
          <p14:tracePt t="69075" x="5321300" y="4210050"/>
          <p14:tracePt t="69091" x="5346700" y="4216400"/>
          <p14:tracePt t="69108" x="5365750" y="4222750"/>
          <p14:tracePt t="69125" x="5391150" y="4222750"/>
          <p14:tracePt t="69143" x="5410200" y="4222750"/>
          <p14:tracePt t="69158" x="5422900" y="4222750"/>
          <p14:tracePt t="69175" x="5435600" y="4229100"/>
          <p14:tracePt t="69192" x="5448300" y="4229100"/>
          <p14:tracePt t="69192" x="5454650" y="4229100"/>
          <p14:tracePt t="69211" x="5467350" y="4235450"/>
          <p14:tracePt t="69226" x="5473700" y="4241800"/>
          <p14:tracePt t="69242" x="5492750" y="4241800"/>
          <p14:tracePt t="69259" x="5505450" y="4248150"/>
          <p14:tracePt t="69275" x="5524500" y="4248150"/>
          <p14:tracePt t="69275" x="5530850" y="4248150"/>
          <p14:tracePt t="69295" x="5549900" y="4241800"/>
          <p14:tracePt t="69309" x="5568950" y="4248150"/>
          <p14:tracePt t="69328" x="5588000" y="4248150"/>
          <p14:tracePt t="69342" x="5607050" y="4248150"/>
          <p14:tracePt t="69359" x="5632450" y="4248150"/>
          <p14:tracePt t="69376" x="5645150" y="4248150"/>
          <p14:tracePt t="69398" x="5651500" y="4254500"/>
          <p14:tracePt t="69474" x="5651500" y="4260850"/>
          <p14:tracePt t="69510" x="5645150" y="4254500"/>
          <p14:tracePt t="69554" x="5638800" y="4254500"/>
          <p14:tracePt t="69594" x="5632450" y="4254500"/>
          <p14:tracePt t="69638" x="5626100" y="4254500"/>
          <p14:tracePt t="69662" x="5619750" y="4254500"/>
          <p14:tracePt t="69682" x="5613400" y="4254500"/>
          <p14:tracePt t="69706" x="5613400" y="4260850"/>
          <p14:tracePt t="69742" x="5607050" y="4260850"/>
          <p14:tracePt t="69842" x="5600700" y="4260850"/>
          <p14:tracePt t="69878" x="5594350" y="4260850"/>
          <p14:tracePt t="69902" x="5588000" y="4260850"/>
          <p14:tracePt t="69990" x="5594350" y="4260850"/>
          <p14:tracePt t="70074" x="5600700" y="4260850"/>
          <p14:tracePt t="70086" x="5607050" y="4260850"/>
          <p14:tracePt t="70102" x="5613400" y="4260850"/>
          <p14:tracePt t="70111" x="5626100" y="4260850"/>
          <p14:tracePt t="70129" x="5645150" y="4260850"/>
          <p14:tracePt t="70146" x="5664200" y="4260850"/>
          <p14:tracePt t="70163" x="5683250" y="4267200"/>
          <p14:tracePt t="70179" x="5702300" y="4267200"/>
          <p14:tracePt t="70198" x="5721350" y="4273550"/>
          <p14:tracePt t="70212" x="5746750" y="4273550"/>
          <p14:tracePt t="70212" x="5759450" y="4273550"/>
          <p14:tracePt t="70231" x="5797550" y="4279900"/>
          <p14:tracePt t="70246" x="5829300" y="4279900"/>
          <p14:tracePt t="70262" x="5873750" y="4286250"/>
          <p14:tracePt t="70279" x="5918200" y="4292600"/>
          <p14:tracePt t="70295" x="5962650" y="4298950"/>
          <p14:tracePt t="70312" x="6026150" y="4311650"/>
          <p14:tracePt t="70329" x="6070600" y="4318000"/>
          <p14:tracePt t="70346" x="6121400" y="4324350"/>
          <p14:tracePt t="70362" x="6172200" y="4324350"/>
          <p14:tracePt t="70379" x="6254750" y="4337050"/>
          <p14:tracePt t="70396" x="6311900" y="4337050"/>
          <p14:tracePt t="70412" x="6362700" y="4337050"/>
          <p14:tracePt t="70429" x="6438900" y="4324350"/>
          <p14:tracePt t="70449" x="6483350" y="4318000"/>
          <p14:tracePt t="70463" x="6527800" y="4311650"/>
          <p14:tracePt t="70479" x="6565900" y="4298950"/>
          <p14:tracePt t="70496" x="6597650" y="4292600"/>
          <p14:tracePt t="70496" x="6616700" y="4292600"/>
          <p14:tracePt t="70515" x="6648450" y="4292600"/>
          <p14:tracePt t="70531" x="6673850" y="4286250"/>
          <p14:tracePt t="70546" x="6699250" y="4286250"/>
          <p14:tracePt t="70563" x="6718300" y="4286250"/>
          <p14:tracePt t="70580" x="6737350" y="4286250"/>
          <p14:tracePt t="70580" x="6750050" y="4286250"/>
          <p14:tracePt t="70599" x="6769100" y="4286250"/>
          <p14:tracePt t="70614" x="6775450" y="4279900"/>
          <p14:tracePt t="70630" x="6781800" y="4279900"/>
          <p14:tracePt t="70646" x="6788150" y="4273550"/>
          <p14:tracePt t="70663" x="6794500" y="4267200"/>
          <p14:tracePt t="70680" x="6788150" y="4267200"/>
          <p14:tracePt t="70710" x="6788150" y="4260850"/>
          <p14:tracePt t="70726" x="6781800" y="4254500"/>
          <p14:tracePt t="70742" x="6775450" y="4248150"/>
          <p14:tracePt t="70754" x="6775450" y="4241800"/>
          <p14:tracePt t="70770" x="6775450" y="4235450"/>
          <p14:tracePt t="70786" x="6775450" y="4229100"/>
          <p14:tracePt t="70814" x="6781800" y="4222750"/>
          <p14:tracePt t="70830" x="6788150" y="4216400"/>
          <p14:tracePt t="70846" x="6794500" y="4210050"/>
          <p14:tracePt t="70862" x="6800850" y="4203700"/>
          <p14:tracePt t="70874" x="6807200" y="4203700"/>
          <p14:tracePt t="70890" x="6819900" y="4203700"/>
          <p14:tracePt t="70907" x="6826250" y="4203700"/>
          <p14:tracePt t="70922" x="6832600" y="4203700"/>
          <p14:tracePt t="70930" x="6838950" y="4203700"/>
          <p14:tracePt t="70948" x="6851650" y="4197350"/>
          <p14:tracePt t="70966" x="6864350" y="4197350"/>
          <p14:tracePt t="70982" x="6883400" y="4191000"/>
          <p14:tracePt t="70998" x="6902450" y="4197350"/>
          <p14:tracePt t="71014" x="6921500" y="4197350"/>
          <p14:tracePt t="71032" x="6953250" y="4197350"/>
          <p14:tracePt t="71048" x="6978650" y="4197350"/>
          <p14:tracePt t="71065" x="7004050" y="4197350"/>
          <p14:tracePt t="71081" x="7029450" y="4197350"/>
          <p14:tracePt t="71098" x="7073900" y="4197350"/>
          <p14:tracePt t="71115" x="7099300" y="4197350"/>
          <p14:tracePt t="71131" x="7124700" y="4191000"/>
          <p14:tracePt t="71148" x="7162800" y="4191000"/>
          <p14:tracePt t="71166" x="7188200" y="4197350"/>
          <p14:tracePt t="71182" x="7213600" y="4197350"/>
          <p14:tracePt t="71200" x="7232650" y="4203700"/>
          <p14:tracePt t="71215" x="7258050" y="4203700"/>
          <p14:tracePt t="71232" x="7264400" y="4203700"/>
          <p14:tracePt t="71232" x="7283450" y="4197350"/>
          <p14:tracePt t="71251" x="7289800" y="4191000"/>
          <p14:tracePt t="71251" x="7296150" y="4184650"/>
          <p14:tracePt t="71266" x="7296150" y="4178300"/>
          <p14:tracePt t="71266" x="7289800" y="4165600"/>
          <p14:tracePt t="71283" x="7289800" y="4159250"/>
          <p14:tracePt t="71283" x="7277100" y="4152900"/>
          <p14:tracePt t="71300" x="7270750" y="4140200"/>
          <p14:tracePt t="71300" x="7258050" y="4140200"/>
          <p14:tracePt t="71300" x="7239000" y="4127500"/>
          <p14:tracePt t="71319" x="7219950" y="4127500"/>
          <p14:tracePt t="71332" x="7194550" y="4121150"/>
          <p14:tracePt t="71332" x="7150100" y="4108450"/>
          <p14:tracePt t="71350" x="7118350" y="4102100"/>
          <p14:tracePt t="71350" x="7086600" y="4095750"/>
          <p14:tracePt t="71367" x="7048500" y="4095750"/>
          <p14:tracePt t="71367" x="7010400" y="4089400"/>
          <p14:tracePt t="71383" x="6965950" y="4083050"/>
          <p14:tracePt t="71383" x="6915150" y="4083050"/>
          <p14:tracePt t="71383" x="6864350" y="4076700"/>
          <p14:tracePt t="71403" x="6800850" y="4070350"/>
          <p14:tracePt t="71403" x="6743700" y="4070350"/>
          <p14:tracePt t="71416" x="6673850" y="4064000"/>
          <p14:tracePt t="71416" x="6604000" y="4064000"/>
          <p14:tracePt t="71433" x="6534150" y="4064000"/>
          <p14:tracePt t="71433" x="6457950" y="4057650"/>
          <p14:tracePt t="71451" x="6381750" y="4057650"/>
          <p14:tracePt t="71451" x="6305550" y="4057650"/>
          <p14:tracePt t="71467" x="6223000" y="4057650"/>
          <p14:tracePt t="71467" x="6051550" y="4051300"/>
          <p14:tracePt t="71484" x="5969000" y="4051300"/>
          <p14:tracePt t="71484" x="5873750" y="4051300"/>
          <p14:tracePt t="71500" x="5778500" y="4044950"/>
          <p14:tracePt t="71500" x="5683250" y="4044950"/>
          <p14:tracePt t="71517" x="5581650" y="4044950"/>
          <p14:tracePt t="71517" x="5378450" y="4044950"/>
          <p14:tracePt t="71535" x="5270500" y="4044950"/>
          <p14:tracePt t="71535" x="5162550" y="4044950"/>
          <p14:tracePt t="71550" x="5054600" y="4051300"/>
          <p14:tracePt t="71550" x="4946650" y="4051300"/>
          <p14:tracePt t="71567" x="4838700" y="4057650"/>
          <p14:tracePt t="71567" x="4730750" y="4064000"/>
          <p14:tracePt t="71584" x="4622800" y="4070350"/>
          <p14:tracePt t="71584" x="4514850" y="4083050"/>
          <p14:tracePt t="71584" x="4413250" y="4089400"/>
          <p14:tracePt t="71602" x="4305300" y="4102100"/>
          <p14:tracePt t="71616" x="4203700" y="4108450"/>
          <p14:tracePt t="71616" x="4006850" y="4127500"/>
          <p14:tracePt t="71634" x="3905250" y="4133850"/>
          <p14:tracePt t="71634" x="3810000" y="4140200"/>
          <p14:tracePt t="71651" x="3721100" y="4146550"/>
          <p14:tracePt t="71651" x="3632200" y="4146550"/>
          <p14:tracePt t="71668" x="3543300" y="4152900"/>
          <p14:tracePt t="71668" x="3460750" y="4159250"/>
          <p14:tracePt t="71684" x="3378200" y="4165600"/>
          <p14:tracePt t="71684" x="3232150" y="4171950"/>
          <p14:tracePt t="71703" x="3162300" y="4178300"/>
          <p14:tracePt t="71703" x="3098800" y="4184650"/>
          <p14:tracePt t="71718" x="3041650" y="4191000"/>
          <p14:tracePt t="71718" x="2984500" y="4197350"/>
          <p14:tracePt t="71735" x="2933700" y="4203700"/>
          <p14:tracePt t="71735" x="2882900" y="4210050"/>
          <p14:tracePt t="71751" x="2838450" y="4216400"/>
          <p14:tracePt t="71751" x="2755900" y="4229100"/>
          <p14:tracePt t="71768" x="2724150" y="4229100"/>
          <p14:tracePt t="71768" x="2692400" y="4235450"/>
          <p14:tracePt t="71785" x="2667000" y="4235450"/>
          <p14:tracePt t="71785" x="2647950" y="4241800"/>
          <p14:tracePt t="71801" x="2628900" y="4241800"/>
          <p14:tracePt t="71801" x="2616200" y="4241800"/>
          <p14:tracePt t="71818" x="2603500" y="4235450"/>
          <p14:tracePt t="71818" x="2590800" y="4235450"/>
          <p14:tracePt t="71835" x="2578100" y="4222750"/>
          <p14:tracePt t="71850" x="2578100" y="4216400"/>
          <p14:tracePt t="71867" x="2578100" y="4203700"/>
          <p14:tracePt t="71867" x="2578100" y="4197350"/>
          <p14:tracePt t="71867" x="2571750" y="4191000"/>
          <p14:tracePt t="71887" x="2571750" y="4178300"/>
          <p14:tracePt t="71887" x="2571750" y="4171950"/>
          <p14:tracePt t="71904" x="2565400" y="4159250"/>
          <p14:tracePt t="71904" x="2559050" y="4146550"/>
          <p14:tracePt t="71919" x="2552700" y="4140200"/>
          <p14:tracePt t="71919" x="2546350" y="4133850"/>
          <p14:tracePt t="71936" x="2533650" y="4127500"/>
          <p14:tracePt t="71936" x="2520950" y="4121150"/>
          <p14:tracePt t="71936" x="2508250" y="4121150"/>
          <p14:tracePt t="71956" x="2495550" y="4114800"/>
          <p14:tracePt t="71967" x="2476500" y="4114800"/>
          <p14:tracePt t="71967" x="2444750" y="4108450"/>
          <p14:tracePt t="71987" x="2425700" y="4102100"/>
          <p14:tracePt t="71987" x="2406650" y="4095750"/>
          <p14:tracePt t="72003" x="2387600" y="4089400"/>
          <p14:tracePt t="72003" x="2362200" y="4089400"/>
          <p14:tracePt t="72019" x="2343150" y="4083050"/>
          <p14:tracePt t="72019" x="2317750" y="4083050"/>
          <p14:tracePt t="72036" x="2292350" y="4076700"/>
          <p14:tracePt t="72036" x="2273300" y="4076700"/>
          <p14:tracePt t="72036" x="2247900" y="4076700"/>
          <p14:tracePt t="72055" x="2228850" y="4076700"/>
          <p14:tracePt t="72055" x="2203450" y="4083050"/>
          <p14:tracePt t="72069" x="2184400" y="4083050"/>
          <p14:tracePt t="72069" x="2165350" y="4089400"/>
          <p14:tracePt t="72085" x="2152650" y="4089400"/>
          <p14:tracePt t="72085" x="2139950" y="4095750"/>
          <p14:tracePt t="72103" x="2133600" y="4095750"/>
          <p14:tracePt t="72118" x="2146300" y="4095750"/>
          <p14:tracePt t="72118" x="2159000" y="4095750"/>
          <p14:tracePt t="72136" x="2184400" y="4089400"/>
          <p14:tracePt t="72136" x="2216150" y="4089400"/>
          <p14:tracePt t="72152" x="2254250" y="4083050"/>
          <p14:tracePt t="72152" x="2298700" y="4083050"/>
          <p14:tracePt t="72170" x="2355850" y="4083050"/>
          <p14:tracePt t="72170" x="2489200" y="4089400"/>
          <p14:tracePt t="72186" x="2571750" y="4095750"/>
          <p14:tracePt t="72186" x="2667000" y="4108450"/>
          <p14:tracePt t="72203" x="2768600" y="4121150"/>
          <p14:tracePt t="72203" x="2876550" y="4133850"/>
          <p14:tracePt t="72220" x="2990850" y="4146550"/>
          <p14:tracePt t="72220" x="3105150" y="4159250"/>
          <p14:tracePt t="72236" x="3225800" y="4171950"/>
          <p14:tracePt t="72236" x="3346450" y="4184650"/>
          <p14:tracePt t="72236" x="3467100" y="4191000"/>
          <p14:tracePt t="72255" x="3581400" y="4191000"/>
          <p14:tracePt t="72268" x="3702050" y="4191000"/>
          <p14:tracePt t="72268" x="3924300" y="4184650"/>
          <p14:tracePt t="72287" x="4032250" y="4178300"/>
          <p14:tracePt t="72287" x="4133850" y="4165600"/>
          <p14:tracePt t="72303" x="4229100" y="4152900"/>
          <p14:tracePt t="72303" x="4311650" y="4146550"/>
          <p14:tracePt t="72320" x="4387850" y="4133850"/>
          <p14:tracePt t="72320" x="4451350" y="4127500"/>
          <p14:tracePt t="72320" x="4502150" y="4121150"/>
          <p14:tracePt t="72340" x="4540250" y="4108450"/>
          <p14:tracePt t="72352" x="4559300" y="4108450"/>
          <p14:tracePt t="72352" x="4572000" y="4102100"/>
          <p14:tracePt t="72372" x="4552950" y="4102100"/>
          <p14:tracePt t="72372" x="4527550" y="4108450"/>
          <p14:tracePt t="72387" x="4489450" y="4114800"/>
          <p14:tracePt t="72387" x="4445000" y="4121150"/>
          <p14:tracePt t="72387" x="4381500" y="4133850"/>
          <p14:tracePt t="72408" x="4318000" y="4146550"/>
          <p14:tracePt t="72419" x="4241800" y="4159250"/>
          <p14:tracePt t="72419" x="4076700" y="4191000"/>
          <p14:tracePt t="72437" x="3987800" y="4197350"/>
          <p14:tracePt t="72437" x="3892550" y="4210050"/>
          <p14:tracePt t="72455" x="3797300" y="4216400"/>
          <p14:tracePt t="72455" x="3702050" y="4222750"/>
          <p14:tracePt t="72472" x="3613150" y="4229100"/>
          <p14:tracePt t="72472" x="3422650" y="4229100"/>
          <p14:tracePt t="72488" x="3333750" y="4229100"/>
          <p14:tracePt t="72488" x="3244850" y="4222750"/>
          <p14:tracePt t="72504" x="3162300" y="4222750"/>
          <p14:tracePt t="72504" x="3073400" y="4216400"/>
          <p14:tracePt t="72521" x="2997200" y="4210050"/>
          <p14:tracePt t="72521" x="2921000" y="4203700"/>
          <p14:tracePt t="72538" x="2851150" y="4203700"/>
          <p14:tracePt t="72538" x="2724150" y="4184650"/>
          <p14:tracePt t="72554" x="2673350" y="4178300"/>
          <p14:tracePt t="72554" x="2622550" y="4171950"/>
          <p14:tracePt t="72573" x="2584450" y="4165600"/>
          <p14:tracePt t="72573" x="2546350" y="4152900"/>
          <p14:tracePt t="72587" x="2514600" y="4146550"/>
          <p14:tracePt t="72587" x="2489200" y="4140200"/>
          <p14:tracePt t="72604" x="2463800" y="4133850"/>
          <p14:tracePt t="72604" x="2451100" y="4127500"/>
          <p14:tracePt t="72604" x="2432050" y="4127500"/>
          <p14:tracePt t="72622" x="2425700" y="4121150"/>
          <p14:tracePt t="72636" x="2419350" y="4121150"/>
          <p14:tracePt t="72636" x="2413000" y="4114800"/>
          <p14:tracePt t="72654" x="2419350" y="4114800"/>
          <p14:tracePt t="72674" x="2425700" y="4114800"/>
          <p14:tracePt t="72686" x="2438400" y="4114800"/>
          <p14:tracePt t="72703" x="2444750" y="4114800"/>
          <p14:tracePt t="72719" x="2260600" y="4083050"/>
          <p14:tracePt t="72820" x="2235200" y="4076700"/>
          <p14:tracePt t="72828" x="2209800" y="4064000"/>
          <p14:tracePt t="72837" x="2139950" y="4006850"/>
          <p14:tracePt t="72854" x="2114550" y="3949700"/>
          <p14:tracePt t="72871" x="2095500" y="3886200"/>
          <p14:tracePt t="72887" x="2101850" y="3829050"/>
          <p14:tracePt t="72887" x="2114550" y="3803650"/>
          <p14:tracePt t="72907" x="2133600" y="3778250"/>
          <p14:tracePt t="72920" x="2228850" y="3714750"/>
          <p14:tracePt t="72938" x="2311400" y="3676650"/>
          <p14:tracePt t="72954" x="2400300" y="3663950"/>
          <p14:tracePt t="72971" x="2501900" y="3676650"/>
          <p14:tracePt t="72987" x="2603500" y="3714750"/>
          <p14:tracePt t="72987" x="2654300" y="3740150"/>
          <p14:tracePt t="73007" x="2749550" y="3797300"/>
          <p14:tracePt t="73022" x="2832100" y="3860800"/>
          <p14:tracePt t="73038" x="2882900" y="3917950"/>
          <p14:tracePt t="73054" x="2914650" y="3968750"/>
          <p14:tracePt t="73054" x="2921000" y="4000500"/>
          <p14:tracePt t="73076" x="2908300" y="4051300"/>
          <p14:tracePt t="73088" x="2876550" y="4095750"/>
          <p14:tracePt t="73104" x="2832100" y="4140200"/>
          <p14:tracePt t="73121" x="2768600" y="4171950"/>
          <p14:tracePt t="73138" x="2660650" y="4203700"/>
          <p14:tracePt t="73155" x="2578100" y="4216400"/>
          <p14:tracePt t="73171" x="2501900" y="4216400"/>
          <p14:tracePt t="73188" x="2406650" y="4216400"/>
          <p14:tracePt t="73208" x="2362200" y="4216400"/>
          <p14:tracePt t="73223" x="2330450" y="4210050"/>
          <p14:tracePt t="73238" x="2311400" y="4210050"/>
          <p14:tracePt t="73255" x="2317750" y="4210050"/>
          <p14:tracePt t="73275" x="2324100" y="4210050"/>
          <p14:tracePt t="73288" x="2355850" y="4203700"/>
          <p14:tracePt t="73308" x="2362200" y="4203700"/>
          <p14:tracePt t="73308" x="2374900" y="4197350"/>
          <p14:tracePt t="73324" x="2387600" y="4191000"/>
          <p14:tracePt t="73324" x="2400300" y="4191000"/>
          <p14:tracePt t="73339" x="2413000" y="4184650"/>
          <p14:tracePt t="73339" x="2432050" y="4178300"/>
          <p14:tracePt t="73339" x="2451100" y="4178300"/>
          <p14:tracePt t="73360" x="2463800" y="4178300"/>
          <p14:tracePt t="73371" x="2482850" y="4178300"/>
          <p14:tracePt t="73371" x="2527300" y="4178300"/>
          <p14:tracePt t="73390" x="2546350" y="4178300"/>
          <p14:tracePt t="73390" x="2565400" y="4178300"/>
          <p14:tracePt t="73408" x="2584450" y="4178300"/>
          <p14:tracePt t="73408" x="2609850" y="4178300"/>
          <p14:tracePt t="73423" x="2628900" y="4178300"/>
          <p14:tracePt t="73423" x="2647950" y="4178300"/>
          <p14:tracePt t="73440" x="2667000" y="4178300"/>
          <p14:tracePt t="73440" x="2705100" y="4178300"/>
          <p14:tracePt t="73457" x="2724150" y="4178300"/>
          <p14:tracePt t="73457" x="2736850" y="4171950"/>
          <p14:tracePt t="73474" x="2749550" y="4171950"/>
          <p14:tracePt t="73474" x="2762250" y="4171950"/>
          <p14:tracePt t="73491" x="2768600" y="4165600"/>
          <p14:tracePt t="73491" x="2787650" y="4159250"/>
          <p14:tracePt t="73508" x="2794000" y="4152900"/>
          <p14:tracePt t="73508" x="2800350" y="4152900"/>
          <p14:tracePt t="73524" x="2806700" y="4146550"/>
          <p14:tracePt t="73539" x="2806700" y="4140200"/>
          <p14:tracePt t="73555" x="2800350" y="4133850"/>
          <p14:tracePt t="73574" x="2794000" y="4133850"/>
          <p14:tracePt t="73574" x="2787650" y="4127500"/>
          <p14:tracePt t="73591" x="2781300" y="4127500"/>
          <p14:tracePt t="73591" x="2774950" y="4121150"/>
          <p14:tracePt t="73608" x="2768600" y="4121150"/>
          <p14:tracePt t="73608" x="2762250" y="4121150"/>
          <p14:tracePt t="73624" x="2762250" y="4114800"/>
          <p14:tracePt t="73624" x="2755900" y="4114800"/>
          <p14:tracePt t="73641" x="2749550" y="4108450"/>
          <p14:tracePt t="73656" x="2743200" y="4108450"/>
          <p14:tracePt t="73674" x="2749550" y="4102100"/>
          <p14:tracePt t="73694" x="2762250" y="4095750"/>
          <p14:tracePt t="73711" x="2768600" y="4095750"/>
          <p14:tracePt t="73723" x="2774950" y="4095750"/>
          <p14:tracePt t="73723" x="2787650" y="4095750"/>
          <p14:tracePt t="73723" x="2794000" y="4095750"/>
          <p14:tracePt t="73743" x="2806700" y="4102100"/>
          <p14:tracePt t="73743" x="2819400" y="4108450"/>
          <p14:tracePt t="73758" x="2838450" y="4108450"/>
          <p14:tracePt t="73758" x="2851150" y="4114800"/>
          <p14:tracePt t="73774" x="2863850" y="4121150"/>
          <p14:tracePt t="73774" x="2876550" y="4127500"/>
          <p14:tracePt t="73791" x="2889250" y="4127500"/>
          <p14:tracePt t="73791" x="2901950" y="4133850"/>
          <p14:tracePt t="73808" x="2908300" y="4140200"/>
          <p14:tracePt t="73823" x="2901950" y="4140200"/>
          <p14:tracePt t="73840" x="2895600" y="4140200"/>
          <p14:tracePt t="73840" x="2882900" y="4140200"/>
          <p14:tracePt t="73858" x="2876550" y="4140200"/>
          <p14:tracePt t="73858" x="2844800" y="4146550"/>
          <p14:tracePt t="73875" x="2832100" y="4146550"/>
          <p14:tracePt t="73875" x="2813050" y="4146550"/>
          <p14:tracePt t="73891" x="2794000" y="4152900"/>
          <p14:tracePt t="73891" x="2768600" y="4152900"/>
          <p14:tracePt t="73910" x="2743200" y="4159250"/>
          <p14:tracePt t="73910" x="2717800" y="4159250"/>
          <p14:tracePt t="73910" x="2692400" y="4165600"/>
          <p14:tracePt t="73928" x="2667000" y="4171950"/>
          <p14:tracePt t="73940" x="2641600" y="4178300"/>
          <p14:tracePt t="73940" x="2584450" y="4184650"/>
          <p14:tracePt t="73959" x="2559050" y="4191000"/>
          <p14:tracePt t="73959" x="2533650" y="4197350"/>
          <p14:tracePt t="73975" x="2514600" y="4197350"/>
          <p14:tracePt t="73975" x="2489200" y="4203700"/>
          <p14:tracePt t="73992" x="2470150" y="4203700"/>
          <p14:tracePt t="73992" x="2451100" y="4210050"/>
          <p14:tracePt t="73992" x="2432050" y="4210050"/>
          <p14:tracePt t="74010" x="2419350" y="4216400"/>
          <p14:tracePt t="74024" x="2400300" y="4216400"/>
          <p14:tracePt t="74024" x="2381250" y="4222750"/>
          <p14:tracePt t="74043" x="2374900" y="4222750"/>
          <p14:tracePt t="74043" x="2368550" y="4222750"/>
          <p14:tracePt t="74058" x="2362200" y="4216400"/>
          <p14:tracePt t="74074" x="2355850" y="4210050"/>
          <p14:tracePt t="74091" x="2355850" y="4203700"/>
          <p14:tracePt t="74107" x="2362200" y="4197350"/>
          <p14:tracePt t="74124" x="2362200" y="4191000"/>
          <p14:tracePt t="74141" x="2368550" y="4178300"/>
          <p14:tracePt t="74158" x="2368550" y="4171950"/>
          <p14:tracePt t="74174" x="2362200" y="4165600"/>
          <p14:tracePt t="74191" x="2362200" y="4159250"/>
          <p14:tracePt t="74226" x="2368550" y="4165600"/>
          <p14:tracePt t="74250" x="2374900" y="4171950"/>
          <p14:tracePt t="74266" x="2381250" y="4171950"/>
          <p14:tracePt t="74274" x="2387600" y="4178300"/>
          <p14:tracePt t="74282" x="2393950" y="4184650"/>
          <p14:tracePt t="74291" x="2400300" y="4184650"/>
          <p14:tracePt t="74291" x="2413000" y="4191000"/>
          <p14:tracePt t="74312" x="2419350" y="4197350"/>
          <p14:tracePt t="74312" x="2432050" y="4203700"/>
          <p14:tracePt t="74330" x="2438400" y="4203700"/>
          <p14:tracePt t="74330" x="2444750" y="4203700"/>
          <p14:tracePt t="74343" x="2444750" y="4210050"/>
          <p14:tracePt t="74343" x="2451100" y="4210050"/>
          <p14:tracePt t="74360" x="2457450" y="4216400"/>
          <p14:tracePt t="74375" x="2451100" y="4210050"/>
          <p14:tracePt t="74414" x="2444750" y="4210050"/>
          <p14:tracePt t="74430" x="2438400" y="4210050"/>
          <p14:tracePt t="74438" x="2432050" y="4203700"/>
          <p14:tracePt t="74446" x="2425700" y="4203700"/>
          <p14:tracePt t="74459" x="2419350" y="4197350"/>
          <p14:tracePt t="74459" x="2400300" y="4197350"/>
          <p14:tracePt t="74476" x="2393950" y="4191000"/>
          <p14:tracePt t="74476" x="2381250" y="4191000"/>
          <p14:tracePt t="74493" x="2368550" y="4191000"/>
          <p14:tracePt t="74493" x="2362200" y="4184650"/>
          <p14:tracePt t="74510" x="2349500" y="4184650"/>
          <p14:tracePt t="74510" x="2330450" y="4191000"/>
          <p14:tracePt t="74527" x="2317750" y="4191000"/>
          <p14:tracePt t="74527" x="2305050" y="4191000"/>
          <p14:tracePt t="74544" x="2298700" y="4191000"/>
          <p14:tracePt t="74544" x="2292350" y="4191000"/>
          <p14:tracePt t="74560" x="2286000" y="4191000"/>
          <p14:tracePt t="74560" x="2279650" y="4191000"/>
          <p14:tracePt t="74577" x="2273300" y="4191000"/>
          <p14:tracePt t="74577" x="2260600" y="4191000"/>
          <p14:tracePt t="74595" x="2254250" y="4184650"/>
          <p14:tracePt t="74610" x="2241550" y="4178300"/>
          <p14:tracePt t="74626" x="2241550" y="4171950"/>
          <p14:tracePt t="74626" x="2235200" y="4159250"/>
          <p14:tracePt t="74644" x="2228850" y="4152900"/>
          <p14:tracePt t="74661" x="2286000" y="4076700"/>
          <p14:tracePt t="74784" x="2298700" y="4076700"/>
          <p14:tracePt t="74790" x="2311400" y="4083050"/>
          <p14:tracePt t="74798" x="2330450" y="4083050"/>
          <p14:tracePt t="74810" x="2374900" y="4095750"/>
          <p14:tracePt t="74827" x="2400300" y="4102100"/>
          <p14:tracePt t="74844" x="2425700" y="4108450"/>
          <p14:tracePt t="74860" x="2438400" y="4108450"/>
          <p14:tracePt t="74877" x="2451100" y="4114800"/>
          <p14:tracePt t="74894" x="2451100" y="4108450"/>
          <p14:tracePt t="74918" x="2444750" y="4102100"/>
          <p14:tracePt t="74934" x="2438400" y="4095750"/>
          <p14:tracePt t="74948" x="2432050" y="4089400"/>
          <p14:tracePt t="74969" x="2432050" y="4095750"/>
          <p14:tracePt t="75002" x="2438400" y="4095750"/>
          <p14:tracePt t="75014" x="2451100" y="4095750"/>
          <p14:tracePt t="75030" x="2457450" y="4095750"/>
          <p14:tracePt t="75046" x="2470150" y="4095750"/>
          <p14:tracePt t="75054" x="2476500" y="4095750"/>
          <p14:tracePt t="75063" x="2495550" y="4095750"/>
          <p14:tracePt t="75078" x="2527300" y="4102100"/>
          <p14:tracePt t="75094" x="2565400" y="4114800"/>
          <p14:tracePt t="75111" x="2647950" y="4127500"/>
          <p14:tracePt t="75128" x="2705100" y="4133850"/>
          <p14:tracePt t="75145" x="2762250" y="4133850"/>
          <p14:tracePt t="75161" x="2806700" y="4133850"/>
          <p14:tracePt t="75178" x="2857500" y="4133850"/>
          <p14:tracePt t="75195" x="2882900" y="4133850"/>
          <p14:tracePt t="75214" x="2889250" y="4127500"/>
          <p14:tracePt t="75228" x="2895600" y="4127500"/>
          <p14:tracePt t="75244" x="2901950" y="4127500"/>
          <p14:tracePt t="75286" x="2901950" y="4121150"/>
          <p14:tracePt t="75346" x="2895600" y="4114800"/>
          <p14:tracePt t="75422" x="2901950" y="4108450"/>
          <p14:tracePt t="75482" x="2908300" y="4102100"/>
          <p14:tracePt t="75510" x="2908300" y="4095750"/>
          <p14:tracePt t="75533" x="2908300" y="4089400"/>
          <p14:tracePt t="75554" x="2908300" y="4083050"/>
          <p14:tracePt t="75594" x="2914650" y="4083050"/>
          <p14:tracePt t="75614" x="2908300" y="4083050"/>
          <p14:tracePt t="75734" x="2908300" y="4089400"/>
          <p14:tracePt t="75810" x="2908300" y="4095750"/>
          <p14:tracePt t="75826" x="2895600" y="4095750"/>
          <p14:tracePt t="75845" x="2889250" y="4095750"/>
          <p14:tracePt t="75861" x="2882900" y="4095750"/>
          <p14:tracePt t="75870" x="2870200" y="4089400"/>
          <p14:tracePt t="75880" x="2863850" y="4089400"/>
          <p14:tracePt t="75880" x="2851150" y="4089400"/>
          <p14:tracePt t="75898" x="2838450" y="4089400"/>
          <p14:tracePt t="75898" x="2806700" y="4102100"/>
          <p14:tracePt t="75917" x="2794000" y="4108450"/>
          <p14:tracePt t="75917" x="2774950" y="4114800"/>
          <p14:tracePt t="75931" x="2762250" y="4121150"/>
          <p14:tracePt t="75931" x="2743200" y="4127500"/>
          <p14:tracePt t="75951" x="2724150" y="4140200"/>
          <p14:tracePt t="75951" x="2705100" y="4146550"/>
          <p14:tracePt t="75951" x="2686050" y="4152900"/>
          <p14:tracePt t="75967" x="2667000" y="4165600"/>
          <p14:tracePt t="75980" x="2647950" y="4171950"/>
          <p14:tracePt t="75980" x="2609850" y="4178300"/>
          <p14:tracePt t="75999" x="2590800" y="4184650"/>
          <p14:tracePt t="75999" x="2571750" y="4191000"/>
          <p14:tracePt t="76015" x="2559050" y="4191000"/>
          <p14:tracePt t="76015" x="2540000" y="4197350"/>
          <p14:tracePt t="76032" x="2527300" y="4203700"/>
          <p14:tracePt t="76032" x="2514600" y="4203700"/>
          <p14:tracePt t="76032" x="2501900" y="4210050"/>
          <p14:tracePt t="76051" x="2489200" y="4210050"/>
          <p14:tracePt t="76064" x="2482850" y="4210050"/>
          <p14:tracePt t="76064" x="2463800" y="4210050"/>
          <p14:tracePt t="76083" x="2457450" y="4210050"/>
          <p14:tracePt t="76097" x="2451100" y="4203700"/>
          <p14:tracePt t="76114" x="2444750" y="4197350"/>
          <p14:tracePt t="76130" x="2444750" y="4191000"/>
          <p14:tracePt t="76148" x="2451100" y="4184650"/>
          <p14:tracePt t="76194" x="2451100" y="4191000"/>
          <p14:tracePt t="76214" x="2457450" y="4197350"/>
          <p14:tracePt t="76229" x="2463800" y="4203700"/>
          <p14:tracePt t="76246" x="2463800" y="4210050"/>
          <p14:tracePt t="76266" x="2457450" y="4216400"/>
          <p14:tracePt t="76298" x="2451100" y="4210050"/>
          <p14:tracePt t="76314" x="2444750" y="4210050"/>
          <p14:tracePt t="76323" x="2438400" y="4210050"/>
          <p14:tracePt t="76331" x="2432050" y="4210050"/>
          <p14:tracePt t="76331" x="2425700" y="4203700"/>
          <p14:tracePt t="76351" x="2419350" y="4197350"/>
          <p14:tracePt t="76351" x="2413000" y="4197350"/>
          <p14:tracePt t="76366" x="2406650" y="4191000"/>
          <p14:tracePt t="76366" x="2400300" y="4191000"/>
          <p14:tracePt t="76383" x="2393950" y="4184650"/>
          <p14:tracePt t="76383" x="2387600" y="4178300"/>
          <p14:tracePt t="76400" x="2381250" y="4178300"/>
          <p14:tracePt t="76415" x="2374900" y="4171950"/>
          <p14:tracePt t="76432" x="2374900" y="4165600"/>
          <p14:tracePt t="76432" x="2374900" y="4159250"/>
          <p14:tracePt t="76454" x="2381250" y="4152900"/>
          <p14:tracePt t="76465" x="2381250" y="4146550"/>
          <p14:tracePt t="76482" x="2381250" y="4140200"/>
          <p14:tracePt t="76482" x="2381250" y="4133850"/>
          <p14:tracePt t="76500" x="2381250" y="4127500"/>
          <p14:tracePt t="76515" x="2374900" y="4121150"/>
          <p14:tracePt t="76532" x="2362200" y="4108450"/>
          <p14:tracePt t="76532" x="2355850" y="4108450"/>
          <p14:tracePt t="76550" x="2349500" y="4102100"/>
          <p14:tracePt t="76550" x="2330450" y="4102100"/>
          <p14:tracePt t="76567" x="2317750" y="4095750"/>
          <p14:tracePt t="76567" x="2311400" y="4095750"/>
          <p14:tracePt t="76584" x="2305050" y="4095750"/>
          <p14:tracePt t="76584" x="2298700" y="4095750"/>
          <p14:tracePt t="76600" x="2292350" y="4095750"/>
          <p14:tracePt t="76600" x="2286000" y="4095750"/>
          <p14:tracePt t="76617" x="2279650" y="4095750"/>
          <p14:tracePt t="76632" x="2273300" y="4102100"/>
          <p14:tracePt t="76650" x="2279650" y="4114800"/>
          <p14:tracePt t="76681" x="2286000" y="4121150"/>
          <p14:tracePt t="76687" x="2286000" y="4127500"/>
          <p14:tracePt t="76699" x="2292350" y="4133850"/>
          <p14:tracePt t="76699" x="2311400" y="4146550"/>
          <p14:tracePt t="76719" x="2317750" y="4146550"/>
          <p14:tracePt t="76719" x="2324100" y="4152900"/>
          <p14:tracePt t="76735" x="2508250" y="4146550"/>
          <p14:tracePt t="76817" x="2527300" y="4146550"/>
          <p14:tracePt t="76823" x="2540000" y="4146550"/>
          <p14:tracePt t="76833" x="2565400" y="4146550"/>
          <p14:tracePt t="76850" x="2590800" y="4146550"/>
          <p14:tracePt t="76867" x="2603500" y="4152900"/>
          <p14:tracePt t="76883" x="2609850" y="4152900"/>
          <p14:tracePt t="76901" x="2597150" y="4146550"/>
          <p14:tracePt t="76934" x="2590800" y="4146550"/>
          <p14:tracePt t="76965" x="2584450" y="4152900"/>
          <p14:tracePt t="76986" x="2590800" y="4152900"/>
          <p14:tracePt t="77054" x="2597150" y="4152900"/>
          <p14:tracePt t="77062" x="2603500" y="4152900"/>
          <p14:tracePt t="77072" x="2609850" y="4152900"/>
          <p14:tracePt t="77084" x="2635250" y="4159250"/>
          <p14:tracePt t="77084" x="2654300" y="4159250"/>
          <p14:tracePt t="77103" x="2698750" y="4165600"/>
          <p14:tracePt t="77118" x="2743200" y="4178300"/>
          <p14:tracePt t="77134" x="2794000" y="4184650"/>
          <p14:tracePt t="77151" x="2870200" y="4191000"/>
          <p14:tracePt t="77168" x="2908300" y="4184650"/>
          <p14:tracePt t="77184" x="2946400" y="4178300"/>
          <p14:tracePt t="77201" x="2971800" y="4171950"/>
          <p14:tracePt t="77218" x="2997200" y="4171950"/>
          <p14:tracePt t="77235" x="3009900" y="4171950"/>
          <p14:tracePt t="77251" x="3016250" y="4171950"/>
          <p14:tracePt t="77268" x="3022600" y="4171950"/>
          <p14:tracePt t="77284" x="3028950" y="4178300"/>
          <p14:tracePt t="77302" x="3035300" y="4178300"/>
          <p14:tracePt t="77318" x="3041650" y="4165600"/>
          <p14:tracePt t="77336" x="3048000" y="4159250"/>
          <p14:tracePt t="77351" x="3048000" y="4146550"/>
          <p14:tracePt t="77368" x="3041650" y="4140200"/>
          <p14:tracePt t="77385" x="3041650" y="4146550"/>
          <p14:tracePt t="77406" x="3035300" y="4152900"/>
          <p14:tracePt t="77422" x="3028950" y="4159250"/>
          <p14:tracePt t="77439" x="3022600" y="4165600"/>
          <p14:tracePt t="77455" x="3016250" y="4165600"/>
          <p14:tracePt t="77455" x="3009900" y="4171950"/>
          <p14:tracePt t="77470" x="3003550" y="4171950"/>
          <p14:tracePt t="77470" x="2997200" y="4171950"/>
          <p14:tracePt t="77486" x="2990850" y="4178300"/>
          <p14:tracePt t="77486" x="2984500" y="4178300"/>
          <p14:tracePt t="77503" x="2971800" y="4184650"/>
          <p14:tracePt t="77503" x="2965450" y="4184650"/>
          <p14:tracePt t="77520" x="2959100" y="4191000"/>
          <p14:tracePt t="77520" x="2946400" y="4197350"/>
          <p14:tracePt t="77537" x="2933700" y="4197350"/>
          <p14:tracePt t="77552" x="2921000" y="4197350"/>
          <p14:tracePt t="77569" x="2908300" y="4197350"/>
          <p14:tracePt t="77569" x="2901950" y="4191000"/>
          <p14:tracePt t="77587" x="2889250" y="4184650"/>
          <p14:tracePt t="77587" x="2882900" y="4178300"/>
          <p14:tracePt t="77603" x="2876550" y="4178300"/>
          <p14:tracePt t="77603" x="2863850" y="4171950"/>
          <p14:tracePt t="77620" x="2857500" y="4171950"/>
          <p14:tracePt t="77620" x="2844800" y="4171950"/>
          <p14:tracePt t="77637" x="2832100" y="4165600"/>
          <p14:tracePt t="77637" x="2819400" y="4165600"/>
          <p14:tracePt t="77655" x="2794000" y="4171950"/>
          <p14:tracePt t="77655" x="2781300" y="4171950"/>
          <p14:tracePt t="77671" x="2768600" y="4171950"/>
          <p14:tracePt t="77671" x="2755900" y="4171950"/>
          <p14:tracePt t="77687" x="2743200" y="4171950"/>
          <p14:tracePt t="77687" x="2724150" y="4171950"/>
          <p14:tracePt t="77704" x="2711450" y="4171950"/>
          <p14:tracePt t="77704" x="2698750" y="4171950"/>
          <p14:tracePt t="77704" x="2686050" y="4171950"/>
          <p14:tracePt t="77723" x="2673350" y="4171950"/>
          <p14:tracePt t="77736" x="2654300" y="4171950"/>
          <p14:tracePt t="77736" x="2635250" y="4171950"/>
          <p14:tracePt t="77755" x="2628900" y="4171950"/>
          <p14:tracePt t="77755" x="2622550" y="4171950"/>
          <p14:tracePt t="77770" x="2616200" y="4171950"/>
          <p14:tracePt t="77786" x="2603500" y="4171950"/>
          <p14:tracePt t="77803" x="2609850" y="4171950"/>
          <p14:tracePt t="77866" x="2616200" y="4171950"/>
          <p14:tracePt t="77885" x="2622550" y="4165600"/>
          <p14:tracePt t="77910" x="2628900" y="4159250"/>
          <p14:tracePt t="77946" x="2635250" y="4152900"/>
          <p14:tracePt t="77962" x="2641600" y="4146550"/>
          <p14:tracePt t="77978" x="2647950" y="4146550"/>
          <p14:tracePt t="77994" x="2654300" y="4146550"/>
          <p14:tracePt t="78022" x="2660650" y="4146550"/>
          <p14:tracePt t="78046" x="2660650" y="4152900"/>
          <p14:tracePt t="78098" x="2654300" y="4152900"/>
          <p14:tracePt t="78134" x="2660650" y="4146550"/>
          <p14:tracePt t="78174" x="2667000" y="4146550"/>
          <p14:tracePt t="78185" x="2673350" y="4140200"/>
          <p14:tracePt t="78194" x="2679700" y="4140200"/>
          <p14:tracePt t="78210" x="2686050" y="4133850"/>
          <p14:tracePt t="78221" x="2692400" y="4133850"/>
          <p14:tracePt t="78221" x="2698750" y="4127500"/>
          <p14:tracePt t="78239" x="2705100" y="4121150"/>
          <p14:tracePt t="78254" x="2711450" y="4121150"/>
          <p14:tracePt t="78271" x="2711450" y="4114800"/>
          <p14:tracePt t="78294" x="2705100" y="4114800"/>
          <p14:tracePt t="78307" x="2698750" y="4114800"/>
          <p14:tracePt t="78324" x="2692400" y="4108450"/>
          <p14:tracePt t="78338" x="2686050" y="4108450"/>
          <p14:tracePt t="78355" x="2679700" y="4108450"/>
          <p14:tracePt t="78371" x="2673350" y="4102100"/>
          <p14:tracePt t="78388" x="2667000" y="4102100"/>
          <p14:tracePt t="78388" x="2660650" y="4095750"/>
          <p14:tracePt t="78408" x="2660650" y="4089400"/>
          <p14:tracePt t="78422" x="2660650" y="4083050"/>
          <p14:tracePt t="78438" x="2660650" y="4076700"/>
          <p14:tracePt t="78455" x="2667000" y="4070350"/>
          <p14:tracePt t="78475" x="2673350" y="4076700"/>
          <p14:tracePt t="78517" x="2673350" y="4083050"/>
          <p14:tracePt t="78542" x="2673350" y="4089400"/>
          <p14:tracePt t="78562" x="2667000" y="4095750"/>
          <p14:tracePt t="78578" x="2660650" y="4102100"/>
          <p14:tracePt t="78595" x="2654300" y="4108450"/>
          <p14:tracePt t="78602" x="2647950" y="4108450"/>
          <p14:tracePt t="78607" x="2641600" y="4114800"/>
          <p14:tracePt t="78607" x="2628900" y="4121150"/>
          <p14:tracePt t="78624" x="2622550" y="4127500"/>
          <p14:tracePt t="78624" x="2609850" y="4133850"/>
          <p14:tracePt t="78641" x="2597150" y="4140200"/>
          <p14:tracePt t="78641" x="2590800" y="4146550"/>
          <p14:tracePt t="78657" x="2578100" y="4152900"/>
          <p14:tracePt t="78657" x="2552700" y="4165600"/>
          <p14:tracePt t="78675" x="2546350" y="4171950"/>
          <p14:tracePt t="78675" x="2533650" y="4178300"/>
          <p14:tracePt t="78691" x="2527300" y="4191000"/>
          <p14:tracePt t="78691" x="2514600" y="4197350"/>
          <p14:tracePt t="78708" x="2508250" y="4203700"/>
          <p14:tracePt t="78708" x="2495550" y="4210050"/>
          <p14:tracePt t="78724" x="2482850" y="4222750"/>
          <p14:tracePt t="78724" x="2463800" y="4222750"/>
          <p14:tracePt t="78724" x="2451100" y="4229100"/>
          <p14:tracePt t="78743" x="2184400" y="4108450"/>
          <p14:tracePt t="78824" x="2159000" y="4083050"/>
          <p14:tracePt t="78832" x="2133600" y="4051300"/>
          <p14:tracePt t="78840" x="2063750" y="3943350"/>
          <p14:tracePt t="78840" x="2038350" y="3898900"/>
          <p14:tracePt t="78862" x="2025650" y="3854450"/>
          <p14:tracePt t="78874" x="2006600" y="3771900"/>
          <p14:tracePt t="78874" x="2000250" y="3733800"/>
          <p14:tracePt t="78896" x="2019300" y="3670300"/>
          <p14:tracePt t="78907" x="2057400" y="3625850"/>
          <p14:tracePt t="78923" x="2120900" y="3600450"/>
          <p14:tracePt t="78940" x="2197100" y="3587750"/>
          <p14:tracePt t="78957" x="2311400" y="3600450"/>
          <p14:tracePt t="78975" x="2387600" y="3625850"/>
          <p14:tracePt t="78990" x="2451100" y="3663950"/>
          <p14:tracePt t="79007" x="2508250" y="3708400"/>
          <p14:tracePt t="79007" x="2527300" y="3740150"/>
          <p14:tracePt t="79027" x="2546350" y="3771900"/>
          <p14:tracePt t="79040" x="2571750" y="3879850"/>
          <p14:tracePt t="79059" x="2571750" y="3949700"/>
          <p14:tracePt t="79077" x="2552700" y="4019550"/>
          <p14:tracePt t="79091" x="2520950" y="4070350"/>
          <p14:tracePt t="79107" x="2476500" y="4114800"/>
          <p14:tracePt t="79124" x="2425700" y="4146550"/>
          <p14:tracePt t="79124" x="2400300" y="4165600"/>
          <p14:tracePt t="79143" x="2355850" y="4191000"/>
          <p14:tracePt t="79158" x="2324100" y="4216400"/>
          <p14:tracePt t="79175" x="2305050" y="4229100"/>
          <p14:tracePt t="79191" x="2305050" y="4235450"/>
          <p14:tracePt t="79209" x="2311400" y="4229100"/>
          <p14:tracePt t="79224" x="2324100" y="4222750"/>
          <p14:tracePt t="79241" x="2349500" y="4210050"/>
          <p14:tracePt t="79258" x="2387600" y="4210050"/>
          <p14:tracePt t="79275" x="2419350" y="4216400"/>
          <p14:tracePt t="79291" x="2444750" y="4222750"/>
          <p14:tracePt t="79308" x="2463800" y="4229100"/>
          <p14:tracePt t="79327" x="2463800" y="4222750"/>
          <p14:tracePt t="79342" x="2451100" y="4197350"/>
          <p14:tracePt t="79358" x="2419350" y="4165600"/>
          <p14:tracePt t="79375" x="2387600" y="4114800"/>
          <p14:tracePt t="79392" x="2349500" y="4051300"/>
          <p14:tracePt t="79392" x="2336800" y="4006850"/>
          <p14:tracePt t="79411" x="2324100" y="3911600"/>
          <p14:tracePt t="79427" x="2330450" y="3816350"/>
          <p14:tracePt t="79442" x="2368550" y="3721100"/>
          <p14:tracePt t="79459" x="2425700" y="3644900"/>
          <p14:tracePt t="79475" x="2508250" y="3594100"/>
          <p14:tracePt t="79492" x="2647950" y="3575050"/>
          <p14:tracePt t="79509" x="2743200" y="3606800"/>
          <p14:tracePt t="79525" x="2832100" y="3663950"/>
          <p14:tracePt t="79542" x="2908300" y="3740150"/>
          <p14:tracePt t="79559" x="2978150" y="3867150"/>
          <p14:tracePt t="79578" x="2990850" y="3943350"/>
          <p14:tracePt t="79592" x="2978150" y="4019550"/>
          <p14:tracePt t="79609" x="2901950" y="4108450"/>
          <p14:tracePt t="79626" x="2838450" y="4152900"/>
          <p14:tracePt t="79642" x="2768600" y="4191000"/>
          <p14:tracePt t="79659" x="2698750" y="4216400"/>
          <p14:tracePt t="79676" x="2641600" y="4229100"/>
          <p14:tracePt t="79676" x="2616200" y="4229100"/>
          <p14:tracePt t="79696" x="2584450" y="4229100"/>
          <p14:tracePt t="79710" x="2565400" y="4222750"/>
          <p14:tracePt t="79726" x="2565400" y="4210050"/>
          <p14:tracePt t="79743" x="2571750" y="4197350"/>
          <p14:tracePt t="79760" x="2578100" y="4184650"/>
          <p14:tracePt t="79760" x="2584450" y="4178300"/>
          <p14:tracePt t="79779" x="2597150" y="4165600"/>
          <p14:tracePt t="79794" x="2603500" y="4159250"/>
          <p14:tracePt t="79810" x="2616200" y="4159250"/>
          <p14:tracePt t="79826" x="2616200" y="4165600"/>
          <p14:tracePt t="79847" x="2622550" y="4159250"/>
          <p14:tracePt t="79942" x="2628900" y="4159250"/>
          <p14:tracePt t="79950" x="2635250" y="4152900"/>
          <p14:tracePt t="79960" x="2654300" y="4152900"/>
          <p14:tracePt t="79977" x="2692400" y="4146550"/>
          <p14:tracePt t="79995" x="2724150" y="4140200"/>
          <p14:tracePt t="80011" x="2762250" y="4146550"/>
          <p14:tracePt t="80027" x="2806700" y="4146550"/>
          <p14:tracePt t="80044" x="2851150" y="4152900"/>
          <p14:tracePt t="80044" x="2882900" y="4152900"/>
          <p14:tracePt t="80063" x="2940050" y="4159250"/>
          <p14:tracePt t="80079" x="3009900" y="4165600"/>
          <p14:tracePt t="80094" x="3073400" y="4178300"/>
          <p14:tracePt t="80111" x="3143250" y="4184650"/>
          <p14:tracePt t="80127" x="3219450" y="4191000"/>
          <p14:tracePt t="80144" x="3295650" y="4191000"/>
          <p14:tracePt t="80144" x="3333750" y="4191000"/>
          <p14:tracePt t="80163" x="3409950" y="4191000"/>
          <p14:tracePt t="80177" x="3479800" y="4191000"/>
          <p14:tracePt t="80194" x="3549650" y="4191000"/>
          <p14:tracePt t="80211" x="3632200" y="4197350"/>
          <p14:tracePt t="80228" x="3676650" y="4203700"/>
          <p14:tracePt t="80244" x="3714750" y="4203700"/>
          <p14:tracePt t="80261" x="3733800" y="4203700"/>
          <p14:tracePt t="80278" x="3752850" y="4210050"/>
          <p14:tracePt t="80295" x="3759200" y="4210050"/>
          <p14:tracePt t="80311" x="3752850" y="4210050"/>
          <p14:tracePt t="80362" x="3746500" y="4203700"/>
          <p14:tracePt t="80377" x="3740150" y="4203700"/>
          <p14:tracePt t="80393" x="3733800" y="4197350"/>
          <p14:tracePt t="80406" x="3727450" y="4191000"/>
          <p14:tracePt t="80422" x="3721100" y="4184650"/>
          <p14:tracePt t="80437" x="3714750" y="4178300"/>
          <p14:tracePt t="80462" x="3721100" y="4184650"/>
          <p14:tracePt t="80525" x="3714750" y="4197350"/>
          <p14:tracePt t="80582" x="3714750" y="4203700"/>
          <p14:tracePt t="80587" x="3708400" y="4210050"/>
          <p14:tracePt t="80595" x="3708400" y="4229100"/>
          <p14:tracePt t="80612" x="3702050" y="4241800"/>
          <p14:tracePt t="80629" x="3689350" y="4260850"/>
          <p14:tracePt t="80647" x="3683000" y="4267200"/>
          <p14:tracePt t="80647" x="3676650" y="4267200"/>
          <p14:tracePt t="80664" x="3670300" y="4273550"/>
          <p14:tracePt t="80664" x="3663950" y="4273550"/>
          <p14:tracePt t="80680" x="3657600" y="4273550"/>
          <p14:tracePt t="80680" x="3651250" y="4279900"/>
          <p14:tracePt t="80700" x="3644900" y="4279900"/>
          <p14:tracePt t="80700" x="3632200" y="4286250"/>
          <p14:tracePt t="80715" x="3625850" y="4292600"/>
          <p14:tracePt t="80715" x="3619500" y="4298950"/>
          <p14:tracePt t="80731" x="3613150" y="4305300"/>
          <p14:tracePt t="80746" x="3606800" y="4311650"/>
          <p14:tracePt t="80746" x="3600450" y="4318000"/>
          <p14:tracePt t="80764" x="3594100" y="4324350"/>
          <p14:tracePt t="80779" x="3594100" y="4330700"/>
          <p14:tracePt t="80796" x="3600450" y="4324350"/>
          <p14:tracePt t="80826" x="3600450" y="4318000"/>
          <p14:tracePt t="80842" x="3606800" y="4311650"/>
          <p14:tracePt t="80858" x="3613150" y="4298950"/>
          <p14:tracePt t="80874" x="3613150" y="4292600"/>
          <p14:tracePt t="80886" x="3619500" y="4279900"/>
          <p14:tracePt t="80902" x="3619500" y="4273550"/>
          <p14:tracePt t="80918" x="3625850" y="4267200"/>
          <p14:tracePt t="80934" x="3625850" y="4260850"/>
          <p14:tracePt t="80948" x="3632200" y="4254500"/>
          <p14:tracePt t="80963" x="3638550" y="4248150"/>
          <p14:tracePt t="80980" x="3638550" y="4241800"/>
          <p14:tracePt t="80980" x="3644900" y="4241800"/>
          <p14:tracePt t="80998" x="3651250" y="4241800"/>
          <p14:tracePt t="81015" x="3657600" y="4241800"/>
          <p14:tracePt t="81038" x="3663950" y="4235450"/>
          <p14:tracePt t="81062" x="3670300" y="4229100"/>
          <p14:tracePt t="81082" x="3676650" y="4229100"/>
          <p14:tracePt t="81098" x="3676650" y="4222750"/>
          <p14:tracePt t="81122" x="3676650" y="4229100"/>
          <p14:tracePt t="81174" x="3676650" y="4235450"/>
          <p14:tracePt t="81194" x="3670300" y="4235450"/>
          <p14:tracePt t="81226" x="3676650" y="4241800"/>
          <p14:tracePt t="81278" x="3683000" y="4241800"/>
          <p14:tracePt t="81302" x="3683000" y="4235450"/>
          <p14:tracePt t="81322" x="3689350" y="4241800"/>
          <p14:tracePt t="81354" x="3695700" y="4241800"/>
          <p14:tracePt t="81382" x="3702050" y="4241800"/>
          <p14:tracePt t="81422" x="3708400" y="4248150"/>
          <p14:tracePt t="81450" x="3714750" y="4248150"/>
          <p14:tracePt t="81474" x="3721100" y="4248150"/>
          <p14:tracePt t="81533" x="3727450" y="4241800"/>
          <p14:tracePt t="81554" x="3733800" y="4241800"/>
          <p14:tracePt t="81578" x="3740150" y="4235450"/>
          <p14:tracePt t="81594" x="3746500" y="4235450"/>
          <p14:tracePt t="81606" x="3752850" y="4229100"/>
          <p14:tracePt t="81622" x="3759200" y="4229100"/>
          <p14:tracePt t="81632" x="3765550" y="4222750"/>
          <p14:tracePt t="81632" x="3771900" y="4222750"/>
          <p14:tracePt t="81650" x="3778250" y="4216400"/>
          <p14:tracePt t="81650" x="3803650" y="4203700"/>
          <p14:tracePt t="81667" x="3816350" y="4197350"/>
          <p14:tracePt t="81667" x="3835400" y="4184650"/>
          <p14:tracePt t="81684" x="3854450" y="4178300"/>
          <p14:tracePt t="81684" x="3873500" y="4171950"/>
          <p14:tracePt t="81700" x="3892550" y="4159250"/>
          <p14:tracePt t="81700" x="3911600" y="4152900"/>
          <p14:tracePt t="81718" x="3937000" y="4140200"/>
          <p14:tracePt t="81718" x="3981450" y="4127500"/>
          <p14:tracePt t="81734" x="4006850" y="4121150"/>
          <p14:tracePt t="81734" x="4038600" y="4108450"/>
          <p14:tracePt t="81750" x="4070350" y="4102100"/>
          <p14:tracePt t="81750" x="4108450" y="4095750"/>
          <p14:tracePt t="81767" x="4140200" y="4089400"/>
          <p14:tracePt t="81767" x="4184650" y="4089400"/>
          <p14:tracePt t="81783" x="4229100" y="4083050"/>
          <p14:tracePt t="81783" x="4279900" y="4076700"/>
          <p14:tracePt t="81783" x="4324350" y="4076700"/>
          <p14:tracePt t="81803" x="4381500" y="4076700"/>
          <p14:tracePt t="81816" x="4432300" y="4070350"/>
          <p14:tracePt t="81816" x="4546600" y="4064000"/>
          <p14:tracePt t="81834" x="4603750" y="4064000"/>
          <p14:tracePt t="81834" x="4667250" y="4064000"/>
          <p14:tracePt t="81851" x="4724400" y="4057650"/>
          <p14:tracePt t="81851" x="4787900" y="4057650"/>
          <p14:tracePt t="81867" x="4851400" y="4057650"/>
          <p14:tracePt t="81867" x="4914900" y="4051300"/>
          <p14:tracePt t="81884" x="4972050" y="4051300"/>
          <p14:tracePt t="81884" x="5029200" y="4051300"/>
          <p14:tracePt t="81884" x="5086350" y="4051300"/>
          <p14:tracePt t="81904" x="5143500" y="4051300"/>
          <p14:tracePt t="81904" x="5194300" y="4051300"/>
          <p14:tracePt t="81917" x="5245100" y="4051300"/>
          <p14:tracePt t="81917" x="5289550" y="4051300"/>
          <p14:tracePt t="81934" x="5327650" y="4057650"/>
          <p14:tracePt t="81934" x="5365750" y="4057650"/>
          <p14:tracePt t="81951" x="5403850" y="4057650"/>
          <p14:tracePt t="81951" x="5467350" y="4057650"/>
          <p14:tracePt t="81968" x="5499100" y="4057650"/>
          <p14:tracePt t="81968" x="5524500" y="4064000"/>
          <p14:tracePt t="81984" x="5556250" y="4064000"/>
          <p14:tracePt t="81984" x="5581650" y="4064000"/>
          <p14:tracePt t="82001" x="5607050" y="4064000"/>
          <p14:tracePt t="82001" x="5632450" y="4064000"/>
          <p14:tracePt t="82018" x="5651500" y="4064000"/>
          <p14:tracePt t="82018" x="5689600" y="4064000"/>
          <p14:tracePt t="82035" x="5702300" y="4064000"/>
          <p14:tracePt t="82035" x="5721350" y="4070350"/>
          <p14:tracePt t="82051" x="5727700" y="4070350"/>
          <p14:tracePt t="82051" x="5740400" y="4076700"/>
          <p14:tracePt t="82068" x="5746750" y="4083050"/>
          <p14:tracePt t="82068" x="5753100" y="4089400"/>
          <p14:tracePt t="82068" x="5753100" y="4095750"/>
          <p14:tracePt t="82087" x="5759450" y="4102100"/>
          <p14:tracePt t="82100" x="5753100" y="4108450"/>
          <p14:tracePt t="82100" x="5746750" y="4121150"/>
          <p14:tracePt t="82118" x="5746750" y="4127500"/>
          <p14:tracePt t="82118" x="5740400" y="4127500"/>
          <p14:tracePt t="82135" x="5734050" y="4133850"/>
          <p14:tracePt t="82135" x="5727700" y="4140200"/>
          <p14:tracePt t="82151" x="5721350" y="4146550"/>
          <p14:tracePt t="82151" x="5721350" y="4152900"/>
          <p14:tracePt t="82151" x="5715000" y="4159250"/>
          <p14:tracePt t="82170" x="5715000" y="4165600"/>
          <p14:tracePt t="82187" x="5721350" y="4171950"/>
          <p14:tracePt t="82202" x="5727700" y="4178300"/>
          <p14:tracePt t="82217" x="5734050" y="4184650"/>
          <p14:tracePt t="82234" x="5740400" y="4191000"/>
          <p14:tracePt t="82234" x="5746750" y="4191000"/>
          <p14:tracePt t="82252" x="5753100" y="4197350"/>
          <p14:tracePt t="82252" x="5765800" y="4197350"/>
          <p14:tracePt t="82269" x="5772150" y="4203700"/>
          <p14:tracePt t="82284" x="5765800" y="4203700"/>
          <p14:tracePt t="82314" x="5759450" y="4203700"/>
          <p14:tracePt t="82319" x="5753100" y="4203700"/>
          <p14:tracePt t="82319" x="5740400" y="4197350"/>
          <p14:tracePt t="82336" x="5562600" y="4019550"/>
          <p14:tracePt t="82421" x="5556250" y="3987800"/>
          <p14:tracePt t="82427" x="5549900" y="3949700"/>
          <p14:tracePt t="82435" x="5562600" y="3873500"/>
          <p14:tracePt t="82452" x="5600700" y="3803650"/>
          <p14:tracePt t="82452" x="5626100" y="3771900"/>
          <p14:tracePt t="82471" x="5695950" y="3708400"/>
          <p14:tracePt t="82486" x="5778500" y="3657600"/>
          <p14:tracePt t="82502" x="5867400" y="3613150"/>
          <p14:tracePt t="82518" x="5969000" y="3581400"/>
          <p14:tracePt t="82535" x="6070600" y="3562350"/>
          <p14:tracePt t="82552" x="6216650" y="3556000"/>
          <p14:tracePt t="82569" x="6299200" y="3575050"/>
          <p14:tracePt t="82585" x="6375400" y="3606800"/>
          <p14:tracePt t="82604" x="6438900" y="3651250"/>
          <p14:tracePt t="82619" x="6515100" y="3721100"/>
          <p14:tracePt t="82635" x="6546850" y="3765550"/>
          <p14:tracePt t="82652" x="6565900" y="3816350"/>
          <p14:tracePt t="82669" x="6559550" y="3886200"/>
          <p14:tracePt t="82686" x="6546850" y="3930650"/>
          <p14:tracePt t="82702" x="6515100" y="3975100"/>
          <p14:tracePt t="82719" x="6470650" y="4019550"/>
          <p14:tracePt t="82736" x="6419850" y="4057650"/>
          <p14:tracePt t="82736" x="6388100" y="4070350"/>
          <p14:tracePt t="82756" x="6324600" y="4102100"/>
          <p14:tracePt t="82770" x="6242050" y="4127500"/>
          <p14:tracePt t="82786" x="6159500" y="4152900"/>
          <p14:tracePt t="82803" x="6076950" y="4171950"/>
          <p14:tracePt t="82819" x="5994400" y="4184650"/>
          <p14:tracePt t="82836" x="5880100" y="4191000"/>
          <p14:tracePt t="82857" x="5816600" y="4197350"/>
          <p14:tracePt t="82870" x="5765800" y="4197350"/>
          <p14:tracePt t="82886" x="5727700" y="4203700"/>
          <p14:tracePt t="82903" x="5702300" y="4210050"/>
          <p14:tracePt t="82903" x="5689600" y="4216400"/>
          <p14:tracePt t="82923" x="5683250" y="4216400"/>
          <p14:tracePt t="82936" x="5670550" y="4216400"/>
          <p14:tracePt t="82953" x="5664200" y="4216400"/>
          <p14:tracePt t="82970" x="5657850" y="4210050"/>
          <p14:tracePt t="82970" x="5651500" y="4203700"/>
          <p14:tracePt t="82988" x="5645150" y="4203700"/>
          <p14:tracePt t="83003" x="5638800" y="4203700"/>
          <p14:tracePt t="83020" x="5632450" y="4210050"/>
          <p14:tracePt t="83020" x="5613400" y="4216400"/>
          <p14:tracePt t="83039" x="5607050" y="4216400"/>
          <p14:tracePt t="83039" x="5600700" y="4222750"/>
          <p14:tracePt t="83055" x="5588000" y="4229100"/>
          <p14:tracePt t="83055" x="5581650" y="4235450"/>
          <p14:tracePt t="83071" x="5568950" y="4241800"/>
          <p14:tracePt t="83071" x="5562600" y="4241800"/>
          <p14:tracePt t="83088" x="5549900" y="4248150"/>
          <p14:tracePt t="83088" x="5530850" y="4260850"/>
          <p14:tracePt t="83110" x="5524500" y="4267200"/>
          <p14:tracePt t="83120" x="5518150" y="4267200"/>
          <p14:tracePt t="83120" x="5505450" y="4279900"/>
          <p14:tracePt t="83138" x="5499100" y="4286250"/>
          <p14:tracePt t="83154" x="5492750" y="4292600"/>
          <p14:tracePt t="83170" x="5486400" y="4292600"/>
          <p14:tracePt t="83190" x="5480050" y="4286250"/>
          <p14:tracePt t="83234" x="5480050" y="4279900"/>
          <p14:tracePt t="83250" x="5486400" y="4273550"/>
          <p14:tracePt t="83266" x="5486400" y="4267200"/>
          <p14:tracePt t="83278" x="5499100" y="4267200"/>
          <p14:tracePt t="83294" x="5505450" y="4260850"/>
          <p14:tracePt t="83310" x="5511800" y="4260850"/>
          <p14:tracePt t="83321" x="5518150" y="4260850"/>
          <p14:tracePt t="83338" x="5524500" y="4260850"/>
          <p14:tracePt t="83355" x="5530850" y="4260850"/>
          <p14:tracePt t="83371" x="5537200" y="4260850"/>
          <p14:tracePt t="83388" x="5537200" y="4267200"/>
          <p14:tracePt t="83422" x="5537200" y="4273550"/>
          <p14:tracePt t="83446" x="5543550" y="4273550"/>
          <p14:tracePt t="83517" x="5549900" y="4267200"/>
          <p14:tracePt t="83534" x="5556250" y="4267200"/>
          <p14:tracePt t="83550" x="5562600" y="4267200"/>
          <p14:tracePt t="83566" x="5568950" y="4260850"/>
          <p14:tracePt t="83578" x="5575300" y="4260850"/>
          <p14:tracePt t="83594" x="5581650" y="4254500"/>
          <p14:tracePt t="83610" x="5594350" y="4248150"/>
          <p14:tracePt t="83626" x="5600700" y="4241800"/>
          <p14:tracePt t="83638" x="5607050" y="4241800"/>
          <p14:tracePt t="83678" x="5613400" y="4235450"/>
          <p14:tracePt t="83714" x="5619750" y="4229100"/>
          <p14:tracePt t="83737" x="5626100" y="4229100"/>
          <p14:tracePt t="83758" x="5632450" y="4222750"/>
          <p14:tracePt t="83782" x="5638800" y="4216400"/>
          <p14:tracePt t="83806" x="5638800" y="4210050"/>
          <p14:tracePt t="83818" x="5638800" y="4203700"/>
          <p14:tracePt t="83834" x="5645150" y="4203700"/>
          <p14:tracePt t="83858" x="5645150" y="4197350"/>
          <p14:tracePt t="83910" x="5651500" y="4197350"/>
          <p14:tracePt t="83946" x="5645150" y="4197350"/>
          <p14:tracePt t="83979" x="5638800" y="4197350"/>
          <p14:tracePt t="83994" x="5632450" y="4197350"/>
          <p14:tracePt t="83999" x="5626100" y="4203700"/>
          <p14:tracePt t="84006" x="5619750" y="4203700"/>
          <p14:tracePt t="84006" x="5607050" y="4203700"/>
          <p14:tracePt t="84024" x="5600700" y="4210050"/>
          <p14:tracePt t="84024" x="5588000" y="4210050"/>
          <p14:tracePt t="84041" x="5575300" y="4216400"/>
          <p14:tracePt t="84041" x="5549900" y="4222750"/>
          <p14:tracePt t="84058" x="5530850" y="4222750"/>
          <p14:tracePt t="84058" x="5518150" y="4229100"/>
          <p14:tracePt t="84075" x="5499100" y="4235450"/>
          <p14:tracePt t="84075" x="5486400" y="4235450"/>
          <p14:tracePt t="84091" x="5467350" y="4241800"/>
          <p14:tracePt t="84091" x="5454650" y="4241800"/>
          <p14:tracePt t="84108" x="5435600" y="4248150"/>
          <p14:tracePt t="84108" x="5422900" y="4254500"/>
          <p14:tracePt t="84108" x="5403850" y="4254500"/>
          <p14:tracePt t="84127" x="5391150" y="4260850"/>
          <p14:tracePt t="84140" x="5378450" y="4260850"/>
          <p14:tracePt t="84140" x="5359400" y="4273550"/>
          <p14:tracePt t="84158" x="5346700" y="4273550"/>
          <p14:tracePt t="84158" x="5340350" y="4279900"/>
          <p14:tracePt t="84175" x="5334000" y="4279900"/>
          <p14:tracePt t="84175" x="5327650" y="4286250"/>
          <p14:tracePt t="84192" x="5327650" y="4292600"/>
          <p14:tracePt t="84210" x="5340350" y="4286250"/>
          <p14:tracePt t="84238" x="5346700" y="4286250"/>
          <p14:tracePt t="84254" x="5353050" y="4286250"/>
          <p14:tracePt t="84270" x="5353050" y="4279900"/>
          <p14:tracePt t="84294" x="5346700" y="4273550"/>
          <p14:tracePt t="84306" x="5340350" y="4273550"/>
          <p14:tracePt t="84314" x="5334000" y="4273550"/>
          <p14:tracePt t="84324" x="5321300" y="4273550"/>
          <p14:tracePt t="84324" x="5308600" y="4273550"/>
          <p14:tracePt t="84342" x="5295900" y="4267200"/>
          <p14:tracePt t="84342" x="5257800" y="4267200"/>
          <p14:tracePt t="84359" x="5232400" y="4267200"/>
          <p14:tracePt t="84359" x="5213350" y="4267200"/>
          <p14:tracePt t="84375" x="5181600" y="4267200"/>
          <p14:tracePt t="84375" x="5149850" y="4260850"/>
          <p14:tracePt t="84392" x="5118100" y="4260850"/>
          <p14:tracePt t="84392" x="5080000" y="4260850"/>
          <p14:tracePt t="84410" x="5035550" y="4260850"/>
          <p14:tracePt t="84410" x="4991100" y="4260850"/>
          <p14:tracePt t="84427" x="4883150" y="4267200"/>
          <p14:tracePt t="84427" x="4819650" y="4273550"/>
          <p14:tracePt t="84443" x="4749800" y="4279900"/>
          <p14:tracePt t="84443" x="4679950" y="4292600"/>
          <p14:tracePt t="84459" x="4597400" y="4305300"/>
          <p14:tracePt t="84459" x="4514850" y="4318000"/>
          <p14:tracePt t="84476" x="4419600" y="4337050"/>
          <p14:tracePt t="84476" x="4324350" y="4356100"/>
          <p14:tracePt t="84476" x="4222750" y="4381500"/>
          <p14:tracePt t="84494" x="4114800" y="4413250"/>
          <p14:tracePt t="84508" x="4006850" y="4438650"/>
          <p14:tracePt t="84508" x="3784600" y="4508500"/>
          <p14:tracePt t="84526" x="3676650" y="4540250"/>
          <p14:tracePt t="84526" x="3568700" y="4578350"/>
          <p14:tracePt t="84543" x="3460750" y="4622800"/>
          <p14:tracePt t="84543" x="3359150" y="4660900"/>
          <p14:tracePt t="84560" x="3257550" y="4705350"/>
          <p14:tracePt t="84560" x="3155950" y="4743450"/>
          <p14:tracePt t="84576" x="3060700" y="4781550"/>
          <p14:tracePt t="84576" x="2959100" y="4819650"/>
          <p14:tracePt t="84576" x="2870200" y="4857750"/>
          <p14:tracePt t="84595" x="2781300" y="4889500"/>
          <p14:tracePt t="84595" x="2692400" y="4921250"/>
          <p14:tracePt t="84610" x="2616200" y="4946650"/>
          <p14:tracePt t="84610" x="2540000" y="4965700"/>
          <p14:tracePt t="84626" x="2470150" y="4984750"/>
          <p14:tracePt t="84626" x="2406650" y="4997450"/>
          <p14:tracePt t="84643" x="2349500" y="5010150"/>
          <p14:tracePt t="84643" x="2241550" y="5022850"/>
          <p14:tracePt t="84660" x="2190750" y="5029200"/>
          <p14:tracePt t="84660" x="2139950" y="5029200"/>
          <p14:tracePt t="84676" x="2089150" y="5035550"/>
          <p14:tracePt t="84676" x="2044700" y="5035550"/>
          <p14:tracePt t="84693" x="2000250" y="5035550"/>
          <p14:tracePt t="84693" x="1962150" y="5041900"/>
          <p14:tracePt t="84710" x="1924050" y="5041900"/>
          <p14:tracePt t="84710" x="1860550" y="5048250"/>
          <p14:tracePt t="84729" x="1835150" y="5054600"/>
          <p14:tracePt t="84729" x="1816100" y="5054600"/>
          <p14:tracePt t="84743" x="1797050" y="5054600"/>
          <p14:tracePt t="84743" x="1778000" y="5054600"/>
          <p14:tracePt t="84760" x="1758950" y="5054600"/>
          <p14:tracePt t="84760" x="1752600" y="5054600"/>
          <p14:tracePt t="84760" x="1739900" y="5048250"/>
          <p14:tracePt t="84779" x="1733550" y="5035550"/>
          <p14:tracePt t="84792" x="1727200" y="5029200"/>
          <p14:tracePt t="84792" x="1720850" y="4997450"/>
          <p14:tracePt t="84810" x="1720850" y="4984750"/>
          <p14:tracePt t="84810" x="1720850" y="4965700"/>
          <p14:tracePt t="84827" x="1727200" y="4953000"/>
          <p14:tracePt t="84827" x="1727200" y="4933950"/>
          <p14:tracePt t="84844" x="1733550" y="4914900"/>
          <p14:tracePt t="84844" x="1746250" y="4895850"/>
          <p14:tracePt t="84844" x="1752600" y="4876800"/>
          <p14:tracePt t="84863" x="1765300" y="4857750"/>
          <p14:tracePt t="84875" x="1771650" y="4838700"/>
          <p14:tracePt t="84875" x="1797050" y="4806950"/>
          <p14:tracePt t="84894" x="1803400" y="4794250"/>
          <p14:tracePt t="84894" x="1816100" y="4781550"/>
          <p14:tracePt t="84894" x="1822450" y="4775200"/>
          <p14:tracePt t="84914" x="1828800" y="4768850"/>
          <p14:tracePt t="84926" x="1835150" y="4762500"/>
          <p14:tracePt t="84943" x="1847850" y="4762500"/>
          <p14:tracePt t="84959" x="1847850" y="4768850"/>
          <p14:tracePt t="84976" x="1847850" y="4775200"/>
          <p14:tracePt t="84993" x="1841500" y="4781550"/>
          <p14:tracePt t="85010" x="1847850" y="4781550"/>
          <p14:tracePt t="85074" x="1854200" y="4775200"/>
          <p14:tracePt t="85086" x="1860550" y="4768850"/>
          <p14:tracePt t="85104" x="1866900" y="4762500"/>
          <p14:tracePt t="85118" x="1873250" y="4756150"/>
          <p14:tracePt t="85126" x="1879600" y="4756150"/>
          <p14:tracePt t="85126" x="1885950" y="4756150"/>
          <p14:tracePt t="85146" x="1892300" y="4749800"/>
          <p14:tracePt t="85160" x="1898650" y="4749800"/>
          <p14:tracePt t="85160" x="1905000" y="4749800"/>
          <p14:tracePt t="85179" x="1911350" y="4749800"/>
          <p14:tracePt t="85194" x="1917700" y="4749800"/>
          <p14:tracePt t="85210" x="1924050" y="4756150"/>
          <p14:tracePt t="85227" x="1924050" y="4762500"/>
          <p14:tracePt t="85243" x="1917700" y="4768850"/>
          <p14:tracePt t="85260" x="1917700" y="4781550"/>
          <p14:tracePt t="85277" x="1917700" y="4787900"/>
          <p14:tracePt t="85294" x="1911350" y="4794250"/>
          <p14:tracePt t="85311" x="1905000" y="4800600"/>
          <p14:tracePt t="85327" x="1898650" y="4800600"/>
          <p14:tracePt t="85344" x="1892300" y="4794250"/>
          <p14:tracePt t="85367" x="1892300" y="4787900"/>
          <p14:tracePt t="85378" x="1892300" y="4781550"/>
          <p14:tracePt t="85394" x="1892300" y="4775200"/>
          <p14:tracePt t="85411" x="1885950" y="4768850"/>
          <p14:tracePt t="85438" x="2076450" y="4768850"/>
          <p14:tracePt t="85585" x="2108200" y="4775200"/>
          <p14:tracePt t="85590" x="2139950" y="4775200"/>
          <p14:tracePt t="85599" x="2165350" y="4775200"/>
          <p14:tracePt t="85611" x="2260600" y="4775200"/>
          <p14:tracePt t="85628" x="2324100" y="4781550"/>
          <p14:tracePt t="85645" x="2387600" y="4781550"/>
          <p14:tracePt t="85662" x="2495550" y="4781550"/>
          <p14:tracePt t="85679" x="2565400" y="4775200"/>
          <p14:tracePt t="85695" x="2641600" y="4775200"/>
          <p14:tracePt t="85712" x="2724150" y="4768850"/>
          <p14:tracePt t="85731" x="2832100" y="4768850"/>
          <p14:tracePt t="85746" x="2895600" y="4768850"/>
          <p14:tracePt t="85762" x="2959100" y="4762500"/>
          <p14:tracePt t="85779" x="3009900" y="4762500"/>
          <p14:tracePt t="85796" x="3060700" y="4756150"/>
          <p14:tracePt t="85796" x="3079750" y="4756150"/>
          <p14:tracePt t="85815" x="3117850" y="4749800"/>
          <p14:tracePt t="85830" x="3149600" y="4743450"/>
          <p14:tracePt t="85846" x="3175000" y="4737100"/>
          <p14:tracePt t="85863" x="3200400" y="4737100"/>
          <p14:tracePt t="85879" x="3219450" y="4730750"/>
          <p14:tracePt t="85896" x="3238500" y="4730750"/>
          <p14:tracePt t="85896" x="3244850" y="4724400"/>
          <p14:tracePt t="85916" x="3257550" y="4724400"/>
          <p14:tracePt t="85930" x="3270250" y="4724400"/>
          <p14:tracePt t="85946" x="3276600" y="4718050"/>
          <p14:tracePt t="85962" x="3282950" y="4718050"/>
          <p14:tracePt t="85994" x="3289300" y="4724400"/>
          <p14:tracePt t="86038" x="3295650" y="4730750"/>
          <p14:tracePt t="86145" x="3302000" y="4737100"/>
          <p14:tracePt t="86166" x="3308350" y="4737100"/>
          <p14:tracePt t="86182" x="3308350" y="4743450"/>
          <p14:tracePt t="86198" x="3321050" y="4749800"/>
          <p14:tracePt t="86214" x="3327400" y="4756150"/>
          <p14:tracePt t="86227" x="3333750" y="4756150"/>
          <p14:tracePt t="86235" x="3340100" y="4762500"/>
          <p14:tracePt t="86247" x="3352800" y="4768850"/>
          <p14:tracePt t="86264" x="3371850" y="4781550"/>
          <p14:tracePt t="86281" x="3384550" y="4781550"/>
          <p14:tracePt t="86297" x="3403600" y="4781550"/>
          <p14:tracePt t="86314" x="3416300" y="4787900"/>
          <p14:tracePt t="86331" x="3441700" y="4787900"/>
          <p14:tracePt t="86347" x="3454400" y="4787900"/>
          <p14:tracePt t="86364" x="3467100" y="4794250"/>
          <p14:tracePt t="86381" x="3492500" y="4794250"/>
          <p14:tracePt t="86400" x="3505200" y="4794250"/>
          <p14:tracePt t="86414" x="3524250" y="4794250"/>
          <p14:tracePt t="86431" x="3549650" y="4794250"/>
          <p14:tracePt t="86448" x="3575050" y="4794250"/>
          <p14:tracePt t="86448" x="3587750" y="4794250"/>
          <p14:tracePt t="86467" x="3619500" y="4794250"/>
          <p14:tracePt t="86483" x="3644900" y="4794250"/>
          <p14:tracePt t="86498" x="3670300" y="4794250"/>
          <p14:tracePt t="86515" x="3695700" y="4794250"/>
          <p14:tracePt t="86532" x="3721100" y="4794250"/>
          <p14:tracePt t="86532" x="3733800" y="4794250"/>
          <p14:tracePt t="86551" x="3752850" y="4787900"/>
          <p14:tracePt t="86566" x="3765550" y="4787900"/>
          <p14:tracePt t="86582" x="3778250" y="4787900"/>
          <p14:tracePt t="86598" x="3784600" y="4787900"/>
          <p14:tracePt t="86615" x="3790950" y="4787900"/>
          <p14:tracePt t="86631" x="3778250" y="4787900"/>
          <p14:tracePt t="86654" x="3765550" y="4787900"/>
          <p14:tracePt t="86670" x="3759200" y="4787900"/>
          <p14:tracePt t="86681" x="3727450" y="4794250"/>
          <p14:tracePt t="86699" x="3689350" y="4794250"/>
          <p14:tracePt t="86716" x="3651250" y="4787900"/>
          <p14:tracePt t="86732" x="3606800" y="4781550"/>
          <p14:tracePt t="86749" x="3530600" y="4743450"/>
          <p14:tracePt t="86766" x="3473450" y="4711700"/>
          <p14:tracePt t="86782" x="3429000" y="4679950"/>
          <p14:tracePt t="86799" x="3390900" y="4641850"/>
          <p14:tracePt t="86816" x="3352800" y="4597400"/>
          <p14:tracePt t="86816" x="3340100" y="4578350"/>
          <p14:tracePt t="86834" x="3327400" y="4533900"/>
          <p14:tracePt t="86851" x="3327400" y="4489450"/>
          <p14:tracePt t="86866" x="3340100" y="4445000"/>
          <p14:tracePt t="86883" x="3371850" y="4406900"/>
          <p14:tracePt t="86899" x="3409950" y="4375150"/>
          <p14:tracePt t="86899" x="3435350" y="4362450"/>
          <p14:tracePt t="86920" x="3492500" y="4343400"/>
          <p14:tracePt t="86935" x="3562350" y="4330700"/>
          <p14:tracePt t="86949" x="3638550" y="4324350"/>
          <p14:tracePt t="86966" x="3721100" y="4324350"/>
          <p14:tracePt t="86983" x="3841750" y="4337050"/>
          <p14:tracePt t="87000" x="3924300" y="4356100"/>
          <p14:tracePt t="87016" x="3994150" y="4381500"/>
          <p14:tracePt t="87034" x="4057650" y="4406900"/>
          <p14:tracePt t="87050" x="4133850" y="4464050"/>
          <p14:tracePt t="87067" x="4171950" y="4502150"/>
          <p14:tracePt t="87083" x="4191000" y="4533900"/>
          <p14:tracePt t="87100" x="4191000" y="4565650"/>
          <p14:tracePt t="87100" x="4184650" y="4578350"/>
          <p14:tracePt t="87119" x="4165600" y="4597400"/>
          <p14:tracePt t="87135" x="4133850" y="4622800"/>
          <p14:tracePt t="87150" x="4089400" y="4641850"/>
          <p14:tracePt t="87167" x="4044950" y="4667250"/>
          <p14:tracePt t="87184" x="3994150" y="4686300"/>
          <p14:tracePt t="87184" x="3968750" y="4692650"/>
          <p14:tracePt t="87203" x="3924300" y="4699000"/>
          <p14:tracePt t="87218" x="3886200" y="4705350"/>
          <p14:tracePt t="87235" x="3854450" y="4699000"/>
          <p14:tracePt t="87250" x="3835400" y="4692650"/>
          <p14:tracePt t="87267" x="3822700" y="4692650"/>
          <p14:tracePt t="87284" x="3829050" y="4686300"/>
          <p14:tracePt t="87300" x="3848100" y="4686300"/>
          <p14:tracePt t="87317" x="3867150" y="4692650"/>
          <p14:tracePt t="87334" x="3898900" y="4692650"/>
          <p14:tracePt t="87334" x="3917950" y="4692650"/>
          <p14:tracePt t="87334" x="3937000" y="4692650"/>
          <p14:tracePt t="87359" x="3956050" y="4692650"/>
          <p14:tracePt t="87367" x="4006850" y="4699000"/>
          <p14:tracePt t="87384" x="4064000" y="4699000"/>
          <p14:tracePt t="87401" x="4165600" y="4711700"/>
          <p14:tracePt t="87418" x="4241800" y="4711700"/>
          <p14:tracePt t="87434" x="4330700" y="4718050"/>
          <p14:tracePt t="87451" x="4419600" y="4718050"/>
          <p14:tracePt t="87468" x="4508500" y="4718050"/>
          <p14:tracePt t="87468" x="4552950" y="4718050"/>
          <p14:tracePt t="87487" x="4641850" y="4718050"/>
          <p14:tracePt t="87502" x="4724400" y="4724400"/>
          <p14:tracePt t="87518" x="4800600" y="4730750"/>
          <p14:tracePt t="87535" x="4870450" y="4737100"/>
          <p14:tracePt t="87551" x="4940300" y="4743450"/>
          <p14:tracePt t="87568" x="5003800" y="4749800"/>
          <p14:tracePt t="87568" x="5035550" y="4749800"/>
          <p14:tracePt t="87587" x="5099050" y="4756150"/>
          <p14:tracePt t="87601" x="5156200" y="4768850"/>
          <p14:tracePt t="87619" x="5200650" y="4768850"/>
          <p14:tracePt t="87635" x="5238750" y="4775200"/>
          <p14:tracePt t="87652" x="5289550" y="4768850"/>
          <p14:tracePt t="87668" x="5314950" y="4768850"/>
          <p14:tracePt t="87685" x="5334000" y="4762500"/>
          <p14:tracePt t="87702" x="5353050" y="4762500"/>
          <p14:tracePt t="87719" x="5359400" y="4762500"/>
          <p14:tracePt t="87735" x="5359400" y="4756150"/>
          <p14:tracePt t="87766" x="5359400" y="4749800"/>
          <p14:tracePt t="87786" x="5353050" y="4743450"/>
          <p14:tracePt t="87810" x="5346700" y="4737100"/>
          <p14:tracePt t="87838" x="5353050" y="4743450"/>
          <p14:tracePt t="87966" x="5353050" y="4749800"/>
          <p14:tracePt t="87974" x="5353050" y="4756150"/>
          <p14:tracePt t="87986" x="5359400" y="4768850"/>
          <p14:tracePt t="88003" x="5359400" y="4794250"/>
          <p14:tracePt t="88021" x="5359400" y="4806950"/>
          <p14:tracePt t="88036" x="5372100" y="4813300"/>
          <p14:tracePt t="88053" x="5378450" y="4813300"/>
          <p14:tracePt t="88053" x="5384800" y="4819650"/>
          <p14:tracePt t="88071" x="5397500" y="4819650"/>
          <p14:tracePt t="88071" x="5422900" y="4832350"/>
          <p14:tracePt t="88087" x="5435600" y="4832350"/>
          <p14:tracePt t="88087" x="5454650" y="4838700"/>
          <p14:tracePt t="88107" x="5473700" y="4838700"/>
          <p14:tracePt t="88107" x="5499100" y="4838700"/>
          <p14:tracePt t="88121" x="5518150" y="4838700"/>
          <p14:tracePt t="88121" x="5562600" y="4838700"/>
          <p14:tracePt t="88139" x="5588000" y="4838700"/>
          <p14:tracePt t="88139" x="5613400" y="4838700"/>
          <p14:tracePt t="88155" x="5632450" y="4838700"/>
          <p14:tracePt t="88155" x="5651500" y="4838700"/>
          <p14:tracePt t="88171" x="5670550" y="4838700"/>
          <p14:tracePt t="88171" x="5683250" y="4838700"/>
          <p14:tracePt t="88188" x="5702300" y="4838700"/>
          <p14:tracePt t="88188" x="5715000" y="4845050"/>
          <p14:tracePt t="88188" x="5727700" y="4845050"/>
          <p14:tracePt t="88207" x="5734050" y="4845050"/>
          <p14:tracePt t="88220" x="5746750" y="4851400"/>
          <p14:tracePt t="88220" x="5765800" y="4857750"/>
          <p14:tracePt t="88239" x="5772150" y="4864100"/>
          <p14:tracePt t="88239" x="5778500" y="4870450"/>
          <p14:tracePt t="88255" x="5784850" y="4870450"/>
          <p14:tracePt t="88255" x="5784850" y="4876800"/>
          <p14:tracePt t="88271" x="5791200" y="4883150"/>
          <p14:tracePt t="88271" x="5791200" y="4889500"/>
          <p14:tracePt t="88271" x="5797550" y="4895850"/>
          <p14:tracePt t="88290" x="5803900" y="4902200"/>
          <p14:tracePt t="88307" x="5803900" y="4908550"/>
          <p14:tracePt t="88320" x="5810250" y="4914900"/>
          <p14:tracePt t="88342" x="5803900" y="4921250"/>
          <p14:tracePt t="88378" x="5791200" y="4921250"/>
          <p14:tracePt t="88394" x="5632450" y="4806950"/>
          <p14:tracePt t="88394" x="5613400" y="4787900"/>
          <p14:tracePt t="88498" x="5594350" y="4762500"/>
          <p14:tracePt t="88506" x="5562600" y="4711700"/>
          <p14:tracePt t="88522" x="5543550" y="4660900"/>
          <p14:tracePt t="88538" x="5530850" y="4616450"/>
          <p14:tracePt t="88555" x="5537200" y="4572000"/>
          <p14:tracePt t="88571" x="5549900" y="4521200"/>
          <p14:tracePt t="88588" x="5600700" y="4451350"/>
          <p14:tracePt t="88607" x="5651500" y="4413250"/>
          <p14:tracePt t="88621" x="5715000" y="4387850"/>
          <p14:tracePt t="88638" x="5784850" y="4381500"/>
          <p14:tracePt t="88655" x="5854700" y="4375150"/>
          <p14:tracePt t="88672" x="5975350" y="4381500"/>
          <p14:tracePt t="88688" x="6051550" y="4387850"/>
          <p14:tracePt t="88705" x="6121400" y="4406900"/>
          <p14:tracePt t="88722" x="6216650" y="4445000"/>
          <p14:tracePt t="88739" x="6267450" y="4483100"/>
          <p14:tracePt t="88756" x="6311900" y="4521200"/>
          <p14:tracePt t="88772" x="6337300" y="4572000"/>
          <p14:tracePt t="88789" x="6356350" y="4629150"/>
          <p14:tracePt t="88807" x="6356350" y="4673600"/>
          <p14:tracePt t="88822" x="6350000" y="4711700"/>
          <p14:tracePt t="88839" x="6318250" y="4768850"/>
          <p14:tracePt t="88859" x="6305550" y="4781550"/>
          <p14:tracePt t="88872" x="6273800" y="4813300"/>
          <p14:tracePt t="88890" x="6254750" y="4826000"/>
          <p14:tracePt t="88908" x="6235700" y="4832350"/>
          <p14:tracePt t="88923" x="6229350" y="4838700"/>
          <p14:tracePt t="88939" x="6235700" y="4832350"/>
          <p14:tracePt t="88965" x="6248400" y="4832350"/>
          <p14:tracePt t="88974" x="6273800" y="4826000"/>
          <p14:tracePt t="88990" x="6305550" y="4813300"/>
          <p14:tracePt t="89006" x="6350000" y="4800600"/>
          <p14:tracePt t="89023" x="6432550" y="4775200"/>
          <p14:tracePt t="89040" x="6489700" y="4762500"/>
          <p14:tracePt t="89057" x="6553200" y="4749800"/>
          <p14:tracePt t="89073" x="6629400" y="4743450"/>
          <p14:tracePt t="89090" x="6737350" y="4743450"/>
          <p14:tracePt t="89107" x="6813550" y="4737100"/>
          <p14:tracePt t="89123" x="6896100" y="4737100"/>
          <p14:tracePt t="89140" x="6972300" y="4730750"/>
          <p14:tracePt t="89140" x="7010400" y="4730750"/>
          <p14:tracePt t="89159" x="7092950" y="4730750"/>
          <p14:tracePt t="89175" x="7169150" y="4737100"/>
          <p14:tracePt t="89190" x="7245350" y="4743450"/>
          <p14:tracePt t="89207" x="7321550" y="4756150"/>
          <p14:tracePt t="89223" x="7391400" y="4762500"/>
          <p14:tracePt t="89223" x="7423150" y="4768850"/>
          <p14:tracePt t="89243" x="7493000" y="4768850"/>
          <p14:tracePt t="89259" x="7550150" y="4775200"/>
          <p14:tracePt t="89274" x="7607300" y="4775200"/>
          <p14:tracePt t="89290" x="7658100" y="4781550"/>
          <p14:tracePt t="89307" x="7696200" y="4787900"/>
          <p14:tracePt t="89324" x="7747000" y="4787900"/>
          <p14:tracePt t="89341" x="7766050" y="4787900"/>
          <p14:tracePt t="89360" x="7778750" y="4781550"/>
          <p14:tracePt t="89374" x="7791450" y="4781550"/>
          <p14:tracePt t="89391" x="7797800" y="4781550"/>
          <p14:tracePt t="89407" x="7804150" y="4781550"/>
          <p14:tracePt t="89424" x="7797800" y="4775200"/>
          <p14:tracePt t="89489" x="7791450" y="4781550"/>
          <p14:tracePt t="89506" x="7785100" y="4781550"/>
          <p14:tracePt t="89514" x="7778750" y="4781550"/>
          <p14:tracePt t="89514" x="7766050" y="4781550"/>
          <p14:tracePt t="89526" x="7747000" y="4787900"/>
          <p14:tracePt t="89542" x="7715250" y="4787900"/>
          <p14:tracePt t="89558" x="7677150" y="4800600"/>
          <p14:tracePt t="89575" x="7626350" y="4806950"/>
          <p14:tracePt t="89591" x="7569200" y="4813300"/>
          <p14:tracePt t="89591" x="7537450" y="4813300"/>
          <p14:tracePt t="89611" x="7505700" y="4813300"/>
          <p14:tracePt t="89611" x="7473950" y="4813300"/>
          <p14:tracePt t="89626" x="7410450" y="4800600"/>
          <p14:tracePt t="89641" x="7353300" y="4775200"/>
          <p14:tracePt t="89658" x="7308850" y="4737100"/>
          <p14:tracePt t="89675" x="7283450" y="4679950"/>
          <p14:tracePt t="89692" x="7264400" y="4572000"/>
          <p14:tracePt t="89708" x="7277100" y="4495800"/>
          <p14:tracePt t="89725" x="7308850" y="4425950"/>
          <p14:tracePt t="89742" x="7391400" y="4330700"/>
          <p14:tracePt t="89759" x="7473950" y="4286250"/>
          <p14:tracePt t="89775" x="7562850" y="4254500"/>
          <p14:tracePt t="89792" x="7658100" y="4229100"/>
          <p14:tracePt t="89809" x="7810500" y="4216400"/>
          <p14:tracePt t="89826" x="7905750" y="4229100"/>
          <p14:tracePt t="89842" x="8001000" y="4248150"/>
          <p14:tracePt t="89859" x="8096250" y="4273550"/>
          <p14:tracePt t="89876" x="8178800" y="4305300"/>
          <p14:tracePt t="89876" x="8210550" y="4330700"/>
          <p14:tracePt t="89895" x="8267700" y="4387850"/>
          <p14:tracePt t="89912" x="8299450" y="4457700"/>
          <p14:tracePt t="89926" x="8305800" y="4533900"/>
          <p14:tracePt t="89942" x="8286750" y="4616450"/>
          <p14:tracePt t="89959" x="8248650" y="4686300"/>
          <p14:tracePt t="89976" x="8185150" y="4756150"/>
          <p14:tracePt t="89976" x="8147050" y="4787900"/>
          <p14:tracePt t="89995" x="8051800" y="4832350"/>
          <p14:tracePt t="90009" x="7956550" y="4876800"/>
          <p14:tracePt t="90026" x="7848600" y="4902200"/>
          <p14:tracePt t="90043" x="7677150" y="4927600"/>
          <p14:tracePt t="90061" x="7556500" y="4927600"/>
          <p14:tracePt t="90077" x="7429500" y="4927600"/>
          <p14:tracePt t="90094" x="7296150" y="4921250"/>
          <p14:tracePt t="90110" x="7137400" y="4908550"/>
          <p14:tracePt t="90127" x="6959600" y="4895850"/>
          <p14:tracePt t="90127" x="6864350" y="4889500"/>
          <p14:tracePt t="90144" x="6756400" y="4883150"/>
          <p14:tracePt t="90144" x="6642100" y="4876800"/>
          <p14:tracePt t="90161" x="6527800" y="4870450"/>
          <p14:tracePt t="90161" x="6273800" y="4870450"/>
          <p14:tracePt t="90178" x="6134100" y="4870450"/>
          <p14:tracePt t="90178" x="5994400" y="4876800"/>
          <p14:tracePt t="90195" x="5848350" y="4883150"/>
          <p14:tracePt t="90195" x="5695950" y="4895850"/>
          <p14:tracePt t="90211" x="5537200" y="4902200"/>
          <p14:tracePt t="90211" x="5378450" y="4914900"/>
          <p14:tracePt t="90228" x="5213350" y="4927600"/>
          <p14:tracePt t="90228" x="5048250" y="4940300"/>
          <p14:tracePt t="90228" x="4876800" y="4959350"/>
          <p14:tracePt t="90247" x="4705350" y="4972050"/>
          <p14:tracePt t="90260" x="4533900" y="4991100"/>
          <p14:tracePt t="90260" x="4197350" y="5016500"/>
          <p14:tracePt t="90278" x="4032250" y="5029200"/>
          <p14:tracePt t="90278" x="3873500" y="5041900"/>
          <p14:tracePt t="90295" x="3714750" y="5054600"/>
          <p14:tracePt t="90295" x="3562350" y="5060950"/>
          <p14:tracePt t="90312" x="3422650" y="5067300"/>
          <p14:tracePt t="90312" x="3282950" y="5073650"/>
          <p14:tracePt t="90328" x="3143250" y="5080000"/>
          <p14:tracePt t="90328" x="3009900" y="5086350"/>
          <p14:tracePt t="90328" x="2889250" y="5092700"/>
          <p14:tracePt t="90348" x="2768600" y="5092700"/>
          <p14:tracePt t="90348" x="2654300" y="5092700"/>
          <p14:tracePt t="90362" x="2546350" y="5092700"/>
          <p14:tracePt t="90362" x="2444750" y="5092700"/>
          <p14:tracePt t="90378" x="2355850" y="5092700"/>
          <p14:tracePt t="90378" x="2273300" y="5086350"/>
          <p14:tracePt t="90395" x="2203450" y="5086350"/>
          <p14:tracePt t="90395" x="2133600" y="5080000"/>
          <p14:tracePt t="90395" x="2070100" y="5073650"/>
          <p14:tracePt t="90415" x="2012950" y="5067300"/>
          <p14:tracePt t="90415" x="1962150" y="5060950"/>
          <p14:tracePt t="90429" x="1911350" y="5054600"/>
          <p14:tracePt t="90429" x="1866900" y="5048250"/>
          <p14:tracePt t="90446" x="1822450" y="5041900"/>
          <p14:tracePt t="90446" x="1790700" y="5035550"/>
          <p14:tracePt t="90462" x="1758950" y="5035550"/>
          <p14:tracePt t="90462" x="1708150" y="5022850"/>
          <p14:tracePt t="90481" x="1689100" y="5016500"/>
          <p14:tracePt t="90481" x="1670050" y="5016500"/>
          <p14:tracePt t="90496" x="1657350" y="5010150"/>
          <p14:tracePt t="90496" x="1651000" y="5003800"/>
          <p14:tracePt t="90512" x="1644650" y="5003800"/>
          <p14:tracePt t="90512" x="1638300" y="4997450"/>
          <p14:tracePt t="90529" x="1631950" y="4997450"/>
          <p14:tracePt t="90544" x="1638300" y="5003800"/>
          <p14:tracePt t="90562" x="1651000" y="5016500"/>
          <p14:tracePt t="90578" x="1657350" y="5022850"/>
          <p14:tracePt t="90578" x="1670050" y="5029200"/>
          <p14:tracePt t="90596" x="1682750" y="5041900"/>
          <p14:tracePt t="90596" x="1695450" y="5048250"/>
          <p14:tracePt t="90596" x="1701800" y="5054600"/>
          <p14:tracePt t="90615" x="1720850" y="5060950"/>
          <p14:tracePt t="90628" x="1962150" y="5105400"/>
          <p14:tracePt t="90701" x="2006600" y="5111750"/>
          <p14:tracePt t="90707" x="2044700" y="5118100"/>
          <p14:tracePt t="90714" x="2133600" y="5130800"/>
          <p14:tracePt t="90728" x="2235200" y="5143500"/>
          <p14:tracePt t="90745" x="2343150" y="5156200"/>
          <p14:tracePt t="90762" x="2495550" y="5162550"/>
          <p14:tracePt t="90779" x="2603500" y="5168900"/>
          <p14:tracePt t="90795" x="2698750" y="5168900"/>
          <p14:tracePt t="90812" x="2800350" y="5168900"/>
          <p14:tracePt t="90829" x="2921000" y="5168900"/>
          <p14:tracePt t="90846" x="2990850" y="5162550"/>
          <p14:tracePt t="90862" x="3048000" y="5156200"/>
          <p14:tracePt t="90879" x="3098800" y="5149850"/>
          <p14:tracePt t="90896" x="3136900" y="5149850"/>
          <p14:tracePt t="90896" x="3149600" y="5143500"/>
          <p14:tracePt t="90916" x="3175000" y="5137150"/>
          <p14:tracePt t="90930" x="3187700" y="5130800"/>
          <p14:tracePt t="90946" x="3200400" y="5124450"/>
          <p14:tracePt t="90962" x="3213100" y="5124450"/>
          <p14:tracePt t="90962" x="3219450" y="5118100"/>
          <p14:tracePt t="90983" x="3225800" y="5124450"/>
          <p14:tracePt t="90999" x="3232150" y="5124450"/>
          <p14:tracePt t="91014" x="3225800" y="5118100"/>
          <p14:tracePt t="91066" x="3219450" y="5118100"/>
          <p14:tracePt t="91138" x="3225800" y="5111750"/>
          <p14:tracePt t="91161" x="3232150" y="5111750"/>
          <p14:tracePt t="91178" x="3238500" y="5111750"/>
          <p14:tracePt t="91186" x="3244850" y="5105400"/>
          <p14:tracePt t="91186" x="3251200" y="5105400"/>
          <p14:tracePt t="91198" x="3270250" y="5105400"/>
          <p14:tracePt t="91214" x="3295650" y="5105400"/>
          <p14:tracePt t="91232" x="3327400" y="5105400"/>
          <p14:tracePt t="91247" x="3365500" y="5099050"/>
          <p14:tracePt t="91263" x="3416300" y="5099050"/>
          <p14:tracePt t="91263" x="3441700" y="5099050"/>
          <p14:tracePt t="91282" x="3511550" y="5099050"/>
          <p14:tracePt t="91299" x="3587750" y="5099050"/>
          <p14:tracePt t="91314" x="3670300" y="5099050"/>
          <p14:tracePt t="91330" x="3765550" y="5105400"/>
          <p14:tracePt t="91347" x="3860800" y="5111750"/>
          <p14:tracePt t="91364" x="4006850" y="5124450"/>
          <p14:tracePt t="91380" x="4102100" y="5130800"/>
          <p14:tracePt t="91397" x="4184650" y="5130800"/>
          <p14:tracePt t="91415" x="4260850" y="5130800"/>
          <p14:tracePt t="91431" x="4362450" y="5124450"/>
          <p14:tracePt t="91447" x="4413250" y="5124450"/>
          <p14:tracePt t="91464" x="4451350" y="5118100"/>
          <p14:tracePt t="91481" x="4495800" y="5105400"/>
          <p14:tracePt t="91499" x="4514850" y="5105400"/>
          <p14:tracePt t="91514" x="4527550" y="5099050"/>
          <p14:tracePt t="91531" x="4533900" y="5092700"/>
          <p14:tracePt t="91547" x="4533900" y="5086350"/>
          <p14:tracePt t="91567" x="4527550" y="5086350"/>
          <p14:tracePt t="91607" x="4521200" y="5086350"/>
          <p14:tracePt t="91626" x="4514850" y="5092700"/>
          <p14:tracePt t="91666" x="4508500" y="5086350"/>
          <p14:tracePt t="91846" x="4502150" y="5080000"/>
          <p14:tracePt t="91866" x="4495800" y="5073650"/>
          <p14:tracePt t="91890" x="4489450" y="5073650"/>
          <p14:tracePt t="91914" x="4483100" y="5067300"/>
          <p14:tracePt t="91978" x="4483100" y="5073650"/>
          <p14:tracePt t="92017" x="4489450" y="5080000"/>
          <p14:tracePt t="92094" x="4495800" y="5080000"/>
          <p14:tracePt t="92106" x="4502150" y="5086350"/>
          <p14:tracePt t="92116" x="4508500" y="5080000"/>
          <p14:tracePt t="92133" x="4521200" y="5073650"/>
          <p14:tracePt t="92133" x="4533900" y="5067300"/>
          <p14:tracePt t="92151" x="4546600" y="5060950"/>
          <p14:tracePt t="92151" x="4572000" y="5029200"/>
          <p14:tracePt t="92167" x="4591050" y="5016500"/>
          <p14:tracePt t="92167" x="4610100" y="4997450"/>
          <p14:tracePt t="92184" x="4641850" y="4984750"/>
          <p14:tracePt t="92184" x="4673600" y="4965700"/>
          <p14:tracePt t="92201" x="4711700" y="4953000"/>
          <p14:tracePt t="92201" x="4806950" y="4921250"/>
          <p14:tracePt t="92218" x="4857750" y="4902200"/>
          <p14:tracePt t="92218" x="4921250" y="4889500"/>
          <p14:tracePt t="92235" x="4984750" y="4870450"/>
          <p14:tracePt t="92235" x="5060950" y="4851400"/>
          <p14:tracePt t="92251" x="5137150" y="4838700"/>
          <p14:tracePt t="92251" x="5219700" y="4819650"/>
          <p14:tracePt t="92268" x="5308600" y="4800600"/>
          <p14:tracePt t="92268" x="5397500" y="4787900"/>
          <p14:tracePt t="92284" x="5492750" y="4768850"/>
          <p14:tracePt t="92284" x="5689600" y="4743450"/>
          <p14:tracePt t="92303" x="5791200" y="4737100"/>
          <p14:tracePt t="92303" x="5892800" y="4724400"/>
          <p14:tracePt t="92318" x="5994400" y="4718050"/>
          <p14:tracePt t="92318" x="6096000" y="4711700"/>
          <p14:tracePt t="92335" x="6197600" y="4705350"/>
          <p14:tracePt t="92335" x="6299200" y="4699000"/>
          <p14:tracePt t="92351" x="6400800" y="4699000"/>
          <p14:tracePt t="92351" x="6496050" y="4699000"/>
          <p14:tracePt t="92368" x="6591300" y="4699000"/>
          <p14:tracePt t="92368" x="6686550" y="4699000"/>
          <p14:tracePt t="92368" x="6781800" y="4699000"/>
          <p14:tracePt t="92387" x="6877050" y="4699000"/>
          <p14:tracePt t="92387" x="6959600" y="4699000"/>
          <p14:tracePt t="92402" x="7048500" y="4705350"/>
          <p14:tracePt t="92402" x="7124700" y="4705350"/>
          <p14:tracePt t="92418" x="7200900" y="4711700"/>
          <p14:tracePt t="92418" x="7264400" y="4711700"/>
          <p14:tracePt t="92435" x="7327900" y="4718050"/>
          <p14:tracePt t="92435" x="7385050" y="4724400"/>
          <p14:tracePt t="92452" x="7435850" y="4730750"/>
          <p14:tracePt t="92452" x="7531100" y="4749800"/>
          <p14:tracePt t="92468" x="7569200" y="4756150"/>
          <p14:tracePt t="92468" x="7607300" y="4762500"/>
          <p14:tracePt t="92485" x="7639050" y="4775200"/>
          <p14:tracePt t="92485" x="7664450" y="4781550"/>
          <p14:tracePt t="92502" x="7689850" y="4787900"/>
          <p14:tracePt t="92502" x="7721600" y="4806950"/>
          <p14:tracePt t="92519" x="7734300" y="4813300"/>
          <p14:tracePt t="92519" x="7747000" y="4819650"/>
          <p14:tracePt t="92535" x="7753350" y="4826000"/>
          <p14:tracePt t="92535" x="7759700" y="4826000"/>
          <p14:tracePt t="92552" x="7766050" y="4832350"/>
          <p14:tracePt t="92567" x="7772400" y="4838700"/>
          <p14:tracePt t="92584" x="7772400" y="4845050"/>
          <p14:tracePt t="92601" x="7766050" y="4851400"/>
          <p14:tracePt t="92601" x="7759700" y="4851400"/>
          <p14:tracePt t="92619" x="7753350" y="4851400"/>
          <p14:tracePt t="92634" x="7747000" y="4857750"/>
          <p14:tracePt t="92634" x="7740650" y="4857750"/>
          <p14:tracePt t="92634" x="7734300" y="4857750"/>
          <p14:tracePt t="92654" x="7727950" y="4864100"/>
          <p14:tracePt t="92670" x="7721600" y="4870450"/>
          <p14:tracePt t="92687" x="7715250" y="4876800"/>
          <p14:tracePt t="92701" x="7708900" y="4883150"/>
          <p14:tracePt t="92701" x="7702550" y="4889500"/>
          <p14:tracePt t="92719" x="7702550" y="4895850"/>
          <p14:tracePt t="92719" x="7689850" y="4895850"/>
          <p14:tracePt t="92736" x="7683500" y="4895850"/>
          <p14:tracePt t="92736" x="7677150" y="4895850"/>
          <p14:tracePt t="92755" x="7505700" y="4826000"/>
          <p14:tracePt t="92829" x="7486650" y="4800600"/>
          <p14:tracePt t="92834" x="7448550" y="4756150"/>
          <p14:tracePt t="92852" x="7416800" y="4699000"/>
          <p14:tracePt t="92869" x="7391400" y="4610100"/>
          <p14:tracePt t="92886" x="7397750" y="4533900"/>
          <p14:tracePt t="92902" x="7423150" y="4457700"/>
          <p14:tracePt t="92920" x="7467600" y="4381500"/>
          <p14:tracePt t="92936" x="7524750" y="4311650"/>
          <p14:tracePt t="92936" x="7562850" y="4279900"/>
          <p14:tracePt t="92955" x="7639050" y="4235450"/>
          <p14:tracePt t="92970" x="7715250" y="4210050"/>
          <p14:tracePt t="92986" x="7797800" y="4210050"/>
          <p14:tracePt t="93003" x="7880350" y="4222750"/>
          <p14:tracePt t="93020" x="7962900" y="4248150"/>
          <p14:tracePt t="93020" x="7994650" y="4267200"/>
          <p14:tracePt t="93038" x="8032750" y="4286250"/>
          <p14:tracePt t="93052" x="8128000" y="4356100"/>
          <p14:tracePt t="93069" x="8172450" y="4413250"/>
          <p14:tracePt t="93086" x="8204200" y="4476750"/>
          <p14:tracePt t="93103" x="8223250" y="4572000"/>
          <p14:tracePt t="93120" x="8216900" y="4635500"/>
          <p14:tracePt t="93136" x="8191500" y="4699000"/>
          <p14:tracePt t="93153" x="8153400" y="4762500"/>
          <p14:tracePt t="93170" x="8070850" y="4838700"/>
          <p14:tracePt t="93186" x="7994650" y="4883150"/>
          <p14:tracePt t="93203" x="7918450" y="4914900"/>
          <p14:tracePt t="93220" x="7829550" y="4940300"/>
          <p14:tracePt t="93220" x="7778750" y="4953000"/>
          <p14:tracePt t="93239" x="7677150" y="4984750"/>
          <p14:tracePt t="93254" x="7575550" y="5010150"/>
          <p14:tracePt t="93270" x="7454900" y="5035550"/>
          <p14:tracePt t="93287" x="7315200" y="5048250"/>
          <p14:tracePt t="93305" x="7239000" y="5041900"/>
          <p14:tracePt t="93305" x="7061200" y="5035550"/>
          <p14:tracePt t="93323" x="6965950" y="5029200"/>
          <p14:tracePt t="93323" x="6864350" y="5022850"/>
          <p14:tracePt t="93338" x="6762750" y="5022850"/>
          <p14:tracePt t="93338" x="6648450" y="5016500"/>
          <p14:tracePt t="93338" x="6534150" y="5022850"/>
          <p14:tracePt t="93359" x="6413500" y="5022850"/>
          <p14:tracePt t="93370" x="6292850" y="5029200"/>
          <p14:tracePt t="93370" x="6165850" y="5035550"/>
          <p14:tracePt t="93370" x="6038850" y="5041900"/>
          <p14:tracePt t="93390" x="5905500" y="5054600"/>
          <p14:tracePt t="93404" x="5772150" y="5060950"/>
          <p14:tracePt t="93404" x="5492750" y="5080000"/>
          <p14:tracePt t="93421" x="5346700" y="5086350"/>
          <p14:tracePt t="93421" x="5200650" y="5099050"/>
          <p14:tracePt t="93438" x="5060950" y="5105400"/>
          <p14:tracePt t="93438" x="4914900" y="5111750"/>
          <p14:tracePt t="93455" x="4768850" y="5124450"/>
          <p14:tracePt t="93455" x="4622800" y="5130800"/>
          <p14:tracePt t="93472" x="4483100" y="5137150"/>
          <p14:tracePt t="93472" x="4203700" y="5149850"/>
          <p14:tracePt t="93489" x="4070350" y="5156200"/>
          <p14:tracePt t="93489" x="3943350" y="5156200"/>
          <p14:tracePt t="93505" x="3816350" y="5156200"/>
          <p14:tracePt t="93505" x="3695700" y="5156200"/>
          <p14:tracePt t="93522" x="3581400" y="5156200"/>
          <p14:tracePt t="93522" x="3378200" y="5143500"/>
          <p14:tracePt t="93539" x="3282950" y="5137150"/>
          <p14:tracePt t="93539" x="3194050" y="5130800"/>
          <p14:tracePt t="93556" x="3111500" y="5118100"/>
          <p14:tracePt t="93556" x="3035300" y="5111750"/>
          <p14:tracePt t="93572" x="2959100" y="5105400"/>
          <p14:tracePt t="93572" x="2889250" y="5099050"/>
          <p14:tracePt t="93589" x="2819400" y="5092700"/>
          <p14:tracePt t="93589" x="2692400" y="5080000"/>
          <p14:tracePt t="93610" x="2641600" y="5073650"/>
          <p14:tracePt t="93610" x="2590800" y="5067300"/>
          <p14:tracePt t="93622" x="2546350" y="5067300"/>
          <p14:tracePt t="93622" x="2514600" y="5060950"/>
          <p14:tracePt t="93639" x="2482850" y="5060950"/>
          <p14:tracePt t="93639" x="2457450" y="5060950"/>
          <p14:tracePt t="93655" x="2438400" y="5060950"/>
          <p14:tracePt t="93655" x="2425700" y="5060950"/>
          <p14:tracePt t="93655" x="2419350" y="5060950"/>
          <p14:tracePt t="93674" x="2413000" y="5060950"/>
          <p14:tracePt t="93687" x="2413000" y="5067300"/>
          <p14:tracePt t="93705" x="2425700" y="5073650"/>
          <p14:tracePt t="93705" x="2432050" y="5080000"/>
          <p14:tracePt t="93722" x="2451100" y="5086350"/>
          <p14:tracePt t="93722" x="2463800" y="5086350"/>
          <p14:tracePt t="93739" x="2482850" y="5092700"/>
          <p14:tracePt t="93739" x="2495550" y="5086350"/>
          <p14:tracePt t="93739" x="2514600" y="5086350"/>
          <p14:tracePt t="93759" x="2870200" y="5105400"/>
          <p14:tracePt t="93840" x="2921000" y="5105400"/>
          <p14:tracePt t="93846" x="2965450" y="5111750"/>
          <p14:tracePt t="93856" x="3048000" y="5111750"/>
          <p14:tracePt t="93872" x="3130550" y="5118100"/>
          <p14:tracePt t="93889" x="3225800" y="5118100"/>
          <p14:tracePt t="93909" x="3276600" y="5111750"/>
          <p14:tracePt t="93922" x="3321050" y="5105400"/>
          <p14:tracePt t="93939" x="3352800" y="5099050"/>
          <p14:tracePt t="93955" x="3378200" y="5086350"/>
          <p14:tracePt t="93955" x="3390900" y="5080000"/>
          <p14:tracePt t="93975" x="3416300" y="5054600"/>
          <p14:tracePt t="93990" x="3422650" y="5041900"/>
          <p14:tracePt t="93990" x="3435350" y="5035550"/>
          <p14:tracePt t="94007" x="3441700" y="5022850"/>
          <p14:tracePt t="94007" x="3460750" y="5010150"/>
          <p14:tracePt t="94024" x="3473450" y="4997450"/>
          <p14:tracePt t="94024" x="3492500" y="4984750"/>
          <p14:tracePt t="94024" x="3511550" y="4978400"/>
          <p14:tracePt t="94043" x="3536950" y="4972050"/>
          <p14:tracePt t="94056" x="3568700" y="4965700"/>
          <p14:tracePt t="94056" x="3606800" y="4959350"/>
          <p14:tracePt t="94075" x="3683000" y="4946650"/>
          <p14:tracePt t="94075" x="3727450" y="4946650"/>
          <p14:tracePt t="94090" x="3765550" y="4940300"/>
          <p14:tracePt t="94090" x="3810000" y="4933950"/>
          <p14:tracePt t="94107" x="3854450" y="4927600"/>
          <p14:tracePt t="94107" x="3892550" y="4921250"/>
          <p14:tracePt t="94124" x="3930650" y="4914900"/>
          <p14:tracePt t="94124" x="4006850" y="4908550"/>
          <p14:tracePt t="94141" x="4038600" y="4902200"/>
          <p14:tracePt t="94141" x="4070350" y="4902200"/>
          <p14:tracePt t="94157" x="4102100" y="4895850"/>
          <p14:tracePt t="94157" x="4127500" y="4895850"/>
          <p14:tracePt t="94174" x="4152900" y="4895850"/>
          <p14:tracePt t="94174" x="4178300" y="4895850"/>
          <p14:tracePt t="94191" x="4197350" y="4895850"/>
          <p14:tracePt t="94191" x="4229100" y="4902200"/>
          <p14:tracePt t="94207" x="4241800" y="4908550"/>
          <p14:tracePt t="94207" x="4254500" y="4908550"/>
          <p14:tracePt t="94224" x="4260850" y="4914900"/>
          <p14:tracePt t="94224" x="4273550" y="4921250"/>
          <p14:tracePt t="94241" x="4279900" y="4921250"/>
          <p14:tracePt t="94241" x="4292600" y="4933950"/>
          <p14:tracePt t="94259" x="4305300" y="4940300"/>
          <p14:tracePt t="94282" x="4305300" y="4946650"/>
          <p14:tracePt t="94298" x="4311650" y="4953000"/>
          <p14:tracePt t="94314" x="4311650" y="4959350"/>
          <p14:tracePt t="94323" x="4318000" y="4965700"/>
          <p14:tracePt t="94323" x="4318000" y="4972050"/>
          <p14:tracePt t="94323" x="4318000" y="4978400"/>
          <p14:tracePt t="94343" x="4318000" y="4984750"/>
          <p14:tracePt t="94343" x="4318000" y="4997450"/>
          <p14:tracePt t="94358" x="4324350" y="5003800"/>
          <p14:tracePt t="94358" x="4324350" y="5010150"/>
          <p14:tracePt t="94375" x="4324350" y="5022850"/>
          <p14:tracePt t="94375" x="4330700" y="5029200"/>
          <p14:tracePt t="94391" x="4330700" y="5035550"/>
          <p14:tracePt t="94391" x="4337050" y="5041900"/>
          <p14:tracePt t="94409" x="4343400" y="5048250"/>
          <p14:tracePt t="94435" x="7366000" y="4870450"/>
          <p14:tracePt t="94577" x="7359650" y="4876800"/>
          <p14:tracePt t="94592" x="7353300" y="4876800"/>
          <p14:tracePt t="94600" x="7346950" y="4883150"/>
          <p14:tracePt t="94621" x="7340600" y="4883150"/>
          <p14:tracePt t="94636" x="7340600" y="4895850"/>
          <p14:tracePt t="94648" x="7346950" y="4902200"/>
          <p14:tracePt t="94676" x="7346950" y="4908550"/>
          <p14:tracePt t="94692" x="7346950" y="4914900"/>
          <p14:tracePt t="94712" x="7346950" y="4921250"/>
          <p14:tracePt t="94728" x="7346950" y="4927600"/>
          <p14:tracePt t="94744" x="7346950" y="4933950"/>
          <p14:tracePt t="94756" x="7353300" y="4940300"/>
          <p14:tracePt t="94772" x="7359650" y="4946650"/>
          <p14:tracePt t="94788" x="7366000" y="4946650"/>
          <p14:tracePt t="94804" x="7372350" y="4953000"/>
          <p14:tracePt t="94816" x="7378700" y="4959350"/>
          <p14:tracePt t="94832" x="7385050" y="4959350"/>
          <p14:tracePt t="94848" x="7391400" y="4965700"/>
          <p14:tracePt t="94864" x="7397750" y="4965700"/>
          <p14:tracePt t="94876" x="7410450" y="4972050"/>
          <p14:tracePt t="94892" x="7423150" y="4978400"/>
          <p14:tracePt t="94916" x="7429500" y="4984750"/>
          <p14:tracePt t="94932" x="7435850" y="4991100"/>
          <p14:tracePt t="94945" x="7442200" y="4997450"/>
          <p14:tracePt t="94961" x="7448550" y="5003800"/>
          <p14:tracePt t="94991" x="7454900" y="5003800"/>
          <p14:tracePt t="95004" x="7461250" y="5003800"/>
          <p14:tracePt t="95020" x="7467600" y="5003800"/>
          <p14:tracePt t="95052" x="7473950" y="5016500"/>
          <p14:tracePt t="95088" x="7467600" y="5022850"/>
          <p14:tracePt t="95104" x="7461250" y="5029200"/>
          <p14:tracePt t="95116" x="7454900" y="5035550"/>
          <p14:tracePt t="95135" x="7448550" y="5035550"/>
          <p14:tracePt t="95142" x="7442200" y="5041900"/>
          <p14:tracePt t="95142" x="7435850" y="5041900"/>
          <p14:tracePt t="95161" x="7423150" y="5041900"/>
          <p14:tracePt t="95161" x="7397750" y="5048250"/>
          <p14:tracePt t="95177" x="7385050" y="5041900"/>
          <p14:tracePt t="95177" x="7366000" y="5041900"/>
          <p14:tracePt t="95194" x="7340600" y="5041900"/>
          <p14:tracePt t="95194" x="7315200" y="5041900"/>
          <p14:tracePt t="95211" x="7289800" y="5041900"/>
          <p14:tracePt t="95211" x="7258050" y="5041900"/>
          <p14:tracePt t="95227" x="7226300" y="5041900"/>
          <p14:tracePt t="95227" x="7150100" y="5041900"/>
          <p14:tracePt t="95245" x="7112000" y="5041900"/>
          <p14:tracePt t="95245" x="7061200" y="5041900"/>
          <p14:tracePt t="95261" x="7016750" y="5048250"/>
          <p14:tracePt t="95261" x="6965950" y="5048250"/>
          <p14:tracePt t="95278" x="6908800" y="5054600"/>
          <p14:tracePt t="95278" x="6851650" y="5060950"/>
          <p14:tracePt t="95278" x="6788150" y="5060950"/>
          <p14:tracePt t="95296" x="6731000" y="5067300"/>
          <p14:tracePt t="95310" x="6667500" y="5073650"/>
          <p14:tracePt t="95310" x="6540500" y="5080000"/>
          <p14:tracePt t="95329" x="6477000" y="5080000"/>
          <p14:tracePt t="95329" x="6413500" y="5086350"/>
          <p14:tracePt t="95344" x="6350000" y="5086350"/>
          <p14:tracePt t="95344" x="6286500" y="5086350"/>
          <p14:tracePt t="95361" x="6223000" y="5086350"/>
          <p14:tracePt t="95361" x="6165850" y="5086350"/>
          <p14:tracePt t="95361" x="6102350" y="5086350"/>
          <p14:tracePt t="95380" x="6038850" y="5080000"/>
          <p14:tracePt t="95393" x="5975350" y="5080000"/>
          <p14:tracePt t="95393" x="5918200" y="5080000"/>
          <p14:tracePt t="95413" x="5803900" y="5080000"/>
          <p14:tracePt t="95413" x="5746750" y="5080000"/>
          <p14:tracePt t="95428" x="5695950" y="5073650"/>
          <p14:tracePt t="95428" x="5645150" y="5073650"/>
          <p14:tracePt t="95445" x="5600700" y="5073650"/>
          <p14:tracePt t="95445" x="5562600" y="5067300"/>
          <p14:tracePt t="95462" x="5518150" y="5067300"/>
          <p14:tracePt t="95462" x="5448300" y="5060950"/>
          <p14:tracePt t="95478" x="5410200" y="5060950"/>
          <p14:tracePt t="95478" x="5378450" y="5054600"/>
          <p14:tracePt t="95495" x="5346700" y="5054600"/>
          <p14:tracePt t="95495" x="5314950" y="5048250"/>
          <p14:tracePt t="95513" x="5289550" y="5048250"/>
          <p14:tracePt t="95513" x="5264150" y="5048250"/>
          <p14:tracePt t="95528" x="5238750" y="5041900"/>
          <p14:tracePt t="95528" x="5200650" y="5041900"/>
          <p14:tracePt t="95545" x="5181600" y="5041900"/>
          <p14:tracePt t="95545" x="5168900" y="5041900"/>
          <p14:tracePt t="95562" x="5156200" y="5041900"/>
          <p14:tracePt t="95562" x="5149850" y="5035550"/>
          <p14:tracePt t="95579" x="5143500" y="5035550"/>
          <p14:tracePt t="95579" x="5137150" y="5035550"/>
          <p14:tracePt t="95596" x="5137150" y="5029200"/>
          <p14:tracePt t="95613" x="5143500" y="5022850"/>
          <p14:tracePt t="95628" x="5149850" y="5016500"/>
          <p14:tracePt t="95645" x="5156200" y="5016500"/>
          <p14:tracePt t="95645" x="5162550" y="5010150"/>
          <p14:tracePt t="95664" x="5168900" y="5010150"/>
          <p14:tracePt t="95664" x="5175250" y="5003800"/>
          <p14:tracePt t="95680" x="5181600" y="5003800"/>
          <p14:tracePt t="95680" x="5187950" y="5003800"/>
          <p14:tracePt t="95696" x="5194300" y="4997450"/>
          <p14:tracePt t="95696" x="5200650" y="4997450"/>
          <p14:tracePt t="95713" x="5207000" y="4991100"/>
          <p14:tracePt t="95728" x="5213350" y="4991100"/>
          <p14:tracePt t="95728" x="5219700" y="4991100"/>
          <p14:tracePt t="95746" x="5226050" y="4997450"/>
          <p14:tracePt t="95746" x="5232400" y="4997450"/>
          <p14:tracePt t="95746" x="5238750" y="4997450"/>
          <p14:tracePt t="95765" x="5245100" y="5003800"/>
          <p14:tracePt t="95765" x="5245100" y="5010150"/>
          <p14:tracePt t="95780" x="5251450" y="5016500"/>
          <p14:tracePt t="95780" x="5257800" y="5022850"/>
          <p14:tracePt t="95796" x="5264150" y="5029200"/>
          <p14:tracePt t="95796" x="5270500" y="5035550"/>
          <p14:tracePt t="95813" x="5270500" y="5041900"/>
          <p14:tracePt t="95828" x="5276850" y="5048250"/>
          <p14:tracePt t="95828" x="5276850" y="5054600"/>
          <p14:tracePt t="95846" x="5270500" y="5054600"/>
          <p14:tracePt t="95861" x="5264150" y="5060950"/>
          <p14:tracePt t="95861" x="5257800" y="5060950"/>
          <p14:tracePt t="95882" x="5251450" y="5060950"/>
          <p14:tracePt t="95882" x="5232400" y="5060950"/>
          <p14:tracePt t="95897" x="5226050" y="5060950"/>
          <p14:tracePt t="95897" x="5213350" y="5060950"/>
          <p14:tracePt t="95913" x="5207000" y="5067300"/>
          <p14:tracePt t="95913" x="5194300" y="5067300"/>
          <p14:tracePt t="95930" x="5187950" y="5067300"/>
          <p14:tracePt t="95930" x="5175250" y="5067300"/>
          <p14:tracePt t="95947" x="5162550" y="5067300"/>
          <p14:tracePt t="95947" x="5143500" y="5067300"/>
          <p14:tracePt t="95965" x="5137150" y="5067300"/>
          <p14:tracePt t="95965" x="5124450" y="5060950"/>
          <p14:tracePt t="95980" x="5118100" y="5060950"/>
          <p14:tracePt t="95980" x="5111750" y="5060950"/>
          <p14:tracePt t="95997" x="5105400" y="5054600"/>
          <p14:tracePt t="95997" x="5099050" y="5054600"/>
          <p14:tracePt t="96014" x="5092700" y="5048250"/>
          <p14:tracePt t="96029" x="5092700" y="5041900"/>
          <p14:tracePt t="96049" x="5099050" y="5035550"/>
          <p14:tracePt t="96084" x="5105400" y="5035550"/>
          <p14:tracePt t="96100" x="5111750" y="5035550"/>
          <p14:tracePt t="96116" x="5118100" y="5029200"/>
          <p14:tracePt t="96136" x="5111750" y="5029200"/>
          <p14:tracePt t="96220" x="5105400" y="5029200"/>
          <p14:tracePt t="96244" x="5099050" y="5029200"/>
          <p14:tracePt t="96264" x="5105400" y="5029200"/>
          <p14:tracePt t="96324" x="5111750" y="5022850"/>
          <p14:tracePt t="96340" x="5118100" y="5022850"/>
          <p14:tracePt t="96356" x="5124450" y="5022850"/>
          <p14:tracePt t="96372" x="5130800" y="5022850"/>
          <p14:tracePt t="96385" x="5137150" y="5022850"/>
          <p14:tracePt t="96400" x="5143500" y="5022850"/>
          <p14:tracePt t="96417" x="5149850" y="5022850"/>
          <p14:tracePt t="96432" x="5149850" y="5029200"/>
          <p14:tracePt t="96460" x="5149850" y="5035550"/>
          <p14:tracePt t="96520" x="5156200" y="5035550"/>
          <p14:tracePt t="96572" x="5162550" y="5041900"/>
          <p14:tracePt t="96604" x="5168900" y="5041900"/>
          <p14:tracePt t="96632" x="5168900" y="5048250"/>
          <p14:tracePt t="96708" x="5168900" y="5041900"/>
          <p14:tracePt t="96776" x="5175250" y="5035550"/>
          <p14:tracePt t="96795" x="5181600" y="5029200"/>
          <p14:tracePt t="96836" x="5181600" y="5035550"/>
          <p14:tracePt t="96863" x="5181600" y="5041900"/>
          <p14:tracePt t="96888" x="5175250" y="5048250"/>
          <p14:tracePt t="96931" x="5175250" y="5041900"/>
          <p14:tracePt t="97044" x="5175250" y="5048250"/>
          <p14:tracePt t="97096" x="5168900" y="5048250"/>
          <p14:tracePt t="97155" x="5168900" y="5041900"/>
          <p14:tracePt t="97188" x="5162550" y="5041900"/>
          <p14:tracePt t="97215" x="5156200" y="5035550"/>
          <p14:tracePt t="97240" x="5149850" y="5029200"/>
          <p14:tracePt t="97268" x="5143500" y="5035550"/>
          <p14:tracePt t="97284" x="5137150" y="5035550"/>
          <p14:tracePt t="97300" x="5130800" y="5041900"/>
          <p14:tracePt t="97308" x="5124450" y="5041900"/>
          <p14:tracePt t="97316" x="5118100" y="5041900"/>
          <p14:tracePt t="97316" x="5105400" y="5048250"/>
          <p14:tracePt t="97316" x="5099050" y="5048250"/>
          <p14:tracePt t="97338" x="5086350" y="5054600"/>
          <p14:tracePt t="97350" x="5073650" y="5060950"/>
          <p14:tracePt t="97350" x="5041900" y="5073650"/>
          <p14:tracePt t="97368" x="5022850" y="5080000"/>
          <p14:tracePt t="97368" x="4984750" y="5099050"/>
          <p14:tracePt t="97390" x="4959350" y="5105400"/>
          <p14:tracePt t="97400" x="4933950" y="5118100"/>
          <p14:tracePt t="97400" x="4908550" y="5130800"/>
          <p14:tracePt t="97418" x="4883150" y="5143500"/>
          <p14:tracePt t="97418" x="4826000" y="5168900"/>
          <p14:tracePt t="97437" x="4794250" y="5181600"/>
          <p14:tracePt t="97437" x="4762500" y="5200650"/>
          <p14:tracePt t="97452" x="4724400" y="5219700"/>
          <p14:tracePt t="97452" x="4692650" y="5238750"/>
          <p14:tracePt t="97469" x="4654550" y="5257800"/>
          <p14:tracePt t="97469" x="4616450" y="5276850"/>
          <p14:tracePt t="97485" x="4572000" y="5302250"/>
          <p14:tracePt t="97485" x="4533900" y="5321300"/>
          <p14:tracePt t="97501" x="4495800" y="5346700"/>
          <p14:tracePt t="97501" x="4406900" y="5397500"/>
          <p14:tracePt t="97519" x="4362450" y="5416550"/>
          <p14:tracePt t="97519" x="4324350" y="5441950"/>
          <p14:tracePt t="97535" x="4279900" y="5461000"/>
          <p14:tracePt t="97535" x="4229100" y="5480050"/>
          <p14:tracePt t="97552" x="4184650" y="5499100"/>
          <p14:tracePt t="97552" x="4095750" y="5537200"/>
          <p14:tracePt t="97569" x="4051300" y="5549900"/>
          <p14:tracePt t="97569" x="4006850" y="5562600"/>
          <p14:tracePt t="97586" x="3962400" y="5581650"/>
          <p14:tracePt t="97586" x="3924300" y="5594350"/>
          <p14:tracePt t="97602" x="3886200" y="5607050"/>
          <p14:tracePt t="97602" x="3854450" y="5619750"/>
          <p14:tracePt t="97619" x="3822700" y="5632450"/>
          <p14:tracePt t="97619" x="3790950" y="5638800"/>
          <p14:tracePt t="97637" x="3740150" y="5651500"/>
          <p14:tracePt t="97637" x="3714750" y="5657850"/>
          <p14:tracePt t="97653" x="3695700" y="5664200"/>
          <p14:tracePt t="97653" x="3676650" y="5670550"/>
          <p14:tracePt t="97669" x="3651250" y="5670550"/>
          <p14:tracePt t="97669" x="3632200" y="5670550"/>
          <p14:tracePt t="97686" x="3613150" y="5670550"/>
          <p14:tracePt t="97686" x="3587750" y="5670550"/>
          <p14:tracePt t="97686" x="3562350" y="5664200"/>
          <p14:tracePt t="97704" x="3536950" y="5664200"/>
          <p14:tracePt t="97717" x="3511550" y="5657850"/>
          <p14:tracePt t="97717" x="3454400" y="5645150"/>
          <p14:tracePt t="97736" x="3422650" y="5638800"/>
          <p14:tracePt t="97736" x="3390900" y="5632450"/>
          <p14:tracePt t="97752" x="3359150" y="5632450"/>
          <p14:tracePt t="97752" x="3321050" y="5632450"/>
          <p14:tracePt t="97769" x="3276600" y="5632450"/>
          <p14:tracePt t="97769" x="3238500" y="5632450"/>
          <p14:tracePt t="97786" x="3194050" y="5638800"/>
          <p14:tracePt t="97786" x="3143250" y="5645150"/>
          <p14:tracePt t="97786" x="3092450" y="5651500"/>
          <p14:tracePt t="97805" x="3041650" y="5657850"/>
          <p14:tracePt t="97805" x="2984500" y="5664200"/>
          <p14:tracePt t="97819" x="2933700" y="5676900"/>
          <p14:tracePt t="97819" x="2876550" y="5683250"/>
          <p14:tracePt t="97836" x="2813050" y="5695950"/>
          <p14:tracePt t="97836" x="2755900" y="5702300"/>
          <p14:tracePt t="97853" x="2698750" y="5708650"/>
          <p14:tracePt t="97853" x="2590800" y="5727700"/>
          <p14:tracePt t="97870" x="2533650" y="5734050"/>
          <p14:tracePt t="97870" x="2482850" y="5740400"/>
          <p14:tracePt t="97887" x="2432050" y="5746750"/>
          <p14:tracePt t="97887" x="2381250" y="5746750"/>
          <p14:tracePt t="97903" x="2330450" y="5746750"/>
          <p14:tracePt t="97903" x="2279650" y="5753100"/>
          <p14:tracePt t="97920" x="2228850" y="5753100"/>
          <p14:tracePt t="97920" x="2127250" y="5753100"/>
          <p14:tracePt t="97937" x="2076450" y="5753100"/>
          <p14:tracePt t="97937" x="2025650" y="5753100"/>
          <p14:tracePt t="97953" x="1974850" y="5753100"/>
          <p14:tracePt t="97953" x="1917700" y="5759450"/>
          <p14:tracePt t="97970" x="1866900" y="5759450"/>
          <p14:tracePt t="97970" x="1816100" y="5759450"/>
          <p14:tracePt t="97970" x="1771650" y="5759450"/>
          <p14:tracePt t="97988" x="1727200" y="5759450"/>
          <p14:tracePt t="98002" x="1682750" y="5759450"/>
          <p14:tracePt t="98002" x="1606550" y="5759450"/>
          <p14:tracePt t="98020" x="1574800" y="5759450"/>
          <p14:tracePt t="98020" x="1543050" y="5753100"/>
          <p14:tracePt t="98037" x="1511300" y="5753100"/>
          <p14:tracePt t="98037" x="1485900" y="5753100"/>
          <p14:tracePt t="98053" x="1466850" y="5746750"/>
          <p14:tracePt t="98053" x="1441450" y="5746750"/>
          <p14:tracePt t="98070" x="1422400" y="5746750"/>
          <p14:tracePt t="98070" x="1409700" y="5740400"/>
          <p14:tracePt t="98070" x="1397000" y="5734050"/>
          <p14:tracePt t="98089" x="1384300" y="5734050"/>
          <p14:tracePt t="98102" x="1377950" y="5727700"/>
          <p14:tracePt t="98102" x="1365250" y="5721350"/>
          <p14:tracePt t="98120" x="1358900" y="5715000"/>
          <p14:tracePt t="98136" x="1365250" y="5708650"/>
          <p14:tracePt t="98152" x="1371600" y="5702300"/>
          <p14:tracePt t="98152" x="1377950" y="5702300"/>
          <p14:tracePt t="98170" x="1377950" y="5695950"/>
          <p14:tracePt t="98170" x="1384300" y="5695950"/>
          <p14:tracePt t="98189" x="1390650" y="5689600"/>
          <p14:tracePt t="98189" x="1397000" y="5689600"/>
          <p14:tracePt t="98204" x="1403350" y="5683250"/>
          <p14:tracePt t="98204" x="1409700" y="5683250"/>
          <p14:tracePt t="98220" x="1416050" y="5683250"/>
          <p14:tracePt t="98220" x="1435100" y="5683250"/>
          <p14:tracePt t="98237" x="1441450" y="5683250"/>
          <p14:tracePt t="98237" x="1454150" y="5683250"/>
          <p14:tracePt t="98254" x="1460500" y="5683250"/>
          <p14:tracePt t="98254" x="1466850" y="5683250"/>
          <p14:tracePt t="98273" x="1479550" y="5683250"/>
          <p14:tracePt t="98273" x="1504950" y="5683250"/>
          <p14:tracePt t="98288" x="1517650" y="5683250"/>
          <p14:tracePt t="98288" x="1530350" y="5683250"/>
          <p14:tracePt t="98305" x="1543050" y="5683250"/>
          <p14:tracePt t="98305" x="1562100" y="5683250"/>
          <p14:tracePt t="98321" x="1574800" y="5683250"/>
          <p14:tracePt t="98321" x="1587500" y="5683250"/>
          <p14:tracePt t="98338" x="1600200" y="5683250"/>
          <p14:tracePt t="98338" x="1619250" y="5689600"/>
          <p14:tracePt t="98338" x="1631950" y="5689600"/>
          <p14:tracePt t="98357" x="1644650" y="5689600"/>
          <p14:tracePt t="98370" x="1657350" y="5695950"/>
          <p14:tracePt t="98370" x="1676400" y="5695950"/>
          <p14:tracePt t="98389" x="1682750" y="5702300"/>
          <p14:tracePt t="98389" x="1695450" y="5702300"/>
          <p14:tracePt t="98405" x="1701800" y="5702300"/>
          <p14:tracePt t="98405" x="1708150" y="5695950"/>
          <p14:tracePt t="98421" x="1720850" y="5695950"/>
          <p14:tracePt t="98421" x="1727200" y="5695950"/>
          <p14:tracePt t="98438" x="1733550" y="5689600"/>
          <p14:tracePt t="98438" x="1739900" y="5689600"/>
          <p14:tracePt t="98438" x="1746250" y="5689600"/>
          <p14:tracePt t="98457" x="1752600" y="5683250"/>
          <p14:tracePt t="98470" x="1758950" y="5683250"/>
          <p14:tracePt t="98470" x="1765300" y="5676900"/>
          <p14:tracePt t="98488" x="1771650" y="5676900"/>
          <p14:tracePt t="98488" x="1778000" y="5676900"/>
          <p14:tracePt t="98488" x="1784350" y="5670550"/>
          <p14:tracePt t="98510" x="1790700" y="5670550"/>
          <p14:tracePt t="98520" x="1797050" y="5670550"/>
          <p14:tracePt t="98520" x="1809750" y="5670550"/>
          <p14:tracePt t="98539" x="1822450" y="5670550"/>
          <p14:tracePt t="98539" x="1828800" y="5670550"/>
          <p14:tracePt t="98555" x="1835150" y="5670550"/>
          <p14:tracePt t="98555" x="1841500" y="5670550"/>
          <p14:tracePt t="98572" x="1854200" y="5676900"/>
          <p14:tracePt t="98572" x="1860550" y="5676900"/>
          <p14:tracePt t="98588" x="1866900" y="5676900"/>
          <p14:tracePt t="98588" x="1879600" y="5676900"/>
          <p14:tracePt t="98606" x="1885950" y="5676900"/>
          <p14:tracePt t="98606" x="1892300" y="5676900"/>
          <p14:tracePt t="98622" x="1898650" y="5676900"/>
          <p14:tracePt t="98622" x="1905000" y="5676900"/>
          <p14:tracePt t="98639" x="1911350" y="5670550"/>
          <p14:tracePt t="98639" x="1917700" y="5670550"/>
          <p14:tracePt t="98657" x="1924050" y="5664200"/>
          <p14:tracePt t="98657" x="1930400" y="5664200"/>
          <p14:tracePt t="98672" x="1936750" y="5664200"/>
          <p14:tracePt t="98672" x="1943100" y="5657850"/>
          <p14:tracePt t="98689" x="1949450" y="5657850"/>
          <p14:tracePt t="98704" x="1955800" y="5657850"/>
          <p14:tracePt t="98721" x="1962150" y="5657850"/>
          <p14:tracePt t="98737" x="1968500" y="5657850"/>
          <p14:tracePt t="98756" x="1968500" y="5664200"/>
          <p14:tracePt t="98783" x="1974850" y="5664200"/>
          <p14:tracePt t="98860" x="1981200" y="5657850"/>
          <p14:tracePt t="98886" x="1981200" y="5651500"/>
          <p14:tracePt t="98912" x="1974850" y="5651500"/>
          <p14:tracePt t="98948" x="1968500" y="5657850"/>
          <p14:tracePt t="98972" x="1968500" y="5664200"/>
          <p14:tracePt t="98996" x="1962150" y="5670550"/>
          <p14:tracePt t="99016" x="1962150" y="5664200"/>
          <p14:tracePt t="99092" x="1955800" y="5657850"/>
          <p14:tracePt t="99108" x="1949450" y="5657850"/>
          <p14:tracePt t="99124" x="1943100" y="5645150"/>
          <p14:tracePt t="99136" x="1936750" y="5638800"/>
          <p14:tracePt t="99152" x="1924050" y="5632450"/>
          <p14:tracePt t="99168" x="1917700" y="5626100"/>
          <p14:tracePt t="99184" x="1917700" y="5619750"/>
          <p14:tracePt t="99196" x="1911350" y="5626100"/>
          <p14:tracePt t="99227" x="1911350" y="5632450"/>
          <p14:tracePt t="99244" x="1917700" y="5638800"/>
          <p14:tracePt t="99248" x="1930400" y="5638800"/>
          <p14:tracePt t="99264" x="1943100" y="5638800"/>
          <p14:tracePt t="99280" x="1949450" y="5638800"/>
          <p14:tracePt t="99289" x="2159000" y="5619750"/>
          <p14:tracePt t="99371" x="2190750" y="5619750"/>
          <p14:tracePt t="99376" x="2222500" y="5626100"/>
          <p14:tracePt t="99390" x="2324100" y="5638800"/>
          <p14:tracePt t="99408" x="2387600" y="5645150"/>
          <p14:tracePt t="99424" x="2451100" y="5651500"/>
          <p14:tracePt t="99440" x="2514600" y="5657850"/>
          <p14:tracePt t="99457" x="2571750" y="5670550"/>
          <p14:tracePt t="99474" x="2647950" y="5676900"/>
          <p14:tracePt t="99490" x="2692400" y="5683250"/>
          <p14:tracePt t="99507" x="2724150" y="5689600"/>
          <p14:tracePt t="99524" x="2755900" y="5689600"/>
          <p14:tracePt t="99540" x="2787650" y="5695950"/>
          <p14:tracePt t="99557" x="2800350" y="5695950"/>
          <p14:tracePt t="99574" x="2813050" y="5695950"/>
          <p14:tracePt t="99591" x="2825750" y="5695950"/>
          <p14:tracePt t="99607" x="2832100" y="5689600"/>
          <p14:tracePt t="99624" x="2838450" y="5689600"/>
          <p14:tracePt t="99640" x="2844800" y="5689600"/>
          <p14:tracePt t="99657" x="2857500" y="5689600"/>
          <p14:tracePt t="99674" x="2870200" y="5689600"/>
          <p14:tracePt t="99692" x="2876550" y="5689600"/>
          <p14:tracePt t="99707" x="2889250" y="5689600"/>
          <p14:tracePt t="99725" x="2908300" y="5689600"/>
          <p14:tracePt t="99741" x="2921000" y="5695950"/>
          <p14:tracePt t="99741" x="2933700" y="5695950"/>
          <p14:tracePt t="99762" x="2959100" y="5702300"/>
          <p14:tracePt t="99776" x="2984500" y="5702300"/>
          <p14:tracePt t="99792" x="3016250" y="5702300"/>
          <p14:tracePt t="99808" x="3048000" y="5702300"/>
          <p14:tracePt t="99825" x="3079750" y="5702300"/>
          <p14:tracePt t="99841" x="3136900" y="5695950"/>
          <p14:tracePt t="99858" x="3175000" y="5695950"/>
          <p14:tracePt t="99875" x="3219450" y="5702300"/>
          <p14:tracePt t="99892" x="3282950" y="5708650"/>
          <p14:tracePt t="99908" x="3321050" y="5708650"/>
          <p14:tracePt t="99925" x="3352800" y="5708650"/>
          <p14:tracePt t="99942" x="3384550" y="5708650"/>
          <p14:tracePt t="99959" x="3422650" y="5708650"/>
          <p14:tracePt t="99976" x="3454400" y="5708650"/>
          <p14:tracePt t="99992" x="3479800" y="5715000"/>
          <p14:tracePt t="100009" x="3498850" y="5715000"/>
          <p14:tracePt t="100025" x="3517900" y="5715000"/>
          <p14:tracePt t="100025" x="3530600" y="5715000"/>
          <p14:tracePt t="100045" x="3543300" y="5708650"/>
          <p14:tracePt t="100060" x="3556000" y="5708650"/>
          <p14:tracePt t="100076" x="3562350" y="5702300"/>
          <p14:tracePt t="100092" x="3568700" y="5702300"/>
          <p14:tracePt t="100108" x="3575050" y="5702300"/>
          <p14:tracePt t="100125" x="3581400" y="5702300"/>
          <p14:tracePt t="100144" x="3587750" y="5695950"/>
          <p14:tracePt t="100180" x="3594100" y="5695950"/>
          <p14:tracePt t="100207" x="3594100" y="5689600"/>
          <p14:tracePt t="100224" x="3600450" y="5689600"/>
          <p14:tracePt t="100240" x="3613150" y="5689600"/>
          <p14:tracePt t="100257" x="3619500" y="5683250"/>
          <p14:tracePt t="100272" x="3625850" y="5683250"/>
          <p14:tracePt t="100276" x="3632200" y="5676900"/>
          <p14:tracePt t="100294" x="3644900" y="5676900"/>
          <p14:tracePt t="100310" x="3657600" y="5670550"/>
          <p14:tracePt t="100310" x="3663950" y="5670550"/>
          <p14:tracePt t="100329" x="3676650" y="5670550"/>
          <p14:tracePt t="100344" x="3689350" y="5670550"/>
          <p14:tracePt t="100360" x="3708400" y="5670550"/>
          <p14:tracePt t="100377" x="3727450" y="5670550"/>
          <p14:tracePt t="100394" x="3740150" y="5670550"/>
          <p14:tracePt t="100394" x="3752850" y="5670550"/>
          <p14:tracePt t="100413" x="3771900" y="5670550"/>
          <p14:tracePt t="100428" x="3790950" y="5676900"/>
          <p14:tracePt t="100444" x="3816350" y="5689600"/>
          <p14:tracePt t="100460" x="3841750" y="5695950"/>
          <p14:tracePt t="100477" x="3867150" y="5695950"/>
          <p14:tracePt t="100494" x="3905250" y="5689600"/>
          <p14:tracePt t="100510" x="3930650" y="5689600"/>
          <p14:tracePt t="100527" x="3956050" y="5689600"/>
          <p14:tracePt t="100544" x="3981450" y="5689600"/>
          <p14:tracePt t="100561" x="4013200" y="5689600"/>
          <p14:tracePt t="100577" x="4038600" y="5689600"/>
          <p14:tracePt t="100594" x="4057650" y="5683250"/>
          <p14:tracePt t="100611" x="4083050" y="5683250"/>
          <p14:tracePt t="100629" x="4095750" y="5676900"/>
          <p14:tracePt t="100644" x="4108450" y="5676900"/>
          <p14:tracePt t="100661" x="4121150" y="5676900"/>
          <p14:tracePt t="100684" x="4127500" y="5670550"/>
          <p14:tracePt t="100736" x="4133850" y="5676900"/>
          <p14:tracePt t="100771" x="4140200" y="5676900"/>
          <p14:tracePt t="100788" x="4146550" y="5676900"/>
          <p14:tracePt t="100804" x="4152900" y="5676900"/>
          <p14:tracePt t="100811" x="4165600" y="5676900"/>
          <p14:tracePt t="100828" x="4178300" y="5676900"/>
          <p14:tracePt t="100845" x="4191000" y="5676900"/>
          <p14:tracePt t="100861" x="4210050" y="5676900"/>
          <p14:tracePt t="100878" x="4222750" y="5676900"/>
          <p14:tracePt t="100895" x="4241800" y="5676900"/>
          <p14:tracePt t="100912" x="4260850" y="5676900"/>
          <p14:tracePt t="100928" x="4273550" y="5676900"/>
          <p14:tracePt t="100945" x="4292600" y="5676900"/>
          <p14:tracePt t="100962" x="4305300" y="5676900"/>
          <p14:tracePt t="100978" x="4330700" y="5683250"/>
          <p14:tracePt t="100996" x="4349750" y="5683250"/>
          <p14:tracePt t="101012" x="4375150" y="5683250"/>
          <p14:tracePt t="101029" x="4400550" y="5689600"/>
          <p14:tracePt t="101045" x="4425950" y="5689600"/>
          <p14:tracePt t="101045" x="4445000" y="5689600"/>
          <p14:tracePt t="101065" x="4476750" y="5689600"/>
          <p14:tracePt t="101080" x="4508500" y="5695950"/>
          <p14:tracePt t="101096" x="4540250" y="5695950"/>
          <p14:tracePt t="101112" x="4578350" y="5695950"/>
          <p14:tracePt t="101129" x="4616450" y="5695950"/>
          <p14:tracePt t="101129" x="4635500" y="5695950"/>
          <p14:tracePt t="101149" x="4654550" y="5695950"/>
          <p14:tracePt t="101162" x="4724400" y="5689600"/>
          <p14:tracePt t="101181" x="4762500" y="5689600"/>
          <p14:tracePt t="101196" x="4806950" y="5689600"/>
          <p14:tracePt t="101213" x="4864100" y="5689600"/>
          <p14:tracePt t="101229" x="4895850" y="5689600"/>
          <p14:tracePt t="101246" x="4927600" y="5689600"/>
          <p14:tracePt t="101263" x="4959350" y="5689600"/>
          <p14:tracePt t="101280" x="5010150" y="5689600"/>
          <p14:tracePt t="101297" x="5041900" y="5689600"/>
          <p14:tracePt t="101314" x="5067300" y="5689600"/>
          <p14:tracePt t="101330" x="5099050" y="5689600"/>
          <p14:tracePt t="101330" x="5111750" y="5689600"/>
          <p14:tracePt t="101349" x="5137150" y="5689600"/>
          <p14:tracePt t="101364" x="5162550" y="5689600"/>
          <p14:tracePt t="101380" x="5194300" y="5689600"/>
          <p14:tracePt t="101397" x="5219700" y="5689600"/>
          <p14:tracePt t="101413" x="5251450" y="5689600"/>
          <p14:tracePt t="101430" x="5302250" y="5689600"/>
          <p14:tracePt t="101448" x="5334000" y="5689600"/>
          <p14:tracePt t="101464" x="5365750" y="5689600"/>
          <p14:tracePt t="101480" x="5397500" y="5689600"/>
          <p14:tracePt t="101497" x="5435600" y="5689600"/>
          <p14:tracePt t="101514" x="5486400" y="5689600"/>
          <p14:tracePt t="101530" x="5524500" y="5695950"/>
          <p14:tracePt t="101547" x="5556250" y="5695950"/>
          <p14:tracePt t="101564" x="5594350" y="5695950"/>
          <p14:tracePt t="101580" x="5645150" y="5695950"/>
          <p14:tracePt t="101597" x="5683250" y="5695950"/>
          <p14:tracePt t="101614" x="5715000" y="5689600"/>
          <p14:tracePt t="101632" x="5765800" y="5689600"/>
          <p14:tracePt t="101648" x="5803900" y="5689600"/>
          <p14:tracePt t="101664" x="5835650" y="5689600"/>
          <p14:tracePt t="101681" x="5873750" y="5683250"/>
          <p14:tracePt t="101698" x="5905500" y="5683250"/>
          <p14:tracePt t="101698" x="5924550" y="5683250"/>
          <p14:tracePt t="101716" x="5956300" y="5683250"/>
          <p14:tracePt t="101733" x="5994400" y="5683250"/>
          <p14:tracePt t="101748" x="6026150" y="5683250"/>
          <p14:tracePt t="101765" x="6051550" y="5683250"/>
          <p14:tracePt t="101781" x="6083300" y="5683250"/>
          <p14:tracePt t="101781" x="6096000" y="5683250"/>
          <p14:tracePt t="101800" x="6108700" y="5683250"/>
          <p14:tracePt t="101800" x="6121400" y="5683250"/>
          <p14:tracePt t="101817" x="6146800" y="5689600"/>
          <p14:tracePt t="101831" x="6178550" y="5689600"/>
          <p14:tracePt t="101848" x="6203950" y="5695950"/>
          <p14:tracePt t="101865" x="6229350" y="5695950"/>
          <p14:tracePt t="101881" x="6267450" y="5702300"/>
          <p14:tracePt t="101898" x="6299200" y="5702300"/>
          <p14:tracePt t="101915" x="6324600" y="5702300"/>
          <p14:tracePt t="101932" x="6369050" y="5695950"/>
          <p14:tracePt t="101948" x="6400800" y="5695950"/>
          <p14:tracePt t="101965" x="6432550" y="5695950"/>
          <p14:tracePt t="101982" x="6470650" y="5695950"/>
          <p14:tracePt t="101998" x="6527800" y="5695950"/>
          <p14:tracePt t="102017" x="6559550" y="5695950"/>
          <p14:tracePt t="102032" x="6597650" y="5695950"/>
          <p14:tracePt t="102049" x="6629400" y="5695950"/>
          <p14:tracePt t="102065" x="6661150" y="5695950"/>
          <p14:tracePt t="102065" x="6680200" y="5695950"/>
          <p14:tracePt t="102085" x="6718300" y="5695950"/>
          <p14:tracePt t="102100" x="6756400" y="5695950"/>
          <p14:tracePt t="102116" x="6788150" y="5695950"/>
          <p14:tracePt t="102132" x="6819900" y="5695950"/>
          <p14:tracePt t="102149" x="6851650" y="5695950"/>
          <p14:tracePt t="102166" x="6877050" y="5695950"/>
          <p14:tracePt t="102166" x="6889750" y="5695950"/>
          <p14:tracePt t="102166" x="6902450" y="5695950"/>
          <p14:tracePt t="102188" x="6915150" y="5702300"/>
          <p14:tracePt t="102199" x="6940550" y="5702300"/>
          <p14:tracePt t="102216" x="6965950" y="5702300"/>
          <p14:tracePt t="102233" x="6997700" y="5708650"/>
          <p14:tracePt t="102249" x="7016750" y="5708650"/>
          <p14:tracePt t="102268" x="7042150" y="5708650"/>
          <p14:tracePt t="102283" x="7067550" y="5708650"/>
          <p14:tracePt t="102299" x="7105650" y="5708650"/>
          <p14:tracePt t="102316" x="7131050" y="5708650"/>
          <p14:tracePt t="102333" x="7162800" y="5708650"/>
          <p14:tracePt t="102350" x="7188200" y="5708650"/>
          <p14:tracePt t="102350" x="7200900" y="5702300"/>
          <p14:tracePt t="102368" x="7232650" y="5702300"/>
          <p14:tracePt t="102387" x="7264400" y="5702300"/>
          <p14:tracePt t="102400" x="7296150" y="5702300"/>
          <p14:tracePt t="102417" x="7327900" y="5702300"/>
          <p14:tracePt t="102434" x="7359650" y="5702300"/>
          <p14:tracePt t="102450" x="7391400" y="5702300"/>
          <p14:tracePt t="102450" x="7410450" y="5708650"/>
          <p14:tracePt t="102468" x="7435850" y="5708650"/>
          <p14:tracePt t="102485" x="7467600" y="5708650"/>
          <p14:tracePt t="102500" x="7493000" y="5715000"/>
          <p14:tracePt t="102517" x="7518400" y="5715000"/>
          <p14:tracePt t="102517" x="7531100" y="5715000"/>
          <p14:tracePt t="102537" x="7556500" y="5721350"/>
          <p14:tracePt t="102550" x="7581900" y="5721350"/>
          <p14:tracePt t="102567" x="7607300" y="5721350"/>
          <p14:tracePt t="102584" x="7632700" y="5721350"/>
          <p14:tracePt t="102600" x="7664450" y="5721350"/>
          <p14:tracePt t="102617" x="7683500" y="5721350"/>
          <p14:tracePt t="102634" x="7702550" y="5721350"/>
          <p14:tracePt t="102651" x="7721600" y="5721350"/>
          <p14:tracePt t="102669" x="7734300" y="5721350"/>
          <p14:tracePt t="102685" x="7747000" y="5721350"/>
          <p14:tracePt t="102701" x="7753350" y="5721350"/>
          <p14:tracePt t="102717" x="7759700" y="5721350"/>
          <p14:tracePt t="102734" x="7772400" y="5721350"/>
          <p14:tracePt t="102752" x="7778750" y="5721350"/>
          <p14:tracePt t="102767" x="7785100" y="5721350"/>
          <p14:tracePt t="102784" x="7791450" y="5721350"/>
          <p14:tracePt t="102811" x="7797800" y="5715000"/>
          <p14:tracePt t="102848" x="7791450" y="5715000"/>
          <p14:tracePt t="102932" x="7791450" y="5708650"/>
          <p14:tracePt t="102964" x="7785100" y="5708650"/>
          <p14:tracePt t="103000" x="7778750" y="5708650"/>
          <p14:tracePt t="103052" x="7772400" y="5708650"/>
          <p14:tracePt t="103172" x="7772400" y="5715000"/>
          <p14:tracePt t="103276" x="7766050" y="5715000"/>
          <p14:tracePt t="103299" x="7759700" y="5721350"/>
          <p14:tracePt t="103324" x="7747000" y="5727700"/>
          <p14:tracePt t="103335" x="7734300" y="5727700"/>
          <p14:tracePt t="103351" x="7727950" y="5734050"/>
          <p14:tracePt t="103360" x="7715250" y="5734050"/>
          <p14:tracePt t="103369" x="7677150" y="5734050"/>
          <p14:tracePt t="103389" x="7632700" y="5734050"/>
          <p14:tracePt t="103405" x="7594600" y="5727700"/>
          <p14:tracePt t="103420" x="7543800" y="5721350"/>
          <p14:tracePt t="103437" x="7499350" y="5708650"/>
          <p14:tracePt t="103453" x="7454900" y="5689600"/>
          <p14:tracePt t="103470" x="7410450" y="5664200"/>
          <p14:tracePt t="103470" x="7391400" y="5645150"/>
          <p14:tracePt t="103488" x="7359650" y="5613400"/>
          <p14:tracePt t="103505" x="7334250" y="5562600"/>
          <p14:tracePt t="103520" x="7321550" y="5499100"/>
          <p14:tracePt t="103537" x="7321550" y="5429250"/>
          <p14:tracePt t="103553" x="7346950" y="5314950"/>
          <p14:tracePt t="103570" x="7378700" y="5251450"/>
          <p14:tracePt t="103587" x="7429500" y="5200650"/>
          <p14:tracePt t="103604" x="7493000" y="5168900"/>
          <p14:tracePt t="103620" x="7600950" y="5143500"/>
          <p14:tracePt t="103637" x="7677150" y="5137150"/>
          <p14:tracePt t="103654" x="7753350" y="5137150"/>
          <p14:tracePt t="103670" x="7861300" y="5156200"/>
          <p14:tracePt t="103689" x="7924800" y="5181600"/>
          <p14:tracePt t="103704" x="7981950" y="5213350"/>
          <p14:tracePt t="103721" x="8032750" y="5270500"/>
          <p14:tracePt t="103737" x="8070850" y="5327650"/>
          <p14:tracePt t="103737" x="8083550" y="5365750"/>
          <p14:tracePt t="103757" x="8102600" y="5429250"/>
          <p14:tracePt t="103772" x="8102600" y="5499100"/>
          <p14:tracePt t="103788" x="8083550" y="5562600"/>
          <p14:tracePt t="103804" x="8058150" y="5619750"/>
          <p14:tracePt t="103821" x="8007350" y="5670550"/>
          <p14:tracePt t="103838" x="7950200" y="5708650"/>
          <p14:tracePt t="103838" x="7912100" y="5721350"/>
          <p14:tracePt t="103857" x="7842250" y="5746750"/>
          <p14:tracePt t="103871" x="7766050" y="5772150"/>
          <p14:tracePt t="103871" x="7734300" y="5778500"/>
          <p14:tracePt t="103894" x="7696200" y="5784850"/>
          <p14:tracePt t="103904" x="7626350" y="5797550"/>
          <p14:tracePt t="103921" x="7543800" y="5803900"/>
          <p14:tracePt t="103938" x="7493000" y="5803900"/>
          <p14:tracePt t="103955" x="7435850" y="5797550"/>
          <p14:tracePt t="103971" x="7334250" y="5772150"/>
          <p14:tracePt t="103989" x="7296150" y="5759450"/>
          <p14:tracePt t="103989" x="7239000" y="5746750"/>
          <p14:tracePt t="104006" x="7181850" y="5740400"/>
          <p14:tracePt t="104006" x="7118350" y="5727700"/>
          <p14:tracePt t="104023" x="7042150" y="5727700"/>
          <p14:tracePt t="104023" x="6959600" y="5727700"/>
          <p14:tracePt t="104040" x="6864350" y="5727700"/>
          <p14:tracePt t="104040" x="6648450" y="5740400"/>
          <p14:tracePt t="104057" x="6521450" y="5753100"/>
          <p14:tracePt t="104057" x="6388100" y="5765800"/>
          <p14:tracePt t="104073" x="6248400" y="5778500"/>
          <p14:tracePt t="104073" x="6096000" y="5791200"/>
          <p14:tracePt t="104091" x="5943600" y="5810250"/>
          <p14:tracePt t="104091" x="5778500" y="5829300"/>
          <p14:tracePt t="104091" x="5613400" y="5848350"/>
          <p14:tracePt t="104109" x="5435600" y="5873750"/>
          <p14:tracePt t="104122" x="5257800" y="5892800"/>
          <p14:tracePt t="104122" x="4889500" y="5943600"/>
          <p14:tracePt t="104141" x="4705350" y="5969000"/>
          <p14:tracePt t="104141" x="4521200" y="5994400"/>
          <p14:tracePt t="104157" x="4343400" y="6013450"/>
          <p14:tracePt t="104157" x="4165600" y="6038850"/>
          <p14:tracePt t="104173" x="3987800" y="6057900"/>
          <p14:tracePt t="104173" x="3822700" y="6070600"/>
          <p14:tracePt t="104173" x="3663950" y="6089650"/>
          <p14:tracePt t="104193" x="3511550" y="6102350"/>
          <p14:tracePt t="104205" x="3365500" y="6108700"/>
          <p14:tracePt t="104205" x="3092450" y="6121400"/>
          <p14:tracePt t="104224" x="2971800" y="6121400"/>
          <p14:tracePt t="104224" x="2857500" y="6121400"/>
          <p14:tracePt t="104241" x="2743200" y="6115050"/>
          <p14:tracePt t="104241" x="2641600" y="6115050"/>
          <p14:tracePt t="104241" x="2552700" y="6108700"/>
          <p14:tracePt t="104261" x="2463800" y="6102350"/>
          <p14:tracePt t="104272" x="2387600" y="6096000"/>
          <p14:tracePt t="104272" x="2254250" y="6083300"/>
          <p14:tracePt t="104290" x="2197100" y="6076950"/>
          <p14:tracePt t="104290" x="2146300" y="6064250"/>
          <p14:tracePt t="104307" x="2101850" y="6051550"/>
          <p14:tracePt t="104307" x="2063750" y="6045200"/>
          <p14:tracePt t="104324" x="2025650" y="6032500"/>
          <p14:tracePt t="104324" x="2000250" y="6026150"/>
          <p14:tracePt t="104340" x="1974850" y="6013450"/>
          <p14:tracePt t="104340" x="1936750" y="5994400"/>
          <p14:tracePt t="104357" x="1930400" y="5988050"/>
          <p14:tracePt t="104357" x="1917700" y="5975350"/>
          <p14:tracePt t="104374" x="1917700" y="5969000"/>
          <p14:tracePt t="104374" x="1917700" y="5962650"/>
          <p14:tracePt t="104391" x="1917700" y="5956300"/>
          <p14:tracePt t="104391" x="1930400" y="5949950"/>
          <p14:tracePt t="104409" x="1943100" y="5943600"/>
          <p14:tracePt t="104409" x="1949450" y="5943600"/>
          <p14:tracePt t="104424" x="1962150" y="5937250"/>
          <p14:tracePt t="104424" x="1974850" y="5937250"/>
          <p14:tracePt t="104441" x="1987550" y="5930900"/>
          <p14:tracePt t="104441" x="2000250" y="5924550"/>
          <p14:tracePt t="104457" x="2012950" y="5918200"/>
          <p14:tracePt t="104476" x="2254250" y="5861050"/>
          <p14:tracePt t="104547" x="2292350" y="5867400"/>
          <p14:tracePt t="104552" x="2336800" y="5880100"/>
          <p14:tracePt t="104560" x="2381250" y="5886450"/>
          <p14:tracePt t="104573" x="2527300" y="5911850"/>
          <p14:tracePt t="104590" x="2641600" y="5918200"/>
          <p14:tracePt t="104607" x="2755900" y="5924550"/>
          <p14:tracePt t="104624" x="2876550" y="5937250"/>
          <p14:tracePt t="104640" x="3060700" y="5956300"/>
          <p14:tracePt t="104657" x="3187700" y="5975350"/>
          <p14:tracePt t="104674" x="3302000" y="5981700"/>
          <p14:tracePt t="104690" x="3460750" y="5981700"/>
          <p14:tracePt t="104708" x="3562350" y="5975350"/>
          <p14:tracePt t="104724" x="3651250" y="5969000"/>
          <p14:tracePt t="104741" x="3727450" y="5969000"/>
          <p14:tracePt t="104760" x="3784600" y="5969000"/>
          <p14:tracePt t="104760" x="3810000" y="5962650"/>
          <p14:tracePt t="104776" x="3848100" y="5956300"/>
          <p14:tracePt t="104792" x="3873500" y="5956300"/>
          <p14:tracePt t="104808" x="3892550" y="5949950"/>
          <p14:tracePt t="104824" x="3892550" y="5943600"/>
          <p14:tracePt t="104841" x="3886200" y="5930900"/>
          <p14:tracePt t="104841" x="3873500" y="5924550"/>
          <p14:tracePt t="104841" x="3848100" y="5905500"/>
          <p14:tracePt t="104861" x="3829050" y="5886450"/>
          <p14:tracePt t="104874" x="3790950" y="5861050"/>
          <p14:tracePt t="104874" x="3714750" y="5797550"/>
          <p14:tracePt t="104892" x="3670300" y="5759450"/>
          <p14:tracePt t="104892" x="3613150" y="5715000"/>
          <p14:tracePt t="104909" x="3556000" y="5657850"/>
          <p14:tracePt t="104909" x="3492500" y="56007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1874" name="Group 2"/>
          <p:cNvGrpSpPr>
            <a:grpSpLocks/>
          </p:cNvGrpSpPr>
          <p:nvPr/>
        </p:nvGrpSpPr>
        <p:grpSpPr bwMode="auto">
          <a:xfrm>
            <a:off x="539750" y="1268413"/>
            <a:ext cx="7958138" cy="5143500"/>
            <a:chOff x="476" y="935"/>
            <a:chExt cx="5013" cy="3240"/>
          </a:xfrm>
        </p:grpSpPr>
        <p:sp>
          <p:nvSpPr>
            <p:cNvPr id="591875" name="Text Box 3"/>
            <p:cNvSpPr txBox="1">
              <a:spLocks noChangeArrowheads="1"/>
            </p:cNvSpPr>
            <p:nvPr/>
          </p:nvSpPr>
          <p:spPr bwMode="auto">
            <a:xfrm>
              <a:off x="476" y="3657"/>
              <a:ext cx="308" cy="288"/>
            </a:xfrm>
            <a:prstGeom prst="rect">
              <a:avLst/>
            </a:prstGeom>
            <a:noFill/>
            <a:ln w="38100">
              <a:noFill/>
              <a:miter lim="800000"/>
              <a:headEnd/>
              <a:tailEnd/>
            </a:ln>
            <a:effectLst/>
          </p:spPr>
          <p:txBody>
            <a:bodyPr wrap="none">
              <a:spAutoFit/>
            </a:bodyPr>
            <a:lstStyle/>
            <a:p>
              <a:r>
                <a:rPr lang="en-US" altLang="ja-JP">
                  <a:solidFill>
                    <a:srgbClr val="0033CC"/>
                  </a:solidFill>
                </a:rPr>
                <a:t>⑥</a:t>
              </a:r>
            </a:p>
          </p:txBody>
        </p:sp>
        <p:sp>
          <p:nvSpPr>
            <p:cNvPr id="591876" name="Text Box 4"/>
            <p:cNvSpPr txBox="1">
              <a:spLocks noChangeArrowheads="1"/>
            </p:cNvSpPr>
            <p:nvPr/>
          </p:nvSpPr>
          <p:spPr bwMode="auto">
            <a:xfrm>
              <a:off x="870" y="3657"/>
              <a:ext cx="4619" cy="518"/>
            </a:xfrm>
            <a:prstGeom prst="rect">
              <a:avLst/>
            </a:prstGeom>
            <a:noFill/>
            <a:ln w="38100">
              <a:noFill/>
              <a:miter lim="800000"/>
              <a:headEnd/>
              <a:tailEnd/>
            </a:ln>
            <a:effectLst/>
          </p:spPr>
          <p:txBody>
            <a:bodyPr wrap="none">
              <a:spAutoFit/>
            </a:bodyPr>
            <a:lstStyle/>
            <a:p>
              <a:r>
                <a:rPr lang="ja-JP" altLang="en-US">
                  <a:solidFill>
                    <a:srgbClr val="0033CC"/>
                  </a:solidFill>
                </a:rPr>
                <a:t>１日当たりの喫煙本数が増えるほど，肺ガンの危険性が</a:t>
              </a:r>
            </a:p>
            <a:p>
              <a:r>
                <a:rPr lang="ja-JP" altLang="en-US">
                  <a:solidFill>
                    <a:srgbClr val="0033CC"/>
                  </a:solidFill>
                </a:rPr>
                <a:t>増えるのかを知りたい．</a:t>
              </a:r>
            </a:p>
          </p:txBody>
        </p:sp>
        <p:sp>
          <p:nvSpPr>
            <p:cNvPr id="591877" name="Text Box 5"/>
            <p:cNvSpPr txBox="1">
              <a:spLocks noChangeArrowheads="1"/>
            </p:cNvSpPr>
            <p:nvPr/>
          </p:nvSpPr>
          <p:spPr bwMode="auto">
            <a:xfrm>
              <a:off x="476" y="935"/>
              <a:ext cx="308" cy="288"/>
            </a:xfrm>
            <a:prstGeom prst="rect">
              <a:avLst/>
            </a:prstGeom>
            <a:noFill/>
            <a:ln w="38100">
              <a:noFill/>
              <a:miter lim="800000"/>
              <a:headEnd/>
              <a:tailEnd/>
            </a:ln>
            <a:effectLst/>
          </p:spPr>
          <p:txBody>
            <a:bodyPr wrap="none">
              <a:spAutoFit/>
            </a:bodyPr>
            <a:lstStyle/>
            <a:p>
              <a:r>
                <a:rPr lang="en-US" altLang="ja-JP">
                  <a:solidFill>
                    <a:srgbClr val="0033CC"/>
                  </a:solidFill>
                </a:rPr>
                <a:t>①</a:t>
              </a:r>
            </a:p>
          </p:txBody>
        </p:sp>
        <p:sp>
          <p:nvSpPr>
            <p:cNvPr id="591878" name="Text Box 6"/>
            <p:cNvSpPr txBox="1">
              <a:spLocks noChangeArrowheads="1"/>
            </p:cNvSpPr>
            <p:nvPr/>
          </p:nvSpPr>
          <p:spPr bwMode="auto">
            <a:xfrm>
              <a:off x="870" y="935"/>
              <a:ext cx="4185" cy="518"/>
            </a:xfrm>
            <a:prstGeom prst="rect">
              <a:avLst/>
            </a:prstGeom>
            <a:noFill/>
            <a:ln w="38100">
              <a:noFill/>
              <a:miter lim="800000"/>
              <a:headEnd/>
              <a:tailEnd/>
            </a:ln>
            <a:effectLst/>
          </p:spPr>
          <p:txBody>
            <a:bodyPr wrap="none">
              <a:spAutoFit/>
            </a:bodyPr>
            <a:lstStyle/>
            <a:p>
              <a:r>
                <a:rPr lang="ja-JP" altLang="en-US">
                  <a:solidFill>
                    <a:srgbClr val="0033CC"/>
                  </a:solidFill>
                </a:rPr>
                <a:t>Ａ牧場の牛から</a:t>
              </a:r>
              <a:r>
                <a:rPr lang="en-US" altLang="ja-JP">
                  <a:solidFill>
                    <a:srgbClr val="0033CC"/>
                  </a:solidFill>
                </a:rPr>
                <a:t>20</a:t>
              </a:r>
              <a:r>
                <a:rPr lang="ja-JP" altLang="en-US">
                  <a:solidFill>
                    <a:srgbClr val="0033CC"/>
                  </a:solidFill>
                </a:rPr>
                <a:t>頭を選んで，乳脂肪率を測定し，</a:t>
              </a:r>
            </a:p>
            <a:p>
              <a:r>
                <a:rPr lang="ja-JP" altLang="en-US">
                  <a:solidFill>
                    <a:srgbClr val="0033CC"/>
                  </a:solidFill>
                </a:rPr>
                <a:t>Ａ牧場の牛全体の乳脂肪率を知りたい．</a:t>
              </a:r>
            </a:p>
          </p:txBody>
        </p:sp>
        <p:sp>
          <p:nvSpPr>
            <p:cNvPr id="591879" name="Text Box 7"/>
            <p:cNvSpPr txBox="1">
              <a:spLocks noChangeArrowheads="1"/>
            </p:cNvSpPr>
            <p:nvPr/>
          </p:nvSpPr>
          <p:spPr bwMode="auto">
            <a:xfrm>
              <a:off x="476" y="1570"/>
              <a:ext cx="308" cy="288"/>
            </a:xfrm>
            <a:prstGeom prst="rect">
              <a:avLst/>
            </a:prstGeom>
            <a:noFill/>
            <a:ln w="38100">
              <a:noFill/>
              <a:miter lim="800000"/>
              <a:headEnd/>
              <a:tailEnd/>
            </a:ln>
            <a:effectLst/>
          </p:spPr>
          <p:txBody>
            <a:bodyPr wrap="none">
              <a:spAutoFit/>
            </a:bodyPr>
            <a:lstStyle/>
            <a:p>
              <a:r>
                <a:rPr lang="en-US" altLang="ja-JP">
                  <a:solidFill>
                    <a:srgbClr val="0033CC"/>
                  </a:solidFill>
                </a:rPr>
                <a:t>②</a:t>
              </a:r>
            </a:p>
          </p:txBody>
        </p:sp>
        <p:sp>
          <p:nvSpPr>
            <p:cNvPr id="591880" name="Text Box 8"/>
            <p:cNvSpPr txBox="1">
              <a:spLocks noChangeArrowheads="1"/>
            </p:cNvSpPr>
            <p:nvPr/>
          </p:nvSpPr>
          <p:spPr bwMode="auto">
            <a:xfrm>
              <a:off x="870" y="1571"/>
              <a:ext cx="2403" cy="288"/>
            </a:xfrm>
            <a:prstGeom prst="rect">
              <a:avLst/>
            </a:prstGeom>
            <a:noFill/>
            <a:ln w="38100">
              <a:noFill/>
              <a:miter lim="800000"/>
              <a:headEnd/>
              <a:tailEnd/>
            </a:ln>
            <a:effectLst/>
          </p:spPr>
          <p:txBody>
            <a:bodyPr wrap="none">
              <a:spAutoFit/>
            </a:bodyPr>
            <a:lstStyle/>
            <a:p>
              <a:r>
                <a:rPr lang="ja-JP" altLang="en-US">
                  <a:solidFill>
                    <a:srgbClr val="0033CC"/>
                  </a:solidFill>
                </a:rPr>
                <a:t>番組Ｂの視聴率を知りたい．</a:t>
              </a:r>
            </a:p>
          </p:txBody>
        </p:sp>
        <p:sp>
          <p:nvSpPr>
            <p:cNvPr id="591881" name="Text Box 9"/>
            <p:cNvSpPr txBox="1">
              <a:spLocks noChangeArrowheads="1"/>
            </p:cNvSpPr>
            <p:nvPr/>
          </p:nvSpPr>
          <p:spPr bwMode="auto">
            <a:xfrm>
              <a:off x="476" y="3250"/>
              <a:ext cx="308" cy="288"/>
            </a:xfrm>
            <a:prstGeom prst="rect">
              <a:avLst/>
            </a:prstGeom>
            <a:noFill/>
            <a:ln w="38100">
              <a:noFill/>
              <a:miter lim="800000"/>
              <a:headEnd/>
              <a:tailEnd/>
            </a:ln>
            <a:effectLst/>
          </p:spPr>
          <p:txBody>
            <a:bodyPr wrap="none">
              <a:spAutoFit/>
            </a:bodyPr>
            <a:lstStyle/>
            <a:p>
              <a:r>
                <a:rPr lang="en-US" altLang="ja-JP">
                  <a:solidFill>
                    <a:srgbClr val="0033CC"/>
                  </a:solidFill>
                </a:rPr>
                <a:t>⑤</a:t>
              </a:r>
            </a:p>
          </p:txBody>
        </p:sp>
        <p:sp>
          <p:nvSpPr>
            <p:cNvPr id="591882" name="Text Box 10"/>
            <p:cNvSpPr txBox="1">
              <a:spLocks noChangeArrowheads="1"/>
            </p:cNvSpPr>
            <p:nvPr/>
          </p:nvSpPr>
          <p:spPr bwMode="auto">
            <a:xfrm>
              <a:off x="870" y="3250"/>
              <a:ext cx="4189" cy="288"/>
            </a:xfrm>
            <a:prstGeom prst="rect">
              <a:avLst/>
            </a:prstGeom>
            <a:noFill/>
            <a:ln w="38100">
              <a:noFill/>
              <a:miter lim="800000"/>
              <a:headEnd/>
              <a:tailEnd/>
            </a:ln>
            <a:effectLst/>
          </p:spPr>
          <p:txBody>
            <a:bodyPr wrap="none">
              <a:spAutoFit/>
            </a:bodyPr>
            <a:lstStyle/>
            <a:p>
              <a:r>
                <a:rPr lang="ja-JP" altLang="en-US">
                  <a:solidFill>
                    <a:srgbClr val="0033CC"/>
                  </a:solidFill>
                </a:rPr>
                <a:t>番組Ｂは番組Ｃより視聴率が高いのかを知りたい．</a:t>
              </a:r>
            </a:p>
          </p:txBody>
        </p:sp>
        <p:sp>
          <p:nvSpPr>
            <p:cNvPr id="591883" name="Text Box 11"/>
            <p:cNvSpPr txBox="1">
              <a:spLocks noChangeArrowheads="1"/>
            </p:cNvSpPr>
            <p:nvPr/>
          </p:nvSpPr>
          <p:spPr bwMode="auto">
            <a:xfrm>
              <a:off x="476" y="2614"/>
              <a:ext cx="308" cy="288"/>
            </a:xfrm>
            <a:prstGeom prst="rect">
              <a:avLst/>
            </a:prstGeom>
            <a:noFill/>
            <a:ln w="38100">
              <a:noFill/>
              <a:miter lim="800000"/>
              <a:headEnd/>
              <a:tailEnd/>
            </a:ln>
            <a:effectLst/>
          </p:spPr>
          <p:txBody>
            <a:bodyPr wrap="none">
              <a:spAutoFit/>
            </a:bodyPr>
            <a:lstStyle/>
            <a:p>
              <a:r>
                <a:rPr lang="en-US" altLang="ja-JP">
                  <a:solidFill>
                    <a:srgbClr val="0033CC"/>
                  </a:solidFill>
                </a:rPr>
                <a:t>④</a:t>
              </a:r>
            </a:p>
          </p:txBody>
        </p:sp>
        <p:sp>
          <p:nvSpPr>
            <p:cNvPr id="591884" name="Text Box 12"/>
            <p:cNvSpPr txBox="1">
              <a:spLocks noChangeArrowheads="1"/>
            </p:cNvSpPr>
            <p:nvPr/>
          </p:nvSpPr>
          <p:spPr bwMode="auto">
            <a:xfrm>
              <a:off x="870" y="2614"/>
              <a:ext cx="4345" cy="518"/>
            </a:xfrm>
            <a:prstGeom prst="rect">
              <a:avLst/>
            </a:prstGeom>
            <a:noFill/>
            <a:ln w="38100">
              <a:noFill/>
              <a:miter lim="800000"/>
              <a:headEnd/>
              <a:tailEnd/>
            </a:ln>
            <a:effectLst/>
          </p:spPr>
          <p:txBody>
            <a:bodyPr wrap="none">
              <a:spAutoFit/>
            </a:bodyPr>
            <a:lstStyle/>
            <a:p>
              <a:r>
                <a:rPr lang="ja-JP" altLang="en-US">
                  <a:solidFill>
                    <a:srgbClr val="0033CC"/>
                  </a:solidFill>
                </a:rPr>
                <a:t>Ａ牧場の牛は去年から飼料をＦ社からＧ社に変えた．</a:t>
              </a:r>
            </a:p>
            <a:p>
              <a:r>
                <a:rPr lang="ja-JP" altLang="en-US">
                  <a:solidFill>
                    <a:srgbClr val="0033CC"/>
                  </a:solidFill>
                </a:rPr>
                <a:t>乳脂肪率が増加したかを知りたい．</a:t>
              </a:r>
            </a:p>
          </p:txBody>
        </p:sp>
        <p:sp>
          <p:nvSpPr>
            <p:cNvPr id="591885" name="Text Box 13"/>
            <p:cNvSpPr txBox="1">
              <a:spLocks noChangeArrowheads="1"/>
            </p:cNvSpPr>
            <p:nvPr/>
          </p:nvSpPr>
          <p:spPr bwMode="auto">
            <a:xfrm>
              <a:off x="476" y="1977"/>
              <a:ext cx="308" cy="288"/>
            </a:xfrm>
            <a:prstGeom prst="rect">
              <a:avLst/>
            </a:prstGeom>
            <a:noFill/>
            <a:ln w="38100">
              <a:noFill/>
              <a:miter lim="800000"/>
              <a:headEnd/>
              <a:tailEnd/>
            </a:ln>
            <a:effectLst/>
          </p:spPr>
          <p:txBody>
            <a:bodyPr wrap="none">
              <a:spAutoFit/>
            </a:bodyPr>
            <a:lstStyle/>
            <a:p>
              <a:r>
                <a:rPr lang="en-US" altLang="ja-JP">
                  <a:solidFill>
                    <a:srgbClr val="0033CC"/>
                  </a:solidFill>
                </a:rPr>
                <a:t>③</a:t>
              </a:r>
            </a:p>
          </p:txBody>
        </p:sp>
        <p:sp>
          <p:nvSpPr>
            <p:cNvPr id="591886" name="Text Box 14"/>
            <p:cNvSpPr txBox="1">
              <a:spLocks noChangeArrowheads="1"/>
            </p:cNvSpPr>
            <p:nvPr/>
          </p:nvSpPr>
          <p:spPr bwMode="auto">
            <a:xfrm>
              <a:off x="870" y="1977"/>
              <a:ext cx="4238" cy="518"/>
            </a:xfrm>
            <a:prstGeom prst="rect">
              <a:avLst/>
            </a:prstGeom>
            <a:noFill/>
            <a:ln w="38100">
              <a:noFill/>
              <a:miter lim="800000"/>
              <a:headEnd/>
              <a:tailEnd/>
            </a:ln>
            <a:effectLst/>
          </p:spPr>
          <p:txBody>
            <a:bodyPr wrap="none">
              <a:spAutoFit/>
            </a:bodyPr>
            <a:lstStyle/>
            <a:p>
              <a:r>
                <a:rPr lang="ja-JP" altLang="en-US">
                  <a:solidFill>
                    <a:srgbClr val="0033CC"/>
                  </a:solidFill>
                </a:rPr>
                <a:t>窒素施肥量</a:t>
              </a:r>
              <a:r>
                <a:rPr lang="en-US" altLang="ja-JP">
                  <a:solidFill>
                    <a:srgbClr val="0033CC"/>
                  </a:solidFill>
                </a:rPr>
                <a:t>10kg/m</a:t>
              </a:r>
              <a:r>
                <a:rPr lang="en-US" altLang="ja-JP" baseline="30000">
                  <a:solidFill>
                    <a:srgbClr val="0033CC"/>
                  </a:solidFill>
                </a:rPr>
                <a:t>2</a:t>
              </a:r>
              <a:r>
                <a:rPr lang="ja-JP" altLang="en-US">
                  <a:solidFill>
                    <a:srgbClr val="0033CC"/>
                  </a:solidFill>
                </a:rPr>
                <a:t>を与えると，コシヒカリの収量が</a:t>
              </a:r>
            </a:p>
            <a:p>
              <a:r>
                <a:rPr lang="ja-JP" altLang="en-US">
                  <a:solidFill>
                    <a:srgbClr val="0033CC"/>
                  </a:solidFill>
                </a:rPr>
                <a:t>いくらになるかを知りたい．</a:t>
              </a:r>
            </a:p>
          </p:txBody>
        </p:sp>
      </p:grpSp>
      <p:sp>
        <p:nvSpPr>
          <p:cNvPr id="591887" name="Text Box 15"/>
          <p:cNvSpPr txBox="1">
            <a:spLocks noChangeArrowheads="1"/>
          </p:cNvSpPr>
          <p:nvPr/>
        </p:nvSpPr>
        <p:spPr bwMode="auto">
          <a:xfrm>
            <a:off x="539750" y="5589588"/>
            <a:ext cx="488950" cy="457200"/>
          </a:xfrm>
          <a:prstGeom prst="rect">
            <a:avLst/>
          </a:prstGeom>
          <a:noFill/>
          <a:ln w="38100">
            <a:noFill/>
            <a:miter lim="800000"/>
            <a:headEnd/>
            <a:tailEnd/>
          </a:ln>
          <a:effectLst/>
        </p:spPr>
        <p:txBody>
          <a:bodyPr wrap="none">
            <a:spAutoFit/>
          </a:bodyPr>
          <a:lstStyle/>
          <a:p>
            <a:r>
              <a:rPr lang="en-US" altLang="ja-JP"/>
              <a:t>⑥</a:t>
            </a:r>
          </a:p>
        </p:txBody>
      </p:sp>
      <p:sp>
        <p:nvSpPr>
          <p:cNvPr id="591888" name="Text Box 16"/>
          <p:cNvSpPr txBox="1">
            <a:spLocks noChangeArrowheads="1"/>
          </p:cNvSpPr>
          <p:nvPr/>
        </p:nvSpPr>
        <p:spPr bwMode="auto">
          <a:xfrm>
            <a:off x="1165225" y="5589588"/>
            <a:ext cx="7332663" cy="822325"/>
          </a:xfrm>
          <a:prstGeom prst="rect">
            <a:avLst/>
          </a:prstGeom>
          <a:noFill/>
          <a:ln w="38100">
            <a:noFill/>
            <a:miter lim="800000"/>
            <a:headEnd/>
            <a:tailEnd/>
          </a:ln>
          <a:effectLst/>
        </p:spPr>
        <p:txBody>
          <a:bodyPr wrap="none">
            <a:spAutoFit/>
          </a:bodyPr>
          <a:lstStyle/>
          <a:p>
            <a:r>
              <a:rPr lang="ja-JP" altLang="en-US" dirty="0"/>
              <a:t>１日当たりの喫煙本数が増えるほど，肺ガンの危険性が</a:t>
            </a:r>
          </a:p>
          <a:p>
            <a:r>
              <a:rPr lang="ja-JP" altLang="en-US" dirty="0"/>
              <a:t>増えるのかを知りたい．</a:t>
            </a:r>
          </a:p>
        </p:txBody>
      </p:sp>
      <p:sp>
        <p:nvSpPr>
          <p:cNvPr id="591889" name="Text Box 17"/>
          <p:cNvSpPr txBox="1">
            <a:spLocks noChangeArrowheads="1"/>
          </p:cNvSpPr>
          <p:nvPr/>
        </p:nvSpPr>
        <p:spPr bwMode="auto">
          <a:xfrm>
            <a:off x="539750" y="1268413"/>
            <a:ext cx="488950" cy="457200"/>
          </a:xfrm>
          <a:prstGeom prst="rect">
            <a:avLst/>
          </a:prstGeom>
          <a:noFill/>
          <a:ln w="38100">
            <a:noFill/>
            <a:miter lim="800000"/>
            <a:headEnd/>
            <a:tailEnd/>
          </a:ln>
          <a:effectLst/>
        </p:spPr>
        <p:txBody>
          <a:bodyPr wrap="none">
            <a:spAutoFit/>
          </a:bodyPr>
          <a:lstStyle/>
          <a:p>
            <a:r>
              <a:rPr lang="en-US" altLang="ja-JP"/>
              <a:t>①</a:t>
            </a:r>
          </a:p>
        </p:txBody>
      </p:sp>
      <p:sp>
        <p:nvSpPr>
          <p:cNvPr id="591890" name="Text Box 18"/>
          <p:cNvSpPr txBox="1">
            <a:spLocks noChangeArrowheads="1"/>
          </p:cNvSpPr>
          <p:nvPr/>
        </p:nvSpPr>
        <p:spPr bwMode="auto">
          <a:xfrm>
            <a:off x="1165225" y="1268413"/>
            <a:ext cx="6643688" cy="822325"/>
          </a:xfrm>
          <a:prstGeom prst="rect">
            <a:avLst/>
          </a:prstGeom>
          <a:noFill/>
          <a:ln w="38100">
            <a:noFill/>
            <a:miter lim="800000"/>
            <a:headEnd/>
            <a:tailEnd/>
          </a:ln>
          <a:effectLst/>
        </p:spPr>
        <p:txBody>
          <a:bodyPr wrap="none">
            <a:spAutoFit/>
          </a:bodyPr>
          <a:lstStyle/>
          <a:p>
            <a:r>
              <a:rPr lang="ja-JP" altLang="en-US" dirty="0"/>
              <a:t>Ａ牧場の牛から</a:t>
            </a:r>
            <a:r>
              <a:rPr lang="en-US" altLang="ja-JP" dirty="0"/>
              <a:t>20</a:t>
            </a:r>
            <a:r>
              <a:rPr lang="ja-JP" altLang="en-US" dirty="0"/>
              <a:t>頭を選んで，乳脂肪率を測定し，</a:t>
            </a:r>
          </a:p>
          <a:p>
            <a:r>
              <a:rPr lang="ja-JP" altLang="en-US" dirty="0"/>
              <a:t>Ａ牧場の牛全体の乳脂肪率を知りたい．</a:t>
            </a:r>
          </a:p>
        </p:txBody>
      </p:sp>
      <p:sp>
        <p:nvSpPr>
          <p:cNvPr id="591891" name="Text Box 19"/>
          <p:cNvSpPr txBox="1">
            <a:spLocks noChangeArrowheads="1"/>
          </p:cNvSpPr>
          <p:nvPr/>
        </p:nvSpPr>
        <p:spPr bwMode="auto">
          <a:xfrm>
            <a:off x="539750" y="2276475"/>
            <a:ext cx="488950" cy="457200"/>
          </a:xfrm>
          <a:prstGeom prst="rect">
            <a:avLst/>
          </a:prstGeom>
          <a:noFill/>
          <a:ln w="38100">
            <a:noFill/>
            <a:miter lim="800000"/>
            <a:headEnd/>
            <a:tailEnd/>
          </a:ln>
          <a:effectLst/>
        </p:spPr>
        <p:txBody>
          <a:bodyPr wrap="none">
            <a:spAutoFit/>
          </a:bodyPr>
          <a:lstStyle/>
          <a:p>
            <a:r>
              <a:rPr lang="en-US" altLang="ja-JP"/>
              <a:t>②</a:t>
            </a:r>
          </a:p>
        </p:txBody>
      </p:sp>
      <p:sp>
        <p:nvSpPr>
          <p:cNvPr id="591892" name="Text Box 20"/>
          <p:cNvSpPr txBox="1">
            <a:spLocks noChangeArrowheads="1"/>
          </p:cNvSpPr>
          <p:nvPr/>
        </p:nvSpPr>
        <p:spPr bwMode="auto">
          <a:xfrm>
            <a:off x="1165225" y="2278063"/>
            <a:ext cx="3814763" cy="457200"/>
          </a:xfrm>
          <a:prstGeom prst="rect">
            <a:avLst/>
          </a:prstGeom>
          <a:noFill/>
          <a:ln w="38100">
            <a:noFill/>
            <a:miter lim="800000"/>
            <a:headEnd/>
            <a:tailEnd/>
          </a:ln>
          <a:effectLst/>
        </p:spPr>
        <p:txBody>
          <a:bodyPr wrap="none">
            <a:spAutoFit/>
          </a:bodyPr>
          <a:lstStyle/>
          <a:p>
            <a:r>
              <a:rPr lang="ja-JP" altLang="en-US" dirty="0"/>
              <a:t>番組Ｂの視聴率を知りたい．</a:t>
            </a:r>
          </a:p>
        </p:txBody>
      </p:sp>
      <p:sp>
        <p:nvSpPr>
          <p:cNvPr id="591893" name="Text Box 21"/>
          <p:cNvSpPr txBox="1">
            <a:spLocks noChangeArrowheads="1"/>
          </p:cNvSpPr>
          <p:nvPr/>
        </p:nvSpPr>
        <p:spPr bwMode="auto">
          <a:xfrm>
            <a:off x="539750" y="4943475"/>
            <a:ext cx="488950" cy="457200"/>
          </a:xfrm>
          <a:prstGeom prst="rect">
            <a:avLst/>
          </a:prstGeom>
          <a:noFill/>
          <a:ln w="38100">
            <a:noFill/>
            <a:miter lim="800000"/>
            <a:headEnd/>
            <a:tailEnd/>
          </a:ln>
          <a:effectLst/>
        </p:spPr>
        <p:txBody>
          <a:bodyPr wrap="none">
            <a:spAutoFit/>
          </a:bodyPr>
          <a:lstStyle/>
          <a:p>
            <a:r>
              <a:rPr lang="en-US" altLang="ja-JP"/>
              <a:t>⑤</a:t>
            </a:r>
          </a:p>
        </p:txBody>
      </p:sp>
      <p:sp>
        <p:nvSpPr>
          <p:cNvPr id="591894" name="Text Box 22"/>
          <p:cNvSpPr txBox="1">
            <a:spLocks noChangeArrowheads="1"/>
          </p:cNvSpPr>
          <p:nvPr/>
        </p:nvSpPr>
        <p:spPr bwMode="auto">
          <a:xfrm>
            <a:off x="1165225" y="4943475"/>
            <a:ext cx="6650038" cy="457200"/>
          </a:xfrm>
          <a:prstGeom prst="rect">
            <a:avLst/>
          </a:prstGeom>
          <a:noFill/>
          <a:ln w="38100">
            <a:noFill/>
            <a:miter lim="800000"/>
            <a:headEnd/>
            <a:tailEnd/>
          </a:ln>
          <a:effectLst/>
        </p:spPr>
        <p:txBody>
          <a:bodyPr wrap="none">
            <a:spAutoFit/>
          </a:bodyPr>
          <a:lstStyle/>
          <a:p>
            <a:r>
              <a:rPr lang="ja-JP" altLang="en-US" dirty="0"/>
              <a:t>番組Ｂは番組Ｃより視聴率が高いのかを知りたい．</a:t>
            </a:r>
          </a:p>
        </p:txBody>
      </p:sp>
      <p:sp>
        <p:nvSpPr>
          <p:cNvPr id="591895" name="Text Box 23"/>
          <p:cNvSpPr txBox="1">
            <a:spLocks noChangeArrowheads="1"/>
          </p:cNvSpPr>
          <p:nvPr/>
        </p:nvSpPr>
        <p:spPr bwMode="auto">
          <a:xfrm>
            <a:off x="539750" y="3933825"/>
            <a:ext cx="488950" cy="457200"/>
          </a:xfrm>
          <a:prstGeom prst="rect">
            <a:avLst/>
          </a:prstGeom>
          <a:noFill/>
          <a:ln w="38100">
            <a:noFill/>
            <a:miter lim="800000"/>
            <a:headEnd/>
            <a:tailEnd/>
          </a:ln>
          <a:effectLst/>
        </p:spPr>
        <p:txBody>
          <a:bodyPr wrap="none">
            <a:spAutoFit/>
          </a:bodyPr>
          <a:lstStyle/>
          <a:p>
            <a:r>
              <a:rPr lang="en-US" altLang="ja-JP"/>
              <a:t>④</a:t>
            </a:r>
          </a:p>
        </p:txBody>
      </p:sp>
      <p:sp>
        <p:nvSpPr>
          <p:cNvPr id="591896" name="Text Box 24"/>
          <p:cNvSpPr txBox="1">
            <a:spLocks noChangeArrowheads="1"/>
          </p:cNvSpPr>
          <p:nvPr/>
        </p:nvSpPr>
        <p:spPr bwMode="auto">
          <a:xfrm>
            <a:off x="1165225" y="3933825"/>
            <a:ext cx="6897688" cy="822325"/>
          </a:xfrm>
          <a:prstGeom prst="rect">
            <a:avLst/>
          </a:prstGeom>
          <a:noFill/>
          <a:ln w="38100">
            <a:noFill/>
            <a:miter lim="800000"/>
            <a:headEnd/>
            <a:tailEnd/>
          </a:ln>
          <a:effectLst/>
        </p:spPr>
        <p:txBody>
          <a:bodyPr wrap="none">
            <a:spAutoFit/>
          </a:bodyPr>
          <a:lstStyle/>
          <a:p>
            <a:r>
              <a:rPr lang="ja-JP" altLang="en-US" dirty="0"/>
              <a:t>Ａ牧場の牛は去年から飼料をＦ社からＧ社に変えた．</a:t>
            </a:r>
          </a:p>
          <a:p>
            <a:r>
              <a:rPr lang="ja-JP" altLang="en-US" dirty="0"/>
              <a:t>乳脂肪率が増加したかを知りたい．</a:t>
            </a:r>
          </a:p>
        </p:txBody>
      </p:sp>
      <p:sp>
        <p:nvSpPr>
          <p:cNvPr id="591897" name="Text Box 25"/>
          <p:cNvSpPr txBox="1">
            <a:spLocks noChangeArrowheads="1"/>
          </p:cNvSpPr>
          <p:nvPr/>
        </p:nvSpPr>
        <p:spPr bwMode="auto">
          <a:xfrm>
            <a:off x="539750" y="2922588"/>
            <a:ext cx="488950" cy="457200"/>
          </a:xfrm>
          <a:prstGeom prst="rect">
            <a:avLst/>
          </a:prstGeom>
          <a:noFill/>
          <a:ln w="38100">
            <a:noFill/>
            <a:miter lim="800000"/>
            <a:headEnd/>
            <a:tailEnd/>
          </a:ln>
          <a:effectLst/>
        </p:spPr>
        <p:txBody>
          <a:bodyPr wrap="none">
            <a:spAutoFit/>
          </a:bodyPr>
          <a:lstStyle/>
          <a:p>
            <a:r>
              <a:rPr lang="en-US" altLang="ja-JP"/>
              <a:t>③</a:t>
            </a:r>
          </a:p>
        </p:txBody>
      </p:sp>
      <p:sp>
        <p:nvSpPr>
          <p:cNvPr id="591898" name="Text Box 26"/>
          <p:cNvSpPr txBox="1">
            <a:spLocks noChangeArrowheads="1"/>
          </p:cNvSpPr>
          <p:nvPr/>
        </p:nvSpPr>
        <p:spPr bwMode="auto">
          <a:xfrm>
            <a:off x="1165225" y="2922588"/>
            <a:ext cx="6727825" cy="822325"/>
          </a:xfrm>
          <a:prstGeom prst="rect">
            <a:avLst/>
          </a:prstGeom>
          <a:noFill/>
          <a:ln w="38100">
            <a:noFill/>
            <a:miter lim="800000"/>
            <a:headEnd/>
            <a:tailEnd/>
          </a:ln>
          <a:effectLst/>
        </p:spPr>
        <p:txBody>
          <a:bodyPr wrap="none">
            <a:spAutoFit/>
          </a:bodyPr>
          <a:lstStyle/>
          <a:p>
            <a:r>
              <a:rPr lang="ja-JP" altLang="en-US" dirty="0"/>
              <a:t>窒素施肥量</a:t>
            </a:r>
            <a:r>
              <a:rPr lang="en-US" altLang="ja-JP" dirty="0"/>
              <a:t>10kg/m</a:t>
            </a:r>
            <a:r>
              <a:rPr lang="en-US" altLang="ja-JP" baseline="30000" dirty="0"/>
              <a:t>2</a:t>
            </a:r>
            <a:r>
              <a:rPr lang="ja-JP" altLang="en-US" dirty="0"/>
              <a:t>を与えると，コシヒカリの収量が</a:t>
            </a:r>
          </a:p>
          <a:p>
            <a:r>
              <a:rPr lang="ja-JP" altLang="en-US" dirty="0"/>
              <a:t>いくらになるかを知りたい．</a:t>
            </a:r>
          </a:p>
        </p:txBody>
      </p:sp>
      <p:sp>
        <p:nvSpPr>
          <p:cNvPr id="591899" name="Rectangle 27"/>
          <p:cNvSpPr>
            <a:spLocks noGrp="1" noChangeArrowheads="1"/>
          </p:cNvSpPr>
          <p:nvPr>
            <p:ph type="title"/>
          </p:nvPr>
        </p:nvSpPr>
        <p:spPr/>
        <p:txBody>
          <a:bodyPr/>
          <a:lstStyle/>
          <a:p>
            <a:r>
              <a:rPr lang="ja-JP" altLang="en-US"/>
              <a:t>推定か検定か？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082"/>
    </mc:Choice>
    <mc:Fallback>
      <p:transition spd="slow" advTm="27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161" x="4222750" y="901700"/>
          <p14:tracePt t="4180" x="4222750" y="895350"/>
          <p14:tracePt t="4188" x="4235450" y="895350"/>
          <p14:tracePt t="4188" x="4241800" y="889000"/>
          <p14:tracePt t="4204" x="4254500" y="882650"/>
          <p14:tracePt t="4204" x="4267200" y="882650"/>
          <p14:tracePt t="4221" x="4279900" y="876300"/>
          <p14:tracePt t="4221" x="4292600" y="876300"/>
          <p14:tracePt t="4237" x="4298950" y="869950"/>
          <p14:tracePt t="4237" x="4311650" y="863600"/>
          <p14:tracePt t="4254" x="4318000" y="863600"/>
          <p14:tracePt t="4254" x="4318000" y="857250"/>
          <p14:tracePt t="4254" x="4324350" y="850900"/>
          <p14:tracePt t="4273" x="4324350" y="844550"/>
          <p14:tracePt t="4285" x="4318000" y="831850"/>
          <p14:tracePt t="4285" x="4305300" y="825500"/>
          <p14:tracePt t="4304" x="4292600" y="819150"/>
          <p14:tracePt t="4304" x="4273550" y="812800"/>
          <p14:tracePt t="4304" x="4248150" y="812800"/>
          <p14:tracePt t="4326" x="4216400" y="819150"/>
          <p14:tracePt t="4336" x="4178300" y="825500"/>
          <p14:tracePt t="4336" x="4089400" y="844550"/>
          <p14:tracePt t="4354" x="4038600" y="857250"/>
          <p14:tracePt t="4354" x="3994150" y="869950"/>
          <p14:tracePt t="4372" x="3943350" y="882650"/>
          <p14:tracePt t="4372" x="3892550" y="895350"/>
          <p14:tracePt t="4387" x="3848100" y="908050"/>
          <p14:tracePt t="4387" x="3797300" y="920750"/>
          <p14:tracePt t="4404" x="3752850" y="933450"/>
          <p14:tracePt t="4404" x="3663950" y="958850"/>
          <p14:tracePt t="4421" x="3619500" y="965200"/>
          <p14:tracePt t="4421" x="3575050" y="977900"/>
          <p14:tracePt t="4437" x="3530600" y="990600"/>
          <p14:tracePt t="4437" x="3486150" y="1003300"/>
          <p14:tracePt t="4454" x="3441700" y="1009650"/>
          <p14:tracePt t="4454" x="3352800" y="1016000"/>
          <p14:tracePt t="4473" x="3314700" y="1016000"/>
          <p14:tracePt t="4473" x="3276600" y="1009650"/>
          <p14:tracePt t="4488" x="3232150" y="1003300"/>
          <p14:tracePt t="4488" x="3194050" y="990600"/>
          <p14:tracePt t="4504" x="3155950" y="977900"/>
          <p14:tracePt t="4504" x="3117850" y="952500"/>
          <p14:tracePt t="4504" x="3048000" y="895350"/>
          <p14:tracePt t="4538" x="3016250" y="863600"/>
          <p14:tracePt t="4560" x="2857500" y="234950"/>
          <p14:tracePt t="4653" x="2895600" y="203200"/>
          <p14:tracePt t="4660" x="2933700" y="177800"/>
          <p14:tracePt t="4670" x="3028950" y="133350"/>
          <p14:tracePt t="4687" x="3136900" y="101600"/>
          <p14:tracePt t="4704" x="3308350" y="101600"/>
          <p14:tracePt t="4721" x="3422650" y="114300"/>
          <p14:tracePt t="4738" x="3536950" y="146050"/>
          <p14:tracePt t="4755" x="3689350" y="203200"/>
          <p14:tracePt t="4773" x="3759200" y="266700"/>
          <p14:tracePt t="4788" x="3803650" y="355600"/>
          <p14:tracePt t="4804" x="3810000" y="463550"/>
          <p14:tracePt t="4824" x="3790950" y="577850"/>
          <p14:tracePt t="4824" x="3771900" y="635000"/>
          <p14:tracePt t="4840" x="3727450" y="723900"/>
          <p14:tracePt t="4856" x="3676650" y="787400"/>
          <p14:tracePt t="4873" x="3638550" y="825500"/>
          <p14:tracePt t="4888" x="3606800" y="844550"/>
          <p14:tracePt t="4905" x="3594100" y="857250"/>
          <p14:tracePt t="4905" x="3587750" y="857250"/>
          <p14:tracePt t="4924" x="3594100" y="857250"/>
          <p14:tracePt t="4938" x="3613150" y="863600"/>
          <p14:tracePt t="4938" x="3657600" y="869950"/>
          <p14:tracePt t="4956" x="3695700" y="869950"/>
          <p14:tracePt t="4956" x="3733800" y="876300"/>
          <p14:tracePt t="4973" x="3778250" y="882650"/>
          <p14:tracePt t="4973" x="3829050" y="889000"/>
          <p14:tracePt t="4989" x="3879850" y="889000"/>
          <p14:tracePt t="4989" x="3937000" y="895350"/>
          <p14:tracePt t="4989" x="4000500" y="901700"/>
          <p14:tracePt t="5008" x="4064000" y="901700"/>
          <p14:tracePt t="5008" x="4127500" y="908050"/>
          <p14:tracePt t="5023" x="4197350" y="914400"/>
          <p14:tracePt t="5023" x="4260850" y="914400"/>
          <p14:tracePt t="5039" x="4324350" y="920750"/>
          <p14:tracePt t="5039" x="4387850" y="927100"/>
          <p14:tracePt t="5056" x="4445000" y="933450"/>
          <p14:tracePt t="5056" x="4540250" y="952500"/>
          <p14:tracePt t="5074" x="4584700" y="958850"/>
          <p14:tracePt t="5074" x="4616450" y="965200"/>
          <p14:tracePt t="5090" x="4648200" y="977900"/>
          <p14:tracePt t="5090" x="4667250" y="984250"/>
          <p14:tracePt t="5106" x="4686300" y="984250"/>
          <p14:tracePt t="5106" x="4699000" y="984250"/>
          <p14:tracePt t="5123" x="4705350" y="977900"/>
          <p14:tracePt t="5123" x="4705350" y="971550"/>
          <p14:tracePt t="5142" x="4495800" y="787400"/>
          <p14:tracePt t="5210" x="4476750" y="749300"/>
          <p14:tracePt t="5216" x="4457700" y="711200"/>
          <p14:tracePt t="5224" x="4425950" y="615950"/>
          <p14:tracePt t="5240" x="4413250" y="501650"/>
          <p14:tracePt t="5256" x="4425950" y="393700"/>
          <p14:tracePt t="5273" x="4457700" y="298450"/>
          <p14:tracePt t="5289" x="4521200" y="228600"/>
          <p14:tracePt t="5289" x="4572000" y="203200"/>
          <p14:tracePt t="5309" x="4679950" y="158750"/>
          <p14:tracePt t="5323" x="4806950" y="127000"/>
          <p14:tracePt t="5340" x="4946650" y="107950"/>
          <p14:tracePt t="5356" x="5092700" y="107950"/>
          <p14:tracePt t="5373" x="5295900" y="139700"/>
          <p14:tracePt t="5390" x="5416550" y="177800"/>
          <p14:tracePt t="5406" x="5518150" y="222250"/>
          <p14:tracePt t="5423" x="5645150" y="311150"/>
          <p14:tracePt t="5440" x="5702300" y="393700"/>
          <p14:tracePt t="5457" x="5740400" y="488950"/>
          <p14:tracePt t="5473" x="5746750" y="577850"/>
          <p14:tracePt t="5473" x="5746750" y="615950"/>
          <p14:tracePt t="5493" x="5727700" y="692150"/>
          <p14:tracePt t="5508" x="5689600" y="762000"/>
          <p14:tracePt t="5524" x="5638800" y="831850"/>
          <p14:tracePt t="5540" x="5581650" y="908050"/>
          <p14:tracePt t="5557" x="5511800" y="977900"/>
          <p14:tracePt t="5557" x="5473700" y="1009650"/>
          <p14:tracePt t="5578" x="5435600" y="1041400"/>
          <p14:tracePt t="5578" x="5397500" y="1073150"/>
          <p14:tracePt t="5592" x="5314950" y="1117600"/>
          <p14:tracePt t="5608" x="5245100" y="1149350"/>
          <p14:tracePt t="5624" x="5175250" y="1168400"/>
          <p14:tracePt t="5641" x="5124450" y="1181100"/>
          <p14:tracePt t="5657" x="5054600" y="1193800"/>
          <p14:tracePt t="5674" x="5022850" y="1193800"/>
          <p14:tracePt t="5691" x="5003800" y="1200150"/>
          <p14:tracePt t="5707" x="4984750" y="1200150"/>
          <p14:tracePt t="5726" x="4972050" y="1206500"/>
          <p14:tracePt t="5742" x="4978400" y="1206500"/>
          <p14:tracePt t="5792" x="4978400" y="1212850"/>
          <p14:tracePt t="5832" x="4978400" y="1206500"/>
          <p14:tracePt t="5876" x="4972050" y="1206500"/>
          <p14:tracePt t="5912" x="4965700" y="1200150"/>
          <p14:tracePt t="5980" x="4965700" y="1206500"/>
          <p14:tracePt t="6004" x="4959350" y="1206500"/>
          <p14:tracePt t="6027" x="4953000" y="1206500"/>
          <p14:tracePt t="6048" x="4959350" y="1212850"/>
          <p14:tracePt t="6159" x="4965700" y="1212850"/>
          <p14:tracePt t="6184" x="4965700" y="1206500"/>
          <p14:tracePt t="6202" x="4959350" y="1200150"/>
          <p14:tracePt t="6209" x="4959350" y="1193800"/>
          <p14:tracePt t="6225" x="4953000" y="1187450"/>
          <p14:tracePt t="6225" x="4946650" y="1181100"/>
          <p14:tracePt t="6244" x="4940300" y="1174750"/>
          <p14:tracePt t="6259" x="4933950" y="1181100"/>
          <p14:tracePt t="6259" x="4933950" y="1187450"/>
          <p14:tracePt t="6277" x="4933950" y="1200150"/>
          <p14:tracePt t="6292" x="4933950" y="1206500"/>
          <p14:tracePt t="6292" x="4940300" y="1212850"/>
          <p14:tracePt t="6292" x="4946650" y="1225550"/>
          <p14:tracePt t="6312" x="4953000" y="1231900"/>
          <p14:tracePt t="6326" x="4965700" y="1250950"/>
          <p14:tracePt t="6326" x="4972050" y="1263650"/>
          <p14:tracePt t="6344" x="4978400" y="1270000"/>
          <p14:tracePt t="6344" x="4991100" y="1282700"/>
          <p14:tracePt t="6361" x="4997450" y="1295400"/>
          <p14:tracePt t="6361" x="5003800" y="1301750"/>
          <p14:tracePt t="6378" x="5010150" y="1314450"/>
          <p14:tracePt t="6378" x="5022850" y="1339850"/>
          <p14:tracePt t="6394" x="5022850" y="1352550"/>
          <p14:tracePt t="6394" x="5022850" y="1365250"/>
          <p14:tracePt t="6411" x="5022850" y="1384300"/>
          <p14:tracePt t="6411" x="5022850" y="1397000"/>
          <p14:tracePt t="6427" x="5022850" y="1409700"/>
          <p14:tracePt t="6427" x="5022850" y="1428750"/>
          <p14:tracePt t="6427" x="5016500" y="1447800"/>
          <p14:tracePt t="6449" x="5010150" y="1466850"/>
          <p14:tracePt t="6449" x="5010150" y="1485900"/>
          <p14:tracePt t="6461" x="5003800" y="1504950"/>
          <p14:tracePt t="6461" x="4997450" y="1530350"/>
          <p14:tracePt t="6477" x="4991100" y="1549400"/>
          <p14:tracePt t="6477" x="4991100" y="1568450"/>
          <p14:tracePt t="6494" x="4984750" y="1587500"/>
          <p14:tracePt t="6494" x="4984750" y="1619250"/>
          <p14:tracePt t="6511" x="4991100" y="1631950"/>
          <p14:tracePt t="6511" x="4997450" y="1644650"/>
          <p14:tracePt t="6528" x="5003800" y="1651000"/>
          <p14:tracePt t="6528" x="5010150" y="1663700"/>
          <p14:tracePt t="6544" x="5022850" y="1670050"/>
          <p14:tracePt t="6544" x="5035550" y="1676400"/>
          <p14:tracePt t="6561" x="5054600" y="1689100"/>
          <p14:tracePt t="6561" x="5073650" y="1695450"/>
          <p14:tracePt t="6561" x="5092700" y="1701800"/>
          <p14:tracePt t="6580" x="5111750" y="1708150"/>
          <p14:tracePt t="6593" x="5137150" y="1714500"/>
          <p14:tracePt t="6593" x="5181600" y="1733550"/>
          <p14:tracePt t="6612" x="5207000" y="1739900"/>
          <p14:tracePt t="6612" x="5226050" y="1746250"/>
          <p14:tracePt t="6628" x="5251450" y="1752600"/>
          <p14:tracePt t="6628" x="5276850" y="1758950"/>
          <p14:tracePt t="6645" x="5295900" y="1765300"/>
          <p14:tracePt t="6645" x="5314950" y="1771650"/>
          <p14:tracePt t="6661" x="5334000" y="1778000"/>
          <p14:tracePt t="6661" x="5353050" y="1778000"/>
          <p14:tracePt t="6661" x="5365750" y="1784350"/>
          <p14:tracePt t="6680" x="5384800" y="1790700"/>
          <p14:tracePt t="6680" x="5397500" y="1797050"/>
          <p14:tracePt t="6695" x="5410200" y="1803400"/>
          <p14:tracePt t="6695" x="5422900" y="1803400"/>
          <p14:tracePt t="6712" x="5435600" y="1809750"/>
          <p14:tracePt t="6712" x="5448300" y="1809750"/>
          <p14:tracePt t="6728" x="5461000" y="1809750"/>
          <p14:tracePt t="6728" x="5467350" y="1809750"/>
          <p14:tracePt t="6745" x="5480050" y="1809750"/>
          <p14:tracePt t="6745" x="5499100" y="1809750"/>
          <p14:tracePt t="6762" x="5505450" y="1809750"/>
          <p14:tracePt t="6762" x="5511800" y="1803400"/>
          <p14:tracePt t="6779" x="5518150" y="1803400"/>
          <p14:tracePt t="6779" x="5524500" y="1803400"/>
          <p14:tracePt t="6796" x="5530850" y="1790700"/>
          <p14:tracePt t="6811" x="5537200" y="1790700"/>
          <p14:tracePt t="6828" x="5543550" y="1797050"/>
          <p14:tracePt t="6873" x="5543550" y="1803400"/>
          <p14:tracePt t="6880" x="5543550" y="1809750"/>
          <p14:tracePt t="6895" x="5549900" y="1816100"/>
          <p14:tracePt t="6895" x="5549900" y="1822450"/>
          <p14:tracePt t="6913" x="5549900" y="1828800"/>
          <p14:tracePt t="6913" x="5556250" y="1835150"/>
          <p14:tracePt t="6929" x="5562600" y="1841500"/>
          <p14:tracePt t="6945" x="5562600" y="1847850"/>
          <p14:tracePt t="6961" x="5568950" y="1854200"/>
          <p14:tracePt t="6978" x="5575300" y="1860550"/>
          <p14:tracePt t="6978" x="5575300" y="1866900"/>
          <p14:tracePt t="6997" x="5575300" y="1879600"/>
          <p14:tracePt t="7011" x="5568950" y="1885950"/>
          <p14:tracePt t="7028" x="5568950" y="1892300"/>
          <p14:tracePt t="7028" x="5562600" y="1898650"/>
          <p14:tracePt t="7028" x="5556250" y="1905000"/>
          <p14:tracePt t="7048" x="5549900" y="1911350"/>
          <p14:tracePt t="7048" x="5537200" y="1917700"/>
          <p14:tracePt t="7063" x="5530850" y="1924050"/>
          <p14:tracePt t="7063" x="5511800" y="1930400"/>
          <p14:tracePt t="7079" x="5499100" y="1936750"/>
          <p14:tracePt t="7079" x="5473700" y="1943100"/>
          <p14:tracePt t="7096" x="5454650" y="1949450"/>
          <p14:tracePt t="7096" x="5391150" y="1962150"/>
          <p14:tracePt t="7113" x="5346700" y="1962150"/>
          <p14:tracePt t="7113" x="5302250" y="1968500"/>
          <p14:tracePt t="7130" x="5245100" y="1974850"/>
          <p14:tracePt t="7130" x="5187950" y="1981200"/>
          <p14:tracePt t="7147" x="5118100" y="1981200"/>
          <p14:tracePt t="7147" x="5041900" y="1987550"/>
          <p14:tracePt t="7163" x="4959350" y="1987550"/>
          <p14:tracePt t="7163" x="4768850" y="1993900"/>
          <p14:tracePt t="7180" x="4660900" y="1993900"/>
          <p14:tracePt t="7180" x="4546600" y="2000250"/>
          <p14:tracePt t="7199" x="4432300" y="2000250"/>
          <p14:tracePt t="7199" x="4305300" y="2000250"/>
          <p14:tracePt t="7213" x="4171950" y="2006600"/>
          <p14:tracePt t="7213" x="4038600" y="2000250"/>
          <p14:tracePt t="7213" x="3905250" y="2000250"/>
          <p14:tracePt t="7232" x="3771900" y="1993900"/>
          <p14:tracePt t="7245" x="3632200" y="1987550"/>
          <p14:tracePt t="7245" x="3359150" y="1974850"/>
          <p14:tracePt t="7264" x="3225800" y="1968500"/>
          <p14:tracePt t="7264" x="3092450" y="1955800"/>
          <p14:tracePt t="7280" x="2959100" y="1943100"/>
          <p14:tracePt t="7280" x="2832100" y="1936750"/>
          <p14:tracePt t="7297" x="2705100" y="1917700"/>
          <p14:tracePt t="7297" x="2584450" y="1911350"/>
          <p14:tracePt t="7313" x="2463800" y="1892300"/>
          <p14:tracePt t="7313" x="2349500" y="1879600"/>
          <p14:tracePt t="7313" x="2235200" y="1866900"/>
          <p14:tracePt t="7333" x="2133600" y="1854200"/>
          <p14:tracePt t="7345" x="2032000" y="1835150"/>
          <p14:tracePt t="7345" x="1847850" y="1809750"/>
          <p14:tracePt t="7365" x="1758950" y="1790700"/>
          <p14:tracePt t="7365" x="1682750" y="1778000"/>
          <p14:tracePt t="7381" x="1606550" y="1765300"/>
          <p14:tracePt t="7381" x="1536700" y="1752600"/>
          <p14:tracePt t="7398" x="1473200" y="1739900"/>
          <p14:tracePt t="7398" x="1371600" y="1714500"/>
          <p14:tracePt t="7414" x="1327150" y="1701800"/>
          <p14:tracePt t="7414" x="1289050" y="1695450"/>
          <p14:tracePt t="7431" x="1257300" y="1682750"/>
          <p14:tracePt t="7431" x="1231900" y="1676400"/>
          <p14:tracePt t="7449" x="1206500" y="1663700"/>
          <p14:tracePt t="7449" x="1181100" y="1657350"/>
          <p14:tracePt t="7464" x="1162050" y="1651000"/>
          <p14:tracePt t="7464" x="1123950" y="1644650"/>
          <p14:tracePt t="7481" x="1111250" y="1638300"/>
          <p14:tracePt t="7481" x="1098550" y="1638300"/>
          <p14:tracePt t="7497" x="1092200" y="1638300"/>
          <p14:tracePt t="7497" x="1079500" y="1638300"/>
          <p14:tracePt t="7514" x="1073150" y="1638300"/>
          <p14:tracePt t="7514" x="1060450" y="1638300"/>
          <p14:tracePt t="7533" x="1054100" y="1638300"/>
          <p14:tracePt t="7547" x="1047750" y="1644650"/>
          <p14:tracePt t="7547" x="1041400" y="1651000"/>
          <p14:tracePt t="7565" x="1035050" y="1657350"/>
          <p14:tracePt t="7565" x="1028700" y="1663700"/>
          <p14:tracePt t="7582" x="1022350" y="1676400"/>
          <p14:tracePt t="7582" x="1016000" y="1689100"/>
          <p14:tracePt t="7582" x="1003300" y="1701800"/>
          <p14:tracePt t="7600" x="996950" y="1714500"/>
          <p14:tracePt t="7613" x="990600" y="1727200"/>
          <p14:tracePt t="7613" x="971550" y="1752600"/>
          <p14:tracePt t="7632" x="958850" y="1765300"/>
          <p14:tracePt t="7632" x="946150" y="1778000"/>
          <p14:tracePt t="7648" x="933450" y="1784350"/>
          <p14:tracePt t="7648" x="920750" y="1797050"/>
          <p14:tracePt t="7665" x="908050" y="1803400"/>
          <p14:tracePt t="7665" x="895350" y="1809750"/>
          <p14:tracePt t="7665" x="882650" y="1816100"/>
          <p14:tracePt t="7684" x="869950" y="1822450"/>
          <p14:tracePt t="7697" x="857250" y="1828800"/>
          <p14:tracePt t="7697" x="838200" y="1835150"/>
          <p14:tracePt t="7715" x="825500" y="1841500"/>
          <p14:tracePt t="7715" x="819150" y="1841500"/>
          <p14:tracePt t="7732" x="806450" y="1847850"/>
          <p14:tracePt t="7732" x="793750" y="1847850"/>
          <p14:tracePt t="7748" x="787400" y="1847850"/>
          <p14:tracePt t="7748" x="774700" y="1847850"/>
          <p14:tracePt t="7765" x="603250" y="1720850"/>
          <p14:tracePt t="7842" x="584200" y="1695450"/>
          <p14:tracePt t="7848" x="552450" y="1631950"/>
          <p14:tracePt t="7864" x="527050" y="1555750"/>
          <p14:tracePt t="7881" x="514350" y="1473200"/>
          <p14:tracePt t="7881" x="514350" y="1428750"/>
          <p14:tracePt t="7901" x="527050" y="1346200"/>
          <p14:tracePt t="7916" x="558800" y="1270000"/>
          <p14:tracePt t="7932" x="622300" y="1193800"/>
          <p14:tracePt t="7932" x="660400" y="1168400"/>
          <p14:tracePt t="7952" x="704850" y="1136650"/>
          <p14:tracePt t="7964" x="812800" y="1098550"/>
          <p14:tracePt t="7981" x="914400" y="1079500"/>
          <p14:tracePt t="7981" x="965200" y="1079500"/>
          <p14:tracePt t="8000" x="1060450" y="1104900"/>
          <p14:tracePt t="8015" x="1143000" y="1155700"/>
          <p14:tracePt t="8032" x="1200150" y="1238250"/>
          <p14:tracePt t="8049" x="1244600" y="1339850"/>
          <p14:tracePt t="8065" x="1270000" y="1498600"/>
          <p14:tracePt t="8082" x="1250950" y="1587500"/>
          <p14:tracePt t="8099" x="1219200" y="1663700"/>
          <p14:tracePt t="8115" x="1130300" y="1765300"/>
          <p14:tracePt t="8132" x="1054100" y="1828800"/>
          <p14:tracePt t="8149" x="977900" y="1879600"/>
          <p14:tracePt t="8165" x="901700" y="1917700"/>
          <p14:tracePt t="8182" x="806450" y="1943100"/>
          <p14:tracePt t="8201" x="762000" y="1949450"/>
          <p14:tracePt t="8216" x="730250" y="1949450"/>
          <p14:tracePt t="8232" x="711200" y="1949450"/>
          <p14:tracePt t="8249" x="704850" y="1949450"/>
          <p14:tracePt t="8266" x="698500" y="1949450"/>
          <p14:tracePt t="8288" x="698500" y="1943100"/>
          <p14:tracePt t="8305" x="704850" y="1936750"/>
          <p14:tracePt t="8305" x="717550" y="1924050"/>
          <p14:tracePt t="8323" x="723900" y="1924050"/>
          <p14:tracePt t="8323" x="723900" y="1917700"/>
          <p14:tracePt t="8338" x="736600" y="1917700"/>
          <p14:tracePt t="8352" x="736600" y="1911350"/>
          <p14:tracePt t="8369" x="742950" y="1917700"/>
          <p14:tracePt t="8396" x="742950" y="1924050"/>
          <p14:tracePt t="8419" x="742950" y="1930400"/>
          <p14:tracePt t="8448" x="736600" y="1930400"/>
          <p14:tracePt t="8480" x="730250" y="1936750"/>
          <p14:tracePt t="8499" x="723900" y="1936750"/>
          <p14:tracePt t="8524" x="717550" y="1936750"/>
          <p14:tracePt t="8551" x="711200" y="1936750"/>
          <p14:tracePt t="8575" x="717550" y="1943100"/>
          <p14:tracePt t="8619" x="730250" y="1949450"/>
          <p14:tracePt t="8635" x="736600" y="1943100"/>
          <p14:tracePt t="8652" x="742950" y="1943100"/>
          <p14:tracePt t="8659" x="749300" y="1936750"/>
          <p14:tracePt t="8672" x="742950" y="1943100"/>
          <p14:tracePt t="8695" x="736600" y="1955800"/>
          <p14:tracePt t="8704" x="723900" y="1968500"/>
          <p14:tracePt t="8717" x="717550" y="1993900"/>
          <p14:tracePt t="8717" x="692150" y="2063750"/>
          <p14:tracePt t="8735" x="685800" y="2101850"/>
          <p14:tracePt t="8735" x="673100" y="2139950"/>
          <p14:tracePt t="8751" x="666750" y="2178050"/>
          <p14:tracePt t="8751" x="660400" y="2216150"/>
          <p14:tracePt t="8768" x="660400" y="2254250"/>
          <p14:tracePt t="8768" x="654050" y="2292350"/>
          <p14:tracePt t="8785" x="647700" y="2330450"/>
          <p14:tracePt t="8785" x="647700" y="2393950"/>
          <p14:tracePt t="8802" x="647700" y="2425700"/>
          <p14:tracePt t="8802" x="647700" y="2457450"/>
          <p14:tracePt t="8802" x="647700" y="2489200"/>
          <p14:tracePt t="8825" x="654050" y="2514600"/>
          <p14:tracePt t="8834" x="660400" y="2540000"/>
          <p14:tracePt t="8834" x="673100" y="2590800"/>
          <p14:tracePt t="8852" x="685800" y="2609850"/>
          <p14:tracePt t="8852" x="692150" y="2628900"/>
          <p14:tracePt t="8871" x="698500" y="2647950"/>
          <p14:tracePt t="8871" x="711200" y="2660650"/>
          <p14:tracePt t="8886" x="717550" y="2679700"/>
          <p14:tracePt t="8886" x="723900" y="2692400"/>
          <p14:tracePt t="8902" x="730250" y="2705100"/>
          <p14:tracePt t="8902" x="736600" y="2730500"/>
          <p14:tracePt t="8922" x="736600" y="2736850"/>
          <p14:tracePt t="8922" x="742950" y="2749550"/>
          <p14:tracePt t="8936" x="742950" y="2762250"/>
          <p14:tracePt t="8936" x="742950" y="2768600"/>
          <p14:tracePt t="8953" x="742950" y="2781300"/>
          <p14:tracePt t="8953" x="742950" y="2787650"/>
          <p14:tracePt t="8969" x="736600" y="2794000"/>
          <p14:tracePt t="8969" x="736600" y="2800350"/>
          <p14:tracePt t="8969" x="723900" y="2800350"/>
          <p14:tracePt t="8989" x="717550" y="2800350"/>
          <p14:tracePt t="9001" x="514350" y="2679700"/>
          <p14:tracePt t="9083" x="501650" y="2647950"/>
          <p14:tracePt t="9088" x="469900" y="2571750"/>
          <p14:tracePt t="9102" x="457200" y="2495550"/>
          <p14:tracePt t="9119" x="457200" y="2419350"/>
          <p14:tracePt t="9136" x="501650" y="2317750"/>
          <p14:tracePt t="9152" x="558800" y="2266950"/>
          <p14:tracePt t="9169" x="641350" y="2228850"/>
          <p14:tracePt t="9186" x="736600" y="2203450"/>
          <p14:tracePt t="9203" x="876300" y="2203450"/>
          <p14:tracePt t="9219" x="958850" y="2235200"/>
          <p14:tracePt t="9235" x="1028700" y="2286000"/>
          <p14:tracePt t="9251" x="1085850" y="2355850"/>
          <p14:tracePt t="9268" x="1117600" y="2438400"/>
          <p14:tracePt t="9285" x="1130300" y="2527300"/>
          <p14:tracePt t="9285" x="1130300" y="2571750"/>
          <p14:tracePt t="9303" x="1111250" y="2667000"/>
          <p14:tracePt t="9320" x="1073150" y="2749550"/>
          <p14:tracePt t="9335" x="1028700" y="2819400"/>
          <p14:tracePt t="9351" x="971550" y="2876550"/>
          <p14:tracePt t="9370" x="908050" y="2914650"/>
          <p14:tracePt t="9370" x="876300" y="2927350"/>
          <p14:tracePt t="9389" x="819150" y="2946400"/>
          <p14:tracePt t="9402" x="768350" y="2959100"/>
          <p14:tracePt t="9418" x="730250" y="2965450"/>
          <p14:tracePt t="9435" x="692150" y="2971800"/>
          <p14:tracePt t="9454" x="679450" y="2971800"/>
          <p14:tracePt t="9469" x="679450" y="2965450"/>
          <p14:tracePt t="9491" x="679450" y="2959100"/>
          <p14:tracePt t="9508" x="685800" y="2952750"/>
          <p14:tracePt t="9520" x="692150" y="2940050"/>
          <p14:tracePt t="9536" x="698500" y="2933700"/>
          <p14:tracePt t="9552" x="704850" y="2933700"/>
          <p14:tracePt t="9568" x="711200" y="2933700"/>
          <p14:tracePt t="9588" x="717550" y="2940050"/>
          <p14:tracePt t="9611" x="717550" y="2946400"/>
          <p14:tracePt t="9630" x="711200" y="2952750"/>
          <p14:tracePt t="9655" x="704850" y="2959100"/>
          <p14:tracePt t="9671" x="698500" y="2971800"/>
          <p14:tracePt t="9678" x="692150" y="2978150"/>
          <p14:tracePt t="9687" x="685800" y="2997200"/>
          <p14:tracePt t="9687" x="679450" y="3009900"/>
          <p14:tracePt t="9704" x="679450" y="3028950"/>
          <p14:tracePt t="9704" x="673100" y="3054350"/>
          <p14:tracePt t="9704" x="673100" y="3073400"/>
          <p14:tracePt t="9723" x="679450" y="3098800"/>
          <p14:tracePt t="9736" x="679450" y="3124200"/>
          <p14:tracePt t="9736" x="685800" y="3168650"/>
          <p14:tracePt t="9754" x="692150" y="3194050"/>
          <p14:tracePt t="9754" x="698500" y="3219450"/>
          <p14:tracePt t="9771" x="698500" y="3251200"/>
          <p14:tracePt t="9771" x="704850" y="3276600"/>
          <p14:tracePt t="9788" x="711200" y="3302000"/>
          <p14:tracePt t="9788" x="717550" y="3327400"/>
          <p14:tracePt t="9804" x="723900" y="3352800"/>
          <p14:tracePt t="9804" x="730250" y="3397250"/>
          <p14:tracePt t="9823" x="736600" y="3416300"/>
          <p14:tracePt t="9823" x="736600" y="3435350"/>
          <p14:tracePt t="9838" x="742950" y="3448050"/>
          <p14:tracePt t="9838" x="742950" y="3467100"/>
          <p14:tracePt t="9854" x="749300" y="3479800"/>
          <p14:tracePt t="9854" x="749300" y="3498850"/>
          <p14:tracePt t="9873" x="749300" y="3511550"/>
          <p14:tracePt t="9873" x="755650" y="3517900"/>
          <p14:tracePt t="9889" x="755650" y="3524250"/>
          <p14:tracePt t="9889" x="755650" y="3536950"/>
          <p14:tracePt t="9905" x="755650" y="3543300"/>
          <p14:tracePt t="9921" x="755650" y="3549650"/>
          <p14:tracePt t="9937" x="755650" y="3556000"/>
          <p14:tracePt t="9937" x="755650" y="3562350"/>
          <p14:tracePt t="9956" x="755650" y="3568700"/>
          <p14:tracePt t="9972" x="755650" y="3575050"/>
          <p14:tracePt t="9972" x="755650" y="3581400"/>
          <p14:tracePt t="9988" x="755650" y="3587750"/>
          <p14:tracePt t="9988" x="755650" y="3600450"/>
          <p14:tracePt t="10004" x="749300" y="3606800"/>
          <p14:tracePt t="10020" x="742950" y="3606800"/>
          <p14:tracePt t="10040" x="571500" y="3460750"/>
          <p14:tracePt t="10040" x="558800" y="3435350"/>
          <p14:tracePt t="10111" x="539750" y="3403600"/>
          <p14:tracePt t="10118" x="527050" y="3371850"/>
          <p14:tracePt t="10126" x="520700" y="3333750"/>
          <p14:tracePt t="10137" x="508000" y="3251200"/>
          <p14:tracePt t="10154" x="514350" y="3130550"/>
          <p14:tracePt t="10171" x="539750" y="3067050"/>
          <p14:tracePt t="10187" x="596900" y="3009900"/>
          <p14:tracePt t="10204" x="666750" y="2965450"/>
          <p14:tracePt t="10222" x="806450" y="2921000"/>
          <p14:tracePt t="10239" x="901700" y="2908300"/>
          <p14:tracePt t="10255" x="990600" y="2921000"/>
          <p14:tracePt t="10272" x="1066800" y="2952750"/>
          <p14:tracePt t="10288" x="1130300" y="3009900"/>
          <p14:tracePt t="10305" x="1187450" y="3136900"/>
          <p14:tracePt t="10323" x="1200150" y="3232150"/>
          <p14:tracePt t="10339" x="1193800" y="3327400"/>
          <p14:tracePt t="10355" x="1168400" y="3416300"/>
          <p14:tracePt t="10372" x="1123950" y="3498850"/>
          <p14:tracePt t="10388" x="1066800" y="3562350"/>
          <p14:tracePt t="10388" x="1041400" y="3594100"/>
          <p14:tracePt t="10407" x="977900" y="3632200"/>
          <p14:tracePt t="10422" x="914400" y="3651250"/>
          <p14:tracePt t="10438" x="863600" y="3657600"/>
          <p14:tracePt t="10455" x="806450" y="3651250"/>
          <p14:tracePt t="10472" x="793750" y="3644900"/>
          <p14:tracePt t="10489" x="787400" y="3644900"/>
          <p14:tracePt t="10505" x="793750" y="3638550"/>
          <p14:tracePt t="10530" x="806450" y="3638550"/>
          <p14:tracePt t="10546" x="806450" y="3632200"/>
          <p14:tracePt t="10555" x="812800" y="3632200"/>
          <p14:tracePt t="10572" x="819150" y="3632200"/>
          <p14:tracePt t="10588" x="825500" y="3632200"/>
          <p14:tracePt t="10607" x="825500" y="3638550"/>
          <p14:tracePt t="10646" x="819150" y="3638550"/>
          <p14:tracePt t="10683" x="812800" y="3638550"/>
          <p14:tracePt t="10727" x="806450" y="3644900"/>
          <p14:tracePt t="10743" x="806450" y="3651250"/>
          <p14:tracePt t="10759" x="800100" y="3663950"/>
          <p14:tracePt t="10770" x="793750" y="3676650"/>
          <p14:tracePt t="10779" x="793750" y="3689350"/>
          <p14:tracePt t="10789" x="787400" y="3702050"/>
          <p14:tracePt t="10789" x="781050" y="3721100"/>
          <p14:tracePt t="10807" x="781050" y="3740150"/>
          <p14:tracePt t="10807" x="774700" y="3765550"/>
          <p14:tracePt t="10807" x="774700" y="3790950"/>
          <p14:tracePt t="10828" x="774700" y="3822700"/>
          <p14:tracePt t="10828" x="781050" y="3854450"/>
          <p14:tracePt t="10841" x="781050" y="3886200"/>
          <p14:tracePt t="10841" x="787400" y="3924300"/>
          <p14:tracePt t="10857" x="787400" y="3962400"/>
          <p14:tracePt t="10857" x="787400" y="4006850"/>
          <p14:tracePt t="10876" x="793750" y="4044950"/>
          <p14:tracePt t="10876" x="793750" y="4121150"/>
          <p14:tracePt t="10891" x="800100" y="4165600"/>
          <p14:tracePt t="10891" x="800100" y="4203700"/>
          <p14:tracePt t="10908" x="806450" y="4235450"/>
          <p14:tracePt t="10908" x="806450" y="4273550"/>
          <p14:tracePt t="10924" x="806450" y="4305300"/>
          <p14:tracePt t="10924" x="812800" y="4330700"/>
          <p14:tracePt t="10941" x="812800" y="4362450"/>
          <p14:tracePt t="10941" x="812800" y="4413250"/>
          <p14:tracePt t="10961" x="819150" y="4432300"/>
          <p14:tracePt t="10961" x="819150" y="4451350"/>
          <p14:tracePt t="10975" x="819150" y="4470400"/>
          <p14:tracePt t="10975" x="825500" y="4483100"/>
          <p14:tracePt t="10991" x="825500" y="4495800"/>
          <p14:tracePt t="10991" x="831850" y="4508500"/>
          <p14:tracePt t="11008" x="831850" y="4514850"/>
          <p14:tracePt t="11008" x="838200" y="4527550"/>
          <p14:tracePt t="11008" x="838200" y="4533900"/>
          <p14:tracePt t="11027" x="844550" y="4540250"/>
          <p14:tracePt t="11040" x="844550" y="4546600"/>
          <p14:tracePt t="11040" x="850900" y="4559300"/>
          <p14:tracePt t="11060" x="850900" y="4572000"/>
          <p14:tracePt t="11074" x="850900" y="4584700"/>
          <p14:tracePt t="11074" x="844550" y="4584700"/>
          <p14:tracePt t="11092" x="844550" y="4591050"/>
          <p14:tracePt t="11092" x="838200" y="4597400"/>
          <p14:tracePt t="11108" x="831850" y="4603750"/>
          <p14:tracePt t="11108" x="825500" y="4597400"/>
          <p14:tracePt t="11108" x="812800" y="4597400"/>
          <p14:tracePt t="11127" x="590550" y="4425950"/>
          <p14:tracePt t="11209" x="571500" y="4394200"/>
          <p14:tracePt t="11215" x="558800" y="4356100"/>
          <p14:tracePt t="11224" x="533400" y="4273550"/>
          <p14:tracePt t="11241" x="527050" y="4133850"/>
          <p14:tracePt t="11259" x="546100" y="4038600"/>
          <p14:tracePt t="11275" x="584200" y="3956050"/>
          <p14:tracePt t="11291" x="647700" y="3892550"/>
          <p14:tracePt t="11308" x="730250" y="3848100"/>
          <p14:tracePt t="11308" x="781050" y="3829050"/>
          <p14:tracePt t="11327" x="831850" y="3822700"/>
          <p14:tracePt t="11327" x="889000" y="3816350"/>
          <p14:tracePt t="11343" x="990600" y="3829050"/>
          <p14:tracePt t="11359" x="1085850" y="3867150"/>
          <p14:tracePt t="11375" x="1168400" y="3917950"/>
          <p14:tracePt t="11391" x="1225550" y="3987800"/>
          <p14:tracePt t="11408" x="1263650" y="4076700"/>
          <p14:tracePt t="11408" x="1270000" y="4127500"/>
          <p14:tracePt t="11427" x="1270000" y="4229100"/>
          <p14:tracePt t="11443" x="1244600" y="4330700"/>
          <p14:tracePt t="11458" x="1200150" y="4425950"/>
          <p14:tracePt t="11475" x="1117600" y="4540250"/>
          <p14:tracePt t="11492" x="1054100" y="4591050"/>
          <p14:tracePt t="11509" x="996950" y="4616450"/>
          <p14:tracePt t="11526" x="939800" y="4629150"/>
          <p14:tracePt t="11542" x="882650" y="4629150"/>
          <p14:tracePt t="11559" x="863600" y="4622800"/>
          <p14:tracePt t="11576" x="857250" y="4616450"/>
          <p14:tracePt t="11592" x="863600" y="4603750"/>
          <p14:tracePt t="11592" x="863600" y="4597400"/>
          <p14:tracePt t="11611" x="876300" y="4591050"/>
          <p14:tracePt t="11627" x="889000" y="4578350"/>
          <p14:tracePt t="11643" x="901700" y="4572000"/>
          <p14:tracePt t="11659" x="908050" y="4572000"/>
          <p14:tracePt t="11675" x="901700" y="4578350"/>
          <p14:tracePt t="11731" x="895350" y="4578350"/>
          <p14:tracePt t="11747" x="889000" y="4584700"/>
          <p14:tracePt t="11763" x="882650" y="4591050"/>
          <p14:tracePt t="11778" x="876300" y="4603750"/>
          <p14:tracePt t="11799" x="869950" y="4610100"/>
          <p14:tracePt t="11806" x="863600" y="4616450"/>
          <p14:tracePt t="11815" x="857250" y="4622800"/>
          <p14:tracePt t="11826" x="850900" y="4629150"/>
          <p14:tracePt t="11826" x="844550" y="4648200"/>
          <p14:tracePt t="11844" x="838200" y="4667250"/>
          <p14:tracePt t="11844" x="825500" y="4718050"/>
          <p14:tracePt t="11860" x="819150" y="4743450"/>
          <p14:tracePt t="11860" x="819150" y="4768850"/>
          <p14:tracePt t="11877" x="819150" y="4800600"/>
          <p14:tracePt t="11877" x="819150" y="4826000"/>
          <p14:tracePt t="11894" x="819150" y="4851400"/>
          <p14:tracePt t="11894" x="825500" y="4908550"/>
          <p14:tracePt t="11911" x="831850" y="4940300"/>
          <p14:tracePt t="11911" x="831850" y="4972050"/>
          <p14:tracePt t="11928" x="838200" y="5003800"/>
          <p14:tracePt t="11928" x="844550" y="5035550"/>
          <p14:tracePt t="11944" x="844550" y="5067300"/>
          <p14:tracePt t="11944" x="850900" y="5099050"/>
          <p14:tracePt t="11961" x="857250" y="5130800"/>
          <p14:tracePt t="11961" x="863600" y="5187950"/>
          <p14:tracePt t="11980" x="863600" y="5213350"/>
          <p14:tracePt t="11980" x="863600" y="5238750"/>
          <p14:tracePt t="11995" x="869950" y="5257800"/>
          <p14:tracePt t="11995" x="869950" y="5283200"/>
          <p14:tracePt t="12011" x="869950" y="5302250"/>
          <p14:tracePt t="12011" x="869950" y="5321300"/>
          <p14:tracePt t="12028" x="869950" y="5340350"/>
          <p14:tracePt t="12028" x="869950" y="5353050"/>
          <p14:tracePt t="12045" x="869950" y="5372100"/>
          <p14:tracePt t="12045" x="869950" y="5384800"/>
          <p14:tracePt t="12045" x="863600" y="5397500"/>
          <p14:tracePt t="12064" x="863600" y="5416550"/>
          <p14:tracePt t="12077" x="863600" y="5429250"/>
          <p14:tracePt t="12077" x="857250" y="5448300"/>
          <p14:tracePt t="12095" x="857250" y="5454650"/>
          <p14:tracePt t="12095" x="857250" y="5467350"/>
          <p14:tracePt t="12111" x="857250" y="5473700"/>
          <p14:tracePt t="12111" x="857250" y="5480050"/>
          <p14:tracePt t="12128" x="857250" y="5486400"/>
          <p14:tracePt t="12128" x="850900" y="5492750"/>
          <p14:tracePt t="12128" x="850900" y="5505450"/>
          <p14:tracePt t="12147" x="844550" y="5505450"/>
          <p14:tracePt t="12147" x="844550" y="5511800"/>
          <p14:tracePt t="12161" x="831850" y="5518150"/>
          <p14:tracePt t="12178" x="635000" y="5448300"/>
          <p14:tracePt t="12253" x="609600" y="5429250"/>
          <p14:tracePt t="12260" x="533400" y="5353050"/>
          <p14:tracePt t="12279" x="501650" y="5289550"/>
          <p14:tracePt t="12295" x="476250" y="5226050"/>
          <p14:tracePt t="12311" x="476250" y="5156200"/>
          <p14:tracePt t="12328" x="495300" y="5080000"/>
          <p14:tracePt t="12344" x="539750" y="5010150"/>
          <p14:tracePt t="12344" x="577850" y="4972050"/>
          <p14:tracePt t="12364" x="654050" y="4908550"/>
          <p14:tracePt t="12379" x="749300" y="4851400"/>
          <p14:tracePt t="12395" x="850900" y="4819650"/>
          <p14:tracePt t="12411" x="946150" y="4806950"/>
          <p14:tracePt t="12428" x="1041400" y="4819650"/>
          <p14:tracePt t="12428" x="1079500" y="4832350"/>
          <p14:tracePt t="12447" x="1155700" y="4876800"/>
          <p14:tracePt t="12462" x="1212850" y="4940300"/>
          <p14:tracePt t="12478" x="1250950" y="5022850"/>
          <p14:tracePt t="12495" x="1257300" y="5156200"/>
          <p14:tracePt t="12512" x="1231900" y="5245100"/>
          <p14:tracePt t="12529" x="1187450" y="5327650"/>
          <p14:tracePt t="12545" x="1136650" y="5403850"/>
          <p14:tracePt t="12562" x="1041400" y="5473700"/>
          <p14:tracePt t="12579" x="977900" y="5505450"/>
          <p14:tracePt t="12595" x="920750" y="5518150"/>
          <p14:tracePt t="12612" x="876300" y="5530850"/>
          <p14:tracePt t="12612" x="857250" y="5530850"/>
          <p14:tracePt t="12631" x="831850" y="5530850"/>
          <p14:tracePt t="12647" x="825500" y="5524500"/>
          <p14:tracePt t="12663" x="825500" y="5511800"/>
          <p14:tracePt t="12679" x="825500" y="5505450"/>
          <p14:tracePt t="12679" x="831850" y="5492750"/>
          <p14:tracePt t="12699" x="838200" y="5505450"/>
          <p14:tracePt t="12738" x="838200" y="5518150"/>
          <p14:tracePt t="12746" x="838200" y="5537200"/>
          <p14:tracePt t="12746" x="838200" y="5549900"/>
          <p14:tracePt t="12764" x="844550" y="5575300"/>
          <p14:tracePt t="12764" x="844550" y="5594350"/>
          <p14:tracePt t="12781" x="850900" y="5613400"/>
          <p14:tracePt t="12781" x="857250" y="5638800"/>
          <p14:tracePt t="12781" x="863600" y="5664200"/>
          <p14:tracePt t="12799" x="863600" y="5689600"/>
          <p14:tracePt t="12799" x="869950" y="5715000"/>
          <p14:tracePt t="12814" x="876300" y="5740400"/>
          <p14:tracePt t="12814" x="876300" y="5765800"/>
          <p14:tracePt t="12830" x="882650" y="5797550"/>
          <p14:tracePt t="12830" x="882650" y="5822950"/>
          <p14:tracePt t="12847" x="889000" y="5854700"/>
          <p14:tracePt t="12847" x="889000" y="5880100"/>
          <p14:tracePt t="12847" x="895350" y="5905500"/>
          <p14:tracePt t="12868" x="895350" y="5930900"/>
          <p14:tracePt t="12868" x="895350" y="5956300"/>
          <p14:tracePt t="12881" x="895350" y="5975350"/>
          <p14:tracePt t="12881" x="889000" y="5994400"/>
          <p14:tracePt t="12898" x="889000" y="6013450"/>
          <p14:tracePt t="12898" x="889000" y="6026150"/>
          <p14:tracePt t="12914" x="882650" y="6038850"/>
          <p14:tracePt t="12914" x="869950" y="6070600"/>
          <p14:tracePt t="12931" x="869950" y="6083300"/>
          <p14:tracePt t="12931" x="863600" y="6096000"/>
          <p14:tracePt t="12948" x="857250" y="6102350"/>
          <p14:tracePt t="12948" x="850900" y="6115050"/>
          <p14:tracePt t="12964" x="844550" y="6121400"/>
          <p14:tracePt t="12964" x="838200" y="6134100"/>
          <p14:tracePt t="12981" x="838200" y="6140450"/>
          <p14:tracePt t="12981" x="831850" y="6146800"/>
          <p14:tracePt t="12981" x="825500" y="6153150"/>
          <p14:tracePt t="13000" x="819150" y="6159500"/>
          <p14:tracePt t="13013" x="812800" y="6165850"/>
          <p14:tracePt t="13013" x="806450" y="6172200"/>
          <p14:tracePt t="13032" x="800100" y="6172200"/>
          <p14:tracePt t="13032" x="800100" y="6178550"/>
          <p14:tracePt t="13048" x="793750" y="6178550"/>
          <p14:tracePt t="13048" x="787400" y="6184900"/>
          <p14:tracePt t="13065" x="781050" y="6184900"/>
          <p14:tracePt t="13065" x="774700" y="6184900"/>
          <p14:tracePt t="13065" x="762000" y="6184900"/>
          <p14:tracePt t="13084" x="755650" y="6191250"/>
          <p14:tracePt t="13096" x="571500" y="6096000"/>
          <p14:tracePt t="13174" x="552450" y="6070600"/>
          <p14:tracePt t="13179" x="514350" y="6019800"/>
          <p14:tracePt t="13198" x="482600" y="5949950"/>
          <p14:tracePt t="13214" x="463550" y="5842000"/>
          <p14:tracePt t="13231" x="476250" y="5778500"/>
          <p14:tracePt t="13247" x="514350" y="5715000"/>
          <p14:tracePt t="13264" x="577850" y="5657850"/>
          <p14:tracePt t="13281" x="698500" y="5575300"/>
          <p14:tracePt t="13299" x="787400" y="5543550"/>
          <p14:tracePt t="13314" x="876300" y="5537200"/>
          <p14:tracePt t="13331" x="958850" y="5556250"/>
          <p14:tracePt t="13348" x="1035050" y="5594350"/>
          <p14:tracePt t="13348" x="1073150" y="5613400"/>
          <p14:tracePt t="13368" x="1098550" y="5638800"/>
          <p14:tracePt t="13368" x="1130300" y="5670550"/>
          <p14:tracePt t="13383" x="1168400" y="5734050"/>
          <p14:tracePt t="13399" x="1187450" y="5810250"/>
          <p14:tracePt t="13415" x="1181100" y="5892800"/>
          <p14:tracePt t="13431" x="1162050" y="5975350"/>
          <p14:tracePt t="13448" x="1117600" y="6051550"/>
          <p14:tracePt t="13448" x="1092200" y="6089650"/>
          <p14:tracePt t="13467" x="1022350" y="6146800"/>
          <p14:tracePt t="13482" x="952500" y="6191250"/>
          <p14:tracePt t="13498" x="876300" y="6223000"/>
          <p14:tracePt t="13515" x="787400" y="6242050"/>
          <p14:tracePt t="13532" x="749300" y="6248400"/>
          <p14:tracePt t="13548" x="711200" y="6248400"/>
          <p14:tracePt t="13566" x="692150" y="6248400"/>
          <p14:tracePt t="13566" x="679450" y="62547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推定と検定の違い</a:t>
            </a:r>
            <a:endParaRPr kumimoji="1" lang="ja-JP" altLang="en-US" dirty="0"/>
          </a:p>
        </p:txBody>
      </p:sp>
      <p:sp>
        <p:nvSpPr>
          <p:cNvPr id="3" name="テキスト ボックス 2"/>
          <p:cNvSpPr txBox="1"/>
          <p:nvPr/>
        </p:nvSpPr>
        <p:spPr>
          <a:xfrm>
            <a:off x="539552" y="1484784"/>
            <a:ext cx="8424936" cy="2677656"/>
          </a:xfrm>
          <a:prstGeom prst="rect">
            <a:avLst/>
          </a:prstGeom>
          <a:noFill/>
        </p:spPr>
        <p:txBody>
          <a:bodyPr wrap="square" rtlCol="0">
            <a:spAutoFit/>
          </a:bodyPr>
          <a:lstStyle/>
          <a:p>
            <a:r>
              <a:rPr kumimoji="1" lang="ja-JP" altLang="en-US" dirty="0" smtClean="0"/>
              <a:t>ヒ素を使う化学工場の跡地を農地にしようとした．</a:t>
            </a:r>
            <a:endParaRPr kumimoji="1" lang="en-US" altLang="ja-JP" dirty="0" smtClean="0"/>
          </a:p>
          <a:p>
            <a:endParaRPr lang="en-US" altLang="ja-JP" dirty="0"/>
          </a:p>
          <a:p>
            <a:r>
              <a:rPr kumimoji="1" lang="ja-JP" altLang="en-US" dirty="0" smtClean="0"/>
              <a:t>収穫した米のヒ素の含量は○○</a:t>
            </a:r>
            <a:r>
              <a:rPr kumimoji="1" lang="en-US" altLang="ja-JP" dirty="0" smtClean="0"/>
              <a:t>±</a:t>
            </a:r>
            <a:r>
              <a:rPr kumimoji="1" lang="ja-JP" altLang="en-US" dirty="0" smtClean="0"/>
              <a:t>△△</a:t>
            </a:r>
            <a:r>
              <a:rPr kumimoji="1" lang="en-US" altLang="ja-JP" dirty="0" err="1" smtClean="0"/>
              <a:t>μg</a:t>
            </a:r>
            <a:r>
              <a:rPr kumimoji="1" lang="ja-JP" altLang="en-US" dirty="0" smtClean="0"/>
              <a:t>と推定した</a:t>
            </a:r>
            <a:endParaRPr kumimoji="1" lang="en-US" altLang="ja-JP" dirty="0" smtClean="0"/>
          </a:p>
          <a:p>
            <a:endParaRPr lang="en-US" altLang="ja-JP" dirty="0"/>
          </a:p>
          <a:p>
            <a:endParaRPr kumimoji="1" lang="en-US" altLang="ja-JP" dirty="0" smtClean="0"/>
          </a:p>
          <a:p>
            <a:r>
              <a:rPr lang="ja-JP" altLang="en-US" dirty="0"/>
              <a:t>収穫</a:t>
            </a:r>
            <a:r>
              <a:rPr lang="ja-JP" altLang="en-US" dirty="0" smtClean="0"/>
              <a:t>した</a:t>
            </a:r>
            <a:r>
              <a:rPr lang="ja-JP" altLang="en-US" dirty="0"/>
              <a:t>米</a:t>
            </a:r>
            <a:r>
              <a:rPr lang="ja-JP" altLang="en-US" dirty="0" smtClean="0"/>
              <a:t>のヒ素含量からこの米は販売できる（あるいはできない）と検定した</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248647764"/>
      </p:ext>
    </p:extLst>
  </p:cSld>
  <p:clrMapOvr>
    <a:masterClrMapping/>
  </p:clrMapOvr>
  <mc:AlternateContent xmlns:mc="http://schemas.openxmlformats.org/markup-compatibility/2006">
    <mc:Choice xmlns:p14="http://schemas.microsoft.com/office/powerpoint/2010/main" Requires="p14">
      <p:transition spd="slow" p14:dur="2000" advTm="60277"/>
    </mc:Choice>
    <mc:Fallback>
      <p:transition spd="slow" advTm="60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6140" x="2444750" y="2159000"/>
          <p14:tracePt t="6677" x="2438400" y="2146300"/>
          <p14:tracePt t="6680" x="2425700" y="2139950"/>
          <p14:tracePt t="6688" x="2406650" y="2127250"/>
          <p14:tracePt t="6688" x="2387600" y="2120900"/>
          <p14:tracePt t="6706" x="2362200" y="2114550"/>
          <p14:tracePt t="6706" x="2336800" y="2108200"/>
          <p14:tracePt t="6723" x="2305050" y="2101850"/>
          <p14:tracePt t="6723" x="2241550" y="2101850"/>
          <p14:tracePt t="6742" x="2209800" y="2101850"/>
          <p14:tracePt t="6742" x="2178050" y="2101850"/>
          <p14:tracePt t="6757" x="2146300" y="2101850"/>
          <p14:tracePt t="6757" x="2114550" y="2095500"/>
          <p14:tracePt t="6773" x="2082800" y="2101850"/>
          <p14:tracePt t="6773" x="2051050" y="2101850"/>
          <p14:tracePt t="6791" x="2012950" y="2101850"/>
          <p14:tracePt t="6791" x="1981200" y="2101850"/>
          <p14:tracePt t="6791" x="1949450" y="2101850"/>
          <p14:tracePt t="6808" x="1911350" y="2108200"/>
          <p14:tracePt t="6821" x="1873250" y="2108200"/>
          <p14:tracePt t="6821" x="1797050" y="2108200"/>
          <p14:tracePt t="6840" x="1758950" y="2108200"/>
          <p14:tracePt t="6840" x="1714500" y="2108200"/>
          <p14:tracePt t="6858" x="1670050" y="2108200"/>
          <p14:tracePt t="6858" x="1625600" y="2108200"/>
          <p14:tracePt t="6874" x="1581150" y="2108200"/>
          <p14:tracePt t="6874" x="1536700" y="2108200"/>
          <p14:tracePt t="6874" x="1492250" y="2108200"/>
          <p14:tracePt t="6893" x="1447800" y="2108200"/>
          <p14:tracePt t="6905" x="1397000" y="2108200"/>
          <p14:tracePt t="6905" x="1308100" y="2108200"/>
          <p14:tracePt t="6924" x="1263650" y="2108200"/>
          <p14:tracePt t="6924" x="1219200" y="2108200"/>
          <p14:tracePt t="6940" x="1174750" y="2108200"/>
          <p14:tracePt t="6940" x="1130300" y="2101850"/>
          <p14:tracePt t="6957" x="1079500" y="2095500"/>
          <p14:tracePt t="6957" x="1028700" y="2089150"/>
          <p14:tracePt t="6957" x="971550" y="2070100"/>
          <p14:tracePt t="6976" x="482600" y="1612900"/>
          <p14:tracePt t="7074" x="488950" y="1574800"/>
          <p14:tracePt t="7080" x="495300" y="1530350"/>
          <p14:tracePt t="7090" x="577850" y="1409700"/>
          <p14:tracePt t="7109" x="660400" y="1339850"/>
          <p14:tracePt t="7125" x="762000" y="1308100"/>
          <p14:tracePt t="7141" x="869950" y="1301750"/>
          <p14:tracePt t="7157" x="977900" y="1333500"/>
          <p14:tracePt t="7174" x="1079500" y="1384300"/>
          <p14:tracePt t="7174" x="1130300" y="1416050"/>
          <p14:tracePt t="7193" x="1219200" y="1485900"/>
          <p14:tracePt t="7209" x="1282700" y="1568450"/>
          <p14:tracePt t="7224" x="1327150" y="1657350"/>
          <p14:tracePt t="7224" x="1339850" y="1695450"/>
          <p14:tracePt t="7247" x="1339850" y="1739900"/>
          <p14:tracePt t="7257" x="1339850" y="1822450"/>
          <p14:tracePt t="7274" x="1327150" y="1917700"/>
          <p14:tracePt t="7292" x="1314450" y="1968500"/>
          <p14:tracePt t="7308" x="1301750" y="2000250"/>
          <p14:tracePt t="7325" x="1295400" y="2032000"/>
          <p14:tracePt t="7341" x="1301750" y="2044700"/>
          <p14:tracePt t="7358" x="1314450" y="2063750"/>
          <p14:tracePt t="7378" x="1333500" y="2070100"/>
          <p14:tracePt t="7391" x="1390650" y="2076450"/>
          <p14:tracePt t="7409" x="1441450" y="2076450"/>
          <p14:tracePt t="7425" x="1504950" y="2070100"/>
          <p14:tracePt t="7442" x="1581150" y="2063750"/>
          <p14:tracePt t="7458" x="1657350" y="2057400"/>
          <p14:tracePt t="7458" x="1701800" y="2057400"/>
          <p14:tracePt t="7477" x="1784350" y="2057400"/>
          <p14:tracePt t="7493" x="1866900" y="2063750"/>
          <p14:tracePt t="7509" x="1955800" y="2070100"/>
          <p14:tracePt t="7525" x="2038350" y="2076450"/>
          <p14:tracePt t="7542" x="2120900" y="2076450"/>
          <p14:tracePt t="7542" x="2159000" y="2076450"/>
          <p14:tracePt t="7561" x="2235200" y="2076450"/>
          <p14:tracePt t="7577" x="2298700" y="2076450"/>
          <p14:tracePt t="7592" x="2362200" y="2082800"/>
          <p14:tracePt t="7609" x="2413000" y="2089150"/>
          <p14:tracePt t="7626" x="2489200" y="2095500"/>
          <p14:tracePt t="7643" x="2527300" y="2095500"/>
          <p14:tracePt t="7659" x="2565400" y="2089150"/>
          <p14:tracePt t="7676" x="2590800" y="2089150"/>
          <p14:tracePt t="7693" x="2616200" y="2082800"/>
          <p14:tracePt t="7709" x="2622550" y="2082800"/>
          <p14:tracePt t="7725" x="2628900" y="2082800"/>
          <p14:tracePt t="7744" x="2635250" y="2082800"/>
          <p14:tracePt t="7760" x="2635250" y="2076450"/>
          <p14:tracePt t="7836" x="2635250" y="2070100"/>
          <p14:tracePt t="7928" x="2628900" y="2063750"/>
          <p14:tracePt t="7964" x="2635250" y="2063750"/>
          <p14:tracePt t="8032" x="2635250" y="2070100"/>
          <p14:tracePt t="8048" x="2641600" y="2076450"/>
          <p14:tracePt t="8057" x="2647950" y="2082800"/>
          <p14:tracePt t="8068" x="2647950" y="2076450"/>
          <p14:tracePt t="8100" x="2647950" y="2070100"/>
          <p14:tracePt t="8108" x="2654300" y="2063750"/>
          <p14:tracePt t="8116" x="2654300" y="2057400"/>
          <p14:tracePt t="8116" x="2660650" y="2051050"/>
          <p14:tracePt t="8132" x="2660650" y="2038350"/>
          <p14:tracePt t="8132" x="2667000" y="2038350"/>
          <p14:tracePt t="8145" x="2673350" y="2032000"/>
          <p14:tracePt t="8160" x="2686050" y="2032000"/>
          <p14:tracePt t="8177" x="2692400" y="2032000"/>
          <p14:tracePt t="8177" x="2692400" y="2038350"/>
          <p14:tracePt t="8177" x="2698750" y="2044700"/>
          <p14:tracePt t="8198" x="2705100" y="2051050"/>
          <p14:tracePt t="8210" x="2711450" y="2063750"/>
          <p14:tracePt t="8210" x="2717800" y="2082800"/>
          <p14:tracePt t="8228" x="2730500" y="2089150"/>
          <p14:tracePt t="8228" x="2736850" y="2101850"/>
          <p14:tracePt t="8245" x="2743200" y="2108200"/>
          <p14:tracePt t="8245" x="2749550" y="2114550"/>
          <p14:tracePt t="8262" x="2762250" y="2127250"/>
          <p14:tracePt t="8262" x="2768600" y="2133600"/>
          <p14:tracePt t="8262" x="2781300" y="2139950"/>
          <p14:tracePt t="8281" x="2787650" y="2146300"/>
          <p14:tracePt t="8294" x="2800350" y="2152650"/>
          <p14:tracePt t="8294" x="2825750" y="2165350"/>
          <p14:tracePt t="8312" x="2838450" y="2171700"/>
          <p14:tracePt t="8312" x="2851150" y="2178050"/>
          <p14:tracePt t="8328" x="2870200" y="2178050"/>
          <p14:tracePt t="8328" x="2889250" y="2184400"/>
          <p14:tracePt t="8345" x="2901950" y="2184400"/>
          <p14:tracePt t="8345" x="2940050" y="2190750"/>
          <p14:tracePt t="8362" x="2959100" y="2197100"/>
          <p14:tracePt t="8362" x="2978150" y="2197100"/>
          <p14:tracePt t="8379" x="2997200" y="2197100"/>
          <p14:tracePt t="8379" x="3009900" y="2190750"/>
          <p14:tracePt t="8395" x="3028950" y="2190750"/>
          <p14:tracePt t="8395" x="3048000" y="2184400"/>
          <p14:tracePt t="8412" x="3067050" y="2184400"/>
          <p14:tracePt t="8412" x="3105150" y="2171700"/>
          <p14:tracePt t="8428" x="3130550" y="2165350"/>
          <p14:tracePt t="8428" x="3149600" y="2159000"/>
          <p14:tracePt t="8445" x="3175000" y="2152650"/>
          <p14:tracePt t="8445" x="3194050" y="2146300"/>
          <p14:tracePt t="8462" x="3219450" y="2139950"/>
          <p14:tracePt t="8462" x="3244850" y="2133600"/>
          <p14:tracePt t="8462" x="3270250" y="2127250"/>
          <p14:tracePt t="8481" x="3295650" y="2120900"/>
          <p14:tracePt t="8481" x="3321050" y="2114550"/>
          <p14:tracePt t="8496" x="3346450" y="2114550"/>
          <p14:tracePt t="8496" x="3371850" y="2108200"/>
          <p14:tracePt t="8513" x="3397250" y="2108200"/>
          <p14:tracePt t="8513" x="3422650" y="2101850"/>
          <p14:tracePt t="8529" x="3448050" y="2095500"/>
          <p14:tracePt t="8529" x="3473450" y="2095500"/>
          <p14:tracePt t="8545" x="3505200" y="2089150"/>
          <p14:tracePt t="8545" x="3530600" y="2089150"/>
          <p14:tracePt t="8545" x="3556000" y="2089150"/>
          <p14:tracePt t="8564" x="3581400" y="2082800"/>
          <p14:tracePt t="8577" x="3606800" y="2082800"/>
          <p14:tracePt t="8577" x="3657600" y="2089150"/>
          <p14:tracePt t="8596" x="3683000" y="2089150"/>
          <p14:tracePt t="8596" x="3708400" y="2089150"/>
          <p14:tracePt t="8612" x="3727450" y="2089150"/>
          <p14:tracePt t="8612" x="3752850" y="2089150"/>
          <p14:tracePt t="8629" x="3778250" y="2095500"/>
          <p14:tracePt t="8629" x="3797300" y="2095500"/>
          <p14:tracePt t="8645" x="3822700" y="2101850"/>
          <p14:tracePt t="8645" x="3867150" y="2108200"/>
          <p14:tracePt t="8662" x="3886200" y="2114550"/>
          <p14:tracePt t="8662" x="3905250" y="2114550"/>
          <p14:tracePt t="8679" x="3924300" y="2120900"/>
          <p14:tracePt t="8679" x="3943350" y="2127250"/>
          <p14:tracePt t="8696" x="3962400" y="2133600"/>
          <p14:tracePt t="8696" x="3981450" y="2139950"/>
          <p14:tracePt t="8713" x="4000500" y="2146300"/>
          <p14:tracePt t="8713" x="4032250" y="2165350"/>
          <p14:tracePt t="8729" x="4051300" y="2171700"/>
          <p14:tracePt t="8729" x="4064000" y="2178050"/>
          <p14:tracePt t="8748" x="4083050" y="2184400"/>
          <p14:tracePt t="8748" x="4095750" y="2184400"/>
          <p14:tracePt t="8763" x="4108450" y="2190750"/>
          <p14:tracePt t="8763" x="4133850" y="2203450"/>
          <p14:tracePt t="8780" x="4146550" y="2203450"/>
          <p14:tracePt t="8780" x="4159250" y="2209800"/>
          <p14:tracePt t="8798" x="4165600" y="2216150"/>
          <p14:tracePt t="8798" x="4178300" y="2216150"/>
          <p14:tracePt t="8813" x="4184650" y="2222500"/>
          <p14:tracePt t="8813" x="4191000" y="2222500"/>
          <p14:tracePt t="8829" x="4203700" y="2222500"/>
          <p14:tracePt t="8829" x="4210050" y="2222500"/>
          <p14:tracePt t="8829" x="4216400" y="2222500"/>
          <p14:tracePt t="8849" x="4222750" y="2222500"/>
          <p14:tracePt t="8861" x="4235450" y="2222500"/>
          <p14:tracePt t="8861" x="4254500" y="2216150"/>
          <p14:tracePt t="8882" x="4260850" y="2216150"/>
          <p14:tracePt t="8882" x="4267200" y="2209800"/>
          <p14:tracePt t="8897" x="4279900" y="2209800"/>
          <p14:tracePt t="8897" x="4286250" y="2203450"/>
          <p14:tracePt t="8913" x="4292600" y="2197100"/>
          <p14:tracePt t="8913" x="4298950" y="2197100"/>
          <p14:tracePt t="8913" x="4311650" y="2190750"/>
          <p14:tracePt t="8933" x="4318000" y="2184400"/>
          <p14:tracePt t="8945" x="4318000" y="2178050"/>
          <p14:tracePt t="8945" x="4330700" y="2171700"/>
          <p14:tracePt t="8964" x="4330700" y="2165350"/>
          <p14:tracePt t="8979" x="4337050" y="2159000"/>
          <p14:tracePt t="8996" x="4337050" y="2146300"/>
          <p14:tracePt t="9013" x="4337050" y="2139950"/>
          <p14:tracePt t="9029" x="4343400" y="2133600"/>
          <p14:tracePt t="9059" x="4349750" y="2133600"/>
          <p14:tracePt t="9075" x="4356100" y="2127250"/>
          <p14:tracePt t="9080" x="4362450" y="2127250"/>
          <p14:tracePt t="9080" x="4375150" y="2127250"/>
          <p14:tracePt t="9097" x="4381500" y="2120900"/>
          <p14:tracePt t="9097" x="4387850" y="2120900"/>
          <p14:tracePt t="9115" x="4400550" y="2114550"/>
          <p14:tracePt t="9115" x="4413250" y="2108200"/>
          <p14:tracePt t="9131" x="4425950" y="2101850"/>
          <p14:tracePt t="9131" x="4445000" y="2089150"/>
          <p14:tracePt t="9148" x="4457700" y="2082800"/>
          <p14:tracePt t="9148" x="4470400" y="2076450"/>
          <p14:tracePt t="9165" x="4483100" y="2070100"/>
          <p14:tracePt t="9165" x="4489450" y="2063750"/>
          <p14:tracePt t="9181" x="4502150" y="2057400"/>
          <p14:tracePt t="9181" x="4508500" y="2051050"/>
          <p14:tracePt t="9197" x="4521200" y="2044700"/>
          <p14:tracePt t="9197" x="4527550" y="2038350"/>
          <p14:tracePt t="9197" x="4533900" y="2038350"/>
          <p14:tracePt t="9216" x="4546600" y="2032000"/>
          <p14:tracePt t="9229" x="4552950" y="2032000"/>
          <p14:tracePt t="9229" x="4565650" y="2025650"/>
          <p14:tracePt t="9248" x="4572000" y="2025650"/>
          <p14:tracePt t="9248" x="4578350" y="2025650"/>
          <p14:tracePt t="9264" x="4584700" y="2025650"/>
          <p14:tracePt t="9264" x="4591050" y="2019300"/>
          <p14:tracePt t="9281" x="4597400" y="2019300"/>
          <p14:tracePt t="9281" x="4603750" y="2025650"/>
          <p14:tracePt t="9281" x="4610100" y="2025650"/>
          <p14:tracePt t="9300" x="4616450" y="2025650"/>
          <p14:tracePt t="9313" x="4622800" y="2032000"/>
          <p14:tracePt t="9313" x="4629150" y="2032000"/>
          <p14:tracePt t="9331" x="4635500" y="2038350"/>
          <p14:tracePt t="9331" x="4635500" y="2044700"/>
          <p14:tracePt t="9348" x="4641850" y="2051050"/>
          <p14:tracePt t="9348" x="4648200" y="2057400"/>
          <p14:tracePt t="9364" x="4654550" y="2063750"/>
          <p14:tracePt t="9364" x="4667250" y="2076450"/>
          <p14:tracePt t="9382" x="4673600" y="2082800"/>
          <p14:tracePt t="9382" x="4679950" y="2089150"/>
          <p14:tracePt t="9398" x="4686300" y="2089150"/>
          <p14:tracePt t="9398" x="4699000" y="2095500"/>
          <p14:tracePt t="9415" x="4705350" y="2101850"/>
          <p14:tracePt t="9415" x="4718050" y="2108200"/>
          <p14:tracePt t="9431" x="4724400" y="2108200"/>
          <p14:tracePt t="9431" x="4743450" y="2114550"/>
          <p14:tracePt t="9448" x="4756150" y="2120900"/>
          <p14:tracePt t="9448" x="4762500" y="2120900"/>
          <p14:tracePt t="9465" x="4768850" y="2120900"/>
          <p14:tracePt t="9465" x="4781550" y="2120900"/>
          <p14:tracePt t="9482" x="4787900" y="2127250"/>
          <p14:tracePt t="9482" x="4794250" y="2127250"/>
          <p14:tracePt t="9482" x="4800600" y="2127250"/>
          <p14:tracePt t="9500" x="4806950" y="2127250"/>
          <p14:tracePt t="9500" x="4813300" y="2127250"/>
          <p14:tracePt t="9515" x="4819650" y="2127250"/>
          <p14:tracePt t="9515" x="4826000" y="2127250"/>
          <p14:tracePt t="9532" x="4832350" y="2120900"/>
          <p14:tracePt t="9547" x="4838700" y="2120900"/>
          <p14:tracePt t="9568" x="4838700" y="2114550"/>
          <p14:tracePt t="9584" x="4845050" y="2108200"/>
          <p14:tracePt t="9600" x="4851400" y="2101850"/>
          <p14:tracePt t="9619" x="4864100" y="2095500"/>
          <p14:tracePt t="9631" x="4870450" y="2095500"/>
          <p14:tracePt t="9648" x="4876800" y="2095500"/>
          <p14:tracePt t="9648" x="4883150" y="2095500"/>
          <p14:tracePt t="9648" x="4889500" y="2095500"/>
          <p14:tracePt t="9668" x="4895850" y="2095500"/>
          <p14:tracePt t="9681" x="4902200" y="2095500"/>
          <p14:tracePt t="9697" x="4902200" y="2089150"/>
          <p14:tracePt t="9719" x="4895850" y="2082800"/>
          <p14:tracePt t="9747" x="4889500" y="2082800"/>
          <p14:tracePt t="9763" x="4883150" y="2082800"/>
          <p14:tracePt t="9771" x="4876800" y="2082800"/>
          <p14:tracePt t="9781" x="4870450" y="2082800"/>
          <p14:tracePt t="9781" x="4851400" y="2089150"/>
          <p14:tracePt t="9800" x="4845050" y="2089150"/>
          <p14:tracePt t="9800" x="4838700" y="2095500"/>
          <p14:tracePt t="9817" x="4826000" y="2095500"/>
          <p14:tracePt t="9817" x="4819650" y="2095500"/>
          <p14:tracePt t="9833" x="4813300" y="2101850"/>
          <p14:tracePt t="9833" x="4806950" y="2101850"/>
          <p14:tracePt t="9849" x="4800600" y="2108200"/>
          <p14:tracePt t="9865" x="4800600" y="2114550"/>
          <p14:tracePt t="9884" x="4800600" y="2120900"/>
          <p14:tracePt t="9899" x="4813300" y="2120900"/>
          <p14:tracePt t="9916" x="4819650" y="2120900"/>
          <p14:tracePt t="9916" x="4826000" y="2120900"/>
          <p14:tracePt t="9933" x="4832350" y="2120900"/>
          <p14:tracePt t="9933" x="4838700" y="2120900"/>
          <p14:tracePt t="9933" x="4845050" y="2120900"/>
          <p14:tracePt t="9952" x="4857750" y="2120900"/>
          <p14:tracePt t="9965" x="4864100" y="2127250"/>
          <p14:tracePt t="9965" x="4883150" y="2133600"/>
          <p14:tracePt t="9984" x="4889500" y="2139950"/>
          <p14:tracePt t="9984" x="4902200" y="2146300"/>
          <p14:tracePt t="10000" x="4908550" y="2152650"/>
          <p14:tracePt t="10000" x="4914900" y="2165350"/>
          <p14:tracePt t="10017" x="4927600" y="2171700"/>
          <p14:tracePt t="10017" x="4933950" y="2178050"/>
          <p14:tracePt t="10017" x="4940300" y="2184400"/>
          <p14:tracePt t="10036" x="4946650" y="2184400"/>
          <p14:tracePt t="10036" x="4959350" y="2190750"/>
          <p14:tracePt t="10050" x="4965700" y="2190750"/>
          <p14:tracePt t="10050" x="4972050" y="2197100"/>
          <p14:tracePt t="10067" x="4978400" y="2197100"/>
          <p14:tracePt t="10082" x="4984750" y="2203450"/>
          <p14:tracePt t="10099" x="4991100" y="2203450"/>
          <p14:tracePt t="10117" x="4991100" y="2197100"/>
          <p14:tracePt t="10175" x="4997450" y="2190750"/>
          <p14:tracePt t="10207" x="5003800" y="2190750"/>
          <p14:tracePt t="10227" x="5010150" y="2184400"/>
          <p14:tracePt t="10252" x="5016500" y="2184400"/>
          <p14:tracePt t="10267" x="5022850" y="2184400"/>
          <p14:tracePt t="10279" x="5029200" y="2178050"/>
          <p14:tracePt t="10295" x="5035550" y="2178050"/>
          <p14:tracePt t="10311" x="5041900" y="2171700"/>
          <p14:tracePt t="10327" x="5048250" y="2171700"/>
          <p14:tracePt t="10339" x="5054600" y="2171700"/>
          <p14:tracePt t="10355" x="5060950" y="2171700"/>
          <p14:tracePt t="10371" x="5067300" y="2171700"/>
          <p14:tracePt t="10387" x="5073650" y="2165350"/>
          <p14:tracePt t="10459" x="5080000" y="2165350"/>
          <p14:tracePt t="10595" x="5086350" y="2165350"/>
          <p14:tracePt t="10619" x="5092700" y="2165350"/>
          <p14:tracePt t="10635" x="5099050" y="2165350"/>
          <p14:tracePt t="10655" x="5105400" y="2159000"/>
          <p14:tracePt t="10687" x="5111750" y="2159000"/>
          <p14:tracePt t="10699" x="5118100" y="2159000"/>
          <p14:tracePt t="10715" x="5130800" y="2159000"/>
          <p14:tracePt t="10731" x="5130800" y="2165350"/>
          <p14:tracePt t="10739" x="5137150" y="2165350"/>
          <p14:tracePt t="10751" x="5143500" y="2165350"/>
          <p14:tracePt t="10751" x="5156200" y="2171700"/>
          <p14:tracePt t="10769" x="5162550" y="2171700"/>
          <p14:tracePt t="10769" x="5168900" y="2178050"/>
          <p14:tracePt t="10786" x="5175250" y="2184400"/>
          <p14:tracePt t="10786" x="5187950" y="2184400"/>
          <p14:tracePt t="10804" x="5194300" y="2190750"/>
          <p14:tracePt t="10804" x="5213350" y="2197100"/>
          <p14:tracePt t="10820" x="5219700" y="2203450"/>
          <p14:tracePt t="10820" x="5232400" y="2203450"/>
          <p14:tracePt t="10836" x="5238750" y="2203450"/>
          <p14:tracePt t="10836" x="5251450" y="2209800"/>
          <p14:tracePt t="10853" x="5264150" y="2209800"/>
          <p14:tracePt t="10853" x="5276850" y="2209800"/>
          <p14:tracePt t="10869" x="5283200" y="2209800"/>
          <p14:tracePt t="10869" x="5295900" y="2209800"/>
          <p14:tracePt t="10869" x="5308600" y="2209800"/>
          <p14:tracePt t="10888" x="5321300" y="2216150"/>
          <p14:tracePt t="10901" x="5334000" y="2216150"/>
          <p14:tracePt t="10901" x="5353050" y="2216150"/>
          <p14:tracePt t="10920" x="5365750" y="2222500"/>
          <p14:tracePt t="10920" x="5372100" y="2222500"/>
          <p14:tracePt t="10937" x="5378450" y="2222500"/>
          <p14:tracePt t="10937" x="5391150" y="2222500"/>
          <p14:tracePt t="10953" x="5397500" y="2222500"/>
          <p14:tracePt t="10953" x="5410200" y="2222500"/>
          <p14:tracePt t="10970" x="5416550" y="2222500"/>
          <p14:tracePt t="10970" x="5422900" y="2222500"/>
          <p14:tracePt t="10970" x="5429250" y="2228850"/>
          <p14:tracePt t="10989" x="5441950" y="2228850"/>
          <p14:tracePt t="10989" x="5448300" y="2228850"/>
          <p14:tracePt t="11003" x="5454650" y="2228850"/>
          <p14:tracePt t="11003" x="5461000" y="2228850"/>
          <p14:tracePt t="11020" x="5467350" y="2222500"/>
          <p14:tracePt t="11020" x="5480050" y="2222500"/>
          <p14:tracePt t="11037" x="5486400" y="2222500"/>
          <p14:tracePt t="11037" x="5492750" y="2222500"/>
          <p14:tracePt t="11037" x="5505450" y="2216150"/>
          <p14:tracePt t="11056" x="5518150" y="2216150"/>
          <p14:tracePt t="11056" x="5524500" y="2209800"/>
          <p14:tracePt t="11070" x="5537200" y="2209800"/>
          <p14:tracePt t="11070" x="5549900" y="2203450"/>
          <p14:tracePt t="11087" x="5562600" y="2203450"/>
          <p14:tracePt t="11087" x="5575300" y="2197100"/>
          <p14:tracePt t="11104" x="5588000" y="2197100"/>
          <p14:tracePt t="11104" x="5613400" y="2190750"/>
          <p14:tracePt t="11121" x="5632450" y="2190750"/>
          <p14:tracePt t="11121" x="5645150" y="2184400"/>
          <p14:tracePt t="11137" x="5664200" y="2184400"/>
          <p14:tracePt t="11137" x="5676900" y="2184400"/>
          <p14:tracePt t="11154" x="5695950" y="2184400"/>
          <p14:tracePt t="11154" x="5708650" y="2184400"/>
          <p14:tracePt t="11170" x="5727700" y="2190750"/>
          <p14:tracePt t="11170" x="5759450" y="2197100"/>
          <p14:tracePt t="11188" x="5778500" y="2197100"/>
          <p14:tracePt t="11188" x="5791200" y="2197100"/>
          <p14:tracePt t="11204" x="5810250" y="2203450"/>
          <p14:tracePt t="11204" x="5822950" y="2203450"/>
          <p14:tracePt t="11221" x="5842000" y="2203450"/>
          <p14:tracePt t="11221" x="5854700" y="2209800"/>
          <p14:tracePt t="11237" x="5873750" y="2209800"/>
          <p14:tracePt t="11237" x="5886450" y="2209800"/>
          <p14:tracePt t="11237" x="5899150" y="2209800"/>
          <p14:tracePt t="11256" x="5911850" y="2209800"/>
          <p14:tracePt t="11269" x="5924550" y="2216150"/>
          <p14:tracePt t="11269" x="5949950" y="2216150"/>
          <p14:tracePt t="11288" x="5956300" y="2216150"/>
          <p14:tracePt t="11288" x="5969000" y="2216150"/>
          <p14:tracePt t="11304" x="5975350" y="2216150"/>
          <p14:tracePt t="11304" x="5988050" y="2216150"/>
          <p14:tracePt t="11321" x="5994400" y="2216150"/>
          <p14:tracePt t="11321" x="6007100" y="2216150"/>
          <p14:tracePt t="11321" x="6013450" y="2216150"/>
          <p14:tracePt t="11340" x="6019800" y="2216150"/>
          <p14:tracePt t="11353" x="6032500" y="2209800"/>
          <p14:tracePt t="11353" x="6051550" y="2209800"/>
          <p14:tracePt t="11371" x="6057900" y="2203450"/>
          <p14:tracePt t="11371" x="6070600" y="2203450"/>
          <p14:tracePt t="11388" x="6076950" y="2203450"/>
          <p14:tracePt t="11388" x="6083300" y="2203450"/>
          <p14:tracePt t="11405" x="6089650" y="2197100"/>
          <p14:tracePt t="11405" x="6108700" y="2197100"/>
          <p14:tracePt t="11421" x="6115050" y="2197100"/>
          <p14:tracePt t="11421" x="6121400" y="2197100"/>
          <p14:tracePt t="11438" x="6127750" y="2203450"/>
          <p14:tracePt t="11438" x="6140450" y="2197100"/>
          <p14:tracePt t="11455" x="6146800" y="2197100"/>
          <p14:tracePt t="11455" x="6153150" y="2197100"/>
          <p14:tracePt t="11471" x="6159500" y="2197100"/>
          <p14:tracePt t="11471" x="6172200" y="2197100"/>
          <p14:tracePt t="11491" x="6178550" y="2197100"/>
          <p14:tracePt t="11504" x="6172200" y="2203450"/>
          <p14:tracePt t="11527" x="6159500" y="2209800"/>
          <p14:tracePt t="11540" x="6153150" y="2209800"/>
          <p14:tracePt t="11554" x="6140450" y="2216150"/>
          <p14:tracePt t="11554" x="6115050" y="2222500"/>
          <p14:tracePt t="11572" x="6096000" y="2228850"/>
          <p14:tracePt t="11572" x="6083300" y="2235200"/>
          <p14:tracePt t="11588" x="6064250" y="2241550"/>
          <p14:tracePt t="11588" x="6045200" y="2241550"/>
          <p14:tracePt t="11605" x="6026150" y="2254250"/>
          <p14:tracePt t="11605" x="5988050" y="2266950"/>
          <p14:tracePt t="11627" x="5969000" y="2273300"/>
          <p14:tracePt t="11637" x="5949950" y="2279650"/>
          <p14:tracePt t="11637" x="5918200" y="2292350"/>
          <p14:tracePt t="11656" x="5905500" y="2305050"/>
          <p14:tracePt t="11656" x="5892800" y="2311400"/>
          <p14:tracePt t="11672" x="5880100" y="2311400"/>
          <p14:tracePt t="11672" x="5867400" y="2317750"/>
          <p14:tracePt t="11688" x="5861050" y="2324100"/>
          <p14:tracePt t="11688" x="5854700" y="2324100"/>
          <p14:tracePt t="11706" x="5854700" y="2330450"/>
          <p14:tracePt t="11721" x="5854700" y="2324100"/>
          <p14:tracePt t="11738" x="5861050" y="2317750"/>
          <p14:tracePt t="11754" x="5867400" y="2311400"/>
          <p14:tracePt t="11771" x="5873750" y="2305050"/>
          <p14:tracePt t="11771" x="5886450" y="2298700"/>
          <p14:tracePt t="11791" x="5892800" y="2292350"/>
          <p14:tracePt t="11791" x="5899150" y="2286000"/>
          <p14:tracePt t="11806" x="5905500" y="2286000"/>
          <p14:tracePt t="11806" x="5911850" y="2279650"/>
          <p14:tracePt t="11823" x="5918200" y="2279650"/>
          <p14:tracePt t="11823" x="5924550" y="2273300"/>
          <p14:tracePt t="11840" x="5924550" y="2266950"/>
          <p14:tracePt t="11856" x="5930900" y="2260600"/>
          <p14:tracePt t="11871" x="5937250" y="2254250"/>
          <p14:tracePt t="11871" x="5937250" y="2247900"/>
          <p14:tracePt t="11889" x="5943600" y="2241550"/>
          <p14:tracePt t="11889" x="5943600" y="2235200"/>
          <p14:tracePt t="11889" x="5949950" y="2228850"/>
          <p14:tracePt t="11908" x="5956300" y="2228850"/>
          <p14:tracePt t="11921" x="5956300" y="2222500"/>
          <p14:tracePt t="11921" x="5969000" y="2216150"/>
          <p14:tracePt t="11940" x="5975350" y="2209800"/>
          <p14:tracePt t="11956" x="5981700" y="2203450"/>
          <p14:tracePt t="11971" x="5994400" y="2203450"/>
          <p14:tracePt t="11988" x="6000750" y="2203450"/>
          <p14:tracePt t="12005" x="6013450" y="2203450"/>
          <p14:tracePt t="12022" x="6019800" y="2209800"/>
          <p14:tracePt t="12039" x="6019800" y="2216150"/>
          <p14:tracePt t="12055" x="6019800" y="2222500"/>
          <p14:tracePt t="12072" x="6019800" y="2228850"/>
          <p14:tracePt t="12089" x="6013450" y="2235200"/>
          <p14:tracePt t="12105" x="6013450" y="2241550"/>
          <p14:tracePt t="12122" x="6007100" y="2247900"/>
          <p14:tracePt t="12139" x="6000750" y="2247900"/>
          <p14:tracePt t="12156" x="6007100" y="2254250"/>
          <p14:tracePt t="12187" x="6013450" y="2254250"/>
          <p14:tracePt t="12199" x="6019800" y="2254250"/>
          <p14:tracePt t="12208" x="6026150" y="2247900"/>
          <p14:tracePt t="12208" x="6032500" y="2247900"/>
          <p14:tracePt t="12224" x="6038850" y="2241550"/>
          <p14:tracePt t="12224" x="6045200" y="2235200"/>
          <p14:tracePt t="12243" x="6057900" y="2235200"/>
          <p14:tracePt t="12243" x="6064250" y="2228850"/>
          <p14:tracePt t="12257" x="6070600" y="2222500"/>
          <p14:tracePt t="12257" x="6083300" y="2216150"/>
          <p14:tracePt t="12257" x="6089650" y="2209800"/>
          <p14:tracePt t="12276" x="6096000" y="2203450"/>
          <p14:tracePt t="12276" x="6108700" y="2197100"/>
          <p14:tracePt t="12293" x="6115050" y="2197100"/>
          <p14:tracePt t="12293" x="6121400" y="2190750"/>
          <p14:tracePt t="12308" x="6127750" y="2190750"/>
          <p14:tracePt t="12308" x="6134100" y="2184400"/>
          <p14:tracePt t="12324" x="6140450" y="2184400"/>
          <p14:tracePt t="12324" x="6146800" y="2184400"/>
          <p14:tracePt t="12341" x="6153150" y="2184400"/>
          <p14:tracePt t="12356" x="6153150" y="2197100"/>
          <p14:tracePt t="12376" x="6153150" y="2203450"/>
          <p14:tracePt t="12547" x="6159500" y="2203450"/>
          <p14:tracePt t="12583" x="6153150" y="2209800"/>
          <p14:tracePt t="12643" x="6146800" y="2216150"/>
          <p14:tracePt t="12667" x="6140450" y="2216150"/>
          <p14:tracePt t="12679" x="6134100" y="2216150"/>
          <p14:tracePt t="12703" x="6127750" y="2222500"/>
          <p14:tracePt t="12787" x="6127750" y="2228850"/>
          <p14:tracePt t="12823" x="6121400" y="2235200"/>
          <p14:tracePt t="12847" x="6115050" y="2235200"/>
          <p14:tracePt t="12859" x="6108700" y="2241550"/>
          <p14:tracePt t="12875" x="6102350" y="2241550"/>
          <p14:tracePt t="12891" x="6096000" y="2241550"/>
          <p14:tracePt t="12907" x="6089650" y="2241550"/>
          <p14:tracePt t="12951" x="6083300" y="2241550"/>
          <p14:tracePt t="12979" x="6076950" y="2235200"/>
          <p14:tracePt t="13019" x="6083300" y="2228850"/>
          <p14:tracePt t="13087" x="6089650" y="2228850"/>
          <p14:tracePt t="13123" x="6096000" y="2228850"/>
          <p14:tracePt t="13191" x="6102350" y="2228850"/>
          <p14:tracePt t="13243" x="6108700" y="2228850"/>
          <p14:tracePt t="13280" x="6115050" y="2228850"/>
          <p14:tracePt t="13327" x="6121400" y="2228850"/>
          <p14:tracePt t="13407" x="6127750" y="2228850"/>
          <p14:tracePt t="13431" x="6134100" y="2228850"/>
          <p14:tracePt t="13455" x="6140450" y="2228850"/>
          <p14:tracePt t="13475" x="6140450" y="2235200"/>
          <p14:tracePt t="13499" x="6146800" y="2228850"/>
          <p14:tracePt t="13515" x="6153150" y="2228850"/>
          <p14:tracePt t="13535" x="6159500" y="2222500"/>
          <p14:tracePt t="13551" x="6165850" y="2222500"/>
          <p14:tracePt t="13567" x="6172200" y="2222500"/>
          <p14:tracePt t="13579" x="6178550" y="2222500"/>
          <p14:tracePt t="13603" x="6184900" y="2228850"/>
          <p14:tracePt t="13835" x="6191250" y="2235200"/>
          <p14:tracePt t="13851" x="6191250" y="2241550"/>
          <p14:tracePt t="13867" x="6197600" y="2254250"/>
          <p14:tracePt t="13880" x="6203950" y="2254250"/>
          <p14:tracePt t="13888" x="6210300" y="2260600"/>
          <p14:tracePt t="13903" x="6216650" y="2266950"/>
          <p14:tracePt t="13911" x="6223000" y="2266950"/>
          <p14:tracePt t="13928" x="6229350" y="2273300"/>
          <p14:tracePt t="13945" x="6235700" y="2279650"/>
          <p14:tracePt t="13963" x="6242050" y="2273300"/>
          <p14:tracePt t="14007" x="6248400" y="2266950"/>
          <p14:tracePt t="14107" x="6254750" y="2260600"/>
          <p14:tracePt t="14135" x="6261100" y="2260600"/>
          <p14:tracePt t="14203" x="6267450" y="2260600"/>
          <p14:tracePt t="14367" x="6273800" y="2254250"/>
          <p14:tracePt t="14400" x="6280150" y="2260600"/>
          <p14:tracePt t="14435" x="6280150" y="2254250"/>
          <p14:tracePt t="14479" x="6286500" y="2254250"/>
          <p14:tracePt t="14519" x="6292850" y="2247900"/>
          <p14:tracePt t="14555" x="6299200" y="2241550"/>
          <p14:tracePt t="14623" x="6305550" y="2241550"/>
          <p14:tracePt t="14647" x="6311900" y="2247900"/>
          <p14:tracePt t="14675" x="6318250" y="2254250"/>
          <p14:tracePt t="14811" x="6324600" y="2254250"/>
          <p14:tracePt t="14871" x="6324600" y="2260600"/>
          <p14:tracePt t="14975" x="6330950" y="2260600"/>
          <p14:tracePt t="15035" x="6337300" y="2260600"/>
          <p14:tracePt t="15135" x="6343650" y="2254250"/>
          <p14:tracePt t="15163" x="6350000" y="2254250"/>
          <p14:tracePt t="15307" x="6356350" y="2254250"/>
          <p14:tracePt t="15335" x="6362700" y="2254250"/>
          <p14:tracePt t="15376" x="6369050" y="2254250"/>
          <p14:tracePt t="15463" x="6375400" y="2247900"/>
          <p14:tracePt t="15651" x="6381750" y="2247900"/>
          <p14:tracePt t="15795" x="6388100" y="2247900"/>
          <p14:tracePt t="15979" x="6394450" y="2247900"/>
          <p14:tracePt t="16071" x="6400800" y="2247900"/>
          <p14:tracePt t="16207" x="6407150" y="2254250"/>
          <p14:tracePt t="16227" x="6407150" y="2260600"/>
          <p14:tracePt t="16279" x="6413500" y="2260600"/>
          <p14:tracePt t="16407" x="6419850" y="2260600"/>
          <p14:tracePt t="16431" x="6426200" y="2254250"/>
          <p14:tracePt t="16455" x="6432550" y="2254250"/>
          <p14:tracePt t="16467" x="6438900" y="2254250"/>
          <p14:tracePt t="16483" x="6445250" y="2247900"/>
          <p14:tracePt t="16499" x="6451600" y="2241550"/>
          <p14:tracePt t="16527" x="6457950" y="2241550"/>
          <p14:tracePt t="16543" x="6464300" y="2247900"/>
          <p14:tracePt t="16559" x="6470650" y="2247900"/>
          <p14:tracePt t="16575" x="6470650" y="2254250"/>
          <p14:tracePt t="16603" x="6477000" y="2260600"/>
          <p14:tracePt t="16663" x="6483350" y="2254250"/>
          <p14:tracePt t="16699" x="6483350" y="2247900"/>
          <p14:tracePt t="16723" x="6489700" y="2247900"/>
          <p14:tracePt t="16747" x="6496050" y="2241550"/>
          <p14:tracePt t="16775" x="6502400" y="2235200"/>
          <p14:tracePt t="16799" x="6502400" y="2228850"/>
          <p14:tracePt t="16815" x="6508750" y="2222500"/>
          <p14:tracePt t="16835" x="6515100" y="2222500"/>
          <p14:tracePt t="16859" x="6521450" y="2222500"/>
          <p14:tracePt t="16882" x="6527800" y="2222500"/>
          <p14:tracePt t="16895" x="6527800" y="2228850"/>
          <p14:tracePt t="16911" x="6534150" y="2235200"/>
          <p14:tracePt t="16927" x="6540500" y="2241550"/>
          <p14:tracePt t="16927" x="6540500" y="2247900"/>
          <p14:tracePt t="16939" x="6546850" y="2254250"/>
          <p14:tracePt t="16956" x="6553200" y="2260600"/>
          <p14:tracePt t="16971" x="6553200" y="2266950"/>
          <p14:tracePt t="16988" x="6559550" y="2273300"/>
          <p14:tracePt t="17005" x="6565900" y="2273300"/>
          <p14:tracePt t="17031" x="6572250" y="2279650"/>
          <p14:tracePt t="17117" x="6572250" y="2273300"/>
          <p14:tracePt t="17495" x="6565900" y="2266950"/>
          <p14:tracePt t="17527" x="6565900" y="2260600"/>
          <p14:tracePt t="17599" x="6559550" y="2260600"/>
          <p14:tracePt t="17639" x="6559550" y="2254250"/>
          <p14:tracePt t="17675" x="6553200" y="2247900"/>
          <p14:tracePt t="17707" x="6553200" y="2241550"/>
          <p14:tracePt t="17727" x="6553200" y="2235200"/>
          <p14:tracePt t="17751" x="6553200" y="2228850"/>
          <p14:tracePt t="17775" x="6553200" y="2222500"/>
          <p14:tracePt t="17803" x="6559550" y="2222500"/>
          <p14:tracePt t="17839" x="6559550" y="2216150"/>
          <p14:tracePt t="17871" x="6559550" y="2209800"/>
          <p14:tracePt t="17895" x="6559550" y="2203450"/>
          <p14:tracePt t="17915" x="6559550" y="2197100"/>
          <p14:tracePt t="17939" x="6553200" y="2197100"/>
          <p14:tracePt t="17967" x="6546850" y="2197100"/>
          <p14:tracePt t="17991" x="6540500" y="2203450"/>
          <p14:tracePt t="18007" x="6534150" y="2209800"/>
          <p14:tracePt t="18019" x="6527800" y="2216150"/>
          <p14:tracePt t="18035" x="6521450" y="2222500"/>
          <p14:tracePt t="18044" x="6521450" y="2228850"/>
          <p14:tracePt t="18044" x="6515100" y="2228850"/>
          <p14:tracePt t="18060" x="6508750" y="2235200"/>
          <p14:tracePt t="18060" x="6502400" y="2241550"/>
          <p14:tracePt t="18076" x="6496050" y="2247900"/>
          <p14:tracePt t="18076" x="6489700" y="2247900"/>
          <p14:tracePt t="18094" x="6483350" y="2247900"/>
          <p14:tracePt t="18108" x="6477000" y="2247900"/>
          <p14:tracePt t="18125" x="6483350" y="2241550"/>
          <p14:tracePt t="18171" x="6470650" y="2235200"/>
          <p14:tracePt t="18223" x="6464300" y="2235200"/>
          <p14:tracePt t="18231" x="6457950" y="2241550"/>
          <p14:tracePt t="18243" x="6451600" y="2241550"/>
          <p14:tracePt t="18243" x="6419850" y="2247900"/>
          <p14:tracePt t="18260" x="6400800" y="2254250"/>
          <p14:tracePt t="18260" x="6375400" y="2254250"/>
          <p14:tracePt t="18277" x="6350000" y="2260600"/>
          <p14:tracePt t="18277" x="6318250" y="2266950"/>
          <p14:tracePt t="18294" x="6273800" y="2273300"/>
          <p14:tracePt t="18294" x="6223000" y="2279650"/>
          <p14:tracePt t="18310" x="6165850" y="2286000"/>
          <p14:tracePt t="18310" x="6096000" y="2286000"/>
          <p14:tracePt t="18328" x="5937250" y="2298700"/>
          <p14:tracePt t="18328" x="5842000" y="2305050"/>
          <p14:tracePt t="18344" x="5740400" y="2311400"/>
          <p14:tracePt t="18344" x="5638800" y="2317750"/>
          <p14:tracePt t="18360" x="5524500" y="2324100"/>
          <p14:tracePt t="18360" x="5410200" y="2336800"/>
          <p14:tracePt t="18377" x="5289550" y="2355850"/>
          <p14:tracePt t="18377" x="5162550" y="2374900"/>
          <p14:tracePt t="18377" x="5041900" y="2393950"/>
          <p14:tracePt t="18396" x="4914900" y="2419350"/>
          <p14:tracePt t="18409" x="4787900" y="2438400"/>
          <p14:tracePt t="18409" x="4527550" y="2495550"/>
          <p14:tracePt t="18428" x="4400550" y="2520950"/>
          <p14:tracePt t="18428" x="4273550" y="2546350"/>
          <p14:tracePt t="18444" x="4146550" y="2571750"/>
          <p14:tracePt t="18444" x="4025900" y="2597150"/>
          <p14:tracePt t="18461" x="3898900" y="2616200"/>
          <p14:tracePt t="18461" x="3784600" y="2641600"/>
          <p14:tracePt t="18477" x="3663950" y="2660650"/>
          <p14:tracePt t="18477" x="3556000" y="2686050"/>
          <p14:tracePt t="18477" x="3441700" y="2705100"/>
          <p14:tracePt t="18497" x="3340100" y="2717800"/>
          <p14:tracePt t="18497" x="3238500" y="2724150"/>
          <p14:tracePt t="18511" x="3136900" y="2730500"/>
          <p14:tracePt t="18511" x="3041650" y="2736850"/>
          <p14:tracePt t="18528" x="2946400" y="2736850"/>
          <p14:tracePt t="18528" x="2851150" y="2736850"/>
          <p14:tracePt t="18545" x="2762250" y="2730500"/>
          <p14:tracePt t="18545" x="2590800" y="2730500"/>
          <p14:tracePt t="18561" x="2501900" y="2730500"/>
          <p14:tracePt t="18561" x="2419350" y="2730500"/>
          <p14:tracePt t="18578" x="2336800" y="2730500"/>
          <p14:tracePt t="18578" x="2254250" y="2730500"/>
          <p14:tracePt t="18595" x="2178050" y="2736850"/>
          <p14:tracePt t="18595" x="2095500" y="2743200"/>
          <p14:tracePt t="18611" x="2012950" y="2749550"/>
          <p14:tracePt t="18611" x="1854200" y="2768600"/>
          <p14:tracePt t="18628" x="1771650" y="2781300"/>
          <p14:tracePt t="18628" x="1689100" y="2794000"/>
          <p14:tracePt t="18645" x="1612900" y="2806700"/>
          <p14:tracePt t="18645" x="1543050" y="2819400"/>
          <p14:tracePt t="18662" x="1466850" y="2832100"/>
          <p14:tracePt t="18662" x="1403350" y="2838450"/>
          <p14:tracePt t="18662" x="1339850" y="2851150"/>
          <p14:tracePt t="18681" x="1276350" y="2857500"/>
          <p14:tracePt t="18693" x="1225550" y="2863850"/>
          <p14:tracePt t="18693" x="1130300" y="2876550"/>
          <p14:tracePt t="18712" x="1085850" y="2876550"/>
          <p14:tracePt t="18712" x="1041400" y="2882900"/>
          <p14:tracePt t="18728" x="1003300" y="2882900"/>
          <p14:tracePt t="18728" x="971550" y="2882900"/>
          <p14:tracePt t="18728" x="939800" y="2882900"/>
          <p14:tracePt t="18749" x="914400" y="2882900"/>
          <p14:tracePt t="18760" x="889000" y="2882900"/>
          <p14:tracePt t="18760" x="844550" y="2876550"/>
          <p14:tracePt t="18781" x="825500" y="2870200"/>
          <p14:tracePt t="18781" x="812800" y="2870200"/>
          <p14:tracePt t="18797" x="800100" y="2863850"/>
          <p14:tracePt t="18797" x="793750" y="2857500"/>
          <p14:tracePt t="18812" x="781050" y="2857500"/>
          <p14:tracePt t="18812" x="774700" y="2851150"/>
          <p14:tracePt t="18829" x="768350" y="2851150"/>
          <p14:tracePt t="18829" x="762000" y="2851150"/>
          <p14:tracePt t="18829" x="755650" y="2844800"/>
          <p14:tracePt t="18847" x="749300" y="2838450"/>
          <p14:tracePt t="18847" x="742950" y="2838450"/>
          <p14:tracePt t="18862" x="736600" y="2832100"/>
          <p14:tracePt t="18878" x="730250" y="2819400"/>
          <p14:tracePt t="18894" x="723900" y="2813050"/>
          <p14:tracePt t="18911" x="717550" y="2806700"/>
          <p14:tracePt t="18911" x="711200" y="2806700"/>
          <p14:tracePt t="18929" x="704850" y="2800350"/>
          <p14:tracePt t="18944" x="698500" y="2800350"/>
          <p14:tracePt t="18961" x="698500" y="2794000"/>
          <p14:tracePt t="18978" x="692150" y="2787650"/>
          <p14:tracePt t="18995" x="692150" y="2781300"/>
          <p14:tracePt t="19011" x="698500" y="2781300"/>
          <p14:tracePt t="19079" x="704850" y="2774950"/>
          <p14:tracePt t="19099" x="711200" y="2774950"/>
          <p14:tracePt t="19107" x="952500" y="2762250"/>
          <p14:tracePt t="19202" x="990600" y="2762250"/>
          <p14:tracePt t="19208" x="1035050" y="2762250"/>
          <p14:tracePt t="19216" x="1117600" y="2762250"/>
          <p14:tracePt t="19229" x="1206500" y="2762250"/>
          <p14:tracePt t="19246" x="1301750" y="2762250"/>
          <p14:tracePt t="19262" x="1447800" y="2762250"/>
          <p14:tracePt t="19279" x="1549400" y="2755900"/>
          <p14:tracePt t="19296" x="1638300" y="2743200"/>
          <p14:tracePt t="19312" x="1727200" y="2730500"/>
          <p14:tracePt t="19329" x="1803400" y="2724150"/>
          <p14:tracePt t="19329" x="1841500" y="2717800"/>
          <p14:tracePt t="19348" x="1905000" y="2711450"/>
          <p14:tracePt t="19367" x="1962150" y="2711450"/>
          <p14:tracePt t="19380" x="2006600" y="2711450"/>
          <p14:tracePt t="19396" x="2044700" y="2711450"/>
          <p14:tracePt t="19413" x="2076450" y="2711450"/>
          <p14:tracePt t="19413" x="2089150" y="2705100"/>
          <p14:tracePt t="19432" x="2108200" y="2705100"/>
          <p14:tracePt t="19448" x="2120900" y="2711450"/>
          <p14:tracePt t="19463" x="2127250" y="2711450"/>
          <p14:tracePt t="19479" x="2133600" y="2711450"/>
          <p14:tracePt t="19496" x="2133600" y="2717800"/>
          <p14:tracePt t="19513" x="2133600" y="2724150"/>
          <p14:tracePt t="19544" x="2127250" y="2730500"/>
          <p14:tracePt t="19579" x="2127250" y="2736850"/>
          <p14:tracePt t="19603" x="2133600" y="2743200"/>
          <p14:tracePt t="19636" x="2133600" y="2749550"/>
          <p14:tracePt t="19647" x="2133600" y="2755900"/>
          <p14:tracePt t="19671" x="2139950" y="2755900"/>
          <p14:tracePt t="19759" x="2139950" y="2762250"/>
          <p14:tracePt t="19800" x="2146300" y="2768600"/>
          <p14:tracePt t="19827" x="2152650" y="2768600"/>
          <p14:tracePt t="19869" x="2159000" y="2774950"/>
          <p14:tracePt t="20107" x="2159000" y="2768600"/>
          <p14:tracePt t="20195" x="2165350" y="2762250"/>
          <p14:tracePt t="20479" x="2171700" y="2762250"/>
          <p14:tracePt t="20511" x="2178050" y="2768600"/>
          <p14:tracePt t="20535" x="2184400" y="2768600"/>
          <p14:tracePt t="20555" x="2190750" y="2768600"/>
          <p14:tracePt t="20571" x="2197100" y="2768600"/>
          <p14:tracePt t="20587" x="2203450" y="2774950"/>
          <p14:tracePt t="20599" x="2209800" y="2774950"/>
          <p14:tracePt t="20615" x="2216150" y="2774950"/>
          <p14:tracePt t="20631" x="2222500" y="2774950"/>
          <p14:tracePt t="20647" x="2228850" y="2774950"/>
          <p14:tracePt t="20659" x="2235200" y="2774950"/>
          <p14:tracePt t="20675" x="2241550" y="2774950"/>
          <p14:tracePt t="20691" x="2247900" y="2774950"/>
          <p14:tracePt t="20700" x="2260600" y="2781300"/>
          <p14:tracePt t="20716" x="2266950" y="2781300"/>
          <p14:tracePt t="20733" x="2273300" y="2781300"/>
          <p14:tracePt t="20733" x="2279650" y="2774950"/>
          <p14:tracePt t="20752" x="2286000" y="2774950"/>
          <p14:tracePt t="20752" x="2292350" y="2774950"/>
          <p14:tracePt t="20768" x="2298700" y="2774950"/>
          <p14:tracePt t="20768" x="2311400" y="2774950"/>
          <p14:tracePt t="20768" x="2317750" y="2774950"/>
          <p14:tracePt t="20788" x="2330450" y="2781300"/>
          <p14:tracePt t="20800" x="2336800" y="2781300"/>
          <p14:tracePt t="20800" x="2349500" y="2781300"/>
          <p14:tracePt t="20800" x="2374900" y="2781300"/>
          <p14:tracePt t="20833" x="2393950" y="2781300"/>
          <p14:tracePt t="20836" x="2406650" y="2781300"/>
          <p14:tracePt t="20836" x="2419350" y="2781300"/>
          <p14:tracePt t="20852" x="2438400" y="2781300"/>
          <p14:tracePt t="20852" x="2451100" y="2781300"/>
          <p14:tracePt t="20869" x="2470150" y="2781300"/>
          <p14:tracePt t="20869" x="2482850" y="2787650"/>
          <p14:tracePt t="20869" x="2501900" y="2787650"/>
          <p14:tracePt t="20887" x="2514600" y="2787650"/>
          <p14:tracePt t="20887" x="2527300" y="2787650"/>
          <p14:tracePt t="20902" x="2546350" y="2794000"/>
          <p14:tracePt t="20902" x="2559050" y="2794000"/>
          <p14:tracePt t="20919" x="2578100" y="2800350"/>
          <p14:tracePt t="20919" x="2590800" y="2800350"/>
          <p14:tracePt t="20936" x="2603500" y="2806700"/>
          <p14:tracePt t="20936" x="2616200" y="2813050"/>
          <p14:tracePt t="20953" x="2628900" y="2813050"/>
          <p14:tracePt t="20953" x="2660650" y="2825750"/>
          <p14:tracePt t="20969" x="2673350" y="2832100"/>
          <p14:tracePt t="20969" x="2692400" y="2832100"/>
          <p14:tracePt t="20986" x="2711450" y="2838450"/>
          <p14:tracePt t="20986" x="2730500" y="2844800"/>
          <p14:tracePt t="21003" x="2743200" y="2851150"/>
          <p14:tracePt t="21003" x="2781300" y="2863850"/>
          <p14:tracePt t="21020" x="2806700" y="2876550"/>
          <p14:tracePt t="21020" x="2825750" y="2876550"/>
          <p14:tracePt t="21036" x="2844800" y="2889250"/>
          <p14:tracePt t="21036" x="2863850" y="2895600"/>
          <p14:tracePt t="21053" x="2882900" y="2895600"/>
          <p14:tracePt t="21053" x="2901950" y="2901950"/>
          <p14:tracePt t="21070" x="2921000" y="2901950"/>
          <p14:tracePt t="21070" x="2946400" y="2901950"/>
          <p14:tracePt t="21070" x="2965450" y="2901950"/>
          <p14:tracePt t="21089" x="2984500" y="2901950"/>
          <p14:tracePt t="21101" x="3003550" y="2901950"/>
          <p14:tracePt t="21101" x="3035300" y="2895600"/>
          <p14:tracePt t="21123" x="3054350" y="2895600"/>
          <p14:tracePt t="21123" x="3073400" y="2895600"/>
          <p14:tracePt t="21136" x="3092450" y="2889250"/>
          <p14:tracePt t="21136" x="3111500" y="2889250"/>
          <p14:tracePt t="21153" x="3124200" y="2889250"/>
          <p14:tracePt t="21153" x="3143250" y="2882900"/>
          <p14:tracePt t="21170" x="3155950" y="2882900"/>
          <p14:tracePt t="21170" x="3187700" y="2876550"/>
          <p14:tracePt t="21188" x="3200400" y="2876550"/>
          <p14:tracePt t="21188" x="3213100" y="2870200"/>
          <p14:tracePt t="21203" x="3219450" y="2870200"/>
          <p14:tracePt t="21203" x="3232150" y="2870200"/>
          <p14:tracePt t="21220" x="3244850" y="2870200"/>
          <p14:tracePt t="21220" x="3257550" y="2870200"/>
          <p14:tracePt t="21236" x="3276600" y="2870200"/>
          <p14:tracePt t="21236" x="3289300" y="2863850"/>
          <p14:tracePt t="21253" x="3302000" y="2863850"/>
          <p14:tracePt t="21253" x="3333750" y="2857500"/>
          <p14:tracePt t="21271" x="3352800" y="2857500"/>
          <p14:tracePt t="21271" x="3371850" y="2851150"/>
          <p14:tracePt t="21287" x="3384550" y="2844800"/>
          <p14:tracePt t="21287" x="3409950" y="2844800"/>
          <p14:tracePt t="21304" x="3429000" y="2838450"/>
          <p14:tracePt t="21304" x="3473450" y="2825750"/>
          <p14:tracePt t="21320" x="3498850" y="2825750"/>
          <p14:tracePt t="21320" x="3524250" y="2819400"/>
          <p14:tracePt t="21337" x="3556000" y="2813050"/>
          <p14:tracePt t="21337" x="3581400" y="2806700"/>
          <p14:tracePt t="21353" x="3613150" y="2800350"/>
          <p14:tracePt t="21353" x="3644900" y="2794000"/>
          <p14:tracePt t="21353" x="3676650" y="2787650"/>
          <p14:tracePt t="21376" x="3714750" y="2781300"/>
          <p14:tracePt t="21376" x="3746500" y="2774950"/>
          <p14:tracePt t="21388" x="3778250" y="2768600"/>
          <p14:tracePt t="21388" x="3816350" y="2755900"/>
          <p14:tracePt t="21404" x="3848100" y="2755900"/>
          <p14:tracePt t="21404" x="3879850" y="2749550"/>
          <p14:tracePt t="21421" x="3911600" y="2743200"/>
          <p14:tracePt t="21421" x="3937000" y="2736850"/>
          <p14:tracePt t="21437" x="3968750" y="2736850"/>
          <p14:tracePt t="21437" x="3994150" y="2736850"/>
          <p14:tracePt t="21437" x="4013200" y="2730500"/>
          <p14:tracePt t="21456" x="4038600" y="2730500"/>
          <p14:tracePt t="21469" x="4057650" y="2730500"/>
          <p14:tracePt t="21469" x="4095750" y="2736850"/>
          <p14:tracePt t="21487" x="4114800" y="2736850"/>
          <p14:tracePt t="21487" x="4127500" y="2743200"/>
          <p14:tracePt t="21504" x="4140200" y="2749550"/>
          <p14:tracePt t="21504" x="4152900" y="2749550"/>
          <p14:tracePt t="21521" x="4165600" y="2755900"/>
          <p14:tracePt t="21521" x="4178300" y="2762250"/>
          <p14:tracePt t="21521" x="4184650" y="2768600"/>
          <p14:tracePt t="21540" x="4191000" y="2774950"/>
          <p14:tracePt t="21553" x="4197350" y="2781300"/>
          <p14:tracePt t="21553" x="4210050" y="2787650"/>
          <p14:tracePt t="21571" x="4216400" y="2794000"/>
          <p14:tracePt t="21571" x="4222750" y="2794000"/>
          <p14:tracePt t="21588" x="4229100" y="2800350"/>
          <p14:tracePt t="21603" x="4235450" y="2806700"/>
          <p14:tracePt t="21620" x="4241800" y="2813050"/>
          <p14:tracePt t="21636" x="4241800" y="2819400"/>
          <p14:tracePt t="21653" x="4248150" y="2825750"/>
          <p14:tracePt t="21672" x="4248150" y="2832100"/>
          <p14:tracePt t="21695" x="4254500" y="2838450"/>
          <p14:tracePt t="21711" x="4254500" y="2844800"/>
          <p14:tracePt t="21739" x="4254500" y="2851150"/>
          <p14:tracePt t="21763" x="4254500" y="2857500"/>
          <p14:tracePt t="21787" x="4248150" y="2851150"/>
          <p14:tracePt t="21875" x="4248150" y="2844800"/>
          <p14:tracePt t="21891" x="4248150" y="2838450"/>
          <p14:tracePt t="21915" x="4241800" y="2838450"/>
          <p14:tracePt t="21935" x="4235450" y="2832100"/>
          <p14:tracePt t="21959" x="4235450" y="2825750"/>
          <p14:tracePt t="21975" x="4229100" y="2819400"/>
          <p14:tracePt t="21987" x="4222750" y="2813050"/>
          <p14:tracePt t="22003" x="4216400" y="2806700"/>
          <p14:tracePt t="22019" x="4210050" y="2800350"/>
          <p14:tracePt t="22031" x="4210050" y="2794000"/>
          <p14:tracePt t="22047" x="4203700" y="2787650"/>
          <p14:tracePt t="22063" x="4197350" y="2787650"/>
          <p14:tracePt t="22079" x="4191000" y="2781300"/>
          <p14:tracePt t="22092" x="4184650" y="2781300"/>
          <p14:tracePt t="22108" x="4178300" y="2774950"/>
          <p14:tracePt t="22151" x="4267200" y="2800350"/>
          <p14:tracePt t="22349" x="4273550" y="2800350"/>
          <p14:tracePt t="22355" x="4286250" y="2800350"/>
          <p14:tracePt t="22372" x="4298950" y="2800350"/>
          <p14:tracePt t="22389" x="4311650" y="2800350"/>
          <p14:tracePt t="22407" x="4324350" y="2806700"/>
          <p14:tracePt t="22424" x="4337050" y="2806700"/>
          <p14:tracePt t="22440" x="4349750" y="2813050"/>
          <p14:tracePt t="22456" x="4362450" y="2813050"/>
          <p14:tracePt t="22473" x="4375150" y="2819400"/>
          <p14:tracePt t="22473" x="4381500" y="2819400"/>
          <p14:tracePt t="22494" x="4400550" y="2813050"/>
          <p14:tracePt t="22507" x="4413250" y="2813050"/>
          <p14:tracePt t="22524" x="4419600" y="2806700"/>
          <p14:tracePt t="22540" x="4432300" y="2806700"/>
          <p14:tracePt t="22556" x="4438650" y="2800350"/>
          <p14:tracePt t="22573" x="4445000" y="2800350"/>
          <p14:tracePt t="22590" x="4438650" y="2794000"/>
          <p14:tracePt t="22663" x="4432300" y="2794000"/>
          <p14:tracePt t="22679" x="4425950" y="2787650"/>
          <p14:tracePt t="22695" x="4413250" y="2787650"/>
          <p14:tracePt t="22708" x="4406900" y="2787650"/>
          <p14:tracePt t="22715" x="4406900" y="2781300"/>
          <p14:tracePt t="22723" x="4394200" y="2781300"/>
          <p14:tracePt t="22744" x="4381500" y="2774950"/>
          <p14:tracePt t="22757" x="4368800" y="2774950"/>
          <p14:tracePt t="22757" x="4362450" y="2774950"/>
          <p14:tracePt t="22776" x="4343400" y="2768600"/>
          <p14:tracePt t="22794" x="4324350" y="2755900"/>
          <p14:tracePt t="22808" x="4298950" y="2743200"/>
          <p14:tracePt t="22824" x="4267200" y="2724150"/>
          <p14:tracePt t="22841" x="4241800" y="2698750"/>
          <p14:tracePt t="22857" x="4210050" y="2647950"/>
          <p14:tracePt t="22874" x="4203700" y="2603500"/>
          <p14:tracePt t="22891" x="4203700" y="2552700"/>
          <p14:tracePt t="22907" x="4210050" y="2489200"/>
          <p14:tracePt t="22924" x="4235450" y="2387600"/>
          <p14:tracePt t="22942" x="4260850" y="2330450"/>
          <p14:tracePt t="22958" x="4292600" y="2292350"/>
          <p14:tracePt t="22974" x="4362450" y="2254250"/>
          <p14:tracePt t="22995" x="4419600" y="2235200"/>
          <p14:tracePt t="23008" x="4476750" y="2228850"/>
          <p14:tracePt t="23025" x="4527550" y="2228850"/>
          <p14:tracePt t="23042" x="4572000" y="2241550"/>
          <p14:tracePt t="23042" x="4597400" y="2254250"/>
          <p14:tracePt t="23060" x="4635500" y="2292350"/>
          <p14:tracePt t="23076" x="4673600" y="2330450"/>
          <p14:tracePt t="23092" x="4705350" y="2381250"/>
          <p14:tracePt t="23108" x="4724400" y="2425700"/>
          <p14:tracePt t="23125" x="4730750" y="2476500"/>
          <p14:tracePt t="23125" x="4730750" y="2501900"/>
          <p14:tracePt t="23144" x="4711700" y="2546350"/>
          <p14:tracePt t="23160" x="4692650" y="2590800"/>
          <p14:tracePt t="23176" x="4660900" y="2635250"/>
          <p14:tracePt t="23192" x="4629150" y="2673350"/>
          <p14:tracePt t="23208" x="4597400" y="2705100"/>
          <p14:tracePt t="23225" x="4546600" y="2736850"/>
          <p14:tracePt t="23244" x="4508500" y="2755900"/>
          <p14:tracePt t="23259" x="4476750" y="2768600"/>
          <p14:tracePt t="23275" x="4432300" y="2781300"/>
          <p14:tracePt t="23293" x="4406900" y="2787650"/>
          <p14:tracePt t="23309" x="4387850" y="2787650"/>
          <p14:tracePt t="23326" x="4368800" y="2787650"/>
          <p14:tracePt t="23342" x="4349750" y="2787650"/>
          <p14:tracePt t="23360" x="4337050" y="2781300"/>
          <p14:tracePt t="23376" x="4330700" y="2781300"/>
          <p14:tracePt t="23392" x="4324350" y="2774950"/>
          <p14:tracePt t="23409" x="4318000" y="2774950"/>
          <p14:tracePt t="23425" x="4311650" y="2774950"/>
          <p14:tracePt t="23443" x="4305300" y="2774950"/>
          <p14:tracePt t="23459" x="4298950" y="2774950"/>
          <p14:tracePt t="23475" x="4292600" y="2774950"/>
          <p14:tracePt t="23496" x="4286250" y="2774950"/>
          <p14:tracePt t="23527" x="4286250" y="2781300"/>
          <p14:tracePt t="23579" x="4279900" y="2781300"/>
          <p14:tracePt t="23795" x="4279900" y="2774950"/>
          <p14:tracePt t="23931" x="4279900" y="2768600"/>
          <p14:tracePt t="23947" x="4279900" y="2762250"/>
          <p14:tracePt t="23959" x="4279900" y="2755900"/>
          <p14:tracePt t="23975" x="4279900" y="2749550"/>
          <p14:tracePt t="23992" x="4286250" y="2749550"/>
          <p14:tracePt t="24015" x="4292600" y="2755900"/>
          <p14:tracePt t="24027" x="4305300" y="2762250"/>
          <p14:tracePt t="24043" x="4311650" y="2768600"/>
          <p14:tracePt t="24059" x="4318000" y="2768600"/>
          <p14:tracePt t="24067" x="4324350" y="2774950"/>
          <p14:tracePt t="24067" x="4330700" y="2774950"/>
          <p14:tracePt t="24080" x="4349750" y="2781300"/>
          <p14:tracePt t="24096" x="4368800" y="2787650"/>
          <p14:tracePt t="24111" x="4400550" y="2794000"/>
          <p14:tracePt t="24128" x="4438650" y="2800350"/>
          <p14:tracePt t="24145" x="4483100" y="2813050"/>
          <p14:tracePt t="24145" x="4508500" y="2813050"/>
          <p14:tracePt t="24164" x="4552950" y="2825750"/>
          <p14:tracePt t="24180" x="4591050" y="2832100"/>
          <p14:tracePt t="24195" x="4610100" y="2832100"/>
          <p14:tracePt t="24212" x="4654550" y="2832100"/>
          <p14:tracePt t="24212" x="4679950" y="2838450"/>
          <p14:tracePt t="24212" x="4699000" y="2832100"/>
          <p14:tracePt t="24232" x="4718050" y="2838450"/>
          <p14:tracePt t="24245" x="4737100" y="2832100"/>
          <p14:tracePt t="24245" x="4781550" y="2832100"/>
          <p14:tracePt t="24263" x="4800600" y="2832100"/>
          <p14:tracePt t="24263" x="4819650" y="2825750"/>
          <p14:tracePt t="24279" x="4838700" y="2832100"/>
          <p14:tracePt t="24279" x="4851400" y="2832100"/>
          <p14:tracePt t="24297" x="4870450" y="2832100"/>
          <p14:tracePt t="24297" x="4895850" y="2838450"/>
          <p14:tracePt t="24313" x="4914900" y="2844800"/>
          <p14:tracePt t="24313" x="4921250" y="2851150"/>
          <p14:tracePt t="24330" x="4933950" y="2851150"/>
          <p14:tracePt t="24330" x="4946650" y="2857500"/>
          <p14:tracePt t="24346" x="4953000" y="2863850"/>
          <p14:tracePt t="24346" x="4959350" y="2870200"/>
          <p14:tracePt t="24365" x="4972050" y="2876550"/>
          <p14:tracePt t="24365" x="4978400" y="2882900"/>
          <p14:tracePt t="24380" x="4991100" y="2889250"/>
          <p14:tracePt t="24395" x="4997450" y="2889250"/>
          <p14:tracePt t="24412" x="5010150" y="2889250"/>
          <p14:tracePt t="24439" x="5016500" y="2889250"/>
          <p14:tracePt t="24455" x="5022850" y="2882900"/>
          <p14:tracePt t="24471" x="5029200" y="2882900"/>
          <p14:tracePt t="24487" x="5035550" y="2882900"/>
          <p14:tracePt t="24499" x="5041900" y="2882900"/>
          <p14:tracePt t="24516" x="5054600" y="2882900"/>
          <p14:tracePt t="24532" x="5060950" y="2889250"/>
          <p14:tracePt t="24548" x="5067300" y="2889250"/>
          <p14:tracePt t="24548" x="5073650" y="2889250"/>
          <p14:tracePt t="24564" x="5080000" y="2889250"/>
          <p14:tracePt t="24579" x="5092700" y="2895600"/>
          <p14:tracePt t="24596" x="5099050" y="2895600"/>
          <p14:tracePt t="24614" x="5105400" y="2901950"/>
          <p14:tracePt t="24630" x="5099050" y="2895600"/>
          <p14:tracePt t="24671" x="5092700" y="2889250"/>
          <p14:tracePt t="24695" x="5137150" y="2863850"/>
          <p14:tracePt t="24997" x="5143500" y="2863850"/>
          <p14:tracePt t="25003" x="5156200" y="2863850"/>
          <p14:tracePt t="25014" x="5175250" y="2857500"/>
          <p14:tracePt t="25031" x="5213350" y="2857500"/>
          <p14:tracePt t="25048" x="5238750" y="2851150"/>
          <p14:tracePt t="25064" x="5264150" y="2851150"/>
          <p14:tracePt t="25081" x="5295900" y="2851150"/>
          <p14:tracePt t="25081" x="5308600" y="2851150"/>
          <p14:tracePt t="25100" x="5340350" y="2844800"/>
          <p14:tracePt t="25119" x="5365750" y="2844800"/>
          <p14:tracePt t="25132" x="5384800" y="2844800"/>
          <p14:tracePt t="25148" x="5403850" y="2851150"/>
          <p14:tracePt t="25165" x="5416550" y="2851150"/>
          <p14:tracePt t="25183" x="5422900" y="2851150"/>
          <p14:tracePt t="25199" x="5416550" y="2851150"/>
          <p14:tracePt t="25399" x="5410200" y="2844800"/>
          <p14:tracePt t="25483" x="5410200" y="2838450"/>
          <p14:tracePt t="25527" x="5416550" y="2838450"/>
          <p14:tracePt t="25688" x="5422900" y="2838450"/>
          <p14:tracePt t="25692" x="5429250" y="2838450"/>
          <p14:tracePt t="25700" x="5448300" y="2832100"/>
          <p14:tracePt t="25716" x="5467350" y="2832100"/>
          <p14:tracePt t="25733" x="5486400" y="2825750"/>
          <p14:tracePt t="25750" x="5524500" y="2825750"/>
          <p14:tracePt t="25768" x="5556250" y="2819400"/>
          <p14:tracePt t="25783" x="5588000" y="2813050"/>
          <p14:tracePt t="25800" x="5619750" y="2813050"/>
          <p14:tracePt t="25817" x="5651500" y="2806700"/>
          <p14:tracePt t="25817" x="5670550" y="2800350"/>
          <p14:tracePt t="25835" x="5702300" y="2800350"/>
          <p14:tracePt t="25852" x="5740400" y="2794000"/>
          <p14:tracePt t="25869" x="5772150" y="2794000"/>
          <p14:tracePt t="25884" x="5803900" y="2787650"/>
          <p14:tracePt t="25900" x="5842000" y="2787650"/>
          <p14:tracePt t="25917" x="5892800" y="2787650"/>
          <p14:tracePt t="25934" x="5918200" y="2787650"/>
          <p14:tracePt t="25951" x="5949950" y="2781300"/>
          <p14:tracePt t="25967" x="5975350" y="2781300"/>
          <p14:tracePt t="25984" x="6013450" y="2774950"/>
          <p14:tracePt t="26001" x="6032500" y="2774950"/>
          <p14:tracePt t="26018" x="6051550" y="2774950"/>
          <p14:tracePt t="26035" x="6083300" y="2774950"/>
          <p14:tracePt t="26051" x="6096000" y="2774950"/>
          <p14:tracePt t="26068" x="6108700" y="2774950"/>
          <p14:tracePt t="26084" x="6121400" y="2774950"/>
          <p14:tracePt t="26101" x="6134100" y="2774950"/>
          <p14:tracePt t="26101" x="6140450" y="2774950"/>
          <p14:tracePt t="26122" x="6146800" y="2774950"/>
          <p14:tracePt t="26137" x="6153150" y="2774950"/>
          <p14:tracePt t="26151" x="6165850" y="2774950"/>
          <p14:tracePt t="26168" x="6178550" y="2781300"/>
          <p14:tracePt t="26185" x="6184900" y="2781300"/>
          <p14:tracePt t="26201" x="6203950" y="2781300"/>
          <p14:tracePt t="26220" x="6216650" y="2781300"/>
          <p14:tracePt t="26235" x="6229350" y="2774950"/>
          <p14:tracePt t="26252" x="6248400" y="2774950"/>
          <p14:tracePt t="26268" x="6261100" y="2774950"/>
          <p14:tracePt t="26268" x="6267450" y="2774950"/>
          <p14:tracePt t="26289" x="6280150" y="2774950"/>
          <p14:tracePt t="26302" x="6299200" y="2774950"/>
          <p14:tracePt t="26319" x="6311900" y="2774950"/>
          <p14:tracePt t="26335" x="6343650" y="2768600"/>
          <p14:tracePt t="26352" x="6356350" y="2768600"/>
          <p14:tracePt t="26371" x="6375400" y="2768600"/>
          <p14:tracePt t="26385" x="6388100" y="2762250"/>
          <p14:tracePt t="26402" x="6407150" y="2762250"/>
          <p14:tracePt t="26420" x="6419850" y="2755900"/>
          <p14:tracePt t="26436" x="6432550" y="2755900"/>
          <p14:tracePt t="26452" x="6438900" y="2755900"/>
          <p14:tracePt t="26468" x="6451600" y="2755900"/>
          <p14:tracePt t="26468" x="6457950" y="2755900"/>
          <p14:tracePt t="26491" x="6470650" y="2755900"/>
          <p14:tracePt t="26503" x="6483350" y="2755900"/>
          <p14:tracePt t="26520" x="6502400" y="2755900"/>
          <p14:tracePt t="26536" x="6521450" y="2755900"/>
          <p14:tracePt t="26553" x="6546850" y="2755900"/>
          <p14:tracePt t="26553" x="6559550" y="2755900"/>
          <p14:tracePt t="26572" x="6591300" y="2749550"/>
          <p14:tracePt t="26587" x="6616700" y="2749550"/>
          <p14:tracePt t="26603" x="6642100" y="2749550"/>
          <p14:tracePt t="26620" x="6667500" y="2749550"/>
          <p14:tracePt t="26636" x="6699250" y="2749550"/>
          <p14:tracePt t="26653" x="6718300" y="2743200"/>
          <p14:tracePt t="26670" x="6731000" y="2743200"/>
          <p14:tracePt t="26686" x="6743700" y="2743200"/>
          <p14:tracePt t="26703" x="6750050" y="2743200"/>
          <p14:tracePt t="26720" x="6756400" y="2736850"/>
          <p14:tracePt t="26736" x="6750050" y="2736850"/>
          <p14:tracePt t="26767" x="6750050" y="2730500"/>
          <p14:tracePt t="26796" x="6743700" y="2724150"/>
          <p14:tracePt t="26880" x="6750050" y="2724150"/>
          <p14:tracePt t="26951" x="6756400" y="2717800"/>
          <p14:tracePt t="26975" x="6762750" y="2711450"/>
          <p14:tracePt t="26992" x="6762750" y="2705100"/>
          <p14:tracePt t="27008" x="6756400" y="2705100"/>
          <p14:tracePt t="27095" x="6750050" y="2705100"/>
          <p14:tracePt t="27127" x="6750050" y="2711450"/>
          <p14:tracePt t="27155" x="6756400" y="2711450"/>
          <p14:tracePt t="27179" x="6762750" y="2717800"/>
          <p14:tracePt t="27192" x="6769100" y="2717800"/>
          <p14:tracePt t="27207" x="6775450" y="2717800"/>
          <p14:tracePt t="27216" x="6781800" y="2711450"/>
          <p14:tracePt t="27224" x="6800850" y="2711450"/>
          <p14:tracePt t="27244" x="6819900" y="2711450"/>
          <p14:tracePt t="27255" x="6851650" y="2705100"/>
          <p14:tracePt t="27272" x="6883400" y="2705100"/>
          <p14:tracePt t="27289" x="6915150" y="2711450"/>
          <p14:tracePt t="27305" x="6959600" y="2717800"/>
          <p14:tracePt t="27322" x="6985000" y="2730500"/>
          <p14:tracePt t="27339" x="7010400" y="2749550"/>
          <p14:tracePt t="27355" x="7048500" y="2768600"/>
          <p14:tracePt t="27372" x="7067550" y="2781300"/>
          <p14:tracePt t="27389" x="7080250" y="2781300"/>
          <p14:tracePt t="27405" x="7092950" y="2781300"/>
          <p14:tracePt t="27422" x="7099300" y="2781300"/>
          <p14:tracePt t="27439" x="7105650" y="2774950"/>
          <p14:tracePt t="27455" x="7112000" y="2781300"/>
          <p14:tracePt t="27487" x="7112000" y="2787650"/>
          <p14:tracePt t="27495" x="7105650" y="2794000"/>
          <p14:tracePt t="27515" x="7092950" y="2787650"/>
          <p14:tracePt t="27531" x="7086600" y="2781300"/>
          <p14:tracePt t="27547" x="7080250" y="2781300"/>
          <p14:tracePt t="27555" x="7067550" y="2774950"/>
          <p14:tracePt t="27555" x="7061200" y="2774950"/>
          <p14:tracePt t="27555" x="7048500" y="2768600"/>
          <p14:tracePt t="27576" x="7035800" y="2768600"/>
          <p14:tracePt t="27589" x="7023100" y="2768600"/>
          <p14:tracePt t="27589" x="6997700" y="2768600"/>
          <p14:tracePt t="27608" x="6985000" y="2768600"/>
          <p14:tracePt t="27608" x="6972300" y="2774950"/>
          <p14:tracePt t="27624" x="6953250" y="2774950"/>
          <p14:tracePt t="27624" x="6940550" y="2781300"/>
          <p14:tracePt t="27640" x="6921500" y="2787650"/>
          <p14:tracePt t="27640" x="6902450" y="2787650"/>
          <p14:tracePt t="27640" x="6883400" y="2794000"/>
          <p14:tracePt t="27660" x="6864350" y="2800350"/>
          <p14:tracePt t="27660" x="6838950" y="2806700"/>
          <p14:tracePt t="27674" x="6813550" y="2819400"/>
          <p14:tracePt t="27674" x="6788150" y="2825750"/>
          <p14:tracePt t="27691" x="6756400" y="2832100"/>
          <p14:tracePt t="27691" x="6724650" y="2838450"/>
          <p14:tracePt t="27708" x="6692900" y="2851150"/>
          <p14:tracePt t="27708" x="6667500" y="2857500"/>
          <p14:tracePt t="27724" x="6635750" y="2863850"/>
          <p14:tracePt t="27724" x="6572250" y="2882900"/>
          <p14:tracePt t="27742" x="6546850" y="2889250"/>
          <p14:tracePt t="27742" x="6521450" y="2895600"/>
          <p14:tracePt t="27758" x="6496050" y="2901950"/>
          <p14:tracePt t="27758" x="6470650" y="2908300"/>
          <p14:tracePt t="27774" x="6451600" y="2914650"/>
          <p14:tracePt t="27774" x="6413500" y="2927350"/>
          <p14:tracePt t="27793" x="6400800" y="2933700"/>
          <p14:tracePt t="27793" x="6388100" y="2940050"/>
          <p14:tracePt t="27808" x="6381750" y="2940050"/>
          <p14:tracePt t="27808" x="6375400" y="2946400"/>
          <p14:tracePt t="27825" x="6369050" y="2952750"/>
          <p14:tracePt t="27851" x="6375400" y="2952750"/>
          <p14:tracePt t="27899" x="6369050" y="2959100"/>
          <p14:tracePt t="27951" x="6362700" y="2965450"/>
          <p14:tracePt t="27967" x="6356350" y="2971800"/>
          <p14:tracePt t="27979" x="6356350" y="2965450"/>
          <p14:tracePt t="28055" x="6362700" y="2965450"/>
          <p14:tracePt t="28071" x="6362700" y="2959100"/>
          <p14:tracePt t="28087" x="6369050" y="2959100"/>
          <p14:tracePt t="28099" x="6375400" y="2952750"/>
          <p14:tracePt t="28123" x="6381750" y="2959100"/>
          <p14:tracePt t="28159" x="6388100" y="2952750"/>
          <p14:tracePt t="28191" x="6388100" y="2946400"/>
          <p14:tracePt t="28207" x="6394450" y="2940050"/>
          <p14:tracePt t="28219" x="6400800" y="2933700"/>
          <p14:tracePt t="28235" x="6407150" y="2933700"/>
          <p14:tracePt t="28251" x="6413500" y="2940050"/>
          <p14:tracePt t="28267" x="6419850" y="2940050"/>
          <p14:tracePt t="28311" x="6426200" y="2940050"/>
          <p14:tracePt t="28331" x="6432550" y="2933700"/>
          <p14:tracePt t="28347" x="6445250" y="2927350"/>
          <p14:tracePt t="28379" x="6451600" y="2927350"/>
          <p14:tracePt t="28391" x="6457950" y="2921000"/>
          <p14:tracePt t="28407" x="6464300" y="2921000"/>
          <p14:tracePt t="28423" x="6470650" y="2914650"/>
          <p14:tracePt t="28439" x="6477000" y="2908300"/>
          <p14:tracePt t="28459" x="6470650" y="2908300"/>
          <p14:tracePt t="28507" x="6464300" y="2908300"/>
          <p14:tracePt t="28519" x="6457950" y="2914650"/>
          <p14:tracePt t="28535" x="6451600" y="2914650"/>
          <p14:tracePt t="28551" x="6438900" y="2921000"/>
          <p14:tracePt t="28567" x="6432550" y="2921000"/>
          <p14:tracePt t="28575" x="6426200" y="2921000"/>
          <p14:tracePt t="28575" x="6419850" y="2921000"/>
          <p14:tracePt t="28593" x="6413500" y="2921000"/>
          <p14:tracePt t="28593" x="6400800" y="2921000"/>
          <p14:tracePt t="28613" x="6394450" y="2921000"/>
          <p14:tracePt t="28613" x="6388100" y="2921000"/>
          <p14:tracePt t="28632" x="6381750" y="2921000"/>
          <p14:tracePt t="28642" x="6375400" y="2921000"/>
          <p14:tracePt t="28659" x="6381750" y="2914650"/>
          <p14:tracePt t="28715" x="6388100" y="2914650"/>
          <p14:tracePt t="28723" x="6394450" y="2914650"/>
          <p14:tracePt t="28731" x="6400800" y="2908300"/>
          <p14:tracePt t="28743" x="6407150" y="2908300"/>
          <p14:tracePt t="28743" x="6426200" y="2901950"/>
          <p14:tracePt t="28761" x="6432550" y="2901950"/>
          <p14:tracePt t="28761" x="6438900" y="2901950"/>
          <p14:tracePt t="28777" x="6445250" y="2901950"/>
          <p14:tracePt t="28777" x="6451600" y="2901950"/>
          <p14:tracePt t="28796" x="6457950" y="2895600"/>
          <p14:tracePt t="28796" x="6470650" y="2895600"/>
          <p14:tracePt t="28811" x="6477000" y="2895600"/>
          <p14:tracePt t="28811" x="6483350" y="2895600"/>
          <p14:tracePt t="28828" x="6483350" y="2889250"/>
          <p14:tracePt t="28843" x="6496050" y="2889250"/>
          <p14:tracePt t="28860" x="6502400" y="2882900"/>
          <p14:tracePt t="28877" x="6508750" y="2882900"/>
          <p14:tracePt t="28893" x="6515100" y="2882900"/>
          <p14:tracePt t="28893" x="6521450" y="2876550"/>
          <p14:tracePt t="28912" x="6527800" y="2876550"/>
          <p14:tracePt t="28931" x="6521450" y="2882900"/>
          <p14:tracePt t="28987" x="6521450" y="2889250"/>
          <p14:tracePt t="28999" x="6508750" y="2895600"/>
          <p14:tracePt t="29015" x="6502400" y="2895600"/>
          <p14:tracePt t="29031" x="6496050" y="2901950"/>
          <p14:tracePt t="29039" x="6489700" y="2901950"/>
          <p14:tracePt t="29048" x="6483350" y="2908300"/>
          <p14:tracePt t="29048" x="6477000" y="2908300"/>
          <p14:tracePt t="29062" x="6470650" y="2914650"/>
          <p14:tracePt t="29062" x="6464300" y="2914650"/>
          <p14:tracePt t="29079" x="6457950" y="2914650"/>
          <p14:tracePt t="29079" x="6451600" y="2921000"/>
          <p14:tracePt t="29095" x="6445250" y="2921000"/>
          <p14:tracePt t="29095" x="6438900" y="2921000"/>
          <p14:tracePt t="29112" x="6432550" y="2927350"/>
          <p14:tracePt t="29128" x="6426200" y="2927350"/>
          <p14:tracePt t="29144" x="6419850" y="2927350"/>
          <p14:tracePt t="29161" x="6413500" y="2927350"/>
          <p14:tracePt t="29179" x="6407150" y="2933700"/>
          <p14:tracePt t="29203" x="6413500" y="2933700"/>
          <p14:tracePt t="29279" x="6419850" y="2927350"/>
          <p14:tracePt t="29299" x="6419850" y="2921000"/>
          <p14:tracePt t="29323" x="6407150" y="2921000"/>
          <p14:tracePt t="29347" x="6400800" y="2921000"/>
          <p14:tracePt t="29359" x="6394450" y="2921000"/>
          <p14:tracePt t="29367" x="6388100" y="2927350"/>
          <p14:tracePt t="29378" x="6381750" y="2927350"/>
          <p14:tracePt t="29378" x="6375400" y="2927350"/>
          <p14:tracePt t="29396" x="6369050" y="2933700"/>
          <p14:tracePt t="29396" x="6356350" y="2933700"/>
          <p14:tracePt t="29413" x="6350000" y="2940050"/>
          <p14:tracePt t="29413" x="6343650" y="2940050"/>
          <p14:tracePt t="29429" x="6337300" y="2946400"/>
          <p14:tracePt t="29445" x="6330950" y="2952750"/>
          <p14:tracePt t="29462" x="6324600" y="2952750"/>
          <p14:tracePt t="29462" x="6324600" y="2959100"/>
          <p14:tracePt t="29480" x="6330950" y="2965450"/>
          <p14:tracePt t="29503" x="6337300" y="2971800"/>
          <p14:tracePt t="29519" x="6343650" y="2971800"/>
          <p14:tracePt t="29532" x="6350000" y="2978150"/>
          <p14:tracePt t="29555" x="6356350" y="2978150"/>
          <p14:tracePt t="29591" x="6356350" y="2984500"/>
          <p14:tracePt t="29623" x="6350000" y="2990850"/>
          <p14:tracePt t="29659" x="6343650" y="2990850"/>
          <p14:tracePt t="29711" x="6337300" y="2990850"/>
          <p14:tracePt t="29735" x="6330950" y="2990850"/>
          <p14:tracePt t="29767" x="6337300" y="2984500"/>
          <p14:tracePt t="29795" x="6337300" y="2978150"/>
          <p14:tracePt t="29811" x="6343650" y="2971800"/>
          <p14:tracePt t="29827" x="6350000" y="2965450"/>
          <p14:tracePt t="29839" x="6362700" y="2959100"/>
          <p14:tracePt t="29855" x="6369050" y="2959100"/>
          <p14:tracePt t="29871" x="6375400" y="2952750"/>
          <p14:tracePt t="29887" x="6381750" y="2946400"/>
          <p14:tracePt t="29900" x="6388100" y="2946400"/>
          <p14:tracePt t="29916" x="6394450" y="2946400"/>
          <p14:tracePt t="29932" x="6400800" y="2946400"/>
          <p14:tracePt t="29947" x="6407150" y="2946400"/>
          <p14:tracePt t="29963" x="6413500" y="2946400"/>
          <p14:tracePt t="29991" x="6419850" y="2940050"/>
          <p14:tracePt t="30007" x="6426200" y="2940050"/>
          <p14:tracePt t="30027" x="6419850" y="2940050"/>
          <p14:tracePt t="30087" x="6413500" y="2946400"/>
          <p14:tracePt t="30103" x="6400800" y="2946400"/>
          <p14:tracePt t="30121" x="6394450" y="2946400"/>
          <p14:tracePt t="30155" x="6394450" y="2940050"/>
          <p14:tracePt t="30179" x="6400800" y="2933700"/>
          <p14:tracePt t="30200" x="6407150" y="2933700"/>
          <p14:tracePt t="30223" x="6400800" y="2927350"/>
          <p14:tracePt t="30319" x="6400800" y="2921000"/>
          <p14:tracePt t="30368" x="6407150" y="2921000"/>
          <p14:tracePt t="30395" x="6413500" y="2914650"/>
          <p14:tracePt t="30427" x="6419850" y="2908300"/>
          <p14:tracePt t="30447" x="6426200" y="2908300"/>
          <p14:tracePt t="30463" x="6432550" y="2908300"/>
          <p14:tracePt t="30479" x="6438900" y="2908300"/>
          <p14:tracePt t="30492" x="6445250" y="2908300"/>
          <p14:tracePt t="30523" x="6451600" y="2908300"/>
          <p14:tracePt t="30539" x="6457950" y="2901950"/>
          <p14:tracePt t="30575" x="6457950" y="2908300"/>
          <p14:tracePt t="30703" x="6451600" y="2914650"/>
          <p14:tracePt t="30731" x="6457950" y="2908300"/>
          <p14:tracePt t="30791" x="6457950" y="2901950"/>
          <p14:tracePt t="30875" x="6464300" y="2901950"/>
          <p14:tracePt t="30911" x="6470650" y="2895600"/>
          <p14:tracePt t="30927" x="6477000" y="2895600"/>
          <p14:tracePt t="30943" x="6483350" y="2895600"/>
          <p14:tracePt t="30959" x="6489700" y="2889250"/>
          <p14:tracePt t="30972" x="6496050" y="2889250"/>
          <p14:tracePt t="30988" x="6508750" y="2882900"/>
          <p14:tracePt t="31004" x="6515100" y="2882900"/>
          <p14:tracePt t="31019" x="6521450" y="2876550"/>
          <p14:tracePt t="31034" x="6527800" y="2870200"/>
          <p14:tracePt t="31050" x="6534150" y="2870200"/>
          <p14:tracePt t="31067" x="6540500" y="2870200"/>
          <p14:tracePt t="31087" x="6534150" y="2870200"/>
          <p14:tracePt t="31227" x="6527800" y="2870200"/>
          <p14:tracePt t="31271" x="6521450" y="2870200"/>
          <p14:tracePt t="31295" x="6515100" y="2870200"/>
          <p14:tracePt t="31319" x="6508750" y="2870200"/>
          <p14:tracePt t="31339" x="6502400" y="2870200"/>
          <p14:tracePt t="31371" x="6508750" y="2876550"/>
          <p14:tracePt t="31439" x="6515100" y="2870200"/>
          <p14:tracePt t="31459" x="6508750" y="2870200"/>
          <p14:tracePt t="31511" x="6502400" y="2876550"/>
          <p14:tracePt t="31527" x="6496050" y="2876550"/>
          <p14:tracePt t="31543" x="6489700" y="2870200"/>
          <p14:tracePt t="31559" x="6483350" y="2870200"/>
          <p14:tracePt t="31571" x="6477000" y="2870200"/>
          <p14:tracePt t="31611" x="6470650" y="2870200"/>
          <p14:tracePt t="31627" x="6457950" y="2870200"/>
          <p14:tracePt t="31639" x="6451600" y="2870200"/>
          <p14:tracePt t="31655" x="6438900" y="2870200"/>
          <p14:tracePt t="31663" x="6432550" y="2870200"/>
          <p14:tracePt t="31672" x="6426200" y="2870200"/>
          <p14:tracePt t="31672" x="6413500" y="2870200"/>
          <p14:tracePt t="31687" x="6400800" y="2876550"/>
          <p14:tracePt t="31687" x="6388100" y="2876550"/>
          <p14:tracePt t="31703" x="6375400" y="2876550"/>
          <p14:tracePt t="31703" x="6356350" y="2882900"/>
          <p14:tracePt t="31720" x="6343650" y="2882900"/>
          <p14:tracePt t="31720" x="6324600" y="2889250"/>
          <p14:tracePt t="31737" x="6305550" y="2895600"/>
          <p14:tracePt t="31737" x="6267450" y="2908300"/>
          <p14:tracePt t="31756" x="6242050" y="2914650"/>
          <p14:tracePt t="31756" x="6216650" y="2927350"/>
          <p14:tracePt t="31771" x="6184900" y="2933700"/>
          <p14:tracePt t="31771" x="6153150" y="2946400"/>
          <p14:tracePt t="31787" x="6115050" y="2959100"/>
          <p14:tracePt t="31787" x="6076950" y="2971800"/>
          <p14:tracePt t="31787" x="6032500" y="2990850"/>
          <p14:tracePt t="31808" x="5981700" y="3003550"/>
          <p14:tracePt t="31808" x="5930900" y="3022600"/>
          <p14:tracePt t="31821" x="5880100" y="3035300"/>
          <p14:tracePt t="31821" x="5822950" y="3048000"/>
          <p14:tracePt t="31838" x="5765800" y="3060700"/>
          <p14:tracePt t="31838" x="5708650" y="3073400"/>
          <p14:tracePt t="31855" x="5651500" y="3086100"/>
          <p14:tracePt t="31855" x="5537200" y="3111500"/>
          <p14:tracePt t="31872" x="5480050" y="3124200"/>
          <p14:tracePt t="31872" x="5422900" y="3136900"/>
          <p14:tracePt t="31888" x="5365750" y="3149600"/>
          <p14:tracePt t="31888" x="5314950" y="3162300"/>
          <p14:tracePt t="31905" x="5264150" y="3175000"/>
          <p14:tracePt t="31905" x="5219700" y="3181350"/>
          <p14:tracePt t="31921" x="5181600" y="3194050"/>
          <p14:tracePt t="31921" x="5149850" y="3200400"/>
          <p14:tracePt t="31921" x="5130800" y="3206750"/>
          <p14:tracePt t="31940" x="5111750" y="3206750"/>
          <p14:tracePt t="31953" x="5105400" y="3206750"/>
          <p14:tracePt t="31953" x="5118100" y="3200400"/>
          <p14:tracePt t="31972" x="5137150" y="3194050"/>
          <p14:tracePt t="31972" x="5156200" y="3181350"/>
          <p14:tracePt t="31988" x="5187950" y="3175000"/>
          <p14:tracePt t="31988" x="5219700" y="3162300"/>
          <p14:tracePt t="32005" x="5257800" y="3149600"/>
          <p14:tracePt t="32005" x="5295900" y="3130550"/>
          <p14:tracePt t="32021" x="5340350" y="3117850"/>
          <p14:tracePt t="32021" x="5384800" y="3105150"/>
          <p14:tracePt t="32021" x="5429250" y="3086100"/>
          <p14:tracePt t="32040" x="5480050" y="3073400"/>
          <p14:tracePt t="32040" x="5524500" y="3054350"/>
          <p14:tracePt t="32055" x="5575300" y="3035300"/>
          <p14:tracePt t="32055" x="5619750" y="3016250"/>
          <p14:tracePt t="32072" x="5670550" y="2997200"/>
          <p14:tracePt t="32072" x="5715000" y="2984500"/>
          <p14:tracePt t="32088" x="5759450" y="2965450"/>
          <p14:tracePt t="32088" x="5797550" y="2946400"/>
          <p14:tracePt t="32105" x="5829300" y="2933700"/>
          <p14:tracePt t="32105" x="5892800" y="2914650"/>
          <p14:tracePt t="32122" x="5911850" y="2908300"/>
          <p14:tracePt t="32122" x="5930900" y="2901950"/>
          <p14:tracePt t="32139" x="5943600" y="2901950"/>
          <p14:tracePt t="32139" x="5949950" y="2901950"/>
          <p14:tracePt t="32155" x="5956300" y="2901950"/>
          <p14:tracePt t="32171" x="5956300" y="2908300"/>
          <p14:tracePt t="32171" x="5949950" y="2908300"/>
          <p14:tracePt t="32189" x="5937250" y="2914650"/>
          <p14:tracePt t="32189" x="5930900" y="2921000"/>
          <p14:tracePt t="32205" x="5918200" y="2927350"/>
          <p14:tracePt t="32205" x="5905500" y="2927350"/>
          <p14:tracePt t="32222" x="5892800" y="2933700"/>
          <p14:tracePt t="32222" x="5861050" y="2940050"/>
          <p14:tracePt t="32243" x="5842000" y="2940050"/>
          <p14:tracePt t="32243" x="5829300" y="2946400"/>
          <p14:tracePt t="32256" x="5816600" y="2946400"/>
          <p14:tracePt t="32256" x="5797550" y="2946400"/>
          <p14:tracePt t="32272" x="5778500" y="2952750"/>
          <p14:tracePt t="32272" x="5759450" y="2952750"/>
          <p14:tracePt t="32289" x="5740400" y="2952750"/>
          <p14:tracePt t="32289" x="5721350" y="2959100"/>
          <p14:tracePt t="32289" x="5702300" y="2959100"/>
          <p14:tracePt t="32308" x="5676900" y="2959100"/>
          <p14:tracePt t="32321" x="5651500" y="2965450"/>
          <p14:tracePt t="32321" x="5607050" y="2971800"/>
          <p14:tracePt t="32340" x="5581650" y="2971800"/>
          <p14:tracePt t="32340" x="5562600" y="2978150"/>
          <p14:tracePt t="32356" x="5537200" y="2978150"/>
          <p14:tracePt t="32356" x="5518150" y="2984500"/>
          <p14:tracePt t="32373" x="5499100" y="2990850"/>
          <p14:tracePt t="32373" x="5480050" y="2990850"/>
          <p14:tracePt t="32373" x="5461000" y="2997200"/>
          <p14:tracePt t="32392" x="5441950" y="2997200"/>
          <p14:tracePt t="32404" x="5422900" y="2997200"/>
          <p14:tracePt t="32404" x="5384800" y="2997200"/>
          <p14:tracePt t="32422" x="5359400" y="2990850"/>
          <p14:tracePt t="32422" x="5340350" y="2984500"/>
          <p14:tracePt t="32440" x="5314950" y="2978150"/>
          <p14:tracePt t="32440" x="5283200" y="2965450"/>
          <p14:tracePt t="32456" x="5251450" y="2952750"/>
          <p14:tracePt t="32456" x="5187950" y="2921000"/>
          <p14:tracePt t="32473" x="5156200" y="2908300"/>
          <p14:tracePt t="32473" x="5118100" y="2895600"/>
          <p14:tracePt t="32493" x="5080000" y="2882900"/>
          <p14:tracePt t="32493" x="5041900" y="2870200"/>
          <p14:tracePt t="32507" x="4997450" y="2857500"/>
          <p14:tracePt t="32507" x="4959350" y="2851150"/>
          <p14:tracePt t="32523" x="4914900" y="2844800"/>
          <p14:tracePt t="32523" x="4826000" y="2838450"/>
          <p14:tracePt t="32542" x="4787900" y="2832100"/>
          <p14:tracePt t="32542" x="4743450" y="2832100"/>
          <p14:tracePt t="32557" x="4705350" y="2832100"/>
          <p14:tracePt t="32557" x="4673600" y="2825750"/>
          <p14:tracePt t="32573" x="4635500" y="2825750"/>
          <p14:tracePt t="32573" x="4610100" y="2825750"/>
          <p14:tracePt t="32573" x="4578350" y="2825750"/>
          <p14:tracePt t="32593" x="4552950" y="2825750"/>
          <p14:tracePt t="32605" x="4533900" y="2825750"/>
          <p14:tracePt t="32605" x="4495800" y="2825750"/>
          <p14:tracePt t="32624" x="4476750" y="2825750"/>
          <p14:tracePt t="32624" x="4464050" y="2825750"/>
          <p14:tracePt t="32640" x="4451350" y="2832100"/>
          <p14:tracePt t="32640" x="4438650" y="2832100"/>
          <p14:tracePt t="32657" x="4432300" y="2838450"/>
          <p14:tracePt t="32657" x="4425950" y="2838450"/>
          <p14:tracePt t="32673" x="4419600" y="2838450"/>
          <p14:tracePt t="32689" x="4413250" y="2844800"/>
          <p14:tracePt t="32706" x="4413250" y="2851150"/>
          <p14:tracePt t="32722" x="4419600" y="2857500"/>
          <p14:tracePt t="32739" x="4432300" y="2863850"/>
          <p14:tracePt t="32756" x="4438650" y="2863850"/>
          <p14:tracePt t="32756" x="4451350" y="2870200"/>
          <p14:tracePt t="32774" x="4457700" y="2870200"/>
          <p14:tracePt t="32774" x="4470400" y="2870200"/>
          <p14:tracePt t="32792" x="4483100" y="2876550"/>
          <p14:tracePt t="32792" x="4495800" y="2876550"/>
          <p14:tracePt t="32807" x="4514850" y="2876550"/>
          <p14:tracePt t="32807" x="4527550" y="2882900"/>
          <p14:tracePt t="32824" x="4552950" y="2882900"/>
          <p14:tracePt t="32824" x="4597400" y="2889250"/>
          <p14:tracePt t="32841" x="4629150" y="2889250"/>
          <p14:tracePt t="32841" x="4660900" y="2889250"/>
          <p14:tracePt t="32857" x="4692650" y="2895600"/>
          <p14:tracePt t="32857" x="4730750" y="2895600"/>
          <p14:tracePt t="32874" x="4762500" y="2901950"/>
          <p14:tracePt t="32874" x="4838700" y="2908300"/>
          <p14:tracePt t="32892" x="4876800" y="2914650"/>
          <p14:tracePt t="32892" x="4908550" y="2914650"/>
          <p14:tracePt t="32908" x="4946650" y="2921000"/>
          <p14:tracePt t="32908" x="4984750" y="2921000"/>
          <p14:tracePt t="32924" x="5016500" y="2921000"/>
          <p14:tracePt t="32924" x="5054600" y="2927350"/>
          <p14:tracePt t="32941" x="5080000" y="2927350"/>
          <p14:tracePt t="32941" x="5111750" y="2927350"/>
          <p14:tracePt t="32941" x="5137150" y="2927350"/>
          <p14:tracePt t="32960" x="5162550" y="2927350"/>
          <p14:tracePt t="32973" x="5181600" y="2927350"/>
          <p14:tracePt t="32973" x="5213350" y="2933700"/>
          <p14:tracePt t="32992" x="5219700" y="2933700"/>
          <p14:tracePt t="32992" x="5232400" y="2933700"/>
          <p14:tracePt t="33008" x="5238750" y="2933700"/>
          <p14:tracePt t="33008" x="5245100" y="2940050"/>
          <p14:tracePt t="33025" x="5251450" y="2940050"/>
          <p14:tracePt t="33040" x="5257800" y="2946400"/>
          <p14:tracePt t="33067" x="5264150" y="2946400"/>
          <p14:tracePt t="33087" x="5264150" y="2952750"/>
          <p14:tracePt t="33111" x="5251450" y="2959100"/>
          <p14:tracePt t="33139" x="5245100" y="2965450"/>
          <p14:tracePt t="33147" x="5238750" y="2965450"/>
          <p14:tracePt t="33157" x="5232400" y="2965450"/>
          <p14:tracePt t="33157" x="5226050" y="2965450"/>
          <p14:tracePt t="33175" x="5219700" y="2971800"/>
          <p14:tracePt t="33175" x="5207000" y="2971800"/>
          <p14:tracePt t="33193" x="5200650" y="2978150"/>
          <p14:tracePt t="33193" x="5194300" y="2978150"/>
          <p14:tracePt t="33208" x="5187950" y="2978150"/>
          <p14:tracePt t="33208" x="5175250" y="2984500"/>
          <p14:tracePt t="33225" x="5168900" y="2984500"/>
          <p14:tracePt t="33225" x="5162550" y="2990850"/>
          <p14:tracePt t="33243" x="5156200" y="2990850"/>
          <p14:tracePt t="33243" x="5143500" y="2997200"/>
          <p14:tracePt t="33260" x="5137150" y="3003550"/>
          <p14:tracePt t="33260" x="5124450" y="3009900"/>
          <p14:tracePt t="33276" x="5118100" y="3009900"/>
          <p14:tracePt t="33276" x="5111750" y="3016250"/>
          <p14:tracePt t="33293" x="5105400" y="3016250"/>
          <p14:tracePt t="33293" x="5092700" y="3016250"/>
          <p14:tracePt t="33309" x="5086350" y="3022600"/>
          <p14:tracePt t="33309" x="5080000" y="3022600"/>
          <p14:tracePt t="33309" x="5073650" y="3022600"/>
          <p14:tracePt t="33328" x="5060950" y="3028950"/>
          <p14:tracePt t="33341" x="5054600" y="3028950"/>
          <p14:tracePt t="33341" x="5035550" y="3035300"/>
          <p14:tracePt t="33359" x="5022850" y="3041650"/>
          <p14:tracePt t="33359" x="5016500" y="3041650"/>
          <p14:tracePt t="33376" x="5003800" y="3048000"/>
          <p14:tracePt t="33376" x="4991100" y="3054350"/>
          <p14:tracePt t="33393" x="4978400" y="3060700"/>
          <p14:tracePt t="33393" x="4965700" y="3067050"/>
          <p14:tracePt t="33409" x="4953000" y="3073400"/>
          <p14:tracePt t="33409" x="4940300" y="3079750"/>
          <p14:tracePt t="33409" x="4927600" y="3086100"/>
          <p14:tracePt t="33428" x="4921250" y="3092450"/>
          <p14:tracePt t="33428" x="4908550" y="3098800"/>
          <p14:tracePt t="33443" x="4902200" y="3105150"/>
          <p14:tracePt t="33443" x="4889500" y="3111500"/>
          <p14:tracePt t="33459" x="4883150" y="3117850"/>
          <p14:tracePt t="33459" x="4876800" y="3117850"/>
          <p14:tracePt t="33476" x="4870450" y="3124200"/>
          <p14:tracePt t="33476" x="4857750" y="3130550"/>
          <p14:tracePt t="33493" x="4851400" y="3136900"/>
          <p14:tracePt t="33493" x="4845050" y="3136900"/>
          <p14:tracePt t="33510" x="4838700" y="3143250"/>
          <p14:tracePt t="33510" x="4832350" y="3143250"/>
          <p14:tracePt t="33526" x="4826000" y="3149600"/>
          <p14:tracePt t="33542" x="4819650" y="3149600"/>
          <p14:tracePt t="33542" x="4806950" y="3155950"/>
          <p14:tracePt t="33560" x="4800600" y="3162300"/>
          <p14:tracePt t="33560" x="4794250" y="3162300"/>
          <p14:tracePt t="33576" x="4787900" y="3162300"/>
          <p14:tracePt t="33576" x="4781550" y="3168650"/>
          <p14:tracePt t="33594" x="4768850" y="3168650"/>
          <p14:tracePt t="33594" x="4762500" y="3175000"/>
          <p14:tracePt t="33594" x="4756150" y="3181350"/>
          <p14:tracePt t="33613" x="4743450" y="3187700"/>
          <p14:tracePt t="33625" x="4737100" y="3194050"/>
          <p14:tracePt t="33625" x="4724400" y="3206750"/>
          <p14:tracePt t="33644" x="4718050" y="3206750"/>
          <p14:tracePt t="33644" x="4711700" y="3213100"/>
          <p14:tracePt t="33660" x="4705350" y="3219450"/>
          <p14:tracePt t="33660" x="4699000" y="3225800"/>
          <p14:tracePt t="33677" x="4692650" y="3225800"/>
          <p14:tracePt t="33677" x="4686300" y="3232150"/>
          <p14:tracePt t="33677" x="4679950" y="3232150"/>
          <p14:tracePt t="33696" x="4673600" y="3232150"/>
          <p14:tracePt t="33709" x="4667250" y="3238500"/>
          <p14:tracePt t="33709" x="4654550" y="3238500"/>
          <p14:tracePt t="33728" x="4648200" y="3238500"/>
          <p14:tracePt t="33728" x="4641850" y="3244850"/>
          <p14:tracePt t="33744" x="4635500" y="3244850"/>
          <p14:tracePt t="33744" x="4629150" y="3251200"/>
          <p14:tracePt t="33761" x="4616450" y="3251200"/>
          <p14:tracePt t="33761" x="4610100" y="3257550"/>
          <p14:tracePt t="33777" x="4603750" y="3257550"/>
          <p14:tracePt t="33777" x="4591050" y="3270250"/>
          <p14:tracePt t="33796" x="4584700" y="3270250"/>
          <p14:tracePt t="33809" x="4578350" y="3276600"/>
          <p14:tracePt t="33809" x="4572000" y="3276600"/>
          <p14:tracePt t="33827" x="4565650" y="3276600"/>
          <p14:tracePt t="33842" x="4559300" y="3276600"/>
          <p14:tracePt t="33859" x="4546600" y="3282950"/>
          <p14:tracePt t="33876" x="4540250" y="3282950"/>
          <p14:tracePt t="33893" x="4533900" y="3282950"/>
          <p14:tracePt t="33893" x="4527550" y="3289300"/>
          <p14:tracePt t="33912" x="4521200" y="3289300"/>
          <p14:tracePt t="33912" x="4514850" y="3295650"/>
          <p14:tracePt t="33928" x="4508500" y="3295650"/>
          <p14:tracePt t="33928" x="4502150" y="3302000"/>
          <p14:tracePt t="33944" x="4495800" y="3302000"/>
          <p14:tracePt t="33944" x="4489450" y="3308350"/>
          <p14:tracePt t="33961" x="4483100" y="3308350"/>
          <p14:tracePt t="33961" x="4476750" y="3314700"/>
          <p14:tracePt t="33961" x="4470400" y="3314700"/>
          <p14:tracePt t="33980" x="4457700" y="3314700"/>
          <p14:tracePt t="33993" x="4451350" y="3321050"/>
          <p14:tracePt t="33993" x="4425950" y="3327400"/>
          <p14:tracePt t="34012" x="4419600" y="3327400"/>
          <p14:tracePt t="34012" x="4400550" y="3333750"/>
          <p14:tracePt t="34028" x="4387850" y="3340100"/>
          <p14:tracePt t="34028" x="4375150" y="3340100"/>
          <p14:tracePt t="34045" x="4362450" y="3346450"/>
          <p14:tracePt t="34045" x="4349750" y="3352800"/>
          <p14:tracePt t="34061" x="4337050" y="3352800"/>
          <p14:tracePt t="34061" x="4318000" y="3359150"/>
          <p14:tracePt t="34061" x="4305300" y="3359150"/>
          <p14:tracePt t="34080" x="4286250" y="3359150"/>
          <p14:tracePt t="34080" x="4273550" y="3359150"/>
          <p14:tracePt t="34095" x="4254500" y="3359150"/>
          <p14:tracePt t="34095" x="4235450" y="3359150"/>
          <p14:tracePt t="34111" x="4210050" y="3359150"/>
          <p14:tracePt t="34111" x="4184650" y="3359150"/>
          <p14:tracePt t="34128" x="4159250" y="3359150"/>
          <p14:tracePt t="34128" x="4133850" y="3359150"/>
          <p14:tracePt t="34145" x="4108450" y="3365500"/>
          <p14:tracePt t="34145" x="4044950" y="3365500"/>
          <p14:tracePt t="34162" x="4006850" y="3365500"/>
          <p14:tracePt t="34162" x="3975100" y="3365500"/>
          <p14:tracePt t="34178" x="3937000" y="3365500"/>
          <p14:tracePt t="34178" x="3898900" y="3365500"/>
          <p14:tracePt t="34195" x="3854450" y="3359150"/>
          <p14:tracePt t="34195" x="3765550" y="3352800"/>
          <p14:tracePt t="34212" x="3721100" y="3352800"/>
          <p14:tracePt t="34212" x="3676650" y="3352800"/>
          <p14:tracePt t="34229" x="3625850" y="3346450"/>
          <p14:tracePt t="34229" x="3581400" y="3352800"/>
          <p14:tracePt t="34248" x="3536950" y="3352800"/>
          <p14:tracePt t="34248" x="3498850" y="3352800"/>
          <p14:tracePt t="34262" x="3454400" y="3352800"/>
          <p14:tracePt t="34262" x="3384550" y="3346450"/>
          <p14:tracePt t="34280" x="3352800" y="3346450"/>
          <p14:tracePt t="34280" x="3321050" y="3340100"/>
          <p14:tracePt t="34296" x="3289300" y="3333750"/>
          <p14:tracePt t="34296" x="3263900" y="3327400"/>
          <p14:tracePt t="34312" x="3238500" y="3321050"/>
          <p14:tracePt t="34312" x="3219450" y="3314700"/>
          <p14:tracePt t="34329" x="3194050" y="3314700"/>
          <p14:tracePt t="34329" x="3175000" y="3314700"/>
          <p14:tracePt t="34329" x="3155950" y="3308350"/>
          <p14:tracePt t="34348" x="3136900" y="3308350"/>
          <p14:tracePt t="34361" x="3124200" y="3308350"/>
          <p14:tracePt t="34361" x="3086100" y="3308350"/>
          <p14:tracePt t="34380" x="3073400" y="3308350"/>
          <p14:tracePt t="34380" x="3060700" y="3308350"/>
          <p14:tracePt t="34396" x="3041650" y="3308350"/>
          <p14:tracePt t="34396" x="3022600" y="3314700"/>
          <p14:tracePt t="34412" x="3009900" y="3314700"/>
          <p14:tracePt t="34412" x="2997200" y="3314700"/>
          <p14:tracePt t="34429" x="2984500" y="3321050"/>
          <p14:tracePt t="34429" x="2965450" y="3327400"/>
          <p14:tracePt t="34429" x="2952750" y="3333750"/>
          <p14:tracePt t="34449" x="2933700" y="3346450"/>
          <p14:tracePt t="34449" x="2921000" y="3352800"/>
          <p14:tracePt t="34463" x="2901950" y="3365500"/>
          <p14:tracePt t="34463" x="2889250" y="3378200"/>
          <p14:tracePt t="34479" x="2870200" y="3390900"/>
          <p14:tracePt t="34479" x="2851150" y="3403600"/>
          <p14:tracePt t="34496" x="2838450" y="3416300"/>
          <p14:tracePt t="34496" x="2806700" y="3448050"/>
          <p14:tracePt t="34512" x="2794000" y="3460750"/>
          <p14:tracePt t="34512" x="2781300" y="3473450"/>
          <p14:tracePt t="34530" x="2768600" y="3486150"/>
          <p14:tracePt t="34530" x="2762250" y="3498850"/>
          <p14:tracePt t="34546" x="2749550" y="3511550"/>
          <p14:tracePt t="34546" x="2743200" y="3524250"/>
          <p14:tracePt t="34563" x="2743200" y="3543300"/>
          <p14:tracePt t="34563" x="2749550" y="3587750"/>
          <p14:tracePt t="34580" x="2755900" y="3613150"/>
          <p14:tracePt t="34580" x="2762250" y="3638550"/>
          <p14:tracePt t="34597" x="2774950" y="3663950"/>
          <p14:tracePt t="34597" x="2794000" y="3695700"/>
          <p14:tracePt t="34616" x="2806700" y="3721100"/>
          <p14:tracePt t="34616" x="2819400" y="3746500"/>
          <p14:tracePt t="34616" x="2838450" y="3771900"/>
          <p14:tracePt t="34632" x="2851150" y="3790950"/>
          <p14:tracePt t="34645" x="2857500" y="3803650"/>
          <p14:tracePt t="34645" x="2876550" y="3829050"/>
          <p14:tracePt t="34663" x="2882900" y="3841750"/>
          <p14:tracePt t="34663" x="2895600" y="3854450"/>
          <p14:tracePt t="34680" x="2895600" y="3860800"/>
          <p14:tracePt t="34680" x="2901950" y="3867150"/>
          <p14:tracePt t="34697" x="2908300" y="3879850"/>
          <p14:tracePt t="34697" x="2914650" y="3886200"/>
          <p14:tracePt t="34697" x="2927350" y="3898900"/>
          <p14:tracePt t="34716" x="2933700" y="3911600"/>
          <p14:tracePt t="34729" x="2946400" y="3924300"/>
          <p14:tracePt t="34729" x="2965450" y="3943350"/>
          <p14:tracePt t="34748" x="2978150" y="3956050"/>
          <p14:tracePt t="34748" x="2990850" y="3968750"/>
          <p14:tracePt t="34764" x="2997200" y="3981450"/>
          <p14:tracePt t="34764" x="3009900" y="3987800"/>
          <p14:tracePt t="34781" x="3022600" y="3994150"/>
          <p14:tracePt t="34781" x="3028950" y="4000500"/>
          <p14:tracePt t="34781" x="3041650" y="4006850"/>
          <p14:tracePt t="34801" x="3054350" y="4013200"/>
          <p14:tracePt t="34801" x="3060700" y="4019550"/>
          <p14:tracePt t="34814" x="3073400" y="4025900"/>
          <p14:tracePt t="34814" x="3086100" y="4032250"/>
          <p14:tracePt t="34831" x="3092450" y="4038600"/>
          <p14:tracePt t="34831" x="3105150" y="4044950"/>
          <p14:tracePt t="34847" x="3117850" y="4051300"/>
          <p14:tracePt t="34847" x="3130550" y="4057650"/>
          <p14:tracePt t="34847" x="3143250" y="4064000"/>
          <p14:tracePt t="34869" x="3155950" y="4070350"/>
          <p14:tracePt t="34869" x="3168650" y="4070350"/>
          <p14:tracePt t="34881" x="3181350" y="4076700"/>
          <p14:tracePt t="34881" x="3194050" y="4083050"/>
          <p14:tracePt t="34897" x="3206750" y="4089400"/>
          <p14:tracePt t="34897" x="3225800" y="4089400"/>
          <p14:tracePt t="34914" x="3238500" y="4095750"/>
          <p14:tracePt t="34914" x="3251200" y="4095750"/>
          <p14:tracePt t="34932" x="3276600" y="4102100"/>
          <p14:tracePt t="34932" x="3282950" y="4102100"/>
          <p14:tracePt t="34948" x="3295650" y="4102100"/>
          <p14:tracePt t="34948" x="3302000" y="4108450"/>
          <p14:tracePt t="34964" x="3308350" y="4108450"/>
          <p14:tracePt t="34980" x="3321050" y="4108450"/>
          <p14:tracePt t="34996" x="3327400" y="4114800"/>
          <p14:tracePt t="35013" x="3333750" y="4114800"/>
          <p14:tracePt t="35075" x="3340100" y="4114800"/>
          <p14:tracePt t="35091" x="3346450" y="4114800"/>
          <p14:tracePt t="35107" x="3352800" y="4114800"/>
          <p14:tracePt t="35119" x="3359150" y="4108450"/>
          <p14:tracePt t="35130" x="3365500" y="4108450"/>
          <p14:tracePt t="35130" x="3371850" y="4108450"/>
          <p14:tracePt t="35149" x="3378200" y="4108450"/>
          <p14:tracePt t="35163" x="3384550" y="4108450"/>
          <p14:tracePt t="35163" x="3397250" y="4102100"/>
          <p14:tracePt t="35182" x="3403600" y="4102100"/>
          <p14:tracePt t="35182" x="3409950" y="4102100"/>
          <p14:tracePt t="35198" x="3416300" y="4102100"/>
          <p14:tracePt t="35198" x="3422650" y="4102100"/>
          <p14:tracePt t="35215" x="3429000" y="4095750"/>
          <p14:tracePt t="35215" x="3441700" y="4095750"/>
          <p14:tracePt t="35233" x="3448050" y="4095750"/>
          <p14:tracePt t="35233" x="3454400" y="4089400"/>
          <p14:tracePt t="35249" x="3460750" y="4089400"/>
          <p14:tracePt t="35249" x="3467100" y="4089400"/>
          <p14:tracePt t="35265" x="3473450" y="4089400"/>
          <p14:tracePt t="35265" x="3479800" y="4089400"/>
          <p14:tracePt t="35282" x="3486150" y="4089400"/>
          <p14:tracePt t="35282" x="3505200" y="4083050"/>
          <p14:tracePt t="35301" x="3511550" y="4083050"/>
          <p14:tracePt t="35301" x="3517900" y="4083050"/>
          <p14:tracePt t="35316" x="3524250" y="4083050"/>
          <p14:tracePt t="35316" x="3530600" y="4083050"/>
          <p14:tracePt t="35332" x="3536950" y="4076700"/>
          <p14:tracePt t="35332" x="3549650" y="4076700"/>
          <p14:tracePt t="35349" x="3556000" y="4070350"/>
          <p14:tracePt t="35349" x="3562350" y="4070350"/>
          <p14:tracePt t="35349" x="3568700" y="4070350"/>
          <p14:tracePt t="35371" x="3581400" y="4064000"/>
          <p14:tracePt t="35381" x="3587750" y="4064000"/>
          <p14:tracePt t="35381" x="3600450" y="4057650"/>
          <p14:tracePt t="35400" x="3606800" y="4057650"/>
          <p14:tracePt t="35400" x="3613150" y="4051300"/>
          <p14:tracePt t="35416" x="3619500" y="4051300"/>
          <p14:tracePt t="35416" x="3625850" y="4044950"/>
          <p14:tracePt t="35432" x="3632200" y="4044950"/>
          <p14:tracePt t="35432" x="3638550" y="4044950"/>
          <p14:tracePt t="35451" x="3644900" y="4038600"/>
          <p14:tracePt t="35464" x="3651250" y="4032250"/>
          <p14:tracePt t="35481" x="3657600" y="4038600"/>
          <p14:tracePt t="35579" x="3657600" y="4044950"/>
          <p14:tracePt t="35599" x="3657600" y="4051300"/>
          <p14:tracePt t="35659" x="3663950" y="4051300"/>
          <p14:tracePt t="35744" x="3670300" y="4044950"/>
          <p14:tracePt t="35767" x="3676650" y="4038600"/>
          <p14:tracePt t="35787" x="3683000" y="4038600"/>
          <p14:tracePt t="35803" x="3689350" y="4032250"/>
          <p14:tracePt t="35819" x="3695700" y="4032250"/>
          <p14:tracePt t="35855" x="3702050" y="4032250"/>
          <p14:tracePt t="35915" x="3708400" y="4032250"/>
          <p14:tracePt t="35947" x="3708400" y="4025900"/>
          <p14:tracePt t="35967" x="3714750" y="4025900"/>
          <p14:tracePt t="35983" x="3721100" y="4025900"/>
          <p14:tracePt t="35999" x="3727450" y="4025900"/>
          <p14:tracePt t="36011" x="3733800" y="4025900"/>
          <p14:tracePt t="36027" x="3746500" y="4025900"/>
          <p14:tracePt t="36043" x="3752850" y="4019550"/>
          <p14:tracePt t="36051" x="3759200" y="4019550"/>
          <p14:tracePt t="36051" x="3765550" y="4019550"/>
          <p14:tracePt t="36068" x="3771900" y="4019550"/>
          <p14:tracePt t="36068" x="3784600" y="4025900"/>
          <p14:tracePt t="36084" x="3790950" y="4025900"/>
          <p14:tracePt t="36084" x="3803650" y="4025900"/>
          <p14:tracePt t="36101" x="3816350" y="4025900"/>
          <p14:tracePt t="36101" x="3829050" y="4025900"/>
          <p14:tracePt t="36101" x="3841750" y="4025900"/>
          <p14:tracePt t="36120" x="3854450" y="4025900"/>
          <p14:tracePt t="36120" x="3867150" y="4025900"/>
          <p14:tracePt t="36135" x="3879850" y="4025900"/>
          <p14:tracePt t="36135" x="3892550" y="4025900"/>
          <p14:tracePt t="36152" x="3905250" y="4025900"/>
          <p14:tracePt t="36152" x="3917950" y="4025900"/>
          <p14:tracePt t="36168" x="3937000" y="4032250"/>
          <p14:tracePt t="36168" x="3949700" y="4032250"/>
          <p14:tracePt t="36185" x="3962400" y="4032250"/>
          <p14:tracePt t="36185" x="3994150" y="4032250"/>
          <p14:tracePt t="36202" x="4006850" y="4032250"/>
          <p14:tracePt t="36202" x="4025900" y="4032250"/>
          <p14:tracePt t="36218" x="4038600" y="4032250"/>
          <p14:tracePt t="36218" x="4057650" y="4032250"/>
          <p14:tracePt t="36235" x="4070350" y="4032250"/>
          <p14:tracePt t="36235" x="4108450" y="4032250"/>
          <p14:tracePt t="36252" x="4121150" y="4032250"/>
          <p14:tracePt t="36252" x="4133850" y="4032250"/>
          <p14:tracePt t="36269" x="4152900" y="4032250"/>
          <p14:tracePt t="36269" x="4165600" y="4032250"/>
          <p14:tracePt t="36286" x="4178300" y="4032250"/>
          <p14:tracePt t="36286" x="4184650" y="4032250"/>
          <p14:tracePt t="36302" x="4197350" y="4032250"/>
          <p14:tracePt t="36302" x="4216400" y="4025900"/>
          <p14:tracePt t="36320" x="4222750" y="4025900"/>
          <p14:tracePt t="36320" x="4229100" y="4025900"/>
          <p14:tracePt t="36336" x="4241800" y="4025900"/>
          <p14:tracePt t="36336" x="4248150" y="4025900"/>
          <p14:tracePt t="36352" x="4254500" y="4025900"/>
          <p14:tracePt t="36352" x="4260850" y="4025900"/>
          <p14:tracePt t="36369" x="4273550" y="4019550"/>
          <p14:tracePt t="36369" x="4279900" y="4019550"/>
          <p14:tracePt t="36369" x="4286250" y="4019550"/>
          <p14:tracePt t="36388" x="4292600" y="4019550"/>
          <p14:tracePt t="36401" x="4298950" y="4019550"/>
          <p14:tracePt t="36401" x="4311650" y="4019550"/>
          <p14:tracePt t="36419" x="4318000" y="4013200"/>
          <p14:tracePt t="36434" x="4324350" y="4013200"/>
          <p14:tracePt t="36434" x="4330700" y="4013200"/>
          <p14:tracePt t="36453" x="4337050" y="4013200"/>
          <p14:tracePt t="36468" x="4349750" y="4013200"/>
          <p14:tracePt t="36484" x="4356100" y="4013200"/>
          <p14:tracePt t="36502" x="4362450" y="4019550"/>
          <p14:tracePt t="36502" x="4368800" y="4019550"/>
          <p14:tracePt t="36520" x="4375150" y="4019550"/>
          <p14:tracePt t="36520" x="4381500" y="4019550"/>
          <p14:tracePt t="36536" x="4387850" y="4013200"/>
          <p14:tracePt t="36536" x="4400550" y="4013200"/>
          <p14:tracePt t="36553" x="4413250" y="4006850"/>
          <p14:tracePt t="36553" x="4419600" y="4006850"/>
          <p14:tracePt t="36570" x="4425950" y="4006850"/>
          <p14:tracePt t="36570" x="4432300" y="4006850"/>
          <p14:tracePt t="36586" x="4438650" y="4000500"/>
          <p14:tracePt t="36586" x="4451350" y="4000500"/>
          <p14:tracePt t="36603" x="4457700" y="4000500"/>
          <p14:tracePt t="36603" x="4464050" y="3994150"/>
          <p14:tracePt t="36620" x="4470400" y="3994150"/>
          <p14:tracePt t="36620" x="4476750" y="3994150"/>
          <p14:tracePt t="36637" x="4483100" y="3994150"/>
          <p14:tracePt t="36652" x="4489450" y="3987800"/>
          <p14:tracePt t="36669" x="4495800" y="3987800"/>
          <p14:tracePt t="36685" x="4502150" y="3981450"/>
          <p14:tracePt t="36685" x="4508500" y="3981450"/>
          <p14:tracePt t="36704" x="4514850" y="3981450"/>
          <p14:tracePt t="36719" x="4521200" y="3975100"/>
          <p14:tracePt t="36719" x="4527550" y="3975100"/>
          <p14:tracePt t="36737" x="4533900" y="3975100"/>
          <p14:tracePt t="36753" x="4540250" y="3975100"/>
          <p14:tracePt t="36753" x="4546600" y="3975100"/>
          <p14:tracePt t="36753" x="4552950" y="3975100"/>
          <p14:tracePt t="36773" x="4565650" y="3975100"/>
          <p14:tracePt t="36773" x="4572000" y="3975100"/>
          <p14:tracePt t="36787" x="4578350" y="3975100"/>
          <p14:tracePt t="36787" x="4584700" y="3968750"/>
          <p14:tracePt t="36787" x="4591050" y="3968750"/>
          <p14:tracePt t="36807" x="4597400" y="3968750"/>
          <p14:tracePt t="36819" x="4603750" y="3968750"/>
          <p14:tracePt t="36819" x="4616450" y="3968750"/>
          <p14:tracePt t="36837" x="4622800" y="3968750"/>
          <p14:tracePt t="36837" x="4641850" y="3962400"/>
          <p14:tracePt t="36854" x="4648200" y="3962400"/>
          <p14:tracePt t="36854" x="4660900" y="3962400"/>
          <p14:tracePt t="36871" x="4667250" y="3962400"/>
          <p14:tracePt t="36871" x="4673600" y="3962400"/>
          <p14:tracePt t="36888" x="4686300" y="3962400"/>
          <p14:tracePt t="36888" x="4692650" y="3962400"/>
          <p14:tracePt t="36904" x="4699000" y="3962400"/>
          <p14:tracePt t="36904" x="4711700" y="3962400"/>
          <p14:tracePt t="36921" x="4724400" y="3962400"/>
          <p14:tracePt t="36943" x="4730750" y="3968750"/>
          <p14:tracePt t="36959" x="4737100" y="3968750"/>
          <p14:tracePt t="36972" x="4743450" y="3968750"/>
          <p14:tracePt t="36986" x="4756150" y="3968750"/>
          <p14:tracePt t="37003" x="4762500" y="3968750"/>
          <p14:tracePt t="37003" x="4768850" y="3968750"/>
          <p14:tracePt t="37022" x="4775200" y="3968750"/>
          <p14:tracePt t="37022" x="4781550" y="3968750"/>
          <p14:tracePt t="37022" x="4787900" y="3968750"/>
          <p14:tracePt t="37040" x="4794250" y="3975100"/>
          <p14:tracePt t="37053" x="4800600" y="3975100"/>
          <p14:tracePt t="37053" x="4813300" y="3968750"/>
          <p14:tracePt t="37072" x="4819650" y="3968750"/>
          <p14:tracePt t="37072" x="4826000" y="3968750"/>
          <p14:tracePt t="37088" x="4832350" y="3968750"/>
          <p14:tracePt t="37088" x="4838700" y="3968750"/>
          <p14:tracePt t="37105" x="4845050" y="3968750"/>
          <p14:tracePt t="37105" x="4851400" y="3962400"/>
          <p14:tracePt t="37105" x="4857750" y="3962400"/>
          <p14:tracePt t="37124" x="4864100" y="3962400"/>
          <p14:tracePt t="37136" x="4870450" y="3962400"/>
          <p14:tracePt t="37136" x="4883150" y="3968750"/>
          <p14:tracePt t="37155" x="4889500" y="3968750"/>
          <p14:tracePt t="37170" x="4895850" y="3968750"/>
          <p14:tracePt t="37187" x="4902200" y="3975100"/>
          <p14:tracePt t="37203" x="4908550" y="3981450"/>
          <p14:tracePt t="37220" x="4921250" y="3981450"/>
          <p14:tracePt t="37220" x="4921250" y="3987800"/>
          <p14:tracePt t="37241" x="4927600" y="3987800"/>
          <p14:tracePt t="37241" x="4933950" y="3987800"/>
          <p14:tracePt t="37255" x="4940300" y="3994150"/>
          <p14:tracePt t="37255" x="4959350" y="3994150"/>
          <p14:tracePt t="37272" x="4965700" y="4000500"/>
          <p14:tracePt t="37272" x="4978400" y="4000500"/>
          <p14:tracePt t="37289" x="4984750" y="4000500"/>
          <p14:tracePt t="37289" x="4997450" y="4006850"/>
          <p14:tracePt t="37305" x="5003800" y="4006850"/>
          <p14:tracePt t="37305" x="5016500" y="4006850"/>
          <p14:tracePt t="37322" x="5022850" y="4006850"/>
          <p14:tracePt t="37322" x="5048250" y="4000500"/>
          <p14:tracePt t="37341" x="5054600" y="4000500"/>
          <p14:tracePt t="37341" x="5067300" y="3994150"/>
          <p14:tracePt t="37356" x="5080000" y="3994150"/>
          <p14:tracePt t="37356" x="5086350" y="3987800"/>
          <p14:tracePt t="37373" x="5099050" y="3987800"/>
          <p14:tracePt t="37373" x="5105400" y="3981450"/>
          <p14:tracePt t="37389" x="5118100" y="3981450"/>
          <p14:tracePt t="37389" x="5124450" y="3981450"/>
          <p14:tracePt t="37405" x="5137150" y="3981450"/>
          <p14:tracePt t="37405" x="5143500" y="3981450"/>
          <p14:tracePt t="37405" x="5156200" y="3981450"/>
          <p14:tracePt t="37425" x="5162550" y="3981450"/>
          <p14:tracePt t="37425" x="5168900" y="3981450"/>
          <p14:tracePt t="37440" x="5181600" y="3987800"/>
          <p14:tracePt t="37440" x="5187950" y="3987800"/>
          <p14:tracePt t="37456" x="5194300" y="3994150"/>
          <p14:tracePt t="37456" x="5207000" y="3994150"/>
          <p14:tracePt t="37472" x="5213350" y="3994150"/>
          <p14:tracePt t="37472" x="5232400" y="4000500"/>
          <p14:tracePt t="37493" x="5238750" y="4000500"/>
          <p14:tracePt t="37504" x="5245100" y="4000500"/>
          <p14:tracePt t="37504" x="5264150" y="4006850"/>
          <p14:tracePt t="37523" x="5270500" y="4006850"/>
          <p14:tracePt t="37523" x="5276850" y="4006850"/>
          <p14:tracePt t="37540" x="5283200" y="4006850"/>
          <p14:tracePt t="37540" x="5289550" y="4006850"/>
          <p14:tracePt t="37556" x="5295900" y="4006850"/>
          <p14:tracePt t="37556" x="5308600" y="4006850"/>
          <p14:tracePt t="37573" x="5314950" y="4006850"/>
          <p14:tracePt t="37573" x="5321300" y="4006850"/>
          <p14:tracePt t="37590" x="5327650" y="4006850"/>
          <p14:tracePt t="37605" x="5334000" y="4006850"/>
          <p14:tracePt t="37621" x="5340350" y="4013200"/>
          <p14:tracePt t="37639" x="5346700" y="4019550"/>
          <p14:tracePt t="37663" x="5346700" y="4025900"/>
          <p14:tracePt t="37691" x="5353050" y="4025900"/>
          <p14:tracePt t="37707" x="5359400" y="4032250"/>
          <p14:tracePt t="37751" x="5365750" y="4038600"/>
          <p14:tracePt t="37807" x="5372100" y="4044950"/>
          <p14:tracePt t="37827" x="5378450" y="4044950"/>
          <p14:tracePt t="37851" x="5378450" y="4051300"/>
          <p14:tracePt t="37903" x="5384800" y="4057650"/>
          <p14:tracePt t="37971" x="5391150" y="4064000"/>
          <p14:tracePt t="38015" x="5384800" y="4064000"/>
          <p14:tracePt t="38091" x="5378450" y="4064000"/>
          <p14:tracePt t="38119" x="5372100" y="4057650"/>
          <p14:tracePt t="38151" x="5365750" y="4057650"/>
          <p14:tracePt t="38171" x="5359400" y="4051300"/>
          <p14:tracePt t="38187" x="5353050" y="4051300"/>
          <p14:tracePt t="38203" x="5346700" y="4051300"/>
          <p14:tracePt t="38219" x="5340350" y="4044950"/>
          <p14:tracePt t="38231" x="5327650" y="4044950"/>
          <p14:tracePt t="38247" x="5321300" y="4044950"/>
          <p14:tracePt t="38263" x="5314950" y="4044950"/>
          <p14:tracePt t="38273" x="5308600" y="4051300"/>
          <p14:tracePt t="38293" x="5302250" y="4051300"/>
          <p14:tracePt t="38293" x="5295900" y="4051300"/>
          <p14:tracePt t="38309" x="5289550" y="4057650"/>
          <p14:tracePt t="38324" x="5283200" y="4057650"/>
          <p14:tracePt t="38340" x="5276850" y="4064000"/>
          <p14:tracePt t="38357" x="5270500" y="4064000"/>
          <p14:tracePt t="38374" x="5264150" y="4064000"/>
          <p14:tracePt t="38391" x="5257800" y="4064000"/>
          <p14:tracePt t="38407" x="5251450" y="4070350"/>
          <p14:tracePt t="38424" x="5245100" y="4070350"/>
          <p14:tracePt t="38441" x="5238750" y="4076700"/>
          <p14:tracePt t="38458" x="5232400" y="4076700"/>
          <p14:tracePt t="38474" x="5226050" y="4076700"/>
          <p14:tracePt t="38496" x="5219700" y="4076700"/>
          <p14:tracePt t="38531" x="5219700" y="4070350"/>
          <p14:tracePt t="38735" x="5226050" y="4070350"/>
          <p14:tracePt t="38787" x="5232400" y="4070350"/>
          <p14:tracePt t="38819" x="5238750" y="4064000"/>
          <p14:tracePt t="38831" x="5238750" y="4057650"/>
          <p14:tracePt t="38865" x="5238750" y="4064000"/>
          <p14:tracePt t="38915" x="5238750" y="4057650"/>
          <p14:tracePt t="39063" x="5245100" y="4057650"/>
          <p14:tracePt t="39079" x="5251450" y="4057650"/>
          <p14:tracePt t="39095" x="5257800" y="4057650"/>
          <p14:tracePt t="39103" x="5264150" y="4057650"/>
          <p14:tracePt t="39112" x="5270500" y="4057650"/>
          <p14:tracePt t="39112" x="5276850" y="4051300"/>
          <p14:tracePt t="39129" x="5283200" y="4051300"/>
          <p14:tracePt t="39129" x="5289550" y="4051300"/>
          <p14:tracePt t="39145" x="5302250" y="4044950"/>
          <p14:tracePt t="39145" x="5308600" y="4044950"/>
          <p14:tracePt t="39161" x="5314950" y="4038600"/>
          <p14:tracePt t="39161" x="5321300" y="4038600"/>
          <p14:tracePt t="39161" x="5334000" y="4038600"/>
          <p14:tracePt t="39181" x="5340350" y="4032250"/>
          <p14:tracePt t="39181" x="5346700" y="4032250"/>
          <p14:tracePt t="39195" x="5353050" y="4032250"/>
          <p14:tracePt t="39195" x="5359400" y="4025900"/>
          <p14:tracePt t="39211" x="5365750" y="4025900"/>
          <p14:tracePt t="39211" x="5372100" y="4025900"/>
          <p14:tracePt t="39228" x="5378450" y="4025900"/>
          <p14:tracePt t="39228" x="5391150" y="4025900"/>
          <p14:tracePt t="39245" x="5397500" y="4025900"/>
          <p14:tracePt t="39260" x="5403850" y="4025900"/>
          <p14:tracePt t="39277" x="5403850" y="4032250"/>
          <p14:tracePt t="39371" x="5397500" y="4032250"/>
          <p14:tracePt t="39471" x="5391150" y="4025900"/>
          <p14:tracePt t="39515" x="5391150" y="4032250"/>
          <p14:tracePt t="39547" x="5384800" y="4025900"/>
          <p14:tracePt t="39643" x="5391150" y="4025900"/>
          <p14:tracePt t="39679" x="5397500" y="4025900"/>
          <p14:tracePt t="39727" x="5403850" y="4025900"/>
          <p14:tracePt t="39763" x="5403850" y="4019550"/>
          <p14:tracePt t="39791" x="5410200" y="4025900"/>
          <p14:tracePt t="39903" x="5416550" y="4025900"/>
          <p14:tracePt t="39943" x="5422900" y="4025900"/>
          <p14:tracePt t="39963" x="5429250" y="4019550"/>
          <p14:tracePt t="39995" x="5435600" y="4019550"/>
          <p14:tracePt t="40019" x="5435600" y="4025900"/>
          <p14:tracePt t="40107" x="5441950" y="4025900"/>
          <p14:tracePt t="40191" x="5448300" y="4025900"/>
          <p14:tracePt t="40219" x="5454650" y="4025900"/>
          <p14:tracePt t="40245" x="5454650" y="4019550"/>
          <p14:tracePt t="40262" x="5461000" y="4019550"/>
          <p14:tracePt t="40295" x="5467350" y="4019550"/>
          <p14:tracePt t="40323" x="5473700" y="4025900"/>
          <p14:tracePt t="40380" x="5480050" y="4025900"/>
          <p14:tracePt t="40415" x="5486400" y="4025900"/>
          <p14:tracePt t="40439" x="5492750" y="4019550"/>
          <p14:tracePt t="40451" x="5499100" y="4019550"/>
          <p14:tracePt t="40467" x="5505450" y="4025900"/>
          <p14:tracePt t="40483" x="5511800" y="4025900"/>
          <p14:tracePt t="40494" x="5518150" y="4025900"/>
          <p14:tracePt t="40503" x="5524500" y="4032250"/>
          <p14:tracePt t="40514" x="5530850" y="4032250"/>
          <p14:tracePt t="40531" x="5537200" y="4038600"/>
          <p14:tracePt t="40547" x="5543550" y="4038600"/>
          <p14:tracePt t="40564" x="5549900" y="4044950"/>
          <p14:tracePt t="40581" x="5556250" y="4044950"/>
          <p14:tracePt t="40598" x="5562600" y="4051300"/>
          <p14:tracePt t="40723" x="5556250" y="4051300"/>
          <p14:tracePt t="40812" x="5549900" y="4051300"/>
          <p14:tracePt t="40827" x="5543550" y="4051300"/>
          <p14:tracePt t="40843" x="5537200" y="4057650"/>
          <p14:tracePt t="40859" x="5530850" y="4057650"/>
          <p14:tracePt t="40871" x="5524500" y="4057650"/>
          <p14:tracePt t="40887" x="5518150" y="4057650"/>
          <p14:tracePt t="40911" x="5511800" y="4064000"/>
          <p14:tracePt t="40971" x="5505450" y="4064000"/>
          <p14:tracePt t="40983" x="5499100" y="4064000"/>
          <p14:tracePt t="40998" x="5492750" y="4064000"/>
          <p14:tracePt t="41014" x="5486400" y="4064000"/>
          <p14:tracePt t="41059" x="5480050" y="4057650"/>
          <p14:tracePt t="41099" x="5473700" y="4057650"/>
          <p14:tracePt t="41135" x="5473700" y="4051300"/>
          <p14:tracePt t="41151" x="5467350" y="4051300"/>
          <p14:tracePt t="41163" x="5461000" y="4051300"/>
          <p14:tracePt t="41179" x="5454650" y="4051300"/>
          <p14:tracePt t="41195" x="5448300" y="4051300"/>
          <p14:tracePt t="41219" x="5441950" y="4044950"/>
          <p14:tracePt t="41247" x="5441950" y="4038600"/>
          <p14:tracePt t="41271" x="5441950" y="4032250"/>
          <p14:tracePt t="41291" x="5448300" y="4025900"/>
          <p14:tracePt t="41359" x="5454650" y="4025900"/>
          <p14:tracePt t="41399" x="5461000" y="4025900"/>
          <p14:tracePt t="41443" x="5461000" y="4032250"/>
          <p14:tracePt t="41496" x="5467350" y="4032250"/>
          <p14:tracePt t="41571" x="5467350" y="4038600"/>
          <p14:tracePt t="41863" x="5473700" y="4038600"/>
          <p14:tracePt t="41923" x="5473700" y="4044950"/>
          <p14:tracePt t="41959" x="5473700" y="4051300"/>
          <p14:tracePt t="41994" x="5480050" y="4051300"/>
          <p14:tracePt t="42079" x="5486400" y="4051300"/>
          <p14:tracePt t="42127" x="5480050" y="4044950"/>
          <p14:tracePt t="42199" x="5473700" y="4044950"/>
          <p14:tracePt t="42243" x="5467350" y="4044950"/>
          <p14:tracePt t="42302" x="5473700" y="4038600"/>
          <p14:tracePt t="42379" x="5473700" y="4032250"/>
          <p14:tracePt t="42491" x="5480050" y="4032250"/>
          <p14:tracePt t="42539" x="5480050" y="4025900"/>
          <p14:tracePt t="42567" x="5473700" y="4019550"/>
          <p14:tracePt t="42599" x="5467350" y="4013200"/>
          <p14:tracePt t="42635" x="5461000" y="4013200"/>
          <p14:tracePt t="42651" x="5454650" y="4013200"/>
          <p14:tracePt t="42663" x="5448300" y="4013200"/>
          <p14:tracePt t="42679" x="5441950" y="4006850"/>
          <p14:tracePt t="42695" x="5441950" y="4000500"/>
          <p14:tracePt t="42763" x="5441950" y="3994150"/>
          <p14:tracePt t="42783" x="5441950" y="3987800"/>
          <p14:tracePt t="42807" x="5441950" y="3981450"/>
          <p14:tracePt t="42843" x="5435600" y="3981450"/>
          <p14:tracePt t="42875" x="5429250" y="3981450"/>
          <p14:tracePt t="42900" x="5422900" y="3987800"/>
          <p14:tracePt t="42963" x="5422900" y="3994150"/>
          <p14:tracePt t="42979" x="5429250" y="3994150"/>
          <p14:tracePt t="43123" x="5429250" y="3987800"/>
          <p14:tracePt t="43143" x="5429250" y="3981450"/>
          <p14:tracePt t="43203" x="5435600" y="3987800"/>
          <p14:tracePt t="43259" x="5435600" y="3994150"/>
          <p14:tracePt t="43355" x="5441950" y="3987800"/>
          <p14:tracePt t="43391" x="5435600" y="3987800"/>
          <p14:tracePt t="43459" x="5429250" y="3994150"/>
          <p14:tracePt t="43483" x="5422900" y="3994150"/>
          <p14:tracePt t="43563" x="5416550" y="3987800"/>
          <p14:tracePt t="43595" x="5410200" y="3987800"/>
          <p14:tracePt t="43647" x="5403850" y="3987800"/>
          <p14:tracePt t="43663" x="5397500" y="3987800"/>
          <p14:tracePt t="43683" x="5397500" y="3981450"/>
          <p14:tracePt t="43699" x="5391150" y="3975100"/>
          <p14:tracePt t="43723" x="5384800" y="3968750"/>
          <p14:tracePt t="43759" x="5378450" y="3968750"/>
          <p14:tracePt t="43811" x="5372100" y="3968750"/>
          <p14:tracePt t="43844" x="5365750" y="3962400"/>
          <p14:tracePt t="43871" x="5359400" y="3962400"/>
          <p14:tracePt t="43923" x="5353050" y="3962400"/>
          <p14:tracePt t="43939" x="5346700" y="3962400"/>
          <p14:tracePt t="43955" x="5340350" y="3962400"/>
          <p14:tracePt t="43979" x="5334000" y="3962400"/>
          <p14:tracePt t="43999" x="5327650" y="3962400"/>
          <p14:tracePt t="44023" x="5321300" y="3968750"/>
          <p14:tracePt t="44043" x="5314950" y="3968750"/>
          <p14:tracePt t="44075" x="5314950" y="3975100"/>
          <p14:tracePt t="44103" x="5308600" y="3981450"/>
          <p14:tracePt t="44119" x="5302250" y="3987800"/>
          <p14:tracePt t="44151" x="5302250" y="3994150"/>
          <p14:tracePt t="44163" x="5295900" y="4006850"/>
          <p14:tracePt t="44187" x="5289550" y="4006850"/>
          <p14:tracePt t="44203" x="5283200" y="4013200"/>
          <p14:tracePt t="44219" x="5283200" y="4019550"/>
          <p14:tracePt t="44231" x="5276850" y="4025900"/>
          <p14:tracePt t="44255" x="5270500" y="4032250"/>
          <p14:tracePt t="44342" x="5276850" y="4032250"/>
          <p14:tracePt t="44403" x="5283200" y="4032250"/>
          <p14:tracePt t="44435" x="5289550" y="4032250"/>
          <p14:tracePt t="44495" x="5295900" y="4032250"/>
          <p14:tracePt t="44518" x="5302250" y="4025900"/>
          <p14:tracePt t="44583" x="5295900" y="4019550"/>
          <p14:tracePt t="44659" x="5289550" y="4019550"/>
          <p14:tracePt t="44735" x="5289550" y="4025900"/>
          <p14:tracePt t="44759" x="5283200" y="4025900"/>
          <p14:tracePt t="44771" x="5276850" y="4032250"/>
          <p14:tracePt t="44795" x="5276850" y="4038600"/>
          <p14:tracePt t="44823" x="5276850" y="4044950"/>
          <p14:tracePt t="44863" x="5276850" y="4051300"/>
          <p14:tracePt t="44899" x="5270500" y="4051300"/>
          <p14:tracePt t="44907" x="5257800" y="4057650"/>
          <p14:tracePt t="44916" x="5245100" y="4064000"/>
          <p14:tracePt t="44928" x="5226050" y="4070350"/>
          <p14:tracePt t="44928" x="5187950" y="4083050"/>
          <p14:tracePt t="44946" x="5162550" y="4089400"/>
          <p14:tracePt t="44946" x="5130800" y="4102100"/>
          <p14:tracePt t="44963" x="5099050" y="4108450"/>
          <p14:tracePt t="44963" x="5060950" y="4114800"/>
          <p14:tracePt t="44980" x="5016500" y="4114800"/>
          <p14:tracePt t="44980" x="4965700" y="4121150"/>
          <p14:tracePt t="44997" x="4914900" y="4121150"/>
          <p14:tracePt t="44997" x="4794250" y="4121150"/>
          <p14:tracePt t="45013" x="4730750" y="4121150"/>
          <p14:tracePt t="45013" x="4667250" y="4114800"/>
          <p14:tracePt t="45030" x="4591050" y="4114800"/>
          <p14:tracePt t="45030" x="4521200" y="4108450"/>
          <p14:tracePt t="45047" x="4445000" y="4102100"/>
          <p14:tracePt t="45047" x="4298950" y="4095750"/>
          <p14:tracePt t="45064" x="4222750" y="4095750"/>
          <p14:tracePt t="45064" x="4152900" y="4095750"/>
          <p14:tracePt t="45081" x="4083050" y="4095750"/>
          <p14:tracePt t="45081" x="4006850" y="4102100"/>
          <p14:tracePt t="45097" x="3937000" y="4102100"/>
          <p14:tracePt t="45097" x="3867150" y="4108450"/>
          <p14:tracePt t="45114" x="3790950" y="4108450"/>
          <p14:tracePt t="45114" x="3721100" y="4108450"/>
          <p14:tracePt t="45132" x="3575050" y="4108450"/>
          <p14:tracePt t="45132" x="3511550" y="4102100"/>
          <p14:tracePt t="45148" x="3448050" y="4102100"/>
          <p14:tracePt t="45148" x="3384550" y="4102100"/>
          <p14:tracePt t="45164" x="3327400" y="4102100"/>
          <p14:tracePt t="45164" x="3263900" y="4102100"/>
          <p14:tracePt t="45181" x="3206750" y="4108450"/>
          <p14:tracePt t="45181" x="3149600" y="4108450"/>
          <p14:tracePt t="45181" x="3086100" y="4108450"/>
          <p14:tracePt t="45200" x="3016250" y="4114800"/>
          <p14:tracePt t="45213" x="2952750" y="4114800"/>
          <p14:tracePt t="45213" x="2813050" y="4127500"/>
          <p14:tracePt t="45231" x="2743200" y="4133850"/>
          <p14:tracePt t="45231" x="2679700" y="4146550"/>
          <p14:tracePt t="45248" x="2622550" y="4159250"/>
          <p14:tracePt t="45248" x="2565400" y="4165600"/>
          <p14:tracePt t="45264" x="2514600" y="4178300"/>
          <p14:tracePt t="45264" x="2463800" y="4184650"/>
          <p14:tracePt t="45281" x="2419350" y="4197350"/>
          <p14:tracePt t="45281" x="2374900" y="4203700"/>
          <p14:tracePt t="45281" x="2336800" y="4210050"/>
          <p14:tracePt t="45300" x="2298700" y="4216400"/>
          <p14:tracePt t="45300" x="2260600" y="4216400"/>
          <p14:tracePt t="45315" x="2228850" y="4222750"/>
          <p14:tracePt t="45315" x="2190750" y="4222750"/>
          <p14:tracePt t="45331" x="2159000" y="4222750"/>
          <p14:tracePt t="45331" x="2120900" y="4216400"/>
          <p14:tracePt t="45348" x="2089150" y="4216400"/>
          <p14:tracePt t="45348" x="2032000" y="4203700"/>
          <p14:tracePt t="45368" x="2006600" y="4197350"/>
          <p14:tracePt t="45368" x="1981200" y="4184650"/>
          <p14:tracePt t="45381" x="1962150" y="4178300"/>
          <p14:tracePt t="45381" x="1943100" y="4171950"/>
          <p14:tracePt t="45398" x="1924050" y="4171950"/>
          <p14:tracePt t="45398" x="1911350" y="4165600"/>
          <p14:tracePt t="45415" x="1898650" y="4165600"/>
          <p14:tracePt t="45415" x="1866900" y="4165600"/>
          <p14:tracePt t="45432" x="1854200" y="4165600"/>
          <p14:tracePt t="45432" x="1835150" y="4171950"/>
          <p14:tracePt t="45448" x="1822450" y="4171950"/>
          <p14:tracePt t="45448" x="1809750" y="4171950"/>
          <p14:tracePt t="45465" x="1803400" y="4171950"/>
          <p14:tracePt t="45465" x="1797050" y="4178300"/>
          <p14:tracePt t="45482" x="1790700" y="4178300"/>
          <p14:tracePt t="45497" x="1866900" y="4152900"/>
          <p14:tracePt t="45497" x="1879600" y="4159250"/>
          <p14:tracePt t="45723" x="1898650" y="4159250"/>
          <p14:tracePt t="45731" x="1917700" y="4159250"/>
          <p14:tracePt t="45739" x="1936750" y="4159250"/>
          <p14:tracePt t="45748" x="1987550" y="4159250"/>
          <p14:tracePt t="45765" x="2051050" y="4152900"/>
          <p14:tracePt t="45765" x="2076450" y="4146550"/>
          <p14:tracePt t="45785" x="2139950" y="4140200"/>
          <p14:tracePt t="45800" x="2190750" y="4133850"/>
          <p14:tracePt t="45815" x="2235200" y="4133850"/>
          <p14:tracePt t="45832" x="2266950" y="4133850"/>
          <p14:tracePt t="45848" x="2298700" y="4133850"/>
          <p14:tracePt t="45865" x="2324100" y="4133850"/>
          <p14:tracePt t="45883" x="2330450" y="4133850"/>
          <p14:tracePt t="45899" x="2336800" y="4133850"/>
          <p14:tracePt t="45915" x="2343150" y="4140200"/>
          <p14:tracePt t="45943" x="2343150" y="4146550"/>
          <p14:tracePt t="45963" x="2349500" y="4146550"/>
          <p14:tracePt t="45987" x="2355850" y="4146550"/>
          <p14:tracePt t="46003" x="2362200" y="4146550"/>
          <p14:tracePt t="46018" x="2368550" y="4146550"/>
          <p14:tracePt t="46030" x="2374900" y="4146550"/>
          <p14:tracePt t="46047" x="2381250" y="4146550"/>
          <p14:tracePt t="46063" x="2387600" y="4140200"/>
          <p14:tracePt t="46199" x="2393950" y="4140200"/>
          <p14:tracePt t="46227" x="2400300" y="4133850"/>
          <p14:tracePt t="46251" x="2400300" y="4127500"/>
          <p14:tracePt t="46271" x="2406650" y="4127500"/>
          <p14:tracePt t="46311" x="2406650" y="4121150"/>
          <p14:tracePt t="46339" x="2400300" y="4114800"/>
          <p14:tracePt t="46382" x="2400300" y="4108450"/>
          <p14:tracePt t="46518" x="2406650" y="4108450"/>
          <p14:tracePt t="46570" x="2413000" y="4108450"/>
          <p14:tracePt t="46579" x="2419350" y="4108450"/>
          <p14:tracePt t="46588" x="2425700" y="4108450"/>
          <p14:tracePt t="46601" x="2432050" y="4108450"/>
          <p14:tracePt t="46620" x="2444750" y="4095750"/>
          <p14:tracePt t="46634" x="2438400" y="4083050"/>
          <p14:tracePt t="46651" x="2438400" y="4076700"/>
          <p14:tracePt t="46668" x="2444750" y="4064000"/>
          <p14:tracePt t="46668" x="2457450" y="4064000"/>
          <p14:tracePt t="46686" x="2463800" y="4057650"/>
          <p14:tracePt t="46686" x="2482850" y="4057650"/>
          <p14:tracePt t="46702" x="2495550" y="4057650"/>
          <p14:tracePt t="46702" x="2514600" y="4051300"/>
          <p14:tracePt t="46719" x="2533650" y="4051300"/>
          <p14:tracePt t="46719" x="2559050" y="4051300"/>
          <p14:tracePt t="46736" x="2578100" y="4051300"/>
          <p14:tracePt t="46736" x="2628900" y="4057650"/>
          <p14:tracePt t="46753" x="2654300" y="4064000"/>
          <p14:tracePt t="46753" x="2679700" y="4070350"/>
          <p14:tracePt t="46769" x="2711450" y="4083050"/>
          <p14:tracePt t="46769" x="2736850" y="4095750"/>
          <p14:tracePt t="46787" x="2768600" y="4108450"/>
          <p14:tracePt t="46787" x="2800350" y="4121150"/>
          <p14:tracePt t="46804" x="2857500" y="4152900"/>
          <p14:tracePt t="46804" x="2889250" y="4165600"/>
          <p14:tracePt t="46820" x="2921000" y="4171950"/>
          <p14:tracePt t="46820" x="2952750" y="4178300"/>
          <p14:tracePt t="46836" x="2984500" y="4191000"/>
          <p14:tracePt t="46836" x="3009900" y="4197350"/>
          <p14:tracePt t="46853" x="3035300" y="4203700"/>
          <p14:tracePt t="46853" x="3060700" y="4210050"/>
          <p14:tracePt t="46853" x="3086100" y="4222750"/>
          <p14:tracePt t="46872" x="3105150" y="4229100"/>
          <p14:tracePt t="46885" x="3130550" y="4235450"/>
          <p14:tracePt t="46885" x="3175000" y="4254500"/>
          <p14:tracePt t="46904" x="3200400" y="4267200"/>
          <p14:tracePt t="46904" x="3219450" y="4279900"/>
          <p14:tracePt t="46920" x="3244850" y="4286250"/>
          <p14:tracePt t="46920" x="3263900" y="4292600"/>
          <p14:tracePt t="46936" x="3282950" y="4305300"/>
          <p14:tracePt t="46936" x="3302000" y="4311650"/>
          <p14:tracePt t="46936" x="3321050" y="4318000"/>
          <p14:tracePt t="46956" x="3333750" y="4330700"/>
          <p14:tracePt t="46968" x="3352800" y="4337050"/>
          <p14:tracePt t="46968" x="3378200" y="4349750"/>
          <p14:tracePt t="46988" x="3384550" y="4356100"/>
          <p14:tracePt t="46988" x="3397250" y="4356100"/>
          <p14:tracePt t="47003" x="3403600" y="4362450"/>
          <p14:tracePt t="47003" x="3416300" y="4368800"/>
          <p14:tracePt t="47020" x="3422650" y="4375150"/>
          <p14:tracePt t="47020" x="3429000" y="4381500"/>
          <p14:tracePt t="47037" x="3435350" y="4387850"/>
          <p14:tracePt t="47037" x="3441700" y="4400550"/>
          <p14:tracePt t="47054" x="3441700" y="4406900"/>
          <p14:tracePt t="47054" x="3448050" y="4406900"/>
          <p14:tracePt t="47070" x="3448050" y="4413250"/>
          <p14:tracePt t="47070" x="3448050" y="4419600"/>
          <p14:tracePt t="47087" x="3454400" y="4425950"/>
          <p14:tracePt t="47103" x="3460750" y="4425950"/>
          <p14:tracePt t="47121" x="3467100" y="4419600"/>
          <p14:tracePt t="47136" x="3473450" y="4419600"/>
          <p14:tracePt t="47136" x="3479800" y="4413250"/>
          <p14:tracePt t="47154" x="3486150" y="4406900"/>
          <p14:tracePt t="47154" x="3498850" y="4400550"/>
          <p14:tracePt t="47172" x="3511550" y="4400550"/>
          <p14:tracePt t="47172" x="3517900" y="4400550"/>
          <p14:tracePt t="47188" x="3524250" y="4400550"/>
          <p14:tracePt t="47188" x="3530600" y="4400550"/>
          <p14:tracePt t="47204" x="3530600" y="4394200"/>
          <p14:tracePt t="47204" x="3536950" y="4394200"/>
          <p14:tracePt t="47220" x="3543300" y="4394200"/>
          <p14:tracePt t="47220" x="3549650" y="4394200"/>
          <p14:tracePt t="47239" x="3556000" y="4387850"/>
          <p14:tracePt t="47253" x="3562350" y="4387850"/>
          <p14:tracePt t="47270" x="3575050" y="4387850"/>
          <p14:tracePt t="47286" x="3581400" y="4387850"/>
          <p14:tracePt t="47304" x="3587750" y="4394200"/>
          <p14:tracePt t="47320" x="3594100" y="4394200"/>
          <p14:tracePt t="47336" x="3600450" y="4400550"/>
          <p14:tracePt t="47353" x="3606800" y="4406900"/>
          <p14:tracePt t="47383" x="3613150" y="4400550"/>
          <p14:tracePt t="47403" x="3619500" y="4400550"/>
          <p14:tracePt t="47419" x="3625850" y="4400550"/>
          <p14:tracePt t="47435" x="3638550" y="4400550"/>
          <p14:tracePt t="47451" x="3644900" y="4394200"/>
          <p14:tracePt t="47463" x="3651250" y="4394200"/>
          <p14:tracePt t="47479" x="3657600" y="4394200"/>
          <p14:tracePt t="47495" x="3663950" y="4394200"/>
          <p14:tracePt t="47511" x="3670300" y="4394200"/>
          <p14:tracePt t="47531" x="3670300" y="4400550"/>
          <p14:tracePt t="47563" x="3670300" y="4406900"/>
          <p14:tracePt t="47591" x="3663950" y="4406900"/>
          <p14:tracePt t="47643" x="3663950" y="4400550"/>
          <p14:tracePt t="47727" x="3670300" y="4400550"/>
          <p14:tracePt t="47763" x="3676650" y="4400550"/>
          <p14:tracePt t="47779" x="3683000" y="4394200"/>
          <p14:tracePt t="47795" x="3689350" y="4394200"/>
          <p14:tracePt t="47803" x="3695700" y="4387850"/>
          <p14:tracePt t="47811" x="3702050" y="4387850"/>
          <p14:tracePt t="47821" x="3708400" y="4387850"/>
          <p14:tracePt t="47821" x="3721100" y="4381500"/>
          <p14:tracePt t="47839" x="3733800" y="4381500"/>
          <p14:tracePt t="47839" x="3746500" y="4381500"/>
          <p14:tracePt t="47856" x="3759200" y="4381500"/>
          <p14:tracePt t="47856" x="3771900" y="4381500"/>
          <p14:tracePt t="47873" x="3784600" y="4381500"/>
          <p14:tracePt t="47873" x="3797300" y="4387850"/>
          <p14:tracePt t="47873" x="3810000" y="4387850"/>
          <p14:tracePt t="47892" x="3829050" y="4387850"/>
          <p14:tracePt t="47905" x="3841750" y="4387850"/>
          <p14:tracePt t="47905" x="3860800" y="4387850"/>
          <p14:tracePt t="47924" x="3873500" y="4387850"/>
          <p14:tracePt t="47924" x="3879850" y="4381500"/>
          <p14:tracePt t="47940" x="3892550" y="4381500"/>
          <p14:tracePt t="47940" x="3898900" y="4381500"/>
          <p14:tracePt t="47957" x="3905250" y="4387850"/>
          <p14:tracePt t="47975" x="3892550" y="4394200"/>
          <p14:tracePt t="48018" x="3879850" y="4400550"/>
          <p14:tracePt t="48035" x="3873500" y="4400550"/>
          <p14:tracePt t="48043" x="3867150" y="4400550"/>
          <p14:tracePt t="48055" x="3860800" y="4400550"/>
          <p14:tracePt t="48055" x="3841750" y="4406900"/>
          <p14:tracePt t="48074" x="3835400" y="4406900"/>
          <p14:tracePt t="48074" x="3829050" y="4400550"/>
          <p14:tracePt t="48091" x="3822700" y="4400550"/>
          <p14:tracePt t="48091" x="3810000" y="4400550"/>
          <p14:tracePt t="48107" x="3803650" y="4400550"/>
          <p14:tracePt t="48107" x="3790950" y="4394200"/>
          <p14:tracePt t="48124" x="3784600" y="4394200"/>
          <p14:tracePt t="48124" x="3778250" y="4387850"/>
          <p14:tracePt t="48141" x="3771900" y="4387850"/>
          <p14:tracePt t="48141" x="3765550" y="4381500"/>
          <p14:tracePt t="48157" x="3759200" y="4375150"/>
          <p14:tracePt t="48172" x="3752850" y="4368800"/>
          <p14:tracePt t="48189" x="3746500" y="4362450"/>
          <p14:tracePt t="48206" x="3740150" y="4362450"/>
          <p14:tracePt t="48223" x="3733800" y="4356100"/>
          <p14:tracePt t="48243" x="3727450" y="4356100"/>
          <p14:tracePt t="48256" x="3727450" y="4362450"/>
          <p14:tracePt t="48303" x="3727450" y="4368800"/>
          <p14:tracePt t="48319" x="3721100" y="4375150"/>
          <p14:tracePt t="48327" x="3721100" y="4381500"/>
          <p14:tracePt t="48339" x="3721100" y="4387850"/>
          <p14:tracePt t="48339" x="3721100" y="4394200"/>
          <p14:tracePt t="48339" x="3721100" y="4400550"/>
          <p14:tracePt t="48360" x="3721100" y="4413250"/>
          <p14:tracePt t="48360" x="3721100" y="4425950"/>
          <p14:tracePt t="48375" x="3721100" y="4438650"/>
          <p14:tracePt t="48375" x="3714750" y="4451350"/>
          <p14:tracePt t="48392" x="3714750" y="4464050"/>
          <p14:tracePt t="48392" x="3714750" y="4483100"/>
          <p14:tracePt t="48408" x="3721100" y="4502150"/>
          <p14:tracePt t="48408" x="3721100" y="4540250"/>
          <p14:tracePt t="48425" x="3727450" y="4559300"/>
          <p14:tracePt t="48425" x="3727450" y="4578350"/>
          <p14:tracePt t="48442" x="3727450" y="4603750"/>
          <p14:tracePt t="48442" x="3733800" y="4622800"/>
          <p14:tracePt t="48458" x="3733800" y="4641850"/>
          <p14:tracePt t="48458" x="3733800" y="4667250"/>
          <p14:tracePt t="48475" x="3733800" y="4686300"/>
          <p14:tracePt t="48475" x="3740150" y="4718050"/>
          <p14:tracePt t="48493" x="3740150" y="4737100"/>
          <p14:tracePt t="48493" x="3746500" y="4756150"/>
          <p14:tracePt t="48508" x="3746500" y="4768850"/>
          <p14:tracePt t="48508" x="3752850" y="4781550"/>
          <p14:tracePt t="48525" x="3752850" y="4794250"/>
          <p14:tracePt t="48525" x="3752850" y="4806950"/>
          <p14:tracePt t="48525" x="3759200" y="4813300"/>
          <p14:tracePt t="48545" x="3759200" y="4826000"/>
          <p14:tracePt t="48557" x="3759200" y="4832350"/>
          <p14:tracePt t="48574" x="3759200" y="4838700"/>
          <p14:tracePt t="48591" x="3759200" y="4832350"/>
          <p14:tracePt t="48635" x="3752850" y="4826000"/>
          <p14:tracePt t="48651" x="3740150" y="4819650"/>
          <p14:tracePt t="48663" x="3740150" y="4813300"/>
          <p14:tracePt t="48674" x="3733800" y="4806950"/>
          <p14:tracePt t="48674" x="3721100" y="4800600"/>
          <p14:tracePt t="48693" x="3714750" y="4794250"/>
          <p14:tracePt t="48693" x="3702050" y="4781550"/>
          <p14:tracePt t="48709" x="3695700" y="4775200"/>
          <p14:tracePt t="48709" x="3670300" y="4762500"/>
          <p14:tracePt t="48726" x="3663950" y="4749800"/>
          <p14:tracePt t="48726" x="3651250" y="4743450"/>
          <p14:tracePt t="48726" x="3638550" y="4737100"/>
          <p14:tracePt t="48747" x="3625850" y="4730750"/>
          <p14:tracePt t="48758" x="3619500" y="4718050"/>
          <p14:tracePt t="48758" x="3606800" y="4711700"/>
          <p14:tracePt t="48776" x="3600450" y="4705350"/>
          <p14:tracePt t="48776" x="3581400" y="4692650"/>
          <p14:tracePt t="48795" x="3575050" y="4679950"/>
          <p14:tracePt t="48795" x="3568700" y="4679950"/>
          <p14:tracePt t="48809" x="3562350" y="4673600"/>
          <p14:tracePt t="48809" x="3556000" y="4673600"/>
          <p14:tracePt t="48826" x="3549650" y="4667250"/>
          <p14:tracePt t="48841" x="3549650" y="4660900"/>
          <p14:tracePt t="48858" x="3543300" y="4660900"/>
          <p14:tracePt t="48883" x="3543300" y="4654550"/>
          <p14:tracePt t="48959" x="3549650" y="4648200"/>
          <p14:tracePt t="48971" x="3556000" y="4641850"/>
          <p14:tracePt t="48987" x="3562350" y="4635500"/>
          <p14:tracePt t="48995" x="3575050" y="4629150"/>
          <p14:tracePt t="49008" x="3581400" y="4622800"/>
          <p14:tracePt t="49008" x="3606800" y="4597400"/>
          <p14:tracePt t="49026" x="3619500" y="4584700"/>
          <p14:tracePt t="49026" x="3632200" y="4572000"/>
          <p14:tracePt t="49043" x="3651250" y="4559300"/>
          <p14:tracePt t="49043" x="3670300" y="4540250"/>
          <p14:tracePt t="49060" x="3683000" y="4521200"/>
          <p14:tracePt t="49060" x="3702050" y="4502150"/>
          <p14:tracePt t="49076" x="3721100" y="4489450"/>
          <p14:tracePt t="49076" x="3759200" y="4451350"/>
          <p14:tracePt t="49093" x="3778250" y="4432300"/>
          <p14:tracePt t="49093" x="3797300" y="4413250"/>
          <p14:tracePt t="49110" x="3822700" y="4394200"/>
          <p14:tracePt t="49110" x="3841750" y="4375150"/>
          <p14:tracePt t="49127" x="3860800" y="4362450"/>
          <p14:tracePt t="49127" x="3892550" y="4330700"/>
          <p14:tracePt t="49144" x="3911600" y="4318000"/>
          <p14:tracePt t="49144" x="3924300" y="4305300"/>
          <p14:tracePt t="49160" x="3937000" y="4286250"/>
          <p14:tracePt t="49160" x="3949700" y="4279900"/>
          <p14:tracePt t="49177" x="3962400" y="4260850"/>
          <p14:tracePt t="49177" x="3968750" y="4254500"/>
          <p14:tracePt t="49194" x="3981450" y="4241800"/>
          <p14:tracePt t="49194" x="3994150" y="4222750"/>
          <p14:tracePt t="49212" x="4000500" y="4216400"/>
          <p14:tracePt t="49212" x="4006850" y="4210050"/>
          <p14:tracePt t="49227" x="4013200" y="4203700"/>
          <p14:tracePt t="49227" x="4019550" y="4197350"/>
          <p14:tracePt t="49244" x="4025900" y="4191000"/>
          <p14:tracePt t="49263" x="4019550" y="4203700"/>
          <p14:tracePt t="49303" x="4013200" y="4210050"/>
          <p14:tracePt t="49311" x="4006850" y="4222750"/>
          <p14:tracePt t="49319" x="4000500" y="4229100"/>
          <p14:tracePt t="49326" x="3987800" y="4241800"/>
          <p14:tracePt t="49326" x="3975100" y="4260850"/>
          <p14:tracePt t="49344" x="3962400" y="4273550"/>
          <p14:tracePt t="49344" x="3949700" y="4298950"/>
          <p14:tracePt t="49361" x="3930650" y="4318000"/>
          <p14:tracePt t="49361" x="3917950" y="4343400"/>
          <p14:tracePt t="49361" x="3898900" y="4362450"/>
          <p14:tracePt t="49380" x="3886200" y="4394200"/>
          <p14:tracePt t="49380" x="3867150" y="4413250"/>
          <p14:tracePt t="49394" x="3854450" y="4438650"/>
          <p14:tracePt t="49394" x="3835400" y="4464050"/>
          <p14:tracePt t="49411" x="3816350" y="4483100"/>
          <p14:tracePt t="49411" x="3803650" y="4502150"/>
          <p14:tracePt t="49428" x="3784600" y="4514850"/>
          <p14:tracePt t="49428" x="3759200" y="4540250"/>
          <p14:tracePt t="49445" x="3746500" y="4546600"/>
          <p14:tracePt t="49445" x="3740150" y="4552950"/>
          <p14:tracePt t="49461" x="3733800" y="4552950"/>
          <p14:tracePt t="49461" x="3727450" y="4559300"/>
          <p14:tracePt t="49478" x="3721100" y="4559300"/>
          <p14:tracePt t="49493" x="3727450" y="4552950"/>
          <p14:tracePt t="49519" x="3733800" y="4546600"/>
          <p14:tracePt t="49535" x="3740150" y="4540250"/>
          <p14:tracePt t="49551" x="3746500" y="4527550"/>
          <p14:tracePt t="49564" x="3752850" y="4521200"/>
          <p14:tracePt t="49577" x="3759200" y="4521200"/>
          <p14:tracePt t="49577" x="3765550" y="4508500"/>
          <p14:tracePt t="49595" x="3765550" y="4502150"/>
          <p14:tracePt t="49611" x="3771900" y="4489450"/>
          <p14:tracePt t="49611" x="3778250" y="4489450"/>
          <p14:tracePt t="49629" x="3778250" y="4483100"/>
          <p14:tracePt t="49644" x="3784600" y="4470400"/>
          <p14:tracePt t="49661" x="3790950" y="4464050"/>
          <p14:tracePt t="49677" x="3790950" y="4457700"/>
          <p14:tracePt t="49677" x="3790950" y="4451350"/>
          <p14:tracePt t="49695" x="3797300" y="4445000"/>
          <p14:tracePt t="49711" x="3803650" y="4438650"/>
          <p14:tracePt t="49711" x="3810000" y="4432300"/>
          <p14:tracePt t="49729" x="3810000" y="4425950"/>
          <p14:tracePt t="49729" x="3816350" y="4425950"/>
          <p14:tracePt t="49748" x="3822700" y="4413250"/>
          <p14:tracePt t="49748" x="3829050" y="4406900"/>
          <p14:tracePt t="49762" x="3835400" y="4400550"/>
          <p14:tracePt t="49777" x="3835400" y="4394200"/>
          <p14:tracePt t="49797" x="3841750" y="4387850"/>
          <p14:tracePt t="49797" x="3848100" y="4381500"/>
          <p14:tracePt t="49812" x="3848100" y="4375150"/>
          <p14:tracePt t="49828" x="3854450" y="4368800"/>
          <p14:tracePt t="49844" x="3860800" y="4368800"/>
          <p14:tracePt t="49871" x="3860800" y="4375150"/>
          <p14:tracePt t="49887" x="3860800" y="4381500"/>
          <p14:tracePt t="49895" x="3860800" y="4394200"/>
          <p14:tracePt t="49895" x="3860800" y="4406900"/>
          <p14:tracePt t="49913" x="3860800" y="4419600"/>
          <p14:tracePt t="49913" x="3867150" y="4445000"/>
          <p14:tracePt t="49913" x="3867150" y="4464050"/>
          <p14:tracePt t="49932" x="3873500" y="4489450"/>
          <p14:tracePt t="49945" x="3879850" y="4521200"/>
          <p14:tracePt t="49945" x="3892550" y="4572000"/>
          <p14:tracePt t="49963" x="3898900" y="4597400"/>
          <p14:tracePt t="49963" x="3905250" y="4622800"/>
          <p14:tracePt t="49980" x="3911600" y="4648200"/>
          <p14:tracePt t="49980" x="3917950" y="4673600"/>
          <p14:tracePt t="49997" x="3924300" y="4692650"/>
          <p14:tracePt t="49997" x="3924300" y="4718050"/>
          <p14:tracePt t="50013" x="3924300" y="4737100"/>
          <p14:tracePt t="50013" x="3930650" y="4749800"/>
          <p14:tracePt t="50013" x="3930650" y="4762500"/>
          <p14:tracePt t="50032" x="3930650" y="4768850"/>
          <p14:tracePt t="50032" x="3937000" y="4775200"/>
          <p14:tracePt t="50047" x="3937000" y="4781550"/>
          <p14:tracePt t="50062" x="3943350" y="4775200"/>
          <p14:tracePt t="50083" x="3949700" y="4768850"/>
          <p14:tracePt t="50099" x="3949700" y="4762500"/>
          <p14:tracePt t="50099" x="3956050" y="4749800"/>
          <p14:tracePt t="50117" x="3956050" y="4743450"/>
          <p14:tracePt t="50117" x="3956050" y="4730750"/>
          <p14:tracePt t="50131" x="3962400" y="4718050"/>
          <p14:tracePt t="50131" x="3962400" y="4711700"/>
          <p14:tracePt t="50147" x="3968750" y="4699000"/>
          <p14:tracePt t="50147" x="3975100" y="4660900"/>
          <p14:tracePt t="50164" x="3975100" y="4641850"/>
          <p14:tracePt t="50164" x="3975100" y="4622800"/>
          <p14:tracePt t="50180" x="3975100" y="4603750"/>
          <p14:tracePt t="50180" x="3975100" y="4578350"/>
          <p14:tracePt t="50197" x="3975100" y="4552950"/>
          <p14:tracePt t="50197" x="3975100" y="4527550"/>
          <p14:tracePt t="50214" x="3975100" y="4495800"/>
          <p14:tracePt t="50214" x="3968750" y="4432300"/>
          <p14:tracePt t="50232" x="3962400" y="4400550"/>
          <p14:tracePt t="50232" x="3956050" y="4368800"/>
          <p14:tracePt t="50248" x="3949700" y="4337050"/>
          <p14:tracePt t="50248" x="3949700" y="4298950"/>
          <p14:tracePt t="50264" x="3943350" y="4260850"/>
          <p14:tracePt t="50264" x="3937000" y="4222750"/>
          <p14:tracePt t="50280" x="3930650" y="4191000"/>
          <p14:tracePt t="50280" x="3930650" y="4152900"/>
          <p14:tracePt t="50280" x="3930650" y="4121150"/>
          <p14:tracePt t="50300" x="3930650" y="4095750"/>
          <p14:tracePt t="50313" x="3924300" y="4064000"/>
          <p14:tracePt t="50313" x="3924300" y="4044950"/>
          <p14:tracePt t="50332" x="3930650" y="4019550"/>
          <p14:tracePt t="50332" x="3930650" y="4006850"/>
          <p14:tracePt t="50347" x="3937000" y="4000500"/>
          <p14:tracePt t="50363" x="3943350" y="3994150"/>
          <p14:tracePt t="50363" x="3943350" y="4000500"/>
          <p14:tracePt t="50381" x="3943350" y="4013200"/>
          <p14:tracePt t="50396" x="3949700" y="4019550"/>
          <p14:tracePt t="50396" x="3949700" y="4038600"/>
          <p14:tracePt t="50414" x="3949700" y="4057650"/>
          <p14:tracePt t="50414" x="3956050" y="4070350"/>
          <p14:tracePt t="50431" x="3956050" y="4089400"/>
          <p14:tracePt t="50431" x="3962400" y="4108450"/>
          <p14:tracePt t="50448" x="3962400" y="4121150"/>
          <p14:tracePt t="50448" x="3962400" y="4159250"/>
          <p14:tracePt t="50465" x="3962400" y="4171950"/>
          <p14:tracePt t="50465" x="3962400" y="4191000"/>
          <p14:tracePt t="50481" x="3962400" y="4203700"/>
          <p14:tracePt t="50481" x="3956050" y="4216400"/>
          <p14:tracePt t="50498" x="3949700" y="4222750"/>
          <p14:tracePt t="50498" x="3943350" y="4235450"/>
          <p14:tracePt t="50515" x="3937000" y="4241800"/>
          <p14:tracePt t="50515" x="3917950" y="4254500"/>
          <p14:tracePt t="50532" x="3905250" y="4267200"/>
          <p14:tracePt t="50532" x="3898900" y="4273550"/>
          <p14:tracePt t="50548" x="3886200" y="4279900"/>
          <p14:tracePt t="50548" x="3879850" y="4279900"/>
          <p14:tracePt t="50565" x="3867150" y="4286250"/>
          <p14:tracePt t="50565" x="3860800" y="4292600"/>
          <p14:tracePt t="50565" x="3854450" y="4298950"/>
          <p14:tracePt t="50584" x="3841750" y="4305300"/>
          <p14:tracePt t="50597" x="3835400" y="4311650"/>
          <p14:tracePt t="50597" x="3822700" y="4318000"/>
          <p14:tracePt t="50618" x="3816350" y="4324350"/>
          <p14:tracePt t="50618" x="3810000" y="4324350"/>
          <p14:tracePt t="50632" x="3803650" y="4324350"/>
          <p14:tracePt t="50632" x="3797300" y="4324350"/>
          <p14:tracePt t="50648" x="3790950" y="4324350"/>
          <p14:tracePt t="50648" x="3784600" y="4330700"/>
          <p14:tracePt t="50665" x="3778250" y="4324350"/>
          <p14:tracePt t="50665" x="3771900" y="4324350"/>
          <p14:tracePt t="50665" x="3765550" y="4324350"/>
          <p14:tracePt t="50684" x="3759200" y="4324350"/>
          <p14:tracePt t="50700" x="3752850" y="4330700"/>
          <p14:tracePt t="50714" x="3746500" y="4330700"/>
          <p14:tracePt t="50735" x="3740150" y="4330700"/>
          <p14:tracePt t="50759" x="3733800" y="4324350"/>
          <p14:tracePt t="50779" x="3733800" y="4318000"/>
          <p14:tracePt t="50819" x="3740150" y="4324350"/>
          <p14:tracePt t="50863" x="3740150" y="4318000"/>
          <p14:tracePt t="50915" x="3746500" y="4311650"/>
          <p14:tracePt t="51087" x="3752850" y="4305300"/>
          <p14:tracePt t="51131" x="3759200" y="4298950"/>
          <p14:tracePt t="51147" x="3765550" y="4298950"/>
          <p14:tracePt t="51155" x="3771900" y="4292600"/>
          <p14:tracePt t="51165" x="3778250" y="4286250"/>
          <p14:tracePt t="51165" x="3803650" y="4279900"/>
          <p14:tracePt t="51184" x="3822700" y="4273550"/>
          <p14:tracePt t="51184" x="3841750" y="4267200"/>
          <p14:tracePt t="51200" x="3867150" y="4260850"/>
          <p14:tracePt t="51200" x="3892550" y="4254500"/>
          <p14:tracePt t="51217" x="3917950" y="4248150"/>
          <p14:tracePt t="51217" x="3943350" y="4241800"/>
          <p14:tracePt t="51234" x="3975100" y="4235450"/>
          <p14:tracePt t="51234" x="4032250" y="4229100"/>
          <p14:tracePt t="51252" x="4064000" y="4229100"/>
          <p14:tracePt t="51252" x="4089400" y="4222750"/>
          <p14:tracePt t="51267" x="4114800" y="4222750"/>
          <p14:tracePt t="51267" x="4133850" y="4222750"/>
          <p14:tracePt t="51284" x="4159250" y="4222750"/>
          <p14:tracePt t="51284" x="4171950" y="4222750"/>
          <p14:tracePt t="51284" x="4191000" y="4222750"/>
          <p14:tracePt t="51304" x="4203700" y="4229100"/>
          <p14:tracePt t="51316" x="4210050" y="4229100"/>
          <p14:tracePt t="51316" x="4216400" y="4229100"/>
          <p14:tracePt t="51335" x="4216400" y="4235450"/>
          <p14:tracePt t="51351" x="4210050" y="4235450"/>
          <p14:tracePt t="51371" x="4203700" y="4235450"/>
          <p14:tracePt t="51387" x="4197350" y="4241800"/>
          <p14:tracePt t="51403" x="4191000" y="4235450"/>
          <p14:tracePt t="51420" x="4178300" y="4235450"/>
          <p14:tracePt t="51433" x="4171950" y="4235450"/>
          <p14:tracePt t="51479" x="4165600" y="4235450"/>
          <p14:tracePt t="51539" x="4159250" y="4235450"/>
          <p14:tracePt t="51559" x="4152900" y="4235450"/>
          <p14:tracePt t="51582" x="4146550" y="4241800"/>
          <p14:tracePt t="51619" x="4140200" y="4248150"/>
          <p14:tracePt t="51643" x="4133850" y="4248150"/>
          <p14:tracePt t="51659" x="4127500" y="4248150"/>
          <p14:tracePt t="51671" x="4121150" y="4254500"/>
          <p14:tracePt t="51687" x="4114800" y="4260850"/>
          <p14:tracePt t="51719" x="4108450" y="4260850"/>
          <p14:tracePt t="51724" x="4102100" y="4260850"/>
          <p14:tracePt t="51739" x="4089400" y="4260850"/>
          <p14:tracePt t="51755" x="4083050" y="4267200"/>
          <p14:tracePt t="51771" x="4076700" y="4267200"/>
          <p14:tracePt t="51784" x="4070350" y="4267200"/>
          <p14:tracePt t="51801" x="4064000" y="4273550"/>
          <p14:tracePt t="51801" x="4057650" y="4273550"/>
          <p14:tracePt t="51818" x="4051300" y="4273550"/>
          <p14:tracePt t="51818" x="4044950" y="4279900"/>
          <p14:tracePt t="51836" x="4038600" y="4279900"/>
          <p14:tracePt t="51836" x="4025900" y="4279900"/>
          <p14:tracePt t="51853" x="4019550" y="4286250"/>
          <p14:tracePt t="51853" x="4013200" y="4286250"/>
          <p14:tracePt t="51869" x="4006850" y="4292600"/>
          <p14:tracePt t="51869" x="4000500" y="4292600"/>
          <p14:tracePt t="51886" x="3987800" y="4292600"/>
          <p14:tracePt t="51886" x="3975100" y="4298950"/>
          <p14:tracePt t="51904" x="3962400" y="4305300"/>
          <p14:tracePt t="51904" x="3956050" y="4305300"/>
          <p14:tracePt t="51920" x="3943350" y="4305300"/>
          <p14:tracePt t="51920" x="3937000" y="4305300"/>
          <p14:tracePt t="51936" x="3924300" y="4311650"/>
          <p14:tracePt t="51936" x="3917950" y="4311650"/>
          <p14:tracePt t="51953" x="3905250" y="4311650"/>
          <p14:tracePt t="51953" x="3898900" y="4311650"/>
          <p14:tracePt t="51953" x="3886200" y="4305300"/>
          <p14:tracePt t="51972" x="3879850" y="4305300"/>
          <p14:tracePt t="51985" x="3867150" y="4298950"/>
          <p14:tracePt t="51985" x="3854450" y="4292600"/>
          <p14:tracePt t="52003" x="3841750" y="4286250"/>
          <p14:tracePt t="52003" x="3835400" y="4286250"/>
          <p14:tracePt t="52020" x="3829050" y="4279900"/>
          <p14:tracePt t="52020" x="3822700" y="4273550"/>
          <p14:tracePt t="52036" x="3816350" y="4267200"/>
          <p14:tracePt t="52055" x="3810000" y="4260850"/>
          <p14:tracePt t="52072" x="3816350" y="4254500"/>
          <p14:tracePt t="52085" x="3816350" y="4248150"/>
          <p14:tracePt t="52102" x="3822700" y="4241800"/>
          <p14:tracePt t="52132" x="3829050" y="4235450"/>
          <p14:tracePt t="52143" x="3835400" y="4235450"/>
          <p14:tracePt t="52159" x="3841750" y="4229100"/>
          <p14:tracePt t="52183" x="3854450" y="4235450"/>
          <p14:tracePt t="52199" x="3860800" y="4235450"/>
          <p14:tracePt t="52203" x="3867150" y="4235450"/>
          <p14:tracePt t="52219" x="3873500" y="4235450"/>
          <p14:tracePt t="52219" x="3879850" y="4235450"/>
          <p14:tracePt t="52237" x="3886200" y="4235450"/>
          <p14:tracePt t="52237" x="3892550" y="4241800"/>
          <p14:tracePt t="52256" x="3898900" y="4241800"/>
          <p14:tracePt t="52269" x="3905250" y="4241800"/>
          <p14:tracePt t="52269" x="3917950" y="4248150"/>
          <p14:tracePt t="52288" x="3924300" y="4248150"/>
          <p14:tracePt t="52288" x="3930650" y="4248150"/>
          <p14:tracePt t="52304" x="3937000" y="4248150"/>
          <p14:tracePt t="52319" x="3943350" y="4248150"/>
          <p14:tracePt t="52336" x="3949700" y="4248150"/>
          <p14:tracePt t="52353" x="3956050" y="4248150"/>
          <p14:tracePt t="52370" x="3949700" y="4248150"/>
          <p14:tracePt t="52399" x="3943350" y="4248150"/>
          <p14:tracePt t="52439" x="3937000" y="4254500"/>
          <p14:tracePt t="52451" x="3924300" y="4260850"/>
          <p14:tracePt t="52467" x="3917950" y="4267200"/>
          <p14:tracePt t="52483" x="3911600" y="4267200"/>
          <p14:tracePt t="52492" x="3905250" y="4267200"/>
          <p14:tracePt t="52492" x="3905250" y="4273550"/>
          <p14:tracePt t="52506" x="3898900" y="4273550"/>
          <p14:tracePt t="52506" x="3892550" y="4279900"/>
          <p14:tracePt t="52521" x="3892550" y="4292600"/>
          <p14:tracePt t="52521" x="3892550" y="4305300"/>
          <p14:tracePt t="52539" x="3886200" y="4318000"/>
          <p14:tracePt t="52539" x="3886200" y="4343400"/>
          <p14:tracePt t="52555" x="3886200" y="4368800"/>
          <p14:tracePt t="52555" x="3892550" y="4425950"/>
          <p14:tracePt t="52571" x="3898900" y="4457700"/>
          <p14:tracePt t="52571" x="3905250" y="4489450"/>
          <p14:tracePt t="52588" x="3911600" y="4521200"/>
          <p14:tracePt t="52588" x="3911600" y="4546600"/>
          <p14:tracePt t="52605" x="3917950" y="4572000"/>
          <p14:tracePt t="52605" x="3924300" y="4597400"/>
          <p14:tracePt t="52605" x="3924300" y="4616450"/>
          <p14:tracePt t="52624" x="3924300" y="4635500"/>
          <p14:tracePt t="52637" x="3924300" y="4654550"/>
          <p14:tracePt t="52637" x="3924300" y="4679950"/>
          <p14:tracePt t="52655" x="3924300" y="4686300"/>
          <p14:tracePt t="52655" x="3924300" y="4699000"/>
          <p14:tracePt t="52672" x="3917950" y="4705350"/>
          <p14:tracePt t="52687" x="3911600" y="4711700"/>
          <p14:tracePt t="52704" x="3905250" y="4711700"/>
          <p14:tracePt t="52720" x="3898900" y="4711700"/>
          <p14:tracePt t="52737" x="3892550" y="4699000"/>
          <p14:tracePt t="52737" x="3886200" y="4699000"/>
          <p14:tracePt t="52755" x="3879850" y="4692650"/>
          <p14:tracePt t="52755" x="3879850" y="4686300"/>
          <p14:tracePt t="52773" x="3873500" y="4679950"/>
          <p14:tracePt t="52773" x="3867150" y="4673600"/>
          <p14:tracePt t="52789" x="3860800" y="4660900"/>
          <p14:tracePt t="52789" x="3841750" y="4641850"/>
          <p14:tracePt t="52807" x="3835400" y="4622800"/>
          <p14:tracePt t="52807" x="3822700" y="4610100"/>
          <p14:tracePt t="52822" x="3816350" y="4597400"/>
          <p14:tracePt t="52822" x="3810000" y="4584700"/>
          <p14:tracePt t="52839" x="3803650" y="4572000"/>
          <p14:tracePt t="52839" x="3797300" y="4552950"/>
          <p14:tracePt t="52856" x="3790950" y="4540250"/>
          <p14:tracePt t="52856" x="3797300" y="4521200"/>
          <p14:tracePt t="52872" x="3803650" y="4508500"/>
          <p14:tracePt t="52872" x="3810000" y="4502150"/>
          <p14:tracePt t="52889" x="3822700" y="4489450"/>
          <p14:tracePt t="52889" x="3835400" y="4483100"/>
          <p14:tracePt t="52906" x="3854450" y="4470400"/>
          <p14:tracePt t="52906" x="3886200" y="4457700"/>
          <p14:tracePt t="52924" x="3905250" y="4451350"/>
          <p14:tracePt t="52924" x="3924300" y="4438650"/>
          <p14:tracePt t="52940" x="3937000" y="4438650"/>
          <p14:tracePt t="52940" x="3956050" y="4432300"/>
          <p14:tracePt t="52956" x="3968750" y="4432300"/>
          <p14:tracePt t="52956" x="3975100" y="4425950"/>
          <p14:tracePt t="52973" x="3981450" y="4425950"/>
          <p14:tracePt t="52973" x="3987800" y="4425950"/>
          <p14:tracePt t="52990" x="3987800" y="4438650"/>
          <p14:tracePt t="53007" x="3987800" y="4445000"/>
          <p14:tracePt t="53007" x="3981450" y="4451350"/>
          <p14:tracePt t="53025" x="3968750" y="4457700"/>
          <p14:tracePt t="53025" x="3962400" y="4470400"/>
          <p14:tracePt t="53040" x="3949700" y="4476750"/>
          <p14:tracePt t="53040" x="3937000" y="4495800"/>
          <p14:tracePt t="53056" x="3917950" y="4508500"/>
          <p14:tracePt t="53056" x="3905250" y="4521200"/>
          <p14:tracePt t="53073" x="3886200" y="4533900"/>
          <p14:tracePt t="53073" x="3867150" y="4552950"/>
          <p14:tracePt t="53073" x="3854450" y="4565650"/>
          <p14:tracePt t="53093" x="3835400" y="4584700"/>
          <p14:tracePt t="53093" x="3816350" y="4603750"/>
          <p14:tracePt t="53106" x="3797300" y="4616450"/>
          <p14:tracePt t="53106" x="3784600" y="4641850"/>
          <p14:tracePt t="53123" x="3765550" y="4660900"/>
          <p14:tracePt t="53123" x="3752850" y="4679950"/>
          <p14:tracePt t="53140" x="3740150" y="4692650"/>
          <p14:tracePt t="53140" x="3727450" y="4711700"/>
          <p14:tracePt t="53157" x="3714750" y="4730750"/>
          <p14:tracePt t="53157" x="3695700" y="4749800"/>
          <p14:tracePt t="53173" x="3689350" y="4756150"/>
          <p14:tracePt t="53189" x="3695700" y="4749800"/>
          <p14:tracePt t="53211" x="3702050" y="4743450"/>
          <p14:tracePt t="53211" x="3714750" y="4737100"/>
          <p14:tracePt t="53224" x="3727450" y="4724400"/>
          <p14:tracePt t="53224" x="3746500" y="4711700"/>
          <p14:tracePt t="53240" x="3765550" y="4699000"/>
          <p14:tracePt t="53240" x="3790950" y="4679950"/>
          <p14:tracePt t="53257" x="3816350" y="4667250"/>
          <p14:tracePt t="53257" x="3841750" y="4654550"/>
          <p14:tracePt t="53275" x="3867150" y="4641850"/>
          <p14:tracePt t="53275" x="3924300" y="4616450"/>
          <p14:tracePt t="53293" x="3949700" y="4603750"/>
          <p14:tracePt t="53293" x="3975100" y="4597400"/>
          <p14:tracePt t="53308" x="3994150" y="4591050"/>
          <p14:tracePt t="53308" x="4013200" y="4584700"/>
          <p14:tracePt t="53324" x="4025900" y="4584700"/>
          <p14:tracePt t="53324" x="4032250" y="4584700"/>
          <p14:tracePt t="53341" x="4038600" y="4578350"/>
          <p14:tracePt t="53356" x="4038600" y="4591050"/>
          <p14:tracePt t="53373" x="4032250" y="4597400"/>
          <p14:tracePt t="53373" x="4019550" y="4603750"/>
          <p14:tracePt t="53392" x="4000500" y="4622800"/>
          <p14:tracePt t="53392" x="3987800" y="4635500"/>
          <p14:tracePt t="53407" x="3968750" y="4648200"/>
          <p14:tracePt t="53407" x="3956050" y="4667250"/>
          <p14:tracePt t="53424" x="3937000" y="4679950"/>
          <p14:tracePt t="53424" x="3917950" y="4699000"/>
          <p14:tracePt t="53441" x="3892550" y="4718050"/>
          <p14:tracePt t="53441" x="3873500" y="4730750"/>
          <p14:tracePt t="53441" x="3854450" y="4749800"/>
          <p14:tracePt t="53460" x="3829050" y="4768850"/>
          <p14:tracePt t="53460" x="3810000" y="4787900"/>
          <p14:tracePt t="53474" x="3790950" y="4800600"/>
          <p14:tracePt t="53474" x="3778250" y="4819650"/>
          <p14:tracePt t="53491" x="3759200" y="4838700"/>
          <p14:tracePt t="53491" x="3746500" y="4851400"/>
          <p14:tracePt t="53507" x="3733800" y="4864100"/>
          <p14:tracePt t="53507" x="3721100" y="4889500"/>
          <p14:tracePt t="53525" x="3721100" y="4895850"/>
          <p14:tracePt t="53525" x="3721100" y="4902200"/>
          <p14:tracePt t="53541" x="3727450" y="4908550"/>
          <p14:tracePt t="53556" x="3733800" y="4914900"/>
          <p14:tracePt t="53556" x="3752850" y="4914900"/>
          <p14:tracePt t="53574" x="3765550" y="4914900"/>
          <p14:tracePt t="53574" x="3803650" y="4902200"/>
          <p14:tracePt t="53592" x="3829050" y="4889500"/>
          <p14:tracePt t="53592" x="3854450" y="4883150"/>
          <p14:tracePt t="53608" x="3886200" y="4870450"/>
          <p14:tracePt t="53608" x="3911600" y="4857750"/>
          <p14:tracePt t="53625" x="3943350" y="4845050"/>
          <p14:tracePt t="53625" x="3968750" y="4832350"/>
          <p14:tracePt t="53641" x="3994150" y="4819650"/>
          <p14:tracePt t="53641" x="4038600" y="4800600"/>
          <p14:tracePt t="53660" x="4057650" y="4787900"/>
          <p14:tracePt t="53660" x="4076700" y="4781550"/>
          <p14:tracePt t="53676" x="4095750" y="4768850"/>
          <p14:tracePt t="53676" x="4108450" y="4762500"/>
          <p14:tracePt t="53693" x="4121150" y="4749800"/>
          <p14:tracePt t="53693" x="4133850" y="4743450"/>
          <p14:tracePt t="53709" x="4146550" y="4730750"/>
          <p14:tracePt t="53709" x="4152900" y="4724400"/>
          <p14:tracePt t="53725" x="4165600" y="4718050"/>
          <p14:tracePt t="53725" x="4171950" y="4711700"/>
          <p14:tracePt t="53725" x="4178300" y="4705350"/>
          <p14:tracePt t="53745" x="4184650" y="4692650"/>
          <p14:tracePt t="53757" x="4191000" y="4686300"/>
          <p14:tracePt t="53757" x="4197350" y="4667250"/>
          <p14:tracePt t="53775" x="4197350" y="4660900"/>
          <p14:tracePt t="53775" x="4197350" y="4654550"/>
          <p14:tracePt t="53775" x="4203700" y="4641850"/>
          <p14:tracePt t="53796" x="4203700" y="4635500"/>
          <p14:tracePt t="53807" x="4210050" y="4622800"/>
          <p14:tracePt t="53807" x="4210050" y="4603750"/>
          <p14:tracePt t="53825" x="4216400" y="4597400"/>
          <p14:tracePt t="53825" x="4216400" y="4584700"/>
          <p14:tracePt t="53843" x="4216400" y="4572000"/>
          <p14:tracePt t="53843" x="4216400" y="4565650"/>
          <p14:tracePt t="53859" x="4216400" y="4559300"/>
          <p14:tracePt t="53859" x="4216400" y="4552950"/>
          <p14:tracePt t="53876" x="4216400" y="4540250"/>
          <p14:tracePt t="53876" x="4210050" y="4521200"/>
          <p14:tracePt t="53894" x="4203700" y="4508500"/>
          <p14:tracePt t="53894" x="4197350" y="4489450"/>
          <p14:tracePt t="53910" x="4184650" y="4476750"/>
          <p14:tracePt t="53910" x="4178300" y="4464050"/>
          <p14:tracePt t="53927" x="4165600" y="4457700"/>
          <p14:tracePt t="53927" x="4140200" y="4438650"/>
          <p14:tracePt t="53945" x="4127500" y="4425950"/>
          <p14:tracePt t="53945" x="4108450" y="4419600"/>
          <p14:tracePt t="53961" x="4095750" y="4413250"/>
          <p14:tracePt t="53961" x="4076700" y="4400550"/>
          <p14:tracePt t="53977" x="4057650" y="4387850"/>
          <p14:tracePt t="53977" x="4032250" y="4375150"/>
          <p14:tracePt t="53995" x="4013200" y="4362450"/>
          <p14:tracePt t="53995" x="3987800" y="4349750"/>
          <p14:tracePt t="53995" x="3962400" y="4337050"/>
          <p14:tracePt t="54012" x="3943350" y="4318000"/>
          <p14:tracePt t="54026" x="3917950" y="4305300"/>
          <p14:tracePt t="54026" x="3873500" y="4279900"/>
          <p14:tracePt t="54045" x="3848100" y="4273550"/>
          <p14:tracePt t="54045" x="3829050" y="4260850"/>
          <p14:tracePt t="54061" x="3810000" y="4248150"/>
          <p14:tracePt t="54061" x="3790950" y="4241800"/>
          <p14:tracePt t="54077" x="3771900" y="4229100"/>
          <p14:tracePt t="54077" x="3752850" y="4222750"/>
          <p14:tracePt t="54094" x="3733800" y="4210050"/>
          <p14:tracePt t="54094" x="3714750" y="4197350"/>
          <p14:tracePt t="54094" x="3695700" y="4178300"/>
          <p14:tracePt t="54113" x="3676650" y="4165600"/>
          <p14:tracePt t="54113" x="3663950" y="4152900"/>
          <p14:tracePt t="54127" x="3644900" y="4140200"/>
          <p14:tracePt t="54127" x="3625850" y="4127500"/>
          <p14:tracePt t="54144" x="3606800" y="4121150"/>
          <p14:tracePt t="54144" x="3594100" y="4114800"/>
          <p14:tracePt t="54161" x="3581400" y="4114800"/>
          <p14:tracePt t="54161" x="3568700" y="4114800"/>
          <p14:tracePt t="54177" x="3556000" y="4114800"/>
          <p14:tracePt t="54177" x="3530600" y="4121150"/>
          <p14:tracePt t="54194" x="3524250" y="4121150"/>
          <p14:tracePt t="54194" x="3511550" y="4121150"/>
          <p14:tracePt t="54211" x="3498850" y="4121150"/>
          <p14:tracePt t="54211" x="3479800" y="4121150"/>
          <p14:tracePt t="54228" x="3460750" y="4114800"/>
          <p14:tracePt t="54228" x="3422650" y="4121150"/>
          <p14:tracePt t="54245" x="3397250" y="4121150"/>
          <p14:tracePt t="54245" x="3378200" y="4127500"/>
          <p14:tracePt t="54262" x="3352800" y="4133850"/>
          <p14:tracePt t="54262" x="3327400" y="4140200"/>
          <p14:tracePt t="54278" x="3302000" y="4146550"/>
          <p14:tracePt t="54278" x="3276600" y="4152900"/>
          <p14:tracePt t="54278" x="3251200" y="4159250"/>
          <p14:tracePt t="54297" x="3219450" y="4165600"/>
          <p14:tracePt t="54310" x="3187700" y="4165600"/>
          <p14:tracePt t="54310" x="3124200" y="4165600"/>
          <p14:tracePt t="54329" x="3092450" y="4159250"/>
          <p14:tracePt t="54329" x="3060700" y="4159250"/>
          <p14:tracePt t="54345" x="3028950" y="4152900"/>
          <p14:tracePt t="54345" x="2997200" y="4152900"/>
          <p14:tracePt t="54361" x="2965450" y="4146550"/>
          <p14:tracePt t="54361" x="2933700" y="4140200"/>
          <p14:tracePt t="54378" x="2908300" y="4140200"/>
          <p14:tracePt t="54378" x="2876550" y="4133850"/>
          <p14:tracePt t="54378" x="2844800" y="4133850"/>
          <p14:tracePt t="54397" x="2819400" y="4133850"/>
          <p14:tracePt t="54397" x="2794000" y="4133850"/>
          <p14:tracePt t="54412" x="2768600" y="4140200"/>
          <p14:tracePt t="54412" x="2749550" y="4140200"/>
          <p14:tracePt t="54429" x="2724150" y="4146550"/>
          <p14:tracePt t="54429" x="2705100" y="4146550"/>
          <p14:tracePt t="54445" x="2692400" y="4152900"/>
          <p14:tracePt t="54445" x="2679700" y="4159250"/>
          <p14:tracePt t="54462" x="2667000" y="4159250"/>
          <p14:tracePt t="54462" x="2660650" y="4165600"/>
          <p14:tracePt t="54462" x="2647950" y="4165600"/>
          <p14:tracePt t="54481" x="2647950" y="4171950"/>
          <p14:tracePt t="54481" x="2641600" y="4178300"/>
          <p14:tracePt t="54496" x="2641600" y="4184650"/>
          <p14:tracePt t="54496" x="2635250" y="4191000"/>
          <p14:tracePt t="54512" x="2635250" y="4197350"/>
          <p14:tracePt t="54512" x="2635250" y="4203700"/>
          <p14:tracePt t="54529" x="2635250" y="4216400"/>
          <p14:tracePt t="54544" x="2641600" y="4216400"/>
          <p14:tracePt t="54561" x="2641600" y="4222750"/>
          <p14:tracePt t="54577" x="2654300" y="4229100"/>
          <p14:tracePt t="54594" x="2660650" y="4235450"/>
          <p14:tracePt t="54594" x="2667000" y="4241800"/>
          <p14:tracePt t="54613" x="2673350" y="4241800"/>
          <p14:tracePt t="54613" x="2679700" y="4248150"/>
          <p14:tracePt t="54629" x="2686050" y="4254500"/>
          <p14:tracePt t="54629" x="2692400" y="4260850"/>
          <p14:tracePt t="54647" x="2698750" y="4267200"/>
          <p14:tracePt t="54647" x="2705100" y="4273550"/>
          <p14:tracePt t="54664" x="2711450" y="4279900"/>
          <p14:tracePt t="54678" x="2717800" y="4286250"/>
          <p14:tracePt t="54678" x="2724150" y="4292600"/>
          <p14:tracePt t="54697" x="2730500" y="4298950"/>
          <p14:tracePt t="54697" x="2736850" y="4298950"/>
          <p14:tracePt t="54713" x="2743200" y="4305300"/>
          <p14:tracePt t="54713" x="2743200" y="4311650"/>
          <p14:tracePt t="54729" x="2749550" y="4318000"/>
          <p14:tracePt t="54729" x="2755900" y="4318000"/>
          <p14:tracePt t="54746" x="2762250" y="4324350"/>
          <p14:tracePt t="54761" x="2768600" y="4330700"/>
          <p14:tracePt t="54778" x="2768600" y="4324350"/>
          <p14:tracePt t="54808" x="2762250" y="4318000"/>
          <p14:tracePt t="54824" x="2755900" y="4311650"/>
          <p14:tracePt t="54836" x="2749550" y="4305300"/>
          <p14:tracePt t="54852" x="2743200" y="4305300"/>
          <p14:tracePt t="54862" x="2736850" y="4305300"/>
          <p14:tracePt t="54878" x="2736850" y="4311650"/>
          <p14:tracePt t="54897" x="2730500" y="4318000"/>
          <p14:tracePt t="54913" x="2736850" y="4324350"/>
          <p14:tracePt t="54913" x="2743200" y="4324350"/>
          <p14:tracePt t="54930" x="2749550" y="4318000"/>
          <p14:tracePt t="54930" x="2762250" y="4311650"/>
          <p14:tracePt t="54948" x="2774950" y="4305300"/>
          <p14:tracePt t="54948" x="2781300" y="4298950"/>
          <p14:tracePt t="54965" x="2813050" y="4267200"/>
          <p14:tracePt t="54965" x="2825750" y="4248150"/>
          <p14:tracePt t="54981" x="2838450" y="4235450"/>
          <p14:tracePt t="54981" x="2851150" y="4210050"/>
          <p14:tracePt t="54997" x="2863850" y="4191000"/>
          <p14:tracePt t="54997" x="2876550" y="4171950"/>
          <p14:tracePt t="55014" x="2889250" y="4152900"/>
          <p14:tracePt t="55014" x="2901950" y="4133850"/>
          <p14:tracePt t="55014" x="2908300" y="4114800"/>
          <p14:tracePt t="55033" x="2914650" y="4095750"/>
          <p14:tracePt t="55046" x="2927350" y="4076700"/>
          <p14:tracePt t="55046" x="2940050" y="4051300"/>
          <p14:tracePt t="55064" x="2946400" y="4032250"/>
          <p14:tracePt t="55064" x="2946400" y="40068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統計的検定はよく利用される</a:t>
            </a:r>
            <a:endParaRPr kumimoji="1" lang="ja-JP" altLang="en-US" dirty="0"/>
          </a:p>
        </p:txBody>
      </p:sp>
      <p:sp>
        <p:nvSpPr>
          <p:cNvPr id="3" name="テキスト ボックス 2"/>
          <p:cNvSpPr txBox="1"/>
          <p:nvPr/>
        </p:nvSpPr>
        <p:spPr>
          <a:xfrm>
            <a:off x="323529" y="1340768"/>
            <a:ext cx="8640960" cy="4893647"/>
          </a:xfrm>
          <a:prstGeom prst="rect">
            <a:avLst/>
          </a:prstGeom>
          <a:noFill/>
        </p:spPr>
        <p:txBody>
          <a:bodyPr wrap="square" rtlCol="0">
            <a:spAutoFit/>
          </a:bodyPr>
          <a:lstStyle/>
          <a:p>
            <a:r>
              <a:rPr kumimoji="1" lang="ja-JP" altLang="en-US" dirty="0" smtClean="0"/>
              <a:t>新しい薬はこれまでの薬よりガンの成長を抑制するか？</a:t>
            </a:r>
            <a:endParaRPr kumimoji="1" lang="en-US" altLang="ja-JP" dirty="0" smtClean="0"/>
          </a:p>
          <a:p>
            <a:endParaRPr lang="en-US" altLang="ja-JP" dirty="0"/>
          </a:p>
          <a:p>
            <a:r>
              <a:rPr kumimoji="1" lang="en-US" altLang="ja-JP" dirty="0" smtClean="0"/>
              <a:t>A</a:t>
            </a:r>
            <a:r>
              <a:rPr kumimoji="1" lang="ja-JP" altLang="en-US" dirty="0" err="1" smtClean="0"/>
              <a:t>，</a:t>
            </a:r>
            <a:r>
              <a:rPr kumimoji="1" lang="en-US" altLang="ja-JP" dirty="0" smtClean="0"/>
              <a:t>B</a:t>
            </a:r>
            <a:r>
              <a:rPr kumimoji="1" lang="ja-JP" altLang="en-US" dirty="0" err="1" smtClean="0"/>
              <a:t>，</a:t>
            </a:r>
            <a:r>
              <a:rPr kumimoji="1" lang="en-US" altLang="ja-JP" dirty="0" smtClean="0"/>
              <a:t>C</a:t>
            </a:r>
            <a:r>
              <a:rPr kumimoji="1" lang="ja-JP" altLang="en-US" dirty="0" smtClean="0"/>
              <a:t>の３つのエサのうち，どれがいちばんウシの成長をよくするか？</a:t>
            </a:r>
            <a:endParaRPr kumimoji="1" lang="en-US" altLang="ja-JP" dirty="0" smtClean="0"/>
          </a:p>
          <a:p>
            <a:endParaRPr lang="en-US" altLang="ja-JP" dirty="0"/>
          </a:p>
          <a:p>
            <a:r>
              <a:rPr kumimoji="1" lang="ja-JP" altLang="en-US" dirty="0" smtClean="0"/>
              <a:t>重油が流出した汚染海域ではオットセイの繁殖率は低下したか？</a:t>
            </a:r>
            <a:endParaRPr kumimoji="1" lang="en-US" altLang="ja-JP" dirty="0" smtClean="0"/>
          </a:p>
          <a:p>
            <a:endParaRPr lang="en-US" altLang="ja-JP" dirty="0"/>
          </a:p>
          <a:p>
            <a:r>
              <a:rPr kumimoji="1" lang="ja-JP" altLang="en-US" dirty="0" smtClean="0"/>
              <a:t>赤い羽根を持つ昆虫の方が青い羽根を持つ昆虫より捕食者に見つかりにくいか？</a:t>
            </a:r>
            <a:endParaRPr kumimoji="1" lang="en-US" altLang="ja-JP" dirty="0" smtClean="0"/>
          </a:p>
          <a:p>
            <a:endParaRPr lang="en-US" altLang="ja-JP" dirty="0"/>
          </a:p>
          <a:p>
            <a:r>
              <a:rPr kumimoji="1" lang="ja-JP" altLang="en-US" dirty="0" smtClean="0"/>
              <a:t>このような仮説は現代の科学においてはデータに基づいて，統計的に検定することによって証明される（したがって，研究するものは統計学を知らなければいけないことになる）</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443780475"/>
      </p:ext>
    </p:extLst>
  </p:cSld>
  <p:clrMapOvr>
    <a:masterClrMapping/>
  </p:clrMapOvr>
  <mc:AlternateContent xmlns:mc="http://schemas.openxmlformats.org/markup-compatibility/2006">
    <mc:Choice xmlns:p14="http://schemas.microsoft.com/office/powerpoint/2010/main" Requires="p14">
      <p:transition spd="slow" p14:dur="2000" advTm="125755"/>
    </mc:Choice>
    <mc:Fallback>
      <p:transition spd="slow" advTm="1257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774" x="3841750" y="1219200"/>
          <p14:tracePt t="2254" x="3841750" y="1206500"/>
          <p14:tracePt t="2262" x="3841750" y="1200150"/>
          <p14:tracePt t="2270" x="3835400" y="1187450"/>
          <p14:tracePt t="2280" x="3835400" y="1168400"/>
          <p14:tracePt t="2280" x="3822700" y="1136650"/>
          <p14:tracePt t="2299" x="3816350" y="1117600"/>
          <p14:tracePt t="2299" x="3810000" y="1098550"/>
          <p14:tracePt t="2315" x="3797300" y="1079500"/>
          <p14:tracePt t="2315" x="3784600" y="1066800"/>
          <p14:tracePt t="2332" x="3778250" y="1047750"/>
          <p14:tracePt t="2332" x="3765550" y="1028700"/>
          <p14:tracePt t="2348" x="3759200" y="1016000"/>
          <p14:tracePt t="2348" x="3746500" y="990600"/>
          <p14:tracePt t="2365" x="3740150" y="977900"/>
          <p14:tracePt t="2365" x="3740150" y="965200"/>
          <p14:tracePt t="2382" x="3740150" y="952500"/>
          <p14:tracePt t="2382" x="3740150" y="939800"/>
          <p14:tracePt t="2398" x="3740150" y="927100"/>
          <p14:tracePt t="2398" x="3733800" y="914400"/>
          <p14:tracePt t="2398" x="3733800" y="908050"/>
          <p14:tracePt t="2419" x="3733800" y="895350"/>
          <p14:tracePt t="2431" x="3727450" y="889000"/>
          <p14:tracePt t="2447" x="3721100" y="882650"/>
          <p14:tracePt t="2464" x="3714750" y="882650"/>
          <p14:tracePt t="2480" x="3708400" y="889000"/>
          <p14:tracePt t="2497" x="3714750" y="895350"/>
          <p14:tracePt t="2514" x="3721100" y="901700"/>
          <p14:tracePt t="2531" x="3727450" y="914400"/>
          <p14:tracePt t="2547" x="3733800" y="914400"/>
          <p14:tracePt t="2633" x="3733800" y="908050"/>
          <p14:tracePt t="2638" x="3727450" y="908050"/>
          <p14:tracePt t="2653" x="3727450" y="920750"/>
          <p14:tracePt t="2667" x="3727450" y="927100"/>
          <p14:tracePt t="2667" x="3721100" y="933450"/>
          <p14:tracePt t="2682" x="3721100" y="939800"/>
          <p14:tracePt t="2698" x="3714750" y="946150"/>
          <p14:tracePt t="2714" x="3708400" y="952500"/>
          <p14:tracePt t="2714" x="3695700" y="952500"/>
          <p14:tracePt t="2714" x="3689350" y="946150"/>
          <p14:tracePt t="2744" x="3683000" y="933450"/>
          <p14:tracePt t="2750" x="3663950" y="914400"/>
          <p14:tracePt t="2765" x="3651250" y="882650"/>
          <p14:tracePt t="2782" x="3632200" y="844550"/>
          <p14:tracePt t="2799" x="3613150" y="793750"/>
          <p14:tracePt t="2799" x="3606800" y="762000"/>
          <p14:tracePt t="2818" x="3600450" y="698500"/>
          <p14:tracePt t="2834" x="3606800" y="622300"/>
          <p14:tracePt t="2849" x="3625850" y="533400"/>
          <p14:tracePt t="2865" x="3657600" y="450850"/>
          <p14:tracePt t="2882" x="3752850" y="355600"/>
          <p14:tracePt t="2899" x="3835400" y="323850"/>
          <p14:tracePt t="2917" x="3937000" y="311150"/>
          <p14:tracePt t="2933" x="4044950" y="317500"/>
          <p14:tracePt t="2949" x="4191000" y="349250"/>
          <p14:tracePt t="2966" x="4273550" y="387350"/>
          <p14:tracePt t="2982" x="4343400" y="444500"/>
          <p14:tracePt t="2999" x="4406900" y="539750"/>
          <p14:tracePt t="3018" x="4419600" y="609600"/>
          <p14:tracePt t="3034" x="4406900" y="679450"/>
          <p14:tracePt t="3050" x="4381500" y="736600"/>
          <p14:tracePt t="3066" x="4337050" y="793750"/>
          <p14:tracePt t="3083" x="4279900" y="838200"/>
          <p14:tracePt t="3083" x="4254500" y="850900"/>
          <p14:tracePt t="3102" x="4191000" y="869950"/>
          <p14:tracePt t="3118" x="4133850" y="876300"/>
          <p14:tracePt t="3133" x="4083050" y="882650"/>
          <p14:tracePt t="3149" x="4038600" y="876300"/>
          <p14:tracePt t="3149" x="4019550" y="876300"/>
          <p14:tracePt t="3172" x="4006850" y="876300"/>
          <p14:tracePt t="3182" x="3987800" y="869950"/>
          <p14:tracePt t="3200" x="3987800" y="857250"/>
          <p14:tracePt t="3216" x="4006850" y="844550"/>
          <p14:tracePt t="3233" x="4025900" y="831850"/>
          <p14:tracePt t="3250" x="4070350" y="819150"/>
          <p14:tracePt t="3266" x="4108450" y="812800"/>
          <p14:tracePt t="3283" x="4159250" y="812800"/>
          <p14:tracePt t="3300" x="4260850" y="812800"/>
          <p14:tracePt t="3317" x="4343400" y="819150"/>
          <p14:tracePt t="3334" x="4432300" y="831850"/>
          <p14:tracePt t="3350" x="4533900" y="844550"/>
          <p14:tracePt t="3367" x="4635500" y="863600"/>
          <p14:tracePt t="3367" x="4692650" y="869950"/>
          <p14:tracePt t="3387" x="4813300" y="876300"/>
          <p14:tracePt t="3402" x="4946650" y="882650"/>
          <p14:tracePt t="3417" x="5086350" y="882650"/>
          <p14:tracePt t="3417" x="5162550" y="882650"/>
          <p14:tracePt t="3438" x="5232400" y="889000"/>
          <p14:tracePt t="3450" x="5391150" y="889000"/>
          <p14:tracePt t="3467" x="5632450" y="895350"/>
          <p14:tracePt t="3486" x="5803900" y="889000"/>
          <p14:tracePt t="3501" x="5969000" y="889000"/>
          <p14:tracePt t="3517" x="6134100" y="889000"/>
          <p14:tracePt t="3534" x="6292850" y="889000"/>
          <p14:tracePt t="3551" x="6521450" y="901700"/>
          <p14:tracePt t="3568" x="6673850" y="914400"/>
          <p14:tracePt t="3584" x="6813550" y="920750"/>
          <p14:tracePt t="3601" x="7004050" y="914400"/>
          <p14:tracePt t="3618" x="7118350" y="914400"/>
          <p14:tracePt t="3634" x="7213600" y="908050"/>
          <p14:tracePt t="3651" x="7289800" y="901700"/>
          <p14:tracePt t="3670" x="7378700" y="895350"/>
          <p14:tracePt t="3685" x="7429500" y="895350"/>
          <p14:tracePt t="3701" x="7467600" y="895350"/>
          <p14:tracePt t="3718" x="7499350" y="901700"/>
          <p14:tracePt t="3735" x="7505700" y="901700"/>
          <p14:tracePt t="3735" x="7505700" y="908050"/>
          <p14:tracePt t="3754" x="7499350" y="914400"/>
          <p14:tracePt t="3754" x="7480300" y="914400"/>
          <p14:tracePt t="3770" x="7467600" y="920750"/>
          <p14:tracePt t="3770" x="7442200" y="920750"/>
          <p14:tracePt t="3786" x="7416800" y="927100"/>
          <p14:tracePt t="3786" x="7391400" y="933450"/>
          <p14:tracePt t="3803" x="7366000" y="946150"/>
          <p14:tracePt t="3803" x="7334250" y="958850"/>
          <p14:tracePt t="3803" x="7308850" y="984250"/>
          <p14:tracePt t="3822" x="7283450" y="1003300"/>
          <p14:tracePt t="3835" x="7264400" y="1028700"/>
          <p14:tracePt t="3835" x="7226300" y="1092200"/>
          <p14:tracePt t="3853" x="7207250" y="1123950"/>
          <p14:tracePt t="3853" x="7188200" y="1149350"/>
          <p14:tracePt t="3870" x="7175500" y="1181100"/>
          <p14:tracePt t="3870" x="7162800" y="1206500"/>
          <p14:tracePt t="3886" x="7156450" y="1231900"/>
          <p14:tracePt t="3886" x="7143750" y="1250950"/>
          <p14:tracePt t="3903" x="7137400" y="1270000"/>
          <p14:tracePt t="3903" x="7131050" y="1301750"/>
          <p14:tracePt t="3920" x="7124700" y="1320800"/>
          <p14:tracePt t="3920" x="7124700" y="1333500"/>
          <p14:tracePt t="3937" x="7118350" y="1339850"/>
          <p14:tracePt t="3937" x="7118350" y="1352550"/>
          <p14:tracePt t="3953" x="7118350" y="1358900"/>
          <p14:tracePt t="3953" x="7118350" y="1365250"/>
          <p14:tracePt t="3970" x="7112000" y="1371600"/>
          <p14:tracePt t="3985" x="7105650" y="1377950"/>
          <p14:tracePt t="4002" x="7099300" y="1384300"/>
          <p14:tracePt t="4019" x="7092950" y="1390650"/>
          <p14:tracePt t="4019" x="7073900" y="1403350"/>
          <p14:tracePt t="4039" x="7067550" y="1409700"/>
          <p14:tracePt t="4039" x="7061200" y="1422400"/>
          <p14:tracePt t="4054" x="7054850" y="1428750"/>
          <p14:tracePt t="4054" x="7048500" y="1441450"/>
          <p14:tracePt t="4070" x="7042150" y="1447800"/>
          <p14:tracePt t="4070" x="7035800" y="1454150"/>
          <p14:tracePt t="4087" x="7029450" y="1460500"/>
          <p14:tracePt t="4087" x="7023100" y="1460500"/>
          <p14:tracePt t="4087" x="7016750" y="1466850"/>
          <p14:tracePt t="4105" x="7010400" y="1473200"/>
          <p14:tracePt t="4121" x="7010400" y="1479550"/>
          <p14:tracePt t="4137" x="7010400" y="1485900"/>
          <p14:tracePt t="4153" x="7004050" y="1492250"/>
          <p14:tracePt t="4169" x="7004050" y="1504950"/>
          <p14:tracePt t="4186" x="6997700" y="1517650"/>
          <p14:tracePt t="4202" x="6991350" y="1517650"/>
          <p14:tracePt t="4219" x="6985000" y="1524000"/>
          <p14:tracePt t="4236" x="6978650" y="1530350"/>
          <p14:tracePt t="4236" x="6972300" y="1530350"/>
          <p14:tracePt t="4254" x="6965950" y="1530350"/>
          <p14:tracePt t="4269" x="6959600" y="1536700"/>
          <p14:tracePt t="4269" x="6946900" y="1536700"/>
          <p14:tracePt t="4290" x="6940550" y="1543050"/>
          <p14:tracePt t="4290" x="6934200" y="1543050"/>
          <p14:tracePt t="4304" x="6927850" y="1543050"/>
          <p14:tracePt t="4304" x="6915150" y="1549400"/>
          <p14:tracePt t="4322" x="6908800" y="1549400"/>
          <p14:tracePt t="4322" x="6896100" y="1549400"/>
          <p14:tracePt t="4338" x="6889750" y="1549400"/>
          <p14:tracePt t="4338" x="6883400" y="1555750"/>
          <p14:tracePt t="4355" x="6877050" y="1555750"/>
          <p14:tracePt t="4355" x="6870700" y="1555750"/>
          <p14:tracePt t="4371" x="6864350" y="1555750"/>
          <p14:tracePt t="4371" x="6858000" y="1555750"/>
          <p14:tracePt t="4388" x="6851650" y="1555750"/>
          <p14:tracePt t="4405" x="6845300" y="1555750"/>
          <p14:tracePt t="4405" x="6838950" y="1555750"/>
          <p14:tracePt t="4423" x="6832600" y="1555750"/>
          <p14:tracePt t="4437" x="6826250" y="1555750"/>
          <p14:tracePt t="4453" x="6819900" y="1562100"/>
          <p14:tracePt t="4474" x="6813550" y="1562100"/>
          <p14:tracePt t="4516" x="6819900" y="1568450"/>
          <p14:tracePt t="4549" x="6826250" y="1574800"/>
          <p14:tracePt t="4585" x="6819900" y="1574800"/>
          <p14:tracePt t="4652" x="6813550" y="1581150"/>
          <p14:tracePt t="4677" x="6807200" y="1581150"/>
          <p14:tracePt t="4697" x="6800850" y="1574800"/>
          <p14:tracePt t="4720" x="6800850" y="1568450"/>
          <p14:tracePt t="4752" x="6807200" y="1562100"/>
          <p14:tracePt t="4781" x="6807200" y="1555750"/>
          <p14:tracePt t="4797" x="6813550" y="1555750"/>
          <p14:tracePt t="4825" x="6819900" y="1543050"/>
          <p14:tracePt t="4865" x="6819900" y="1536700"/>
          <p14:tracePt t="4877" x="6819900" y="1530350"/>
          <p14:tracePt t="4893" x="6826250" y="1530350"/>
          <p14:tracePt t="4909" x="6819900" y="1524000"/>
          <p14:tracePt t="4945" x="6813550" y="1524000"/>
          <p14:tracePt t="4961" x="6807200" y="1530350"/>
          <p14:tracePt t="4977" x="6800850" y="1530350"/>
          <p14:tracePt t="4993" x="6794500" y="1536700"/>
          <p14:tracePt t="4998" x="6781800" y="1543050"/>
          <p14:tracePt t="5020" x="6775450" y="1543050"/>
          <p14:tracePt t="5029" x="6769100" y="1543050"/>
          <p14:tracePt t="5045" x="6762750" y="1549400"/>
          <p14:tracePt t="5045" x="6756400" y="1549400"/>
          <p14:tracePt t="5057" x="6750050" y="1549400"/>
          <p14:tracePt t="5057" x="6743700" y="1549400"/>
          <p14:tracePt t="5074" x="6731000" y="1555750"/>
          <p14:tracePt t="5074" x="6724650" y="1555750"/>
          <p14:tracePt t="5090" x="6718300" y="1555750"/>
          <p14:tracePt t="5090" x="6705600" y="1555750"/>
          <p14:tracePt t="5107" x="6699250" y="1555750"/>
          <p14:tracePt t="5107" x="6686550" y="1555750"/>
          <p14:tracePt t="5107" x="6680200" y="1555750"/>
          <p14:tracePt t="5126" x="6667500" y="1555750"/>
          <p14:tracePt t="5139" x="6654800" y="1555750"/>
          <p14:tracePt t="5139" x="6635750" y="1555750"/>
          <p14:tracePt t="5158" x="6629400" y="1555750"/>
          <p14:tracePt t="5158" x="6616700" y="1555750"/>
          <p14:tracePt t="5174" x="6610350" y="1555750"/>
          <p14:tracePt t="5174" x="6604000" y="1555750"/>
          <p14:tracePt t="5190" x="6597650" y="1555750"/>
          <p14:tracePt t="5190" x="6591300" y="1555750"/>
          <p14:tracePt t="5207" x="6584950" y="1549400"/>
          <p14:tracePt t="5222" x="6591300" y="1549400"/>
          <p14:tracePt t="5253" x="6597650" y="1549400"/>
          <p14:tracePt t="5269" x="6604000" y="1549400"/>
          <p14:tracePt t="5277" x="6610350" y="1543050"/>
          <p14:tracePt t="5290" x="6616700" y="1543050"/>
          <p14:tracePt t="5290" x="6629400" y="1530350"/>
          <p14:tracePt t="5307" x="6635750" y="1530350"/>
          <p14:tracePt t="5307" x="6648450" y="1524000"/>
          <p14:tracePt t="5324" x="6654800" y="1524000"/>
          <p14:tracePt t="5324" x="6661150" y="1517650"/>
          <p14:tracePt t="5341" x="6667500" y="1511300"/>
          <p14:tracePt t="5341" x="6680200" y="1504950"/>
          <p14:tracePt t="5358" x="6686550" y="1498600"/>
          <p14:tracePt t="5373" x="6692900" y="1492250"/>
          <p14:tracePt t="5390" x="6692900" y="1485900"/>
          <p14:tracePt t="5406" x="6692900" y="1479550"/>
          <p14:tracePt t="5423" x="6692900" y="1473200"/>
          <p14:tracePt t="5465" x="6699250" y="1466850"/>
          <p14:tracePt t="5485" x="6705600" y="1460500"/>
          <p14:tracePt t="5501" x="6718300" y="1460500"/>
          <p14:tracePt t="5516" x="6724650" y="1454150"/>
          <p14:tracePt t="5525" x="6731000" y="1454150"/>
          <p14:tracePt t="5525" x="6743700" y="1447800"/>
          <p14:tracePt t="5545" x="6750050" y="1441450"/>
          <p14:tracePt t="5557" x="6756400" y="1441450"/>
          <p14:tracePt t="5557" x="6762750" y="1435100"/>
          <p14:tracePt t="5557" x="6769100" y="1435100"/>
          <p14:tracePt t="5578" x="6775450" y="1428750"/>
          <p14:tracePt t="5590" x="6775450" y="1422400"/>
          <p14:tracePt t="5590" x="6781800" y="1422400"/>
          <p14:tracePt t="5608" x="6794500" y="1422400"/>
          <p14:tracePt t="5624" x="6800850" y="1416050"/>
          <p14:tracePt t="5641" x="6807200" y="1416050"/>
          <p14:tracePt t="5641" x="6813550" y="1416050"/>
          <p14:tracePt t="5659" x="6819900" y="1409700"/>
          <p14:tracePt t="5674" x="6826250" y="1403350"/>
          <p14:tracePt t="5690" x="6832600" y="1403350"/>
          <p14:tracePt t="5707" x="6838950" y="1397000"/>
          <p14:tracePt t="5725" x="6851650" y="1390650"/>
          <p14:tracePt t="5741" x="6858000" y="1384300"/>
          <p14:tracePt t="5757" x="6864350" y="1384300"/>
          <p14:tracePt t="5774" x="6870700" y="1384300"/>
          <p14:tracePt t="5791" x="6877050" y="1384300"/>
          <p14:tracePt t="5808" x="6883400" y="1384300"/>
          <p14:tracePt t="5825" x="6889750" y="1384300"/>
          <p14:tracePt t="5845" x="6896100" y="1384300"/>
          <p14:tracePt t="5861" x="6902450" y="1390650"/>
          <p14:tracePt t="5885" x="6908800" y="1397000"/>
          <p14:tracePt t="5905" x="6915150" y="1397000"/>
          <p14:tracePt t="5981" x="6921500" y="1397000"/>
          <p14:tracePt t="6013" x="6927850" y="1403350"/>
          <p14:tracePt t="6040" x="6940550" y="1403350"/>
          <p14:tracePt t="6057" x="6946900" y="1403350"/>
          <p14:tracePt t="6073" x="6953250" y="1403350"/>
          <p14:tracePt t="6085" x="6959600" y="1403350"/>
          <p14:tracePt t="6100" x="6965950" y="1403350"/>
          <p14:tracePt t="6117" x="6972300" y="1409700"/>
          <p14:tracePt t="6133" x="6978650" y="1409700"/>
          <p14:tracePt t="6146" x="6978650" y="1416050"/>
          <p14:tracePt t="6163" x="6985000" y="1416050"/>
          <p14:tracePt t="6177" x="6991350" y="1422400"/>
          <p14:tracePt t="6213" x="6991350" y="1428750"/>
          <p14:tracePt t="6245" x="6997700" y="1428750"/>
          <p14:tracePt t="6273" x="7004050" y="1435100"/>
          <p14:tracePt t="6313" x="7010400" y="1441450"/>
          <p14:tracePt t="6349" x="7016750" y="1441450"/>
          <p14:tracePt t="6377" x="7016750" y="1435100"/>
          <p14:tracePt t="6401" x="7023100" y="1435100"/>
          <p14:tracePt t="6434" x="7016750" y="1435100"/>
          <p14:tracePt t="6520" x="7010400" y="1435100"/>
          <p14:tracePt t="6565" x="7016750" y="1435100"/>
          <p14:tracePt t="6673" x="7023100" y="1435100"/>
          <p14:tracePt t="6685" x="7029450" y="1441450"/>
          <p14:tracePt t="6709" x="7035800" y="1447800"/>
          <p14:tracePt t="6733" x="7042150" y="1454150"/>
          <p14:tracePt t="6760" x="7048500" y="1460500"/>
          <p14:tracePt t="6785" x="7054850" y="1466850"/>
          <p14:tracePt t="6897" x="7061200" y="1466850"/>
          <p14:tracePt t="6925" x="7067550" y="1466850"/>
          <p14:tracePt t="6949" x="7067550" y="1460500"/>
          <p14:tracePt t="6965" x="7073900" y="1460500"/>
          <p14:tracePt t="7001" x="7073900" y="1466850"/>
          <p14:tracePt t="7053" x="7073900" y="1460500"/>
          <p14:tracePt t="7121" x="7080250" y="1460500"/>
          <p14:tracePt t="7249" x="7073900" y="1466850"/>
          <p14:tracePt t="7273" x="7073900" y="1473200"/>
          <p14:tracePt t="7301" x="7073900" y="1479550"/>
          <p14:tracePt t="7337" x="7080250" y="1485900"/>
          <p14:tracePt t="7393" x="7086600" y="1479550"/>
          <p14:tracePt t="7465" x="7080250" y="1485900"/>
          <p14:tracePt t="7593" x="7073900" y="1479550"/>
          <p14:tracePt t="7653" x="7067550" y="1485900"/>
          <p14:tracePt t="7745" x="7067550" y="1479550"/>
          <p14:tracePt t="7791" x="7061200" y="1479550"/>
          <p14:tracePt t="7825" x="7054850" y="1485900"/>
          <p14:tracePt t="7865" x="7048500" y="1485900"/>
          <p14:tracePt t="7893" x="7042150" y="1485900"/>
          <p14:tracePt t="8005" x="7035800" y="1485900"/>
          <p14:tracePt t="8028" x="7029450" y="1479550"/>
          <p14:tracePt t="8073" x="7023100" y="1479550"/>
          <p14:tracePt t="8089" x="7016750" y="1473200"/>
          <p14:tracePt t="8105" x="7010400" y="1479550"/>
          <p14:tracePt t="8125" x="7004050" y="1479550"/>
          <p14:tracePt t="8149" x="7010400" y="1473200"/>
          <p14:tracePt t="8233" x="7016750" y="1473200"/>
          <p14:tracePt t="8245" x="7023100" y="1466850"/>
          <p14:tracePt t="8277" x="7029450" y="1466850"/>
          <p14:tracePt t="8293" x="7029450" y="1460500"/>
          <p14:tracePt t="8305" x="7035800" y="1454150"/>
          <p14:tracePt t="8329" x="7029450" y="1447800"/>
          <p14:tracePt t="8357" x="7023100" y="1441450"/>
          <p14:tracePt t="8389" x="7016750" y="1435100"/>
          <p14:tracePt t="8425" x="7010400" y="1435100"/>
          <p14:tracePt t="8457" x="7010400" y="1428750"/>
          <p14:tracePt t="8477" x="7004050" y="1428750"/>
          <p14:tracePt t="8533" x="7010400" y="1428750"/>
          <p14:tracePt t="8569" x="7016750" y="1435100"/>
          <p14:tracePt t="8593" x="7023100" y="1435100"/>
          <p14:tracePt t="8605" x="7029450" y="1435100"/>
          <p14:tracePt t="8629" x="7035800" y="1428750"/>
          <p14:tracePt t="8653" x="7035800" y="1422400"/>
          <p14:tracePt t="8725" x="7029450" y="1422400"/>
          <p14:tracePt t="8773" x="7023100" y="1422400"/>
          <p14:tracePt t="8793" x="7016750" y="1422400"/>
          <p14:tracePt t="8817" x="7010400" y="1422400"/>
          <p14:tracePt t="8832" x="7004050" y="1422400"/>
          <p14:tracePt t="8853" x="6997700" y="1416050"/>
          <p14:tracePt t="8877" x="7004050" y="1422400"/>
          <p14:tracePt t="8937" x="7010400" y="1422400"/>
          <p14:tracePt t="8953" x="7016750" y="1416050"/>
          <p14:tracePt t="8965" x="7023100" y="1416050"/>
          <p14:tracePt t="8973" x="7029450" y="1416050"/>
          <p14:tracePt t="8985" x="7035800" y="1416050"/>
          <p14:tracePt t="9001" x="7042150" y="1409700"/>
          <p14:tracePt t="9018" x="7048500" y="1409700"/>
          <p14:tracePt t="9035" x="7054850" y="1409700"/>
          <p14:tracePt t="9057" x="7054850" y="1403350"/>
          <p14:tracePt t="9092" x="7061200" y="1397000"/>
          <p14:tracePt t="9109" x="7067550" y="1390650"/>
          <p14:tracePt t="9133" x="7067550" y="1384300"/>
          <p14:tracePt t="9145" x="7073900" y="1377950"/>
          <p14:tracePt t="9153" x="7073900" y="1371600"/>
          <p14:tracePt t="9153" x="7073900" y="1365250"/>
          <p14:tracePt t="9170" x="7080250" y="1358900"/>
          <p14:tracePt t="9170" x="7080250" y="1346200"/>
          <p14:tracePt t="9187" x="7086600" y="1339850"/>
          <p14:tracePt t="9187" x="7086600" y="1327150"/>
          <p14:tracePt t="9187" x="7086600" y="1320800"/>
          <p14:tracePt t="9205" x="7086600" y="1308100"/>
          <p14:tracePt t="9219" x="7086600" y="1295400"/>
          <p14:tracePt t="9219" x="7092950" y="1282700"/>
          <p14:tracePt t="9238" x="7092950" y="1270000"/>
          <p14:tracePt t="9238" x="7092950" y="1257300"/>
          <p14:tracePt t="9254" x="7092950" y="1250950"/>
          <p14:tracePt t="9254" x="7099300" y="1244600"/>
          <p14:tracePt t="9271" x="7099300" y="1231900"/>
          <p14:tracePt t="9271" x="7099300" y="1225550"/>
          <p14:tracePt t="9287" x="7099300" y="1212850"/>
          <p14:tracePt t="9287" x="7105650" y="1212850"/>
          <p14:tracePt t="9287" x="7105650" y="1206500"/>
          <p14:tracePt t="9306" x="7105650" y="1200150"/>
          <p14:tracePt t="9321" x="7112000" y="1193800"/>
          <p14:tracePt t="9321" x="7118350" y="1187450"/>
          <p14:tracePt t="9342" x="7131050" y="1181100"/>
          <p14:tracePt t="9361" x="7137400" y="1174750"/>
          <p14:tracePt t="9374" x="7143750" y="1168400"/>
          <p14:tracePt t="9374" x="7150100" y="1168400"/>
          <p14:tracePt t="9388" x="7156450" y="1162050"/>
          <p14:tracePt t="9388" x="7162800" y="1162050"/>
          <p14:tracePt t="9405" x="7169150" y="1155700"/>
          <p14:tracePt t="9405" x="7175500" y="1155700"/>
          <p14:tracePt t="9421" x="7181850" y="1155700"/>
          <p14:tracePt t="9421" x="7194550" y="1149350"/>
          <p14:tracePt t="9440" x="7200900" y="1149350"/>
          <p14:tracePt t="9440" x="7200900" y="1143000"/>
          <p14:tracePt t="9454" x="7213600" y="1136650"/>
          <p14:tracePt t="9469" x="7219950" y="1136650"/>
          <p14:tracePt t="9486" x="7219950" y="1130300"/>
          <p14:tracePt t="9503" x="7219950" y="1123950"/>
          <p14:tracePt t="9521" x="7219950" y="1117600"/>
          <p14:tracePt t="9537" x="7213600" y="1111250"/>
          <p14:tracePt t="9554" x="7213600" y="1104900"/>
          <p14:tracePt t="9570" x="7207250" y="1098550"/>
          <p14:tracePt t="9570" x="7207250" y="1092200"/>
          <p14:tracePt t="9590" x="7200900" y="1085850"/>
          <p14:tracePt t="9604" x="7194550" y="1079500"/>
          <p14:tracePt t="9633" x="7194550" y="1073150"/>
          <p14:tracePt t="9666" x="7200900" y="1066800"/>
          <p14:tracePt t="9733" x="7200900" y="1060450"/>
          <p14:tracePt t="9752" x="7200900" y="1047750"/>
          <p14:tracePt t="9792" x="7200900" y="1041400"/>
          <p14:tracePt t="9829" x="7194550" y="1035050"/>
          <p14:tracePt t="9852" x="7188200" y="1028700"/>
          <p14:tracePt t="9873" x="7181850" y="1028700"/>
          <p14:tracePt t="9897" x="7175500" y="1028700"/>
          <p14:tracePt t="9915" x="7169150" y="1028700"/>
          <p14:tracePt t="9925" x="7169150" y="1035050"/>
          <p14:tracePt t="9942" x="7162800" y="1035050"/>
          <p14:tracePt t="9965" x="7156450" y="1035050"/>
          <p14:tracePt t="9985" x="7150100" y="1035050"/>
          <p14:tracePt t="10016" x="7143750" y="1028700"/>
          <p14:tracePt t="10053" x="7150100" y="1028700"/>
          <p14:tracePt t="10104" x="7156450" y="1022350"/>
          <p14:tracePt t="10136" x="7156450" y="1016000"/>
          <p14:tracePt t="10157" x="7162800" y="1009650"/>
          <p14:tracePt t="10173" x="7169150" y="1003300"/>
          <p14:tracePt t="10196" x="7175500" y="996950"/>
          <p14:tracePt t="10241" x="7181850" y="990600"/>
          <p14:tracePt t="10285" x="7181850" y="984250"/>
          <p14:tracePt t="10309" x="7188200" y="977900"/>
          <p14:tracePt t="10325" x="7188200" y="971550"/>
          <p14:tracePt t="10337" x="7188200" y="965200"/>
          <p14:tracePt t="10353" x="7194550" y="958850"/>
          <p14:tracePt t="10369" x="7194550" y="952500"/>
          <p14:tracePt t="10385" x="7200900" y="946150"/>
          <p14:tracePt t="10396" x="7200900" y="939800"/>
          <p14:tracePt t="10415" x="7200900" y="933450"/>
          <p14:tracePt t="10423" x="7207250" y="927100"/>
          <p14:tracePt t="10439" x="7213600" y="920750"/>
          <p14:tracePt t="10456" x="7219950" y="914400"/>
          <p14:tracePt t="10473" x="7226300" y="908050"/>
          <p14:tracePt t="10489" x="7226300" y="901700"/>
          <p14:tracePt t="10506" x="7232650" y="901700"/>
          <p14:tracePt t="10526" x="7239000" y="895350"/>
          <p14:tracePt t="10543" x="7245350" y="895350"/>
          <p14:tracePt t="10572" x="7245350" y="901700"/>
          <p14:tracePt t="10601" x="7251700" y="901700"/>
          <p14:tracePt t="10637" x="7258050" y="901700"/>
          <p14:tracePt t="10662" x="7264400" y="901700"/>
          <p14:tracePt t="10685" x="7270750" y="901700"/>
          <p14:tracePt t="10697" x="7277100" y="901700"/>
          <p14:tracePt t="10713" x="7283450" y="908050"/>
          <p14:tracePt t="10724" x="7289800" y="908050"/>
          <p14:tracePt t="10724" x="7296150" y="908050"/>
          <p14:tracePt t="10742" x="7302500" y="914400"/>
          <p14:tracePt t="10742" x="7308850" y="914400"/>
          <p14:tracePt t="10759" x="7315200" y="920750"/>
          <p14:tracePt t="10759" x="7321550" y="920750"/>
          <p14:tracePt t="10775" x="7327900" y="927100"/>
          <p14:tracePt t="10775" x="7334250" y="927100"/>
          <p14:tracePt t="10775" x="7340600" y="933450"/>
          <p14:tracePt t="10797" x="7346950" y="933450"/>
          <p14:tracePt t="10813" x="7353300" y="939800"/>
          <p14:tracePt t="10813" x="7359650" y="939800"/>
          <p14:tracePt t="10826" x="7366000" y="939800"/>
          <p14:tracePt t="10826" x="7372350" y="939800"/>
          <p14:tracePt t="10842" x="7378700" y="939800"/>
          <p14:tracePt t="10857" x="7385050" y="946150"/>
          <p14:tracePt t="10874" x="7391400" y="946150"/>
          <p14:tracePt t="10891" x="7397750" y="946150"/>
          <p14:tracePt t="10908" x="7404100" y="939800"/>
          <p14:tracePt t="10936" x="7397750" y="939800"/>
          <p14:tracePt t="10996" x="7391400" y="933450"/>
          <p14:tracePt t="11028" x="7385050" y="933450"/>
          <p14:tracePt t="11052" x="7378700" y="933450"/>
          <p14:tracePt t="11073" x="7372350" y="933450"/>
          <p14:tracePt t="11097" x="7372350" y="939800"/>
          <p14:tracePt t="11116" x="7366000" y="939800"/>
          <p14:tracePt t="11140" x="7359650" y="939800"/>
          <p14:tracePt t="11157" x="7353300" y="939800"/>
          <p14:tracePt t="11173" x="7346950" y="946150"/>
          <p14:tracePt t="11185" x="7340600" y="952500"/>
          <p14:tracePt t="11201" x="7327900" y="952500"/>
          <p14:tracePt t="11209" x="7321550" y="958850"/>
          <p14:tracePt t="11209" x="7308850" y="958850"/>
          <p14:tracePt t="11226" x="7296150" y="965200"/>
          <p14:tracePt t="11226" x="7277100" y="971550"/>
          <p14:tracePt t="11226" x="7258050" y="977900"/>
          <p14:tracePt t="11245" x="7232650" y="984250"/>
          <p14:tracePt t="11259" x="7207250" y="996950"/>
          <p14:tracePt t="11259" x="7131050" y="1009650"/>
          <p14:tracePt t="11277" x="7080250" y="1022350"/>
          <p14:tracePt t="11277" x="7029450" y="1028700"/>
          <p14:tracePt t="11277" x="6959600" y="1041400"/>
          <p14:tracePt t="11299" x="6889750" y="1054100"/>
          <p14:tracePt t="11309" x="6800850" y="1066800"/>
          <p14:tracePt t="11309" x="6705600" y="1085850"/>
          <p14:tracePt t="11327" x="6597650" y="1104900"/>
          <p14:tracePt t="11327" x="6483350" y="1130300"/>
          <p14:tracePt t="11327" x="6356350" y="1155700"/>
          <p14:tracePt t="11346" x="6216650" y="1187450"/>
          <p14:tracePt t="11346" x="6064250" y="1219200"/>
          <p14:tracePt t="11361" x="5911850" y="1257300"/>
          <p14:tracePt t="11361" x="5746750" y="1301750"/>
          <p14:tracePt t="11377" x="5581650" y="1346200"/>
          <p14:tracePt t="11377" x="5403850" y="1390650"/>
          <p14:tracePt t="11394" x="5226050" y="1441450"/>
          <p14:tracePt t="11394" x="4870450" y="1530350"/>
          <p14:tracePt t="11411" x="4692650" y="1574800"/>
          <p14:tracePt t="11411" x="4508500" y="1606550"/>
          <p14:tracePt t="11429" x="4337050" y="1644650"/>
          <p14:tracePt t="11429" x="4159250" y="1676400"/>
          <p14:tracePt t="11444" x="3981450" y="1708150"/>
          <p14:tracePt t="11444" x="3810000" y="1733550"/>
          <p14:tracePt t="11461" x="3644900" y="1752600"/>
          <p14:tracePt t="11461" x="3321050" y="1797050"/>
          <p14:tracePt t="11478" x="3162300" y="1822450"/>
          <p14:tracePt t="11478" x="3009900" y="1841500"/>
          <p14:tracePt t="11494" x="2863850" y="1866900"/>
          <p14:tracePt t="11494" x="2730500" y="1885950"/>
          <p14:tracePt t="11511" x="2597150" y="1905000"/>
          <p14:tracePt t="11511" x="2470150" y="1930400"/>
          <p14:tracePt t="11528" x="2349500" y="1949450"/>
          <p14:tracePt t="11528" x="2235200" y="1968500"/>
          <p14:tracePt t="11546" x="2025650" y="2006600"/>
          <p14:tracePt t="11546" x="1924050" y="2025650"/>
          <p14:tracePt t="11561" x="1835150" y="2044700"/>
          <p14:tracePt t="11561" x="1746250" y="2063750"/>
          <p14:tracePt t="11578" x="1670050" y="2082800"/>
          <p14:tracePt t="11578" x="1600200" y="2095500"/>
          <p14:tracePt t="11594" x="1536700" y="2114550"/>
          <p14:tracePt t="11594" x="1473200" y="2133600"/>
          <p14:tracePt t="11611" x="1428750" y="2146300"/>
          <p14:tracePt t="11611" x="1384300" y="2165350"/>
          <p14:tracePt t="11611" x="1346200" y="2178050"/>
          <p14:tracePt t="11630" x="1308100" y="2190750"/>
          <p14:tracePt t="11630" x="1282700" y="2203450"/>
          <p14:tracePt t="11645" x="1263650" y="2209800"/>
          <p14:tracePt t="11645" x="1244600" y="2222500"/>
          <p14:tracePt t="11662" x="1231900" y="2228850"/>
          <p14:tracePt t="11662" x="1225550" y="2235200"/>
          <p14:tracePt t="11678" x="1231900" y="2241550"/>
          <p14:tracePt t="11693" x="1244600" y="2241550"/>
          <p14:tracePt t="11693" x="1270000" y="2235200"/>
          <p14:tracePt t="11712" x="1289050" y="2228850"/>
          <p14:tracePt t="11712" x="1308100" y="2222500"/>
          <p14:tracePt t="11728" x="1327150" y="2216150"/>
          <p14:tracePt t="11728" x="1339850" y="2203450"/>
          <p14:tracePt t="11745" x="1358900" y="2197100"/>
          <p14:tracePt t="11745" x="1377950" y="2184400"/>
          <p14:tracePt t="11762" x="1397000" y="2171700"/>
          <p14:tracePt t="11762" x="1422400" y="2152650"/>
          <p14:tracePt t="11778" x="1441450" y="2139950"/>
          <p14:tracePt t="11778" x="1447800" y="2127250"/>
          <p14:tracePt t="11795" x="1460500" y="2120900"/>
          <p14:tracePt t="11795" x="1466850" y="2108200"/>
          <p14:tracePt t="11812" x="1473200" y="2101850"/>
          <p14:tracePt t="11812" x="1479550" y="2082800"/>
          <p14:tracePt t="11829" x="1479550" y="2076450"/>
          <p14:tracePt t="11845" x="1479550" y="2082800"/>
          <p14:tracePt t="11861" x="1473200" y="2082800"/>
          <p14:tracePt t="11861" x="1466850" y="2089150"/>
          <p14:tracePt t="11879" x="1460500" y="2095500"/>
          <p14:tracePt t="11879" x="1454150" y="2108200"/>
          <p14:tracePt t="11879" x="1447800" y="2114550"/>
          <p14:tracePt t="11898" x="1441450" y="2120900"/>
          <p14:tracePt t="11911" x="1435100" y="2133600"/>
          <p14:tracePt t="11911" x="1422400" y="2146300"/>
          <p14:tracePt t="11930" x="1422400" y="2152650"/>
          <p14:tracePt t="11930" x="1416050" y="2159000"/>
          <p14:tracePt t="11946" x="1416050" y="2165350"/>
          <p14:tracePt t="11961" x="1409700" y="2178050"/>
          <p14:tracePt t="11978" x="1403350" y="2184400"/>
          <p14:tracePt t="11994" x="1397000" y="2184400"/>
          <p14:tracePt t="12011" x="1397000" y="2178050"/>
          <p14:tracePt t="12033" x="1390650" y="2178050"/>
          <p14:tracePt t="12057" x="1384300" y="2171700"/>
          <p14:tracePt t="12077" x="1377950" y="2165350"/>
          <p14:tracePt t="12109" x="1377950" y="2159000"/>
          <p14:tracePt t="12125" x="1377950" y="2152650"/>
          <p14:tracePt t="12145" x="1371600" y="2152650"/>
          <p14:tracePt t="12169" x="1365250" y="2152650"/>
          <p14:tracePt t="12185" x="1358900" y="2152650"/>
          <p14:tracePt t="12197" x="1352550" y="2159000"/>
          <p14:tracePt t="12213" x="1346200" y="2165350"/>
          <p14:tracePt t="12237" x="1339850" y="2171700"/>
          <p14:tracePt t="12257" x="1333500" y="2178050"/>
          <p14:tracePt t="12281" x="1327150" y="2178050"/>
          <p14:tracePt t="12297" x="1320800" y="2178050"/>
          <p14:tracePt t="12313" x="1314450" y="2178050"/>
          <p14:tracePt t="12325" x="1308100" y="2178050"/>
          <p14:tracePt t="12333" x="1301750" y="2178050"/>
          <p14:tracePt t="12345" x="1295400" y="2178050"/>
          <p14:tracePt t="12345" x="1289050" y="2178050"/>
          <p14:tracePt t="12345" x="1282700" y="2178050"/>
          <p14:tracePt t="12366" x="1270000" y="2171700"/>
          <p14:tracePt t="12366" x="1263650" y="2171700"/>
          <p14:tracePt t="12380" x="1257300" y="2171700"/>
          <p14:tracePt t="12380" x="1250950" y="2165350"/>
          <p14:tracePt t="12398" x="1244600" y="2165350"/>
          <p14:tracePt t="12398" x="1225550" y="2165350"/>
          <p14:tracePt t="12418" x="1219200" y="2165350"/>
          <p14:tracePt t="12430" x="1212850" y="2165350"/>
          <p14:tracePt t="12430" x="1200150" y="2171700"/>
          <p14:tracePt t="12447" x="1193800" y="2171700"/>
          <p14:tracePt t="12447" x="1187450" y="2178050"/>
          <p14:tracePt t="12464" x="1181100" y="2184400"/>
          <p14:tracePt t="12479" x="1174750" y="2178050"/>
          <p14:tracePt t="12513" x="1174750" y="2171700"/>
          <p14:tracePt t="12528" x="1168400" y="2165350"/>
          <p14:tracePt t="12538" x="1168400" y="2159000"/>
          <p14:tracePt t="12546" x="1162050" y="2152650"/>
          <p14:tracePt t="12546" x="1155700" y="2133600"/>
          <p14:tracePt t="12566" x="1149350" y="2127250"/>
          <p14:tracePt t="12566" x="1136650" y="2114550"/>
          <p14:tracePt t="12581" x="1130300" y="2101850"/>
          <p14:tracePt t="12581" x="1123950" y="2089150"/>
          <p14:tracePt t="12598" x="1111250" y="2076450"/>
          <p14:tracePt t="12598" x="1098550" y="2063750"/>
          <p14:tracePt t="12614" x="1092200" y="2051050"/>
          <p14:tracePt t="12614" x="1079500" y="2044700"/>
          <p14:tracePt t="12631" x="1066800" y="2032000"/>
          <p14:tracePt t="12631" x="1054100" y="2025650"/>
          <p14:tracePt t="12631" x="1035050" y="2019300"/>
          <p14:tracePt t="12650" x="1022350" y="2012950"/>
          <p14:tracePt t="12650" x="1003300" y="2006600"/>
          <p14:tracePt t="12666" x="990600" y="2000250"/>
          <p14:tracePt t="12666" x="971550" y="1993900"/>
          <p14:tracePt t="12681" x="952500" y="1981200"/>
          <p14:tracePt t="12681" x="933450" y="1974850"/>
          <p14:tracePt t="12698" x="914400" y="1968500"/>
          <p14:tracePt t="12698" x="895350" y="1955800"/>
          <p14:tracePt t="12715" x="876300" y="1949450"/>
          <p14:tracePt t="12715" x="831850" y="1936750"/>
          <p14:tracePt t="12731" x="812800" y="1930400"/>
          <p14:tracePt t="12731" x="793750" y="1924050"/>
          <p14:tracePt t="12748" x="774700" y="1917700"/>
          <p14:tracePt t="12748" x="755650" y="1911350"/>
          <p14:tracePt t="12765" x="736600" y="1905000"/>
          <p14:tracePt t="12765" x="717550" y="1898650"/>
          <p14:tracePt t="12782" x="698500" y="1892300"/>
          <p14:tracePt t="12782" x="666750" y="1879600"/>
          <p14:tracePt t="12798" x="647700" y="1879600"/>
          <p14:tracePt t="12798" x="635000" y="1873250"/>
          <p14:tracePt t="12815" x="622300" y="1873250"/>
          <p14:tracePt t="12815" x="609600" y="1873250"/>
          <p14:tracePt t="12833" x="596900" y="1866900"/>
          <p14:tracePt t="12833" x="584200" y="1866900"/>
          <p14:tracePt t="12850" x="565150" y="1860550"/>
          <p14:tracePt t="12850" x="558800" y="1854200"/>
          <p14:tracePt t="12866" x="552450" y="1847850"/>
          <p14:tracePt t="12866" x="546100" y="1841500"/>
          <p14:tracePt t="12882" x="539750" y="1835150"/>
          <p14:tracePt t="12897" x="539750" y="1822450"/>
          <p14:tracePt t="12915" x="730250" y="1778000"/>
          <p14:tracePt t="13071" x="762000" y="1778000"/>
          <p14:tracePt t="13077" x="800100" y="1778000"/>
          <p14:tracePt t="13086" x="876300" y="1784350"/>
          <p14:tracePt t="13098" x="952500" y="1797050"/>
          <p14:tracePt t="13115" x="1022350" y="1816100"/>
          <p14:tracePt t="13132" x="1130300" y="1854200"/>
          <p14:tracePt t="13149" x="1193800" y="1873250"/>
          <p14:tracePt t="13168" x="1250950" y="1885950"/>
          <p14:tracePt t="13182" x="1295400" y="1892300"/>
          <p14:tracePt t="13199" x="1320800" y="1898650"/>
          <p14:tracePt t="13199" x="1327150" y="1905000"/>
          <p14:tracePt t="13218" x="1320800" y="1905000"/>
          <p14:tracePt t="13241" x="1308100" y="1905000"/>
          <p14:tracePt t="13249" x="1276350" y="1905000"/>
          <p14:tracePt t="13266" x="1231900" y="1905000"/>
          <p14:tracePt t="13282" x="1168400" y="1905000"/>
          <p14:tracePt t="13282" x="1130300" y="1911350"/>
          <p14:tracePt t="13302" x="1085850" y="1911350"/>
          <p14:tracePt t="13302" x="1041400" y="1911350"/>
          <p14:tracePt t="13318" x="952500" y="1917700"/>
          <p14:tracePt t="13334" x="857250" y="1905000"/>
          <p14:tracePt t="13349" x="768350" y="1885950"/>
          <p14:tracePt t="13366" x="685800" y="1854200"/>
          <p14:tracePt t="13383" x="577850" y="1790700"/>
          <p14:tracePt t="13399" x="520700" y="1739900"/>
          <p14:tracePt t="13418" x="488950" y="1689100"/>
          <p14:tracePt t="13435" x="482600" y="1587500"/>
          <p14:tracePt t="13450" x="508000" y="1504950"/>
          <p14:tracePt t="13466" x="558800" y="1428750"/>
          <p14:tracePt t="13483" x="635000" y="1352550"/>
          <p14:tracePt t="13500" x="781050" y="1263650"/>
          <p14:tracePt t="13517" x="895350" y="1212850"/>
          <p14:tracePt t="13534" x="1016000" y="1181100"/>
          <p14:tracePt t="13550" x="1143000" y="1174750"/>
          <p14:tracePt t="13567" x="1263650" y="1181100"/>
          <p14:tracePt t="13567" x="1327150" y="1187450"/>
          <p14:tracePt t="13587" x="1441450" y="1219200"/>
          <p14:tracePt t="13601" x="1543050" y="1263650"/>
          <p14:tracePt t="13617" x="1625600" y="1327150"/>
          <p14:tracePt t="13634" x="1682750" y="1397000"/>
          <p14:tracePt t="13650" x="1714500" y="1479550"/>
          <p14:tracePt t="13667" x="1714500" y="1562100"/>
          <p14:tracePt t="13667" x="1708150" y="1600200"/>
          <p14:tracePt t="13686" x="1676400" y="1676400"/>
          <p14:tracePt t="13700" x="1625600" y="1739900"/>
          <p14:tracePt t="13717" x="1562100" y="1790700"/>
          <p14:tracePt t="13734" x="1460500" y="1835150"/>
          <p14:tracePt t="13750" x="1390650" y="1854200"/>
          <p14:tracePt t="13767" x="1339850" y="1860550"/>
          <p14:tracePt t="13784" x="1295400" y="1860550"/>
          <p14:tracePt t="13801" x="1263650" y="1847850"/>
          <p14:tracePt t="13818" x="1257300" y="1847850"/>
          <p14:tracePt t="13834" x="1263650" y="1835150"/>
          <p14:tracePt t="13851" x="1282700" y="1822450"/>
          <p14:tracePt t="13851" x="1289050" y="1822450"/>
          <p14:tracePt t="13869" x="1314450" y="1816100"/>
          <p14:tracePt t="13885" x="1339850" y="1803400"/>
          <p14:tracePt t="13901" x="1371600" y="1797050"/>
          <p14:tracePt t="13918" x="1397000" y="1790700"/>
          <p14:tracePt t="13935" x="1435100" y="1784350"/>
          <p14:tracePt t="13935" x="1460500" y="1784350"/>
          <p14:tracePt t="13954" x="1511300" y="1784350"/>
          <p14:tracePt t="13969" x="1574800" y="1790700"/>
          <p14:tracePt t="13985" x="1644650" y="1797050"/>
          <p14:tracePt t="14001" x="1720850" y="1803400"/>
          <p14:tracePt t="14018" x="1809750" y="1809750"/>
          <p14:tracePt t="14018" x="1860550" y="1809750"/>
          <p14:tracePt t="14039" x="1968500" y="1816100"/>
          <p14:tracePt t="14052" x="2082800" y="1816100"/>
          <p14:tracePt t="14068" x="2203450" y="1816100"/>
          <p14:tracePt t="14085" x="2330450" y="1809750"/>
          <p14:tracePt t="14102" x="2527300" y="1790700"/>
          <p14:tracePt t="14118" x="2654300" y="1778000"/>
          <p14:tracePt t="14135" x="2781300" y="1765300"/>
          <p14:tracePt t="14152" x="2965450" y="1752600"/>
          <p14:tracePt t="14169" x="3073400" y="1752600"/>
          <p14:tracePt t="14185" x="3175000" y="1752600"/>
          <p14:tracePt t="14202" x="3257550" y="1752600"/>
          <p14:tracePt t="14219" x="3333750" y="1746250"/>
          <p14:tracePt t="14219" x="3365500" y="1739900"/>
          <p14:tracePt t="14237" x="3422650" y="1727200"/>
          <p14:tracePt t="14253" x="3473450" y="1720850"/>
          <p14:tracePt t="14269" x="3505200" y="1708150"/>
          <p14:tracePt t="14286" x="3530600" y="1701800"/>
          <p14:tracePt t="14302" x="3549650" y="1695450"/>
          <p14:tracePt t="14321" x="3556000" y="1695450"/>
          <p14:tracePt t="14337" x="3556000" y="1701800"/>
          <p14:tracePt t="14365" x="3549650" y="1701800"/>
          <p14:tracePt t="14381" x="3543300" y="1708150"/>
          <p14:tracePt t="14390" x="3530600" y="1714500"/>
          <p14:tracePt t="14405" x="3524250" y="1720850"/>
          <p14:tracePt t="14419" x="3511550" y="1727200"/>
          <p14:tracePt t="14436" x="3505200" y="1733550"/>
          <p14:tracePt t="14454" x="3486150" y="1739900"/>
          <p14:tracePt t="14470" x="3467100" y="1739900"/>
          <p14:tracePt t="14486" x="3435350" y="1739900"/>
          <p14:tracePt t="14503" x="3403600" y="1727200"/>
          <p14:tracePt t="14520" x="3340100" y="1695450"/>
          <p14:tracePt t="14540" x="3295650" y="1663700"/>
          <p14:tracePt t="14553" x="3263900" y="1612900"/>
          <p14:tracePt t="14570" x="3244850" y="1549400"/>
          <p14:tracePt t="14587" x="3244850" y="1479550"/>
          <p14:tracePt t="14587" x="3251200" y="1447800"/>
          <p14:tracePt t="14606" x="3282950" y="1390650"/>
          <p14:tracePt t="14621" x="3327400" y="1346200"/>
          <p14:tracePt t="14637" x="3397250" y="1308100"/>
          <p14:tracePt t="14654" x="3473450" y="1289050"/>
          <p14:tracePt t="14670" x="3568700" y="1282700"/>
          <p14:tracePt t="14687" x="3663950" y="1289050"/>
          <p14:tracePt t="14687" x="3708400" y="1301750"/>
          <p14:tracePt t="14706" x="3797300" y="1333500"/>
          <p14:tracePt t="14720" x="3873500" y="1377950"/>
          <p14:tracePt t="14737" x="3937000" y="1422400"/>
          <p14:tracePt t="14754" x="4000500" y="1498600"/>
          <p14:tracePt t="14770" x="4013200" y="1549400"/>
          <p14:tracePt t="14787" x="4006850" y="1600200"/>
          <p14:tracePt t="14804" x="3981450" y="1651000"/>
          <p14:tracePt t="14821" x="3911600" y="1708150"/>
          <p14:tracePt t="14837" x="3854450" y="1739900"/>
          <p14:tracePt t="14854" x="3790950" y="1758950"/>
          <p14:tracePt t="14871" x="3733800" y="1771650"/>
          <p14:tracePt t="14871" x="3708400" y="1778000"/>
          <p14:tracePt t="14890" x="3670300" y="1778000"/>
          <p14:tracePt t="14905" x="3638550" y="1784350"/>
          <p14:tracePt t="14921" x="3619500" y="1790700"/>
          <p14:tracePt t="14938" x="3632200" y="1784350"/>
          <p14:tracePt t="14973" x="3638550" y="1784350"/>
          <p14:tracePt t="14981" x="3651250" y="1778000"/>
          <p14:tracePt t="14990" x="3663950" y="1765300"/>
          <p14:tracePt t="15005" x="3683000" y="1765300"/>
          <p14:tracePt t="15022" x="3702050" y="1771650"/>
          <p14:tracePt t="15022" x="3714750" y="1778000"/>
          <p14:tracePt t="15043" x="3721100" y="1784350"/>
          <p14:tracePt t="15054" x="3752850" y="1822450"/>
          <p14:tracePt t="15072" x="3778250" y="1841500"/>
          <p14:tracePt t="15088" x="3797300" y="1854200"/>
          <p14:tracePt t="15105" x="3822700" y="1854200"/>
          <p14:tracePt t="15122" x="3873500" y="1847850"/>
          <p14:tracePt t="15138" x="3917950" y="1841500"/>
          <p14:tracePt t="15155" x="3968750" y="1841500"/>
          <p14:tracePt t="15172" x="4076700" y="1841500"/>
          <p14:tracePt t="15190" x="4159250" y="1841500"/>
          <p14:tracePt t="15205" x="4241800" y="1841500"/>
          <p14:tracePt t="15222" x="4330700" y="1841500"/>
          <p14:tracePt t="15239" x="4419600" y="1841500"/>
          <p14:tracePt t="15239" x="4457700" y="1841500"/>
          <p14:tracePt t="15258" x="4540250" y="1841500"/>
          <p14:tracePt t="15273" x="4610100" y="1841500"/>
          <p14:tracePt t="15291" x="4667250" y="1841500"/>
          <p14:tracePt t="15306" x="4718050" y="1835150"/>
          <p14:tracePt t="15322" x="4756150" y="1835150"/>
          <p14:tracePt t="15339" x="4781550" y="1835150"/>
          <p14:tracePt t="15339" x="4794250" y="1835150"/>
          <p14:tracePt t="15358" x="4800600" y="1835150"/>
          <p14:tracePt t="15372" x="4787900" y="1835150"/>
          <p14:tracePt t="15409" x="4787900" y="1828800"/>
          <p14:tracePt t="15417" x="4781550" y="1828800"/>
          <p14:tracePt t="15426" x="4768850" y="1828800"/>
          <p14:tracePt t="15441" x="4756150" y="1828800"/>
          <p14:tracePt t="15456" x="4749800" y="1822450"/>
          <p14:tracePt t="15473" x="4737100" y="1822450"/>
          <p14:tracePt t="15489" x="4737100" y="1816100"/>
          <p14:tracePt t="15506" x="4730750" y="1809750"/>
          <p14:tracePt t="15523" x="4737100" y="1809750"/>
          <p14:tracePt t="15545" x="4743450" y="1809750"/>
          <p14:tracePt t="15558" x="4756150" y="1809750"/>
          <p14:tracePt t="15573" x="4768850" y="1803400"/>
          <p14:tracePt t="15590" x="4794250" y="1803400"/>
          <p14:tracePt t="15607" x="4819650" y="1803400"/>
          <p14:tracePt t="15607" x="4838700" y="1803400"/>
          <p14:tracePt t="15625" x="4876800" y="1803400"/>
          <p14:tracePt t="15641" x="4914900" y="1803400"/>
          <p14:tracePt t="15657" x="4972050" y="1809750"/>
          <p14:tracePt t="15674" x="5022850" y="1809750"/>
          <p14:tracePt t="15690" x="5086350" y="1809750"/>
          <p14:tracePt t="15707" x="5156200" y="1809750"/>
          <p14:tracePt t="15707" x="5187950" y="1809750"/>
          <p14:tracePt t="15726" x="5257800" y="1809750"/>
          <p14:tracePt t="15740" x="5321300" y="1809750"/>
          <p14:tracePt t="15757" x="5391150" y="1816100"/>
          <p14:tracePt t="15774" x="5480050" y="1822450"/>
          <p14:tracePt t="15794" x="5530850" y="1828800"/>
          <p14:tracePt t="15807" x="5588000" y="1835150"/>
          <p14:tracePt t="15824" x="5638800" y="1841500"/>
          <p14:tracePt t="15841" x="5708650" y="1841500"/>
          <p14:tracePt t="15857" x="5753100" y="1847850"/>
          <p14:tracePt t="15874" x="5791200" y="1847850"/>
          <p14:tracePt t="15891" x="5829300" y="1847850"/>
          <p14:tracePt t="15891" x="5842000" y="1847850"/>
          <p14:tracePt t="15910" x="5867400" y="1847850"/>
          <p14:tracePt t="15925" x="5892800" y="1847850"/>
          <p14:tracePt t="15941" x="5911850" y="1847850"/>
          <p14:tracePt t="15958" x="5918200" y="1841500"/>
          <p14:tracePt t="15974" x="5924550" y="1835150"/>
          <p14:tracePt t="15991" x="5930900" y="1835150"/>
          <p14:tracePt t="16016" x="5924550" y="1835150"/>
          <p14:tracePt t="16045" x="5918200" y="1835150"/>
          <p14:tracePt t="16069" x="5918200" y="1828800"/>
          <p14:tracePt t="16085" x="5911850" y="1828800"/>
          <p14:tracePt t="16105" x="5905500" y="1835150"/>
          <p14:tracePt t="16136" x="5899150" y="1841500"/>
          <p14:tracePt t="16156" x="5892800" y="1841500"/>
          <p14:tracePt t="16189" x="5886450" y="1841500"/>
          <p14:tracePt t="16205" x="5880100" y="1841500"/>
          <p14:tracePt t="16217" x="5873750" y="1841500"/>
          <p14:tracePt t="16225" x="5854700" y="1835150"/>
          <p14:tracePt t="16242" x="5835650" y="1822450"/>
          <p14:tracePt t="16259" x="5803900" y="1803400"/>
          <p14:tracePt t="16259" x="5784850" y="1797050"/>
          <p14:tracePt t="16278" x="5753100" y="1765300"/>
          <p14:tracePt t="16293" x="5721350" y="1727200"/>
          <p14:tracePt t="16309" x="5702300" y="1682750"/>
          <p14:tracePt t="16326" x="5689600" y="1631950"/>
          <p14:tracePt t="16342" x="5689600" y="1568450"/>
          <p14:tracePt t="16359" x="5702300" y="1504950"/>
          <p14:tracePt t="16359" x="5715000" y="1479550"/>
          <p14:tracePt t="16377" x="5759450" y="1416050"/>
          <p14:tracePt t="16392" x="5810250" y="1371600"/>
          <p14:tracePt t="16409" x="5886450" y="1327150"/>
          <p14:tracePt t="16426" x="5975350" y="1282700"/>
          <p14:tracePt t="16426" x="6026150" y="1270000"/>
          <p14:tracePt t="16446" x="6134100" y="1238250"/>
          <p14:tracePt t="16459" x="6248400" y="1219200"/>
          <p14:tracePt t="16476" x="6375400" y="1206500"/>
          <p14:tracePt t="16493" x="6578600" y="1193800"/>
          <p14:tracePt t="16510" x="6724650" y="1187450"/>
          <p14:tracePt t="16526" x="6870700" y="1187450"/>
          <p14:tracePt t="16543" x="7004050" y="1200150"/>
          <p14:tracePt t="16560" x="7181850" y="1244600"/>
          <p14:tracePt t="16577" x="7283450" y="1289050"/>
          <p14:tracePt t="16593" x="7366000" y="1339850"/>
          <p14:tracePt t="16610" x="7442200" y="1390650"/>
          <p14:tracePt t="16626" x="7499350" y="1447800"/>
          <p14:tracePt t="16626" x="7518400" y="1473200"/>
          <p14:tracePt t="16646" x="7550150" y="1530350"/>
          <p14:tracePt t="16664" x="7562850" y="1581150"/>
          <p14:tracePt t="16677" x="7556500" y="1631950"/>
          <p14:tracePt t="16693" x="7537450" y="1676400"/>
          <p14:tracePt t="16710" x="7499350" y="1708150"/>
          <p14:tracePt t="16727" x="7448550" y="1739900"/>
          <p14:tracePt t="16727" x="7416800" y="1752600"/>
          <p14:tracePt t="16745" x="7340600" y="1778000"/>
          <p14:tracePt t="16760" x="7264400" y="1803400"/>
          <p14:tracePt t="16777" x="7181850" y="1822450"/>
          <p14:tracePt t="16777" x="7137400" y="1828800"/>
          <p14:tracePt t="16800" x="7054850" y="1847850"/>
          <p14:tracePt t="16810" x="6972300" y="1866900"/>
          <p14:tracePt t="16827" x="6889750" y="1879600"/>
          <p14:tracePt t="16844" x="6807200" y="1892300"/>
          <p14:tracePt t="16861" x="6699250" y="1892300"/>
          <p14:tracePt t="16877" x="6635750" y="1898650"/>
          <p14:tracePt t="16894" x="6584950" y="1898650"/>
          <p14:tracePt t="16911" x="6540500" y="1898650"/>
          <p14:tracePt t="16911" x="6521450" y="1898650"/>
          <p14:tracePt t="16930" x="6489700" y="1905000"/>
          <p14:tracePt t="16945" x="6464300" y="1911350"/>
          <p14:tracePt t="16961" x="6445250" y="1911350"/>
          <p14:tracePt t="16978" x="6432550" y="1911350"/>
          <p14:tracePt t="16994" x="6426200" y="1911350"/>
          <p14:tracePt t="17011" x="6419850" y="1911350"/>
          <p14:tracePt t="17037" x="6419850" y="1905000"/>
          <p14:tracePt t="17109" x="6419850" y="1898650"/>
          <p14:tracePt t="17149" x="6413500" y="1898650"/>
          <p14:tracePt t="17177" x="6407150" y="1898650"/>
          <p14:tracePt t="17217" x="6400800" y="1898650"/>
          <p14:tracePt t="17237" x="6394450" y="1898650"/>
          <p14:tracePt t="17260" x="6388100" y="1898650"/>
          <p14:tracePt t="17285" x="6388100" y="1892300"/>
          <p14:tracePt t="17305" x="6381750" y="1892300"/>
          <p14:tracePt t="17337" x="6375400" y="1892300"/>
          <p14:tracePt t="17373" x="6369050" y="1892300"/>
          <p14:tracePt t="17417" x="6369050" y="1898650"/>
          <p14:tracePt t="17449" x="6375400" y="1898650"/>
          <p14:tracePt t="17469" x="6375400" y="1911350"/>
          <p14:tracePt t="17493" x="6375400" y="1917700"/>
          <p14:tracePt t="17508" x="6375400" y="1924050"/>
          <p14:tracePt t="17528" x="6375400" y="1917700"/>
          <p14:tracePt t="17561" x="6375400" y="1911350"/>
          <p14:tracePt t="17569" x="6369050" y="1905000"/>
          <p14:tracePt t="17579" x="6362700" y="1898650"/>
          <p14:tracePt t="17579" x="6350000" y="1892300"/>
          <p14:tracePt t="17598" x="6337300" y="1892300"/>
          <p14:tracePt t="17598" x="6324600" y="1885950"/>
          <p14:tracePt t="17614" x="6311900" y="1892300"/>
          <p14:tracePt t="17614" x="6299200" y="1892300"/>
          <p14:tracePt t="17631" x="6280150" y="1892300"/>
          <p14:tracePt t="17631" x="6261100" y="1892300"/>
          <p14:tracePt t="17631" x="6242050" y="1898650"/>
          <p14:tracePt t="17650" x="6216650" y="1898650"/>
          <p14:tracePt t="17650" x="6191250" y="1905000"/>
          <p14:tracePt t="17668" x="6159500" y="1911350"/>
          <p14:tracePt t="17668" x="6127750" y="1917700"/>
          <p14:tracePt t="17681" x="6096000" y="1924050"/>
          <p14:tracePt t="17681" x="6051550" y="1936750"/>
          <p14:tracePt t="17698" x="6013450" y="1949450"/>
          <p14:tracePt t="17698" x="5962650" y="1962150"/>
          <p14:tracePt t="17714" x="5905500" y="1974850"/>
          <p14:tracePt t="17714" x="5848350" y="1987550"/>
          <p14:tracePt t="17731" x="5778500" y="2006600"/>
          <p14:tracePt t="17731" x="5708650" y="2025650"/>
          <p14:tracePt t="17731" x="5626100" y="2038350"/>
          <p14:tracePt t="17750" x="5543550" y="2057400"/>
          <p14:tracePt t="17763" x="5448300" y="2082800"/>
          <p14:tracePt t="17763" x="5232400" y="2127250"/>
          <p14:tracePt t="17782" x="5111750" y="2152650"/>
          <p14:tracePt t="17782" x="4991100" y="2184400"/>
          <p14:tracePt t="17798" x="4851400" y="2209800"/>
          <p14:tracePt t="17798" x="4711700" y="2241550"/>
          <p14:tracePt t="17815" x="4559300" y="2273300"/>
          <p14:tracePt t="17815" x="4241800" y="2343150"/>
          <p14:tracePt t="17832" x="4076700" y="2374900"/>
          <p14:tracePt t="17832" x="3905250" y="2413000"/>
          <p14:tracePt t="17848" x="3733800" y="2444750"/>
          <p14:tracePt t="17848" x="3562350" y="2482850"/>
          <p14:tracePt t="17865" x="3390900" y="2514600"/>
          <p14:tracePt t="17865" x="3225800" y="2540000"/>
          <p14:tracePt t="17882" x="3060700" y="2565400"/>
          <p14:tracePt t="17882" x="2743200" y="2603500"/>
          <p14:tracePt t="17899" x="2597150" y="2622550"/>
          <p14:tracePt t="17899" x="2451100" y="2641600"/>
          <p14:tracePt t="17918" x="2305050" y="2654300"/>
          <p14:tracePt t="17918" x="2171700" y="2667000"/>
          <p14:tracePt t="17933" x="2038350" y="2673350"/>
          <p14:tracePt t="17933" x="1911350" y="2686050"/>
          <p14:tracePt t="17950" x="1670050" y="2698750"/>
          <p14:tracePt t="17950" x="1555750" y="2705100"/>
          <p14:tracePt t="17966" x="1454150" y="2711450"/>
          <p14:tracePt t="17966" x="1365250" y="2711450"/>
          <p14:tracePt t="17982" x="1276350" y="2711450"/>
          <p14:tracePt t="17982" x="1200150" y="2711450"/>
          <p14:tracePt t="17999" x="1136650" y="2711450"/>
          <p14:tracePt t="17999" x="1073150" y="2705100"/>
          <p14:tracePt t="17999" x="1022350" y="2705100"/>
          <p14:tracePt t="18017" x="971550" y="2698750"/>
          <p14:tracePt t="18030" x="933450" y="2698750"/>
          <p14:tracePt t="18030" x="857250" y="2692400"/>
          <p14:tracePt t="18050" x="825500" y="2686050"/>
          <p14:tracePt t="18050" x="800100" y="2679700"/>
          <p14:tracePt t="18066" x="781050" y="2667000"/>
          <p14:tracePt t="18066" x="762000" y="2660650"/>
          <p14:tracePt t="18082" x="749300" y="2654300"/>
          <p14:tracePt t="18082" x="742950" y="2641600"/>
          <p14:tracePt t="18099" x="736600" y="2628900"/>
          <p14:tracePt t="18099" x="730250" y="2622550"/>
          <p14:tracePt t="18099" x="730250" y="2609850"/>
          <p14:tracePt t="18118" x="723900" y="2603500"/>
          <p14:tracePt t="18118" x="723900" y="2597150"/>
          <p14:tracePt t="18132" x="723900" y="2590800"/>
          <p14:tracePt t="18132" x="717550" y="2584450"/>
          <p14:tracePt t="18149" x="717550" y="2578100"/>
          <p14:tracePt t="18164" x="723900" y="2578100"/>
          <p14:tracePt t="18213" x="730250" y="2584450"/>
          <p14:tracePt t="18237" x="736600" y="2584450"/>
          <p14:tracePt t="18249" x="736600" y="2590800"/>
          <p14:tracePt t="18265" x="742950" y="2590800"/>
          <p14:tracePt t="18280" x="749300" y="2590800"/>
          <p14:tracePt t="18305" x="755650" y="2584450"/>
          <p14:tracePt t="18333" x="755650" y="2578100"/>
          <p14:tracePt t="18357" x="755650" y="2571750"/>
          <p14:tracePt t="18377" x="762000" y="2578100"/>
          <p14:tracePt t="18469" x="762000" y="2584450"/>
          <p14:tracePt t="18485" x="774700" y="2590800"/>
          <p14:tracePt t="18497" x="781050" y="2597150"/>
          <p14:tracePt t="18512" x="787400" y="2597150"/>
          <p14:tracePt t="18528" x="793750" y="2597150"/>
          <p14:tracePt t="18538" x="800100" y="2597150"/>
          <p14:tracePt t="18549" x="806450" y="2597150"/>
          <p14:tracePt t="18566" x="806450" y="2590800"/>
          <p14:tracePt t="18582" x="812800" y="2584450"/>
          <p14:tracePt t="18599" x="812800" y="2571750"/>
          <p14:tracePt t="18599" x="819150" y="2565400"/>
          <p14:tracePt t="18618" x="819150" y="2559050"/>
          <p14:tracePt t="18633" x="819150" y="2552700"/>
          <p14:tracePt t="18633" x="819150" y="2546350"/>
          <p14:tracePt t="18651" x="819150" y="2540000"/>
          <p14:tracePt t="18651" x="819150" y="2533650"/>
          <p14:tracePt t="18651" x="819150" y="2527300"/>
          <p14:tracePt t="18671" x="825500" y="2520950"/>
          <p14:tracePt t="18685" x="831850" y="2514600"/>
          <p14:tracePt t="18701" x="838200" y="2514600"/>
          <p14:tracePt t="18701" x="844550" y="2508250"/>
          <p14:tracePt t="18718" x="850900" y="2508250"/>
          <p14:tracePt t="18718" x="850900" y="2501900"/>
          <p14:tracePt t="18735" x="857250" y="2501900"/>
          <p14:tracePt t="18735" x="863600" y="2495550"/>
          <p14:tracePt t="18752" x="869950" y="2489200"/>
          <p14:tracePt t="18766" x="876300" y="2482850"/>
          <p14:tracePt t="18766" x="882650" y="2476500"/>
          <p14:tracePt t="18786" x="876300" y="2470150"/>
          <p14:tracePt t="18800" x="876300" y="2463800"/>
          <p14:tracePt t="18817" x="869950" y="2457450"/>
          <p14:tracePt t="18834" x="863600" y="2451100"/>
          <p14:tracePt t="18834" x="857250" y="2438400"/>
          <p14:tracePt t="18852" x="850900" y="2438400"/>
          <p14:tracePt t="18867" x="844550" y="2438400"/>
          <p14:tracePt t="18883" x="844550" y="2444750"/>
          <p14:tracePt t="18883" x="838200" y="2451100"/>
          <p14:tracePt t="18902" x="838200" y="2463800"/>
          <p14:tracePt t="18902" x="831850" y="2489200"/>
          <p14:tracePt t="18919" x="831850" y="2501900"/>
          <p14:tracePt t="18919" x="831850" y="2514600"/>
          <p14:tracePt t="18936" x="831850" y="2527300"/>
          <p14:tracePt t="18936" x="831850" y="2533650"/>
          <p14:tracePt t="18952" x="825500" y="2540000"/>
          <p14:tracePt t="18969" x="825500" y="2546350"/>
          <p14:tracePt t="19081" x="908050" y="2546350"/>
          <p14:tracePt t="19086" x="920750" y="2540000"/>
          <p14:tracePt t="19086" x="933450" y="2540000"/>
          <p14:tracePt t="19103" x="946150" y="2540000"/>
          <p14:tracePt t="19103" x="958850" y="2533650"/>
          <p14:tracePt t="19103" x="971550" y="2533650"/>
          <p14:tracePt t="19122" x="984250" y="2533650"/>
          <p14:tracePt t="19134" x="996950" y="2533650"/>
          <p14:tracePt t="19134" x="1022350" y="2540000"/>
          <p14:tracePt t="19152" x="1035050" y="2540000"/>
          <p14:tracePt t="19152" x="1047750" y="2540000"/>
          <p14:tracePt t="19169" x="1060450" y="2540000"/>
          <p14:tracePt t="19169" x="1073150" y="2546350"/>
          <p14:tracePt t="19186" x="1085850" y="2546350"/>
          <p14:tracePt t="19186" x="1098550" y="2546350"/>
          <p14:tracePt t="19203" x="1111250" y="2552700"/>
          <p14:tracePt t="19203" x="1136650" y="2559050"/>
          <p14:tracePt t="19219" x="1149350" y="2565400"/>
          <p14:tracePt t="19219" x="1162050" y="2565400"/>
          <p14:tracePt t="19236" x="1168400" y="2565400"/>
          <p14:tracePt t="19236" x="1181100" y="2565400"/>
          <p14:tracePt t="19253" x="1289050" y="2603500"/>
          <p14:tracePt t="19406" x="1301750" y="2603500"/>
          <p14:tracePt t="19420" x="1314450" y="2609850"/>
          <p14:tracePt t="19429" x="1320800" y="2609850"/>
          <p14:tracePt t="19437" x="1327150" y="2609850"/>
          <p14:tracePt t="19437" x="1339850" y="2603500"/>
          <p14:tracePt t="19454" x="1352550" y="2603500"/>
          <p14:tracePt t="19454" x="1365250" y="2603500"/>
          <p14:tracePt t="19470" x="1371600" y="2597150"/>
          <p14:tracePt t="19470" x="1390650" y="2597150"/>
          <p14:tracePt t="19486" x="1403350" y="2597150"/>
          <p14:tracePt t="19486" x="1416050" y="2597150"/>
          <p14:tracePt t="19486" x="1428750" y="2597150"/>
          <p14:tracePt t="19507" x="1447800" y="2597150"/>
          <p14:tracePt t="19507" x="1466850" y="2597150"/>
          <p14:tracePt t="19520" x="1485900" y="2597150"/>
          <p14:tracePt t="19520" x="1504950" y="2597150"/>
          <p14:tracePt t="19538" x="1524000" y="2597150"/>
          <p14:tracePt t="19538" x="1543050" y="2603500"/>
          <p14:tracePt t="19554" x="1562100" y="2597150"/>
          <p14:tracePt t="19554" x="1587500" y="2597150"/>
          <p14:tracePt t="19570" x="1600200" y="2597150"/>
          <p14:tracePt t="19587" x="1708150" y="2590800"/>
          <p14:tracePt t="19799" x="1720850" y="2590800"/>
          <p14:tracePt t="19805" x="1765300" y="2578100"/>
          <p14:tracePt t="19820" x="1816100" y="2571750"/>
          <p14:tracePt t="19837" x="1879600" y="2565400"/>
          <p14:tracePt t="19854" x="1974850" y="2559050"/>
          <p14:tracePt t="19870" x="2051050" y="2559050"/>
          <p14:tracePt t="19887" x="2133600" y="2565400"/>
          <p14:tracePt t="19904" x="2222500" y="2565400"/>
          <p14:tracePt t="19921" x="2362200" y="2565400"/>
          <p14:tracePt t="19937" x="2457450" y="2559050"/>
          <p14:tracePt t="19954" x="2559050" y="2546350"/>
          <p14:tracePt t="19971" x="2654300" y="2540000"/>
          <p14:tracePt t="19971" x="2705100" y="2533650"/>
          <p14:tracePt t="19990" x="2806700" y="2520950"/>
          <p14:tracePt t="20005" x="2908300" y="2514600"/>
          <p14:tracePt t="20021" x="3003550" y="2508250"/>
          <p14:tracePt t="20040" x="3098800" y="2501900"/>
          <p14:tracePt t="20054" x="3194050" y="2501900"/>
          <p14:tracePt t="20071" x="3321050" y="2495550"/>
          <p14:tracePt t="20089" x="3403600" y="2495550"/>
          <p14:tracePt t="20105" x="3486150" y="2495550"/>
          <p14:tracePt t="20121" x="3562350" y="2489200"/>
          <p14:tracePt t="20138" x="3632200" y="2482850"/>
          <p14:tracePt t="20155" x="3714750" y="2470150"/>
          <p14:tracePt t="20171" x="3759200" y="2463800"/>
          <p14:tracePt t="20188" x="3797300" y="2457450"/>
          <p14:tracePt t="20205" x="3829050" y="2451100"/>
          <p14:tracePt t="20221" x="3854450" y="2444750"/>
          <p14:tracePt t="20238" x="3860800" y="2438400"/>
          <p14:tracePt t="20254" x="3854450" y="2438400"/>
          <p14:tracePt t="20297" x="3848100" y="2438400"/>
          <p14:tracePt t="20313" x="3841750" y="2438400"/>
          <p14:tracePt t="20320" x="3835400" y="2438400"/>
          <p14:tracePt t="20329" x="3829050" y="2438400"/>
          <p14:tracePt t="20345" x="3822700" y="2438400"/>
          <p14:tracePt t="20358" x="3829050" y="2438400"/>
          <p14:tracePt t="20425" x="3835400" y="2432050"/>
          <p14:tracePt t="20449" x="3841750" y="2432050"/>
          <p14:tracePt t="20469" x="3848100" y="2432050"/>
          <p14:tracePt t="20485" x="3854450" y="2444750"/>
          <p14:tracePt t="20501" x="3860800" y="2444750"/>
          <p14:tracePt t="20509" x="3867150" y="2457450"/>
          <p14:tracePt t="20522" x="3879850" y="2470150"/>
          <p14:tracePt t="20541" x="3886200" y="2476500"/>
          <p14:tracePt t="20556" x="3898900" y="2482850"/>
          <p14:tracePt t="20556" x="3905250" y="2482850"/>
          <p14:tracePt t="20573" x="3911600" y="2489200"/>
          <p14:tracePt t="20573" x="3924300" y="2495550"/>
          <p14:tracePt t="20591" x="3937000" y="2495550"/>
          <p14:tracePt t="20591" x="3943350" y="2501900"/>
          <p14:tracePt t="20607" x="3949700" y="2501900"/>
          <p14:tracePt t="20607" x="3962400" y="2501900"/>
          <p14:tracePt t="20623" x="3975100" y="2508250"/>
          <p14:tracePt t="20623" x="3987800" y="2508250"/>
          <p14:tracePt t="20640" x="4000500" y="2508250"/>
          <p14:tracePt t="20640" x="4032250" y="2508250"/>
          <p14:tracePt t="20658" x="4051300" y="2514600"/>
          <p14:tracePt t="20658" x="4070350" y="2514600"/>
          <p14:tracePt t="20676" x="4089400" y="2514600"/>
          <p14:tracePt t="20676" x="4108450" y="2514600"/>
          <p14:tracePt t="20691" x="4127500" y="2514600"/>
          <p14:tracePt t="20691" x="4146550" y="2514600"/>
          <p14:tracePt t="20691" x="4171950" y="2514600"/>
          <p14:tracePt t="20710" x="4197350" y="2514600"/>
          <p14:tracePt t="20723" x="4216400" y="2514600"/>
          <p14:tracePt t="20723" x="4267200" y="2520950"/>
          <p14:tracePt t="20742" x="4286250" y="2520950"/>
          <p14:tracePt t="20742" x="4311650" y="2520950"/>
          <p14:tracePt t="20757" x="4337050" y="2520950"/>
          <p14:tracePt t="20757" x="4362450" y="2527300"/>
          <p14:tracePt t="20774" x="4387850" y="2527300"/>
          <p14:tracePt t="20774" x="4413250" y="2527300"/>
          <p14:tracePt t="20774" x="4432300" y="2527300"/>
          <p14:tracePt t="20793" x="4457700" y="2527300"/>
          <p14:tracePt t="20806" x="4476750" y="2527300"/>
          <p14:tracePt t="20806" x="4514850" y="2527300"/>
          <p14:tracePt t="20825" x="4533900" y="2527300"/>
          <p14:tracePt t="20825" x="4552950" y="2527300"/>
          <p14:tracePt t="20842" x="4565650" y="2520950"/>
          <p14:tracePt t="20842" x="4578350" y="2520950"/>
          <p14:tracePt t="20858" x="4591050" y="2520950"/>
          <p14:tracePt t="20858" x="4603750" y="2520950"/>
          <p14:tracePt t="20874" x="4616450" y="2514600"/>
          <p14:tracePt t="20874" x="4648200" y="2514600"/>
          <p14:tracePt t="20892" x="4660900" y="2514600"/>
          <p14:tracePt t="20892" x="4679950" y="2514600"/>
          <p14:tracePt t="20908" x="4705350" y="2514600"/>
          <p14:tracePt t="20908" x="4724400" y="2514600"/>
          <p14:tracePt t="20925" x="4749800" y="2514600"/>
          <p14:tracePt t="20942" x="5118100" y="2489200"/>
          <p14:tracePt t="20942" x="5162550" y="2489200"/>
          <p14:tracePt t="21009" x="5213350" y="2482850"/>
          <p14:tracePt t="21017" x="5270500" y="2482850"/>
          <p14:tracePt t="21026" x="5372100" y="2476500"/>
          <p14:tracePt t="21043" x="5480050" y="2470150"/>
          <p14:tracePt t="21058" x="5594350" y="2463800"/>
          <p14:tracePt t="21074" x="5708650" y="2457450"/>
          <p14:tracePt t="21091" x="5880100" y="2451100"/>
          <p14:tracePt t="21109" x="5988050" y="2438400"/>
          <p14:tracePt t="21125" x="6102350" y="2432050"/>
          <p14:tracePt t="21141" x="6197600" y="2419350"/>
          <p14:tracePt t="21158" x="6292850" y="2413000"/>
          <p14:tracePt t="21158" x="6337300" y="2406650"/>
          <p14:tracePt t="21178" x="6419850" y="2393950"/>
          <p14:tracePt t="21191" x="6496050" y="2387600"/>
          <p14:tracePt t="21208" x="6559550" y="2374900"/>
          <p14:tracePt t="21225" x="6623050" y="2368550"/>
          <p14:tracePt t="21241" x="6705600" y="2362200"/>
          <p14:tracePt t="21258" x="6756400" y="2362200"/>
          <p14:tracePt t="21275" x="6807200" y="2355850"/>
          <p14:tracePt t="21294" x="6877050" y="2349500"/>
          <p14:tracePt t="21309" x="6915150" y="2343150"/>
          <p14:tracePt t="21325" x="6959600" y="2343150"/>
          <p14:tracePt t="21342" x="7004050" y="2336800"/>
          <p14:tracePt t="21358" x="7054850" y="2336800"/>
          <p14:tracePt t="21358" x="7080250" y="2336800"/>
          <p14:tracePt t="21378" x="7137400" y="2349500"/>
          <p14:tracePt t="21394" x="7194550" y="2355850"/>
          <p14:tracePt t="21409" x="7264400" y="2368550"/>
          <p14:tracePt t="21409" x="7296150" y="2374900"/>
          <p14:tracePt t="21429" x="7334250" y="2374900"/>
          <p14:tracePt t="21442" x="7410450" y="2381250"/>
          <p14:tracePt t="21459" x="7486650" y="2387600"/>
          <p14:tracePt t="21459" x="7524750" y="2387600"/>
          <p14:tracePt t="21477" x="7600950" y="2400300"/>
          <p14:tracePt t="21492" x="7677150" y="2406650"/>
          <p14:tracePt t="21509" x="7753350" y="2413000"/>
          <p14:tracePt t="21526" x="7823200" y="2413000"/>
          <p14:tracePt t="21543" x="7931150" y="2419350"/>
          <p14:tracePt t="21559" x="7994650" y="2425700"/>
          <p14:tracePt t="21576" x="8058150" y="2432050"/>
          <p14:tracePt t="21593" x="8134350" y="2444750"/>
          <p14:tracePt t="21609" x="8178800" y="2451100"/>
          <p14:tracePt t="21626" x="8223250" y="2457450"/>
          <p14:tracePt t="21643" x="8267700" y="2463800"/>
          <p14:tracePt t="21659" x="8318500" y="2470150"/>
          <p14:tracePt t="21677" x="8350250" y="2476500"/>
          <p14:tracePt t="21693" x="8375650" y="2482850"/>
          <p14:tracePt t="21710" x="8394700" y="2489200"/>
          <p14:tracePt t="21726" x="8413750" y="2495550"/>
          <p14:tracePt t="21726" x="8420100" y="2495550"/>
          <p14:tracePt t="21746" x="8426450" y="2495550"/>
          <p14:tracePt t="21760" x="8432800" y="2508250"/>
          <p14:tracePt t="21777" x="8439150" y="2514600"/>
          <p14:tracePt t="21793" x="8432800" y="2520950"/>
          <p14:tracePt t="21809" x="8420100" y="2520950"/>
          <p14:tracePt t="21809" x="8407400" y="2520950"/>
          <p14:tracePt t="21830" x="8394700" y="2520950"/>
          <p14:tracePt t="21843" x="8375650" y="2520950"/>
          <p14:tracePt t="21843" x="8331200" y="2514600"/>
          <p14:tracePt t="21861" x="8305800" y="2514600"/>
          <p14:tracePt t="21861" x="8267700" y="2514600"/>
          <p14:tracePt t="21878" x="8229600" y="2514600"/>
          <p14:tracePt t="21878" x="8185150" y="2514600"/>
          <p14:tracePt t="21895" x="8140700" y="2520950"/>
          <p14:tracePt t="21895" x="8026400" y="2533650"/>
          <p14:tracePt t="21911" x="7962900" y="2533650"/>
          <p14:tracePt t="21911" x="7893050" y="2540000"/>
          <p14:tracePt t="21929" x="7823200" y="2546350"/>
          <p14:tracePt t="21929" x="7747000" y="2552700"/>
          <p14:tracePt t="21945" x="7670800" y="2559050"/>
          <p14:tracePt t="21945" x="7588250" y="2565400"/>
          <p14:tracePt t="21961" x="7505700" y="2571750"/>
          <p14:tracePt t="21961" x="7327900" y="2590800"/>
          <p14:tracePt t="21978" x="7232650" y="2603500"/>
          <p14:tracePt t="21978" x="7137400" y="2609850"/>
          <p14:tracePt t="21994" x="7042150" y="2622550"/>
          <p14:tracePt t="21994" x="6940550" y="2635250"/>
          <p14:tracePt t="22012" x="6838950" y="2647950"/>
          <p14:tracePt t="22012" x="6623050" y="2667000"/>
          <p14:tracePt t="22030" x="6515100" y="2679700"/>
          <p14:tracePt t="22030" x="6400800" y="2692400"/>
          <p14:tracePt t="22046" x="6286500" y="2698750"/>
          <p14:tracePt t="22046" x="6172200" y="2711450"/>
          <p14:tracePt t="22062" x="6051550" y="2717800"/>
          <p14:tracePt t="22062" x="5930900" y="2724150"/>
          <p14:tracePt t="22078" x="5810250" y="2736850"/>
          <p14:tracePt t="22078" x="5689600" y="2743200"/>
          <p14:tracePt t="22095" x="5568950" y="2749550"/>
          <p14:tracePt t="22095" x="5441950" y="2755900"/>
          <p14:tracePt t="22095" x="5314950" y="2762250"/>
          <p14:tracePt t="22114" x="5181600" y="2768600"/>
          <p14:tracePt t="22114" x="5054600" y="2768600"/>
          <p14:tracePt t="22130" x="4921250" y="2774950"/>
          <p14:tracePt t="22130" x="4781550" y="2781300"/>
          <p14:tracePt t="22146" x="4648200" y="2787650"/>
          <p14:tracePt t="22146" x="4514850" y="2794000"/>
          <p14:tracePt t="22146" x="4375150" y="2794000"/>
          <p14:tracePt t="22167" x="4235450" y="2800350"/>
          <p14:tracePt t="22177" x="4095750" y="2806700"/>
          <p14:tracePt t="22177" x="3956050" y="2806700"/>
          <p14:tracePt t="22177" x="3816350" y="2806700"/>
          <p14:tracePt t="22198" x="3676650" y="2806700"/>
          <p14:tracePt t="22198" x="3536950" y="2806700"/>
          <p14:tracePt t="22212" x="3403600" y="2806700"/>
          <p14:tracePt t="22212" x="3270250" y="2806700"/>
          <p14:tracePt t="22229" x="3136900" y="2806700"/>
          <p14:tracePt t="22229" x="3003550" y="2806700"/>
          <p14:tracePt t="22246" x="2876550" y="2806700"/>
          <p14:tracePt t="22246" x="2749550" y="2806700"/>
          <p14:tracePt t="22262" x="2622550" y="2806700"/>
          <p14:tracePt t="22262" x="2381250" y="2806700"/>
          <p14:tracePt t="22279" x="2266950" y="2806700"/>
          <p14:tracePt t="22279" x="2152650" y="2806700"/>
          <p14:tracePt t="22296" x="2044700" y="2806700"/>
          <p14:tracePt t="22296" x="1943100" y="2806700"/>
          <p14:tracePt t="22313" x="1835150" y="2806700"/>
          <p14:tracePt t="22313" x="1644650" y="2806700"/>
          <p14:tracePt t="22331" x="1555750" y="2800350"/>
          <p14:tracePt t="22331" x="1466850" y="2800350"/>
          <p14:tracePt t="22346" x="1384300" y="2800350"/>
          <p14:tracePt t="22346" x="1308100" y="2800350"/>
          <p14:tracePt t="22363" x="1231900" y="2794000"/>
          <p14:tracePt t="22363" x="1162050" y="2794000"/>
          <p14:tracePt t="22380" x="1098550" y="2794000"/>
          <p14:tracePt t="22380" x="977900" y="2794000"/>
          <p14:tracePt t="22398" x="927100" y="2794000"/>
          <p14:tracePt t="22398" x="876300" y="2794000"/>
          <p14:tracePt t="22414" x="831850" y="2794000"/>
          <p14:tracePt t="22414" x="787400" y="2794000"/>
          <p14:tracePt t="22430" x="742950" y="2794000"/>
          <p14:tracePt t="22430" x="704850" y="2794000"/>
          <p14:tracePt t="22447" x="666750" y="2787650"/>
          <p14:tracePt t="22447" x="635000" y="2794000"/>
          <p14:tracePt t="22447" x="609600" y="2794000"/>
          <p14:tracePt t="22466" x="577850" y="2794000"/>
          <p14:tracePt t="22478" x="552450" y="2794000"/>
          <p14:tracePt t="22478" x="514350" y="2794000"/>
          <p14:tracePt t="22497" x="501650" y="2794000"/>
          <p14:tracePt t="22497" x="488950" y="2794000"/>
          <p14:tracePt t="22514" x="476250" y="2800350"/>
          <p14:tracePt t="22514" x="463550" y="2800350"/>
          <p14:tracePt t="22530" x="457200" y="2800350"/>
          <p14:tracePt t="22530" x="450850" y="2806700"/>
          <p14:tracePt t="22547" x="444500" y="2806700"/>
          <p14:tracePt t="22562" x="438150" y="2813050"/>
          <p14:tracePt t="22579" x="444500" y="2806700"/>
          <p14:tracePt t="22637" x="609600" y="2889250"/>
          <p14:tracePt t="22747" x="628650" y="2895600"/>
          <p14:tracePt t="22749" x="654050" y="2895600"/>
          <p14:tracePt t="22763" x="730250" y="2901950"/>
          <p14:tracePt t="22781" x="781050" y="2914650"/>
          <p14:tracePt t="22797" x="831850" y="2921000"/>
          <p14:tracePt t="22813" x="895350" y="2933700"/>
          <p14:tracePt t="22830" x="952500" y="2940050"/>
          <p14:tracePt t="22847" x="1016000" y="2946400"/>
          <p14:tracePt t="22847" x="1047750" y="2952750"/>
          <p14:tracePt t="22866" x="1098550" y="2959100"/>
          <p14:tracePt t="22880" x="1149350" y="2959100"/>
          <p14:tracePt t="22897" x="1187450" y="2959100"/>
          <p14:tracePt t="22914" x="1244600" y="2959100"/>
          <p14:tracePt t="22931" x="1270000" y="2952750"/>
          <p14:tracePt t="22947" x="1282700" y="2946400"/>
          <p14:tracePt t="22964" x="1289050" y="2946400"/>
          <p14:tracePt t="22980" x="1295400" y="2940050"/>
          <p14:tracePt t="22997" x="1289050" y="2940050"/>
          <p14:tracePt t="23065" x="1295400" y="2946400"/>
          <p14:tracePt t="23169" x="1301750" y="2952750"/>
          <p14:tracePt t="23185" x="1308100" y="2965450"/>
          <p14:tracePt t="23201" x="1314450" y="2971800"/>
          <p14:tracePt t="23217" x="1314450" y="2984500"/>
          <p14:tracePt t="23228" x="1314450" y="2990850"/>
          <p14:tracePt t="23252" x="1314450" y="3003550"/>
          <p14:tracePt t="23285" x="1314450" y="3009900"/>
          <p14:tracePt t="23296" x="1314450" y="3016250"/>
          <p14:tracePt t="23305" x="1314450" y="3022600"/>
          <p14:tracePt t="23314" x="1320800" y="3028950"/>
          <p14:tracePt t="23331" x="1327150" y="3035300"/>
          <p14:tracePt t="23331" x="1346200" y="3041650"/>
          <p14:tracePt t="23350" x="1358900" y="3041650"/>
          <p14:tracePt t="23350" x="1377950" y="3041650"/>
          <p14:tracePt t="23366" x="1397000" y="3041650"/>
          <p14:tracePt t="23366" x="1416050" y="3041650"/>
          <p14:tracePt t="23383" x="1441450" y="3035300"/>
          <p14:tracePt t="23383" x="1466850" y="3028950"/>
          <p14:tracePt t="23399" x="1498600" y="3022600"/>
          <p14:tracePt t="23399" x="1555750" y="3009900"/>
          <p14:tracePt t="23418" x="1587500" y="2997200"/>
          <p14:tracePt t="23418" x="1612900" y="2984500"/>
          <p14:tracePt t="23434" x="1644650" y="2965450"/>
          <p14:tracePt t="23434" x="1663700" y="2952750"/>
          <p14:tracePt t="23452" x="1689100" y="2933700"/>
          <p14:tracePt t="23452" x="1701800" y="2914650"/>
          <p14:tracePt t="23467" x="1714500" y="2895600"/>
          <p14:tracePt t="23467" x="1720850" y="2876550"/>
          <p14:tracePt t="23467" x="1720850" y="2857500"/>
          <p14:tracePt t="23486" x="1720850" y="2838450"/>
          <p14:tracePt t="23498" x="1708150" y="2813050"/>
          <p14:tracePt t="23498" x="1682750" y="2774950"/>
          <p14:tracePt t="23518" x="1657350" y="2749550"/>
          <p14:tracePt t="23518" x="1631950" y="2730500"/>
          <p14:tracePt t="23533" x="1606550" y="2711450"/>
          <p14:tracePt t="23533" x="1568450" y="2692400"/>
          <p14:tracePt t="23550" x="1536700" y="2673350"/>
          <p14:tracePt t="23550" x="1498600" y="2654300"/>
          <p14:tracePt t="23567" x="1454150" y="2641600"/>
          <p14:tracePt t="23567" x="1416050" y="2622550"/>
          <p14:tracePt t="23567" x="1371600" y="2616200"/>
          <p14:tracePt t="23586" x="1327150" y="2603500"/>
          <p14:tracePt t="23586" x="1282700" y="2597150"/>
          <p14:tracePt t="23601" x="1238250" y="2584450"/>
          <p14:tracePt t="23601" x="1193800" y="2578100"/>
          <p14:tracePt t="23617" x="1149350" y="2578100"/>
          <p14:tracePt t="23617" x="1111250" y="2571750"/>
          <p14:tracePt t="23634" x="1073150" y="2565400"/>
          <p14:tracePt t="23634" x="1003300" y="2559050"/>
          <p14:tracePt t="23650" x="971550" y="2559050"/>
          <p14:tracePt t="23650" x="939800" y="2559050"/>
          <p14:tracePt t="23669" x="914400" y="2552700"/>
          <p14:tracePt t="23669" x="889000" y="2552700"/>
          <p14:tracePt t="23685" x="869950" y="2546350"/>
          <p14:tracePt t="23685" x="850900" y="2546350"/>
          <p14:tracePt t="23701" x="838200" y="2546350"/>
          <p14:tracePt t="23701" x="812800" y="2540000"/>
          <p14:tracePt t="23718" x="806450" y="2540000"/>
          <p14:tracePt t="23718" x="800100" y="2533650"/>
          <p14:tracePt t="23734" x="793750" y="2533650"/>
          <p14:tracePt t="23749" x="787400" y="2533650"/>
          <p14:tracePt t="23766" x="781050" y="2527300"/>
          <p14:tracePt t="23783" x="774700" y="2520950"/>
          <p14:tracePt t="23783" x="768350" y="2520950"/>
          <p14:tracePt t="23801" x="762000" y="2520950"/>
          <p14:tracePt t="23801" x="755650" y="2520950"/>
          <p14:tracePt t="23817" x="749300" y="2520950"/>
          <p14:tracePt t="23817" x="736600" y="2520950"/>
          <p14:tracePt t="23835" x="730250" y="2527300"/>
          <p14:tracePt t="23835" x="711200" y="2527300"/>
          <p14:tracePt t="23851" x="692150" y="2533650"/>
          <p14:tracePt t="23851" x="673100" y="2533650"/>
          <p14:tracePt t="23851" x="654050" y="2533650"/>
          <p14:tracePt t="23870" x="628650" y="2533650"/>
          <p14:tracePt t="23883" x="336550" y="2482850"/>
          <p14:tracePt t="23951" x="311150" y="2463800"/>
          <p14:tracePt t="23957" x="285750" y="2438400"/>
          <p14:tracePt t="23966" x="254000" y="2387600"/>
          <p14:tracePt t="23984" x="234950" y="2324100"/>
          <p14:tracePt t="24000" x="228600" y="2228850"/>
          <p14:tracePt t="24018" x="234950" y="2171700"/>
          <p14:tracePt t="24035" x="266700" y="2127250"/>
          <p14:tracePt t="24051" x="317500" y="2089150"/>
          <p14:tracePt t="24051" x="349250" y="2070100"/>
          <p14:tracePt t="24070" x="425450" y="2057400"/>
          <p14:tracePt t="24086" x="495300" y="2063750"/>
          <p14:tracePt t="24101" x="565150" y="2089150"/>
          <p14:tracePt t="24118" x="628650" y="2127250"/>
          <p14:tracePt t="24134" x="679450" y="2171700"/>
          <p14:tracePt t="24151" x="723900" y="2254250"/>
          <p14:tracePt t="24169" x="730250" y="2305050"/>
          <p14:tracePt t="24186" x="717550" y="2355850"/>
          <p14:tracePt t="24201" x="698500" y="2406650"/>
          <p14:tracePt t="24218" x="673100" y="2451100"/>
          <p14:tracePt t="24235" x="660400" y="2470150"/>
          <p14:tracePt t="24235" x="641350" y="2501900"/>
          <p14:tracePt t="24253" x="628650" y="2514600"/>
          <p14:tracePt t="24253" x="628650" y="2520950"/>
          <p14:tracePt t="24269" x="628650" y="2527300"/>
          <p14:tracePt t="24284" x="635000" y="2533650"/>
          <p14:tracePt t="24284" x="647700" y="2533650"/>
          <p14:tracePt t="24303" x="660400" y="2533650"/>
          <p14:tracePt t="24303" x="692150" y="2540000"/>
          <p14:tracePt t="24321" x="711200" y="2540000"/>
          <p14:tracePt t="24321" x="755650" y="2552700"/>
          <p14:tracePt t="24341" x="774700" y="2552700"/>
          <p14:tracePt t="24353" x="800100" y="2559050"/>
          <p14:tracePt t="24353" x="844550" y="2565400"/>
          <p14:tracePt t="24375" x="869950" y="2565400"/>
          <p14:tracePt t="24375" x="895350" y="2565400"/>
          <p14:tracePt t="24391" x="914400" y="2571750"/>
          <p14:tracePt t="24391" x="933450" y="2578100"/>
          <p14:tracePt t="24403" x="952500" y="2584450"/>
          <p14:tracePt t="24403" x="965200" y="2584450"/>
          <p14:tracePt t="24420" x="971550" y="2590800"/>
          <p14:tracePt t="24420" x="977900" y="2590800"/>
          <p14:tracePt t="24439" x="838200" y="2413000"/>
          <p14:tracePt t="24524" x="825500" y="2387600"/>
          <p14:tracePt t="24529" x="819150" y="2355850"/>
          <p14:tracePt t="24539" x="812800" y="2298700"/>
          <p14:tracePt t="24552" x="825500" y="2247900"/>
          <p14:tracePt t="24569" x="863600" y="2209800"/>
          <p14:tracePt t="24586" x="920750" y="2178050"/>
          <p14:tracePt t="24602" x="1022350" y="2165350"/>
          <p14:tracePt t="24619" x="1085850" y="2184400"/>
          <p14:tracePt t="24636" x="1149350" y="2222500"/>
          <p14:tracePt t="24653" x="1212850" y="2292350"/>
          <p14:tracePt t="24670" x="1238250" y="2349500"/>
          <p14:tracePt t="24686" x="1244600" y="2400300"/>
          <p14:tracePt t="24703" x="1225550" y="2444750"/>
          <p14:tracePt t="24719" x="1193800" y="2489200"/>
          <p14:tracePt t="24737" x="1187450" y="2495550"/>
          <p14:tracePt t="24753" x="1168400" y="2501900"/>
          <p14:tracePt t="24753" x="1162050" y="2501900"/>
          <p14:tracePt t="24770" x="1168400" y="2495550"/>
          <p14:tracePt t="24790" x="1174750" y="2489200"/>
          <p14:tracePt t="24803" x="1187450" y="2482850"/>
          <p14:tracePt t="24803" x="1212850" y="2476500"/>
          <p14:tracePt t="24822" x="1225550" y="2476500"/>
          <p14:tracePt t="24822" x="1244600" y="2476500"/>
          <p14:tracePt t="24838" x="1257300" y="2476500"/>
          <p14:tracePt t="24838" x="1276350" y="2476500"/>
          <p14:tracePt t="24854" x="1289050" y="2482850"/>
          <p14:tracePt t="24854" x="1301750" y="2489200"/>
          <p14:tracePt t="24854" x="1314450" y="2489200"/>
          <p14:tracePt t="24873" x="1320800" y="2495550"/>
          <p14:tracePt t="24886" x="1327150" y="2501900"/>
          <p14:tracePt t="24886" x="1339850" y="2514600"/>
          <p14:tracePt t="24905" x="1339850" y="2520950"/>
          <p14:tracePt t="24905" x="1339850" y="2527300"/>
          <p14:tracePt t="24921" x="1333500" y="2540000"/>
          <p14:tracePt t="24921" x="1333500" y="2546350"/>
          <p14:tracePt t="24938" x="1327150" y="2552700"/>
          <p14:tracePt t="24938" x="1320800" y="2552700"/>
          <p14:tracePt t="24955" x="1308100" y="2552700"/>
          <p14:tracePt t="24955" x="1295400" y="2552700"/>
          <p14:tracePt t="24974" x="1149350" y="2355850"/>
          <p14:tracePt t="25042" x="1149350" y="2324100"/>
          <p14:tracePt t="25046" x="1149350" y="2292350"/>
          <p14:tracePt t="25053" x="1174750" y="2235200"/>
          <p14:tracePt t="25071" x="1206500" y="2178050"/>
          <p14:tracePt t="25071" x="1225550" y="2152650"/>
          <p14:tracePt t="25090" x="1270000" y="2114550"/>
          <p14:tracePt t="25106" x="1320800" y="2095500"/>
          <p14:tracePt t="25121" x="1365250" y="2101850"/>
          <p14:tracePt t="25137" x="1416050" y="2133600"/>
          <p14:tracePt t="25154" x="1460500" y="2178050"/>
          <p14:tracePt t="25171" x="1504950" y="2235200"/>
          <p14:tracePt t="25171" x="1524000" y="2260600"/>
          <p14:tracePt t="25189" x="1543050" y="2317750"/>
          <p14:tracePt t="25205" x="1536700" y="2374900"/>
          <p14:tracePt t="25221" x="1511300" y="2432050"/>
          <p14:tracePt t="25238" x="1473200" y="2476500"/>
          <p14:tracePt t="25255" x="1422400" y="2520950"/>
          <p14:tracePt t="25271" x="1397000" y="2546350"/>
          <p14:tracePt t="25288" x="1377950" y="2552700"/>
          <p14:tracePt t="25305" x="1384300" y="2559050"/>
          <p14:tracePt t="25329" x="1390650" y="2552700"/>
          <p14:tracePt t="25338" x="1397000" y="2552700"/>
          <p14:tracePt t="25338" x="1409700" y="2552700"/>
          <p14:tracePt t="25356" x="1422400" y="2552700"/>
          <p14:tracePt t="25356" x="1435100" y="2552700"/>
          <p14:tracePt t="25373" x="1441450" y="2552700"/>
          <p14:tracePt t="25373" x="1466850" y="2559050"/>
          <p14:tracePt t="25390" x="1479550" y="2565400"/>
          <p14:tracePt t="25390" x="1492250" y="2571750"/>
          <p14:tracePt t="25406" x="1504950" y="2578100"/>
          <p14:tracePt t="25406" x="1517650" y="2590800"/>
          <p14:tracePt t="25422" x="1530350" y="2597150"/>
          <p14:tracePt t="25422" x="1536700" y="2603500"/>
          <p14:tracePt t="25439" x="1549400" y="2616200"/>
          <p14:tracePt t="25439" x="1555750" y="2622550"/>
          <p14:tracePt t="25439" x="1562100" y="2635250"/>
          <p14:tracePt t="25459" x="1568450" y="2641600"/>
          <p14:tracePt t="25459" x="1568450" y="2647950"/>
          <p14:tracePt t="25473" x="1574800" y="2654300"/>
          <p14:tracePt t="25473" x="1568450" y="2660650"/>
          <p14:tracePt t="25490" x="1562100" y="2667000"/>
          <p14:tracePt t="25505" x="1555750" y="2673350"/>
          <p14:tracePt t="25505" x="1543050" y="2673350"/>
          <p14:tracePt t="25523" x="1530350" y="2679700"/>
          <p14:tracePt t="25523" x="1492250" y="2686050"/>
          <p14:tracePt t="25542" x="1473200" y="2686050"/>
          <p14:tracePt t="25542" x="1447800" y="2692400"/>
          <p14:tracePt t="25557" x="1422400" y="2698750"/>
          <p14:tracePt t="25557" x="1397000" y="2698750"/>
          <p14:tracePt t="25573" x="1371600" y="2705100"/>
          <p14:tracePt t="25573" x="1346200" y="2705100"/>
          <p14:tracePt t="25590" x="1314450" y="2711450"/>
          <p14:tracePt t="25590" x="1289050" y="2711450"/>
          <p14:tracePt t="25590" x="1263650" y="2717800"/>
          <p14:tracePt t="25609" x="1231900" y="2717800"/>
          <p14:tracePt t="25622" x="1206500" y="2717800"/>
          <p14:tracePt t="25622" x="1155700" y="2717800"/>
          <p14:tracePt t="25640" x="1130300" y="2717800"/>
          <p14:tracePt t="25640" x="1104900" y="2717800"/>
          <p14:tracePt t="25657" x="1079500" y="2717800"/>
          <p14:tracePt t="25657" x="1060450" y="2717800"/>
          <p14:tracePt t="25674" x="1035050" y="2717800"/>
          <p14:tracePt t="25674" x="990600" y="2717800"/>
          <p14:tracePt t="25690" x="971550" y="2717800"/>
          <p14:tracePt t="25690" x="946150" y="2711450"/>
          <p14:tracePt t="25707" x="927100" y="2711450"/>
          <p14:tracePt t="25707" x="901700" y="2711450"/>
          <p14:tracePt t="25724" x="882650" y="2705100"/>
          <p14:tracePt t="25724" x="863600" y="2698750"/>
          <p14:tracePt t="25740" x="844550" y="2698750"/>
          <p14:tracePt t="25740" x="819150" y="2686050"/>
          <p14:tracePt t="25757" x="806450" y="2679700"/>
          <p14:tracePt t="25757" x="793750" y="2667000"/>
          <p14:tracePt t="25774" x="781050" y="2660650"/>
          <p14:tracePt t="25774" x="774700" y="2647950"/>
          <p14:tracePt t="25791" x="762000" y="2641600"/>
          <p14:tracePt t="25791" x="755650" y="2635250"/>
          <p14:tracePt t="25791" x="749300" y="2622550"/>
          <p14:tracePt t="25809" x="736600" y="2616200"/>
          <p14:tracePt t="25823" x="730250" y="2609850"/>
          <p14:tracePt t="25823" x="711200" y="2603500"/>
          <p14:tracePt t="25842" x="704850" y="2597150"/>
          <p14:tracePt t="25842" x="692150" y="2597150"/>
          <p14:tracePt t="25858" x="679450" y="2590800"/>
          <p14:tracePt t="25858" x="666750" y="2590800"/>
          <p14:tracePt t="25874" x="654050" y="2584450"/>
          <p14:tracePt t="25874" x="641350" y="2584450"/>
          <p14:tracePt t="25891" x="628650" y="2584450"/>
          <p14:tracePt t="25891" x="609600" y="2578100"/>
          <p14:tracePt t="25891" x="596900" y="2571750"/>
          <p14:tracePt t="25910" x="577850" y="2559050"/>
          <p14:tracePt t="25923" x="330200" y="2355850"/>
          <p14:tracePt t="25999" x="311150" y="2336800"/>
          <p14:tracePt t="26005" x="292100" y="2311400"/>
          <p14:tracePt t="26013" x="279400" y="2286000"/>
          <p14:tracePt t="26023" x="260350" y="2235200"/>
          <p14:tracePt t="26041" x="266700" y="2159000"/>
          <p14:tracePt t="26057" x="304800" y="2120900"/>
          <p14:tracePt t="26074" x="361950" y="2095500"/>
          <p14:tracePt t="26090" x="425450" y="2082800"/>
          <p14:tracePt t="26090" x="457200" y="2089150"/>
          <p14:tracePt t="26110" x="527050" y="2101850"/>
          <p14:tracePt t="26125" x="596900" y="2120900"/>
          <p14:tracePt t="26141" x="660400" y="2146300"/>
          <p14:tracePt t="26157" x="711200" y="2178050"/>
          <p14:tracePt t="26174" x="749300" y="2222500"/>
          <p14:tracePt t="26174" x="755650" y="2241550"/>
          <p14:tracePt t="26194" x="755650" y="2266950"/>
          <p14:tracePt t="26194" x="755650" y="2298700"/>
          <p14:tracePt t="26209" x="742950" y="2355850"/>
          <p14:tracePt t="26225" x="717550" y="2419350"/>
          <p14:tracePt t="26241" x="692150" y="2470150"/>
          <p14:tracePt t="26258" x="660400" y="2520950"/>
          <p14:tracePt t="26274" x="622300" y="2571750"/>
          <p14:tracePt t="26294" x="615950" y="2590800"/>
          <p14:tracePt t="26308" x="622300" y="2603500"/>
          <p14:tracePt t="26326" x="635000" y="2603500"/>
          <p14:tracePt t="26326" x="647700" y="2609850"/>
          <p14:tracePt t="26342" x="660400" y="2603500"/>
          <p14:tracePt t="26342" x="698500" y="2597150"/>
          <p14:tracePt t="26359" x="717550" y="2597150"/>
          <p14:tracePt t="26359" x="736600" y="2590800"/>
          <p14:tracePt t="26375" x="762000" y="2590800"/>
          <p14:tracePt t="26375" x="781050" y="2590800"/>
          <p14:tracePt t="26392" x="812800" y="2590800"/>
          <p14:tracePt t="26392" x="863600" y="2597150"/>
          <p14:tracePt t="26410" x="889000" y="2597150"/>
          <p14:tracePt t="26410" x="920750" y="2603500"/>
          <p14:tracePt t="26426" x="946150" y="2609850"/>
          <p14:tracePt t="26426" x="977900" y="2616200"/>
          <p14:tracePt t="26445" x="1009650" y="2622550"/>
          <p14:tracePt t="26445" x="1041400" y="2628900"/>
          <p14:tracePt t="26460" x="1073150" y="2635250"/>
          <p14:tracePt t="26460" x="1104900" y="2647950"/>
          <p14:tracePt t="26460" x="1136650" y="2654300"/>
          <p14:tracePt t="26478" x="1174750" y="2660650"/>
          <p14:tracePt t="26478" x="1206500" y="2673350"/>
          <p14:tracePt t="26493" x="1244600" y="2679700"/>
          <p14:tracePt t="26493" x="1276350" y="2692400"/>
          <p14:tracePt t="26510" x="1314450" y="2698750"/>
          <p14:tracePt t="26510" x="1346200" y="2705100"/>
          <p14:tracePt t="26526" x="1384300" y="2705100"/>
          <p14:tracePt t="26526" x="1416050" y="2711450"/>
          <p14:tracePt t="26526" x="1447800" y="2711450"/>
          <p14:tracePt t="26546" x="1485900" y="2711450"/>
          <p14:tracePt t="26558" x="1517650" y="2711450"/>
          <p14:tracePt t="26558" x="1543050" y="2717800"/>
          <p14:tracePt t="26578" x="1600200" y="2717800"/>
          <p14:tracePt t="26578" x="1631950" y="2717800"/>
          <p14:tracePt t="26594" x="1651000" y="2717800"/>
          <p14:tracePt t="26594" x="1676400" y="2724150"/>
          <p14:tracePt t="26610" x="1695450" y="2724150"/>
          <p14:tracePt t="26610" x="1714500" y="2724150"/>
          <p14:tracePt t="26626" x="1733550" y="2730500"/>
          <p14:tracePt t="26626" x="1752600" y="2730500"/>
          <p14:tracePt t="26626" x="1765300" y="2730500"/>
          <p14:tracePt t="26646" x="1778000" y="2736850"/>
          <p14:tracePt t="26646" x="1784350" y="2736850"/>
          <p14:tracePt t="26660" x="1797050" y="2736850"/>
          <p14:tracePt t="26660" x="1803400" y="2736850"/>
          <p14:tracePt t="26677" x="1809750" y="2743200"/>
          <p14:tracePt t="26692" x="1803400" y="2749550"/>
          <p14:tracePt t="26709" x="1797050" y="2755900"/>
          <p14:tracePt t="26709" x="1790700" y="2755900"/>
          <p14:tracePt t="26727" x="1784350" y="2762250"/>
          <p14:tracePt t="26727" x="1778000" y="2762250"/>
          <p14:tracePt t="26743" x="1771650" y="2762250"/>
          <p14:tracePt t="26743" x="1758950" y="2768600"/>
          <p14:tracePt t="26760" x="1752600" y="2768600"/>
          <p14:tracePt t="26760" x="1739900" y="2768600"/>
          <p14:tracePt t="26778" x="1733550" y="2768600"/>
          <p14:tracePt t="26778" x="1727200" y="2768600"/>
          <p14:tracePt t="26794" x="1720850" y="2768600"/>
          <p14:tracePt t="26794" x="1714500" y="2768600"/>
          <p14:tracePt t="26811" x="1708150" y="2768600"/>
          <p14:tracePt t="26826" x="1701800" y="2768600"/>
          <p14:tracePt t="26843" x="1695450" y="2768600"/>
          <p14:tracePt t="26843" x="1689100" y="2768600"/>
          <p14:tracePt t="26861" x="1682750" y="2768600"/>
          <p14:tracePt t="26885" x="1689100" y="2774950"/>
          <p14:tracePt t="26981" x="1695450" y="2774950"/>
          <p14:tracePt t="26997" x="1701800" y="2768600"/>
          <p14:tracePt t="27016" x="1708150" y="2768600"/>
          <p14:tracePt t="27041" x="1714500" y="2768600"/>
          <p14:tracePt t="27145" x="1708150" y="2774950"/>
          <p14:tracePt t="27169" x="1708150" y="2781300"/>
          <p14:tracePt t="27189" x="1720850" y="2787650"/>
          <p14:tracePt t="27229" x="1733550" y="2781300"/>
          <p14:tracePt t="27257" x="1739900" y="2781300"/>
          <p14:tracePt t="27265" x="1746250" y="2781300"/>
          <p14:tracePt t="27281" x="1752600" y="2781300"/>
          <p14:tracePt t="27294" x="1765300" y="2781300"/>
          <p14:tracePt t="27294" x="1778000" y="2781300"/>
          <p14:tracePt t="27312" x="1784350" y="2781300"/>
          <p14:tracePt t="27312" x="1790700" y="2781300"/>
          <p14:tracePt t="27329" x="1797050" y="2781300"/>
          <p14:tracePt t="27329" x="1809750" y="2781300"/>
          <p14:tracePt t="27346" x="1816100" y="2781300"/>
          <p14:tracePt t="27346" x="1822450" y="2781300"/>
          <p14:tracePt t="27362" x="1835150" y="2781300"/>
          <p14:tracePt t="27362" x="1847850" y="2787650"/>
          <p14:tracePt t="27379" x="1860550" y="2787650"/>
          <p14:tracePt t="27379" x="1866900" y="2787650"/>
          <p14:tracePt t="27396" x="1873250" y="2787650"/>
          <p14:tracePt t="27396" x="1879600" y="2781300"/>
          <p14:tracePt t="27412" x="1885950" y="2781300"/>
          <p14:tracePt t="27412" x="1898650" y="2781300"/>
          <p14:tracePt t="27430" x="1905000" y="2774950"/>
          <p14:tracePt t="27430" x="1911350" y="2774950"/>
          <p14:tracePt t="27448" x="1917700" y="2774950"/>
          <p14:tracePt t="27461" x="1924050" y="2768600"/>
          <p14:tracePt t="27478" x="1930400" y="2762250"/>
          <p14:tracePt t="27495" x="1930400" y="2755900"/>
          <p14:tracePt t="27512" x="1924050" y="2755900"/>
          <p14:tracePt t="27529" x="1917700" y="2749550"/>
          <p14:tracePt t="27545" x="1911350" y="2749550"/>
          <p14:tracePt t="27562" x="1905000" y="2749550"/>
          <p14:tracePt t="27562" x="1898650" y="2749550"/>
          <p14:tracePt t="27581" x="1892300" y="2743200"/>
          <p14:tracePt t="27581" x="1885950" y="2743200"/>
          <p14:tracePt t="27597" x="1879600" y="2743200"/>
          <p14:tracePt t="27597" x="1873250" y="2736850"/>
          <p14:tracePt t="27613" x="1866900" y="2736850"/>
          <p14:tracePt t="27613" x="1860550" y="2730500"/>
          <p14:tracePt t="27630" x="1860550" y="2724150"/>
          <p14:tracePt t="27645" x="1847850" y="2717800"/>
          <p14:tracePt t="27662" x="1841500" y="2711450"/>
          <p14:tracePt t="27662" x="1835150" y="2705100"/>
          <p14:tracePt t="27682" x="1835150" y="2698750"/>
          <p14:tracePt t="27708" x="1841500" y="2705100"/>
          <p14:tracePt t="27753" x="1847850" y="2705100"/>
          <p14:tracePt t="27797" x="1847850" y="2711450"/>
          <p14:tracePt t="27836" x="1854200" y="2711450"/>
          <p14:tracePt t="27864" x="1860550" y="2711450"/>
          <p14:tracePt t="27888" x="1854200" y="2705100"/>
          <p14:tracePt t="27956" x="1841500" y="2705100"/>
          <p14:tracePt t="27977" x="1835150" y="2711450"/>
          <p14:tracePt t="28016" x="1828800" y="2717800"/>
          <p14:tracePt t="28036" x="1828800" y="2724150"/>
          <p14:tracePt t="28055" x="1828800" y="2730500"/>
          <p14:tracePt t="28069" x="1828800" y="2736850"/>
          <p14:tracePt t="28081" x="1822450" y="2736850"/>
          <p14:tracePt t="28105" x="1822450" y="2743200"/>
          <p14:tracePt t="28140" x="1816100" y="2736850"/>
          <p14:tracePt t="28157" x="1809750" y="2736850"/>
          <p14:tracePt t="28173" x="1803400" y="2736850"/>
          <p14:tracePt t="28182" x="1797050" y="2736850"/>
          <p14:tracePt t="28189" x="1790700" y="2736850"/>
          <p14:tracePt t="28197" x="1784350" y="2736850"/>
          <p14:tracePt t="28197" x="1778000" y="2736850"/>
          <p14:tracePt t="28197" x="1771650" y="2736850"/>
          <p14:tracePt t="28217" x="1758950" y="2743200"/>
          <p14:tracePt t="28230" x="1752600" y="2743200"/>
          <p14:tracePt t="28230" x="1733550" y="2749550"/>
          <p14:tracePt t="28249" x="1727200" y="2749550"/>
          <p14:tracePt t="28249" x="1720850" y="2755900"/>
          <p14:tracePt t="28265" x="1708150" y="2755900"/>
          <p14:tracePt t="28265" x="1701800" y="2762250"/>
          <p14:tracePt t="28282" x="1695450" y="2762250"/>
          <p14:tracePt t="28282" x="1689100" y="2762250"/>
          <p14:tracePt t="28299" x="1682750" y="2762250"/>
          <p14:tracePt t="28318" x="1676400" y="2762250"/>
          <p14:tracePt t="28331" x="1670050" y="2755900"/>
          <p14:tracePt t="28361" x="1670050" y="2749550"/>
          <p14:tracePt t="28389" x="1670050" y="2755900"/>
          <p14:tracePt t="28437" x="1676400" y="2762250"/>
          <p14:tracePt t="28457" x="1676400" y="2768600"/>
          <p14:tracePt t="28489" x="1682750" y="2768600"/>
          <p14:tracePt t="28508" x="1689100" y="2768600"/>
          <p14:tracePt t="28533" x="1689100" y="2774950"/>
          <p14:tracePt t="28608" x="1689100" y="2781300"/>
          <p14:tracePt t="28628" x="1682750" y="2781300"/>
          <p14:tracePt t="28645" x="1676400" y="2781300"/>
          <p14:tracePt t="28661" x="1670050" y="2787650"/>
          <p14:tracePt t="28678" x="1663700" y="2787650"/>
          <p14:tracePt t="28689" x="1663700" y="2781300"/>
          <p14:tracePt t="28764" x="1670050" y="2781300"/>
          <p14:tracePt t="28789" x="1676400" y="2781300"/>
          <p14:tracePt t="28809" x="1682750" y="2781300"/>
          <p14:tracePt t="28832" x="1689100" y="2781300"/>
          <p14:tracePt t="28869" x="1689100" y="2774950"/>
          <p14:tracePt t="28917" x="1682750" y="2774950"/>
          <p14:tracePt t="29028" x="1676400" y="2781300"/>
          <p14:tracePt t="29072" x="1670050" y="2781300"/>
          <p14:tracePt t="29184" x="1663700" y="2781300"/>
          <p14:tracePt t="29209" x="1657350" y="2781300"/>
          <p14:tracePt t="29221" x="1651000" y="2774950"/>
          <p14:tracePt t="29237" x="1638300" y="2774950"/>
          <p14:tracePt t="29253" x="1631950" y="2768600"/>
          <p14:tracePt t="29269" x="1625600" y="2768600"/>
          <p14:tracePt t="29277" x="1619250" y="2768600"/>
          <p14:tracePt t="29284" x="1612900" y="2768600"/>
          <p14:tracePt t="29284" x="1606550" y="2768600"/>
          <p14:tracePt t="29302" x="1593850" y="2762250"/>
          <p14:tracePt t="29302" x="1587500" y="2762250"/>
          <p14:tracePt t="29302" x="1581150" y="2762250"/>
          <p14:tracePt t="29322" x="1574800" y="2762250"/>
          <p14:tracePt t="29334" x="1568450" y="2762250"/>
          <p14:tracePt t="29334" x="1562100" y="2762250"/>
          <p14:tracePt t="29352" x="1555750" y="2762250"/>
          <p14:tracePt t="29367" x="1549400" y="2768600"/>
          <p14:tracePt t="29389" x="1555750" y="2768600"/>
          <p14:tracePt t="29449" x="1555750" y="2774950"/>
          <p14:tracePt t="29516" x="1555750" y="2781300"/>
          <p14:tracePt t="29577" x="1555750" y="2774950"/>
          <p14:tracePt t="29784" x="1555750" y="2768600"/>
          <p14:tracePt t="29837" x="1562100" y="2762250"/>
          <p14:tracePt t="29861" x="1562100" y="2755900"/>
          <p14:tracePt t="29889" x="1568450" y="2755900"/>
          <p14:tracePt t="29930" x="1568450" y="2762250"/>
          <p14:tracePt t="29981" x="1568450" y="2768600"/>
          <p14:tracePt t="30009" x="1562100" y="2768600"/>
          <p14:tracePt t="30041" x="1555750" y="2774950"/>
          <p14:tracePt t="30060" x="1549400" y="2774950"/>
          <p14:tracePt t="30109" x="1543050" y="2781300"/>
          <p14:tracePt t="30177" x="1536700" y="2781300"/>
          <p14:tracePt t="30197" x="1530350" y="2781300"/>
          <p14:tracePt t="30221" x="1524000" y="2787650"/>
          <p14:tracePt t="30241" x="1511300" y="2787650"/>
          <p14:tracePt t="30393" x="1511300" y="2794000"/>
          <p14:tracePt t="30409" x="1504950" y="2794000"/>
          <p14:tracePt t="30429" x="1498600" y="2794000"/>
          <p14:tracePt t="30452" x="1485900" y="2800350"/>
          <p14:tracePt t="30477" x="1479550" y="2806700"/>
          <p14:tracePt t="30529" x="1473200" y="2806700"/>
          <p14:tracePt t="30588" x="1466850" y="2806700"/>
          <p14:tracePt t="30624" x="1460500" y="2813050"/>
          <p14:tracePt t="30648" x="1454150" y="2819400"/>
          <p14:tracePt t="30660" x="1447800" y="2825750"/>
          <p14:tracePt t="30694" x="1441450" y="2832100"/>
          <p14:tracePt t="30709" x="1435100" y="2838450"/>
          <p14:tracePt t="30720" x="1428750" y="2844800"/>
          <p14:tracePt t="30737" x="1422400" y="2851150"/>
          <p14:tracePt t="30752" x="1416050" y="2857500"/>
          <p14:tracePt t="30769" x="1409700" y="2857500"/>
          <p14:tracePt t="30781" x="1403350" y="2863850"/>
          <p14:tracePt t="30797" x="1397000" y="2870200"/>
          <p14:tracePt t="30812" x="1384300" y="2876550"/>
          <p14:tracePt t="30822" x="1377950" y="2882900"/>
          <p14:tracePt t="30822" x="1358900" y="2889250"/>
          <p14:tracePt t="30841" x="1352550" y="2895600"/>
          <p14:tracePt t="30841" x="1339850" y="2901950"/>
          <p14:tracePt t="30857" x="1333500" y="2908300"/>
          <p14:tracePt t="30857" x="1320800" y="2914650"/>
          <p14:tracePt t="30874" x="1314450" y="2921000"/>
          <p14:tracePt t="30874" x="1308100" y="2921000"/>
          <p14:tracePt t="30890" x="1301750" y="2927350"/>
          <p14:tracePt t="30890" x="1295400" y="2933700"/>
          <p14:tracePt t="30890" x="1289050" y="2933700"/>
          <p14:tracePt t="30909" x="1282700" y="2940050"/>
          <p14:tracePt t="30922" x="1276350" y="2946400"/>
          <p14:tracePt t="30940" x="1276350" y="2940050"/>
          <p14:tracePt t="30977" x="1282700" y="2933700"/>
          <p14:tracePt t="30992" x="1295400" y="2927350"/>
          <p14:tracePt t="31008" x="1295400" y="2921000"/>
          <p14:tracePt t="31020" x="1301750" y="2914650"/>
          <p14:tracePt t="31036" x="1301750" y="2908300"/>
          <p14:tracePt t="31054" x="1301750" y="2901950"/>
          <p14:tracePt t="31076" x="1289050" y="2901950"/>
          <p14:tracePt t="31088" x="1282700" y="2895600"/>
          <p14:tracePt t="31097" x="1276350" y="2895600"/>
          <p14:tracePt t="31106" x="1270000" y="2889250"/>
          <p14:tracePt t="31106" x="1263650" y="2889250"/>
          <p14:tracePt t="31125" x="1250950" y="2882900"/>
          <p14:tracePt t="31125" x="1231900" y="2876550"/>
          <p14:tracePt t="31141" x="1219200" y="2870200"/>
          <p14:tracePt t="31141" x="1206500" y="2870200"/>
          <p14:tracePt t="31158" x="1193800" y="2863850"/>
          <p14:tracePt t="31158" x="1174750" y="2863850"/>
          <p14:tracePt t="31175" x="1162050" y="2857500"/>
          <p14:tracePt t="31175" x="1149350" y="2857500"/>
          <p14:tracePt t="31191" x="1130300" y="2851150"/>
          <p14:tracePt t="31191" x="1098550" y="2838450"/>
          <p14:tracePt t="31209" x="1085850" y="2825750"/>
          <p14:tracePt t="31209" x="1066800" y="2819400"/>
          <p14:tracePt t="31225" x="1047750" y="2813050"/>
          <p14:tracePt t="31225" x="1035050" y="2800350"/>
          <p14:tracePt t="31242" x="1016000" y="2794000"/>
          <p14:tracePt t="31242" x="996950" y="2781300"/>
          <p14:tracePt t="31259" x="977900" y="2774950"/>
          <p14:tracePt t="31259" x="952500" y="2762250"/>
          <p14:tracePt t="31259" x="933450" y="2755900"/>
          <p14:tracePt t="31277" x="908050" y="2743200"/>
          <p14:tracePt t="31290" x="889000" y="2730500"/>
          <p14:tracePt t="31290" x="838200" y="2711450"/>
          <p14:tracePt t="31310" x="819150" y="2705100"/>
          <p14:tracePt t="31310" x="793750" y="2692400"/>
          <p14:tracePt t="31326" x="774700" y="2686050"/>
          <p14:tracePt t="31326" x="749300" y="2673350"/>
          <p14:tracePt t="31342" x="730250" y="2667000"/>
          <p14:tracePt t="31342" x="704850" y="2660650"/>
          <p14:tracePt t="31359" x="685800" y="2654300"/>
          <p14:tracePt t="31359" x="666750" y="2647950"/>
          <p14:tracePt t="31359" x="647700" y="2641600"/>
          <p14:tracePt t="31377" x="628650" y="2635250"/>
          <p14:tracePt t="31377" x="615950" y="2628900"/>
          <p14:tracePt t="31392" x="596900" y="2628900"/>
          <p14:tracePt t="31392" x="584200" y="2622550"/>
          <p14:tracePt t="31409" x="571500" y="2622550"/>
          <p14:tracePt t="31409" x="565150" y="2616200"/>
          <p14:tracePt t="31425" x="552450" y="2616200"/>
          <p14:tracePt t="31425" x="539750" y="2616200"/>
          <p14:tracePt t="31442" x="533400" y="2616200"/>
          <p14:tracePt t="31458" x="527050" y="2616200"/>
          <p14:tracePt t="31474" x="527050" y="2622550"/>
          <p14:tracePt t="31491" x="533400" y="2628900"/>
          <p14:tracePt t="31508" x="533400" y="2635250"/>
          <p14:tracePt t="31525" x="546100" y="2641600"/>
          <p14:tracePt t="31541" x="552450" y="2641600"/>
          <p14:tracePt t="31558" x="558800" y="2647950"/>
          <p14:tracePt t="31575" x="565150" y="2654300"/>
          <p14:tracePt t="31592" x="565150" y="2660650"/>
          <p14:tracePt t="31610" x="571500" y="2660650"/>
          <p14:tracePt t="31625" x="577850" y="2667000"/>
          <p14:tracePt t="31641" x="577850" y="2673350"/>
          <p14:tracePt t="31658" x="584200" y="2673350"/>
          <p14:tracePt t="31675" x="590550" y="2679700"/>
          <p14:tracePt t="31692" x="596900" y="2679700"/>
          <p14:tracePt t="31708" x="603250" y="2679700"/>
          <p14:tracePt t="31725" x="609600" y="2673350"/>
          <p14:tracePt t="31725" x="609600" y="2667000"/>
          <p14:tracePt t="31743" x="615950" y="2660650"/>
          <p14:tracePt t="31758" x="609600" y="2654300"/>
          <p14:tracePt t="31775" x="603250" y="2647950"/>
          <p14:tracePt t="31775" x="603250" y="2641600"/>
          <p14:tracePt t="31793" x="596900" y="2635250"/>
          <p14:tracePt t="31793" x="590550" y="2628900"/>
          <p14:tracePt t="31810" x="584200" y="2628900"/>
          <p14:tracePt t="31810" x="577850" y="2622550"/>
          <p14:tracePt t="31827" x="571500" y="2622550"/>
          <p14:tracePt t="31842" x="565150" y="2622550"/>
          <p14:tracePt t="31842" x="558800" y="2616200"/>
          <p14:tracePt t="31861" x="552450" y="2609850"/>
          <p14:tracePt t="31877" x="552450" y="2597150"/>
          <p14:tracePt t="31893" x="552450" y="2590800"/>
          <p14:tracePt t="31909" x="558800" y="2584450"/>
          <p14:tracePt t="31926" x="558800" y="2578100"/>
          <p14:tracePt t="31942" x="558800" y="2571750"/>
          <p14:tracePt t="31942" x="565150" y="2559050"/>
          <p14:tracePt t="31962" x="558800" y="2552700"/>
          <p14:tracePt t="31976" x="558800" y="2546350"/>
          <p14:tracePt t="31993" x="558800" y="2540000"/>
          <p14:tracePt t="32010" x="552450" y="2533650"/>
          <p14:tracePt t="32026" x="546100" y="2533650"/>
          <p14:tracePt t="32043" x="539750" y="2533650"/>
          <p14:tracePt t="32060" x="546100" y="2540000"/>
          <p14:tracePt t="32101" x="552450" y="2540000"/>
          <p14:tracePt t="32117" x="558800" y="2540000"/>
          <p14:tracePt t="32124" x="558800" y="2546350"/>
          <p14:tracePt t="32133" x="565150" y="2546350"/>
          <p14:tracePt t="32143" x="571500" y="2546350"/>
          <p14:tracePt t="32143" x="584200" y="2546350"/>
          <p14:tracePt t="32162" x="590550" y="2546350"/>
          <p14:tracePt t="32162" x="590550" y="2540000"/>
          <p14:tracePt t="32179" x="603250" y="2540000"/>
          <p14:tracePt t="32193" x="609600" y="2546350"/>
          <p14:tracePt t="32229" x="615950" y="2552700"/>
          <p14:tracePt t="32261" x="615950" y="2559050"/>
          <p14:tracePt t="32276" x="615950" y="2571750"/>
          <p14:tracePt t="32289" x="622300" y="2578100"/>
          <p14:tracePt t="32305" x="622300" y="2584450"/>
          <p14:tracePt t="32314" x="628650" y="2590800"/>
          <p14:tracePt t="32327" x="635000" y="2597150"/>
          <p14:tracePt t="32327" x="647700" y="2616200"/>
          <p14:tracePt t="32345" x="660400" y="2622550"/>
          <p14:tracePt t="32345" x="679450" y="2635250"/>
          <p14:tracePt t="32362" x="692150" y="2654300"/>
          <p14:tracePt t="32362" x="711200" y="2667000"/>
          <p14:tracePt t="32362" x="730250" y="2679700"/>
          <p14:tracePt t="32382" x="749300" y="2692400"/>
          <p14:tracePt t="32394" x="774700" y="2711450"/>
          <p14:tracePt t="32394" x="825500" y="2730500"/>
          <p14:tracePt t="32412" x="850900" y="2736850"/>
          <p14:tracePt t="32412" x="882650" y="2743200"/>
          <p14:tracePt t="32431" x="914400" y="2755900"/>
          <p14:tracePt t="32431" x="939800" y="2762250"/>
          <p14:tracePt t="32431" x="971550" y="2762250"/>
          <p14:tracePt t="32449" x="1003300" y="2768600"/>
          <p14:tracePt t="32461" x="1035050" y="2774950"/>
          <p14:tracePt t="32461" x="1098550" y="2787650"/>
          <p14:tracePt t="32479" x="1136650" y="2794000"/>
          <p14:tracePt t="32479" x="1168400" y="2800350"/>
          <p14:tracePt t="32496" x="1200150" y="2800350"/>
          <p14:tracePt t="32496" x="1231900" y="2806700"/>
          <p14:tracePt t="32512" x="1263650" y="2806700"/>
          <p14:tracePt t="32512" x="1320800" y="2800350"/>
          <p14:tracePt t="32530" x="1339850" y="2800350"/>
          <p14:tracePt t="32530" x="1365250" y="2794000"/>
          <p14:tracePt t="32547" x="1384300" y="2794000"/>
          <p14:tracePt t="32547" x="1403350" y="2787650"/>
          <p14:tracePt t="32563" x="1416050" y="2787650"/>
          <p14:tracePt t="32563" x="1428750" y="2781300"/>
          <p14:tracePt t="32563" x="1441450" y="2781300"/>
          <p14:tracePt t="32582" x="1447800" y="2781300"/>
          <p14:tracePt t="32594" x="1454150" y="2781300"/>
          <p14:tracePt t="32594" x="1460500" y="2787650"/>
          <p14:tracePt t="32613" x="1454150" y="2794000"/>
          <p14:tracePt t="32636" x="1447800" y="2794000"/>
          <p14:tracePt t="32645" x="1441450" y="2794000"/>
          <p14:tracePt t="32645" x="1435100" y="2794000"/>
          <p14:tracePt t="32663" x="1428750" y="2794000"/>
          <p14:tracePt t="32663" x="1416050" y="2794000"/>
          <p14:tracePt t="32681" x="1409700" y="2794000"/>
          <p14:tracePt t="32695" x="1403350" y="2794000"/>
          <p14:tracePt t="32695" x="1397000" y="2787650"/>
          <p14:tracePt t="32713" x="1384300" y="2794000"/>
          <p14:tracePt t="32728" x="1377950" y="2794000"/>
          <p14:tracePt t="32745" x="1371600" y="2794000"/>
          <p14:tracePt t="32762" x="1371600" y="2800350"/>
          <p14:tracePt t="32785" x="1377950" y="2800350"/>
          <p14:tracePt t="32801" x="1384300" y="2800350"/>
          <p14:tracePt t="32817" x="1390650" y="2800350"/>
          <p14:tracePt t="32829" x="1397000" y="2800350"/>
          <p14:tracePt t="32845" x="1403350" y="2794000"/>
          <p14:tracePt t="32869" x="1397000" y="2787650"/>
          <p14:tracePt t="33120" x="1390650" y="2781300"/>
          <p14:tracePt t="33137" x="1377950" y="2781300"/>
          <p14:tracePt t="33145" x="1371600" y="2781300"/>
          <p14:tracePt t="33153" x="1358900" y="2774950"/>
          <p14:tracePt t="33163" x="1339850" y="2774950"/>
          <p14:tracePt t="33163" x="1295400" y="2762250"/>
          <p14:tracePt t="33185" x="1270000" y="2762250"/>
          <p14:tracePt t="33185" x="1238250" y="2755900"/>
          <p14:tracePt t="33198" x="1206500" y="2749550"/>
          <p14:tracePt t="33198" x="1168400" y="2743200"/>
          <p14:tracePt t="33214" x="1130300" y="2730500"/>
          <p14:tracePt t="33214" x="1092200" y="2724150"/>
          <p14:tracePt t="33231" x="1054100" y="2711450"/>
          <p14:tracePt t="33231" x="1016000" y="2692400"/>
          <p14:tracePt t="33231" x="977900" y="2679700"/>
          <p14:tracePt t="33250" x="939800" y="2660650"/>
          <p14:tracePt t="33250" x="901700" y="2641600"/>
          <p14:tracePt t="33265" x="863600" y="2616200"/>
          <p14:tracePt t="33265" x="825500" y="2597150"/>
          <p14:tracePt t="33281" x="787400" y="2578100"/>
          <p14:tracePt t="33281" x="755650" y="2552700"/>
          <p14:tracePt t="33298" x="717550" y="2533650"/>
          <p14:tracePt t="33298" x="685800" y="2514600"/>
          <p14:tracePt t="33298" x="654050" y="2501900"/>
          <p14:tracePt t="33317" x="628650" y="2482850"/>
          <p14:tracePt t="33330" x="603250" y="2470150"/>
          <p14:tracePt t="33330" x="584200" y="2463800"/>
          <p14:tracePt t="33350" x="552450" y="2444750"/>
          <p14:tracePt t="33350" x="539750" y="2438400"/>
          <p14:tracePt t="33365" x="527050" y="2432050"/>
          <p14:tracePt t="33365" x="520700" y="2432050"/>
          <p14:tracePt t="33382" x="508000" y="2432050"/>
          <p14:tracePt t="33397" x="501650" y="2432050"/>
          <p14:tracePt t="33414" x="495300" y="2444750"/>
          <p14:tracePt t="33414" x="495300" y="2457450"/>
          <p14:tracePt t="33414" x="501650" y="2470150"/>
          <p14:tracePt t="33438" x="501650" y="2482850"/>
          <p14:tracePt t="33448" x="508000" y="2501900"/>
          <p14:tracePt t="33448" x="514350" y="2514600"/>
          <p14:tracePt t="33466" x="520700" y="2527300"/>
          <p14:tracePt t="33466" x="533400" y="2546350"/>
          <p14:tracePt t="33482" x="533400" y="2552700"/>
          <p14:tracePt t="33482" x="539750" y="2559050"/>
          <p14:tracePt t="33499" x="355600" y="2501900"/>
          <p14:tracePt t="33603" x="330200" y="2482850"/>
          <p14:tracePt t="33609" x="311150" y="2463800"/>
          <p14:tracePt t="33618" x="273050" y="2413000"/>
          <p14:tracePt t="33633" x="254000" y="2349500"/>
          <p14:tracePt t="33649" x="254000" y="2279650"/>
          <p14:tracePt t="33665" x="266700" y="2216150"/>
          <p14:tracePt t="33665" x="279400" y="2184400"/>
          <p14:tracePt t="33687" x="298450" y="2159000"/>
          <p14:tracePt t="33698" x="342900" y="2114550"/>
          <p14:tracePt t="33698" x="368300" y="2095500"/>
          <p14:tracePt t="33718" x="431800" y="2070100"/>
          <p14:tracePt t="33732" x="508000" y="2070100"/>
          <p14:tracePt t="33749" x="577850" y="2095500"/>
          <p14:tracePt t="33765" x="673100" y="2152650"/>
          <p14:tracePt t="33782" x="717550" y="2197100"/>
          <p14:tracePt t="33799" x="742950" y="2241550"/>
          <p14:tracePt t="33816" x="749300" y="2292350"/>
          <p14:tracePt t="33832" x="730250" y="2368550"/>
          <p14:tracePt t="33849" x="698500" y="2419350"/>
          <p14:tracePt t="33866" x="660400" y="2470150"/>
          <p14:tracePt t="33882" x="615950" y="2508250"/>
          <p14:tracePt t="33882" x="590550" y="2527300"/>
          <p14:tracePt t="33901" x="552450" y="2552700"/>
          <p14:tracePt t="33917" x="514350" y="2565400"/>
          <p14:tracePt t="33933" x="495300" y="2578100"/>
          <p14:tracePt t="33950" x="476250" y="2578100"/>
          <p14:tracePt t="33966" x="469900" y="2578100"/>
          <p14:tracePt t="33982" x="469900" y="2584450"/>
          <p14:tracePt t="34000" x="488950" y="2597150"/>
          <p14:tracePt t="34018" x="501650" y="2603500"/>
          <p14:tracePt t="34035" x="508000" y="2603500"/>
          <p14:tracePt t="34035" x="520700" y="2603500"/>
          <p14:tracePt t="34051" x="527050" y="2609850"/>
          <p14:tracePt t="34051" x="539750" y="2609850"/>
          <p14:tracePt t="34051" x="552450" y="2616200"/>
          <p14:tracePt t="34070" x="565150" y="2622550"/>
          <p14:tracePt t="34070" x="584200" y="2628900"/>
          <p14:tracePt t="34085" x="603250" y="2635250"/>
          <p14:tracePt t="34085" x="628650" y="2641600"/>
          <p14:tracePt t="34101" x="647700" y="2654300"/>
          <p14:tracePt t="34101" x="679450" y="2660650"/>
          <p14:tracePt t="34118" x="704850" y="2667000"/>
          <p14:tracePt t="34118" x="736600" y="2679700"/>
          <p14:tracePt t="34135" x="768350" y="2686050"/>
          <p14:tracePt t="34135" x="838200" y="2698750"/>
          <p14:tracePt t="34151" x="876300" y="2711450"/>
          <p14:tracePt t="34151" x="914400" y="2717800"/>
          <p14:tracePt t="34167" x="952500" y="2724150"/>
          <p14:tracePt t="34167" x="990600" y="2736850"/>
          <p14:tracePt t="34185" x="1028700" y="2743200"/>
          <p14:tracePt t="34185" x="1111250" y="2755900"/>
          <p14:tracePt t="34202" x="1143000" y="2762250"/>
          <p14:tracePt t="34202" x="1181100" y="2768600"/>
          <p14:tracePt t="34218" x="1219200" y="2781300"/>
          <p14:tracePt t="34218" x="1250950" y="2787650"/>
          <p14:tracePt t="34235" x="1282700" y="2794000"/>
          <p14:tracePt t="34235" x="1314450" y="2800350"/>
          <p14:tracePt t="34252" x="1339850" y="2806700"/>
          <p14:tracePt t="34252" x="1384300" y="2825750"/>
          <p14:tracePt t="34270" x="1409700" y="2838450"/>
          <p14:tracePt t="34270" x="1428750" y="2844800"/>
          <p14:tracePt t="34285" x="1441450" y="2857500"/>
          <p14:tracePt t="34285" x="1460500" y="2870200"/>
          <p14:tracePt t="34301" x="1473200" y="2876550"/>
          <p14:tracePt t="34301" x="1485900" y="2889250"/>
          <p14:tracePt t="34318" x="1498600" y="2895600"/>
          <p14:tracePt t="34318" x="1504950" y="2908300"/>
          <p14:tracePt t="34318" x="1511300" y="2914650"/>
          <p14:tracePt t="34337" x="1517650" y="2921000"/>
          <p14:tracePt t="34350" x="1517650" y="2927350"/>
          <p14:tracePt t="34350" x="1517650" y="2933700"/>
          <p14:tracePt t="34370" x="1517650" y="2946400"/>
          <p14:tracePt t="34384" x="1511300" y="2952750"/>
          <p14:tracePt t="34400" x="1504950" y="2959100"/>
          <p14:tracePt t="34417" x="1498600" y="2959100"/>
          <p14:tracePt t="34434" x="1492250" y="2965450"/>
          <p14:tracePt t="34451" x="1492250" y="2959100"/>
          <p14:tracePt t="34473" x="1485900" y="2952750"/>
          <p14:tracePt t="34489" x="1485900" y="2946400"/>
          <p14:tracePt t="34503" x="1479550" y="2921000"/>
          <p14:tracePt t="34577" x="1473200" y="2914650"/>
          <p14:tracePt t="34593" x="1466850" y="2908300"/>
          <p14:tracePt t="34609" x="1460500" y="2901950"/>
          <p14:tracePt t="34616" x="1454150" y="2895600"/>
          <p14:tracePt t="34621" x="1447800" y="2882900"/>
          <p14:tracePt t="34635" x="1435100" y="2876550"/>
          <p14:tracePt t="34635" x="1416050" y="2863850"/>
          <p14:tracePt t="34653" x="1403350" y="2851150"/>
          <p14:tracePt t="34653" x="1390650" y="2844800"/>
          <p14:tracePt t="34670" x="1377950" y="2832100"/>
          <p14:tracePt t="34670" x="1358900" y="2819400"/>
          <p14:tracePt t="34670" x="1346200" y="2806700"/>
          <p14:tracePt t="34689" x="1327150" y="2787650"/>
          <p14:tracePt t="34701" x="1308100" y="2768600"/>
          <p14:tracePt t="34701" x="1282700" y="2749550"/>
          <p14:tracePt t="34701" x="1257300" y="2724150"/>
          <p14:tracePt t="34722" x="1238250" y="2705100"/>
          <p14:tracePt t="34722" x="1212850" y="2679700"/>
          <p14:tracePt t="34737" x="1187450" y="2654300"/>
          <p14:tracePt t="34737" x="1155700" y="2635250"/>
          <p14:tracePt t="34753" x="1130300" y="2616200"/>
          <p14:tracePt t="34753" x="1104900" y="2597150"/>
          <p14:tracePt t="34770" x="1079500" y="2584450"/>
          <p14:tracePt t="34770" x="1054100" y="2565400"/>
          <p14:tracePt t="34786" x="1035050" y="2552700"/>
          <p14:tracePt t="34786" x="990600" y="2527300"/>
          <p14:tracePt t="34803" x="971550" y="2508250"/>
          <p14:tracePt t="34803" x="958850" y="2495550"/>
          <p14:tracePt t="34820" x="939800" y="2482850"/>
          <p14:tracePt t="34820" x="927100" y="2470150"/>
          <p14:tracePt t="34837" x="920750" y="2463800"/>
          <p14:tracePt t="34837" x="908050" y="2457450"/>
          <p14:tracePt t="34854" x="901700" y="2451100"/>
          <p14:tracePt t="34854" x="895350" y="2457450"/>
          <p14:tracePt t="34870" x="882650" y="2457450"/>
          <p14:tracePt t="34885" x="876300" y="2463800"/>
          <p14:tracePt t="34903" x="749300" y="2349500"/>
          <p14:tracePt t="34999" x="742950" y="2324100"/>
          <p14:tracePt t="35005" x="736600" y="2273300"/>
          <p14:tracePt t="35021" x="749300" y="2228850"/>
          <p14:tracePt t="35038" x="774700" y="2184400"/>
          <p14:tracePt t="35038" x="787400" y="2171700"/>
          <p14:tracePt t="35058" x="812800" y="2152650"/>
          <p14:tracePt t="35069" x="857250" y="2133600"/>
          <p14:tracePt t="35086" x="939800" y="2120900"/>
          <p14:tracePt t="35103" x="990600" y="2139950"/>
          <p14:tracePt t="35120" x="1035050" y="2178050"/>
          <p14:tracePt t="35136" x="1073150" y="2228850"/>
          <p14:tracePt t="35153" x="1104900" y="2336800"/>
          <p14:tracePt t="35170" x="1111250" y="2406650"/>
          <p14:tracePt t="35187" x="1098550" y="2476500"/>
          <p14:tracePt t="35203" x="1066800" y="2552700"/>
          <p14:tracePt t="35221" x="1035050" y="2578100"/>
          <p14:tracePt t="35237" x="1009650" y="2590800"/>
          <p14:tracePt t="35254" x="990600" y="2597150"/>
          <p14:tracePt t="35270" x="977900" y="2603500"/>
          <p14:tracePt t="35287" x="977900" y="2616200"/>
          <p14:tracePt t="35308" x="990600" y="2628900"/>
          <p14:tracePt t="35308" x="1003300" y="2641600"/>
          <p14:tracePt t="35322" x="1016000" y="2647950"/>
          <p14:tracePt t="35322" x="1035050" y="2654300"/>
          <p14:tracePt t="35338" x="1047750" y="2660650"/>
          <p14:tracePt t="35338" x="1066800" y="2667000"/>
          <p14:tracePt t="35355" x="1079500" y="2673350"/>
          <p14:tracePt t="35355" x="1098550" y="2686050"/>
          <p14:tracePt t="35355" x="1123950" y="2692400"/>
          <p14:tracePt t="35374" x="1143000" y="2705100"/>
          <p14:tracePt t="35387" x="1168400" y="2717800"/>
          <p14:tracePt t="35387" x="1212850" y="2749550"/>
          <p14:tracePt t="35405" x="1238250" y="2768600"/>
          <p14:tracePt t="35405" x="1263650" y="2787650"/>
          <p14:tracePt t="35422" x="1289050" y="2800350"/>
          <p14:tracePt t="35422" x="1314450" y="2819400"/>
          <p14:tracePt t="35439" x="1339850" y="2838450"/>
          <p14:tracePt t="35439" x="1358900" y="2857500"/>
          <p14:tracePt t="35439" x="1384300" y="2870200"/>
          <p14:tracePt t="35458" x="1409700" y="2889250"/>
          <p14:tracePt t="35458" x="1428750" y="2901950"/>
          <p14:tracePt t="35472" x="1447800" y="2914650"/>
          <p14:tracePt t="35472" x="1466850" y="2933700"/>
          <p14:tracePt t="35489" x="1485900" y="2946400"/>
          <p14:tracePt t="35489" x="1504950" y="2959100"/>
          <p14:tracePt t="35505" x="1524000" y="2978150"/>
          <p14:tracePt t="35505" x="1543050" y="2990850"/>
          <p14:tracePt t="35522" x="1549400" y="2997200"/>
          <p14:tracePt t="35539" x="1555750" y="2997200"/>
          <p14:tracePt t="35539" x="1543050" y="2984500"/>
          <p14:tracePt t="35642" x="1543050" y="2978150"/>
          <p14:tracePt t="35649" x="1543050" y="2965450"/>
          <p14:tracePt t="35657" x="1536700" y="2959100"/>
          <p14:tracePt t="35657" x="1530350" y="2940050"/>
          <p14:tracePt t="35673" x="1530350" y="2927350"/>
          <p14:tracePt t="35673" x="1524000" y="2914650"/>
          <p14:tracePt t="35690" x="1517650" y="2901950"/>
          <p14:tracePt t="35690" x="1511300" y="2882900"/>
          <p14:tracePt t="35706" x="1504950" y="2870200"/>
          <p14:tracePt t="35706" x="1492250" y="2851150"/>
          <p14:tracePt t="35723" x="1485900" y="2838450"/>
          <p14:tracePt t="35723" x="1479550" y="2819400"/>
          <p14:tracePt t="35723" x="1473200" y="2800350"/>
          <p14:tracePt t="35742" x="1466850" y="2774950"/>
          <p14:tracePt t="35755" x="1460500" y="2755900"/>
          <p14:tracePt t="35755" x="1447800" y="2705100"/>
          <p14:tracePt t="35773" x="1441450" y="2686050"/>
          <p14:tracePt t="35773" x="1435100" y="2660650"/>
          <p14:tracePt t="35790" x="1428750" y="2635250"/>
          <p14:tracePt t="35790" x="1422400" y="2597150"/>
          <p14:tracePt t="35811" x="1416050" y="2578100"/>
          <p14:tracePt t="35811" x="1409700" y="2565400"/>
          <p14:tracePt t="35823" x="1409700" y="2552700"/>
          <p14:tracePt t="35823" x="1403350" y="2540000"/>
          <p14:tracePt t="35840" x="1397000" y="2533650"/>
          <p14:tracePt t="35840" x="1390650" y="2520950"/>
          <p14:tracePt t="35857" x="1384300" y="2514600"/>
          <p14:tracePt t="35872" x="1377950" y="2514600"/>
          <p14:tracePt t="35872" x="1365250" y="2514600"/>
          <p14:tracePt t="35890" x="1358900" y="2520950"/>
          <p14:tracePt t="35890" x="1352550" y="2520950"/>
          <p14:tracePt t="35907" x="1339850" y="2520950"/>
          <p14:tracePt t="35907" x="1327150" y="2514600"/>
          <p14:tracePt t="35923" x="1168400" y="2324100"/>
          <p14:tracePt t="36003" x="1162050" y="2298700"/>
          <p14:tracePt t="36009" x="1162050" y="2273300"/>
          <p14:tracePt t="36022" x="1168400" y="2190750"/>
          <p14:tracePt t="36041" x="1193800" y="2133600"/>
          <p14:tracePt t="36059" x="1238250" y="2089150"/>
          <p14:tracePt t="36073" x="1289050" y="2057400"/>
          <p14:tracePt t="36090" x="1352550" y="2051050"/>
          <p14:tracePt t="36106" x="1441450" y="2089150"/>
          <p14:tracePt t="36123" x="1492250" y="2127250"/>
          <p14:tracePt t="36140" x="1530350" y="2178050"/>
          <p14:tracePt t="36157" x="1555750" y="2241550"/>
          <p14:tracePt t="36173" x="1549400" y="2330450"/>
          <p14:tracePt t="36190" x="1530350" y="2393950"/>
          <p14:tracePt t="36207" x="1498600" y="2451100"/>
          <p14:tracePt t="36224" x="1441450" y="2527300"/>
          <p14:tracePt t="36242" x="1416050" y="2565400"/>
          <p14:tracePt t="36257" x="1397000" y="2597150"/>
          <p14:tracePt t="36275" x="1390650" y="2603500"/>
          <p14:tracePt t="36275" x="1390650" y="2609850"/>
          <p14:tracePt t="36292" x="1390650" y="2622550"/>
          <p14:tracePt t="36292" x="1403350" y="2622550"/>
          <p14:tracePt t="36311" x="1409700" y="2628900"/>
          <p14:tracePt t="36311" x="1422400" y="2628900"/>
          <p14:tracePt t="36325" x="1435100" y="2635250"/>
          <p14:tracePt t="36325" x="1454150" y="2647950"/>
          <p14:tracePt t="36342" x="1473200" y="2654300"/>
          <p14:tracePt t="36342" x="1492250" y="2667000"/>
          <p14:tracePt t="36358" x="1517650" y="2679700"/>
          <p14:tracePt t="36358" x="1536700" y="2692400"/>
          <p14:tracePt t="36358" x="1555750" y="2711450"/>
          <p14:tracePt t="36377" x="1581150" y="2724150"/>
          <p14:tracePt t="36390" x="1600200" y="2736850"/>
          <p14:tracePt t="36390" x="1619250" y="2755900"/>
          <p14:tracePt t="36410" x="1644650" y="2781300"/>
          <p14:tracePt t="36410" x="1663700" y="2800350"/>
          <p14:tracePt t="36425" x="1670050" y="2813050"/>
          <p14:tracePt t="36425" x="1682750" y="2825750"/>
          <p14:tracePt t="36442" x="1695450" y="2844800"/>
          <p14:tracePt t="36442" x="1701800" y="2857500"/>
          <p14:tracePt t="36442" x="1708150" y="2863850"/>
          <p14:tracePt t="36461" x="1708150" y="2876550"/>
          <p14:tracePt t="36474" x="1714500" y="2876550"/>
          <p14:tracePt t="36474" x="1714500" y="2882900"/>
          <p14:tracePt t="36492" x="1708150" y="2889250"/>
          <p14:tracePt t="36520" x="1714500" y="2882900"/>
          <p14:tracePt t="36540" x="1714500" y="2876550"/>
          <p14:tracePt t="36556" x="1714500" y="2863850"/>
          <p14:tracePt t="36565" x="1714500" y="2857500"/>
          <p14:tracePt t="36574" x="1720850" y="2851150"/>
          <p14:tracePt t="36574" x="1720850" y="2844800"/>
          <p14:tracePt t="36592" x="1720850" y="2838450"/>
          <p14:tracePt t="36592" x="1714500" y="2832100"/>
          <p14:tracePt t="36609" x="1714500" y="2825750"/>
          <p14:tracePt t="36625" x="1708150" y="2819400"/>
          <p14:tracePt t="36641" x="1695450" y="2825750"/>
          <p14:tracePt t="36658" x="1689100" y="2832100"/>
          <p14:tracePt t="36658" x="1682750" y="2832100"/>
          <p14:tracePt t="36658" x="1676400" y="2832100"/>
          <p14:tracePt t="36678" x="1670050" y="2838450"/>
          <p14:tracePt t="36678" x="1663700" y="2838450"/>
          <p14:tracePt t="36693" x="1657350" y="2838450"/>
          <p14:tracePt t="36708" x="1651000" y="2838450"/>
          <p14:tracePt t="36725" x="1638300" y="2838450"/>
          <p14:tracePt t="36742" x="1631950" y="2832100"/>
          <p14:tracePt t="36769" x="1631950" y="2819400"/>
          <p14:tracePt t="36781" x="1631950" y="2813050"/>
          <p14:tracePt t="36797" x="1631950" y="2806700"/>
          <p14:tracePt t="36813" x="1625600" y="2800350"/>
          <p14:tracePt t="36829" x="1619250" y="2794000"/>
          <p14:tracePt t="36873" x="1625600" y="2787650"/>
          <p14:tracePt t="36889" x="1625600" y="2781300"/>
          <p14:tracePt t="36901" x="1631950" y="2768600"/>
          <p14:tracePt t="36917" x="1638300" y="2768600"/>
          <p14:tracePt t="36925" x="1644650" y="2762250"/>
          <p14:tracePt t="36925" x="1651000" y="2755900"/>
          <p14:tracePt t="36943" x="1657350" y="2749550"/>
          <p14:tracePt t="36943" x="1670050" y="2743200"/>
          <p14:tracePt t="36962" x="1676400" y="2736850"/>
          <p14:tracePt t="36962" x="1682750" y="2736850"/>
          <p14:tracePt t="36977" x="1689100" y="2730500"/>
          <p14:tracePt t="36977" x="1695450" y="2730500"/>
          <p14:tracePt t="36994" x="1701800" y="2730500"/>
          <p14:tracePt t="36994" x="1708150" y="2730500"/>
          <p14:tracePt t="37011" x="1714500" y="2724150"/>
          <p14:tracePt t="37011" x="1720850" y="2724150"/>
          <p14:tracePt t="37028" x="1727200" y="2730500"/>
          <p14:tracePt t="37042" x="1733550" y="2736850"/>
          <p14:tracePt t="37060" x="1739900" y="2736850"/>
          <p14:tracePt t="37076" x="1746250" y="2743200"/>
          <p14:tracePt t="37093" x="1746250" y="2749550"/>
          <p14:tracePt t="37109" x="1746250" y="2755900"/>
          <p14:tracePt t="37136" x="1746250" y="2762250"/>
          <p14:tracePt t="37149" x="1739900" y="2768600"/>
          <p14:tracePt t="37165" x="1739900" y="2774950"/>
          <p14:tracePt t="37183" x="1739900" y="2781300"/>
          <p14:tracePt t="37197" x="1746250" y="2787650"/>
          <p14:tracePt t="37209" x="1752600" y="2794000"/>
          <p14:tracePt t="37226" x="1758950" y="2794000"/>
          <p14:tracePt t="37226" x="1765300" y="2794000"/>
          <p14:tracePt t="37244" x="1771650" y="2794000"/>
          <p14:tracePt t="37244" x="1784350" y="2794000"/>
          <p14:tracePt t="37261" x="1790700" y="2794000"/>
          <p14:tracePt t="37261" x="1797050" y="2800350"/>
          <p14:tracePt t="37278" x="1803400" y="2800350"/>
          <p14:tracePt t="37293" x="1809750" y="2806700"/>
          <p14:tracePt t="37293" x="1816100" y="2806700"/>
          <p14:tracePt t="37311" x="1822450" y="2806700"/>
          <p14:tracePt t="37327" x="1828800" y="2813050"/>
          <p14:tracePt t="37344" x="1822450" y="2806700"/>
          <p14:tracePt t="37376" x="1816100" y="2800350"/>
          <p14:tracePt t="37389" x="1809750" y="2800350"/>
          <p14:tracePt t="37397" x="1803400" y="2800350"/>
          <p14:tracePt t="37410" x="1797050" y="2800350"/>
          <p14:tracePt t="37410" x="1790700" y="2806700"/>
          <p14:tracePt t="37432" x="1784350" y="2806700"/>
          <p14:tracePt t="37432" x="1778000" y="2813050"/>
          <p14:tracePt t="37447" x="1771650" y="2813050"/>
          <p14:tracePt t="37461" x="1765300" y="2813050"/>
          <p14:tracePt t="37477" x="1758950" y="2819400"/>
          <p14:tracePt t="37494" x="1758950" y="2813050"/>
          <p14:tracePt t="37516" x="1758950" y="2806700"/>
          <p14:tracePt t="37541" x="1765300" y="2800350"/>
          <p14:tracePt t="37576" x="1771650" y="2800350"/>
          <p14:tracePt t="37617" x="1771650" y="2794000"/>
          <p14:tracePt t="37637" x="1778000" y="2794000"/>
          <p14:tracePt t="37678" x="1778000" y="2800350"/>
          <p14:tracePt t="37705" x="1778000" y="2794000"/>
          <p14:tracePt t="37765" x="1765300" y="2794000"/>
          <p14:tracePt t="37781" x="1758950" y="2794000"/>
          <p14:tracePt t="37797" x="1752600" y="2800350"/>
          <p14:tracePt t="37801" x="1739900" y="2800350"/>
          <p14:tracePt t="37811" x="1733550" y="2800350"/>
          <p14:tracePt t="37811" x="1727200" y="2806700"/>
          <p14:tracePt t="37830" x="1720850" y="2806700"/>
          <p14:tracePt t="37830" x="1708150" y="2806700"/>
          <p14:tracePt t="37846" x="1701800" y="2806700"/>
          <p14:tracePt t="37846" x="1689100" y="2813050"/>
          <p14:tracePt t="37863" x="1682750" y="2813050"/>
          <p14:tracePt t="37863" x="1670050" y="2819400"/>
          <p14:tracePt t="37880" x="1663700" y="2819400"/>
          <p14:tracePt t="37880" x="1657350" y="2819400"/>
          <p14:tracePt t="37897" x="1651000" y="2819400"/>
          <p14:tracePt t="37897" x="1644650" y="2825750"/>
          <p14:tracePt t="37913" x="1638300" y="2825750"/>
          <p14:tracePt t="37929" x="1638300" y="2832100"/>
          <p14:tracePt t="37953" x="1651000" y="2832100"/>
          <p14:tracePt t="37997" x="1657350" y="2838450"/>
          <p14:tracePt t="38013" x="1663700" y="2838450"/>
          <p14:tracePt t="38028" x="1670050" y="2838450"/>
          <p14:tracePt t="38041" x="1676400" y="2838450"/>
          <p14:tracePt t="38056" x="1682750" y="2838450"/>
          <p14:tracePt t="38073" x="1689100" y="2844800"/>
          <p14:tracePt t="38117" x="1682750" y="2844800"/>
          <p14:tracePt t="38160" x="1676400" y="2851150"/>
          <p14:tracePt t="38185" x="1682750" y="2851150"/>
          <p14:tracePt t="38237" x="1689100" y="2851150"/>
          <p14:tracePt t="38261" x="1695450" y="2844800"/>
          <p14:tracePt t="38306" x="1701800" y="2838450"/>
          <p14:tracePt t="38328" x="1708150" y="2838450"/>
          <p14:tracePt t="38349" x="1714500" y="2838450"/>
          <p14:tracePt t="38365" x="1720850" y="2832100"/>
          <p14:tracePt t="38381" x="1727200" y="2832100"/>
          <p14:tracePt t="38396" x="1733550" y="2838450"/>
          <p14:tracePt t="38409" x="1739900" y="2838450"/>
          <p14:tracePt t="38425" x="1739900" y="2844800"/>
          <p14:tracePt t="38441" x="1746250" y="2851150"/>
          <p14:tracePt t="38456" x="1739900" y="2863850"/>
          <p14:tracePt t="38469" x="1739900" y="2870200"/>
          <p14:tracePt t="38485" x="1733550" y="2876550"/>
          <p14:tracePt t="38501" x="1727200" y="2882900"/>
          <p14:tracePt t="38517" x="1727200" y="2889250"/>
          <p14:tracePt t="38531" x="1720850" y="2895600"/>
          <p14:tracePt t="38547" x="1714500" y="2901950"/>
          <p14:tracePt t="38564" x="1714500" y="2908300"/>
          <p14:tracePt t="38581" x="1708150" y="2914650"/>
          <p14:tracePt t="38597" x="1701800" y="2921000"/>
          <p14:tracePt t="38614" x="1701800" y="2927350"/>
          <p14:tracePt t="38631" x="1695450" y="2927350"/>
          <p14:tracePt t="38648" x="1689100" y="2927350"/>
          <p14:tracePt t="38664" x="1682750" y="2927350"/>
          <p14:tracePt t="38664" x="1676400" y="2927350"/>
          <p14:tracePt t="38684" x="1676400" y="2921000"/>
          <p14:tracePt t="38684" x="1670050" y="2921000"/>
          <p14:tracePt t="38699" x="1663700" y="2921000"/>
          <p14:tracePt t="38699" x="1657350" y="2921000"/>
          <p14:tracePt t="38699" x="1651000" y="2921000"/>
          <p14:tracePt t="38718" x="1644650" y="2921000"/>
          <p14:tracePt t="38718" x="1638300" y="2921000"/>
          <p14:tracePt t="38733" x="1631950" y="2914650"/>
          <p14:tracePt t="38733" x="1625600" y="2914650"/>
          <p14:tracePt t="38750" x="1625600" y="2908300"/>
          <p14:tracePt t="38750" x="1619250" y="2908300"/>
          <p14:tracePt t="38766" x="1612900" y="2901950"/>
          <p14:tracePt t="38766" x="1606550" y="2901950"/>
          <p14:tracePt t="38783" x="1606550" y="2895600"/>
          <p14:tracePt t="38798" x="1593850" y="2889250"/>
          <p14:tracePt t="38798" x="1587500" y="2882900"/>
          <p14:tracePt t="38818" x="1581150" y="2876550"/>
          <p14:tracePt t="38831" x="1581150" y="2870200"/>
          <p14:tracePt t="38848" x="1574800" y="2863850"/>
          <p14:tracePt t="38865" x="1574800" y="2851150"/>
          <p14:tracePt t="38889" x="1568450" y="2844800"/>
          <p14:tracePt t="38904" x="1568450" y="2838450"/>
          <p14:tracePt t="38915" x="1568450" y="2832100"/>
          <p14:tracePt t="38915" x="1568450" y="2825750"/>
          <p14:tracePt t="38915" x="1562100" y="2819400"/>
          <p14:tracePt t="38937" x="1562100" y="2813050"/>
          <p14:tracePt t="38950" x="1555750" y="2806700"/>
          <p14:tracePt t="38965" x="1543050" y="2800350"/>
          <p14:tracePt t="38982" x="1536700" y="2794000"/>
          <p14:tracePt t="38999" x="1530350" y="2787650"/>
          <p14:tracePt t="38999" x="1524000" y="2787650"/>
          <p14:tracePt t="39017" x="1517650" y="2781300"/>
          <p14:tracePt t="39041" x="1517650" y="2774950"/>
          <p14:tracePt t="39057" x="1524000" y="2768600"/>
          <p14:tracePt t="39069" x="1524000" y="2762250"/>
          <p14:tracePt t="39086" x="1524000" y="2749550"/>
          <p14:tracePt t="39099" x="1530350" y="2743200"/>
          <p14:tracePt t="39099" x="1536700" y="2730500"/>
          <p14:tracePt t="39118" x="1536700" y="2724150"/>
          <p14:tracePt t="39118" x="1543050" y="2717800"/>
          <p14:tracePt t="39135" x="1543050" y="2711450"/>
          <p14:tracePt t="39149" x="1543050" y="2705100"/>
          <p14:tracePt t="39177" x="1536700" y="2698750"/>
          <p14:tracePt t="39241" x="1536700" y="2692400"/>
          <p14:tracePt t="39273" x="1536700" y="2698750"/>
          <p14:tracePt t="39309" x="1536700" y="2705100"/>
          <p14:tracePt t="39325" x="1543050" y="2711450"/>
          <p14:tracePt t="39348" x="1543050" y="2717800"/>
          <p14:tracePt t="39369" x="1543050" y="2724150"/>
          <p14:tracePt t="39416" x="1543050" y="2730500"/>
          <p14:tracePt t="39436" x="1549400" y="2730500"/>
          <p14:tracePt t="39489" x="1549400" y="2724150"/>
          <p14:tracePt t="39512" x="1555750" y="2724150"/>
          <p14:tracePt t="39537" x="1562100" y="2724150"/>
          <p14:tracePt t="39557" x="1568450" y="2717800"/>
          <p14:tracePt t="39580" x="1574800" y="2711450"/>
          <p14:tracePt t="39716" x="1568450" y="2711450"/>
          <p14:tracePt t="39753" x="1562100" y="2711450"/>
          <p14:tracePt t="39788" x="1562100" y="2705100"/>
          <p14:tracePt t="39813" x="1562100" y="2698750"/>
          <p14:tracePt t="39829" x="1568450" y="2692400"/>
          <p14:tracePt t="39849" x="1574800" y="2686050"/>
          <p14:tracePt t="39873" x="1581150" y="2686050"/>
          <p14:tracePt t="39897" x="1587500" y="2686050"/>
          <p14:tracePt t="39909" x="1593850" y="2686050"/>
          <p14:tracePt t="39934" x="1600200" y="2686050"/>
          <p14:tracePt t="39957" x="1606550" y="2692400"/>
          <p14:tracePt t="39984" x="1606550" y="2686050"/>
          <p14:tracePt t="40081" x="1606550" y="2692400"/>
          <p14:tracePt t="40200" x="1600200" y="2692400"/>
          <p14:tracePt t="40225" x="1606550" y="2692400"/>
          <p14:tracePt t="40301" x="1606550" y="2698750"/>
          <p14:tracePt t="40321" x="1612900" y="2698750"/>
          <p14:tracePt t="40344" x="1619250" y="2692400"/>
          <p14:tracePt t="40376" x="1625600" y="2686050"/>
          <p14:tracePt t="40405" x="1625600" y="2679700"/>
          <p14:tracePt t="40436" x="1625600" y="2673350"/>
          <p14:tracePt t="40465" x="1619250" y="2673350"/>
          <p14:tracePt t="40516" x="1619250" y="2667000"/>
          <p14:tracePt t="40609" x="1625600" y="2667000"/>
          <p14:tracePt t="40645" x="1631950" y="2660650"/>
          <p14:tracePt t="40689" x="1631950" y="2654300"/>
          <p14:tracePt t="40713" x="1638300" y="2654300"/>
          <p14:tracePt t="40741" x="1631950" y="2660650"/>
          <p14:tracePt t="40825" x="1631950" y="2667000"/>
          <p14:tracePt t="40876" x="1638300" y="2667000"/>
          <p14:tracePt t="40936" x="1638300" y="2660650"/>
          <p14:tracePt t="40969" x="1638300" y="2667000"/>
          <p14:tracePt t="41133" x="1644650" y="2667000"/>
          <p14:tracePt t="41200" x="1651000" y="2667000"/>
          <p14:tracePt t="41217" x="1657350" y="2667000"/>
          <p14:tracePt t="41229" x="1663700" y="2667000"/>
          <p14:tracePt t="41244" x="1670050" y="2660650"/>
          <p14:tracePt t="41269" x="1676400" y="2654300"/>
          <p14:tracePt t="41288" x="1682750" y="2654300"/>
          <p14:tracePt t="41321" x="1689100" y="2647950"/>
          <p14:tracePt t="41401" x="1689100" y="2641600"/>
          <p14:tracePt t="41417" x="1689100" y="2635250"/>
          <p14:tracePt t="41433" x="1689100" y="2641600"/>
          <p14:tracePt t="41493" x="1689100" y="2647950"/>
          <p14:tracePt t="41516" x="1695450" y="2647950"/>
          <p14:tracePt t="41553" x="1695450" y="2654300"/>
          <p14:tracePt t="41605" x="1701800" y="2647950"/>
          <p14:tracePt t="41756" x="1708150" y="2647950"/>
          <p14:tracePt t="41785" x="1714500" y="2641600"/>
          <p14:tracePt t="41809" x="1714500" y="2647950"/>
          <p14:tracePt t="41861" x="1714500" y="2654300"/>
          <p14:tracePt t="41877" x="1708150" y="2660650"/>
          <p14:tracePt t="41889" x="1708150" y="2667000"/>
          <p14:tracePt t="41896" x="1701800" y="2673350"/>
          <p14:tracePt t="41913" x="1701800" y="2679700"/>
          <p14:tracePt t="41925" x="1701800" y="2686050"/>
          <p14:tracePt t="41925" x="1701800" y="2692400"/>
          <p14:tracePt t="41944" x="1695450" y="2705100"/>
          <p14:tracePt t="41958" x="1689100" y="2705100"/>
          <p14:tracePt t="41975" x="1682750" y="2705100"/>
          <p14:tracePt t="42024" x="1676400" y="2705100"/>
          <p14:tracePt t="42121" x="1670050" y="2705100"/>
          <p14:tracePt t="42128" x="1663700" y="2705100"/>
          <p14:tracePt t="42142" x="1657350" y="2711450"/>
          <p14:tracePt t="42142" x="1638300" y="2711450"/>
          <p14:tracePt t="42161" x="1625600" y="2717800"/>
          <p14:tracePt t="42161" x="1612900" y="2724150"/>
          <p14:tracePt t="42161" x="1600200" y="2724150"/>
          <p14:tracePt t="42182" x="1593850" y="2736850"/>
          <p14:tracePt t="42192" x="1581150" y="2743200"/>
          <p14:tracePt t="42192" x="1568450" y="2749550"/>
          <p14:tracePt t="42210" x="1555750" y="2762250"/>
          <p14:tracePt t="42210" x="1543050" y="2774950"/>
          <p14:tracePt t="42210" x="1530350" y="2787650"/>
          <p14:tracePt t="42230" x="1517650" y="2806700"/>
          <p14:tracePt t="42230" x="1504950" y="2825750"/>
          <p14:tracePt t="42244" x="1492250" y="2851150"/>
          <p14:tracePt t="42244" x="1479550" y="2876550"/>
          <p14:tracePt t="42261" x="1466850" y="2908300"/>
          <p14:tracePt t="42261" x="1454150" y="2933700"/>
          <p14:tracePt t="42278" x="1441450" y="2965450"/>
          <p14:tracePt t="42278" x="1422400" y="3003550"/>
          <p14:tracePt t="42294" x="1403350" y="3041650"/>
          <p14:tracePt t="42294" x="1371600" y="3117850"/>
          <p14:tracePt t="42311" x="1352550" y="3155950"/>
          <p14:tracePt t="42311" x="1339850" y="3194050"/>
          <p14:tracePt t="42328" x="1320800" y="3238500"/>
          <p14:tracePt t="42328" x="1301750" y="3276600"/>
          <p14:tracePt t="42344" x="1289050" y="3314700"/>
          <p14:tracePt t="42344" x="1257300" y="3384550"/>
          <p14:tracePt t="42362" x="1244600" y="3416300"/>
          <p14:tracePt t="42362" x="1231900" y="3448050"/>
          <p14:tracePt t="42378" x="1225550" y="3473450"/>
          <p14:tracePt t="42378" x="1212850" y="3492500"/>
          <p14:tracePt t="42395" x="1200150" y="3511550"/>
          <p14:tracePt t="42395" x="1193800" y="3530600"/>
          <p14:tracePt t="42411" x="1187450" y="3543300"/>
          <p14:tracePt t="42411" x="1181100" y="3556000"/>
          <p14:tracePt t="42411" x="1174750" y="3568700"/>
          <p14:tracePt t="42432" x="1168400" y="3575050"/>
          <p14:tracePt t="42432" x="1162050" y="3581400"/>
          <p14:tracePt t="42447" x="1155700" y="3581400"/>
          <p14:tracePt t="42460" x="1149350" y="3581400"/>
          <p14:tracePt t="42477" x="1143000" y="3575050"/>
          <p14:tracePt t="42477" x="1136650" y="3575050"/>
          <p14:tracePt t="42494" x="1130300" y="3568700"/>
          <p14:tracePt t="42494" x="1117600" y="3568700"/>
          <p14:tracePt t="42494" x="1111250" y="3562350"/>
          <p14:tracePt t="42513" x="1098550" y="3562350"/>
          <p14:tracePt t="42527" x="1092200" y="3562350"/>
          <p14:tracePt t="42527" x="1066800" y="3562350"/>
          <p14:tracePt t="42545" x="1054100" y="3562350"/>
          <p14:tracePt t="42545" x="1041400" y="3562350"/>
          <p14:tracePt t="42562" x="1028700" y="3562350"/>
          <p14:tracePt t="42562" x="1016000" y="3562350"/>
          <p14:tracePt t="42578" x="996950" y="3562350"/>
          <p14:tracePt t="42578" x="984250" y="3568700"/>
          <p14:tracePt t="42595" x="971550" y="3568700"/>
          <p14:tracePt t="42595" x="939800" y="3575050"/>
          <p14:tracePt t="42612" x="920750" y="3581400"/>
          <p14:tracePt t="42612" x="901700" y="3581400"/>
          <p14:tracePt t="42628" x="889000" y="3587750"/>
          <p14:tracePt t="42628" x="876300" y="3594100"/>
          <p14:tracePt t="42645" x="857250" y="3600450"/>
          <p14:tracePt t="42645" x="831850" y="3606800"/>
          <p14:tracePt t="42663" x="819150" y="3613150"/>
          <p14:tracePt t="42663" x="806450" y="3619500"/>
          <p14:tracePt t="42680" x="793750" y="3625850"/>
          <p14:tracePt t="42680" x="787400" y="3632200"/>
          <p14:tracePt t="42695" x="774700" y="3632200"/>
          <p14:tracePt t="42695" x="768350" y="3638550"/>
          <p14:tracePt t="42712" x="755650" y="3638550"/>
          <p14:tracePt t="42712" x="742950" y="3644900"/>
          <p14:tracePt t="42729" x="736600" y="3644900"/>
          <p14:tracePt t="42729" x="730250" y="3651250"/>
          <p14:tracePt t="42745" x="723900" y="3651250"/>
          <p14:tracePt t="42745" x="717550" y="3651250"/>
          <p14:tracePt t="42762" x="711200" y="3651250"/>
          <p14:tracePt t="42762" x="704850" y="3651250"/>
          <p14:tracePt t="42779" x="698500" y="3651250"/>
          <p14:tracePt t="42779" x="692150" y="3651250"/>
          <p14:tracePt t="42797" x="685800" y="3651250"/>
          <p14:tracePt t="42812" x="679450" y="3651250"/>
          <p14:tracePt t="42828" x="673100" y="3657600"/>
          <p14:tracePt t="42845" x="666750" y="3657600"/>
          <p14:tracePt t="42861" x="660400" y="3657600"/>
          <p14:tracePt t="42878" x="647700" y="3657600"/>
          <p14:tracePt t="42878" x="647700" y="3651250"/>
          <p14:tracePt t="42897" x="641350" y="3651250"/>
          <p14:tracePt t="42912" x="628650" y="3644900"/>
          <p14:tracePt t="42931" x="622300" y="3644900"/>
          <p14:tracePt t="42947" x="615950" y="3638550"/>
          <p14:tracePt t="42962" x="615950" y="3625850"/>
          <p14:tracePt t="42962" x="609600" y="3619500"/>
          <p14:tracePt t="42980" x="812800" y="3644900"/>
          <p14:tracePt t="43091" x="844550" y="3638550"/>
          <p14:tracePt t="43097" x="914400" y="3638550"/>
          <p14:tracePt t="43113" x="984250" y="3638550"/>
          <p14:tracePt t="43129" x="1060450" y="3644900"/>
          <p14:tracePt t="43146" x="1136650" y="3651250"/>
          <p14:tracePt t="43163" x="1219200" y="3651250"/>
          <p14:tracePt t="43163" x="1257300" y="3657600"/>
          <p14:tracePt t="43183" x="1333500" y="3657600"/>
          <p14:tracePt t="43197" x="1403350" y="3663950"/>
          <p14:tracePt t="43213" x="1473200" y="3676650"/>
          <p14:tracePt t="43229" x="1543050" y="3689350"/>
          <p14:tracePt t="43246" x="1638300" y="3708400"/>
          <p14:tracePt t="43263" x="1695450" y="3714750"/>
          <p14:tracePt t="43280" x="1746250" y="3721100"/>
          <p14:tracePt t="43296" x="1797050" y="3727450"/>
          <p14:tracePt t="43313" x="1860550" y="3740150"/>
          <p14:tracePt t="43330" x="1898650" y="3746500"/>
          <p14:tracePt t="43346" x="1917700" y="3752850"/>
          <p14:tracePt t="43363" x="1949450" y="3752850"/>
          <p14:tracePt t="43381" x="1962150" y="3752850"/>
          <p14:tracePt t="43397" x="1968500" y="3752850"/>
          <p14:tracePt t="43413" x="1974850" y="3759200"/>
          <p14:tracePt t="43430" x="1981200" y="3759200"/>
          <p14:tracePt t="43450" x="1981200" y="3752850"/>
          <p14:tracePt t="43496" x="1981200" y="3746500"/>
          <p14:tracePt t="43517" x="1981200" y="3740150"/>
          <p14:tracePt t="43533" x="1981200" y="3733800"/>
          <p14:tracePt t="43549" x="1987550" y="3733800"/>
          <p14:tracePt t="43561" x="1987550" y="3727450"/>
          <p14:tracePt t="43577" x="1987550" y="3721100"/>
          <p14:tracePt t="43593" x="1993900" y="3721100"/>
          <p14:tracePt t="43609" x="2006600" y="3714750"/>
          <p14:tracePt t="43621" x="2012950" y="3714750"/>
          <p14:tracePt t="43630" x="2032000" y="3708400"/>
          <p14:tracePt t="43647" x="2057400" y="3702050"/>
          <p14:tracePt t="43664" x="2108200" y="3695700"/>
          <p14:tracePt t="43685" x="2146300" y="3689350"/>
          <p14:tracePt t="43698" x="2184400" y="3683000"/>
          <p14:tracePt t="43714" x="2228850" y="3676650"/>
          <p14:tracePt t="43731" x="2298700" y="3670300"/>
          <p14:tracePt t="43749" x="2355850" y="3663950"/>
          <p14:tracePt t="43765" x="2406650" y="3663950"/>
          <p14:tracePt t="43781" x="2463800" y="3663950"/>
          <p14:tracePt t="43798" x="2527300" y="3663950"/>
          <p14:tracePt t="43815" x="2578100" y="3663950"/>
          <p14:tracePt t="43815" x="2609850" y="3663950"/>
          <p14:tracePt t="43834" x="2667000" y="3657600"/>
          <p14:tracePt t="43849" x="2724150" y="3657600"/>
          <p14:tracePt t="43865" x="2774950" y="3657600"/>
          <p14:tracePt t="43882" x="2825750" y="3657600"/>
          <p14:tracePt t="43898" x="2882900" y="3663950"/>
          <p14:tracePt t="43915" x="2921000" y="3663950"/>
          <p14:tracePt t="43933" x="2952750" y="3663950"/>
          <p14:tracePt t="43949" x="2978150" y="3663950"/>
          <p14:tracePt t="43965" x="3009900" y="3663950"/>
          <p14:tracePt t="43982" x="3028950" y="3663950"/>
          <p14:tracePt t="43999" x="3041650" y="3663950"/>
          <p14:tracePt t="44016" x="3054350" y="3663950"/>
          <p14:tracePt t="44037" x="3060700" y="3663950"/>
          <p14:tracePt t="44049" x="3067050" y="3670300"/>
          <p14:tracePt t="44065" x="3073400" y="3670300"/>
          <p14:tracePt t="44082" x="3079750" y="3676650"/>
          <p14:tracePt t="44098" x="3098800" y="3683000"/>
          <p14:tracePt t="44117" x="3117850" y="3689350"/>
          <p14:tracePt t="44133" x="3143250" y="3689350"/>
          <p14:tracePt t="44149" x="3175000" y="3689350"/>
          <p14:tracePt t="44166" x="3206750" y="3689350"/>
          <p14:tracePt t="44182" x="3244850" y="3683000"/>
          <p14:tracePt t="44182" x="3270250" y="3683000"/>
          <p14:tracePt t="44201" x="3314700" y="3683000"/>
          <p14:tracePt t="44216" x="3359150" y="3683000"/>
          <p14:tracePt t="44233" x="3403600" y="3683000"/>
          <p14:tracePt t="44249" x="3448050" y="3689350"/>
          <p14:tracePt t="44266" x="3524250" y="3695700"/>
          <p14:tracePt t="44283" x="3575050" y="3695700"/>
          <p14:tracePt t="44300" x="3632200" y="3695700"/>
          <p14:tracePt t="44316" x="3676650" y="3695700"/>
          <p14:tracePt t="44334" x="3746500" y="3695700"/>
          <p14:tracePt t="44350" x="3790950" y="3702050"/>
          <p14:tracePt t="44366" x="3835400" y="3708400"/>
          <p14:tracePt t="44384" x="3898900" y="3714750"/>
          <p14:tracePt t="44402" x="3930650" y="3714750"/>
          <p14:tracePt t="44417" x="3962400" y="3708400"/>
          <p14:tracePt t="44436" x="3981450" y="3708400"/>
          <p14:tracePt t="44436" x="3994150" y="3708400"/>
          <p14:tracePt t="44453" x="4000500" y="3708400"/>
          <p14:tracePt t="44466" x="4025900" y="3708400"/>
          <p14:tracePt t="44486" x="4038600" y="3702050"/>
          <p14:tracePt t="44501" x="4044950" y="3702050"/>
          <p14:tracePt t="44517" x="4051300" y="3695700"/>
          <p14:tracePt t="44554" x="4057650" y="3702050"/>
          <p14:tracePt t="44605" x="4057650" y="3695700"/>
          <p14:tracePt t="44641" x="4057650" y="3689350"/>
          <p14:tracePt t="44672" x="4064000" y="3683000"/>
          <p14:tracePt t="44716" x="4070350" y="3683000"/>
          <p14:tracePt t="44748" x="4076700" y="3676650"/>
          <p14:tracePt t="44776" x="4076700" y="3670300"/>
          <p14:tracePt t="44809" x="4083050" y="3676650"/>
          <p14:tracePt t="44829" x="4089400" y="3676650"/>
          <p14:tracePt t="44853" x="4095750" y="3676650"/>
          <p14:tracePt t="44869" x="4102100" y="3683000"/>
          <p14:tracePt t="44881" x="4114800" y="3683000"/>
          <p14:tracePt t="44897" x="4121150" y="3683000"/>
          <p14:tracePt t="44913" x="4127500" y="3683000"/>
          <p14:tracePt t="44922" x="4140200" y="3683000"/>
          <p14:tracePt t="44935" x="4171950" y="3683000"/>
          <p14:tracePt t="44952" x="4197350" y="3689350"/>
          <p14:tracePt t="44968" x="4229100" y="3689350"/>
          <p14:tracePt t="44985" x="4286250" y="3689350"/>
          <p14:tracePt t="45002" x="4324350" y="3689350"/>
          <p14:tracePt t="45019" x="4368800" y="3689350"/>
          <p14:tracePt t="45035" x="4419600" y="3695700"/>
          <p14:tracePt t="45052" x="4495800" y="3702050"/>
          <p14:tracePt t="45069" x="4552950" y="3702050"/>
          <p14:tracePt t="45086" x="4610100" y="3702050"/>
          <p14:tracePt t="45102" x="4679950" y="3702050"/>
          <p14:tracePt t="45102" x="4711700" y="3702050"/>
          <p14:tracePt t="45122" x="4781550" y="3702050"/>
          <p14:tracePt t="45137" x="4851400" y="3702050"/>
          <p14:tracePt t="45153" x="4921250" y="3702050"/>
          <p14:tracePt t="45169" x="4997450" y="3702050"/>
          <p14:tracePt t="45186" x="5067300" y="3714750"/>
          <p14:tracePt t="45202" x="5137150" y="3721100"/>
          <p14:tracePt t="45202" x="5168900" y="3727450"/>
          <p14:tracePt t="45222" x="5232400" y="3733800"/>
          <p14:tracePt t="45236" x="5295900" y="3733800"/>
          <p14:tracePt t="45253" x="5359400" y="3733800"/>
          <p14:tracePt t="45269" x="5416550" y="3733800"/>
          <p14:tracePt t="45286" x="5492750" y="3733800"/>
          <p14:tracePt t="45303" x="5537200" y="3733800"/>
          <p14:tracePt t="45320" x="5581650" y="3740150"/>
          <p14:tracePt t="45336" x="5645150" y="3740150"/>
          <p14:tracePt t="45353" x="5683250" y="3740150"/>
          <p14:tracePt t="45370" x="5715000" y="3740150"/>
          <p14:tracePt t="45386" x="5753100" y="3733800"/>
          <p14:tracePt t="45403" x="5803900" y="3733800"/>
          <p14:tracePt t="45421" x="5842000" y="3733800"/>
          <p14:tracePt t="45437" x="5873750" y="3740150"/>
          <p14:tracePt t="45455" x="5918200" y="3740150"/>
          <p14:tracePt t="45470" x="5956300" y="3740150"/>
          <p14:tracePt t="45487" x="6013450" y="3740150"/>
          <p14:tracePt t="45505" x="6051550" y="3733800"/>
          <p14:tracePt t="45521" x="6089650" y="3733800"/>
          <p14:tracePt t="45537" x="6134100" y="3733800"/>
          <p14:tracePt t="45537" x="6153150" y="3733800"/>
          <p14:tracePt t="45558" x="6172200" y="3727450"/>
          <p14:tracePt t="45570" x="6216650" y="3727450"/>
          <p14:tracePt t="45570" x="6235700" y="3727450"/>
          <p14:tracePt t="45590" x="6267450" y="3721100"/>
          <p14:tracePt t="45604" x="6305550" y="3714750"/>
          <p14:tracePt t="45621" x="6330950" y="3708400"/>
          <p14:tracePt t="45637" x="6375400" y="3708400"/>
          <p14:tracePt t="45654" x="6400800" y="3708400"/>
          <p14:tracePt t="45671" x="6432550" y="3708400"/>
          <p14:tracePt t="45688" x="6464300" y="3708400"/>
          <p14:tracePt t="45704" x="6502400" y="3702050"/>
          <p14:tracePt t="45721" x="6527800" y="3702050"/>
          <p14:tracePt t="45738" x="6553200" y="3702050"/>
          <p14:tracePt t="45754" x="6572250" y="3702050"/>
          <p14:tracePt t="45754" x="6578600" y="3702050"/>
          <p14:tracePt t="45774" x="6591300" y="3702050"/>
          <p14:tracePt t="45790" x="6604000" y="3702050"/>
          <p14:tracePt t="45807" x="6610350" y="3702050"/>
          <p14:tracePt t="45821" x="6616700" y="3702050"/>
          <p14:tracePt t="45838" x="6623050" y="3702050"/>
          <p14:tracePt t="45854" x="6623050" y="3695700"/>
          <p14:tracePt t="45892" x="6616700" y="3689350"/>
          <p14:tracePt t="45917" x="6610350" y="3689350"/>
          <p14:tracePt t="45942" x="6616700" y="3689350"/>
          <p14:tracePt t="45985" x="6623050" y="3689350"/>
          <p14:tracePt t="45993" x="6629400" y="3689350"/>
          <p14:tracePt t="46005" x="6654800" y="3695700"/>
          <p14:tracePt t="46022" x="6673850" y="3695700"/>
          <p14:tracePt t="46038" x="6705600" y="3708400"/>
          <p14:tracePt t="46055" x="6756400" y="3714750"/>
          <p14:tracePt t="46073" x="6794500" y="3727450"/>
          <p14:tracePt t="46089" x="6832600" y="3733800"/>
          <p14:tracePt t="46105" x="6877050" y="3740150"/>
          <p14:tracePt t="46122" x="6915150" y="3740150"/>
          <p14:tracePt t="46139" x="6978650" y="3740150"/>
          <p14:tracePt t="46158" x="7010400" y="3746500"/>
          <p14:tracePt t="46173" x="7048500" y="3746500"/>
          <p14:tracePt t="46189" x="7080250" y="3746500"/>
          <p14:tracePt t="46206" x="7105650" y="3746500"/>
          <p14:tracePt t="46223" x="7131050" y="3740150"/>
          <p14:tracePt t="46223" x="7143750" y="3740150"/>
          <p14:tracePt t="46242" x="7169150" y="3740150"/>
          <p14:tracePt t="46256" x="7194550" y="3733800"/>
          <p14:tracePt t="46273" x="7226300" y="3733800"/>
          <p14:tracePt t="46289" x="7251700" y="3740150"/>
          <p14:tracePt t="46289" x="7270750" y="3740150"/>
          <p14:tracePt t="46289" x="7283450" y="3740150"/>
          <p14:tracePt t="46314" x="7296150" y="3740150"/>
          <p14:tracePt t="46322" x="7327900" y="3733800"/>
          <p14:tracePt t="46340" x="7359650" y="3733800"/>
          <p14:tracePt t="46356" x="7404100" y="3733800"/>
          <p14:tracePt t="46373" x="7429500" y="3740150"/>
          <p14:tracePt t="46390" x="7448550" y="3746500"/>
          <p14:tracePt t="46406" x="7467600" y="3752850"/>
          <p14:tracePt t="46423" x="7493000" y="3759200"/>
          <p14:tracePt t="46441" x="7505700" y="3765550"/>
          <p14:tracePt t="46459" x="7512050" y="3765550"/>
          <p14:tracePt t="46473" x="7518400" y="3765550"/>
          <p14:tracePt t="46490" x="7524750" y="3765550"/>
          <p14:tracePt t="46506" x="7531100" y="3765550"/>
          <p14:tracePt t="46524" x="7537450" y="3765550"/>
          <p14:tracePt t="46541" x="7543800" y="3765550"/>
          <p14:tracePt t="46557" x="7550150" y="3765550"/>
          <p14:tracePt t="46577" x="7556500" y="3765550"/>
          <p14:tracePt t="46593" x="7562850" y="3765550"/>
          <p14:tracePt t="46609" x="7569200" y="3765550"/>
          <p14:tracePt t="46623" x="7575550" y="3759200"/>
          <p14:tracePt t="46640" x="7581900" y="3759200"/>
          <p14:tracePt t="46657" x="7588250" y="3752850"/>
          <p14:tracePt t="46674" x="7594600" y="3752850"/>
          <p14:tracePt t="46690" x="7607300" y="3746500"/>
          <p14:tracePt t="46707" x="7613650" y="3746500"/>
          <p14:tracePt t="46724" x="7626350" y="3740150"/>
          <p14:tracePt t="46741" x="7632700" y="3733800"/>
          <p14:tracePt t="46757" x="7639050" y="3733800"/>
          <p14:tracePt t="46774" x="7639050" y="3727450"/>
          <p14:tracePt t="46809" x="7632700" y="3721100"/>
          <p14:tracePt t="46869" x="7639050" y="3714750"/>
          <p14:tracePt t="46921" x="7645400" y="3714750"/>
          <p14:tracePt t="46937" x="7651750" y="3714750"/>
          <p14:tracePt t="46945" x="7658100" y="3714750"/>
          <p14:tracePt t="46958" x="7677150" y="3714750"/>
          <p14:tracePt t="46958" x="7689850" y="3714750"/>
          <p14:tracePt t="46978" x="7715250" y="3714750"/>
          <p14:tracePt t="46992" x="7740650" y="3714750"/>
          <p14:tracePt t="47009" x="7766050" y="3714750"/>
          <p14:tracePt t="47026" x="7810500" y="3714750"/>
          <p14:tracePt t="47042" x="7835900" y="3714750"/>
          <p14:tracePt t="47060" x="7867650" y="3721100"/>
          <p14:tracePt t="47075" x="7912100" y="3721100"/>
          <p14:tracePt t="47093" x="7943850" y="3727450"/>
          <p14:tracePt t="47109" x="7969250" y="3727450"/>
          <p14:tracePt t="47125" x="7994650" y="3727450"/>
          <p14:tracePt t="47142" x="8020050" y="3727450"/>
          <p14:tracePt t="47159" x="8058150" y="3727450"/>
          <p14:tracePt t="47177" x="8083550" y="3727450"/>
          <p14:tracePt t="47193" x="8108950" y="3727450"/>
          <p14:tracePt t="47209" x="8140700" y="3727450"/>
          <p14:tracePt t="47226" x="8166100" y="3727450"/>
          <p14:tracePt t="47242" x="8197850" y="3727450"/>
          <p14:tracePt t="47242" x="8210550" y="3727450"/>
          <p14:tracePt t="47262" x="8242300" y="3733800"/>
          <p14:tracePt t="47276" x="8267700" y="3733800"/>
          <p14:tracePt t="47293" x="8286750" y="3733800"/>
          <p14:tracePt t="47309" x="8299450" y="3733800"/>
          <p14:tracePt t="47326" x="8324850" y="3733800"/>
          <p14:tracePt t="47343" x="8337550" y="3733800"/>
          <p14:tracePt t="47365" x="8343900" y="3733800"/>
          <p14:tracePt t="47381" x="8350250" y="3733800"/>
          <p14:tracePt t="47512" x="8356600" y="3740150"/>
          <p14:tracePt t="47573" x="8356600" y="3746500"/>
          <p14:tracePt t="47589" x="8350250" y="3746500"/>
          <p14:tracePt t="47613" x="8343900" y="3740150"/>
          <p14:tracePt t="47620" x="8331200" y="3733800"/>
          <p14:tracePt t="47629" x="8318500" y="3733800"/>
          <p14:tracePt t="47629" x="8305800" y="3727450"/>
          <p14:tracePt t="47645" x="8286750" y="3721100"/>
          <p14:tracePt t="47645" x="8267700" y="3714750"/>
          <p14:tracePt t="47661" x="8255000" y="3714750"/>
          <p14:tracePt t="47661" x="8235950" y="3714750"/>
          <p14:tracePt t="47661" x="8216900" y="3714750"/>
          <p14:tracePt t="47683" x="8204200" y="3714750"/>
          <p14:tracePt t="47683" x="8191500" y="3721100"/>
          <p14:tracePt t="47695" x="8178800" y="3727450"/>
          <p14:tracePt t="47695" x="8172450" y="3733800"/>
          <p14:tracePt t="47712" x="8166100" y="3740150"/>
          <p14:tracePt t="47712" x="8159750" y="3740150"/>
          <p14:tracePt t="47728" x="8153400" y="3746500"/>
          <p14:tracePt t="47728" x="8147050" y="3752850"/>
          <p14:tracePt t="47745" x="8147050" y="3759200"/>
          <p14:tracePt t="47745" x="8140700" y="3759200"/>
          <p14:tracePt t="47762" x="8134350" y="3771900"/>
          <p14:tracePt t="47777" x="8134350" y="3778250"/>
          <p14:tracePt t="47794" x="8128000" y="3784600"/>
          <p14:tracePt t="47811" x="8134350" y="3784600"/>
          <p14:tracePt t="47853" x="8134350" y="3778250"/>
          <p14:tracePt t="47868" x="8140700" y="3778250"/>
          <p14:tracePt t="47881" x="8147050" y="3784600"/>
          <p14:tracePt t="47913" x="8140700" y="3790950"/>
          <p14:tracePt t="47933" x="8134350" y="3790950"/>
          <p14:tracePt t="47956" x="8128000" y="3790950"/>
          <p14:tracePt t="47981" x="8128000" y="3784600"/>
          <p14:tracePt t="48008" x="8134350" y="3784600"/>
          <p14:tracePt t="48032" x="8140700" y="3784600"/>
          <p14:tracePt t="48049" x="8147050" y="3790950"/>
          <p14:tracePt t="48060" x="8153400" y="3790950"/>
          <p14:tracePt t="48076" x="8159750" y="3797300"/>
          <p14:tracePt t="48093" x="8166100" y="3797300"/>
          <p14:tracePt t="48109" x="8172450" y="3803650"/>
          <p14:tracePt t="48121" x="8185150" y="3803650"/>
          <p14:tracePt t="48136" x="8191500" y="3803650"/>
          <p14:tracePt t="48153" x="8197850" y="3803650"/>
          <p14:tracePt t="48169" x="8210550" y="3803650"/>
          <p14:tracePt t="48181" x="8216900" y="3810000"/>
          <p14:tracePt t="48213" x="8223250" y="3816350"/>
          <p14:tracePt t="48229" x="8229600" y="3822700"/>
          <p14:tracePt t="48241" x="8229600" y="3829050"/>
          <p14:tracePt t="48257" x="8235950" y="3835400"/>
          <p14:tracePt t="48265" x="8235950" y="3841750"/>
          <p14:tracePt t="48279" x="8235950" y="3848100"/>
          <p14:tracePt t="48279" x="8235950" y="3854450"/>
          <p14:tracePt t="48297" x="8235950" y="3860800"/>
          <p14:tracePt t="48312" x="8242300" y="3860800"/>
          <p14:tracePt t="48377" x="8248650" y="3860800"/>
          <p14:tracePt t="48393" x="8255000" y="3860800"/>
          <p14:tracePt t="48408" x="8261350" y="3860800"/>
          <p14:tracePt t="48437" x="8267700" y="3860800"/>
          <p14:tracePt t="48460" x="8261350" y="3867150"/>
          <p14:tracePt t="48549" x="8255000" y="3873500"/>
          <p14:tracePt t="48593" x="8248650" y="3873500"/>
          <p14:tracePt t="48608" x="8242300" y="3873500"/>
          <p14:tracePt t="48624" x="8235950" y="3873500"/>
          <p14:tracePt t="48641" x="8229600" y="3873500"/>
          <p14:tracePt t="48649" x="8223250" y="3873500"/>
          <p14:tracePt t="48649" x="8210550" y="3867150"/>
          <p14:tracePt t="48665" x="8204200" y="3867150"/>
          <p14:tracePt t="48665" x="8191500" y="3867150"/>
          <p14:tracePt t="48683" x="8172450" y="3867150"/>
          <p14:tracePt t="48683" x="8153400" y="3867150"/>
          <p14:tracePt t="48698" x="8134350" y="3867150"/>
          <p14:tracePt t="48698" x="8077200" y="3873500"/>
          <p14:tracePt t="48715" x="8039100" y="3873500"/>
          <p14:tracePt t="48715" x="8001000" y="3879850"/>
          <p14:tracePt t="48733" x="7956550" y="3892550"/>
          <p14:tracePt t="48733" x="7905750" y="3898900"/>
          <p14:tracePt t="48748" x="7848600" y="3911600"/>
          <p14:tracePt t="48748" x="7791450" y="3924300"/>
          <p14:tracePt t="48766" x="7721600" y="3937000"/>
          <p14:tracePt t="48766" x="7575550" y="3962400"/>
          <p14:tracePt t="48782" x="7493000" y="3975100"/>
          <p14:tracePt t="48782" x="7410450" y="3987800"/>
          <p14:tracePt t="48799" x="7315200" y="4000500"/>
          <p14:tracePt t="48799" x="7213600" y="4013200"/>
          <p14:tracePt t="48817" x="7112000" y="4025900"/>
          <p14:tracePt t="48817" x="6997700" y="4038600"/>
          <p14:tracePt t="48817" x="6883400" y="4051300"/>
          <p14:tracePt t="48836" x="6756400" y="4064000"/>
          <p14:tracePt t="48836" x="6629400" y="4083050"/>
          <p14:tracePt t="48850" x="6489700" y="4102100"/>
          <p14:tracePt t="48850" x="6350000" y="4121150"/>
          <p14:tracePt t="48867" x="6203950" y="4146550"/>
          <p14:tracePt t="48867" x="6051550" y="4171950"/>
          <p14:tracePt t="48884" x="5892800" y="4197350"/>
          <p14:tracePt t="48884" x="5734050" y="4229100"/>
          <p14:tracePt t="48900" x="5575300" y="4260850"/>
          <p14:tracePt t="48900" x="5416550" y="4298950"/>
          <p14:tracePt t="48900" x="5257800" y="4330700"/>
          <p14:tracePt t="48919" x="5099050" y="4362450"/>
          <p14:tracePt t="48919" x="4946650" y="4400550"/>
          <p14:tracePt t="48936" x="4794250" y="4432300"/>
          <p14:tracePt t="48936" x="4648200" y="4464050"/>
          <p14:tracePt t="48951" x="4502150" y="4495800"/>
          <p14:tracePt t="48951" x="4362450" y="4527550"/>
          <p14:tracePt t="48967" x="4229100" y="4552950"/>
          <p14:tracePt t="48967" x="4089400" y="4584700"/>
          <p14:tracePt t="48984" x="3956050" y="4603750"/>
          <p14:tracePt t="48984" x="3829050" y="4629150"/>
          <p14:tracePt t="48984" x="3702050" y="4654550"/>
          <p14:tracePt t="49002" x="3581400" y="4679950"/>
          <p14:tracePt t="49002" x="3467100" y="4705350"/>
          <p14:tracePt t="49017" x="3352800" y="4724400"/>
          <p14:tracePt t="49017" x="3244850" y="4743450"/>
          <p14:tracePt t="49034" x="3143250" y="4762500"/>
          <p14:tracePt t="49034" x="3041650" y="4787900"/>
          <p14:tracePt t="49051" x="2946400" y="4800600"/>
          <p14:tracePt t="49051" x="2857500" y="4813300"/>
          <p14:tracePt t="49067" x="2768600" y="4826000"/>
          <p14:tracePt t="49067" x="2597150" y="4832350"/>
          <p14:tracePt t="49084" x="2514600" y="4838700"/>
          <p14:tracePt t="49084" x="2432050" y="4838700"/>
          <p14:tracePt t="49101" x="2355850" y="4838700"/>
          <p14:tracePt t="49101" x="2279650" y="4838700"/>
          <p14:tracePt t="49117" x="2197100" y="4838700"/>
          <p14:tracePt t="49117" x="2044700" y="4826000"/>
          <p14:tracePt t="49134" x="1968500" y="4819650"/>
          <p14:tracePt t="49134" x="1892300" y="4813300"/>
          <p14:tracePt t="49151" x="1822450" y="4800600"/>
          <p14:tracePt t="49151" x="1752600" y="4787900"/>
          <p14:tracePt t="49167" x="1682750" y="4768850"/>
          <p14:tracePt t="49167" x="1612900" y="4749800"/>
          <p14:tracePt t="49184" x="1549400" y="4730750"/>
          <p14:tracePt t="49184" x="1485900" y="4705350"/>
          <p14:tracePt t="49184" x="1428750" y="4686300"/>
          <p14:tracePt t="49203" x="1365250" y="4667250"/>
          <p14:tracePt t="49203" x="1308100" y="4648200"/>
          <p14:tracePt t="49218" x="1250950" y="4629150"/>
          <p14:tracePt t="49218" x="1193800" y="4610100"/>
          <p14:tracePt t="49235" x="1143000" y="4597400"/>
          <p14:tracePt t="49235" x="1092200" y="4578350"/>
          <p14:tracePt t="49251" x="1047750" y="4559300"/>
          <p14:tracePt t="49251" x="1003300" y="4540250"/>
          <p14:tracePt t="49268" x="965200" y="4514850"/>
          <p14:tracePt t="49268" x="933450" y="4489450"/>
          <p14:tracePt t="49268" x="901700" y="4464050"/>
          <p14:tracePt t="49287" x="876300" y="4438650"/>
          <p14:tracePt t="49300" x="850900" y="4419600"/>
          <p14:tracePt t="49300" x="806450" y="4375150"/>
          <p14:tracePt t="49318" x="787400" y="4362450"/>
          <p14:tracePt t="49318" x="768350" y="4349750"/>
          <p14:tracePt t="49335" x="749300" y="4337050"/>
          <p14:tracePt t="49335" x="736600" y="4324350"/>
          <p14:tracePt t="49351" x="730250" y="4318000"/>
          <p14:tracePt t="49351" x="723900" y="4311650"/>
          <p14:tracePt t="49351" x="723900" y="4305300"/>
          <p14:tracePt t="49370" x="723900" y="4298950"/>
          <p14:tracePt t="49384" x="730250" y="4292600"/>
          <p14:tracePt t="49384" x="742950" y="4298950"/>
          <p14:tracePt t="49401" x="755650" y="4298950"/>
          <p14:tracePt t="49401" x="768350" y="4305300"/>
          <p14:tracePt t="49418" x="781050" y="4311650"/>
          <p14:tracePt t="49418" x="819150" y="4324350"/>
          <p14:tracePt t="49436" x="838200" y="4330700"/>
          <p14:tracePt t="49436" x="857250" y="4330700"/>
          <p14:tracePt t="49452" x="876300" y="4337050"/>
          <p14:tracePt t="49452" x="895350" y="4337050"/>
          <p14:tracePt t="49470" x="920750" y="4343400"/>
          <p14:tracePt t="49470" x="939800" y="4343400"/>
          <p14:tracePt t="49486" x="958850" y="4343400"/>
          <p14:tracePt t="49486" x="996950" y="4343400"/>
          <p14:tracePt t="49502" x="1016000" y="4343400"/>
          <p14:tracePt t="49502" x="1035050" y="4343400"/>
          <p14:tracePt t="49519" x="1054100" y="4349750"/>
          <p14:tracePt t="49536" x="1333500" y="4394200"/>
          <p14:tracePt t="49604" x="1377950" y="4406900"/>
          <p14:tracePt t="49610" x="1416050" y="4419600"/>
          <p14:tracePt t="49617" x="1498600" y="4445000"/>
          <p14:tracePt t="49635" x="1581150" y="4457700"/>
          <p14:tracePt t="49651" x="1670050" y="4464050"/>
          <p14:tracePt t="49651" x="1714500" y="4470400"/>
          <p14:tracePt t="49671" x="1803400" y="4470400"/>
          <p14:tracePt t="49687" x="1892300" y="4476750"/>
          <p14:tracePt t="49702" x="1987550" y="4476750"/>
          <p14:tracePt t="49718" x="2133600" y="4483100"/>
          <p14:tracePt t="49735" x="2228850" y="4483100"/>
          <p14:tracePt t="49752" x="2317750" y="4483100"/>
          <p14:tracePt t="49768" x="2393950" y="4483100"/>
          <p14:tracePt t="49785" x="2495550" y="4476750"/>
          <p14:tracePt t="49802" x="2552700" y="4476750"/>
          <p14:tracePt t="49819" x="2597150" y="4483100"/>
          <p14:tracePt t="49835" x="2635250" y="4483100"/>
          <p14:tracePt t="49835" x="2654300" y="4483100"/>
          <p14:tracePt t="49855" x="2686050" y="4483100"/>
          <p14:tracePt t="49870" x="2711450" y="4483100"/>
          <p14:tracePt t="49887" x="2730500" y="4489450"/>
          <p14:tracePt t="49902" x="2749550" y="4489450"/>
          <p14:tracePt t="49919" x="2762250" y="4489450"/>
          <p14:tracePt t="49936" x="2774950" y="4495800"/>
          <p14:tracePt t="49955" x="2781300" y="4495800"/>
          <p14:tracePt t="49969" x="2794000" y="4495800"/>
          <p14:tracePt t="49985" x="2800350" y="4489450"/>
          <p14:tracePt t="50006" x="2806700" y="4483100"/>
          <p14:tracePt t="50030" x="2806700" y="4476750"/>
          <p14:tracePt t="50074" x="2813050" y="4470400"/>
          <p14:tracePt t="50094" x="2813050" y="4464050"/>
          <p14:tracePt t="50109" x="2819400" y="4457700"/>
          <p14:tracePt t="50117" x="2825750" y="4457700"/>
          <p14:tracePt t="50126" x="2832100" y="4457700"/>
          <p14:tracePt t="50136" x="2863850" y="4457700"/>
          <p14:tracePt t="50154" x="2895600" y="4457700"/>
          <p14:tracePt t="50170" x="2933700" y="4457700"/>
          <p14:tracePt t="50187" x="2984500" y="4464050"/>
          <p14:tracePt t="50203" x="3035300" y="4464050"/>
          <p14:tracePt t="50220" x="3130550" y="4470400"/>
          <p14:tracePt t="50238" x="3200400" y="4470400"/>
          <p14:tracePt t="50255" x="3270250" y="4464050"/>
          <p14:tracePt t="50270" x="3340100" y="4464050"/>
          <p14:tracePt t="50287" x="3416300" y="4457700"/>
          <p14:tracePt t="50287" x="3448050" y="4451350"/>
          <p14:tracePt t="50308" x="3486150" y="4451350"/>
          <p14:tracePt t="50320" x="3581400" y="4445000"/>
          <p14:tracePt t="50337" x="3644900" y="4445000"/>
          <p14:tracePt t="50354" x="3695700" y="4445000"/>
          <p14:tracePt t="50370" x="3733800" y="4445000"/>
          <p14:tracePt t="50387" x="3778250" y="4438650"/>
          <p14:tracePt t="50404" x="3797300" y="4432300"/>
          <p14:tracePt t="50420" x="3810000" y="4432300"/>
          <p14:tracePt t="50437" x="3822700" y="4432300"/>
          <p14:tracePt t="50456" x="3829050" y="4432300"/>
          <p14:tracePt t="50470" x="3829050" y="4438650"/>
          <p14:tracePt t="50494" x="3822700" y="4432300"/>
          <p14:tracePt t="50529" x="3829050" y="4432300"/>
          <p14:tracePt t="50614" x="3835400" y="4432300"/>
          <p14:tracePt t="50634" x="3841750" y="4425950"/>
          <p14:tracePt t="50657" x="3848100" y="4425950"/>
          <p14:tracePt t="50690" x="3854450" y="4425950"/>
          <p14:tracePt t="50710" x="3860800" y="4425950"/>
          <p14:tracePt t="50726" x="3867150" y="4425950"/>
          <p14:tracePt t="50742" x="3873500" y="4425950"/>
          <p14:tracePt t="50753" x="3886200" y="4425950"/>
          <p14:tracePt t="50769" x="3892550" y="4425950"/>
          <p14:tracePt t="50786" x="3898900" y="4432300"/>
          <p14:tracePt t="50794" x="3905250" y="4432300"/>
          <p14:tracePt t="50805" x="3930650" y="4438650"/>
          <p14:tracePt t="50822" x="3949700" y="4445000"/>
          <p14:tracePt t="50839" x="3968750" y="4451350"/>
          <p14:tracePt t="50855" x="3994150" y="4451350"/>
          <p14:tracePt t="50855" x="4006850" y="4451350"/>
          <p14:tracePt t="50875" x="4038600" y="4451350"/>
          <p14:tracePt t="50890" x="4076700" y="4451350"/>
          <p14:tracePt t="50906" x="4121150" y="4445000"/>
          <p14:tracePt t="50922" x="4171950" y="4445000"/>
          <p14:tracePt t="50939" x="4229100" y="4438650"/>
          <p14:tracePt t="50939" x="4260850" y="4438650"/>
          <p14:tracePt t="50959" x="4286250" y="4438650"/>
          <p14:tracePt t="50972" x="4375150" y="4432300"/>
          <p14:tracePt t="50990" x="4432300" y="4438650"/>
          <p14:tracePt t="51006" x="4489450" y="4445000"/>
          <p14:tracePt t="51023" x="4546600" y="4451350"/>
          <p14:tracePt t="51039" x="4622800" y="4457700"/>
          <p14:tracePt t="51059" x="4667250" y="4457700"/>
          <p14:tracePt t="51073" x="4718050" y="4457700"/>
          <p14:tracePt t="51089" x="4762500" y="4451350"/>
          <p14:tracePt t="51106" x="4826000" y="4451350"/>
          <p14:tracePt t="51123" x="4864100" y="4451350"/>
          <p14:tracePt t="51139" x="4895850" y="4451350"/>
          <p14:tracePt t="51156" x="4940300" y="4457700"/>
          <p14:tracePt t="51174" x="4978400" y="4457700"/>
          <p14:tracePt t="51190" x="5010150" y="4451350"/>
          <p14:tracePt t="51206" x="5041900" y="4451350"/>
          <p14:tracePt t="51223" x="5073650" y="4451350"/>
          <p14:tracePt t="51240" x="5105400" y="4451350"/>
          <p14:tracePt t="51240" x="5124450" y="4451350"/>
          <p14:tracePt t="51258" x="5149850" y="4445000"/>
          <p14:tracePt t="51274" x="5181600" y="4445000"/>
          <p14:tracePt t="51291" x="5219700" y="4438650"/>
          <p14:tracePt t="51291" x="5232400" y="4445000"/>
          <p14:tracePt t="51312" x="5251450" y="4445000"/>
          <p14:tracePt t="51323" x="5295900" y="4451350"/>
          <p14:tracePt t="51323" x="5314950" y="4457700"/>
          <p14:tracePt t="51343" x="5359400" y="4470400"/>
          <p14:tracePt t="51357" x="5410200" y="4483100"/>
          <p14:tracePt t="51373" x="5454650" y="4483100"/>
          <p14:tracePt t="51390" x="5499100" y="4483100"/>
          <p14:tracePt t="51407" x="5581650" y="4470400"/>
          <p14:tracePt t="51424" x="5638800" y="4464050"/>
          <p14:tracePt t="51440" x="5702300" y="4457700"/>
          <p14:tracePt t="51457" x="5791200" y="4457700"/>
          <p14:tracePt t="51474" x="5848350" y="4457700"/>
          <p14:tracePt t="51491" x="5905500" y="4457700"/>
          <p14:tracePt t="51507" x="5962650" y="4457700"/>
          <p14:tracePt t="51524" x="6038850" y="4457700"/>
          <p14:tracePt t="51543" x="6089650" y="4457700"/>
          <p14:tracePt t="51558" x="6134100" y="4457700"/>
          <p14:tracePt t="51574" x="6178550" y="4451350"/>
          <p14:tracePt t="51591" x="6229350" y="4451350"/>
          <p14:tracePt t="51608" x="6267450" y="4445000"/>
          <p14:tracePt t="51608" x="6292850" y="4445000"/>
          <p14:tracePt t="51626" x="6324600" y="4438650"/>
          <p14:tracePt t="51642" x="6362700" y="4432300"/>
          <p14:tracePt t="51658" x="6400800" y="4425950"/>
          <p14:tracePt t="51674" x="6432550" y="4425950"/>
          <p14:tracePt t="51691" x="6464300" y="4419600"/>
          <p14:tracePt t="51691" x="6483350" y="4419600"/>
          <p14:tracePt t="51710" x="6515100" y="4413250"/>
          <p14:tracePt t="51725" x="6540500" y="4413250"/>
          <p14:tracePt t="51741" x="6565900" y="4413250"/>
          <p14:tracePt t="51758" x="6604000" y="4406900"/>
          <p14:tracePt t="51775" x="6629400" y="4400550"/>
          <p14:tracePt t="51792" x="6654800" y="4400550"/>
          <p14:tracePt t="51808" x="6680200" y="4400550"/>
          <p14:tracePt t="51825" x="6711950" y="4400550"/>
          <p14:tracePt t="51842" x="6737350" y="4400550"/>
          <p14:tracePt t="51859" x="6762750" y="4400550"/>
          <p14:tracePt t="51875" x="6788150" y="4400550"/>
          <p14:tracePt t="51875" x="6800850" y="4400550"/>
          <p14:tracePt t="51894" x="6826250" y="4400550"/>
          <p14:tracePt t="51910" x="6845300" y="4406900"/>
          <p14:tracePt t="51926" x="6864350" y="4413250"/>
          <p14:tracePt t="51942" x="6883400" y="4419600"/>
          <p14:tracePt t="51959" x="6896100" y="4425950"/>
          <p14:tracePt t="51975" x="6908800" y="4425950"/>
          <p14:tracePt t="51975" x="6915150" y="4425950"/>
          <p14:tracePt t="51995" x="6921500" y="4425950"/>
          <p14:tracePt t="52009" x="6934200" y="4425950"/>
          <p14:tracePt t="52026" x="6940550" y="4425950"/>
          <p14:tracePt t="52042" x="6946900" y="4425950"/>
          <p14:tracePt t="52059" x="6965950" y="4425950"/>
          <p14:tracePt t="52076" x="6978650" y="4425950"/>
          <p14:tracePt t="52093" x="6991350" y="4425950"/>
          <p14:tracePt t="52109" x="7010400" y="4419600"/>
          <p14:tracePt t="52126" x="7048500" y="4419600"/>
          <p14:tracePt t="52143" x="7086600" y="4419600"/>
          <p14:tracePt t="52159" x="7124700" y="4419600"/>
          <p14:tracePt t="52176" x="7181850" y="4419600"/>
          <p14:tracePt t="52194" x="7226300" y="4419600"/>
          <p14:tracePt t="52210" x="7270750" y="4419600"/>
          <p14:tracePt t="52226" x="7315200" y="4413250"/>
          <p14:tracePt t="52243" x="7366000" y="4413250"/>
          <p14:tracePt t="52260" x="7410450" y="4406900"/>
          <p14:tracePt t="52260" x="7429500" y="4406900"/>
          <p14:tracePt t="52278" x="7473950" y="4406900"/>
          <p14:tracePt t="52294" x="7512050" y="4406900"/>
          <p14:tracePt t="52310" x="7550150" y="4406900"/>
          <p14:tracePt t="52327" x="7588250" y="4406900"/>
          <p14:tracePt t="52343" x="7626350" y="4400550"/>
          <p14:tracePt t="52343" x="7645400" y="4400550"/>
          <p14:tracePt t="52363" x="7677150" y="4400550"/>
          <p14:tracePt t="52377" x="7715250" y="4400550"/>
          <p14:tracePt t="52393" x="7740650" y="4400550"/>
          <p14:tracePt t="52410" x="7772400" y="4400550"/>
          <p14:tracePt t="52427" x="7816850" y="4400550"/>
          <p14:tracePt t="52444" x="7848600" y="4400550"/>
          <p14:tracePt t="52461" x="7880350" y="4400550"/>
          <p14:tracePt t="52477" x="7931150" y="4400550"/>
          <p14:tracePt t="52494" x="7969250" y="4400550"/>
          <p14:tracePt t="52511" x="8013700" y="4406900"/>
          <p14:tracePt t="52527" x="8051800" y="4413250"/>
          <p14:tracePt t="52544" x="8121650" y="4425950"/>
          <p14:tracePt t="52562" x="8172450" y="4432300"/>
          <p14:tracePt t="52578" x="8216900" y="4432300"/>
          <p14:tracePt t="52594" x="8267700" y="4438650"/>
          <p14:tracePt t="52611" x="8318500" y="4451350"/>
          <p14:tracePt t="52628" x="8369300" y="4464050"/>
          <p14:tracePt t="52628" x="8394700" y="4470400"/>
          <p14:tracePt t="52647" x="8445500" y="4489450"/>
          <p14:tracePt t="52662" x="8489950" y="4508500"/>
          <p14:tracePt t="52678" x="8528050" y="4514850"/>
          <p14:tracePt t="52695" x="8559800" y="4514850"/>
          <p14:tracePt t="52711" x="8572500" y="4514850"/>
          <p14:tracePt t="52730" x="8578850" y="4508500"/>
          <p14:tracePt t="52744" x="8585200" y="4502150"/>
          <p14:tracePt t="52761" x="8585200" y="4495800"/>
          <p14:tracePt t="52778" x="8585200" y="4489450"/>
          <p14:tracePt t="52794" x="8578850" y="4489450"/>
          <p14:tracePt t="52811" x="8572500" y="4489450"/>
          <p14:tracePt t="52828" x="8566150" y="4489450"/>
          <p14:tracePt t="52844" x="8559800" y="4489450"/>
          <p14:tracePt t="52861" x="8553450" y="4483100"/>
          <p14:tracePt t="52878" x="8553450" y="4476750"/>
          <p14:tracePt t="52895" x="8553450" y="4470400"/>
          <p14:tracePt t="52911" x="8559800" y="4464050"/>
          <p14:tracePt t="52938" x="8566150" y="4464050"/>
          <p14:tracePt t="52954" x="8572500" y="4464050"/>
          <p14:tracePt t="52962" x="8578850" y="4457700"/>
          <p14:tracePt t="52978" x="8591550" y="4451350"/>
          <p14:tracePt t="52995" x="8597900" y="4451350"/>
          <p14:tracePt t="52995" x="8604250" y="4451350"/>
          <p14:tracePt t="53014" x="8610600" y="4457700"/>
          <p14:tracePt t="53030" x="8616950" y="4470400"/>
          <p14:tracePt t="53045" x="8616950" y="4483100"/>
          <p14:tracePt t="53063" x="8610600" y="4489450"/>
          <p14:tracePt t="53079" x="8578850" y="4495800"/>
          <p14:tracePt t="53096" x="8553450" y="4495800"/>
          <p14:tracePt t="53096" x="8534400" y="4495800"/>
          <p14:tracePt t="53114" x="8509000" y="4489450"/>
          <p14:tracePt t="53114" x="8477250" y="4489450"/>
          <p14:tracePt t="53130" x="8439150" y="4483100"/>
          <p14:tracePt t="53130" x="8407400" y="4483100"/>
          <p14:tracePt t="53147" x="8362950" y="4476750"/>
          <p14:tracePt t="53147" x="8267700" y="4470400"/>
          <p14:tracePt t="53164" x="8210550" y="4470400"/>
          <p14:tracePt t="53164" x="8153400" y="4470400"/>
          <p14:tracePt t="53183" x="8083550" y="4476750"/>
          <p14:tracePt t="53183" x="8013700" y="4476750"/>
          <p14:tracePt t="53197" x="7937500" y="4483100"/>
          <p14:tracePt t="53197" x="7772400" y="4502150"/>
          <p14:tracePt t="53215" x="7677150" y="4508500"/>
          <p14:tracePt t="53215" x="7581900" y="4521200"/>
          <p14:tracePt t="53231" x="7480300" y="4533900"/>
          <p14:tracePt t="53231" x="7372350" y="4546600"/>
          <p14:tracePt t="53247" x="7264400" y="4552950"/>
          <p14:tracePt t="53247" x="7150100" y="4572000"/>
          <p14:tracePt t="53264" x="7029450" y="4584700"/>
          <p14:tracePt t="53264" x="6775450" y="4610100"/>
          <p14:tracePt t="53283" x="6648450" y="4622800"/>
          <p14:tracePt t="53283" x="6515100" y="4635500"/>
          <p14:tracePt t="53298" x="6381750" y="4648200"/>
          <p14:tracePt t="53298" x="6248400" y="4660900"/>
          <p14:tracePt t="53315" x="6115050" y="4673600"/>
          <p14:tracePt t="53315" x="5981700" y="4686300"/>
          <p14:tracePt t="53331" x="5842000" y="4692650"/>
          <p14:tracePt t="53331" x="5708650" y="4699000"/>
          <p14:tracePt t="53331" x="5575300" y="4711700"/>
          <p14:tracePt t="53350" x="5435600" y="4718050"/>
          <p14:tracePt t="53363" x="5302250" y="4718050"/>
          <p14:tracePt t="53363" x="5035550" y="4730750"/>
          <p14:tracePt t="53383" x="4908550" y="4730750"/>
          <p14:tracePt t="53383" x="4775200" y="4737100"/>
          <p14:tracePt t="53398" x="4641850" y="4737100"/>
          <p14:tracePt t="53398" x="4508500" y="4743450"/>
          <p14:tracePt t="53415" x="4381500" y="4743450"/>
          <p14:tracePt t="53415" x="4121150" y="4756150"/>
          <p14:tracePt t="53436" x="3994150" y="4756150"/>
          <p14:tracePt t="53448" x="3867150" y="4756150"/>
          <p14:tracePt t="53448" x="3632200" y="4762500"/>
          <p14:tracePt t="53465" x="3517900" y="4762500"/>
          <p14:tracePt t="53465" x="3409950" y="4762500"/>
          <p14:tracePt t="53481" x="3302000" y="4756150"/>
          <p14:tracePt t="53481" x="3200400" y="4756150"/>
          <p14:tracePt t="53498" x="3098800" y="4749800"/>
          <p14:tracePt t="53498" x="2901950" y="4743450"/>
          <p14:tracePt t="53515" x="2800350" y="4743450"/>
          <p14:tracePt t="53515" x="2705100" y="4737100"/>
          <p14:tracePt t="53532" x="2616200" y="4730750"/>
          <p14:tracePt t="53532" x="2520950" y="4730750"/>
          <p14:tracePt t="53548" x="2438400" y="4724400"/>
          <p14:tracePt t="53548" x="2355850" y="4724400"/>
          <p14:tracePt t="53565" x="2273300" y="4718050"/>
          <p14:tracePt t="53565" x="2127250" y="4705350"/>
          <p14:tracePt t="53582" x="2057400" y="4699000"/>
          <p14:tracePt t="53582" x="1987550" y="4692650"/>
          <p14:tracePt t="53599" x="1917700" y="4679950"/>
          <p14:tracePt t="53599" x="1854200" y="4673600"/>
          <p14:tracePt t="53616" x="1790700" y="4660900"/>
          <p14:tracePt t="53616" x="1733550" y="4654550"/>
          <p14:tracePt t="53632" x="1676400" y="4648200"/>
          <p14:tracePt t="53632" x="1612900" y="4641850"/>
          <p14:tracePt t="53632" x="1555750" y="4641850"/>
          <p14:tracePt t="53651" x="1504950" y="4641850"/>
          <p14:tracePt t="53664" x="1447800" y="4641850"/>
          <p14:tracePt t="53664" x="1346200" y="4648200"/>
          <p14:tracePt t="53683" x="1301750" y="4654550"/>
          <p14:tracePt t="53683" x="1257300" y="4660900"/>
          <p14:tracePt t="53699" x="1219200" y="4667250"/>
          <p14:tracePt t="53699" x="1181100" y="4679950"/>
          <p14:tracePt t="53716" x="1149350" y="4686300"/>
          <p14:tracePt t="53716" x="1123950" y="4699000"/>
          <p14:tracePt t="53716" x="1098550" y="4705350"/>
          <p14:tracePt t="53735" x="1073150" y="4718050"/>
          <p14:tracePt t="53747" x="1054100" y="4730750"/>
          <p14:tracePt t="53747" x="1022350" y="4749800"/>
          <p14:tracePt t="53765" x="1003300" y="4762500"/>
          <p14:tracePt t="53765" x="990600" y="4768850"/>
          <p14:tracePt t="53783" x="984250" y="4775200"/>
          <p14:tracePt t="53783" x="971550" y="4781550"/>
          <p14:tracePt t="53799" x="965200" y="4787900"/>
          <p14:tracePt t="53799" x="952500" y="4787900"/>
          <p14:tracePt t="53816" x="946150" y="4787900"/>
          <p14:tracePt t="53816" x="939800" y="4787900"/>
          <p14:tracePt t="53833" x="939800" y="4781550"/>
          <p14:tracePt t="53848" x="927100" y="4775200"/>
          <p14:tracePt t="53848" x="927100" y="4768850"/>
          <p14:tracePt t="53866" x="920750" y="4762500"/>
          <p14:tracePt t="53866" x="920750" y="4756150"/>
          <p14:tracePt t="53883" x="927100" y="4749800"/>
          <p14:tracePt t="53898" x="927100" y="4743450"/>
          <p14:tracePt t="53915" x="933450" y="4737100"/>
          <p14:tracePt t="53932" x="939800" y="4737100"/>
          <p14:tracePt t="53950" x="939800" y="4730750"/>
          <p14:tracePt t="53966" x="933450" y="4724400"/>
          <p14:tracePt t="53966" x="927100" y="4718050"/>
          <p14:tracePt t="53983" x="920750" y="4718050"/>
          <p14:tracePt t="53983" x="914400" y="4711700"/>
          <p14:tracePt t="54000" x="901700" y="4705350"/>
          <p14:tracePt t="54000" x="889000" y="4699000"/>
          <p14:tracePt t="54000" x="876300" y="4692650"/>
          <p14:tracePt t="54019" x="863600" y="4686300"/>
          <p14:tracePt t="54032" x="844550" y="4686300"/>
          <p14:tracePt t="54032" x="812800" y="4679950"/>
          <p14:tracePt t="54050" x="793750" y="4679950"/>
          <p14:tracePt t="54050" x="774700" y="4673600"/>
          <p14:tracePt t="54067" x="755650" y="4673600"/>
          <p14:tracePt t="54067" x="742950" y="4673600"/>
          <p14:tracePt t="54084" x="723900" y="4673600"/>
          <p14:tracePt t="54084" x="711200" y="4673600"/>
          <p14:tracePt t="54084" x="692150" y="4673600"/>
          <p14:tracePt t="54102" x="679450" y="4679950"/>
          <p14:tracePt t="54102" x="666750" y="4679950"/>
          <p14:tracePt t="54117" x="654050" y="4686300"/>
          <p14:tracePt t="54117" x="647700" y="4692650"/>
          <p14:tracePt t="54133" x="641350" y="4699000"/>
          <p14:tracePt t="54133" x="635000" y="4705350"/>
          <p14:tracePt t="54151" x="635000" y="4711700"/>
          <p14:tracePt t="54166" x="641350" y="4718050"/>
          <p14:tracePt t="54166" x="660400" y="4737100"/>
          <p14:tracePt t="54184" x="666750" y="4743450"/>
          <p14:tracePt t="54184" x="679450" y="4749800"/>
          <p14:tracePt t="54200" x="692150" y="4756150"/>
          <p14:tracePt t="54200" x="704850" y="4762500"/>
          <p14:tracePt t="54217" x="723900" y="4768850"/>
          <p14:tracePt t="54217" x="762000" y="4768850"/>
          <p14:tracePt t="54235" x="787400" y="4768850"/>
          <p14:tracePt t="54251" x="1200150" y="4806950"/>
          <p14:tracePt t="54323" x="1250950" y="4813300"/>
          <p14:tracePt t="54326" x="1301750" y="4819650"/>
          <p14:tracePt t="54334" x="1397000" y="4826000"/>
          <p14:tracePt t="54350" x="1492250" y="4832350"/>
          <p14:tracePt t="54367" x="1574800" y="4832350"/>
          <p14:tracePt t="54383" x="1651000" y="4826000"/>
          <p14:tracePt t="54383" x="1682750" y="4819650"/>
          <p14:tracePt t="54402" x="1739900" y="4813300"/>
          <p14:tracePt t="54417" x="1790700" y="4813300"/>
          <p14:tracePt t="54434" x="1828800" y="4819650"/>
          <p14:tracePt t="54452" x="1854200" y="4819650"/>
          <p14:tracePt t="54467" x="1879600" y="4819650"/>
          <p14:tracePt t="54484" x="1885950" y="4819650"/>
          <p14:tracePt t="54500" x="1892300" y="4819650"/>
          <p14:tracePt t="54533" x="1898650" y="4826000"/>
          <p14:tracePt t="54558" x="1898650" y="4832350"/>
          <p14:tracePt t="54574" x="1905000" y="4838700"/>
          <p14:tracePt t="54590" x="1905000" y="4845050"/>
          <p14:tracePt t="54602" x="1911350" y="4845050"/>
          <p14:tracePt t="54626" x="1917700" y="4845050"/>
          <p14:tracePt t="54649" x="1924050" y="4851400"/>
          <p14:tracePt t="54670" x="1930400" y="4857750"/>
          <p14:tracePt t="54714" x="1943100" y="4857750"/>
          <p14:tracePt t="54730" x="1949450" y="4864100"/>
          <p14:tracePt t="54745" x="1962150" y="4864100"/>
          <p14:tracePt t="54754" x="1968500" y="4864100"/>
          <p14:tracePt t="54767" x="2000250" y="4864100"/>
          <p14:tracePt t="54785" x="2025650" y="4864100"/>
          <p14:tracePt t="54801" x="2051050" y="4864100"/>
          <p14:tracePt t="54819" x="2063750" y="4864100"/>
          <p14:tracePt t="54819" x="2089150" y="4851400"/>
          <p14:tracePt t="54837" x="2101850" y="4845050"/>
          <p14:tracePt t="54837" x="2114550" y="4838700"/>
          <p14:tracePt t="54852" x="2120900" y="4826000"/>
          <p14:tracePt t="54852" x="2127250" y="4813300"/>
          <p14:tracePt t="54869" x="2133600" y="4800600"/>
          <p14:tracePt t="54869" x="2146300" y="4787900"/>
          <p14:tracePt t="54886" x="2152650" y="4775200"/>
          <p14:tracePt t="54886" x="2178050" y="4749800"/>
          <p14:tracePt t="54903" x="2197100" y="4743450"/>
          <p14:tracePt t="54903" x="2209800" y="4737100"/>
          <p14:tracePt t="54920" x="2235200" y="4730750"/>
          <p14:tracePt t="54920" x="2254250" y="4730750"/>
          <p14:tracePt t="54936" x="2279650" y="4730750"/>
          <p14:tracePt t="54936" x="2305050" y="4724400"/>
          <p14:tracePt t="54936" x="2330450" y="4724400"/>
          <p14:tracePt t="54955" x="2362200" y="4724400"/>
          <p14:tracePt t="54955" x="2387600" y="4724400"/>
          <p14:tracePt t="54971" x="2419350" y="4724400"/>
          <p14:tracePt t="54971" x="2444750" y="4724400"/>
          <p14:tracePt t="54986" x="2476500" y="4724400"/>
          <p14:tracePt t="54986" x="2501900" y="4718050"/>
          <p14:tracePt t="55003" x="2533650" y="4718050"/>
          <p14:tracePt t="55003" x="2559050" y="4718050"/>
          <p14:tracePt t="55020" x="2584450" y="4718050"/>
          <p14:tracePt t="55020" x="2603500" y="4724400"/>
          <p14:tracePt t="55020" x="2628900" y="4724400"/>
          <p14:tracePt t="55039" x="2654300" y="4724400"/>
          <p14:tracePt t="55039" x="2673350" y="4724400"/>
          <p14:tracePt t="55057" x="2692400" y="4730750"/>
          <p14:tracePt t="55057" x="2711450" y="4730750"/>
          <p14:tracePt t="55070" x="2730500" y="4737100"/>
          <p14:tracePt t="55070" x="2749550" y="4737100"/>
          <p14:tracePt t="55087" x="2762250" y="4743450"/>
          <p14:tracePt t="55087" x="2774950" y="4749800"/>
          <p14:tracePt t="55104" x="2781300" y="4749800"/>
          <p14:tracePt t="55104" x="2794000" y="4756150"/>
          <p14:tracePt t="55104" x="2800350" y="4762500"/>
          <p14:tracePt t="55122" x="2806700" y="4762500"/>
          <p14:tracePt t="55135" x="2813050" y="4768850"/>
          <p14:tracePt t="55152" x="2813050" y="4775200"/>
          <p14:tracePt t="55169" x="2806700" y="4781550"/>
          <p14:tracePt t="55169" x="2800350" y="4781550"/>
          <p14:tracePt t="55187" x="2794000" y="4787900"/>
          <p14:tracePt t="55187" x="2781300" y="4800600"/>
          <p14:tracePt t="55203" x="2774950" y="4800600"/>
          <p14:tracePt t="55203" x="2768600" y="4806950"/>
          <p14:tracePt t="55220" x="2762250" y="4819650"/>
          <p14:tracePt t="55220" x="2762250" y="4826000"/>
          <p14:tracePt t="55237" x="2755900" y="4832350"/>
          <p14:tracePt t="55237" x="2749550" y="4845050"/>
          <p14:tracePt t="55254" x="2749550" y="4851400"/>
          <p14:tracePt t="55254" x="2743200" y="4864100"/>
          <p14:tracePt t="55270" x="2743200" y="4870450"/>
          <p14:tracePt t="55270" x="2743200" y="4876800"/>
          <p14:tracePt t="55288" x="2749550" y="4883150"/>
          <p14:tracePt t="55303" x="2749550" y="4889500"/>
          <p14:tracePt t="55323" x="2749550" y="4895850"/>
          <p14:tracePt t="55323" x="2755900" y="4902200"/>
          <p14:tracePt t="55338" x="2762250" y="4902200"/>
          <p14:tracePt t="55354" x="2768600" y="4908550"/>
          <p14:tracePt t="55370" x="2774950" y="4914900"/>
          <p14:tracePt t="55386" x="2781300" y="4914900"/>
          <p14:tracePt t="55403" x="2787650" y="4921250"/>
          <p14:tracePt t="55422" x="2794000" y="4914900"/>
          <p14:tracePt t="55465" x="2794000" y="4908550"/>
          <p14:tracePt t="55489" x="2800350" y="4908550"/>
          <p14:tracePt t="55509" x="2806700" y="4902200"/>
          <p14:tracePt t="55526" x="2813050" y="4895850"/>
          <p14:tracePt t="55542" x="2825750" y="4895850"/>
          <p14:tracePt t="55554" x="2825750" y="4889500"/>
          <p14:tracePt t="55571" x="2838450" y="4883150"/>
          <p14:tracePt t="55585" x="2844800" y="4876800"/>
          <p14:tracePt t="55602" x="2851150" y="4876800"/>
          <p14:tracePt t="55614" x="2857500" y="4876800"/>
          <p14:tracePt t="55629" x="2863850" y="4883150"/>
          <p14:tracePt t="55645" x="2870200" y="4883150"/>
          <p14:tracePt t="55669" x="2863850" y="4889500"/>
          <p14:tracePt t="55766" x="2857500" y="4889500"/>
          <p14:tracePt t="55789" x="2851150" y="4889500"/>
          <p14:tracePt t="55802" x="2844800" y="4883150"/>
          <p14:tracePt t="55834" x="2838450" y="4883150"/>
          <p14:tracePt t="55850" x="2838450" y="4870450"/>
          <p14:tracePt t="55862" x="2838450" y="4864100"/>
          <p14:tracePt t="55871" x="2838450" y="4857750"/>
          <p14:tracePt t="55888" x="2844800" y="4851400"/>
          <p14:tracePt t="55888" x="2851150" y="4845050"/>
          <p14:tracePt t="55906" x="2863850" y="4838700"/>
          <p14:tracePt t="55906" x="2895600" y="4832350"/>
          <p14:tracePt t="55923" x="2908300" y="4826000"/>
          <p14:tracePt t="55923" x="2933700" y="4826000"/>
          <p14:tracePt t="55939" x="2952750" y="4826000"/>
          <p14:tracePt t="55939" x="2978150" y="4826000"/>
          <p14:tracePt t="55956" x="3003550" y="4826000"/>
          <p14:tracePt t="55956" x="3028950" y="4826000"/>
          <p14:tracePt t="55956" x="3054350" y="4832350"/>
          <p14:tracePt t="55975" x="3086100" y="4838700"/>
          <p14:tracePt t="55975" x="3111500" y="4851400"/>
          <p14:tracePt t="55990" x="3143250" y="4857750"/>
          <p14:tracePt t="55990" x="3175000" y="4870450"/>
          <p14:tracePt t="56007" x="3213100" y="4883150"/>
          <p14:tracePt t="56007" x="3244850" y="4895850"/>
          <p14:tracePt t="56023" x="3276600" y="4908550"/>
          <p14:tracePt t="56023" x="3302000" y="4921250"/>
          <p14:tracePt t="56023" x="3333750" y="4927600"/>
          <p14:tracePt t="56042" x="3359150" y="4940300"/>
          <p14:tracePt t="56056" x="3384550" y="4946650"/>
          <p14:tracePt t="56056" x="3435350" y="4959350"/>
          <p14:tracePt t="56074" x="3454400" y="4959350"/>
          <p14:tracePt t="56074" x="3473450" y="4965700"/>
          <p14:tracePt t="56090" x="3492500" y="4965700"/>
          <p14:tracePt t="56090" x="3511550" y="4965700"/>
          <p14:tracePt t="56106" x="3530600" y="4965700"/>
          <p14:tracePt t="56106" x="3543300" y="4965700"/>
          <p14:tracePt t="56124" x="3556000" y="4965700"/>
          <p14:tracePt t="56124" x="3568700" y="4965700"/>
          <p14:tracePt t="56124" x="3575050" y="4965700"/>
          <p14:tracePt t="56142" x="3581400" y="4972050"/>
          <p14:tracePt t="56155" x="3568700" y="4972050"/>
          <p14:tracePt t="56178" x="3556000" y="4972050"/>
          <p14:tracePt t="56189" x="3549650" y="4965700"/>
          <p14:tracePt t="56189" x="3530600" y="4965700"/>
          <p14:tracePt t="56207" x="3517900" y="4959350"/>
          <p14:tracePt t="56207" x="3486150" y="4953000"/>
          <p14:tracePt t="56224" x="3467100" y="4953000"/>
          <p14:tracePt t="56224" x="3448050" y="4946650"/>
          <p14:tracePt t="56240" x="3429000" y="4946650"/>
          <p14:tracePt t="56240" x="3409950" y="4946650"/>
          <p14:tracePt t="56257" x="3390900" y="4946650"/>
          <p14:tracePt t="56257" x="3340100" y="4946650"/>
          <p14:tracePt t="56274" x="3314700" y="4946650"/>
          <p14:tracePt t="56274" x="3289300" y="4946650"/>
          <p14:tracePt t="56291" x="3263900" y="4946650"/>
          <p14:tracePt t="56291" x="3238500" y="4946650"/>
          <p14:tracePt t="56308" x="3213100" y="4946650"/>
          <p14:tracePt t="56308" x="3194050" y="4946650"/>
          <p14:tracePt t="56324" x="3168650" y="4940300"/>
          <p14:tracePt t="56324" x="3149600" y="4933950"/>
          <p14:tracePt t="56324" x="3136900" y="4933950"/>
          <p14:tracePt t="56343" x="3117850" y="4927600"/>
          <p14:tracePt t="56343" x="3105150" y="4921250"/>
          <p14:tracePt t="56358" x="3092450" y="4914900"/>
          <p14:tracePt t="56358" x="3079750" y="4908550"/>
          <p14:tracePt t="56375" x="3073400" y="4902200"/>
          <p14:tracePt t="56375" x="3060700" y="4895850"/>
          <p14:tracePt t="56391" x="3054350" y="4889500"/>
          <p14:tracePt t="56391" x="3048000" y="4883150"/>
          <p14:tracePt t="56408" x="3041650" y="4883150"/>
          <p14:tracePt t="56408" x="3035300" y="4876800"/>
          <p14:tracePt t="56408" x="3028950" y="4864100"/>
          <p14:tracePt t="56426" x="3028950" y="4857750"/>
          <p14:tracePt t="56440" x="3028950" y="4851400"/>
          <p14:tracePt t="56440" x="3028950" y="4845050"/>
          <p14:tracePt t="56459" x="3028950" y="4832350"/>
          <p14:tracePt t="56473" x="3022600" y="4826000"/>
          <p14:tracePt t="56509" x="3022600" y="4819650"/>
          <p14:tracePt t="56521" x="3009900" y="4813300"/>
          <p14:tracePt t="56537" x="3003550" y="4806950"/>
          <p14:tracePt t="56555" x="3003550" y="4800600"/>
          <p14:tracePt t="56562" x="3003550" y="4787900"/>
          <p14:tracePt t="56574" x="3009900" y="4775200"/>
          <p14:tracePt t="56598" x="3016250" y="4768850"/>
          <p14:tracePt t="56613" x="3022600" y="4768850"/>
          <p14:tracePt t="56623" x="3028950" y="4762500"/>
          <p14:tracePt t="56623" x="3041650" y="4756150"/>
          <p14:tracePt t="56643" x="3048000" y="4749800"/>
          <p14:tracePt t="56643" x="3054350" y="4749800"/>
          <p14:tracePt t="56659" x="3067050" y="4743450"/>
          <p14:tracePt t="56659" x="3073400" y="4737100"/>
          <p14:tracePt t="56675" x="3079750" y="4737100"/>
          <p14:tracePt t="56675" x="3092450" y="4730750"/>
          <p14:tracePt t="56675" x="3098800" y="4730750"/>
          <p14:tracePt t="56694" x="3105150" y="4724400"/>
          <p14:tracePt t="56707" x="3117850" y="4724400"/>
          <p14:tracePt t="56707" x="3124200" y="4718050"/>
          <p14:tracePt t="56727" x="3136900" y="4711700"/>
          <p14:tracePt t="56741" x="3143250" y="4699000"/>
          <p14:tracePt t="56757" x="3149600" y="4692650"/>
          <p14:tracePt t="56774" x="3149600" y="4686300"/>
          <p14:tracePt t="56791" x="3143250" y="4692650"/>
          <p14:tracePt t="56829" x="3143250" y="4686300"/>
          <p14:tracePt t="56870" x="3136900" y="4686300"/>
          <p14:tracePt t="56881" x="3143250" y="4673600"/>
          <p14:tracePt t="56897" x="3143250" y="4667250"/>
          <p14:tracePt t="56914" x="3149600" y="4660900"/>
          <p14:tracePt t="56930" x="3155950" y="4654550"/>
          <p14:tracePt t="56942" x="3155950" y="4660900"/>
          <p14:tracePt t="57041" x="3149600" y="4667250"/>
          <p14:tracePt t="57053" x="3149600" y="4679950"/>
          <p14:tracePt t="57072" x="3143250" y="4686300"/>
          <p14:tracePt t="57086" x="3149600" y="4686300"/>
          <p14:tracePt t="57161" x="3149600" y="4692650"/>
          <p14:tracePt t="57173" x="3155950" y="4699000"/>
          <p14:tracePt t="57190" x="3162300" y="4705350"/>
          <p14:tracePt t="57205" x="3162300" y="4711700"/>
          <p14:tracePt t="57221" x="3155950" y="4718050"/>
          <p14:tracePt t="57266" x="3149600" y="4718050"/>
          <p14:tracePt t="57290" x="3143250" y="4718050"/>
          <p14:tracePt t="57309" x="3136900" y="4718050"/>
          <p14:tracePt t="57334" x="3143250" y="4711700"/>
          <p14:tracePt t="57409" x="3149600" y="4705350"/>
          <p14:tracePt t="57446" x="3149600" y="4699000"/>
          <p14:tracePt t="57462" x="3149600" y="4692650"/>
          <p14:tracePt t="57481" x="3149600" y="4699000"/>
          <p14:tracePt t="57529" x="3143250" y="4705350"/>
          <p14:tracePt t="57609" x="3143250" y="4711700"/>
          <p14:tracePt t="57625" x="3143250" y="4718050"/>
          <p14:tracePt t="57642" x="3143250" y="4724400"/>
          <p14:tracePt t="57654" x="3143250" y="4730750"/>
          <p14:tracePt t="57722" x="3143250" y="4737100"/>
          <p14:tracePt t="57746" x="3149600" y="4743450"/>
          <p14:tracePt t="57761" x="3155950" y="4743450"/>
          <p14:tracePt t="57823" x="3162300" y="4743450"/>
          <p14:tracePt t="57842" x="3168650" y="4743450"/>
          <p14:tracePt t="57866" x="3175000" y="4749800"/>
          <p14:tracePt t="57909" x="3175000" y="4743450"/>
          <p14:tracePt t="57962" x="3175000" y="4737100"/>
          <p14:tracePt t="57977" x="3175000" y="4730750"/>
          <p14:tracePt t="57993" x="3175000" y="4724400"/>
          <p14:tracePt t="58009" x="3181350" y="4724400"/>
          <p14:tracePt t="58029" x="3187700" y="4724400"/>
          <p14:tracePt t="58046" x="3194050" y="4724400"/>
          <p14:tracePt t="58061" x="3200400" y="4724400"/>
          <p14:tracePt t="58076" x="3206750" y="4730750"/>
          <p14:tracePt t="58082" x="3213100" y="4730750"/>
          <p14:tracePt t="58095" x="3219450" y="4730750"/>
          <p14:tracePt t="58111" x="3225800" y="4737100"/>
          <p14:tracePt t="58129" x="3232150" y="4737100"/>
          <p14:tracePt t="58145" x="3238500" y="4737100"/>
          <p14:tracePt t="58162" x="3232150" y="4730750"/>
          <p14:tracePt t="58202" x="3225800" y="4730750"/>
          <p14:tracePt t="58218" x="3219450" y="4730750"/>
          <p14:tracePt t="58233" x="3213100" y="4730750"/>
          <p14:tracePt t="58249" x="3206750" y="4730750"/>
          <p14:tracePt t="58254" x="3194050" y="4737100"/>
          <p14:tracePt t="58270" x="3187700" y="4743450"/>
          <p14:tracePt t="58279" x="3181350" y="4749800"/>
          <p14:tracePt t="58279" x="3175000" y="4756150"/>
          <p14:tracePt t="58297" x="3162300" y="4762500"/>
          <p14:tracePt t="58297" x="3136900" y="4781550"/>
          <p14:tracePt t="58314" x="3117850" y="4794250"/>
          <p14:tracePt t="58314" x="3098800" y="4800600"/>
          <p14:tracePt t="58330" x="3079750" y="4813300"/>
          <p14:tracePt t="58330" x="3054350" y="4819650"/>
          <p14:tracePt t="58348" x="3028950" y="4826000"/>
          <p14:tracePt t="58348" x="2997200" y="4832350"/>
          <p14:tracePt t="58364" x="2959100" y="4845050"/>
          <p14:tracePt t="58364" x="2914650" y="4851400"/>
          <p14:tracePt t="58364" x="2863850" y="4857750"/>
          <p14:tracePt t="58383" x="2806700" y="4870450"/>
          <p14:tracePt t="58396" x="2749550" y="4889500"/>
          <p14:tracePt t="58396" x="2616200" y="4921250"/>
          <p14:tracePt t="58414" x="2546350" y="4946650"/>
          <p14:tracePt t="58414" x="2482850" y="4972050"/>
          <p14:tracePt t="58431" x="2413000" y="4997450"/>
          <p14:tracePt t="58431" x="2292350" y="5048250"/>
          <p14:tracePt t="58454" x="2228850" y="5073650"/>
          <p14:tracePt t="58463" x="2171700" y="5099050"/>
          <p14:tracePt t="58463" x="2057400" y="5143500"/>
          <p14:tracePt t="58483" x="2000250" y="5168900"/>
          <p14:tracePt t="58483" x="1943100" y="5187950"/>
          <p14:tracePt t="58498" x="1879600" y="5213350"/>
          <p14:tracePt t="58498" x="1822450" y="5232400"/>
          <p14:tracePt t="58514" x="1771650" y="5251450"/>
          <p14:tracePt t="58514" x="1720850" y="5270500"/>
          <p14:tracePt t="58532" x="1670050" y="5289550"/>
          <p14:tracePt t="58532" x="1619250" y="5302250"/>
          <p14:tracePt t="58532" x="1581150" y="5308600"/>
          <p14:tracePt t="58550" x="1536700" y="5314950"/>
          <p14:tracePt t="58550" x="1504950" y="5321300"/>
          <p14:tracePt t="58564" x="1466850" y="5321300"/>
          <p14:tracePt t="58564" x="1435100" y="5321300"/>
          <p14:tracePt t="58581" x="1403350" y="5321300"/>
          <p14:tracePt t="58581" x="1371600" y="5321300"/>
          <p14:tracePt t="58598" x="1339850" y="5321300"/>
          <p14:tracePt t="58598" x="1276350" y="5327650"/>
          <p14:tracePt t="58615" x="1244600" y="5327650"/>
          <p14:tracePt t="58615" x="1212850" y="5334000"/>
          <p14:tracePt t="58632" x="1181100" y="5334000"/>
          <p14:tracePt t="58632" x="1149350" y="5334000"/>
          <p14:tracePt t="58648" x="1123950" y="5334000"/>
          <p14:tracePt t="58648" x="1098550" y="5340350"/>
          <p14:tracePt t="58665" x="1066800" y="5340350"/>
          <p14:tracePt t="58665" x="1022350" y="5340350"/>
          <p14:tracePt t="58682" x="996950" y="5340350"/>
          <p14:tracePt t="58682" x="971550" y="5340350"/>
          <p14:tracePt t="58700" x="952500" y="5346700"/>
          <p14:tracePt t="58700" x="933450" y="5346700"/>
          <p14:tracePt t="58715" x="908050" y="5346700"/>
          <p14:tracePt t="58715" x="889000" y="5346700"/>
          <p14:tracePt t="58715" x="869950" y="5346700"/>
          <p14:tracePt t="58735" x="857250" y="5346700"/>
          <p14:tracePt t="58747" x="838200" y="5346700"/>
          <p14:tracePt t="58747" x="812800" y="5346700"/>
          <p14:tracePt t="58766" x="800100" y="5346700"/>
          <p14:tracePt t="58766" x="793750" y="5346700"/>
          <p14:tracePt t="58782" x="781050" y="5340350"/>
          <p14:tracePt t="58782" x="774700" y="5340350"/>
          <p14:tracePt t="58799" x="768350" y="5334000"/>
          <p14:tracePt t="58799" x="762000" y="5334000"/>
          <p14:tracePt t="58816" x="755650" y="5327650"/>
          <p14:tracePt t="58816" x="749300" y="5327650"/>
          <p14:tracePt t="58836" x="742950" y="5327650"/>
          <p14:tracePt t="58847" x="736600" y="5327650"/>
          <p14:tracePt t="58864" x="730250" y="5327650"/>
          <p14:tracePt t="58881" x="723900" y="5321300"/>
          <p14:tracePt t="58909" x="723900" y="5314950"/>
          <p14:tracePt t="58922" x="723900" y="5308600"/>
          <p14:tracePt t="58948" x="730250" y="5308600"/>
          <p14:tracePt t="58997" x="736600" y="5314950"/>
          <p14:tracePt t="59013" x="742950" y="5314950"/>
          <p14:tracePt t="59022" x="749300" y="5314950"/>
          <p14:tracePt t="59031" x="755650" y="5314950"/>
          <p14:tracePt t="59031" x="774700" y="5314950"/>
          <p14:tracePt t="59050" x="787400" y="5314950"/>
          <p14:tracePt t="59050" x="800100" y="5314950"/>
          <p14:tracePt t="59067" x="819150" y="5321300"/>
          <p14:tracePt t="59067" x="831850" y="5321300"/>
          <p14:tracePt t="59083" x="850900" y="5327650"/>
          <p14:tracePt t="59083" x="863600" y="5327650"/>
          <p14:tracePt t="59099" x="876300" y="5334000"/>
          <p14:tracePt t="59099" x="895350" y="5340350"/>
          <p14:tracePt t="59099" x="908050" y="5346700"/>
          <p14:tracePt t="59119" x="927100" y="5353050"/>
          <p14:tracePt t="59131" x="939800" y="5359400"/>
          <p14:tracePt t="59131" x="971550" y="5372100"/>
          <p14:tracePt t="59150" x="990600" y="5384800"/>
          <p14:tracePt t="59150" x="1009650" y="5391150"/>
          <p14:tracePt t="59166" x="1022350" y="5403850"/>
          <p14:tracePt t="59166" x="1041400" y="5410200"/>
          <p14:tracePt t="59183" x="1060450" y="5416550"/>
          <p14:tracePt t="59183" x="1079500" y="5422900"/>
          <p14:tracePt t="59183" x="1098550" y="5429250"/>
          <p14:tracePt t="59202" x="1111250" y="5435600"/>
          <p14:tracePt t="59202" x="1130300" y="5435600"/>
          <p14:tracePt t="59217" x="1143000" y="5441950"/>
          <p14:tracePt t="59217" x="1155700" y="5441950"/>
          <p14:tracePt t="59233" x="1168400" y="5435600"/>
          <p14:tracePt t="59233" x="1174750" y="5435600"/>
          <p14:tracePt t="59250" x="1181100" y="5429250"/>
          <p14:tracePt t="59250" x="1187450" y="5422900"/>
          <p14:tracePt t="59267" x="1200150" y="5422900"/>
          <p14:tracePt t="59267" x="1206500" y="5416550"/>
          <p14:tracePt t="59283" x="1212850" y="5403850"/>
          <p14:tracePt t="59299" x="1219200" y="5397500"/>
          <p14:tracePt t="59316" x="1225550" y="5391150"/>
          <p14:tracePt t="59333" x="1225550" y="5384800"/>
          <p14:tracePt t="59350" x="1225550" y="5391150"/>
          <p14:tracePt t="59409" x="1225550" y="5403850"/>
          <p14:tracePt t="59425" x="1225550" y="5410200"/>
          <p14:tracePt t="59441" x="1231900" y="5416550"/>
          <p14:tracePt t="59453" x="1238250" y="5422900"/>
          <p14:tracePt t="59470" x="1244600" y="5429250"/>
          <p14:tracePt t="59485" x="1250950" y="5435600"/>
          <p14:tracePt t="59493" x="1257300" y="5435600"/>
          <p14:tracePt t="59502" x="1263650" y="5435600"/>
          <p14:tracePt t="59502" x="1270000" y="5435600"/>
          <p14:tracePt t="59518" x="1276350" y="5435600"/>
          <p14:tracePt t="59518" x="1282700" y="5435600"/>
          <p14:tracePt t="59535" x="1289050" y="5435600"/>
          <p14:tracePt t="59535" x="1295400" y="5435600"/>
          <p14:tracePt t="59551" x="1301750" y="5435600"/>
          <p14:tracePt t="59551" x="1308100" y="5435600"/>
          <p14:tracePt t="59551" x="1314450" y="5435600"/>
          <p14:tracePt t="59551" x="1320800" y="5429250"/>
          <p14:tracePt t="59576" x="1327150" y="5429250"/>
          <p14:tracePt t="59583" x="1333500" y="5416550"/>
          <p14:tracePt t="59600" x="1333500" y="5410200"/>
          <p14:tracePt t="59600" x="1333500" y="5403850"/>
          <p14:tracePt t="59618" x="1327150" y="5397500"/>
          <p14:tracePt t="59618" x="1320800" y="5384800"/>
          <p14:tracePt t="59636" x="1314450" y="5384800"/>
          <p14:tracePt t="59636" x="1301750" y="5378450"/>
          <p14:tracePt t="59652" x="1289050" y="5372100"/>
          <p14:tracePt t="59652" x="1276350" y="5372100"/>
          <p14:tracePt t="59668" x="1263650" y="5372100"/>
          <p14:tracePt t="59668" x="1244600" y="5365750"/>
          <p14:tracePt t="59685" x="1225550" y="5365750"/>
          <p14:tracePt t="59685" x="1187450" y="5372100"/>
          <p14:tracePt t="59702" x="1162050" y="5372100"/>
          <p14:tracePt t="59702" x="1143000" y="5372100"/>
          <p14:tracePt t="59719" x="1117600" y="5378450"/>
          <p14:tracePt t="59719" x="1098550" y="5378450"/>
          <p14:tracePt t="59736" x="1079500" y="5384800"/>
          <p14:tracePt t="59736" x="1060450" y="5384800"/>
          <p14:tracePt t="59752" x="1035050" y="5391150"/>
          <p14:tracePt t="59752" x="1016000" y="5391150"/>
          <p14:tracePt t="59752" x="1003300" y="5397500"/>
          <p14:tracePt t="59771" x="984250" y="5397500"/>
          <p14:tracePt t="59784" x="971550" y="5403850"/>
          <p14:tracePt t="59784" x="946150" y="5403850"/>
          <p14:tracePt t="59802" x="939800" y="5403850"/>
          <p14:tracePt t="59802" x="933450" y="5403850"/>
          <p14:tracePt t="59818" x="933450" y="5397500"/>
          <p14:tracePt t="59845" x="939800" y="5397500"/>
          <p14:tracePt t="59854" x="946150" y="5391150"/>
          <p14:tracePt t="59867" x="952500" y="5391150"/>
          <p14:tracePt t="59867" x="971550" y="5378450"/>
          <p14:tracePt t="59886" x="977900" y="5372100"/>
          <p14:tracePt t="59886" x="990600" y="5365750"/>
          <p14:tracePt t="59902" x="1003300" y="5353050"/>
          <p14:tracePt t="59902" x="1016000" y="5346700"/>
          <p14:tracePt t="59919" x="1028700" y="5340350"/>
          <p14:tracePt t="59919" x="1060450" y="5327650"/>
          <p14:tracePt t="59936" x="1079500" y="5327650"/>
          <p14:tracePt t="59936" x="1104900" y="5321300"/>
          <p14:tracePt t="59953" x="1130300" y="5314950"/>
          <p14:tracePt t="59953" x="1162050" y="5308600"/>
          <p14:tracePt t="59969" x="1193800" y="5308600"/>
          <p14:tracePt t="59969" x="1225550" y="5308600"/>
          <p14:tracePt t="59986" x="1263650" y="5308600"/>
          <p14:tracePt t="59986" x="1301750" y="5308600"/>
          <p14:tracePt t="60005" x="1746250" y="5340350"/>
          <p14:tracePt t="60075" x="1790700" y="5340350"/>
          <p14:tracePt t="60078" x="1841500" y="5346700"/>
          <p14:tracePt t="60087" x="1936750" y="5346700"/>
          <p14:tracePt t="60102" x="2038350" y="5346700"/>
          <p14:tracePt t="60119" x="2139950" y="5346700"/>
          <p14:tracePt t="60135" x="2228850" y="5346700"/>
          <p14:tracePt t="60135" x="2279650" y="5353050"/>
          <p14:tracePt t="60154" x="2362200" y="5353050"/>
          <p14:tracePt t="60170" x="2444750" y="5353050"/>
          <p14:tracePt t="60186" x="2514600" y="5353050"/>
          <p14:tracePt t="60202" x="2584450" y="5353050"/>
          <p14:tracePt t="60219" x="2660650" y="5346700"/>
          <p14:tracePt t="60236" x="2705100" y="5346700"/>
          <p14:tracePt t="60252" x="2736850" y="5346700"/>
          <p14:tracePt t="60269" x="2762250" y="5340350"/>
          <p14:tracePt t="60286" x="2781300" y="5340350"/>
          <p14:tracePt t="60303" x="2787650" y="5340350"/>
          <p14:tracePt t="60320" x="2794000" y="5340350"/>
          <p14:tracePt t="60336" x="2806700" y="5346700"/>
          <p14:tracePt t="60354" x="2813050" y="5353050"/>
          <p14:tracePt t="60369" x="2819400" y="5353050"/>
          <p14:tracePt t="60386" x="2819400" y="5346700"/>
          <p14:tracePt t="60402" x="2813050" y="5340350"/>
          <p14:tracePt t="60419" x="2806700" y="5340350"/>
          <p14:tracePt t="60436" x="2787650" y="5334000"/>
          <p14:tracePt t="60457" x="2774950" y="5327650"/>
          <p14:tracePt t="60470" x="2755900" y="5321300"/>
          <p14:tracePt t="60486" x="2724150" y="5314950"/>
          <p14:tracePt t="60503" x="2692400" y="5295900"/>
          <p14:tracePt t="60503" x="2673350" y="5289550"/>
          <p14:tracePt t="60522" x="2635250" y="5264150"/>
          <p14:tracePt t="60537" x="2597150" y="5226050"/>
          <p14:tracePt t="60553" x="2571750" y="5175250"/>
          <p14:tracePt t="60572" x="2559050" y="5118100"/>
          <p14:tracePt t="60587" x="2578100" y="5029200"/>
          <p14:tracePt t="60604" x="2616200" y="4984750"/>
          <p14:tracePt t="60620" x="2679700" y="4959350"/>
          <p14:tracePt t="60637" x="2800350" y="4946650"/>
          <p14:tracePt t="60654" x="2901950" y="4940300"/>
          <p14:tracePt t="60670" x="3009900" y="4933950"/>
          <p14:tracePt t="60687" x="3130550" y="4927600"/>
          <p14:tracePt t="60687" x="3187700" y="4927600"/>
          <p14:tracePt t="60706" x="3308350" y="4927600"/>
          <p14:tracePt t="60722" x="3435350" y="4927600"/>
          <p14:tracePt t="60738" x="3556000" y="4940300"/>
          <p14:tracePt t="60754" x="3670300" y="4953000"/>
          <p14:tracePt t="60771" x="3784600" y="4965700"/>
          <p14:tracePt t="60787" x="3886200" y="4984750"/>
          <p14:tracePt t="60787" x="3930650" y="4997450"/>
          <p14:tracePt t="60807" x="4006850" y="5029200"/>
          <p14:tracePt t="60822" x="4064000" y="5060950"/>
          <p14:tracePt t="60838" x="4108450" y="5099050"/>
          <p14:tracePt t="60854" x="4133850" y="5130800"/>
          <p14:tracePt t="60871" x="4146550" y="5187950"/>
          <p14:tracePt t="60888" x="4140200" y="5226050"/>
          <p14:tracePt t="60904" x="4121150" y="5264150"/>
          <p14:tracePt t="60921" x="4083050" y="5308600"/>
          <p14:tracePt t="60938" x="4006850" y="5365750"/>
          <p14:tracePt t="60956" x="3937000" y="5397500"/>
          <p14:tracePt t="60971" x="3867150" y="5422900"/>
          <p14:tracePt t="60988" x="3759200" y="5448300"/>
          <p14:tracePt t="61006" x="3702050" y="5454650"/>
          <p14:tracePt t="61022" x="3657600" y="5461000"/>
          <p14:tracePt t="61039" x="3619500" y="5461000"/>
          <p14:tracePt t="61055" x="3600450" y="5454650"/>
          <p14:tracePt t="61076" x="3606800" y="5448300"/>
          <p14:tracePt t="61098" x="3619500" y="5448300"/>
          <p14:tracePt t="61107" x="3657600" y="5441950"/>
          <p14:tracePt t="61122" x="3702050" y="5441950"/>
          <p14:tracePt t="61139" x="3765550" y="5435600"/>
          <p14:tracePt t="61155" x="3841750" y="5435600"/>
          <p14:tracePt t="61155" x="3886200" y="5435600"/>
          <p14:tracePt t="61174" x="3975100" y="5429250"/>
          <p14:tracePt t="61190" x="4076700" y="5422900"/>
          <p14:tracePt t="61206" x="4178300" y="5416550"/>
          <p14:tracePt t="61222" x="4279900" y="5416550"/>
          <p14:tracePt t="61239" x="4438650" y="5416550"/>
          <p14:tracePt t="61256" x="4546600" y="5416550"/>
          <p14:tracePt t="61272" x="4660900" y="5416550"/>
          <p14:tracePt t="61289" x="4832350" y="5416550"/>
          <p14:tracePt t="61306" x="4940300" y="5410200"/>
          <p14:tracePt t="61324" x="5048250" y="5410200"/>
          <p14:tracePt t="61340" x="5149850" y="5416550"/>
          <p14:tracePt t="61356" x="5289550" y="5422900"/>
          <p14:tracePt t="61374" x="5372100" y="5422900"/>
          <p14:tracePt t="61390" x="5435600" y="5429250"/>
          <p14:tracePt t="61406" x="5486400" y="5422900"/>
          <p14:tracePt t="61423" x="5530850" y="5422900"/>
          <p14:tracePt t="61439" x="5562600" y="5422900"/>
          <p14:tracePt t="61439" x="5575300" y="5422900"/>
          <p14:tracePt t="61459" x="5600700" y="5422900"/>
          <p14:tracePt t="61474" x="5613400" y="5422900"/>
          <p14:tracePt t="61490" x="5619750" y="5422900"/>
          <p14:tracePt t="61507" x="5626100" y="5422900"/>
          <p14:tracePt t="61523" x="5619750" y="5422900"/>
          <p14:tracePt t="61554" x="5613400" y="5416550"/>
          <p14:tracePt t="61577" x="5607050" y="5416550"/>
          <p14:tracePt t="61645" x="5600700" y="5410200"/>
          <p14:tracePt t="61673" x="5594350" y="5416550"/>
          <p14:tracePt t="61726" x="5594350" y="5410200"/>
          <p14:tracePt t="61766" x="5588000" y="5410200"/>
          <p14:tracePt t="61786" x="5581650" y="5403850"/>
          <p14:tracePt t="61818" x="5575300" y="5397500"/>
          <p14:tracePt t="61842" x="5568950" y="5391150"/>
          <p14:tracePt t="61854" x="5562600" y="5384800"/>
          <p14:tracePt t="61870" x="5562600" y="5378450"/>
          <p14:tracePt t="61886" x="5556250" y="5372100"/>
          <p14:tracePt t="61922" x="5549900" y="5372100"/>
          <p14:tracePt t="61949" x="5549900" y="5378450"/>
          <p14:tracePt t="61981" x="5556250" y="5391150"/>
          <p14:tracePt t="61997" x="5556250" y="5397500"/>
          <p14:tracePt t="62013" x="5562600" y="5403850"/>
          <p14:tracePt t="62021" x="5562600" y="5410200"/>
          <p14:tracePt t="62034" x="5562600" y="5416550"/>
          <p14:tracePt t="62050" x="5562600" y="5410200"/>
          <p14:tracePt t="62086" x="5568950" y="5403850"/>
          <p14:tracePt t="62102" x="5575300" y="5397500"/>
          <p14:tracePt t="62118" x="5581650" y="5397500"/>
          <p14:tracePt t="62126" x="5588000" y="5397500"/>
          <p14:tracePt t="62142" x="5594350" y="5397500"/>
          <p14:tracePt t="62142" x="5600700" y="5403850"/>
          <p14:tracePt t="62160" x="5607050" y="5403850"/>
          <p14:tracePt t="62160" x="5613400" y="5403850"/>
          <p14:tracePt t="62160" x="5613400" y="5410200"/>
          <p14:tracePt t="62178" x="5619750" y="5410200"/>
          <p14:tracePt t="62191" x="5626100" y="5410200"/>
          <p14:tracePt t="62191" x="5632450" y="5410200"/>
          <p14:tracePt t="62214" x="5638800" y="5410200"/>
          <p14:tracePt t="62225" x="5645150" y="5410200"/>
          <p14:tracePt t="62242" x="5651500" y="5416550"/>
          <p14:tracePt t="62262" x="5651500" y="5422900"/>
          <p14:tracePt t="62275" x="5657850" y="5429250"/>
          <p14:tracePt t="62292" x="5664200" y="5435600"/>
          <p14:tracePt t="62308" x="5670550" y="5441950"/>
          <p14:tracePt t="62326" x="5676900" y="5441950"/>
          <p14:tracePt t="62342" x="5676900" y="5448300"/>
          <p14:tracePt t="62359" x="5683250" y="5454650"/>
          <p14:tracePt t="62375" x="5689600" y="5454650"/>
          <p14:tracePt t="62394" x="5695950" y="5448300"/>
          <p14:tracePt t="62410" x="5702300" y="5448300"/>
          <p14:tracePt t="62410" x="5708650" y="5441950"/>
          <p14:tracePt t="62427" x="5715000" y="5441950"/>
          <p14:tracePt t="62427" x="5727700" y="5435600"/>
          <p14:tracePt t="62446" x="5734050" y="5435600"/>
          <p14:tracePt t="62446" x="5740400" y="5429250"/>
          <p14:tracePt t="62446" x="5746750" y="5429250"/>
          <p14:tracePt t="62465" x="5759450" y="5422900"/>
          <p14:tracePt t="62465" x="5765800" y="5422900"/>
          <p14:tracePt t="62478" x="5772150" y="5416550"/>
          <p14:tracePt t="62478" x="5778500" y="5416550"/>
          <p14:tracePt t="62495" x="5784850" y="5416550"/>
          <p14:tracePt t="62495" x="5791200" y="5416550"/>
          <p14:tracePt t="62511" x="5797550" y="5416550"/>
          <p14:tracePt t="62511" x="5803900" y="5410200"/>
          <p14:tracePt t="62528" x="5810250" y="5410200"/>
          <p14:tracePt t="62528" x="5816600" y="5410200"/>
          <p14:tracePt t="62528" x="5822950" y="5416550"/>
          <p14:tracePt t="62546" x="5829300" y="5416550"/>
          <p14:tracePt t="62559" x="5835650" y="5416550"/>
          <p14:tracePt t="62576" x="5842000" y="5422900"/>
          <p14:tracePt t="62593" x="5848350" y="5422900"/>
          <p14:tracePt t="62610" x="5848350" y="5429250"/>
          <p14:tracePt t="62626" x="5842000" y="5435600"/>
          <p14:tracePt t="62649" x="5835650" y="5441950"/>
          <p14:tracePt t="62666" x="5829300" y="5441950"/>
          <p14:tracePt t="62693" x="5822950" y="5441950"/>
          <p14:tracePt t="62718" x="5816600" y="5441950"/>
          <p14:tracePt t="62761" x="5816600" y="5448300"/>
          <p14:tracePt t="62898" x="5816600" y="5454650"/>
          <p14:tracePt t="63017" x="5822950" y="5454650"/>
          <p14:tracePt t="63062" x="5822950" y="5461000"/>
          <p14:tracePt t="63087" x="5816600" y="5461000"/>
          <p14:tracePt t="63122" x="5708650" y="5429250"/>
          <p14:tracePt t="63244" x="5695950" y="5422900"/>
          <p14:tracePt t="63249" x="5683250" y="5416550"/>
          <p14:tracePt t="63262" x="5664200" y="5403850"/>
          <p14:tracePt t="63279" x="5632450" y="5372100"/>
          <p14:tracePt t="63296" x="5619750" y="5340350"/>
          <p14:tracePt t="63312" x="5607050" y="5302250"/>
          <p14:tracePt t="63329" x="5600700" y="5238750"/>
          <p14:tracePt t="63346" x="5607050" y="5200650"/>
          <p14:tracePt t="63363" x="5626100" y="5156200"/>
          <p14:tracePt t="63379" x="5657850" y="5111750"/>
          <p14:tracePt t="63396" x="5715000" y="5048250"/>
          <p14:tracePt t="63414" x="5759450" y="5010150"/>
          <p14:tracePt t="63430" x="5822950" y="4972050"/>
          <p14:tracePt t="63446" x="5899150" y="4933950"/>
          <p14:tracePt t="63463" x="5988050" y="4902200"/>
          <p14:tracePt t="63480" x="6096000" y="4876800"/>
          <p14:tracePt t="63480" x="6146800" y="4864100"/>
          <p14:tracePt t="63498" x="6267450" y="4838700"/>
          <p14:tracePt t="63514" x="6388100" y="4826000"/>
          <p14:tracePt t="63530" x="6508750" y="4813300"/>
          <p14:tracePt t="63546" x="6642100" y="4806950"/>
          <p14:tracePt t="63563" x="6775450" y="4794250"/>
          <p14:tracePt t="63563" x="6838950" y="4787900"/>
          <p14:tracePt t="63583" x="6972300" y="4787900"/>
          <p14:tracePt t="63597" x="7099300" y="4787900"/>
          <p14:tracePt t="63613" x="7232650" y="4800600"/>
          <p14:tracePt t="63630" x="7410450" y="4819650"/>
          <p14:tracePt t="63647" x="7524750" y="4845050"/>
          <p14:tracePt t="63663" x="7626350" y="4864100"/>
          <p14:tracePt t="63680" x="7715250" y="4889500"/>
          <p14:tracePt t="63697" x="7823200" y="4933950"/>
          <p14:tracePt t="63716" x="7874000" y="4965700"/>
          <p14:tracePt t="63730" x="7905750" y="5010150"/>
          <p14:tracePt t="63747" x="7931150" y="5048250"/>
          <p14:tracePt t="63764" x="7937500" y="5092700"/>
          <p14:tracePt t="63764" x="7937500" y="5111750"/>
          <p14:tracePt t="63782" x="7931150" y="5156200"/>
          <p14:tracePt t="63798" x="7912100" y="5194300"/>
          <p14:tracePt t="63814" x="7880350" y="5232400"/>
          <p14:tracePt t="63831" x="7835900" y="5270500"/>
          <p14:tracePt t="63847" x="7772400" y="5308600"/>
          <p14:tracePt t="63847" x="7740650" y="5321300"/>
          <p14:tracePt t="63866" x="7664450" y="5359400"/>
          <p14:tracePt t="63882" x="7575550" y="5384800"/>
          <p14:tracePt t="63898" x="7480300" y="5410200"/>
          <p14:tracePt t="63914" x="7378700" y="5429250"/>
          <p14:tracePt t="63931" x="7207250" y="5454650"/>
          <p14:tracePt t="63948" x="7092950" y="5473700"/>
          <p14:tracePt t="63965" x="6978650" y="5480050"/>
          <p14:tracePt t="63981" x="6858000" y="5486400"/>
          <p14:tracePt t="63998" x="6699250" y="5492750"/>
          <p14:tracePt t="64015" x="6597650" y="5492750"/>
          <p14:tracePt t="64031" x="6502400" y="5492750"/>
          <p14:tracePt t="64048" x="6375400" y="5492750"/>
          <p14:tracePt t="64066" x="6305550" y="5486400"/>
          <p14:tracePt t="64082" x="6248400" y="5480050"/>
          <p14:tracePt t="64098" x="6191250" y="5473700"/>
          <p14:tracePt t="64115" x="6153150" y="5467350"/>
          <p14:tracePt t="64115" x="6134100" y="5461000"/>
          <p14:tracePt t="64135" x="6121400" y="5454650"/>
          <p14:tracePt t="64135" x="6108700" y="5454650"/>
          <p14:tracePt t="64150" x="6089650" y="5448300"/>
          <p14:tracePt t="64166" x="6076950" y="5441950"/>
          <p14:tracePt t="64182" x="6070600" y="5441950"/>
          <p14:tracePt t="64198" x="6076950" y="5448300"/>
          <p14:tracePt t="64278" x="6083300" y="5454650"/>
          <p14:tracePt t="64310" x="6089650" y="5454650"/>
          <p14:tracePt t="64329" x="6096000" y="5461000"/>
          <p14:tracePt t="64397" x="6089650" y="5461000"/>
          <p14:tracePt t="64450" x="6083300" y="5461000"/>
          <p14:tracePt t="64481" x="6076950" y="5461000"/>
          <p14:tracePt t="64525" x="6070600" y="5461000"/>
          <p14:tracePt t="64577" x="6064250" y="5467350"/>
          <p14:tracePt t="64674" x="6057900" y="5467350"/>
          <p14:tracePt t="64721" x="6057900" y="5461000"/>
          <p14:tracePt t="64749" x="6051550" y="5454650"/>
          <p14:tracePt t="64774" x="6051550" y="5448300"/>
          <p14:tracePt t="64802" x="6045200" y="5448300"/>
          <p14:tracePt t="64825" x="6038850" y="5454650"/>
          <p14:tracePt t="64853" x="6032500" y="5454650"/>
          <p14:tracePt t="64886" x="6026150" y="5448300"/>
          <p14:tracePt t="64929" x="6019800" y="5448300"/>
          <p14:tracePt t="64953" x="6013450" y="5454650"/>
          <p14:tracePt t="64998" x="6013450" y="5461000"/>
          <p14:tracePt t="65088" x="6019800" y="5467350"/>
          <p14:tracePt t="65133" x="6019800" y="5473700"/>
          <p14:tracePt t="65161" x="6026150" y="5480050"/>
          <p14:tracePt t="65177" x="6032500" y="5480050"/>
          <p14:tracePt t="65186" x="6045200" y="5473700"/>
          <p14:tracePt t="65206" x="6045200" y="5461000"/>
          <p14:tracePt t="65222" x="6045200" y="5454650"/>
          <p14:tracePt t="65230" x="6045200" y="5448300"/>
          <p14:tracePt t="65238" x="6045200" y="5441950"/>
          <p14:tracePt t="65251" x="6045200" y="5435600"/>
          <p14:tracePt t="65269" x="6038850" y="5441950"/>
          <p14:tracePt t="65285" x="6038850" y="5448300"/>
          <p14:tracePt t="65285" x="6038850" y="5454650"/>
          <p14:tracePt t="65303" x="6038850" y="5461000"/>
          <p14:tracePt t="65303" x="6038850" y="5467350"/>
          <p14:tracePt t="65321" x="6032500" y="5473700"/>
          <p14:tracePt t="65337" x="6032500" y="5480050"/>
          <p14:tracePt t="65352" x="6026150" y="5480050"/>
          <p14:tracePt t="65382" x="6019800" y="5473700"/>
          <p14:tracePt t="65401" x="6026150" y="5467350"/>
          <p14:tracePt t="65453" x="6032500" y="5467350"/>
          <p14:tracePt t="65494" x="6038850" y="5467350"/>
          <p14:tracePt t="65529" x="6038850" y="5473700"/>
          <p14:tracePt t="65553" x="6045200" y="5480050"/>
          <p14:tracePt t="65565" x="6045200" y="5486400"/>
          <p14:tracePt t="65582" x="6051550" y="5492750"/>
          <p14:tracePt t="65598" x="6064250" y="5492750"/>
          <p14:tracePt t="65613" x="6070600" y="5492750"/>
          <p14:tracePt t="65622" x="6083300" y="5492750"/>
          <p14:tracePt t="65622" x="6096000" y="5492750"/>
          <p14:tracePt t="65638" x="6115050" y="5492750"/>
          <p14:tracePt t="65638" x="6140450" y="5492750"/>
          <p14:tracePt t="65654" x="6165850" y="5492750"/>
          <p14:tracePt t="65654" x="6191250" y="5492750"/>
          <p14:tracePt t="65671" x="6216650" y="5486400"/>
          <p14:tracePt t="65671" x="6267450" y="5486400"/>
          <p14:tracePt t="65687" x="6292850" y="5480050"/>
          <p14:tracePt t="65687" x="6311900" y="5480050"/>
          <p14:tracePt t="65704" x="6324600" y="5480050"/>
          <p14:tracePt t="65704" x="6343650" y="5480050"/>
          <p14:tracePt t="65721" x="6356350" y="5473700"/>
          <p14:tracePt t="65721" x="6369050" y="5473700"/>
          <p14:tracePt t="65737" x="6381750" y="5473700"/>
          <p14:tracePt t="65737" x="6394450" y="5480050"/>
          <p14:tracePt t="65754" x="6400800" y="5480050"/>
          <p14:tracePt t="65770" x="6413500" y="5486400"/>
          <p14:tracePt t="65787" x="6413500" y="5492750"/>
          <p14:tracePt t="65803" x="6413500" y="5499100"/>
          <p14:tracePt t="65822" x="6419850" y="5505450"/>
          <p14:tracePt t="65873" x="6426200" y="5505450"/>
          <p14:tracePt t="65905" x="6432550" y="5505450"/>
          <p14:tracePt t="65941" x="6432550" y="5499100"/>
          <p14:tracePt t="65958" x="6445250" y="5499100"/>
          <p14:tracePt t="65974" x="6451600" y="5499100"/>
          <p14:tracePt t="65981" x="6457950" y="5492750"/>
          <p14:tracePt t="65987" x="6464300" y="5492750"/>
          <p14:tracePt t="65987" x="6470650" y="5492750"/>
          <p14:tracePt t="66005" x="6477000" y="5492750"/>
          <p14:tracePt t="66005" x="6489700" y="5492750"/>
          <p14:tracePt t="66022" x="6502400" y="5486400"/>
          <p14:tracePt t="66022" x="6515100" y="5486400"/>
          <p14:tracePt t="66039" x="6534150" y="5486400"/>
          <p14:tracePt t="66039" x="6584950" y="5480050"/>
          <p14:tracePt t="66055" x="6616700" y="5480050"/>
          <p14:tracePt t="66055" x="6648450" y="5480050"/>
          <p14:tracePt t="66072" x="6692900" y="5473700"/>
          <p14:tracePt t="66072" x="6737350" y="5473700"/>
          <p14:tracePt t="66072" x="6794500" y="5473700"/>
          <p14:tracePt t="66093" x="6851650" y="5467350"/>
          <p14:tracePt t="66093" x="6915150" y="5461000"/>
          <p14:tracePt t="66107" x="6985000" y="5454650"/>
          <p14:tracePt t="66107" x="7054850" y="5448300"/>
          <p14:tracePt t="66122" x="7131050" y="5441950"/>
          <p14:tracePt t="66122" x="7207250" y="5435600"/>
          <p14:tracePt t="66140" x="7289800" y="5429250"/>
          <p14:tracePt t="66140" x="7366000" y="5422900"/>
          <p14:tracePt t="66156" x="7442200" y="5416550"/>
          <p14:tracePt t="66156" x="7518400" y="5410200"/>
          <p14:tracePt t="66156" x="7588250" y="5403850"/>
          <p14:tracePt t="66175" x="7658100" y="5403850"/>
          <p14:tracePt t="66175" x="7721600" y="5397500"/>
          <p14:tracePt t="66190" x="7785100" y="5397500"/>
          <p14:tracePt t="66190" x="7842250" y="5391150"/>
          <p14:tracePt t="66206" x="7893050" y="5391150"/>
          <p14:tracePt t="66206" x="7943850" y="5391150"/>
          <p14:tracePt t="66223" x="7988300" y="5391150"/>
          <p14:tracePt t="66223" x="8032750" y="5384800"/>
          <p14:tracePt t="66240" x="8070850" y="5384800"/>
          <p14:tracePt t="66240" x="8108950" y="5384800"/>
          <p14:tracePt t="66240" x="8140700" y="5384800"/>
          <p14:tracePt t="66258" x="8166100" y="5378450"/>
          <p14:tracePt t="66271" x="8191500" y="5378450"/>
          <p14:tracePt t="66271" x="8229600" y="5384800"/>
          <p14:tracePt t="66290" x="8242300" y="5384800"/>
          <p14:tracePt t="66290" x="8248650" y="5384800"/>
          <p14:tracePt t="66306" x="8255000" y="5384800"/>
          <p14:tracePt t="66322" x="8248650" y="5391150"/>
          <p14:tracePt t="66339" x="8242300" y="5397500"/>
          <p14:tracePt t="66339" x="8229600" y="5397500"/>
          <p14:tracePt t="66357" x="8223250" y="5397500"/>
          <p14:tracePt t="66357" x="8210550" y="5403850"/>
          <p14:tracePt t="66373" x="8197850" y="5403850"/>
          <p14:tracePt t="66373" x="8191500" y="5410200"/>
          <p14:tracePt t="66390" x="8178800" y="5410200"/>
          <p14:tracePt t="66390" x="8159750" y="5416550"/>
          <p14:tracePt t="66407" x="8153400" y="5416550"/>
          <p14:tracePt t="66407" x="8147050" y="5416550"/>
          <p14:tracePt t="66423" x="8140700" y="5422900"/>
          <p14:tracePt t="66423" x="8134350" y="5422900"/>
          <p14:tracePt t="66440" x="8128000" y="5422900"/>
          <p14:tracePt t="66455" x="8134350" y="5422900"/>
          <p14:tracePt t="66521" x="8134350" y="5429250"/>
          <p14:tracePt t="66558" x="8128000" y="5429250"/>
          <p14:tracePt t="66581" x="8121650" y="5429250"/>
          <p14:tracePt t="66593" x="8115300" y="5429250"/>
          <p14:tracePt t="66609" x="8115300" y="5422900"/>
          <p14:tracePt t="66626" x="8108950" y="5422900"/>
          <p14:tracePt t="66645" x="8102600" y="5416550"/>
          <p14:tracePt t="66686" x="8096250" y="5416550"/>
          <p14:tracePt t="66701" x="8089900" y="5410200"/>
          <p14:tracePt t="66713" x="8083550" y="5410200"/>
          <p14:tracePt t="66723" x="8070850" y="5410200"/>
          <p14:tracePt t="66723" x="8064500" y="5410200"/>
          <p14:tracePt t="66741" x="8051800" y="5410200"/>
          <p14:tracePt t="66741" x="8032750" y="5403850"/>
          <p14:tracePt t="66758" x="8007350" y="5403850"/>
          <p14:tracePt t="66758" x="7943850" y="5403850"/>
          <p14:tracePt t="66775" x="7899400" y="5403850"/>
          <p14:tracePt t="66775" x="7848600" y="5403850"/>
          <p14:tracePt t="66791" x="7785100" y="5403850"/>
          <p14:tracePt t="66791" x="7715250" y="5403850"/>
          <p14:tracePt t="66808" x="7639050" y="5410200"/>
          <p14:tracePt t="66808" x="7550150" y="5416550"/>
          <p14:tracePt t="66808" x="7454900" y="5422900"/>
          <p14:tracePt t="66827" x="7353300" y="5429250"/>
          <p14:tracePt t="66827" x="7239000" y="5441950"/>
          <p14:tracePt t="66842" x="7124700" y="5448300"/>
          <p14:tracePt t="66842" x="6997700" y="5461000"/>
          <p14:tracePt t="66859" x="6870700" y="5473700"/>
          <p14:tracePt t="66859" x="6743700" y="5486400"/>
          <p14:tracePt t="66875" x="6610350" y="5499100"/>
          <p14:tracePt t="66875" x="6470650" y="5511800"/>
          <p14:tracePt t="66891" x="6330950" y="5524500"/>
          <p14:tracePt t="66891" x="6184900" y="5530850"/>
          <p14:tracePt t="66891" x="6032500" y="5543550"/>
          <p14:tracePt t="66911" x="5886450" y="5549900"/>
          <p14:tracePt t="66923" x="5727700" y="5556250"/>
          <p14:tracePt t="66923" x="5416550" y="5575300"/>
          <p14:tracePt t="66942" x="5264150" y="5581650"/>
          <p14:tracePt t="66942" x="5105400" y="5588000"/>
          <p14:tracePt t="66958" x="4953000" y="5594350"/>
          <p14:tracePt t="66958" x="4800600" y="5600700"/>
          <p14:tracePt t="66975" x="4648200" y="5600700"/>
          <p14:tracePt t="66975" x="4502150" y="5607050"/>
          <p14:tracePt t="66975" x="4356100" y="5607050"/>
          <p14:tracePt t="66994" x="4216400" y="5607050"/>
          <p14:tracePt t="66994" x="4070350" y="5607050"/>
          <p14:tracePt t="67009" x="3930650" y="5607050"/>
          <p14:tracePt t="67009" x="3784600" y="5607050"/>
          <p14:tracePt t="67025" x="3644900" y="5600700"/>
          <p14:tracePt t="67025" x="3505200" y="5600700"/>
          <p14:tracePt t="67042" x="3359150" y="5600700"/>
          <p14:tracePt t="67042" x="3219450" y="5600700"/>
          <p14:tracePt t="67059" x="3073400" y="5600700"/>
          <p14:tracePt t="67059" x="2806700" y="5607050"/>
          <p14:tracePt t="67075" x="2679700" y="5613400"/>
          <p14:tracePt t="67075" x="2552700" y="5613400"/>
          <p14:tracePt t="67093" x="2438400" y="5619750"/>
          <p14:tracePt t="67093" x="2324100" y="5626100"/>
          <p14:tracePt t="67109" x="2216150" y="5632450"/>
          <p14:tracePt t="67109" x="2006600" y="5645150"/>
          <p14:tracePt t="67126" x="1911350" y="5651500"/>
          <p14:tracePt t="67126" x="1816100" y="5657850"/>
          <p14:tracePt t="67143" x="1720850" y="5664200"/>
          <p14:tracePt t="67143" x="1631950" y="5670550"/>
          <p14:tracePt t="67159" x="1549400" y="5676900"/>
          <p14:tracePt t="67159" x="1466850" y="5683250"/>
          <p14:tracePt t="67175" x="1397000" y="5689600"/>
          <p14:tracePt t="67175" x="1327150" y="5695950"/>
          <p14:tracePt t="67175" x="1270000" y="5702300"/>
          <p14:tracePt t="67195" x="1212850" y="5708650"/>
          <p14:tracePt t="67208" x="1162050" y="5721350"/>
          <p14:tracePt t="67208" x="1066800" y="5734050"/>
          <p14:tracePt t="67226" x="1022350" y="5740400"/>
          <p14:tracePt t="67226" x="984250" y="5746750"/>
          <p14:tracePt t="67243" x="946150" y="5753100"/>
          <p14:tracePt t="67243" x="914400" y="5759450"/>
          <p14:tracePt t="67260" x="882650" y="5765800"/>
          <p14:tracePt t="67260" x="857250" y="5765800"/>
          <p14:tracePt t="67260" x="831850" y="5765800"/>
          <p14:tracePt t="67278" x="806450" y="5765800"/>
          <p14:tracePt t="67291" x="787400" y="5765800"/>
          <p14:tracePt t="67291" x="742950" y="5759450"/>
          <p14:tracePt t="67309" x="717550" y="5759450"/>
          <p14:tracePt t="67309" x="698500" y="5759450"/>
          <p14:tracePt t="67326" x="673100" y="5753100"/>
          <p14:tracePt t="67326" x="654050" y="5753100"/>
          <p14:tracePt t="67343" x="641350" y="5753100"/>
          <p14:tracePt t="67343" x="622300" y="5753100"/>
          <p14:tracePt t="67360" x="609600" y="5753100"/>
          <p14:tracePt t="67360" x="590550" y="5753100"/>
          <p14:tracePt t="67377" x="584200" y="5759450"/>
          <p14:tracePt t="67377" x="577850" y="5759450"/>
          <p14:tracePt t="67393" x="571500" y="5759450"/>
          <p14:tracePt t="67393" x="565150" y="5759450"/>
          <p14:tracePt t="67410" x="558800" y="5759450"/>
          <p14:tracePt t="67410" x="552450" y="5753100"/>
          <p14:tracePt t="67427" x="539750" y="5746750"/>
          <p14:tracePt t="67442" x="533400" y="5746750"/>
          <p14:tracePt t="67459" x="533400" y="5740400"/>
          <p14:tracePt t="67545" x="533400" y="5734050"/>
          <p14:tracePt t="67561" x="539750" y="5727700"/>
          <p14:tracePt t="67621" x="546100" y="5734050"/>
          <p14:tracePt t="67646" x="552450" y="5740400"/>
          <p14:tracePt t="67662" x="565150" y="5746750"/>
          <p14:tracePt t="67674" x="571500" y="5746750"/>
          <p14:tracePt t="67682" x="590550" y="5753100"/>
          <p14:tracePt t="67693" x="615950" y="5753100"/>
          <p14:tracePt t="67693" x="641350" y="5759450"/>
          <p14:tracePt t="67711" x="679450" y="5759450"/>
          <p14:tracePt t="67711" x="774700" y="5772150"/>
          <p14:tracePt t="67728" x="838200" y="5772150"/>
          <p14:tracePt t="67728" x="908050" y="5778500"/>
          <p14:tracePt t="67745" x="996950" y="5778500"/>
          <p14:tracePt t="67745" x="1098550" y="5778500"/>
          <p14:tracePt t="67761" x="1212850" y="5772150"/>
          <p14:tracePt t="67761" x="1339850" y="5765800"/>
          <p14:tracePt t="67778" x="1485900" y="5753100"/>
          <p14:tracePt t="67778" x="1803400" y="5721350"/>
          <p14:tracePt t="67794" x="1974850" y="5702300"/>
          <p14:tracePt t="67794" x="2159000" y="5689600"/>
          <p14:tracePt t="67811" x="2349500" y="5670550"/>
          <p14:tracePt t="67811" x="2546350" y="5651500"/>
          <p14:tracePt t="67828" x="2736850" y="5638800"/>
          <p14:tracePt t="67828" x="2933700" y="5619750"/>
          <p14:tracePt t="67828" x="3149600" y="5607050"/>
          <p14:tracePt t="67847" x="3352800" y="5594350"/>
          <p14:tracePt t="67847" x="3562350" y="5588000"/>
          <p14:tracePt t="67862" x="3759200" y="5575300"/>
          <p14:tracePt t="67862" x="3956050" y="5562600"/>
          <p14:tracePt t="67879" x="4152900" y="5556250"/>
          <p14:tracePt t="67879" x="4343400" y="5549900"/>
          <p14:tracePt t="67895" x="4527550" y="5543550"/>
          <p14:tracePt t="67895" x="4692650" y="5537200"/>
          <p14:tracePt t="67911" x="4864100" y="5530850"/>
          <p14:tracePt t="67911" x="5022850" y="5530850"/>
          <p14:tracePt t="67911" x="5175250" y="5524500"/>
          <p14:tracePt t="67931" x="5321300" y="5518150"/>
          <p14:tracePt t="67943" x="5454650" y="5518150"/>
          <p14:tracePt t="67943" x="5689600" y="5511800"/>
          <p14:tracePt t="67943" x="5797550" y="5505450"/>
          <p14:tracePt t="67968" x="5892800" y="5505450"/>
          <p14:tracePt t="67977" x="5975350" y="5511800"/>
          <p14:tracePt t="67977" x="6051550" y="5511800"/>
          <p14:tracePt t="67995" x="6121400" y="5511800"/>
          <p14:tracePt t="67995" x="6172200" y="5518150"/>
          <p14:tracePt t="67995" x="6223000" y="5518150"/>
          <p14:tracePt t="68014" x="6261100" y="5518150"/>
          <p14:tracePt t="68014" x="6286500" y="5518150"/>
          <p14:tracePt t="68029" x="6305550" y="5518150"/>
          <p14:tracePt t="68029" x="6318250" y="5518150"/>
          <p14:tracePt t="68045" x="6305550" y="5518150"/>
          <p14:tracePt t="68065" x="6292850" y="5511800"/>
          <p14:tracePt t="68077" x="6273800" y="5511800"/>
          <p14:tracePt t="68077" x="6229350" y="5505450"/>
          <p14:tracePt t="68096" x="6203950" y="5499100"/>
          <p14:tracePt t="68096" x="6178550" y="5492750"/>
          <p14:tracePt t="68112" x="6153150" y="5486400"/>
          <p14:tracePt t="68112" x="6121400" y="5480050"/>
          <p14:tracePt t="68129" x="6089650" y="5473700"/>
          <p14:tracePt t="68129" x="6026150" y="5454650"/>
          <p14:tracePt t="68146" x="5994400" y="5448300"/>
          <p14:tracePt t="68146" x="5969000" y="5435600"/>
          <p14:tracePt t="68162" x="5937250" y="5429250"/>
          <p14:tracePt t="68162" x="5911850" y="5429250"/>
          <p14:tracePt t="68179" x="5892800" y="5422900"/>
          <p14:tracePt t="68179" x="5873750" y="5422900"/>
          <p14:tracePt t="68196" x="5854700" y="5416550"/>
          <p14:tracePt t="68196" x="5835650" y="5416550"/>
          <p14:tracePt t="68215" x="5835650" y="5410200"/>
          <p14:tracePt t="68215" x="5829300" y="5397500"/>
          <p14:tracePt t="68230" x="5829300" y="5384800"/>
          <p14:tracePt t="68246" x="6064250" y="5334000"/>
          <p14:tracePt t="68328" x="6108700" y="5340350"/>
          <p14:tracePt t="68334" x="6159500" y="5346700"/>
          <p14:tracePt t="68345" x="6261100" y="5365750"/>
          <p14:tracePt t="68362" x="6375400" y="5378450"/>
          <p14:tracePt t="68379" x="6559550" y="5378450"/>
          <p14:tracePt t="68395" x="6686550" y="5372100"/>
          <p14:tracePt t="68412" x="6813550" y="5365750"/>
          <p14:tracePt t="68429" x="7004050" y="5378450"/>
          <p14:tracePt t="68447" x="7118350" y="5384800"/>
          <p14:tracePt t="68463" x="7232650" y="5391150"/>
          <p14:tracePt t="68479" x="7334250" y="5391150"/>
          <p14:tracePt t="68496" x="7467600" y="5384800"/>
          <p14:tracePt t="68515" x="7543800" y="5378450"/>
          <p14:tracePt t="68530" x="7607300" y="5378450"/>
          <p14:tracePt t="68546" x="7651750" y="5384800"/>
          <p14:tracePt t="68563" x="7696200" y="5384800"/>
          <p14:tracePt t="68579" x="7727950" y="5384800"/>
          <p14:tracePt t="68579" x="7740650" y="5384800"/>
          <p14:tracePt t="68599" x="7759700" y="5384800"/>
          <p14:tracePt t="68614" x="7772400" y="5384800"/>
          <p14:tracePt t="68629" x="7778750" y="5384800"/>
          <p14:tracePt t="68646" x="7772400" y="5378450"/>
          <p14:tracePt t="68686" x="7766050" y="5378450"/>
          <p14:tracePt t="68711" x="7772400" y="5378450"/>
          <p14:tracePt t="68822" x="7778750" y="5384800"/>
          <p14:tracePt t="68845" x="7766050" y="5384800"/>
          <p14:tracePt t="68882" x="7759700" y="5384800"/>
          <p14:tracePt t="68922" x="7759700" y="5391150"/>
          <p14:tracePt t="68958" x="7753350" y="5391150"/>
          <p14:tracePt t="69002" x="7747000" y="5384800"/>
          <p14:tracePt t="69018" x="7747000" y="5378450"/>
          <p14:tracePt t="69034" x="7747000" y="5384800"/>
          <p14:tracePt t="69069" x="7753350" y="5391150"/>
          <p14:tracePt t="69087" x="7766050" y="5391150"/>
          <p14:tracePt t="69102" x="7772400" y="5397500"/>
          <p14:tracePt t="69106" x="7778750" y="5397500"/>
          <p14:tracePt t="69114" x="7785100" y="5397500"/>
          <p14:tracePt t="69114" x="7791450" y="5403850"/>
          <p14:tracePt t="69132" x="7804150" y="5403850"/>
          <p14:tracePt t="69132" x="7810500" y="5410200"/>
          <p14:tracePt t="69149" x="7823200" y="5416550"/>
          <p14:tracePt t="69149" x="7848600" y="5422900"/>
          <p14:tracePt t="69166" x="7861300" y="5422900"/>
          <p14:tracePt t="69166" x="7880350" y="5429250"/>
          <p14:tracePt t="69182" x="7893050" y="5429250"/>
          <p14:tracePt t="69182" x="7912100" y="5429250"/>
          <p14:tracePt t="69199" x="7931150" y="5435600"/>
          <p14:tracePt t="69199" x="7956550" y="5435600"/>
          <p14:tracePt t="69218" x="7975600" y="5435600"/>
          <p14:tracePt t="69218" x="7994650" y="5435600"/>
          <p14:tracePt t="69218" x="8007350" y="5435600"/>
          <p14:tracePt t="69235" x="8026400" y="5435600"/>
          <p14:tracePt t="69235" x="8045450" y="5435600"/>
          <p14:tracePt t="69250" x="8058150" y="5435600"/>
          <p14:tracePt t="69250" x="8070850" y="5435600"/>
          <p14:tracePt t="69266" x="8077200" y="5435600"/>
          <p14:tracePt t="69266" x="8089900" y="5435600"/>
          <p14:tracePt t="69283" x="8096250" y="5435600"/>
          <p14:tracePt t="69283" x="8102600" y="5435600"/>
          <p14:tracePt t="69299" x="8096250" y="5429250"/>
          <p14:tracePt t="69343" x="8089900" y="5429250"/>
          <p14:tracePt t="69354" x="8077200" y="5429250"/>
          <p14:tracePt t="69373" x="8070850" y="5429250"/>
          <p14:tracePt t="69497" x="8058150" y="5422900"/>
          <p14:tracePt t="69513" x="8051800" y="5422900"/>
          <p14:tracePt t="69525" x="8045450" y="5422900"/>
          <p14:tracePt t="69534" x="8039100" y="5422900"/>
          <p14:tracePt t="69534" x="8032750" y="5416550"/>
          <p14:tracePt t="69551" x="8020050" y="5416550"/>
          <p14:tracePt t="69551" x="8013700" y="5416550"/>
          <p14:tracePt t="69567" x="8007350" y="5416550"/>
          <p14:tracePt t="69567" x="7994650" y="5416550"/>
          <p14:tracePt t="69567" x="7981950" y="5416550"/>
          <p14:tracePt t="69590" x="7969250" y="5422900"/>
          <p14:tracePt t="69599" x="7956550" y="5422900"/>
          <p14:tracePt t="69599" x="7931150" y="5429250"/>
          <p14:tracePt t="69619" x="7918450" y="5429250"/>
          <p14:tracePt t="69619" x="7912100" y="5429250"/>
          <p14:tracePt t="69634" x="7905750" y="5435600"/>
          <p14:tracePt t="69634" x="7899400" y="5435600"/>
          <p14:tracePt t="69650" x="7893050" y="5435600"/>
          <p14:tracePt t="69666" x="7893050" y="5429250"/>
          <p14:tracePt t="69693" x="7899400" y="5422900"/>
          <p14:tracePt t="69714" x="7905750" y="5422900"/>
          <p14:tracePt t="69745" x="7912100" y="5422900"/>
          <p14:tracePt t="69762" x="7918450" y="5429250"/>
          <p14:tracePt t="69773" x="7924800" y="5435600"/>
          <p14:tracePt t="69789" x="7931150" y="5435600"/>
          <p14:tracePt t="69825" x="7937500" y="5435600"/>
          <p14:tracePt t="69849" x="7937500" y="5441950"/>
          <p14:tracePt t="69865" x="7943850" y="5441950"/>
          <p14:tracePt t="69881" x="7950200" y="5435600"/>
          <p14:tracePt t="69893" x="7956550" y="5435600"/>
          <p14:tracePt t="69909" x="7962900" y="5435600"/>
          <p14:tracePt t="69925" x="7969250" y="5435600"/>
          <p14:tracePt t="69934" x="7975600" y="5429250"/>
          <p14:tracePt t="69951" x="7981950" y="5429250"/>
          <p14:tracePt t="69967" x="7988300" y="5429250"/>
          <p14:tracePt t="69984" x="7994650" y="5429250"/>
          <p14:tracePt t="69984" x="8001000" y="5429250"/>
          <p14:tracePt t="70002" x="8007350" y="5429250"/>
          <p14:tracePt t="70021" x="8013700" y="5429250"/>
          <p14:tracePt t="70061" x="8020050" y="5429250"/>
          <p14:tracePt t="70125" x="8026400" y="5435600"/>
          <p14:tracePt t="70141" x="8032750" y="5441950"/>
          <p14:tracePt t="70157" x="8039100" y="5448300"/>
          <p14:tracePt t="70173" x="8051800" y="5448300"/>
          <p14:tracePt t="70186" x="8064500" y="5448300"/>
          <p14:tracePt t="70201" x="8070850" y="5448300"/>
          <p14:tracePt t="70211" x="8083550" y="5441950"/>
          <p14:tracePt t="70218" x="8096250" y="5441950"/>
          <p14:tracePt t="70236" x="8388350" y="5378450"/>
          <p14:tracePt t="70236" x="8420100" y="5372100"/>
          <p14:tracePt t="70306" x="8458200" y="5372100"/>
          <p14:tracePt t="70314" x="8483600" y="5372100"/>
          <p14:tracePt t="70322" x="8515350" y="5372100"/>
          <p14:tracePt t="70335" x="8559800" y="5378450"/>
          <p14:tracePt t="70335" x="8572500" y="5384800"/>
          <p14:tracePt t="70354" x="8591550" y="5384800"/>
          <p14:tracePt t="70369" x="8566150" y="5365750"/>
          <p14:tracePt t="70397" x="8540750" y="5359400"/>
          <p14:tracePt t="70406" x="8502650" y="5353050"/>
          <p14:tracePt t="70418" x="8458200" y="5346700"/>
          <p14:tracePt t="70418" x="8331200" y="5334000"/>
          <p14:tracePt t="70437" x="8248650" y="5334000"/>
          <p14:tracePt t="70437" x="8159750" y="5334000"/>
          <p14:tracePt t="70455" x="8051800" y="5340350"/>
          <p14:tracePt t="70455" x="7931150" y="5346700"/>
          <p14:tracePt t="70470" x="7797800" y="5353050"/>
          <p14:tracePt t="70470" x="7493000" y="5378450"/>
          <p14:tracePt t="70487" x="7321550" y="5391150"/>
          <p14:tracePt t="70487" x="7137400" y="5410200"/>
          <p14:tracePt t="70503" x="6940550" y="5422900"/>
          <p14:tracePt t="70503" x="6731000" y="5441950"/>
          <p14:tracePt t="70520" x="6515100" y="5461000"/>
          <p14:tracePt t="70520" x="6292850" y="5480050"/>
          <p14:tracePt t="70537" x="6064250" y="5499100"/>
          <p14:tracePt t="70537" x="5588000" y="5537200"/>
          <p14:tracePt t="70554" x="5340350" y="5556250"/>
          <p14:tracePt t="70554" x="5099050" y="5575300"/>
          <p14:tracePt t="70570" x="4845050" y="5588000"/>
          <p14:tracePt t="70570" x="4597400" y="5607050"/>
          <p14:tracePt t="70589" x="4356100" y="5619750"/>
          <p14:tracePt t="70589" x="4121150" y="5632450"/>
          <p14:tracePt t="70603" x="3886200" y="5638800"/>
          <p14:tracePt t="70603" x="3657600" y="5645150"/>
          <p14:tracePt t="70603" x="3435350" y="5651500"/>
          <p14:tracePt t="70623" x="3206750" y="5657850"/>
          <p14:tracePt t="70636" x="2997200" y="5657850"/>
          <p14:tracePt t="70636" x="2590800" y="5664200"/>
          <p14:tracePt t="70654" x="2400300" y="5670550"/>
          <p14:tracePt t="70654" x="2209800" y="5676900"/>
          <p14:tracePt t="70671" x="2038350" y="5683250"/>
          <p14:tracePt t="70671" x="1866900" y="5689600"/>
          <p14:tracePt t="70688" x="1714500" y="5702300"/>
          <p14:tracePt t="70688" x="1574800" y="5708650"/>
          <p14:tracePt t="70704" x="1441450" y="5715000"/>
          <p14:tracePt t="70704" x="1206500" y="5727700"/>
          <p14:tracePt t="70723" x="1104900" y="5734050"/>
          <p14:tracePt t="70723" x="1016000" y="5740400"/>
          <p14:tracePt t="70737" x="933450" y="5740400"/>
          <p14:tracePt t="70737" x="863600" y="5746750"/>
          <p14:tracePt t="70754" x="806450" y="5753100"/>
          <p14:tracePt t="70754" x="749300" y="5753100"/>
          <p14:tracePt t="70771" x="698500" y="5759450"/>
          <p14:tracePt t="70771" x="615950" y="5765800"/>
          <p14:tracePt t="70788" x="584200" y="5765800"/>
          <p14:tracePt t="70788" x="558800" y="5765800"/>
          <p14:tracePt t="70805" x="533400" y="5772150"/>
          <p14:tracePt t="70805" x="514350" y="5772150"/>
          <p14:tracePt t="70821" x="495300" y="5778500"/>
          <p14:tracePt t="70821" x="482600" y="5778500"/>
          <p14:tracePt t="70839" x="469900" y="5778500"/>
          <p14:tracePt t="70839" x="450850" y="5784850"/>
          <p14:tracePt t="70854" x="444500" y="5791200"/>
          <p14:tracePt t="70854" x="438150" y="5791200"/>
          <p14:tracePt t="70871" x="444500" y="5791200"/>
          <p14:tracePt t="70914" x="450850" y="5791200"/>
          <p14:tracePt t="70922" x="450850" y="5784850"/>
          <p14:tracePt t="70929" x="635000" y="5765800"/>
          <p14:tracePt t="71036" x="666750" y="5772150"/>
          <p14:tracePt t="71041" x="698500" y="5778500"/>
          <p14:tracePt t="71054" x="768350" y="5784850"/>
          <p14:tracePt t="71071" x="869950" y="5784850"/>
          <p14:tracePt t="71088" x="939800" y="5778500"/>
          <p14:tracePt t="71104" x="1016000" y="5778500"/>
          <p14:tracePt t="71121" x="1098550" y="5784850"/>
          <p14:tracePt t="71138" x="1225550" y="5784850"/>
          <p14:tracePt t="71154" x="1314450" y="5778500"/>
          <p14:tracePt t="71171" x="1403350" y="5772150"/>
          <p14:tracePt t="71188" x="1530350" y="5759450"/>
          <p14:tracePt t="71206" x="1612900" y="5759450"/>
          <p14:tracePt t="71222" x="1695450" y="5759450"/>
          <p14:tracePt t="71238" x="1778000" y="5759450"/>
          <p14:tracePt t="71255" x="1854200" y="5753100"/>
          <p14:tracePt t="71271" x="1924050" y="5753100"/>
          <p14:tracePt t="71271" x="1962150" y="5753100"/>
          <p14:tracePt t="71291" x="2038350" y="5753100"/>
          <p14:tracePt t="71306" x="2108200" y="5753100"/>
          <p14:tracePt t="71322" x="2178050" y="5753100"/>
          <p14:tracePt t="71338" x="2241550" y="5753100"/>
          <p14:tracePt t="71355" x="2298700" y="5746750"/>
          <p14:tracePt t="71355" x="2330450" y="5746750"/>
          <p14:tracePt t="71375" x="2387600" y="5746750"/>
          <p14:tracePt t="71389" x="2438400" y="5746750"/>
          <p14:tracePt t="71405" x="2489200" y="5746750"/>
          <p14:tracePt t="71422" x="2540000" y="5753100"/>
          <p14:tracePt t="71439" x="2597150" y="5759450"/>
          <p14:tracePt t="71457" x="2641600" y="5765800"/>
          <p14:tracePt t="71472" x="2673350" y="5772150"/>
          <p14:tracePt t="71489" x="2724150" y="5772150"/>
          <p14:tracePt t="71506" x="2755900" y="5778500"/>
          <p14:tracePt t="71522" x="2781300" y="5784850"/>
          <p14:tracePt t="71539" x="2806700" y="5784850"/>
          <p14:tracePt t="71556" x="2838450" y="5784850"/>
          <p14:tracePt t="71574" x="2851150" y="5784850"/>
          <p14:tracePt t="71590" x="2863850" y="5791200"/>
          <p14:tracePt t="71606" x="2876550" y="5791200"/>
          <p14:tracePt t="71623" x="2895600" y="5797550"/>
          <p14:tracePt t="71639" x="2901950" y="5797550"/>
          <p14:tracePt t="71656" x="2921000" y="5797550"/>
          <p14:tracePt t="71674" x="2933700" y="5797550"/>
          <p14:tracePt t="71689" x="2946400" y="5797550"/>
          <p14:tracePt t="71706" x="2959100" y="5803900"/>
          <p14:tracePt t="71723" x="2971800" y="5803900"/>
          <p14:tracePt t="71740" x="2990850" y="5803900"/>
          <p14:tracePt t="71756" x="3003550" y="5803900"/>
          <p14:tracePt t="71773" x="3016250" y="5803900"/>
          <p14:tracePt t="71790" x="3041650" y="5810250"/>
          <p14:tracePt t="71806" x="3060700" y="5810250"/>
          <p14:tracePt t="71823" x="3073400" y="5810250"/>
          <p14:tracePt t="71841" x="3092450" y="5810250"/>
          <p14:tracePt t="71857" x="3117850" y="5810250"/>
          <p14:tracePt t="71874" x="3143250" y="5816600"/>
          <p14:tracePt t="71890" x="3162300" y="5810250"/>
          <p14:tracePt t="71907" x="3181350" y="5810250"/>
          <p14:tracePt t="71923" x="3206750" y="5810250"/>
          <p14:tracePt t="71923" x="3219450" y="5810250"/>
          <p14:tracePt t="71942" x="3244850" y="5810250"/>
          <p14:tracePt t="71958" x="3270250" y="5803900"/>
          <p14:tracePt t="71974" x="3295650" y="5803900"/>
          <p14:tracePt t="71990" x="3327400" y="5803900"/>
          <p14:tracePt t="72007" x="3352800" y="5797550"/>
          <p14:tracePt t="72007" x="3365500" y="5797550"/>
          <p14:tracePt t="72027" x="3390900" y="5797550"/>
          <p14:tracePt t="72042" x="3416300" y="5797550"/>
          <p14:tracePt t="72057" x="3441700" y="5797550"/>
          <p14:tracePt t="72074" x="3467100" y="5791200"/>
          <p14:tracePt t="72091" x="3511550" y="5791200"/>
          <p14:tracePt t="72107" x="3543300" y="5784850"/>
          <p14:tracePt t="72124" x="3575050" y="5791200"/>
          <p14:tracePt t="72141" x="3606800" y="5791200"/>
          <p14:tracePt t="72158" x="3644900" y="5797550"/>
          <p14:tracePt t="72174" x="3670300" y="5803900"/>
          <p14:tracePt t="72191" x="3695700" y="5810250"/>
          <p14:tracePt t="72208" x="3721100" y="5810250"/>
          <p14:tracePt t="72226" x="3746500" y="5816600"/>
          <p14:tracePt t="72242" x="3765550" y="5816600"/>
          <p14:tracePt t="72258" x="3784600" y="5822950"/>
          <p14:tracePt t="72275" x="3803650" y="5829300"/>
          <p14:tracePt t="72291" x="3822700" y="5829300"/>
          <p14:tracePt t="72291" x="3835400" y="5829300"/>
          <p14:tracePt t="72311" x="3854450" y="5835650"/>
          <p14:tracePt t="72326" x="3873500" y="5835650"/>
          <p14:tracePt t="72342" x="3892550" y="5835650"/>
          <p14:tracePt t="72358" x="3905250" y="5842000"/>
          <p14:tracePt t="72375" x="3924300" y="5842000"/>
          <p14:tracePt t="72392" x="3943350" y="5842000"/>
          <p14:tracePt t="72409" x="3962400" y="5842000"/>
          <p14:tracePt t="72425" x="3975100" y="5842000"/>
          <p14:tracePt t="72444" x="3994150" y="5835650"/>
          <p14:tracePt t="72444" x="4000500" y="5835650"/>
          <p14:tracePt t="72464" x="4019550" y="5829300"/>
          <p14:tracePt t="72475" x="4044950" y="5829300"/>
          <p14:tracePt t="72492" x="4064000" y="5822950"/>
          <p14:tracePt t="72509" x="4095750" y="5822950"/>
          <p14:tracePt t="72526" x="4121150" y="5822950"/>
          <p14:tracePt t="72543" x="4146550" y="5822950"/>
          <p14:tracePt t="72559" x="4165600" y="5822950"/>
          <p14:tracePt t="72576" x="4203700" y="5816600"/>
          <p14:tracePt t="72594" x="4222750" y="5816600"/>
          <p14:tracePt t="72610" x="4241800" y="5816600"/>
          <p14:tracePt t="72626" x="4260850" y="5822950"/>
          <p14:tracePt t="72642" x="4279900" y="5822950"/>
          <p14:tracePt t="72659" x="4298950" y="5822950"/>
          <p14:tracePt t="72659" x="4305300" y="5822950"/>
          <p14:tracePt t="72678" x="4324350" y="5816600"/>
          <p14:tracePt t="72694" x="4337050" y="5816600"/>
          <p14:tracePt t="72709" x="4343400" y="5822950"/>
          <p14:tracePt t="72726" x="4356100" y="5822950"/>
          <p14:tracePt t="72743" x="4362450" y="5822950"/>
          <p14:tracePt t="72759" x="4368800" y="5816600"/>
          <p14:tracePt t="72776" x="4375150" y="5816600"/>
          <p14:tracePt t="72842" x="4381500" y="5816600"/>
          <p14:tracePt t="72886" x="4381500" y="5810250"/>
          <p14:tracePt t="72917" x="4375150" y="5803900"/>
          <p14:tracePt t="72941" x="4387850" y="5803900"/>
          <p14:tracePt t="72986" x="4394200" y="5803900"/>
          <p14:tracePt t="73002" x="4400550" y="5797550"/>
          <p14:tracePt t="73014" x="4406900" y="5797550"/>
          <p14:tracePt t="73022" x="4413250" y="5791200"/>
          <p14:tracePt t="73030" x="4419600" y="5791200"/>
          <p14:tracePt t="73043" x="4451350" y="5784850"/>
          <p14:tracePt t="73062" x="4470400" y="5791200"/>
          <p14:tracePt t="73077" x="4495800" y="5791200"/>
          <p14:tracePt t="73094" x="4521200" y="5797550"/>
          <p14:tracePt t="73111" x="4572000" y="5803900"/>
          <p14:tracePt t="73127" x="4603750" y="5810250"/>
          <p14:tracePt t="73144" x="4641850" y="5816600"/>
          <p14:tracePt t="73161" x="4679950" y="5822950"/>
          <p14:tracePt t="73178" x="4737100" y="5829300"/>
          <p14:tracePt t="73194" x="4775200" y="5829300"/>
          <p14:tracePt t="73212" x="4813300" y="5829300"/>
          <p14:tracePt t="73228" x="4864100" y="5829300"/>
          <p14:tracePt t="73246" x="4889500" y="5829300"/>
          <p14:tracePt t="73262" x="4914900" y="5829300"/>
          <p14:tracePt t="73278" x="4940300" y="5829300"/>
          <p14:tracePt t="73295" x="4959350" y="5829300"/>
          <p14:tracePt t="73311" x="4972050" y="5829300"/>
          <p14:tracePt t="73311" x="4978400" y="5829300"/>
          <p14:tracePt t="73330" x="4991100" y="5829300"/>
          <p14:tracePt t="73353" x="4997450" y="5829300"/>
          <p14:tracePt t="73366" x="5003800" y="5829300"/>
          <p14:tracePt t="73406" x="5010150" y="5835650"/>
          <p14:tracePt t="73421" x="5016500" y="5835650"/>
          <p14:tracePt t="73434" x="5016500" y="5829300"/>
          <p14:tracePt t="73457" x="5016500" y="5822950"/>
          <p14:tracePt t="73468" x="5016500" y="5810250"/>
          <p14:tracePt t="73478" x="5010150" y="5803900"/>
          <p14:tracePt t="73478" x="5016500" y="5778500"/>
          <p14:tracePt t="73496" x="5022850" y="5765800"/>
          <p14:tracePt t="73496" x="5029200" y="5759450"/>
          <p14:tracePt t="73513" x="5041900" y="5753100"/>
          <p14:tracePt t="73513" x="5060950" y="5746750"/>
          <p14:tracePt t="73530" x="5080000" y="5740400"/>
          <p14:tracePt t="73530" x="5118100" y="5734050"/>
          <p14:tracePt t="73547" x="5137150" y="5734050"/>
          <p14:tracePt t="73547" x="5156200" y="5734050"/>
          <p14:tracePt t="73563" x="5175250" y="5734050"/>
          <p14:tracePt t="73563" x="5194300" y="5734050"/>
          <p14:tracePt t="73580" x="5213350" y="5734050"/>
          <p14:tracePt t="73580" x="5232400" y="5734050"/>
          <p14:tracePt t="73597" x="5245100" y="5734050"/>
          <p14:tracePt t="73597" x="5283200" y="5734050"/>
          <p14:tracePt t="73614" x="5302250" y="5734050"/>
          <p14:tracePt t="73614" x="5321300" y="5734050"/>
          <p14:tracePt t="73630" x="5340350" y="5734050"/>
          <p14:tracePt t="73630" x="5359400" y="5734050"/>
          <p14:tracePt t="73647" x="5372100" y="5727700"/>
          <p14:tracePt t="73647" x="5384800" y="5727700"/>
          <p14:tracePt t="73663" x="5403850" y="5727700"/>
          <p14:tracePt t="73663" x="5410200" y="5727700"/>
          <p14:tracePt t="73663" x="5422900" y="5727700"/>
          <p14:tracePt t="73682" x="5435600" y="5727700"/>
          <p14:tracePt t="73695" x="5441950" y="5727700"/>
          <p14:tracePt t="73695" x="5454650" y="5734050"/>
          <p14:tracePt t="73714" x="5454650" y="5740400"/>
          <p14:tracePt t="73741" x="5448300" y="5746750"/>
          <p14:tracePt t="73750" x="5441950" y="5753100"/>
          <p14:tracePt t="73762" x="5435600" y="5759450"/>
          <p14:tracePt t="73762" x="5422900" y="5759450"/>
          <p14:tracePt t="73762" x="5416550" y="5765800"/>
          <p14:tracePt t="73783" x="5403850" y="5772150"/>
          <p14:tracePt t="73783" x="5391150" y="5778500"/>
          <p14:tracePt t="73797" x="5384800" y="5784850"/>
          <p14:tracePt t="73797" x="5372100" y="5791200"/>
          <p14:tracePt t="73814" x="5365750" y="5797550"/>
          <p14:tracePt t="73814" x="5359400" y="5803900"/>
          <p14:tracePt t="73831" x="5353050" y="5810250"/>
          <p14:tracePt t="73831" x="5346700" y="5816600"/>
          <p14:tracePt t="73847" x="5353050" y="5816600"/>
          <p14:tracePt t="73893" x="5365750" y="5816600"/>
          <p14:tracePt t="73906" x="5372100" y="5816600"/>
          <p14:tracePt t="73914" x="5372100" y="5822950"/>
          <p14:tracePt t="73914" x="5378450" y="5822950"/>
          <p14:tracePt t="73931" x="5384800" y="5822950"/>
          <p14:tracePt t="73948" x="5391150" y="5822950"/>
          <p14:tracePt t="73966" x="5397500" y="5829300"/>
          <p14:tracePt t="73981" x="5397500" y="5835650"/>
          <p14:tracePt t="73998" x="5397500" y="5842000"/>
          <p14:tracePt t="74021" x="5391150" y="5842000"/>
          <p14:tracePt t="74041" x="5384800" y="5848350"/>
          <p14:tracePt t="74058" x="5378450" y="5848350"/>
          <p14:tracePt t="74074" x="5365750" y="5842000"/>
          <p14:tracePt t="74087" x="5359400" y="5842000"/>
          <p14:tracePt t="74097" x="5353050" y="5835650"/>
          <p14:tracePt t="74113" x="5346700" y="5835650"/>
          <p14:tracePt t="74113" x="5340350" y="5829300"/>
          <p14:tracePt t="74113" x="5334000" y="5822950"/>
          <p14:tracePt t="74134" x="5327650" y="5816600"/>
          <p14:tracePt t="74134" x="5321300" y="5816600"/>
          <p14:tracePt t="74148" x="5314950" y="5810250"/>
          <p14:tracePt t="74148" x="5302250" y="5810250"/>
          <p14:tracePt t="74165" x="5295900" y="5810250"/>
          <p14:tracePt t="74165" x="5283200" y="5810250"/>
          <p14:tracePt t="74182" x="5276850" y="5810250"/>
          <p14:tracePt t="74182" x="5264150" y="5810250"/>
          <p14:tracePt t="74199" x="5251450" y="5816600"/>
          <p14:tracePt t="74199" x="5232400" y="5816600"/>
          <p14:tracePt t="74216" x="5226050" y="5816600"/>
          <p14:tracePt t="74216" x="5213350" y="5822950"/>
          <p14:tracePt t="74232" x="5207000" y="5822950"/>
          <p14:tracePt t="74232" x="5200650" y="5822950"/>
          <p14:tracePt t="74249" x="5194300" y="5829300"/>
          <p14:tracePt t="74249" x="5181600" y="5829300"/>
          <p14:tracePt t="74266" x="5175250" y="5835650"/>
          <p14:tracePt t="74281" x="5168900" y="5835650"/>
          <p14:tracePt t="74298" x="5175250" y="5829300"/>
          <p14:tracePt t="74325" x="5181600" y="5829300"/>
          <p14:tracePt t="74336" x="5187950" y="5829300"/>
          <p14:tracePt t="74348" x="5194300" y="5822950"/>
          <p14:tracePt t="74348" x="5207000" y="5822950"/>
          <p14:tracePt t="74367" x="5213350" y="5816600"/>
          <p14:tracePt t="74367" x="5219700" y="5816600"/>
          <p14:tracePt t="74383" x="5226050" y="5816600"/>
          <p14:tracePt t="74398" x="5219700" y="5810250"/>
          <p14:tracePt t="74425" x="5213350" y="5810250"/>
          <p14:tracePt t="74441" x="5207000" y="5810250"/>
          <p14:tracePt t="74453" x="5200650" y="5816600"/>
          <p14:tracePt t="74469" x="5194300" y="5816600"/>
          <p14:tracePt t="74486" x="5194300" y="5810250"/>
          <p14:tracePt t="74505" x="5194300" y="5803900"/>
          <p14:tracePt t="74530" x="5200650" y="5803900"/>
          <p14:tracePt t="74561" x="5194300" y="5803900"/>
          <p14:tracePt t="74634" x="5187950" y="5810250"/>
          <p14:tracePt t="74650" x="5181600" y="5816600"/>
          <p14:tracePt t="74686" x="5175250" y="5816600"/>
          <p14:tracePt t="74709" x="5168900" y="5816600"/>
          <p14:tracePt t="74741" x="5162550" y="5822950"/>
          <p14:tracePt t="74777" x="5156200" y="5822950"/>
          <p14:tracePt t="74839" x="5149850" y="5822950"/>
          <p14:tracePt t="74854" x="5143500" y="5822950"/>
          <p14:tracePt t="74865" x="5137150" y="5822950"/>
          <p14:tracePt t="74881" x="5130800" y="5822950"/>
          <p14:tracePt t="74922" x="5124450" y="5829300"/>
          <p14:tracePt t="74942" x="5118100" y="5829300"/>
          <p14:tracePt t="74965" x="5111750" y="5829300"/>
          <p14:tracePt t="74986" x="5105400" y="5829300"/>
          <p14:tracePt t="75001" x="5099050" y="5829300"/>
          <p14:tracePt t="75033" x="5092700" y="5835650"/>
          <p14:tracePt t="75045" x="5086350" y="5835650"/>
          <p14:tracePt t="75061" x="5080000" y="5835650"/>
          <p14:tracePt t="75094" x="5073650" y="5835650"/>
          <p14:tracePt t="75105" x="5067300" y="5835650"/>
          <p14:tracePt t="75121" x="5060950" y="5835650"/>
          <p14:tracePt t="75137" x="5054600" y="5835650"/>
          <p14:tracePt t="75154" x="5048250" y="5835650"/>
          <p14:tracePt t="75162" x="5041900" y="5842000"/>
          <p14:tracePt t="75167" x="5035550" y="5842000"/>
          <p14:tracePt t="75167" x="5029200" y="5842000"/>
          <p14:tracePt t="75186" x="5022850" y="5848350"/>
          <p14:tracePt t="75186" x="5016500" y="5848350"/>
          <p14:tracePt t="75202" x="5010150" y="5854700"/>
          <p14:tracePt t="75202" x="5003800" y="5861050"/>
          <p14:tracePt t="75219" x="4997450" y="5867400"/>
          <p14:tracePt t="75219" x="4984750" y="5873750"/>
          <p14:tracePt t="75236" x="4978400" y="5880100"/>
          <p14:tracePt t="75236" x="4972050" y="5880100"/>
          <p14:tracePt t="75252" x="4965700" y="5886450"/>
          <p14:tracePt t="75252" x="4959350" y="5892800"/>
          <p14:tracePt t="75269" x="4953000" y="5892800"/>
          <p14:tracePt t="75269" x="4946650" y="5899150"/>
          <p14:tracePt t="75287" x="4940300" y="5899150"/>
          <p14:tracePt t="75287" x="4933950" y="5905500"/>
          <p14:tracePt t="75303" x="4927600" y="5905500"/>
          <p14:tracePt t="75317" x="4921250" y="5905500"/>
          <p14:tracePt t="75335" x="4914900" y="5899150"/>
          <p14:tracePt t="75354" x="4914900" y="5892800"/>
          <p14:tracePt t="75370" x="4908550" y="5886450"/>
          <p14:tracePt t="75386" x="4914900" y="5873750"/>
          <p14:tracePt t="75402" x="4914900" y="5867400"/>
          <p14:tracePt t="75418" x="4914900" y="5861050"/>
          <p14:tracePt t="75435" x="4921250" y="5854700"/>
          <p14:tracePt t="75435" x="4921250" y="5848350"/>
          <p14:tracePt t="75456" x="4927600" y="5842000"/>
          <p14:tracePt t="75473" x="4927600" y="5835650"/>
          <p14:tracePt t="75525" x="4921250" y="5835650"/>
          <p14:tracePt t="75581" x="4914900" y="5829300"/>
          <p14:tracePt t="75617" x="4921250" y="5822950"/>
          <p14:tracePt t="75654" x="4914900" y="5822950"/>
          <p14:tracePt t="75713" x="4908550" y="5829300"/>
          <p14:tracePt t="75745" x="4902200" y="5829300"/>
          <p14:tracePt t="75773" x="4902200" y="5822950"/>
          <p14:tracePt t="75885" x="4908550" y="5829300"/>
          <p14:tracePt t="76013" x="4908550" y="5822950"/>
          <p14:tracePt t="76121" x="4914900" y="5822950"/>
          <p14:tracePt t="76149" x="4921250" y="5816600"/>
          <p14:tracePt t="76174" x="4921250" y="5810250"/>
          <p14:tracePt t="76201" x="4914900" y="5816600"/>
          <p14:tracePt t="76306" x="4908550" y="5816600"/>
          <p14:tracePt t="76353" x="4914900" y="5816600"/>
          <p14:tracePt t="76405" x="4921250" y="5816600"/>
          <p14:tracePt t="76434" x="4927600" y="5816600"/>
          <p14:tracePt t="76465" x="4927600" y="5810250"/>
          <p14:tracePt t="76577" x="4933950" y="5803900"/>
          <p14:tracePt t="76758" x="4933950" y="5797550"/>
          <p14:tracePt t="76801" x="4933950" y="5791200"/>
          <p14:tracePt t="76893" x="4940300" y="5784850"/>
          <p14:tracePt t="76905" x="4946650" y="5778500"/>
          <p14:tracePt t="76921" x="4953000" y="5778500"/>
          <p14:tracePt t="76929" x="4959350" y="5772150"/>
          <p14:tracePt t="76939" x="4965700" y="5772150"/>
          <p14:tracePt t="76939" x="4978400" y="5772150"/>
          <p14:tracePt t="76959" x="4984750" y="5772150"/>
          <p14:tracePt t="76973" x="4991100" y="5765800"/>
          <p14:tracePt t="76990" x="4997450" y="5765800"/>
          <p14:tracePt t="77006" x="5010150" y="5759450"/>
          <p14:tracePt t="77023" x="5016500" y="5753100"/>
          <p14:tracePt t="77023" x="5029200" y="5746750"/>
          <p14:tracePt t="77042" x="5029200" y="5740400"/>
          <p14:tracePt t="77042" x="5035550" y="5740400"/>
          <p14:tracePt t="77059" x="5041900" y="5734050"/>
          <p14:tracePt t="77059" x="5048250" y="5727700"/>
          <p14:tracePt t="77075" x="5054600" y="5727700"/>
          <p14:tracePt t="77075" x="5060950" y="5727700"/>
          <p14:tracePt t="77091" x="5067300" y="5721350"/>
          <p14:tracePt t="77107" x="5080000" y="5721350"/>
          <p14:tracePt t="77123" x="5092700" y="5715000"/>
          <p14:tracePt t="77140" x="5099050" y="5715000"/>
          <p14:tracePt t="77140" x="5105400" y="5715000"/>
          <p14:tracePt t="77158" x="5111750" y="5708650"/>
          <p14:tracePt t="77158" x="5118100" y="5708650"/>
          <p14:tracePt t="77175" x="5124450" y="5702300"/>
          <p14:tracePt t="77175" x="5130800" y="5702300"/>
          <p14:tracePt t="77192" x="5143500" y="5695950"/>
          <p14:tracePt t="77192" x="5156200" y="5689600"/>
          <p14:tracePt t="77208" x="5162550" y="5689600"/>
          <p14:tracePt t="77208" x="5168900" y="5683250"/>
          <p14:tracePt t="77225" x="5175250" y="5676900"/>
          <p14:tracePt t="77225" x="5187950" y="5676900"/>
          <p14:tracePt t="77242" x="5194300" y="5670550"/>
          <p14:tracePt t="77242" x="5207000" y="5657850"/>
          <p14:tracePt t="77259" x="5213350" y="5651500"/>
          <p14:tracePt t="77259" x="5226050" y="5645150"/>
          <p14:tracePt t="77275" x="5238750" y="5638800"/>
          <p14:tracePt t="77275" x="5245100" y="5632450"/>
          <p14:tracePt t="77292" x="5257800" y="5619750"/>
          <p14:tracePt t="77292" x="5270500" y="5613400"/>
          <p14:tracePt t="77309" x="5283200" y="5607050"/>
          <p14:tracePt t="77309" x="5308600" y="5594350"/>
          <p14:tracePt t="77326" x="5321300" y="5588000"/>
          <p14:tracePt t="77326" x="5334000" y="5575300"/>
          <p14:tracePt t="77344" x="5346700" y="5568950"/>
          <p14:tracePt t="77344" x="5365750" y="5562600"/>
          <p14:tracePt t="77359" x="5384800" y="5549900"/>
          <p14:tracePt t="77359" x="5397500" y="5543550"/>
          <p14:tracePt t="77376" x="5416550" y="5530850"/>
          <p14:tracePt t="77376" x="5435600" y="5524500"/>
          <p14:tracePt t="77376" x="5454650" y="5518150"/>
          <p14:tracePt t="77395" x="5473700" y="5511800"/>
          <p14:tracePt t="77407" x="5486400" y="5505450"/>
          <p14:tracePt t="77407" x="5518150" y="5492750"/>
          <p14:tracePt t="77426" x="5530850" y="5492750"/>
          <p14:tracePt t="77426" x="5543550" y="5486400"/>
          <p14:tracePt t="77443" x="5556250" y="5486400"/>
          <p14:tracePt t="77443" x="5562600" y="5480050"/>
          <p14:tracePt t="77443" x="5568950" y="5480050"/>
          <p14:tracePt t="77466" x="5575300" y="5473700"/>
          <p14:tracePt t="77475" x="5581650" y="5467350"/>
          <p14:tracePt t="77491" x="5581650" y="5461000"/>
          <p14:tracePt t="77508" x="5588000" y="5454650"/>
          <p14:tracePt t="77529" x="5594350" y="5448300"/>
          <p14:tracePt t="77546" x="5600700" y="5448300"/>
          <p14:tracePt t="77558" x="5607050" y="5441950"/>
          <p14:tracePt t="77558" x="5613400" y="5441950"/>
          <p14:tracePt t="77576" x="5619750" y="5435600"/>
          <p14:tracePt t="77576" x="5626100" y="5435600"/>
          <p14:tracePt t="77593" x="5632450" y="5429250"/>
          <p14:tracePt t="77593" x="5638800" y="5429250"/>
          <p14:tracePt t="77610" x="5645150" y="5422900"/>
          <p14:tracePt t="77625" x="5651500" y="5422900"/>
          <p14:tracePt t="77642" x="5664200" y="5422900"/>
          <p14:tracePt t="77658" x="5670550" y="5422900"/>
          <p14:tracePt t="77675" x="5676900" y="5422900"/>
          <p14:tracePt t="77692" x="5676900" y="5429250"/>
          <p14:tracePt t="77710" x="5683250" y="5435600"/>
          <p14:tracePt t="77777" x="5689600" y="5435600"/>
          <p14:tracePt t="77814" x="5695950" y="5429250"/>
          <p14:tracePt t="77839" x="5695950" y="5422900"/>
          <p14:tracePt t="77853" x="5702300" y="5422900"/>
          <p14:tracePt t="77873" x="5708650" y="5422900"/>
          <p14:tracePt t="77897" x="5715000" y="5416550"/>
          <p14:tracePt t="77917" x="5721350" y="5416550"/>
          <p14:tracePt t="77941" x="5721350" y="5422900"/>
          <p14:tracePt t="77965" x="5727700" y="5422900"/>
          <p14:tracePt t="77986" x="5734050" y="5422900"/>
          <p14:tracePt t="78085" x="5740400" y="5429250"/>
          <p14:tracePt t="78129" x="5746750" y="5429250"/>
          <p14:tracePt t="78197" x="5753100" y="5441950"/>
          <p14:tracePt t="78218" x="5753100" y="5448300"/>
          <p14:tracePt t="78233" x="5759450" y="5454650"/>
          <p14:tracePt t="78249" x="5759450" y="5461000"/>
          <p14:tracePt t="78265" x="5753100" y="5467350"/>
          <p14:tracePt t="78293" x="5632450" y="5340350"/>
          <p14:tracePt t="78388" x="5626100" y="5308600"/>
          <p14:tracePt t="78393" x="5613400" y="5238750"/>
          <p14:tracePt t="78411" x="5619750" y="5162550"/>
          <p14:tracePt t="78411" x="5626100" y="5124450"/>
          <p14:tracePt t="78431" x="5645150" y="5060950"/>
          <p14:tracePt t="78446" x="5689600" y="5010150"/>
          <p14:tracePt t="78462" x="5740400" y="4972050"/>
          <p14:tracePt t="78478" x="5810250" y="4946650"/>
          <p14:tracePt t="78495" x="5886450" y="4927600"/>
          <p14:tracePt t="78495" x="5930900" y="4927600"/>
          <p14:tracePt t="78514" x="6032500" y="4927600"/>
          <p14:tracePt t="78529" x="6140450" y="4933950"/>
          <p14:tracePt t="78546" x="6248400" y="4940300"/>
          <p14:tracePt t="78562" x="6413500" y="4953000"/>
          <p14:tracePt t="78579" x="6508750" y="4959350"/>
          <p14:tracePt t="78595" x="6604000" y="4972050"/>
          <p14:tracePt t="78612" x="6686550" y="4991100"/>
          <p14:tracePt t="78629" x="6788150" y="5041900"/>
          <p14:tracePt t="78646" x="6838950" y="5086350"/>
          <p14:tracePt t="78662" x="6870700" y="5130800"/>
          <p14:tracePt t="78679" x="6883400" y="5175250"/>
          <p14:tracePt t="78695" x="6870700" y="5232400"/>
          <p14:tracePt t="78716" x="6845300" y="5264150"/>
          <p14:tracePt t="78730" x="6807200" y="5295900"/>
          <p14:tracePt t="78746" x="6750050" y="5334000"/>
          <p14:tracePt t="78762" x="6680200" y="5359400"/>
          <p14:tracePt t="78779" x="6597650" y="5391150"/>
          <p14:tracePt t="78779" x="6546850" y="5403850"/>
          <p14:tracePt t="78798" x="6445250" y="5429250"/>
          <p14:tracePt t="78814" x="6337300" y="5448300"/>
          <p14:tracePt t="78829" x="6223000" y="5461000"/>
          <p14:tracePt t="78846" x="6108700" y="5467350"/>
          <p14:tracePt t="78863" x="5937250" y="5461000"/>
          <p14:tracePt t="78879" x="5842000" y="5454650"/>
          <p14:tracePt t="78896" x="5753100" y="5454650"/>
          <p14:tracePt t="78913" x="5676900" y="5454650"/>
          <p14:tracePt t="78930" x="5638800" y="5454650"/>
          <p14:tracePt t="78930" x="5581650" y="5461000"/>
          <p14:tracePt t="78949" x="5556250" y="5461000"/>
          <p14:tracePt t="78949" x="5530850" y="5461000"/>
          <p14:tracePt t="78965" x="5511800" y="5461000"/>
          <p14:tracePt t="78965" x="5492750" y="5461000"/>
          <p14:tracePt t="78981" x="5473700" y="5454650"/>
          <p14:tracePt t="78981" x="5454650" y="5454650"/>
          <p14:tracePt t="78998" x="5448300" y="5461000"/>
          <p14:tracePt t="78998" x="5441950" y="5461000"/>
          <p14:tracePt t="79014" x="5441950" y="5467350"/>
          <p14:tracePt t="79014" x="5435600" y="5473700"/>
          <p14:tracePt t="79031" x="5429250" y="5480050"/>
          <p14:tracePt t="79031" x="5429250" y="5486400"/>
          <p14:tracePt t="79048" x="5429250" y="5492750"/>
          <p14:tracePt t="79048" x="5422900" y="5499100"/>
          <p14:tracePt t="79048" x="5416550" y="5505450"/>
          <p14:tracePt t="79066" x="5416550" y="5518150"/>
          <p14:tracePt t="79080" x="5410200" y="5524500"/>
          <p14:tracePt t="79080" x="5391150" y="5543550"/>
          <p14:tracePt t="79099" x="5384800" y="5556250"/>
          <p14:tracePt t="79099" x="5372100" y="5562600"/>
          <p14:tracePt t="79114" x="5365750" y="5575300"/>
          <p14:tracePt t="79114" x="5353050" y="5581650"/>
          <p14:tracePt t="79131" x="5334000" y="5594350"/>
          <p14:tracePt t="79131" x="5321300" y="5600700"/>
          <p14:tracePt t="79148" x="5302250" y="5607050"/>
          <p14:tracePt t="79148" x="5283200" y="5613400"/>
          <p14:tracePt t="79148" x="5264150" y="5613400"/>
          <p14:tracePt t="79167" x="5238750" y="5619750"/>
          <p14:tracePt t="79167" x="5219700" y="5626100"/>
          <p14:tracePt t="79181" x="5194300" y="5626100"/>
          <p14:tracePt t="79181" x="5168900" y="5632450"/>
          <p14:tracePt t="79198" x="5143500" y="5638800"/>
          <p14:tracePt t="79198" x="5118100" y="5645150"/>
          <p14:tracePt t="79198" x="5092700" y="5651500"/>
          <p14:tracePt t="79220" x="5067300" y="5657850"/>
          <p14:tracePt t="79230" x="5041900" y="5657850"/>
          <p14:tracePt t="79230" x="4984750" y="5670550"/>
          <p14:tracePt t="79249" x="4959350" y="5670550"/>
          <p14:tracePt t="79249" x="4933950" y="5676900"/>
          <p14:tracePt t="79265" x="4902200" y="5683250"/>
          <p14:tracePt t="79265" x="4883150" y="5683250"/>
          <p14:tracePt t="79282" x="4857750" y="5689600"/>
          <p14:tracePt t="79282" x="4806950" y="5689600"/>
          <p14:tracePt t="79298" x="4787900" y="5695950"/>
          <p14:tracePt t="79298" x="4762500" y="5695950"/>
          <p14:tracePt t="79315" x="4743450" y="5702300"/>
          <p14:tracePt t="79315" x="4718050" y="5702300"/>
          <p14:tracePt t="79332" x="4699000" y="5702300"/>
          <p14:tracePt t="79332" x="4679950" y="5702300"/>
          <p14:tracePt t="79349" x="4667250" y="5702300"/>
          <p14:tracePt t="79349" x="4641850" y="5708650"/>
          <p14:tracePt t="79367" x="4635500" y="5708650"/>
          <p14:tracePt t="79367" x="4629150" y="5708650"/>
          <p14:tracePt t="79383" x="4622800" y="5708650"/>
          <p14:tracePt t="79397" x="4616450" y="5715000"/>
          <p14:tracePt t="79414" x="4616450" y="5721350"/>
          <p14:tracePt t="79431" x="4616450" y="5727700"/>
          <p14:tracePt t="79431" x="4622800" y="5740400"/>
          <p14:tracePt t="79451" x="4622800" y="5746750"/>
          <p14:tracePt t="79466" x="4629150" y="5753100"/>
          <p14:tracePt t="79481" x="4641850" y="5759450"/>
          <p14:tracePt t="79481" x="4648200" y="5765800"/>
          <p14:tracePt t="79499" x="4660900" y="5772150"/>
          <p14:tracePt t="79518" x="4667250" y="5778500"/>
          <p14:tracePt t="79534" x="4660900" y="5772150"/>
          <p14:tracePt t="79570" x="4654550" y="5772150"/>
          <p14:tracePt t="79577" x="4641850" y="5772150"/>
          <p14:tracePt t="79589" x="4629150" y="5765800"/>
          <p14:tracePt t="79598" x="4616450" y="5759450"/>
          <p14:tracePt t="79598" x="4565650" y="5746750"/>
          <p14:tracePt t="79617" x="4527550" y="5734050"/>
          <p14:tracePt t="79617" x="4489450" y="5727700"/>
          <p14:tracePt t="79633" x="4438650" y="5715000"/>
          <p14:tracePt t="79633" x="4375150" y="5702300"/>
          <p14:tracePt t="79650" x="4305300" y="5689600"/>
          <p14:tracePt t="79650" x="4146550" y="5670550"/>
          <p14:tracePt t="79667" x="4057650" y="5664200"/>
          <p14:tracePt t="79667" x="3968750" y="5651500"/>
          <p14:tracePt t="79683" x="3879850" y="5645150"/>
          <p14:tracePt t="79683" x="3784600" y="5632450"/>
          <p14:tracePt t="79700" x="3695700" y="5619750"/>
          <p14:tracePt t="79700" x="3613150" y="5600700"/>
          <p14:tracePt t="79700" x="3536950" y="5588000"/>
          <p14:tracePt t="79719" x="3460750" y="5562600"/>
          <p14:tracePt t="79719" x="3390900" y="5543550"/>
          <p14:tracePt t="79734" x="3327400" y="5524500"/>
          <p14:tracePt t="79734" x="3263900" y="5499100"/>
          <p14:tracePt t="79750" x="3206750" y="5473700"/>
          <p14:tracePt t="79750" x="3155950" y="5448300"/>
          <p14:tracePt t="79767" x="3105150" y="5429250"/>
          <p14:tracePt t="79767" x="3054350" y="5416550"/>
          <p14:tracePt t="79783" x="3009900" y="5397500"/>
          <p14:tracePt t="79783" x="2965450" y="5384800"/>
          <p14:tracePt t="79783" x="2927350" y="5378450"/>
          <p14:tracePt t="79802" x="2889250" y="5365750"/>
          <p14:tracePt t="79815" x="2857500" y="5359400"/>
          <p14:tracePt t="79815" x="2800350" y="5353050"/>
          <p14:tracePt t="79834" x="2774950" y="5346700"/>
          <p14:tracePt t="79834" x="2755900" y="5340350"/>
          <p14:tracePt t="79850" x="2743200" y="5334000"/>
          <p14:tracePt t="79850" x="2730500" y="5334000"/>
          <p14:tracePt t="79867" x="2724150" y="5327650"/>
          <p14:tracePt t="79883" x="2717800" y="5327650"/>
          <p14:tracePt t="79899" x="2724150" y="5327650"/>
          <p14:tracePt t="79899" x="2730500" y="5327650"/>
          <p14:tracePt t="79917" x="2736850" y="5327650"/>
          <p14:tracePt t="79917" x="2743200" y="5327650"/>
          <p14:tracePt t="79934" x="2755900" y="5327650"/>
          <p14:tracePt t="79934" x="2762250" y="5321300"/>
          <p14:tracePt t="79951" x="2774950" y="5321300"/>
          <p14:tracePt t="79951" x="2800350" y="5308600"/>
          <p14:tracePt t="79969" x="2813050" y="5295900"/>
          <p14:tracePt t="79984" x="3073400" y="5257800"/>
          <p14:tracePt t="80060" x="3111500" y="5264150"/>
          <p14:tracePt t="80065" x="3206750" y="5276850"/>
          <p14:tracePt t="80083" x="3352800" y="5308600"/>
          <p14:tracePt t="80102" x="3454400" y="5321300"/>
          <p14:tracePt t="80118" x="3562350" y="5327650"/>
          <p14:tracePt t="80134" x="3676650" y="5334000"/>
          <p14:tracePt t="80150" x="3784600" y="5346700"/>
          <p14:tracePt t="80167" x="3886200" y="5359400"/>
          <p14:tracePt t="80167" x="3937000" y="5365750"/>
          <p14:tracePt t="80187" x="4038600" y="5372100"/>
          <p14:tracePt t="80201" x="4121150" y="5372100"/>
          <p14:tracePt t="80217" x="4197350" y="5372100"/>
          <p14:tracePt t="80234" x="4260850" y="5365750"/>
          <p14:tracePt t="80251" x="4324350" y="5378450"/>
          <p14:tracePt t="80267" x="4343400" y="5384800"/>
          <p14:tracePt t="80284" x="4368800" y="5397500"/>
          <p14:tracePt t="80284" x="4375150" y="5403850"/>
          <p14:tracePt t="80302" x="4381500" y="5403850"/>
          <p14:tracePt t="80302" x="4381500" y="5410200"/>
          <p14:tracePt t="80318" x="4394200" y="5416550"/>
          <p14:tracePt t="80334" x="4400550" y="5422900"/>
          <p14:tracePt t="80334" x="4413250" y="5429250"/>
          <p14:tracePt t="80352" x="4425950" y="5435600"/>
          <p14:tracePt t="80352" x="4445000" y="5441950"/>
          <p14:tracePt t="80369" x="4470400" y="5454650"/>
          <p14:tracePt t="80369" x="4527550" y="5473700"/>
          <p14:tracePt t="80386" x="4552950" y="5486400"/>
          <p14:tracePt t="80386" x="4584700" y="5505450"/>
          <p14:tracePt t="80402" x="4616450" y="5518150"/>
          <p14:tracePt t="80402" x="4648200" y="5537200"/>
          <p14:tracePt t="80419" x="4679950" y="5556250"/>
          <p14:tracePt t="80419" x="4711700" y="5568950"/>
          <p14:tracePt t="80435" x="4743450" y="5588000"/>
          <p14:tracePt t="80435" x="4768850" y="5607050"/>
          <p14:tracePt t="80435" x="4800600" y="5619750"/>
          <p14:tracePt t="80455" x="4826000" y="5638800"/>
          <p14:tracePt t="80468" x="4845050" y="5651500"/>
          <p14:tracePt t="80468" x="4889500" y="5683250"/>
          <p14:tracePt t="80486" x="4908550" y="5695950"/>
          <p14:tracePt t="80486" x="4927600" y="5715000"/>
          <p14:tracePt t="80502" x="4946650" y="5727700"/>
          <p14:tracePt t="80502" x="4965700" y="5734050"/>
          <p14:tracePt t="80519" x="4978400" y="5746750"/>
          <p14:tracePt t="80519" x="4997450" y="5759450"/>
          <p14:tracePt t="80519" x="5003800" y="5772150"/>
          <p14:tracePt t="80538" x="5016500" y="5778500"/>
          <p14:tracePt t="80551" x="5022850" y="5791200"/>
          <p14:tracePt t="80551" x="5022850" y="5803900"/>
          <p14:tracePt t="80569" x="5022850" y="5810250"/>
          <p14:tracePt t="80587" x="5016500" y="5810250"/>
          <p14:tracePt t="80587" x="5010150" y="5810250"/>
          <p14:tracePt t="80603" x="5003800" y="5803900"/>
          <p14:tracePt t="80603" x="4991100" y="5784850"/>
          <p14:tracePt t="80619" x="4984750" y="5778500"/>
          <p14:tracePt t="80619" x="4978400" y="5765800"/>
          <p14:tracePt t="80637" x="4972050" y="5759450"/>
          <p14:tracePt t="80637" x="4972050" y="5753100"/>
          <p14:tracePt t="80653" x="4965700" y="5746750"/>
          <p14:tracePt t="80668" x="4959350" y="5740400"/>
          <p14:tracePt t="80668" x="4946650" y="5734050"/>
          <p14:tracePt t="80687" x="4940300" y="5734050"/>
          <p14:tracePt t="80702" x="4933950" y="5727700"/>
          <p14:tracePt t="80719" x="4927600" y="5727700"/>
          <p14:tracePt t="80738" x="4927600" y="5734050"/>
          <p14:tracePt t="80754" x="4921250" y="5746750"/>
          <p14:tracePt t="80770" x="4914900" y="5753100"/>
          <p14:tracePt t="80786" x="4908550" y="5753100"/>
          <p14:tracePt t="80802" x="4908550" y="5759450"/>
          <p14:tracePt t="80819" x="4902200" y="5759450"/>
          <p14:tracePt t="80837" x="4895850" y="5759450"/>
          <p14:tracePt t="80853" x="4889500" y="5765800"/>
          <p14:tracePt t="80869" x="4883150" y="5765800"/>
          <p14:tracePt t="80890" x="4883150" y="5759450"/>
          <p14:tracePt t="80949" x="4895850" y="5759450"/>
          <p14:tracePt t="80965" x="4902200" y="5759450"/>
          <p14:tracePt t="80978" x="4908550" y="5753100"/>
          <p14:tracePt t="80986" x="4914900" y="5753100"/>
          <p14:tracePt t="81003" x="4921250" y="5753100"/>
          <p14:tracePt t="81020" x="4927600" y="5753100"/>
          <p14:tracePt t="81020" x="4933950" y="5753100"/>
          <p14:tracePt t="81038" x="4940300" y="5759450"/>
          <p14:tracePt t="81054" x="4946650" y="5765800"/>
          <p14:tracePt t="81078" x="4946650" y="5772150"/>
          <p14:tracePt t="81093" x="4940300" y="5772150"/>
          <p14:tracePt t="81113" x="4940300" y="5778500"/>
          <p14:tracePt t="81138" x="4933950" y="5778500"/>
          <p14:tracePt t="81153" x="4927600" y="5784850"/>
          <p14:tracePt t="81166" x="4921250" y="5784850"/>
          <p14:tracePt t="81182" x="4914900" y="5784850"/>
          <p14:tracePt t="81197" x="4908550" y="5784850"/>
          <p14:tracePt t="81217" x="4902200" y="5784850"/>
          <p14:tracePt t="81241" x="4902200" y="5778500"/>
          <p14:tracePt t="81257" x="4902200" y="5765800"/>
          <p14:tracePt t="81273" x="4895850" y="5759450"/>
          <p14:tracePt t="81285" x="4895850" y="5753100"/>
          <p14:tracePt t="81302" x="4895850" y="5746750"/>
          <p14:tracePt t="81333" x="4889500" y="5746750"/>
          <p14:tracePt t="81362" x="4883150" y="5753100"/>
          <p14:tracePt t="81429" x="4876800" y="5759450"/>
          <p14:tracePt t="81453" x="4870450" y="5765800"/>
          <p14:tracePt t="81482" x="4857750" y="5772150"/>
          <p14:tracePt t="81497" x="4851400" y="5772150"/>
          <p14:tracePt t="81513" x="4845050" y="5778500"/>
          <p14:tracePt t="81526" x="4838700" y="5784850"/>
          <p14:tracePt t="81542" x="4832350" y="5784850"/>
          <p14:tracePt t="81566" x="4826000" y="5784850"/>
          <p14:tracePt t="81617" x="4819650" y="5791200"/>
          <p14:tracePt t="81669" x="4813300" y="5784850"/>
          <p14:tracePt t="81706" x="4813300" y="5791200"/>
          <p14:tracePt t="81753" x="4806950" y="5784850"/>
          <p14:tracePt t="81789" x="4806950" y="5778500"/>
          <p14:tracePt t="82081" x="4800600" y="5778500"/>
          <p14:tracePt t="82117" x="4806950" y="5772150"/>
          <p14:tracePt t="82173" x="4813300" y="5765800"/>
          <p14:tracePt t="82217" x="4819650" y="5759450"/>
          <p14:tracePt t="82245" x="4813300" y="5765800"/>
          <p14:tracePt t="82337" x="4806950" y="5765800"/>
          <p14:tracePt t="82373" x="4813300" y="5772150"/>
          <p14:tracePt t="82586" x="4806950" y="5772150"/>
          <p14:tracePt t="82870" x="4800600" y="5778500"/>
          <p14:tracePt t="82905" x="4806950" y="5778500"/>
          <p14:tracePt t="82998" x="4813300" y="5772150"/>
          <p14:tracePt t="83025" x="4819650" y="5772150"/>
          <p14:tracePt t="83133" x="4826000" y="5765800"/>
          <p14:tracePt t="83197" x="4832350" y="5765800"/>
          <p14:tracePt t="83214" x="4838700" y="5759450"/>
          <p14:tracePt t="83230" x="4845050" y="5759450"/>
          <p14:tracePt t="83246" x="4857750" y="5759450"/>
          <p14:tracePt t="83257" x="4864100" y="5759450"/>
          <p14:tracePt t="83265" x="4870450" y="5759450"/>
          <p14:tracePt t="83281" x="4876800" y="5759450"/>
          <p14:tracePt t="83293" x="4883150" y="5759450"/>
          <p14:tracePt t="83293" x="4889500" y="5759450"/>
          <p14:tracePt t="83311" x="4895850" y="5759450"/>
          <p14:tracePt t="83311" x="4908550" y="5759450"/>
          <p14:tracePt t="83328" x="4914900" y="5759450"/>
          <p14:tracePt t="83328" x="4921250" y="5759450"/>
          <p14:tracePt t="83345" x="4927600" y="5753100"/>
          <p14:tracePt t="83345" x="4940300" y="5753100"/>
          <p14:tracePt t="83361" x="4946650" y="5753100"/>
          <p14:tracePt t="83361" x="4965700" y="5746750"/>
          <p14:tracePt t="83378" x="4972050" y="5746750"/>
          <p14:tracePt t="83378" x="4978400" y="5740400"/>
          <p14:tracePt t="83395" x="4984750" y="5740400"/>
          <p14:tracePt t="83395" x="4991100" y="5740400"/>
          <p14:tracePt t="83411" x="4997450" y="5740400"/>
          <p14:tracePt t="83411" x="5003800" y="5740400"/>
          <p14:tracePt t="83429" x="5010150" y="5740400"/>
          <p14:tracePt t="83429" x="5022850" y="5740400"/>
          <p14:tracePt t="83447" x="5029200" y="5740400"/>
          <p14:tracePt t="83447" x="5035550" y="5740400"/>
          <p14:tracePt t="83465" x="5041900" y="5746750"/>
          <p14:tracePt t="83465" x="5048250" y="5746750"/>
          <p14:tracePt t="83478" x="5054600" y="5746750"/>
          <p14:tracePt t="83494" x="5060950" y="5746750"/>
          <p14:tracePt t="83511" x="5067300" y="5746750"/>
          <p14:tracePt t="83528" x="5073650" y="5753100"/>
          <p14:tracePt t="83546" x="5067300" y="5753100"/>
          <p14:tracePt t="83590" x="5060950" y="5753100"/>
          <p14:tracePt t="83613" x="5054600" y="5753100"/>
          <p14:tracePt t="83625" x="5048250" y="5753100"/>
          <p14:tracePt t="83641" x="5041900" y="5759450"/>
          <p14:tracePt t="83657" x="5035550" y="5759450"/>
          <p14:tracePt t="83666" x="5029200" y="5759450"/>
          <p14:tracePt t="83666" x="5029200" y="5765800"/>
          <p14:tracePt t="83679" x="5022850" y="5765800"/>
          <p14:tracePt t="83695" x="5016500" y="5772150"/>
          <p14:tracePt t="83714" x="5010150" y="5778500"/>
          <p14:tracePt t="83728" x="5010150" y="5784850"/>
          <p14:tracePt t="83728" x="5010150" y="5791200"/>
          <p14:tracePt t="83747" x="5016500" y="5791200"/>
          <p14:tracePt t="83761" x="5022850" y="5797550"/>
          <p14:tracePt t="83761" x="5029200" y="5791200"/>
          <p14:tracePt t="83779" x="5035550" y="5797550"/>
          <p14:tracePt t="83779" x="5041900" y="5797550"/>
          <p14:tracePt t="83779" x="5054600" y="5791200"/>
          <p14:tracePt t="83799" x="5060950" y="5791200"/>
          <p14:tracePt t="83812" x="5073650" y="5791200"/>
          <p14:tracePt t="83812" x="5086350" y="5791200"/>
          <p14:tracePt t="83831" x="5092700" y="5791200"/>
          <p14:tracePt t="83831" x="5105400" y="5784850"/>
          <p14:tracePt t="83847" x="5111750" y="5784850"/>
          <p14:tracePt t="83862" x="5124450" y="5784850"/>
          <p14:tracePt t="83878" x="5130800" y="5778500"/>
          <p14:tracePt t="83895" x="5137150" y="5778500"/>
          <p14:tracePt t="83895" x="5143500" y="5778500"/>
          <p14:tracePt t="83914" x="5143500" y="5772150"/>
          <p14:tracePt t="83914" x="5149850" y="5772150"/>
          <p14:tracePt t="83930" x="5156200" y="5772150"/>
          <p14:tracePt t="83930" x="5162550" y="5772150"/>
          <p14:tracePt t="83930" x="5168900" y="5772150"/>
          <p14:tracePt t="83950" x="5175250" y="5765800"/>
          <p14:tracePt t="83966" x="5181600" y="5765800"/>
          <p14:tracePt t="83979" x="5187950" y="5765800"/>
          <p14:tracePt t="83995" x="5194300" y="5772150"/>
          <p14:tracePt t="84012" x="5200650" y="5778500"/>
          <p14:tracePt t="84029" x="5213350" y="5784850"/>
          <p14:tracePt t="84046" x="5219700" y="5791200"/>
          <p14:tracePt t="84063" x="5226050" y="5797550"/>
          <p14:tracePt t="84079" x="5238750" y="5803900"/>
          <p14:tracePt t="84079" x="5245100" y="5810250"/>
          <p14:tracePt t="84098" x="5251450" y="5810250"/>
          <p14:tracePt t="84114" x="5257800" y="5810250"/>
          <p14:tracePt t="84157" x="5264150" y="5803900"/>
          <p14:tracePt t="84182" x="5270500" y="5797550"/>
          <p14:tracePt t="84205" x="5276850" y="5791200"/>
          <p14:tracePt t="84226" x="5276850" y="5784850"/>
          <p14:tracePt t="84257" x="5270500" y="5784850"/>
          <p14:tracePt t="84310" x="5264150" y="5784850"/>
          <p14:tracePt t="84333" x="5264150" y="5791200"/>
          <p14:tracePt t="84413" x="5257800" y="5797550"/>
          <p14:tracePt t="84466" x="5251450" y="5797550"/>
          <p14:tracePt t="84482" x="5245100" y="5797550"/>
          <p14:tracePt t="84497" x="5232400" y="5797550"/>
          <p14:tracePt t="84513" x="5226050" y="5797550"/>
          <p14:tracePt t="84525" x="5226050" y="5803900"/>
          <p14:tracePt t="84541" x="5219700" y="5803900"/>
          <p14:tracePt t="84565" x="5213350" y="5810250"/>
          <p14:tracePt t="84587" x="5219700" y="5810250"/>
          <p14:tracePt t="84697" x="5226050" y="5810250"/>
          <p14:tracePt t="84713" x="5232400" y="5810250"/>
          <p14:tracePt t="84729" x="5238750" y="5803900"/>
          <p14:tracePt t="84745" x="5245100" y="5803900"/>
          <p14:tracePt t="84754" x="5251450" y="5803900"/>
          <p14:tracePt t="84754" x="5257800" y="5797550"/>
          <p14:tracePt t="84766" x="5264150" y="5797550"/>
          <p14:tracePt t="84766" x="5270500" y="5797550"/>
          <p14:tracePt t="84783" x="5276850" y="5791200"/>
          <p14:tracePt t="84783" x="5283200" y="5791200"/>
          <p14:tracePt t="84799" x="5289550" y="5791200"/>
          <p14:tracePt t="84799" x="5302250" y="5784850"/>
          <p14:tracePt t="84799" x="5308600" y="5784850"/>
          <p14:tracePt t="84818" x="5314950" y="5778500"/>
          <p14:tracePt t="84832" x="5321300" y="5778500"/>
          <p14:tracePt t="84832" x="5334000" y="5772150"/>
          <p14:tracePt t="84850" x="5340350" y="5772150"/>
          <p14:tracePt t="84865" x="5346700" y="5765800"/>
          <p14:tracePt t="84882" x="5353050" y="5772150"/>
          <p14:tracePt t="84953" x="5346700" y="5772150"/>
          <p14:tracePt t="84993" x="5340350" y="5772150"/>
          <p14:tracePt t="85021" x="5334000" y="5778500"/>
          <p14:tracePt t="85053" x="5334000" y="5784850"/>
          <p14:tracePt t="85089" x="5327650" y="5784850"/>
          <p14:tracePt t="85117" x="5321300" y="5784850"/>
          <p14:tracePt t="85149" x="5314950" y="5791200"/>
          <p14:tracePt t="85193" x="5308600" y="5791200"/>
          <p14:tracePt t="85218" x="5302250" y="5797550"/>
          <p14:tracePt t="85253" x="5295900" y="5797550"/>
          <p14:tracePt t="85269" x="5289550" y="5797550"/>
          <p14:tracePt t="85285" x="5283200" y="5797550"/>
          <p14:tracePt t="85298" x="5276850" y="5803900"/>
          <p14:tracePt t="85322" x="5270500" y="5803900"/>
          <p14:tracePt t="85413" x="5264150" y="5803900"/>
          <p14:tracePt t="85433" x="5257800" y="5803900"/>
          <p14:tracePt t="85458" x="5251450" y="5803900"/>
          <p14:tracePt t="85473" x="5245100" y="5803900"/>
          <p14:tracePt t="85502" x="5232400" y="5810250"/>
          <p14:tracePt t="85517" x="5226050" y="5810250"/>
          <p14:tracePt t="85533" x="5219700" y="5810250"/>
          <p14:tracePt t="85545" x="5213350" y="5816600"/>
          <p14:tracePt t="85562" x="5200650" y="5822950"/>
          <p14:tracePt t="85577" x="5194300" y="5822950"/>
          <p14:tracePt t="85593" x="5187950" y="5829300"/>
          <p14:tracePt t="85606" x="5181600" y="5829300"/>
          <p14:tracePt t="85622" x="5175250" y="5835650"/>
          <p14:tracePt t="85638" x="5168900" y="5842000"/>
          <p14:tracePt t="85654" x="5162550" y="5842000"/>
          <p14:tracePt t="85668" x="5156200" y="5842000"/>
          <p14:tracePt t="85685" x="5149850" y="5842000"/>
          <p14:tracePt t="85701" x="5143500" y="5842000"/>
          <p14:tracePt t="85718" x="5137150" y="5835650"/>
          <p14:tracePt t="85735" x="5137150" y="5829300"/>
          <p14:tracePt t="85765" x="5130800" y="5822950"/>
          <p14:tracePt t="85793" x="5130800" y="5816600"/>
          <p14:tracePt t="85845" x="5130800" y="5810250"/>
          <p14:tracePt t="85877" x="5130800" y="5803900"/>
          <p14:tracePt t="85898" x="5137150" y="5797550"/>
          <p14:tracePt t="85937" x="5137150" y="5791200"/>
          <p14:tracePt t="85965" x="5143500" y="5791200"/>
          <p14:tracePt t="86025" x="5149850" y="5797550"/>
          <p14:tracePt t="86050" x="5156200" y="5803900"/>
          <p14:tracePt t="86065" x="5162550" y="5803900"/>
          <p14:tracePt t="86077" x="5168900" y="5803900"/>
          <p14:tracePt t="86094" x="5175250" y="5810250"/>
          <p14:tracePt t="86110" x="5187950" y="5810250"/>
          <p14:tracePt t="86125" x="5194300" y="5810250"/>
          <p14:tracePt t="86138" x="5194300" y="5803900"/>
          <p14:tracePt t="86154" x="5200650" y="5803900"/>
          <p14:tracePt t="86169" x="5207000" y="5797550"/>
          <p14:tracePt t="86193" x="5200650" y="5797550"/>
          <p14:tracePt t="86265" x="5200650" y="5791200"/>
          <p14:tracePt t="86306" x="5200650" y="5784850"/>
          <p14:tracePt t="86325" x="5194300" y="5784850"/>
          <p14:tracePt t="86417" x="5187950" y="5784850"/>
          <p14:tracePt t="86477" x="5194300" y="5791200"/>
          <p14:tracePt t="86589" x="5187950" y="5784850"/>
          <p14:tracePt t="86882" x="5194300" y="5784850"/>
          <p14:tracePt t="86905" x="5194300" y="5778500"/>
          <p14:tracePt t="86925" x="5194300" y="5772150"/>
          <p14:tracePt t="86965" x="5200650" y="5778500"/>
          <p14:tracePt t="87093" x="5207000" y="5772150"/>
          <p14:tracePt t="87145" x="5213350" y="5772150"/>
          <p14:tracePt t="87181" x="5207000" y="5778500"/>
          <p14:tracePt t="87265" x="5200650" y="5784850"/>
          <p14:tracePt t="87293" x="5194300" y="5791200"/>
          <p14:tracePt t="87325" x="5187950" y="5791200"/>
          <p14:tracePt t="87345" x="5181600" y="5791200"/>
          <p14:tracePt t="87377" x="5175250" y="5797550"/>
          <p14:tracePt t="87397" x="5168900" y="5797550"/>
          <p14:tracePt t="87446" x="5175250" y="5797550"/>
          <p14:tracePt t="87497" x="5181600" y="5791200"/>
          <p14:tracePt t="87557" x="5175250" y="5791200"/>
          <p14:tracePt t="87925" x="5168900" y="5791200"/>
          <p14:tracePt t="87945" x="5162550" y="5791200"/>
          <p14:tracePt t="87978" x="5162550" y="5784850"/>
          <p14:tracePt t="88045" x="5168900" y="5784850"/>
          <p14:tracePt t="88073" x="5175250" y="5784850"/>
          <p14:tracePt t="88097" x="5175250" y="5778500"/>
          <p14:tracePt t="88133" x="5181600" y="5778500"/>
          <p14:tracePt t="88321" x="5187950" y="5778500"/>
          <p14:tracePt t="88345" x="5194300" y="5778500"/>
          <p14:tracePt t="88365" x="5200650" y="5778500"/>
          <p14:tracePt t="88417" x="5207000" y="5778500"/>
          <p14:tracePt t="88449" x="5207000" y="5784850"/>
          <p14:tracePt t="88517" x="5200650" y="5791200"/>
          <p14:tracePt t="88561" x="5200650" y="5784850"/>
          <p14:tracePt t="88681" x="5194300" y="5791200"/>
          <p14:tracePt t="88733" x="5200650" y="5784850"/>
          <p14:tracePt t="88801" x="5200650" y="5778500"/>
          <p14:tracePt t="88953" x="5194300" y="5784850"/>
          <p14:tracePt t="89017" x="5187950" y="5784850"/>
          <p14:tracePt t="89042" x="5181600" y="5784850"/>
          <p14:tracePt t="89086" x="5181600" y="5778500"/>
          <p14:tracePt t="89133" x="5181600" y="5772150"/>
          <p14:tracePt t="89161" x="5187950" y="5772150"/>
          <p14:tracePt t="89213" x="5194300" y="5778500"/>
          <p14:tracePt t="89257" x="5194300" y="5784850"/>
          <p14:tracePt t="89297" x="5200650" y="5784850"/>
          <p14:tracePt t="89333" x="5200650" y="5778500"/>
          <p14:tracePt t="89401" x="5200650" y="5784850"/>
          <p14:tracePt t="89538" x="5194300" y="5778500"/>
          <p14:tracePt t="89665" x="5187950" y="5778500"/>
          <p14:tracePt t="89677" x="5181600" y="5772150"/>
          <p14:tracePt t="89710" x="5175250" y="5772150"/>
          <p14:tracePt t="89725" x="5168900" y="5765800"/>
          <p14:tracePt t="89737" x="5162550" y="5759450"/>
          <p14:tracePt t="89753" x="5156200" y="5753100"/>
          <p14:tracePt t="89769" x="5143500" y="5740400"/>
          <p14:tracePt t="89786" x="5137150" y="5734050"/>
          <p14:tracePt t="89798" x="5137150" y="5727700"/>
          <p14:tracePt t="89815" x="5130800" y="5715000"/>
          <p14:tracePt t="89831" x="5118100" y="5708650"/>
          <p14:tracePt t="89848" x="5111750" y="5708650"/>
          <p14:tracePt t="89848" x="5105400" y="5702300"/>
          <p14:tracePt t="89866" x="5099050" y="5708650"/>
          <p14:tracePt t="89881" x="5105400" y="5708650"/>
          <p14:tracePt t="89913" x="5111750" y="5715000"/>
          <p14:tracePt t="89925" x="5118100" y="5715000"/>
          <p14:tracePt t="89934" x="5124450" y="5721350"/>
          <p14:tracePt t="89934" x="5124450" y="5727700"/>
          <p14:tracePt t="89951" x="5130800" y="5727700"/>
          <p14:tracePt t="89951" x="5137150" y="5734050"/>
          <p14:tracePt t="89969" x="5137150" y="5740400"/>
          <p14:tracePt t="89982" x="5143500" y="5746750"/>
          <p14:tracePt t="89999" x="5149850" y="5753100"/>
          <p14:tracePt t="90015" x="5149850" y="5759450"/>
          <p14:tracePt t="90032" x="5143500" y="5759450"/>
          <p14:tracePt t="90049" x="5137150" y="5765800"/>
          <p14:tracePt t="90065" x="5143500" y="5765800"/>
          <p14:tracePt t="90189" x="5149850" y="5772150"/>
          <p14:tracePt t="90206" x="5156200" y="5772150"/>
          <p14:tracePt t="90218" x="5162550" y="5778500"/>
          <p14:tracePt t="90241" x="5168900" y="5778500"/>
          <p14:tracePt t="90265" x="5168900" y="5784850"/>
          <p14:tracePt t="90317" x="5168900" y="5791200"/>
          <p14:tracePt t="90345" x="5162550" y="5797550"/>
          <p14:tracePt t="90369" x="5156200" y="5797550"/>
          <p14:tracePt t="90386" x="5149850" y="5797550"/>
          <p14:tracePt t="90397" x="5143500" y="5797550"/>
          <p14:tracePt t="90413" x="5137150" y="5803900"/>
          <p14:tracePt t="90437" x="5130800" y="5803900"/>
          <p14:tracePt t="90457" x="5124450" y="5797550"/>
          <p14:tracePt t="90473" x="5118100" y="5797550"/>
          <p14:tracePt t="90489" x="5111750" y="5791200"/>
          <p14:tracePt t="90497" x="5105400" y="5791200"/>
          <p14:tracePt t="90513" x="5099050" y="5791200"/>
          <p14:tracePt t="90518" x="5092700" y="5784850"/>
          <p14:tracePt t="90518" x="5086350" y="5784850"/>
          <p14:tracePt t="90535" x="5080000" y="5784850"/>
          <p14:tracePt t="90535" x="5073650" y="5791200"/>
          <p14:tracePt t="90551" x="5067300" y="5791200"/>
          <p14:tracePt t="90551" x="5054600" y="5791200"/>
          <p14:tracePt t="90569" x="5048250" y="5791200"/>
          <p14:tracePt t="90584" x="5041900" y="5791200"/>
          <p14:tracePt t="90601" x="5041900" y="5784850"/>
          <p14:tracePt t="90625" x="5048250" y="5784850"/>
          <p14:tracePt t="90638" x="5054600" y="5784850"/>
          <p14:tracePt t="90661" x="5054600" y="5791200"/>
          <p14:tracePt t="90697" x="5048250" y="5797550"/>
          <p14:tracePt t="90721" x="5041900" y="5797550"/>
          <p14:tracePt t="90729" x="5029200" y="5797550"/>
          <p14:tracePt t="90745" x="5022850" y="5803900"/>
          <p14:tracePt t="90754" x="5016500" y="5803900"/>
          <p14:tracePt t="90754" x="5010150" y="5803900"/>
          <p14:tracePt t="90769" x="4997450" y="5803900"/>
          <p14:tracePt t="90786" x="4832350" y="5727700"/>
          <p14:tracePt t="90786" x="4813300" y="5715000"/>
          <p14:tracePt t="90878" x="4787900" y="5702300"/>
          <p14:tracePt t="90886" x="4768850" y="5689600"/>
          <p14:tracePt t="90893" x="4743450" y="5676900"/>
          <p14:tracePt t="90902" x="4699000" y="5645150"/>
          <p14:tracePt t="90918" x="4654550" y="5613400"/>
          <p14:tracePt t="90935" x="4603750" y="5594350"/>
          <p14:tracePt t="90935" x="4584700" y="5588000"/>
          <p14:tracePt t="90955" x="4559300" y="5575300"/>
          <p14:tracePt t="90970" x="4540250" y="5562600"/>
          <p14:tracePt t="90986" x="4533900" y="5549900"/>
          <p14:tracePt t="91002" x="4533900" y="5530850"/>
          <p14:tracePt t="91019" x="4552950" y="5511800"/>
          <p14:tracePt t="91019" x="4572000" y="5505450"/>
          <p14:tracePt t="91039" x="4610100" y="5486400"/>
          <p14:tracePt t="91054" x="4673600" y="5473700"/>
          <p14:tracePt t="91069" x="4743450" y="5461000"/>
          <p14:tracePt t="91069" x="4787900" y="5454650"/>
          <p14:tracePt t="91091" x="4826000" y="5448300"/>
          <p14:tracePt t="91102" x="4959350" y="5435600"/>
          <p14:tracePt t="91119" x="5041900" y="5435600"/>
          <p14:tracePt t="91136" x="5111750" y="5441950"/>
          <p14:tracePt t="91153" x="5168900" y="5461000"/>
          <p14:tracePt t="91169" x="5213350" y="5505450"/>
          <p14:tracePt t="91186" x="5232400" y="5543550"/>
          <p14:tracePt t="91203" x="5238750" y="5581650"/>
          <p14:tracePt t="91220" x="5232400" y="5619750"/>
          <p14:tracePt t="91220" x="5226050" y="5632450"/>
          <p14:tracePt t="91238" x="5213350" y="5664200"/>
          <p14:tracePt t="91254" x="5187950" y="5689600"/>
          <p14:tracePt t="91270" x="5162550" y="5715000"/>
          <p14:tracePt t="91286" x="5137150" y="5734050"/>
          <p14:tracePt t="91303" x="5099050" y="5753100"/>
          <p14:tracePt t="91303" x="5080000" y="5759450"/>
          <p14:tracePt t="91322" x="5035550" y="5778500"/>
          <p14:tracePt t="91340" x="4984750" y="5791200"/>
          <p14:tracePt t="91354" x="4927600" y="5797550"/>
          <p14:tracePt t="91370" x="4870450" y="5803900"/>
          <p14:tracePt t="91387" x="4800600" y="5816600"/>
          <p14:tracePt t="91403" x="4705350" y="5822950"/>
          <p14:tracePt t="91420" x="4635500" y="5829300"/>
          <p14:tracePt t="91437" x="4565650" y="5829300"/>
          <p14:tracePt t="91437" x="4533900" y="5822950"/>
          <p14:tracePt t="91458" x="4495800" y="5822950"/>
          <p14:tracePt t="91470" x="4394200" y="5810250"/>
          <p14:tracePt t="91487" x="4337050" y="5797550"/>
          <p14:tracePt t="91504" x="4286250" y="5791200"/>
          <p14:tracePt t="91521" x="4235450" y="5784850"/>
          <p14:tracePt t="91538" x="4203700" y="5784850"/>
          <p14:tracePt t="91554" x="4165600" y="5778500"/>
          <p14:tracePt t="91571" x="4121150" y="5778500"/>
          <p14:tracePt t="91590" x="4070350" y="5778500"/>
          <p14:tracePt t="91590" x="4044950" y="5772150"/>
          <p14:tracePt t="91607" x="3994150" y="5765800"/>
          <p14:tracePt t="91622" x="3943350" y="5753100"/>
          <p14:tracePt t="91638" x="3892550" y="5740400"/>
          <p14:tracePt t="91654" x="3835400" y="5740400"/>
          <p14:tracePt t="91671" x="3784600" y="5746750"/>
          <p14:tracePt t="91671" x="3759200" y="5746750"/>
          <p14:tracePt t="91691" x="3714750" y="5753100"/>
          <p14:tracePt t="91706" x="3683000" y="5759450"/>
          <p14:tracePt t="91721" x="3657600" y="5746750"/>
          <p14:tracePt t="91738" x="3638550" y="5734050"/>
          <p14:tracePt t="91755" x="3619500" y="5715000"/>
          <p14:tracePt t="91771" x="3600450" y="5676900"/>
          <p14:tracePt t="91788" x="3594100" y="5651500"/>
          <p14:tracePt t="91805" x="3600450" y="5613400"/>
          <p14:tracePt t="91821" x="3619500" y="5549900"/>
          <p14:tracePt t="91840" x="3644900" y="5511800"/>
          <p14:tracePt t="91855" x="3676650" y="5473700"/>
          <p14:tracePt t="91871" x="3714750" y="5441950"/>
          <p14:tracePt t="91888" x="3797300" y="5403850"/>
          <p14:tracePt t="91906" x="3873500" y="5391150"/>
          <p14:tracePt t="91922" x="3968750" y="5384800"/>
          <p14:tracePt t="91938" x="4083050" y="5391150"/>
          <p14:tracePt t="91938" x="4140200" y="5391150"/>
          <p14:tracePt t="91958" x="4197350" y="5397500"/>
          <p14:tracePt t="91972" x="4362450" y="5397500"/>
          <p14:tracePt t="91989" x="4457700" y="5403850"/>
          <p14:tracePt t="92006" x="4546600" y="5410200"/>
          <p14:tracePt t="92023" x="4635500" y="5416550"/>
          <p14:tracePt t="92039" x="4718050" y="5435600"/>
          <p14:tracePt t="92039" x="4756150" y="5441950"/>
          <p14:tracePt t="92058" x="4826000" y="5467350"/>
          <p14:tracePt t="92074" x="4889500" y="5486400"/>
          <p14:tracePt t="92089" x="4940300" y="5518150"/>
          <p14:tracePt t="92106" x="4978400" y="5549900"/>
          <p14:tracePt t="92122" x="5010150" y="5600700"/>
          <p14:tracePt t="92139" x="5016500" y="5638800"/>
          <p14:tracePt t="92156" x="5010150" y="5676900"/>
          <p14:tracePt t="92172" x="4991100" y="5715000"/>
          <p14:tracePt t="92189" x="4953000" y="5759450"/>
          <p14:tracePt t="92206" x="4914900" y="5784850"/>
          <p14:tracePt t="92223" x="4870450" y="5810250"/>
          <p14:tracePt t="92240" x="4781550" y="5842000"/>
          <p14:tracePt t="92258" x="4711700" y="5861050"/>
          <p14:tracePt t="92274" x="4641850" y="5867400"/>
          <p14:tracePt t="92290" x="4559300" y="5873750"/>
          <p14:tracePt t="92306" x="4476750" y="5873750"/>
          <p14:tracePt t="92323" x="4381500" y="5867400"/>
          <p14:tracePt t="92323" x="4330700" y="5861050"/>
          <p14:tracePt t="92344" x="4235450" y="5854700"/>
          <p14:tracePt t="92358" x="4133850" y="5842000"/>
          <p14:tracePt t="92373" x="4038600" y="5835650"/>
          <p14:tracePt t="92390" x="3956050" y="5822950"/>
          <p14:tracePt t="92407" x="3879850" y="5803900"/>
          <p14:tracePt t="92423" x="3790950" y="5784850"/>
          <p14:tracePt t="92440" x="3752850" y="5778500"/>
          <p14:tracePt t="92458" x="3727450" y="5772150"/>
          <p14:tracePt t="92474" x="3721100" y="5759450"/>
          <p14:tracePt t="92491" x="3714750" y="5753100"/>
          <p14:tracePt t="92491" x="3721100" y="5740400"/>
          <p14:tracePt t="92508" x="3733800" y="5734050"/>
          <p14:tracePt t="92508" x="3740150" y="5721350"/>
          <p14:tracePt t="92525" x="3746500" y="5721350"/>
          <p14:tracePt t="92525" x="3759200" y="5721350"/>
          <p14:tracePt t="92542" x="3771900" y="5721350"/>
          <p14:tracePt t="92542" x="3803650" y="5734050"/>
          <p14:tracePt t="92558" x="3822700" y="5740400"/>
          <p14:tracePt t="92558" x="3841750" y="5753100"/>
          <p14:tracePt t="92575" x="3860800" y="5765800"/>
          <p14:tracePt t="92575" x="3886200" y="5772150"/>
          <p14:tracePt t="92591" x="3905250" y="5784850"/>
          <p14:tracePt t="92591" x="3930650" y="5797550"/>
          <p14:tracePt t="92608" x="3956050" y="5803900"/>
          <p14:tracePt t="92608" x="3981450" y="5810250"/>
          <p14:tracePt t="92626" x="4032250" y="5829300"/>
          <p14:tracePt t="92626" x="4064000" y="5835650"/>
          <p14:tracePt t="92642" x="4089400" y="5842000"/>
          <p14:tracePt t="92642" x="4114800" y="5848350"/>
          <p14:tracePt t="92659" x="4140200" y="5861050"/>
          <p14:tracePt t="92659" x="4165600" y="5867400"/>
          <p14:tracePt t="92675" x="4184650" y="5880100"/>
          <p14:tracePt t="92675" x="4210050" y="5886450"/>
          <p14:tracePt t="92675" x="4235450" y="5899150"/>
          <p14:tracePt t="92694" x="4254500" y="5905500"/>
          <p14:tracePt t="92707" x="4279900" y="5911850"/>
          <p14:tracePt t="92707" x="4318000" y="5930900"/>
          <p14:tracePt t="92726" x="4337050" y="5937250"/>
          <p14:tracePt t="92726" x="4362450" y="5943600"/>
          <p14:tracePt t="92742" x="4381500" y="5949950"/>
          <p14:tracePt t="92742" x="4400550" y="5949950"/>
          <p14:tracePt t="92759" x="4425950" y="5956300"/>
          <p14:tracePt t="92759" x="4445000" y="5956300"/>
          <p14:tracePt t="92776" x="4470400" y="5956300"/>
          <p14:tracePt t="92776" x="4514850" y="5956300"/>
          <p14:tracePt t="92793" x="4533900" y="5956300"/>
          <p14:tracePt t="92793" x="4552950" y="5956300"/>
          <p14:tracePt t="92809" x="4578350" y="5956300"/>
          <p14:tracePt t="92809" x="4597400" y="5949950"/>
          <p14:tracePt t="92826" x="4622800" y="5949950"/>
          <p14:tracePt t="92826" x="4648200" y="5943600"/>
          <p14:tracePt t="92843" x="4673600" y="5937250"/>
          <p14:tracePt t="92843" x="4730750" y="5924550"/>
          <p14:tracePt t="92859" x="4756150" y="5918200"/>
          <p14:tracePt t="92859" x="4781550" y="5905500"/>
          <p14:tracePt t="92876" x="4806950" y="5892800"/>
          <p14:tracePt t="92876" x="4832350" y="5886450"/>
          <p14:tracePt t="92893" x="4857750" y="5873750"/>
          <p14:tracePt t="92893" x="4883150" y="5861050"/>
          <p14:tracePt t="92909" x="4908550" y="5848350"/>
          <p14:tracePt t="92909" x="4953000" y="5822950"/>
          <p14:tracePt t="92926" x="4965700" y="5816600"/>
          <p14:tracePt t="92926" x="4978400" y="5803900"/>
          <p14:tracePt t="92943" x="4991100" y="5797550"/>
          <p14:tracePt t="92943" x="4997450" y="5791200"/>
          <p14:tracePt t="92961" x="5003800" y="5784850"/>
          <p14:tracePt t="92961" x="5003800" y="5778500"/>
          <p14:tracePt t="92961" x="4997450" y="5772150"/>
          <p14:tracePt t="92978" x="4991100" y="5765800"/>
          <p14:tracePt t="92991" x="4972050" y="5759450"/>
          <p14:tracePt t="92991" x="4940300" y="5753100"/>
          <p14:tracePt t="93010" x="4914900" y="5753100"/>
          <p14:tracePt t="93010" x="4883150" y="5753100"/>
          <p14:tracePt t="93027" x="4851400" y="5746750"/>
          <p14:tracePt t="93027" x="4819650" y="5746750"/>
          <p14:tracePt t="93043" x="4781550" y="5746750"/>
          <p14:tracePt t="93043" x="4737100" y="5753100"/>
          <p14:tracePt t="93043" x="4692650" y="5753100"/>
          <p14:tracePt t="93062" x="4648200" y="5753100"/>
          <p14:tracePt t="93075" x="4597400" y="5753100"/>
          <p14:tracePt t="93075" x="4495800" y="5759450"/>
          <p14:tracePt t="93094" x="4438650" y="5765800"/>
          <p14:tracePt t="93094" x="4387850" y="5765800"/>
          <p14:tracePt t="93110" x="4330700" y="5772150"/>
          <p14:tracePt t="93110" x="4273550" y="5778500"/>
          <p14:tracePt t="93126" x="4216400" y="5784850"/>
          <p14:tracePt t="93126" x="4165600" y="5791200"/>
          <p14:tracePt t="93144" x="4114800" y="5797550"/>
          <p14:tracePt t="93144" x="4019550" y="5810250"/>
          <p14:tracePt t="93160" x="3981450" y="5810250"/>
          <p14:tracePt t="93160" x="3943350" y="5816600"/>
          <p14:tracePt t="93177" x="3917950" y="5816600"/>
          <p14:tracePt t="93177" x="3886200" y="5816600"/>
          <p14:tracePt t="93194" x="3860800" y="5816600"/>
          <p14:tracePt t="93194" x="3822700" y="5810250"/>
          <p14:tracePt t="93210" x="3803650" y="5803900"/>
          <p14:tracePt t="93210" x="3790950" y="5797550"/>
          <p14:tracePt t="93227" x="3778250" y="5791200"/>
          <p14:tracePt t="93227" x="3771900" y="5784850"/>
          <p14:tracePt t="93244" x="3765550" y="5784850"/>
          <p14:tracePt t="93244" x="3759200" y="5778500"/>
          <p14:tracePt t="93261" x="3752850" y="5772150"/>
          <p14:tracePt t="93276" x="3759200" y="5765800"/>
          <p14:tracePt t="93276" x="3759200" y="5759450"/>
          <p14:tracePt t="93294" x="3765550" y="5746750"/>
          <p14:tracePt t="93310" x="3771900" y="5746750"/>
          <p14:tracePt t="93326" x="3778250" y="5740400"/>
          <p14:tracePt t="93343" x="3784600" y="5734050"/>
          <p14:tracePt t="93359" x="3784600" y="5727700"/>
          <p14:tracePt t="93385" x="3797300" y="5721350"/>
          <p14:tracePt t="93413" x="4032250" y="5721350"/>
          <p14:tracePt t="93507" x="4070350" y="5721350"/>
          <p14:tracePt t="93510" x="4152900" y="5727700"/>
          <p14:tracePt t="93527" x="4241800" y="5734050"/>
          <p14:tracePt t="93544" x="4337050" y="5746750"/>
          <p14:tracePt t="93560" x="4483100" y="5759450"/>
          <p14:tracePt t="93577" x="4578350" y="5772150"/>
          <p14:tracePt t="93594" x="4679950" y="5778500"/>
          <p14:tracePt t="93610" x="4775200" y="5791200"/>
          <p14:tracePt t="93627" x="4857750" y="5791200"/>
          <p14:tracePt t="93627" x="4895850" y="5797550"/>
          <p14:tracePt t="93646" x="4965700" y="5797550"/>
          <p14:tracePt t="93662" x="5016500" y="5803900"/>
          <p14:tracePt t="93677" x="5060950" y="5803900"/>
          <p14:tracePt t="93694" x="5086350" y="5803900"/>
          <p14:tracePt t="93717" x="5092700" y="5803900"/>
          <p14:tracePt t="93727" x="5086350" y="5797550"/>
          <p14:tracePt t="93727" x="5080000" y="5791200"/>
          <p14:tracePt t="93746" x="5073650" y="5784850"/>
          <p14:tracePt t="93746" x="5060950" y="5784850"/>
          <p14:tracePt t="93762" x="5048250" y="5778500"/>
          <p14:tracePt t="93762" x="5035550" y="5778500"/>
          <p14:tracePt t="93779" x="5022850" y="5778500"/>
          <p14:tracePt t="93779" x="5010150" y="5772150"/>
          <p14:tracePt t="93795" x="4997450" y="5772150"/>
          <p14:tracePt t="93795" x="4978400" y="5772150"/>
          <p14:tracePt t="93795" x="4965700" y="5772150"/>
          <p14:tracePt t="93814" x="4953000" y="5772150"/>
          <p14:tracePt t="93814" x="4946650" y="5772150"/>
          <p14:tracePt t="93829" x="4933950" y="5772150"/>
          <p14:tracePt t="93829" x="4927600" y="5772150"/>
          <p14:tracePt t="93846" x="4914900" y="5772150"/>
          <p14:tracePt t="93846" x="4908550" y="5772150"/>
          <p14:tracePt t="93862" x="4902200" y="5765800"/>
          <p14:tracePt t="93878" x="4902200" y="5759450"/>
          <p14:tracePt t="93894" x="4908550" y="5753100"/>
          <p14:tracePt t="93911" x="4914900" y="5746750"/>
          <p14:tracePt t="93911" x="4921250" y="5740400"/>
          <p14:tracePt t="93929" x="4933950" y="5734050"/>
          <p14:tracePt t="93929" x="4940300" y="5727700"/>
          <p14:tracePt t="93947" x="4953000" y="5721350"/>
          <p14:tracePt t="93947" x="4959350" y="5715000"/>
          <p14:tracePt t="93966" x="4972050" y="5708650"/>
          <p14:tracePt t="93966" x="4978400" y="5702300"/>
          <p14:tracePt t="93980" x="4984750" y="5695950"/>
          <p14:tracePt t="93980" x="4991100" y="5689600"/>
          <p14:tracePt t="93998" x="4991100" y="5676900"/>
          <p14:tracePt t="94014" x="4984750" y="5670550"/>
          <p14:tracePt t="94029" x="4972050" y="5670550"/>
          <p14:tracePt t="94029" x="4965700" y="5664200"/>
          <p14:tracePt t="94046" x="4953000" y="5657850"/>
          <p14:tracePt t="94046" x="4940300" y="5657850"/>
          <p14:tracePt t="94063" x="4927600" y="5651500"/>
          <p14:tracePt t="94063" x="4908550" y="5645150"/>
          <p14:tracePt t="94063" x="4889500" y="5638800"/>
          <p14:tracePt t="94082" x="4870450" y="5626100"/>
          <p14:tracePt t="94095" x="4851400" y="5619750"/>
          <p14:tracePt t="94095" x="4800600" y="5600700"/>
          <p14:tracePt t="94114" x="4768850" y="5588000"/>
          <p14:tracePt t="94114" x="4737100" y="5575300"/>
          <p14:tracePt t="94130" x="4699000" y="5568950"/>
          <p14:tracePt t="94130" x="4667250" y="5556250"/>
          <p14:tracePt t="94147" x="4629150" y="5543550"/>
          <p14:tracePt t="94147" x="4584700" y="5537200"/>
          <p14:tracePt t="94163" x="4546600" y="5524500"/>
          <p14:tracePt t="94163" x="4457700" y="5511800"/>
          <p14:tracePt t="94180" x="4413250" y="5505450"/>
          <p14:tracePt t="94180" x="4368800" y="5499100"/>
          <p14:tracePt t="94197" x="4318000" y="5499100"/>
          <p14:tracePt t="94197" x="4267200" y="5492750"/>
          <p14:tracePt t="94197" x="4216400" y="5492750"/>
          <p14:tracePt t="94218" x="4165600" y="5486400"/>
          <p14:tracePt t="94218" x="4114800" y="5486400"/>
          <p14:tracePt t="94230" x="4064000" y="5486400"/>
          <p14:tracePt t="94230" x="4006850" y="5480050"/>
          <p14:tracePt t="94247" x="3949700" y="5480050"/>
          <p14:tracePt t="94247" x="3898900" y="5473700"/>
          <p14:tracePt t="94264" x="3848100" y="5473700"/>
          <p14:tracePt t="94264" x="3797300" y="5467350"/>
          <p14:tracePt t="94281" x="3746500" y="5467350"/>
          <p14:tracePt t="94281" x="3657600" y="5454650"/>
          <p14:tracePt t="94298" x="3613150" y="5448300"/>
          <p14:tracePt t="94298" x="3575050" y="5441950"/>
          <p14:tracePt t="94314" x="3536950" y="5435600"/>
          <p14:tracePt t="94314" x="3498850" y="5429250"/>
          <p14:tracePt t="94331" x="3460750" y="5416550"/>
          <p14:tracePt t="94331" x="3429000" y="5410200"/>
          <p14:tracePt t="94348" x="3390900" y="5403850"/>
          <p14:tracePt t="94348" x="3352800" y="5391150"/>
          <p14:tracePt t="94348" x="3321050" y="5384800"/>
          <p14:tracePt t="94366" x="3282950" y="5378450"/>
          <p14:tracePt t="94379" x="3251200" y="5372100"/>
          <p14:tracePt t="94379" x="3181350" y="5365750"/>
          <p14:tracePt t="94397" x="3149600" y="5365750"/>
          <p14:tracePt t="94397" x="3124200" y="5359400"/>
          <p14:tracePt t="94414" x="3092450" y="5359400"/>
          <p14:tracePt t="94414" x="3067050" y="5353050"/>
          <p14:tracePt t="94431" x="3035300" y="5353050"/>
          <p14:tracePt t="94431" x="3009900" y="5353050"/>
          <p14:tracePt t="94431" x="2984500" y="5346700"/>
          <p14:tracePt t="94451" x="2959100" y="5346700"/>
          <p14:tracePt t="94451" x="2927350" y="5340350"/>
          <p14:tracePt t="94451" x="2901950" y="5340350"/>
          <p14:tracePt t="94470" x="2876550" y="5340350"/>
          <p14:tracePt t="94480" x="2857500" y="5340350"/>
          <p14:tracePt t="94480" x="2832100" y="5340350"/>
          <p14:tracePt t="94498" x="2813050" y="5340350"/>
          <p14:tracePt t="94498" x="2794000" y="5340350"/>
          <p14:tracePt t="94515" x="2787650" y="5340350"/>
          <p14:tracePt t="94515" x="2768600" y="5334000"/>
          <p14:tracePt t="94531" x="2762250" y="5327650"/>
          <p14:tracePt t="94531" x="2755900" y="5321300"/>
          <p14:tracePt t="94548" x="2971800" y="5295900"/>
          <p14:tracePt t="94647" x="3003550" y="5302250"/>
          <p14:tracePt t="94650" x="3041650" y="5302250"/>
          <p14:tracePt t="94663" x="3162300" y="5302250"/>
          <p14:tracePt t="94682" x="3238500" y="5295900"/>
          <p14:tracePt t="94697" x="3327400" y="5295900"/>
          <p14:tracePt t="94714" x="3429000" y="5302250"/>
          <p14:tracePt t="94731" x="3536950" y="5308600"/>
          <p14:tracePt t="94748" x="3727450" y="5327650"/>
          <p14:tracePt t="94766" x="3854450" y="5340350"/>
          <p14:tracePt t="94781" x="3981450" y="5353050"/>
          <p14:tracePt t="94798" x="4108450" y="5365750"/>
          <p14:tracePt t="94814" x="4229100" y="5372100"/>
          <p14:tracePt t="94831" x="4400550" y="5391150"/>
          <p14:tracePt t="94848" x="4502150" y="5397500"/>
          <p14:tracePt t="94865" x="4603750" y="5403850"/>
          <p14:tracePt t="94881" x="4737100" y="5391150"/>
          <p14:tracePt t="94898" x="4813300" y="5384800"/>
          <p14:tracePt t="94915" x="4876800" y="5378450"/>
          <p14:tracePt t="94931" x="4953000" y="5378450"/>
          <p14:tracePt t="94950" x="4991100" y="5384800"/>
          <p14:tracePt t="94966" x="5016500" y="5391150"/>
          <p14:tracePt t="94982" x="5035550" y="5391150"/>
          <p14:tracePt t="94998" x="5041900" y="5391150"/>
          <p14:tracePt t="95015" x="5054600" y="5391150"/>
          <p14:tracePt t="95034" x="5060950" y="5397500"/>
          <p14:tracePt t="95125" x="5067300" y="5397500"/>
          <p14:tracePt t="95137" x="5073650" y="5391150"/>
          <p14:tracePt t="95153" x="5080000" y="5384800"/>
          <p14:tracePt t="95161" x="5080000" y="5378450"/>
          <p14:tracePt t="95170" x="5080000" y="5365750"/>
          <p14:tracePt t="95182" x="5080000" y="5359400"/>
          <p14:tracePt t="95182" x="5080000" y="5353050"/>
          <p14:tracePt t="95200" x="5086350" y="5353050"/>
          <p14:tracePt t="95215" x="5092700" y="5359400"/>
          <p14:tracePt t="95215" x="5092700" y="5365750"/>
          <p14:tracePt t="95233" x="5099050" y="5372100"/>
          <p14:tracePt t="95233" x="5105400" y="5391150"/>
          <p14:tracePt t="95250" x="5111750" y="5397500"/>
          <p14:tracePt t="95250" x="5118100" y="5403850"/>
          <p14:tracePt t="95267" x="5124450" y="5410200"/>
          <p14:tracePt t="95267" x="5130800" y="5416550"/>
          <p14:tracePt t="95283" x="5143500" y="5416550"/>
          <p14:tracePt t="95283" x="5149850" y="5416550"/>
          <p14:tracePt t="95300" x="5156200" y="5422900"/>
          <p14:tracePt t="95300" x="5162550" y="5422900"/>
          <p14:tracePt t="95318" x="5181600" y="5429250"/>
          <p14:tracePt t="95318" x="5187950" y="5435600"/>
          <p14:tracePt t="95336" x="5200650" y="5435600"/>
          <p14:tracePt t="95336" x="5207000" y="5441950"/>
          <p14:tracePt t="95351" x="5219700" y="5441950"/>
          <p14:tracePt t="95351" x="5232400" y="5448300"/>
          <p14:tracePt t="95367" x="5238750" y="5448300"/>
          <p14:tracePt t="95367" x="5251450" y="5454650"/>
          <p14:tracePt t="95367" x="5264150" y="5454650"/>
          <p14:tracePt t="95387" x="5276850" y="5461000"/>
          <p14:tracePt t="95399" x="5283200" y="5461000"/>
          <p14:tracePt t="95399" x="5302250" y="5467350"/>
          <p14:tracePt t="95418" x="5308600" y="5467350"/>
          <p14:tracePt t="95418" x="5314950" y="5473700"/>
          <p14:tracePt t="95434" x="5321300" y="5473700"/>
          <p14:tracePt t="95434" x="5327650" y="5480050"/>
          <p14:tracePt t="95453" x="5334000" y="5486400"/>
          <p14:tracePt t="95470" x="5334000" y="5492750"/>
          <p14:tracePt t="95486" x="5327650" y="5499100"/>
          <p14:tracePt t="95499" x="5327650" y="5505450"/>
          <p14:tracePt t="95516" x="5314950" y="5511800"/>
          <p14:tracePt t="95533" x="5302250" y="5518150"/>
          <p14:tracePt t="95550" x="5295900" y="5524500"/>
          <p14:tracePt t="95566" x="5289550" y="5530850"/>
          <p14:tracePt t="95584" x="5283200" y="5537200"/>
          <p14:tracePt t="95600" x="5283200" y="5543550"/>
          <p14:tracePt t="95617" x="5283200" y="5549900"/>
          <p14:tracePt t="95633" x="5295900" y="5549900"/>
          <p14:tracePt t="95657" x="5302250" y="5549900"/>
          <p14:tracePt t="95670" x="5308600" y="5543550"/>
          <p14:tracePt t="95687" x="5314950" y="5543550"/>
          <p14:tracePt t="95702" x="5321300" y="5537200"/>
          <p14:tracePt t="95718" x="5327650" y="5530850"/>
          <p14:tracePt t="95734" x="5327650" y="5524500"/>
          <p14:tracePt t="95750" x="5327650" y="5518150"/>
          <p14:tracePt t="95767" x="5327650" y="5511800"/>
          <p14:tracePt t="95785" x="5321300" y="5505450"/>
          <p14:tracePt t="95801" x="5314950" y="5505450"/>
          <p14:tracePt t="95818" x="5308600" y="5499100"/>
          <p14:tracePt t="95838" x="5302250" y="5499100"/>
          <p14:tracePt t="95851" x="5308600" y="5505450"/>
          <p14:tracePt t="95917" x="5321300" y="5505450"/>
          <p14:tracePt t="95933" x="5327650" y="5499100"/>
          <p14:tracePt t="95949" x="5334000" y="5499100"/>
          <p14:tracePt t="95965" x="5340350" y="5499100"/>
          <p14:tracePt t="95977" x="5346700" y="5492750"/>
          <p14:tracePt t="95993" x="5353050" y="5492750"/>
          <p14:tracePt t="96009" x="5359400" y="5492750"/>
          <p14:tracePt t="96025" x="5365750" y="5486400"/>
          <p14:tracePt t="96045" x="5359400" y="5486400"/>
          <p14:tracePt t="96097" x="5353050" y="5486400"/>
          <p14:tracePt t="96113" x="5340350" y="5486400"/>
          <p14:tracePt t="96129" x="5334000" y="5480050"/>
          <p14:tracePt t="96145" x="5327650" y="5473700"/>
          <p14:tracePt t="96157" x="5314950" y="5467350"/>
          <p14:tracePt t="96173" x="5308600" y="5461000"/>
          <p14:tracePt t="96185" x="5302250" y="5461000"/>
          <p14:tracePt t="96185" x="5295900" y="5461000"/>
          <p14:tracePt t="96204" x="5289550" y="5461000"/>
          <p14:tracePt t="96204" x="5276850" y="5461000"/>
          <p14:tracePt t="96220" x="5276850" y="5467350"/>
          <p14:tracePt t="96220" x="5270500" y="5467350"/>
          <p14:tracePt t="96237" x="5264150" y="5473700"/>
          <p14:tracePt t="96252" x="5257800" y="5480050"/>
          <p14:tracePt t="96269" x="5251450" y="5486400"/>
          <p14:tracePt t="96285" x="5257800" y="5480050"/>
          <p14:tracePt t="96329" x="5264150" y="5480050"/>
          <p14:tracePt t="96338" x="5270500" y="5480050"/>
          <p14:tracePt t="96346" x="5276850" y="5480050"/>
          <p14:tracePt t="96354" x="5283200" y="5480050"/>
          <p14:tracePt t="96354" x="5289550" y="5480050"/>
          <p14:tracePt t="96371" x="5295900" y="5473700"/>
          <p14:tracePt t="96371" x="5308600" y="5473700"/>
          <p14:tracePt t="96387" x="5314950" y="5473700"/>
          <p14:tracePt t="96387" x="5321300" y="5473700"/>
          <p14:tracePt t="96387" x="5327650" y="5467350"/>
          <p14:tracePt t="96406" x="5334000" y="5467350"/>
          <p14:tracePt t="96419" x="5346700" y="5461000"/>
          <p14:tracePt t="96419" x="5359400" y="5461000"/>
          <p14:tracePt t="96438" x="5365750" y="5454650"/>
          <p14:tracePt t="96438" x="5372100" y="5454650"/>
          <p14:tracePt t="96438" x="5378450" y="5448300"/>
          <p14:tracePt t="96458" x="5384800" y="5448300"/>
          <p14:tracePt t="96474" x="5391150" y="5441950"/>
          <p14:tracePt t="96497" x="5397500" y="5441950"/>
          <p14:tracePt t="96525" x="5403850" y="5441950"/>
          <p14:tracePt t="96549" x="5410200" y="5448300"/>
          <p14:tracePt t="96565" x="5416550" y="5448300"/>
          <p14:tracePt t="96577" x="5422900" y="5448300"/>
          <p14:tracePt t="96593" x="5435600" y="5448300"/>
          <p14:tracePt t="96618" x="5441950" y="5448300"/>
          <p14:tracePt t="96629" x="5448300" y="5448300"/>
          <p14:tracePt t="96639" x="5454650" y="5448300"/>
          <p14:tracePt t="96653" x="5461000" y="5448300"/>
          <p14:tracePt t="96653" x="5467350" y="5441950"/>
          <p14:tracePt t="96672" x="5473700" y="5441950"/>
          <p14:tracePt t="96687" x="5480050" y="5441950"/>
          <p14:tracePt t="96706" x="5486400" y="5441950"/>
          <p14:tracePt t="96721" x="5492750" y="5441950"/>
          <p14:tracePt t="96737" x="5499100" y="5435600"/>
          <p14:tracePt t="96765" x="5505450" y="5435600"/>
          <p14:tracePt t="96789" x="5511800" y="5435600"/>
          <p14:tracePt t="96805" x="5518150" y="5429250"/>
          <p14:tracePt t="96817" x="5524500" y="5429250"/>
          <p14:tracePt t="96834" x="5530850" y="5429250"/>
          <p14:tracePt t="96849" x="5537200" y="5429250"/>
          <p14:tracePt t="96865" x="5543550" y="5422900"/>
          <p14:tracePt t="96877" x="5549900" y="5422900"/>
          <p14:tracePt t="96893" x="5556250" y="5422900"/>
          <p14:tracePt t="96910" x="5556250" y="5416550"/>
          <p14:tracePt t="96963" x="5549900" y="5416550"/>
          <p14:tracePt t="96977" x="5543550" y="5410200"/>
          <p14:tracePt t="96989" x="5537200" y="5410200"/>
          <p14:tracePt t="97005" x="5530850" y="5410200"/>
          <p14:tracePt t="97021" x="5524500" y="5410200"/>
          <p14:tracePt t="97037" x="5518150" y="5410200"/>
          <p14:tracePt t="97049" x="5511800" y="5410200"/>
          <p14:tracePt t="97065" x="5505450" y="5410200"/>
          <p14:tracePt t="97081" x="5505450" y="5416550"/>
          <p14:tracePt t="97105" x="5511800" y="5422900"/>
          <p14:tracePt t="97297" x="5518150" y="5429250"/>
          <p14:tracePt t="97337" x="5524500" y="5429250"/>
          <p14:tracePt t="97357" x="5524500" y="5422900"/>
          <p14:tracePt t="97373" x="5530850" y="5422900"/>
          <p14:tracePt t="97389" x="5537200" y="5422900"/>
          <p14:tracePt t="97405" x="5543550" y="5422900"/>
          <p14:tracePt t="97417" x="5549900" y="5422900"/>
          <p14:tracePt t="97433" x="5556250" y="5422900"/>
          <p14:tracePt t="97451" x="5562600" y="5422900"/>
          <p14:tracePt t="97471" x="5568950" y="5422900"/>
          <p14:tracePt t="97589" x="5575300" y="5422900"/>
          <p14:tracePt t="97613" x="5581650" y="5416550"/>
          <p14:tracePt t="97637" x="5588000" y="5416550"/>
          <p14:tracePt t="97657" x="5594350" y="5416550"/>
          <p14:tracePt t="97673" x="5600700" y="5416550"/>
          <p14:tracePt t="97689" x="5607050" y="5422900"/>
          <p14:tracePt t="97705" x="5613400" y="5422900"/>
          <p14:tracePt t="97717" x="5619750" y="5429250"/>
          <p14:tracePt t="97733" x="5626100" y="5429250"/>
          <p14:tracePt t="97741" x="5632450" y="5429250"/>
          <p14:tracePt t="97741" x="5632450" y="5435600"/>
          <p14:tracePt t="97758" x="5638800" y="5435600"/>
          <p14:tracePt t="97758" x="5645150" y="5435600"/>
          <p14:tracePt t="97775" x="5651500" y="5441950"/>
          <p14:tracePt t="97775" x="5657850" y="5441950"/>
          <p14:tracePt t="97775" x="5664200" y="5448300"/>
          <p14:tracePt t="97794" x="5670550" y="5448300"/>
          <p14:tracePt t="97807" x="5676900" y="5454650"/>
          <p14:tracePt t="97807" x="5689600" y="5461000"/>
          <p14:tracePt t="97826" x="5695950" y="5467350"/>
          <p14:tracePt t="97826" x="5702300" y="5473700"/>
          <p14:tracePt t="97842" x="5708650" y="5473700"/>
          <p14:tracePt t="97842" x="5715000" y="5473700"/>
          <p14:tracePt t="97859" x="5721350" y="5480050"/>
          <p14:tracePt t="97859" x="5727700" y="5480050"/>
          <p14:tracePt t="97875" x="5734050" y="5480050"/>
          <p14:tracePt t="97875" x="5746750" y="5480050"/>
          <p14:tracePt t="97892" x="5753100" y="5480050"/>
          <p14:tracePt t="97892" x="5759450" y="5480050"/>
          <p14:tracePt t="97909" x="5765800" y="5480050"/>
          <p14:tracePt t="97909" x="5772150" y="5480050"/>
          <p14:tracePt t="97925" x="5778500" y="5473700"/>
          <p14:tracePt t="97925" x="5791200" y="5473700"/>
          <p14:tracePt t="97942" x="5797550" y="5473700"/>
          <p14:tracePt t="97942" x="5810250" y="5473700"/>
          <p14:tracePt t="97960" x="5822950" y="5473700"/>
          <p14:tracePt t="97960" x="5829300" y="5467350"/>
          <p14:tracePt t="97976" x="5835650" y="5467350"/>
          <p14:tracePt t="97976" x="5842000" y="5467350"/>
          <p14:tracePt t="97993" x="5848350" y="5461000"/>
          <p14:tracePt t="97993" x="5854700" y="5461000"/>
          <p14:tracePt t="98010" x="5861050" y="5454650"/>
          <p14:tracePt t="98010" x="5867400" y="5454650"/>
          <p14:tracePt t="98026" x="5873750" y="5448300"/>
          <p14:tracePt t="98026" x="5880100" y="5448300"/>
          <p14:tracePt t="98043" x="5892800" y="5448300"/>
          <p14:tracePt t="98043" x="5892800" y="5441950"/>
          <p14:tracePt t="98059" x="5899150" y="5441950"/>
          <p14:tracePt t="98059" x="5905500" y="5441950"/>
          <p14:tracePt t="98078" x="5911850" y="5441950"/>
          <p14:tracePt t="98091" x="5905500" y="5435600"/>
          <p14:tracePt t="98137" x="5899150" y="5435600"/>
          <p14:tracePt t="98153" x="5892800" y="5441950"/>
          <p14:tracePt t="98162" x="5886450" y="5441950"/>
          <p14:tracePt t="98175" x="5880100" y="5441950"/>
          <p14:tracePt t="98175" x="5873750" y="5441950"/>
          <p14:tracePt t="98193" x="5867400" y="5441950"/>
          <p14:tracePt t="98193" x="5861050" y="5441950"/>
          <p14:tracePt t="98193" x="5854700" y="5441950"/>
          <p14:tracePt t="98216" x="5842000" y="5441950"/>
          <p14:tracePt t="98225" x="5835650" y="5441950"/>
          <p14:tracePt t="98225" x="5829300" y="5435600"/>
          <p14:tracePt t="98243" x="5816600" y="5435600"/>
          <p14:tracePt t="98243" x="5803900" y="5435600"/>
          <p14:tracePt t="98260" x="5791200" y="5435600"/>
          <p14:tracePt t="98260" x="5784850" y="5435600"/>
          <p14:tracePt t="98277" x="5778500" y="5435600"/>
          <p14:tracePt t="98277" x="5772150" y="5429250"/>
          <p14:tracePt t="98293" x="5765800" y="5429250"/>
          <p14:tracePt t="98293" x="5759450" y="5422900"/>
          <p14:tracePt t="98310" x="5753100" y="5422900"/>
          <p14:tracePt t="98310" x="5746750" y="5422900"/>
          <p14:tracePt t="98327" x="5740400" y="5416550"/>
          <p14:tracePt t="98342" x="5734050" y="5416550"/>
          <p14:tracePt t="98359" x="5727700" y="5416550"/>
          <p14:tracePt t="98377" x="5734050" y="5410200"/>
          <p14:tracePt t="98393" x="5956300" y="5372100"/>
          <p14:tracePt t="98523" x="5988050" y="5372100"/>
          <p14:tracePt t="98529" x="6032500" y="5365750"/>
          <p14:tracePt t="98543" x="6165850" y="5365750"/>
          <p14:tracePt t="98560" x="6261100" y="5365750"/>
          <p14:tracePt t="98577" x="6375400" y="5365750"/>
          <p14:tracePt t="98594" x="6546850" y="5365750"/>
          <p14:tracePt t="98610" x="6661150" y="5365750"/>
          <p14:tracePt t="98627" x="6781800" y="5372100"/>
          <p14:tracePt t="98644" x="6896100" y="5378450"/>
          <p14:tracePt t="98660" x="7067550" y="5384800"/>
          <p14:tracePt t="98678" x="7175500" y="5384800"/>
          <p14:tracePt t="98694" x="7277100" y="5378450"/>
          <p14:tracePt t="98712" x="7372350" y="5378450"/>
          <p14:tracePt t="98727" x="7467600" y="5378450"/>
          <p14:tracePt t="98727" x="7512050" y="5384800"/>
          <p14:tracePt t="98746" x="7600950" y="5391150"/>
          <p14:tracePt t="98761" x="7677150" y="5403850"/>
          <p14:tracePt t="98777" x="7747000" y="5410200"/>
          <p14:tracePt t="98794" x="7816850" y="5422900"/>
          <p14:tracePt t="98811" x="7880350" y="5429250"/>
          <p14:tracePt t="98827" x="7975600" y="5441950"/>
          <p14:tracePt t="98846" x="8032750" y="5448300"/>
          <p14:tracePt t="98861" x="8089900" y="5461000"/>
          <p14:tracePt t="98878" x="8140700" y="5461000"/>
          <p14:tracePt t="98894" x="8223250" y="5467350"/>
          <p14:tracePt t="98911" x="8274050" y="5467350"/>
          <p14:tracePt t="98928" x="8331200" y="5461000"/>
          <p14:tracePt t="98945" x="8382000" y="5461000"/>
          <p14:tracePt t="98945" x="8407400" y="5461000"/>
          <p14:tracePt t="98965" x="8451850" y="5467350"/>
          <p14:tracePt t="98978" x="8496300" y="5467350"/>
          <p14:tracePt t="98995" x="8540750" y="5467350"/>
          <p14:tracePt t="99011" x="8591550" y="5467350"/>
          <p14:tracePt t="99030" x="8616950" y="5467350"/>
          <p14:tracePt t="99046" x="8636000" y="5467350"/>
          <p14:tracePt t="99062" x="8604250" y="5454650"/>
          <p14:tracePt t="99097" x="8572500" y="5448300"/>
          <p14:tracePt t="99105" x="8540750" y="5441950"/>
          <p14:tracePt t="99114" x="8496300" y="5429250"/>
          <p14:tracePt t="99114" x="8439150" y="5422900"/>
          <p14:tracePt t="99130" x="8382000" y="5422900"/>
          <p14:tracePt t="99130" x="8312150" y="5422900"/>
          <p14:tracePt t="99146" x="8235950" y="5422900"/>
          <p14:tracePt t="99146" x="8153400" y="5429250"/>
          <p14:tracePt t="99163" x="8064500" y="5435600"/>
          <p14:tracePt t="99163" x="7969250" y="5448300"/>
          <p14:tracePt t="99163" x="7867650" y="5461000"/>
          <p14:tracePt t="99182" x="7759700" y="5473700"/>
          <p14:tracePt t="99195" x="7639050" y="5492750"/>
          <p14:tracePt t="99195" x="7385050" y="5524500"/>
          <p14:tracePt t="99214" x="7239000" y="5543550"/>
          <p14:tracePt t="99214" x="7092950" y="5562600"/>
          <p14:tracePt t="99230" x="6934200" y="5581650"/>
          <p14:tracePt t="99230" x="6769100" y="5600700"/>
          <p14:tracePt t="99246" x="6597650" y="5613400"/>
          <p14:tracePt t="99246" x="6426200" y="5632450"/>
          <p14:tracePt t="99263" x="6248400" y="5645150"/>
          <p14:tracePt t="99263" x="5886450" y="5664200"/>
          <p14:tracePt t="99280" x="5702300" y="5670550"/>
          <p14:tracePt t="99280" x="5518150" y="5676900"/>
          <p14:tracePt t="99297" x="5327650" y="5683250"/>
          <p14:tracePt t="99297" x="5143500" y="5695950"/>
          <p14:tracePt t="99314" x="4953000" y="5702300"/>
          <p14:tracePt t="99314" x="4572000" y="5715000"/>
          <p14:tracePt t="99330" x="4381500" y="5721350"/>
          <p14:tracePt t="99330" x="4197350" y="5727700"/>
          <p14:tracePt t="99349" x="4006850" y="5734050"/>
          <p14:tracePt t="99349" x="3822700" y="5746750"/>
          <p14:tracePt t="99366" x="3638550" y="5753100"/>
          <p14:tracePt t="99366" x="3282950" y="5765800"/>
          <p14:tracePt t="99386" x="3111500" y="5772150"/>
          <p14:tracePt t="99386" x="2946400" y="5772150"/>
          <p14:tracePt t="99403" x="2787650" y="5778500"/>
          <p14:tracePt t="99403" x="2635250" y="5784850"/>
          <p14:tracePt t="99419" x="2489200" y="5791200"/>
          <p14:tracePt t="99419" x="2349500" y="5797550"/>
          <p14:tracePt t="99419" x="2216150" y="5797550"/>
          <p14:tracePt t="99438" x="2089150" y="5803900"/>
          <p14:tracePt t="99438" x="1974850" y="5810250"/>
          <p14:tracePt t="99450" x="1860550" y="5810250"/>
          <p14:tracePt t="99463" x="1752600" y="5816600"/>
          <p14:tracePt t="99463" x="1555750" y="5829300"/>
          <p14:tracePt t="99482" x="1460500" y="5829300"/>
          <p14:tracePt t="99482" x="1371600" y="5835650"/>
          <p14:tracePt t="99498" x="1295400" y="5842000"/>
          <p14:tracePt t="99498" x="1219200" y="5848350"/>
          <p14:tracePt t="99514" x="1155700" y="5854700"/>
          <p14:tracePt t="99514" x="1092200" y="5861050"/>
          <p14:tracePt t="99531" x="1035050" y="5861050"/>
          <p14:tracePt t="99531" x="990600" y="5867400"/>
          <p14:tracePt t="99547" x="946150" y="5861050"/>
          <p14:tracePt t="99547" x="914400" y="5861050"/>
          <p14:tracePt t="99547" x="882650" y="5854700"/>
          <p14:tracePt t="99566" x="857250" y="5842000"/>
          <p14:tracePt t="99566" x="831850" y="5835650"/>
          <p14:tracePt t="99581" x="819150" y="5822950"/>
          <p14:tracePt t="99581" x="800100" y="5810250"/>
          <p14:tracePt t="99598" x="787400" y="5803900"/>
          <p14:tracePt t="99598" x="781050" y="5797550"/>
          <p14:tracePt t="99615" x="768350" y="5791200"/>
          <p14:tracePt t="99615" x="755650" y="5778500"/>
          <p14:tracePt t="99631" x="749300" y="5778500"/>
          <p14:tracePt t="99647" x="742950" y="5772150"/>
          <p14:tracePt t="99663" x="736600" y="5765800"/>
          <p14:tracePt t="99680" x="736600" y="5759450"/>
          <p14:tracePt t="99697" x="952500" y="5784850"/>
          <p14:tracePt t="99811" x="984250" y="5784850"/>
          <p14:tracePt t="99818" x="1022350" y="5784850"/>
          <p14:tracePt t="99830" x="1098550" y="5784850"/>
          <p14:tracePt t="99830" x="1143000" y="5784850"/>
          <p14:tracePt t="99850" x="1187450" y="5791200"/>
          <p14:tracePt t="99850" x="1231900" y="5791200"/>
          <p14:tracePt t="99866" x="1333500" y="5803900"/>
          <p14:tracePt t="99881" x="1447800" y="5810250"/>
          <p14:tracePt t="99898" x="1562100" y="5816600"/>
          <p14:tracePt t="99914" x="1746250" y="5810250"/>
          <p14:tracePt t="99931" x="1866900" y="5803900"/>
          <p14:tracePt t="99948" x="1987550" y="5810250"/>
          <p14:tracePt t="99965" x="2108200" y="5810250"/>
          <p14:tracePt t="99981" x="2286000" y="5816600"/>
          <p14:tracePt t="99998" x="2406650" y="5810250"/>
          <p14:tracePt t="100014" x="2520950" y="5803900"/>
          <p14:tracePt t="100031" x="2641600" y="5797550"/>
          <p14:tracePt t="100031" x="2698750" y="5797550"/>
          <p14:tracePt t="100050" x="2813050" y="5791200"/>
          <p14:tracePt t="100066" x="2921000" y="5797550"/>
          <p14:tracePt t="100082" x="3022600" y="5803900"/>
          <p14:tracePt t="100099" x="3111500" y="5810250"/>
          <p14:tracePt t="100115" x="3200400" y="5810250"/>
          <p14:tracePt t="100115" x="3238500" y="5810250"/>
          <p14:tracePt t="100134" x="3321050" y="5803900"/>
          <p14:tracePt t="100150" x="3390900" y="5791200"/>
          <p14:tracePt t="100166" x="3454400" y="5791200"/>
          <p14:tracePt t="100182" x="3517900" y="5797550"/>
          <p14:tracePt t="100199" x="3562350" y="5797550"/>
          <p14:tracePt t="100199" x="3581400" y="5797550"/>
          <p14:tracePt t="100219" x="3600450" y="5797550"/>
          <p14:tracePt t="100219" x="3613150" y="5791200"/>
          <p14:tracePt t="100233" x="3632200" y="5791200"/>
          <p14:tracePt t="100233" x="3644900" y="5778500"/>
          <p14:tracePt t="100250" x="3670300" y="5778500"/>
          <p14:tracePt t="100250" x="3695700" y="5772150"/>
          <p14:tracePt t="100267" x="3727450" y="5765800"/>
          <p14:tracePt t="100267" x="3759200" y="5765800"/>
          <p14:tracePt t="100283" x="3797300" y="5765800"/>
          <p14:tracePt t="100283" x="3879850" y="5765800"/>
          <p14:tracePt t="100300" x="3924300" y="5772150"/>
          <p14:tracePt t="100300" x="3962400" y="5772150"/>
          <p14:tracePt t="100317" x="4006850" y="5778500"/>
          <p14:tracePt t="100317" x="4044950" y="5778500"/>
          <p14:tracePt t="100333" x="4089400" y="5778500"/>
          <p14:tracePt t="100333" x="4171950" y="5778500"/>
          <p14:tracePt t="100350" x="4210050" y="5778500"/>
          <p14:tracePt t="100350" x="4248150" y="5772150"/>
          <p14:tracePt t="100367" x="4279900" y="5772150"/>
          <p14:tracePt t="100367" x="4318000" y="5765800"/>
          <p14:tracePt t="100384" x="4349750" y="5765800"/>
          <p14:tracePt t="100384" x="4381500" y="5765800"/>
          <p14:tracePt t="100400" x="4413250" y="5765800"/>
          <p14:tracePt t="100400" x="4445000" y="5765800"/>
          <p14:tracePt t="100418" x="4502150" y="5772150"/>
          <p14:tracePt t="100418" x="4533900" y="5772150"/>
          <p14:tracePt t="100435" x="4559300" y="5778500"/>
          <p14:tracePt t="100435" x="4578350" y="5784850"/>
          <p14:tracePt t="100452" x="4603750" y="5791200"/>
          <p14:tracePt t="100452" x="4622800" y="5797550"/>
          <p14:tracePt t="100468" x="4641850" y="5803900"/>
          <p14:tracePt t="100468" x="4660900" y="5810250"/>
          <p14:tracePt t="100468" x="4673600" y="5810250"/>
          <p14:tracePt t="100487" x="4686300" y="5816600"/>
          <p14:tracePt t="100499" x="4692650" y="5822950"/>
          <p14:tracePt t="100499" x="4705350" y="5829300"/>
          <p14:tracePt t="100518" x="4711700" y="5835650"/>
          <p14:tracePt t="100533" x="4705350" y="5842000"/>
          <p14:tracePt t="100554" x="4699000" y="5842000"/>
          <p14:tracePt t="100570" x="4692650" y="5842000"/>
          <p14:tracePt t="100589" x="4686300" y="5848350"/>
          <p14:tracePt t="100599" x="4686300" y="5861050"/>
          <p14:tracePt t="100629" x="4699000" y="5867400"/>
          <p14:tracePt t="100645" x="4705350" y="5867400"/>
          <p14:tracePt t="100650" x="4711700" y="5867400"/>
          <p14:tracePt t="100650" x="4718050" y="5867400"/>
          <p14:tracePt t="100668" x="4730750" y="5861050"/>
          <p14:tracePt t="100668" x="4737100" y="5861050"/>
          <p14:tracePt t="100685" x="4749800" y="5854700"/>
          <p14:tracePt t="100685" x="4762500" y="5848350"/>
          <p14:tracePt t="100701" x="4768850" y="5848350"/>
          <p14:tracePt t="100701" x="4794250" y="5842000"/>
          <p14:tracePt t="100719" x="4800600" y="5835650"/>
          <p14:tracePt t="100719" x="4806950" y="5835650"/>
          <p14:tracePt t="100736" x="4813300" y="5829300"/>
          <p14:tracePt t="100736" x="4826000" y="5822950"/>
          <p14:tracePt t="100751" x="4832350" y="5816600"/>
          <p14:tracePt t="100767" x="4838700" y="5816600"/>
          <p14:tracePt t="100767" x="4845050" y="5810250"/>
          <p14:tracePt t="100787" x="4857750" y="5810250"/>
          <p14:tracePt t="100802" x="4864100" y="5803900"/>
          <p14:tracePt t="100818" x="4870450" y="5803900"/>
          <p14:tracePt t="100841" x="4876800" y="5803900"/>
          <p14:tracePt t="100949" x="4883150" y="5810250"/>
          <p14:tracePt t="100966" x="4889500" y="5810250"/>
          <p14:tracePt t="100981" x="4895850" y="5810250"/>
          <p14:tracePt t="100997" x="4908550" y="5816600"/>
          <p14:tracePt t="101009" x="4921250" y="5810250"/>
          <p14:tracePt t="101033" x="4927600" y="5810250"/>
          <p14:tracePt t="101049" x="4933950" y="5810250"/>
          <p14:tracePt t="101057" x="4940300" y="5810250"/>
          <p14:tracePt t="101068" x="4953000" y="5803900"/>
          <p14:tracePt t="101088" x="4959350" y="5803900"/>
          <p14:tracePt t="101101" x="4965700" y="5797550"/>
          <p14:tracePt t="101118" x="4972050" y="5797550"/>
          <p14:tracePt t="101135" x="4978400" y="5797550"/>
          <p14:tracePt t="101151" x="4984750" y="5797550"/>
          <p14:tracePt t="101168" x="4997450" y="5797550"/>
          <p14:tracePt t="101185" x="5003800" y="5797550"/>
          <p14:tracePt t="101202" x="5010150" y="5803900"/>
          <p14:tracePt t="101237" x="5016500" y="5810250"/>
          <p14:tracePt t="101257" x="5022850" y="5810250"/>
          <p14:tracePt t="101297" x="5016500" y="5816600"/>
          <p14:tracePt t="101349" x="5010150" y="5816600"/>
          <p14:tracePt t="101385" x="5010150" y="5810250"/>
          <p14:tracePt t="101446" x="5016500" y="5810250"/>
          <p14:tracePt t="101557" x="5022850" y="5816600"/>
          <p14:tracePt t="101581" x="5029200" y="5816600"/>
          <p14:tracePt t="101605" x="5035550" y="5816600"/>
          <p14:tracePt t="101665" x="5041900" y="5816600"/>
          <p14:tracePt t="101693" x="5048250" y="5816600"/>
          <p14:tracePt t="101725" x="5041900" y="5816600"/>
          <p14:tracePt t="101789" x="5035550" y="5816600"/>
          <p14:tracePt t="101813" x="5029200" y="5816600"/>
          <p14:tracePt t="101838" x="5022850" y="5816600"/>
          <p14:tracePt t="101866" x="5016500" y="5816600"/>
          <p14:tracePt t="101881" x="5010150" y="5816600"/>
          <p14:tracePt t="101897" x="5003800" y="5810250"/>
          <p14:tracePt t="101909" x="4997450" y="5810250"/>
          <p14:tracePt t="101925" x="4991100" y="5803900"/>
          <p14:tracePt t="101942" x="4991100" y="5797550"/>
          <p14:tracePt t="101958" x="4984750" y="5797550"/>
          <p14:tracePt t="101971" x="4978400" y="5797550"/>
          <p14:tracePt t="101987" x="4965700" y="5803900"/>
          <p14:tracePt t="102004" x="4959350" y="5810250"/>
          <p14:tracePt t="102021" x="4953000" y="5810250"/>
          <p14:tracePt t="102021" x="4946650" y="5816600"/>
          <p14:tracePt t="102040" x="4940300" y="5816600"/>
          <p14:tracePt t="102054" x="4933950" y="5822950"/>
          <p14:tracePt t="102071" x="4940300" y="5822950"/>
          <p14:tracePt t="102197" x="4946650" y="5822950"/>
          <p14:tracePt t="102233" x="4953000" y="5822950"/>
          <p14:tracePt t="102257" x="4959350" y="5822950"/>
          <p14:tracePt t="102293" x="4953000" y="5822950"/>
          <p14:tracePt t="102437" x="4946650" y="5822950"/>
          <p14:tracePt t="102473" x="4940300" y="5822950"/>
          <p14:tracePt t="102505" x="4940300" y="5816600"/>
          <p14:tracePt t="102525" x="4933950" y="5822950"/>
          <p14:tracePt t="102549" x="4927600" y="5822950"/>
          <p14:tracePt t="102569" x="4921250" y="5822950"/>
          <p14:tracePt t="102593" x="4914900" y="5822950"/>
          <p14:tracePt t="102617" x="4921250" y="5816600"/>
          <p14:tracePt t="102757" x="4927600" y="5816600"/>
          <p14:tracePt t="102773" x="4933950" y="5810250"/>
          <p14:tracePt t="102781" x="4940300" y="5810250"/>
          <p14:tracePt t="102790" x="4946650" y="5810250"/>
          <p14:tracePt t="102807" x="4953000" y="5803900"/>
          <p14:tracePt t="102807" x="4965700" y="5803900"/>
          <p14:tracePt t="102827" x="4972050" y="5797550"/>
          <p14:tracePt t="102842" x="4978400" y="5797550"/>
          <p14:tracePt t="102842" x="4984750" y="5797550"/>
          <p14:tracePt t="102858" x="4991100" y="5791200"/>
          <p14:tracePt t="102858" x="4997450" y="5791200"/>
          <p14:tracePt t="102875" x="5003800" y="5791200"/>
          <p14:tracePt t="102875" x="5010150" y="5791200"/>
          <p14:tracePt t="102875" x="5016500" y="5791200"/>
          <p14:tracePt t="102894" x="5022850" y="5784850"/>
          <p14:tracePt t="102907" x="5029200" y="5784850"/>
          <p14:tracePt t="102907" x="5041900" y="5784850"/>
          <p14:tracePt t="102925" x="5048250" y="5784850"/>
          <p14:tracePt t="102941" x="5054600" y="5784850"/>
          <p14:tracePt t="102957" x="5060950" y="5784850"/>
          <p14:tracePt t="102974" x="5067300" y="5778500"/>
          <p14:tracePt t="102991" x="5073650" y="5778500"/>
          <p14:tracePt t="103007" x="5080000" y="5772150"/>
          <p14:tracePt t="103024" x="5086350" y="5772150"/>
          <p14:tracePt t="103045" x="5092700" y="5765800"/>
          <p14:tracePt t="103057" x="5099050" y="5759450"/>
          <p14:tracePt t="103074" x="5105400" y="5753100"/>
          <p14:tracePt t="103091" x="5111750" y="5753100"/>
          <p14:tracePt t="103107" x="5118100" y="5746750"/>
          <p14:tracePt t="103126" x="5118100" y="5740400"/>
          <p14:tracePt t="103149" x="5111750" y="5740400"/>
          <p14:tracePt t="103177" x="5105400" y="5746750"/>
          <p14:tracePt t="103201" x="5105400" y="5753100"/>
          <p14:tracePt t="103217" x="5099050" y="5753100"/>
          <p14:tracePt t="103229" x="5099050" y="5759450"/>
          <p14:tracePt t="103245" x="5099050" y="5765800"/>
          <p14:tracePt t="103269" x="5105400" y="5772150"/>
          <p14:tracePt t="103297" x="5111750" y="5778500"/>
          <p14:tracePt t="103345" x="5118100" y="5778500"/>
          <p14:tracePt t="103373" x="5124450" y="5784850"/>
          <p14:tracePt t="103409" x="5130800" y="5778500"/>
          <p14:tracePt t="103509" x="5130800" y="5784850"/>
          <p14:tracePt t="103529" x="5137150" y="5791200"/>
          <p14:tracePt t="103553" x="5143500" y="5797550"/>
          <p14:tracePt t="103569" x="5149850" y="5803900"/>
          <p14:tracePt t="103590" x="5149850" y="5810250"/>
          <p14:tracePt t="103613" x="5156200" y="5810250"/>
          <p14:tracePt t="103689" x="5156200" y="5803900"/>
          <p14:tracePt t="103709" x="5162550" y="5803900"/>
          <p14:tracePt t="103733" x="5162550" y="5810250"/>
          <p14:tracePt t="103765" x="5162550" y="5816600"/>
          <p14:tracePt t="103793" x="5168900" y="5822950"/>
          <p14:tracePt t="103817" x="5175250" y="5835650"/>
          <p14:tracePt t="103829" x="5175250" y="5842000"/>
          <p14:tracePt t="103838" x="5181600" y="5848350"/>
          <p14:tracePt t="103845" x="5181600" y="5854700"/>
          <p14:tracePt t="103845" x="5187950" y="5861050"/>
          <p14:tracePt t="103862" x="5187950" y="5867400"/>
          <p14:tracePt t="103862" x="5194300" y="5873750"/>
          <p14:tracePt t="103878" x="5194300" y="5880100"/>
          <p14:tracePt t="103878" x="5200650" y="5886450"/>
          <p14:tracePt t="103895" x="5207000" y="5886450"/>
          <p14:tracePt t="103895" x="5213350" y="5892800"/>
          <p14:tracePt t="103895" x="5219700" y="5892800"/>
          <p14:tracePt t="103914" x="5226050" y="5892800"/>
          <p14:tracePt t="103927" x="5232400" y="5892800"/>
          <p14:tracePt t="103927" x="5257800" y="5892800"/>
          <p14:tracePt t="103946" x="5270500" y="5886450"/>
          <p14:tracePt t="103946" x="5289550" y="5886450"/>
          <p14:tracePt t="103946" x="5308600" y="5880100"/>
          <p14:tracePt t="103966" x="5321300" y="5873750"/>
          <p14:tracePt t="103977" x="5346700" y="5867400"/>
          <p14:tracePt t="103977" x="5365750" y="5867400"/>
          <p14:tracePt t="103995" x="5384800" y="5861050"/>
          <p14:tracePt t="103995" x="5422900" y="5848350"/>
          <p14:tracePt t="104012" x="5441950" y="5842000"/>
          <p14:tracePt t="104012" x="5467350" y="5842000"/>
          <p14:tracePt t="104029" x="5486400" y="5835650"/>
          <p14:tracePt t="104029" x="5505450" y="5829300"/>
          <p14:tracePt t="104045" x="5524500" y="5829300"/>
          <p14:tracePt t="104045" x="5543550" y="5822950"/>
          <p14:tracePt t="104062" x="5562600" y="5822950"/>
          <p14:tracePt t="104062" x="5600700" y="5816600"/>
          <p14:tracePt t="104079" x="5619750" y="5816600"/>
          <p14:tracePt t="104079" x="5638800" y="5816600"/>
          <p14:tracePt t="104096" x="5651500" y="5816600"/>
          <p14:tracePt t="104096" x="5664200" y="5816600"/>
          <p14:tracePt t="104112" x="5670550" y="5816600"/>
          <p14:tracePt t="104112" x="5689600" y="5816600"/>
          <p14:tracePt t="104129" x="5695950" y="5810250"/>
          <p14:tracePt t="104161" x="5689600" y="5803900"/>
          <p14:tracePt t="104177" x="5689600" y="5797550"/>
          <p14:tracePt t="104189" x="5676900" y="5791200"/>
          <p14:tracePt t="104205" x="5670550" y="5784850"/>
          <p14:tracePt t="104221" x="5664200" y="5784850"/>
          <p14:tracePt t="104237" x="5657850" y="5778500"/>
          <p14:tracePt t="104246" x="5651500" y="5778500"/>
          <p14:tracePt t="104246" x="5645150" y="5778500"/>
          <p14:tracePt t="104263" x="5638800" y="5778500"/>
          <p14:tracePt t="104263" x="5632450" y="5772150"/>
          <p14:tracePt t="104279" x="5626100" y="5772150"/>
          <p14:tracePt t="104295" x="5619750" y="5772150"/>
          <p14:tracePt t="104295" x="5607050" y="5772150"/>
          <p14:tracePt t="104313" x="5600700" y="5772150"/>
          <p14:tracePt t="104328" x="5594350" y="5772150"/>
          <p14:tracePt t="104345" x="5588000" y="5778500"/>
          <p14:tracePt t="104362" x="5588000" y="5784850"/>
          <p14:tracePt t="104379" x="5588000" y="5791200"/>
          <p14:tracePt t="104395" x="5778500" y="5765800"/>
          <p14:tracePt t="104524" x="5810250" y="5772150"/>
          <p14:tracePt t="104529" x="5880100" y="5772150"/>
          <p14:tracePt t="104546" x="5962650" y="5772150"/>
          <p14:tracePt t="104563" x="6057900" y="5772150"/>
          <p14:tracePt t="104579" x="6203950" y="5784850"/>
          <p14:tracePt t="104598" x="6305550" y="5791200"/>
          <p14:tracePt t="104613" x="6413500" y="5797550"/>
          <p14:tracePt t="104630" x="6515100" y="5803900"/>
          <p14:tracePt t="104646" x="6616700" y="5803900"/>
          <p14:tracePt t="104663" x="6762750" y="5803900"/>
          <p14:tracePt t="104680" x="6858000" y="5797550"/>
          <p14:tracePt t="104696" x="6946900" y="5797550"/>
          <p14:tracePt t="104715" x="7073900" y="5784850"/>
          <p14:tracePt t="104730" x="7156450" y="5784850"/>
          <p14:tracePt t="104747" x="7239000" y="5784850"/>
          <p14:tracePt t="104763" x="7321550" y="5778500"/>
          <p14:tracePt t="104780" x="7442200" y="5778500"/>
          <p14:tracePt t="104798" x="7524750" y="5778500"/>
          <p14:tracePt t="104814" x="7607300" y="5778500"/>
          <p14:tracePt t="104830" x="7689850" y="5778500"/>
          <p14:tracePt t="104847" x="7772400" y="5784850"/>
          <p14:tracePt t="104847" x="7816850" y="5791200"/>
          <p14:tracePt t="104866" x="7899400" y="5791200"/>
          <p14:tracePt t="104882" x="7981950" y="5797550"/>
          <p14:tracePt t="104897" x="8064500" y="5797550"/>
          <p14:tracePt t="104914" x="8147050" y="5797550"/>
          <p14:tracePt t="104931" x="8223250" y="5803900"/>
          <p14:tracePt t="104931" x="8267700" y="5803900"/>
          <p14:tracePt t="104951" x="8305800" y="5810250"/>
          <p14:tracePt t="104951" x="8343900" y="5810250"/>
          <p14:tracePt t="104966" x="8413750" y="5822950"/>
          <p14:tracePt t="104981" x="8477250" y="5829300"/>
          <p14:tracePt t="104997" x="8534400" y="5835650"/>
          <p14:tracePt t="105015" x="8610600" y="5842000"/>
          <p14:tracePt t="105031" x="8655050" y="5842000"/>
          <p14:tracePt t="105048" x="8693150" y="5848350"/>
          <p14:tracePt t="105064" x="8718550" y="5854700"/>
          <p14:tracePt t="105081" x="8737600" y="5861050"/>
          <p14:tracePt t="105098" x="8743950" y="5854700"/>
          <p14:tracePt t="105098" x="8737600" y="5854700"/>
          <p14:tracePt t="105116" x="8724900" y="5842000"/>
          <p14:tracePt t="105116" x="8705850" y="5842000"/>
          <p14:tracePt t="105132" x="8680450" y="5829300"/>
          <p14:tracePt t="105132" x="8604250" y="5822950"/>
          <p14:tracePt t="105150" x="8559800" y="5822950"/>
          <p14:tracePt t="105150" x="8509000" y="5822950"/>
          <p14:tracePt t="105166" x="8451850" y="5822950"/>
          <p14:tracePt t="105166" x="8388350" y="5822950"/>
          <p14:tracePt t="105183" x="8318500" y="5829300"/>
          <p14:tracePt t="105183" x="8248650" y="5835650"/>
          <p14:tracePt t="105199" x="8172450" y="5835650"/>
          <p14:tracePt t="105199" x="8089900" y="5842000"/>
          <p14:tracePt t="105199" x="8001000" y="5854700"/>
          <p14:tracePt t="105218" x="7905750" y="5861050"/>
          <p14:tracePt t="105231" x="7810500" y="5867400"/>
          <p14:tracePt t="105231" x="7594600" y="5892800"/>
          <p14:tracePt t="105250" x="7480300" y="5899150"/>
          <p14:tracePt t="105250" x="7359650" y="5911850"/>
          <p14:tracePt t="105266" x="7239000" y="5924550"/>
          <p14:tracePt t="105266" x="7105650" y="5937250"/>
          <p14:tracePt t="105283" x="6978650" y="5949950"/>
          <p14:tracePt t="105283" x="6845300" y="5956300"/>
          <p14:tracePt t="105283" x="6718300" y="5969000"/>
          <p14:tracePt t="105302" x="6584950" y="5975350"/>
          <p14:tracePt t="105315" x="6451600" y="5988050"/>
          <p14:tracePt t="105315" x="6191250" y="6007100"/>
          <p14:tracePt t="105333" x="6057900" y="6019800"/>
          <p14:tracePt t="105333" x="5924550" y="6026150"/>
          <p14:tracePt t="105350" x="5791200" y="6038850"/>
          <p14:tracePt t="105350" x="5657850" y="6045200"/>
          <p14:tracePt t="105366" x="5530850" y="6051550"/>
          <p14:tracePt t="105366" x="5397500" y="6057900"/>
          <p14:tracePt t="105383" x="5270500" y="6064250"/>
          <p14:tracePt t="105383" x="5010150" y="6070600"/>
          <p14:tracePt t="105400" x="4883150" y="6076950"/>
          <p14:tracePt t="105400" x="4756150" y="6076950"/>
          <p14:tracePt t="105417" x="4635500" y="6076950"/>
          <p14:tracePt t="105417" x="4508500" y="6076950"/>
          <p14:tracePt t="105433" x="4387850" y="6083300"/>
          <p14:tracePt t="105433" x="4146550" y="6083300"/>
          <p14:tracePt t="105450" x="4032250" y="6083300"/>
          <p14:tracePt t="105450" x="3917950" y="6083300"/>
          <p14:tracePt t="105468" x="3810000" y="6083300"/>
          <p14:tracePt t="105468" x="3702050" y="6076950"/>
          <p14:tracePt t="105484" x="3600450" y="6076950"/>
          <p14:tracePt t="105484" x="3505200" y="6076950"/>
          <p14:tracePt t="105501" x="3416300" y="6070600"/>
          <p14:tracePt t="105501" x="3244850" y="6057900"/>
          <p14:tracePt t="105518" x="3162300" y="6045200"/>
          <p14:tracePt t="105518" x="3079750" y="6038850"/>
          <p14:tracePt t="105535" x="3003550" y="6032500"/>
          <p14:tracePt t="105535" x="2921000" y="6026150"/>
          <p14:tracePt t="105551" x="2844800" y="6026150"/>
          <p14:tracePt t="105551" x="2768600" y="6019800"/>
          <p14:tracePt t="105567" x="2692400" y="6019800"/>
          <p14:tracePt t="105567" x="2616200" y="6019800"/>
          <p14:tracePt t="105567" x="2552700" y="6019800"/>
          <p14:tracePt t="105586" x="2482850" y="6019800"/>
          <p14:tracePt t="105586" x="2425700" y="6019800"/>
          <p14:tracePt t="105605" x="2368550" y="6019800"/>
          <p14:tracePt t="105605" x="2311400" y="6019800"/>
          <p14:tracePt t="105618" x="2260600" y="6019800"/>
          <p14:tracePt t="105618" x="2209800" y="6019800"/>
          <p14:tracePt t="105634" x="2165350" y="6019800"/>
          <p14:tracePt t="105634" x="2114550" y="6013450"/>
          <p14:tracePt t="105651" x="2063750" y="6013450"/>
          <p14:tracePt t="105651" x="2012950" y="6013450"/>
          <p14:tracePt t="105667" x="1962150" y="6013450"/>
          <p14:tracePt t="105667" x="1911350" y="6013450"/>
          <p14:tracePt t="105667" x="1854200" y="6019800"/>
          <p14:tracePt t="105687" x="1803400" y="6019800"/>
          <p14:tracePt t="105687" x="1752600" y="6026150"/>
          <p14:tracePt t="105701" x="1695450" y="6032500"/>
          <p14:tracePt t="105701" x="1651000" y="6032500"/>
          <p14:tracePt t="105718" x="1600200" y="6038850"/>
          <p14:tracePt t="105718" x="1555750" y="6045200"/>
          <p14:tracePt t="105734" x="1517650" y="6045200"/>
          <p14:tracePt t="105734" x="1435100" y="6057900"/>
          <p14:tracePt t="105751" x="1397000" y="6064250"/>
          <p14:tracePt t="105751" x="1365250" y="6064250"/>
          <p14:tracePt t="105768" x="1327150" y="6070600"/>
          <p14:tracePt t="105768" x="1295400" y="6076950"/>
          <p14:tracePt t="105784" x="1257300" y="6076950"/>
          <p14:tracePt t="105784" x="1225550" y="6083300"/>
          <p14:tracePt t="105801" x="1200150" y="6083300"/>
          <p14:tracePt t="105801" x="1143000" y="6089650"/>
          <p14:tracePt t="105818" x="1117600" y="6089650"/>
          <p14:tracePt t="105818" x="1098550" y="6089650"/>
          <p14:tracePt t="105835" x="1079500" y="6089650"/>
          <p14:tracePt t="105835" x="1060450" y="6089650"/>
          <p14:tracePt t="105855" x="1047750" y="6089650"/>
          <p14:tracePt t="105855" x="1028700" y="6089650"/>
          <p14:tracePt t="105855" x="1016000" y="6089650"/>
          <p14:tracePt t="105871" x="1003300" y="6083300"/>
          <p14:tracePt t="105883" x="984250" y="6083300"/>
          <p14:tracePt t="105883" x="952500" y="6076950"/>
          <p14:tracePt t="105902" x="939800" y="6070600"/>
          <p14:tracePt t="105902" x="927100" y="6070600"/>
          <p14:tracePt t="105918" x="908050" y="6070600"/>
          <p14:tracePt t="105918" x="895350" y="6064250"/>
          <p14:tracePt t="105918" x="882650" y="6064250"/>
          <p14:tracePt t="105938" x="869950" y="6064250"/>
          <p14:tracePt t="105950" x="863600" y="6070600"/>
          <p14:tracePt t="105950" x="850900" y="6070600"/>
          <p14:tracePt t="105950" x="844550" y="6070600"/>
          <p14:tracePt t="105970" x="838200" y="6070600"/>
          <p14:tracePt t="105970" x="831850" y="6076950"/>
          <p14:tracePt t="105986" x="831850" y="6083300"/>
          <p14:tracePt t="106000" x="831850" y="6089650"/>
          <p14:tracePt t="106018" x="838200" y="6096000"/>
          <p14:tracePt t="106018" x="844550" y="6102350"/>
          <p14:tracePt t="106018" x="850900" y="6108700"/>
          <p14:tracePt t="106038" x="850900" y="6115050"/>
          <p14:tracePt t="106038" x="863600" y="6121400"/>
          <p14:tracePt t="106052" x="876300" y="6127750"/>
          <p14:tracePt t="106067" x="889000" y="6134100"/>
          <p14:tracePt t="106084" x="895350" y="6134100"/>
          <p14:tracePt t="106084" x="901700" y="6127750"/>
          <p14:tracePt t="106084" x="914400" y="6127750"/>
          <p14:tracePt t="106107" x="1187450" y="6102350"/>
          <p14:tracePt t="106180" x="1238250" y="6102350"/>
          <p14:tracePt t="106186" x="1333500" y="6102350"/>
          <p14:tracePt t="106202" x="1441450" y="6108700"/>
          <p14:tracePt t="106218" x="1549400" y="6121400"/>
          <p14:tracePt t="106235" x="1657350" y="6134100"/>
          <p14:tracePt t="106235" x="1708150" y="6140450"/>
          <p14:tracePt t="106254" x="1816100" y="6153150"/>
          <p14:tracePt t="106270" x="1917700" y="6172200"/>
          <p14:tracePt t="106286" x="2006600" y="6178550"/>
          <p14:tracePt t="106302" x="2089150" y="6184900"/>
          <p14:tracePt t="106318" x="2152650" y="6184900"/>
          <p14:tracePt t="106318" x="2184400" y="6184900"/>
          <p14:tracePt t="106338" x="2228850" y="6191250"/>
          <p14:tracePt t="106354" x="2266950" y="6191250"/>
          <p14:tracePt t="106369" x="2292350" y="6191250"/>
          <p14:tracePt t="106385" x="2317750" y="6184900"/>
          <p14:tracePt t="106402" x="2336800" y="6184900"/>
          <p14:tracePt t="106419" x="2343150" y="6184900"/>
          <p14:tracePt t="106435" x="2343150" y="6178550"/>
          <p14:tracePt t="106493" x="2336800" y="6178550"/>
          <p14:tracePt t="106509" x="2330450" y="6178550"/>
          <p14:tracePt t="106525" x="2324100" y="6178550"/>
          <p14:tracePt t="106546" x="2330450" y="6178550"/>
          <p14:tracePt t="106613" x="2336800" y="6178550"/>
          <p14:tracePt t="106637" x="2343150" y="6172200"/>
          <p14:tracePt t="106658" x="2343150" y="6165850"/>
          <p14:tracePt t="106673" x="2343150" y="6159500"/>
          <p14:tracePt t="106725" x="2343150" y="6153150"/>
          <p14:tracePt t="106837" x="2343150" y="6159500"/>
          <p14:tracePt t="106889" x="2343150" y="6165850"/>
          <p14:tracePt t="106905" x="2349500" y="6172200"/>
          <p14:tracePt t="106921" x="2349500" y="6178550"/>
          <p14:tracePt t="107025" x="2349500" y="6184900"/>
          <p14:tracePt t="107041" x="2349500" y="6191250"/>
          <p14:tracePt t="107065" x="2349500" y="6197600"/>
          <p14:tracePt t="107086" x="2349500" y="6203950"/>
          <p14:tracePt t="107130" x="2355850" y="6203950"/>
          <p14:tracePt t="107186" x="2362200" y="6203950"/>
          <p14:tracePt t="107206" x="2368550" y="6197600"/>
          <p14:tracePt t="107258" x="2368550" y="6191250"/>
          <p14:tracePt t="107281" x="2374900" y="6191250"/>
          <p14:tracePt t="107297" x="2387600" y="6191250"/>
          <p14:tracePt t="107309" x="2393950" y="6184900"/>
          <p14:tracePt t="107325" x="2400300" y="6184900"/>
          <p14:tracePt t="107333" x="2406650" y="6184900"/>
          <p14:tracePt t="107342" x="2413000" y="6184900"/>
          <p14:tracePt t="107355" x="2444750" y="6178550"/>
          <p14:tracePt t="107372" x="2463800" y="6178550"/>
          <p14:tracePt t="107389" x="2489200" y="6178550"/>
          <p14:tracePt t="107405" x="2508250" y="6178550"/>
          <p14:tracePt t="107422" x="2546350" y="6172200"/>
          <p14:tracePt t="107439" x="2565400" y="6172200"/>
          <p14:tracePt t="107457" x="2590800" y="6172200"/>
          <p14:tracePt t="107472" x="2622550" y="6172200"/>
          <p14:tracePt t="107490" x="2641600" y="6172200"/>
          <p14:tracePt t="107506" x="2660650" y="6165850"/>
          <p14:tracePt t="107523" x="2679700" y="6159500"/>
          <p14:tracePt t="107540" x="2705100" y="6159500"/>
          <p14:tracePt t="107540" x="2711450" y="6153150"/>
          <p14:tracePt t="107558" x="2736850" y="6146800"/>
          <p14:tracePt t="107574" x="2762250" y="6140450"/>
          <p14:tracePt t="107589" x="2794000" y="6140450"/>
          <p14:tracePt t="107589" x="2806700" y="6140450"/>
          <p14:tracePt t="107610" x="2825750" y="6140450"/>
          <p14:tracePt t="107622" x="2863850" y="6140450"/>
          <p14:tracePt t="107639" x="2921000" y="6134100"/>
          <p14:tracePt t="107658" x="2971800" y="6134100"/>
          <p14:tracePt t="107673" x="3022600" y="6134100"/>
          <p14:tracePt t="107689" x="3067050" y="6134100"/>
          <p14:tracePt t="107706" x="3117850" y="6134100"/>
          <p14:tracePt t="107723" x="3194050" y="6134100"/>
          <p14:tracePt t="107740" x="3251200" y="6134100"/>
          <p14:tracePt t="107757" x="3302000" y="6127750"/>
          <p14:tracePt t="107773" x="3378200" y="6121400"/>
          <p14:tracePt t="107790" x="3429000" y="6115050"/>
          <p14:tracePt t="107806" x="3473450" y="6108700"/>
          <p14:tracePt t="107823" x="3524250" y="6108700"/>
          <p14:tracePt t="107840" x="3587750" y="6102350"/>
          <p14:tracePt t="107858" x="3632200" y="6096000"/>
          <p14:tracePt t="107873" x="3663950" y="6089650"/>
          <p14:tracePt t="107890" x="3695700" y="6083300"/>
          <p14:tracePt t="107907" x="3721100" y="6076950"/>
          <p14:tracePt t="107907" x="3733800" y="6076950"/>
          <p14:tracePt t="107926" x="3752850" y="6076950"/>
          <p14:tracePt t="107942" x="3771900" y="6076950"/>
          <p14:tracePt t="107957" x="3784600" y="6076950"/>
          <p14:tracePt t="107974" x="3797300" y="6070600"/>
          <p14:tracePt t="107991" x="3803650" y="6070600"/>
          <p14:tracePt t="108007" x="3803650" y="6064250"/>
          <p14:tracePt t="108025" x="3810000" y="6070600"/>
          <p14:tracePt t="108045" x="3816350" y="6070600"/>
          <p14:tracePt t="108062" x="3822700" y="6070600"/>
          <p14:tracePt t="108078" x="3829050" y="6070600"/>
          <p14:tracePt t="108090" x="3835400" y="6070600"/>
          <p14:tracePt t="108107" x="3848100" y="6070600"/>
          <p14:tracePt t="108124" x="3860800" y="6070600"/>
          <p14:tracePt t="108141" x="3886200" y="6070600"/>
          <p14:tracePt t="108158" x="3898900" y="6064250"/>
          <p14:tracePt t="108174" x="3924300" y="6064250"/>
          <p14:tracePt t="108191" x="3943350" y="6057900"/>
          <p14:tracePt t="108191" x="3949700" y="6057900"/>
          <p14:tracePt t="108210" x="3975100" y="6051550"/>
          <p14:tracePt t="108226" x="4000500" y="6051550"/>
          <p14:tracePt t="108242" x="4025900" y="6045200"/>
          <p14:tracePt t="108258" x="4051300" y="6045200"/>
          <p14:tracePt t="108275" x="4083050" y="6038850"/>
          <p14:tracePt t="108275" x="4095750" y="6038850"/>
          <p14:tracePt t="108294" x="4133850" y="6032500"/>
          <p14:tracePt t="108310" x="4165600" y="6032500"/>
          <p14:tracePt t="108325" x="4210050" y="6032500"/>
          <p14:tracePt t="108342" x="4248150" y="6032500"/>
          <p14:tracePt t="108358" x="4286250" y="6038850"/>
          <p14:tracePt t="108375" x="4349750" y="6045200"/>
          <p14:tracePt t="108392" x="4394200" y="6051550"/>
          <p14:tracePt t="108408" x="4445000" y="6057900"/>
          <p14:tracePt t="108425" x="4489450" y="6064250"/>
          <p14:tracePt t="108442" x="4552950" y="6076950"/>
          <p14:tracePt t="108459" x="4591050" y="6083300"/>
          <p14:tracePt t="108478" x="4629150" y="6089650"/>
          <p14:tracePt t="108492" x="4692650" y="6102350"/>
          <p14:tracePt t="108510" x="4730750" y="6108700"/>
          <p14:tracePt t="108526" x="4775200" y="6115050"/>
          <p14:tracePt t="108542" x="4813300" y="6121400"/>
          <p14:tracePt t="108559" x="4851400" y="6121400"/>
          <p14:tracePt t="108559" x="4876800" y="6121400"/>
          <p14:tracePt t="108578" x="4914900" y="6127750"/>
          <p14:tracePt t="108593" x="4953000" y="6127750"/>
          <p14:tracePt t="108610" x="4997450" y="6127750"/>
          <p14:tracePt t="108626" x="5041900" y="6127750"/>
          <p14:tracePt t="108643" x="5092700" y="6127750"/>
          <p14:tracePt t="108659" x="5143500" y="6134100"/>
          <p14:tracePt t="108659" x="5168900" y="6140450"/>
          <p14:tracePt t="108678" x="5226050" y="6146800"/>
          <p14:tracePt t="108693" x="5283200" y="6153150"/>
          <p14:tracePt t="108710" x="5340350" y="6153150"/>
          <p14:tracePt t="108726" x="5391150" y="6153150"/>
          <p14:tracePt t="108743" x="5467350" y="6146800"/>
          <p14:tracePt t="108760" x="5524500" y="6140450"/>
          <p14:tracePt t="108776" x="5581650" y="6140450"/>
          <p14:tracePt t="108793" x="5670550" y="6153150"/>
          <p14:tracePt t="108810" x="5727700" y="6159500"/>
          <p14:tracePt t="108827" x="5772150" y="6159500"/>
          <p14:tracePt t="108843" x="5822950" y="6153150"/>
          <p14:tracePt t="108860" x="5886450" y="6146800"/>
          <p14:tracePt t="108878" x="5918200" y="6140450"/>
          <p14:tracePt t="108894" x="5949950" y="6127750"/>
          <p14:tracePt t="108911" x="5956300" y="6115050"/>
          <p14:tracePt t="108911" x="5969000" y="6102350"/>
          <p14:tracePt t="108911" x="5969000" y="6089650"/>
          <p14:tracePt t="108930" x="5975350" y="6070600"/>
          <p14:tracePt t="108943" x="5981700" y="6051550"/>
          <p14:tracePt t="108943" x="5988050" y="6013450"/>
          <p14:tracePt t="108963" x="5994400" y="5988050"/>
          <p14:tracePt t="108963" x="6000750" y="5969000"/>
          <p14:tracePt t="108963" x="6007100" y="5949950"/>
          <p14:tracePt t="108984" x="6013450" y="5924550"/>
          <p14:tracePt t="108993" x="6019800" y="5899150"/>
          <p14:tracePt t="108993" x="6026150" y="5873750"/>
          <p14:tracePt t="108993" x="6038850" y="5848350"/>
          <p14:tracePt t="109014" x="6051550" y="5822950"/>
          <p14:tracePt t="109027" x="6064250" y="5797550"/>
          <p14:tracePt t="109027" x="6089650" y="5740400"/>
          <p14:tracePt t="109045" x="6102350" y="5721350"/>
          <p14:tracePt t="109045" x="6115050" y="5695950"/>
          <p14:tracePt t="109062" x="6134100" y="5676900"/>
          <p14:tracePt t="109062" x="6140450" y="5651500"/>
          <p14:tracePt t="109079" x="6153150" y="5632450"/>
          <p14:tracePt t="109079" x="6159500" y="5613400"/>
          <p14:tracePt t="109095" x="6165850" y="5600700"/>
          <p14:tracePt t="109095" x="6172200" y="5568950"/>
          <p14:tracePt t="109112" x="6172200" y="5556250"/>
          <p14:tracePt t="109112" x="6172200" y="5543550"/>
          <p14:tracePt t="109129" x="6172200" y="5530850"/>
          <p14:tracePt t="109129" x="6159500" y="5524500"/>
          <p14:tracePt t="109145" x="6153150" y="5518150"/>
          <p14:tracePt t="109145" x="6127750" y="5505450"/>
          <p14:tracePt t="109162" x="6108700" y="5499100"/>
          <p14:tracePt t="109162" x="6096000" y="5499100"/>
          <p14:tracePt t="109179" x="6070600" y="5499100"/>
          <p14:tracePt t="109179" x="6051550" y="5505450"/>
          <p14:tracePt t="109195" x="6032500" y="5505450"/>
          <p14:tracePt t="109195" x="6013450" y="5505450"/>
          <p14:tracePt t="109212" x="5994400" y="5505450"/>
          <p14:tracePt t="109212" x="5962650" y="5530850"/>
          <p14:tracePt t="109230" x="5943600" y="5543550"/>
          <p14:tracePt t="109230" x="5924550" y="5556250"/>
          <p14:tracePt t="109246" x="5911850" y="5568950"/>
          <p14:tracePt t="109246" x="5892800" y="5588000"/>
          <p14:tracePt t="109262" x="5880100" y="5607050"/>
          <p14:tracePt t="109262" x="5861050" y="5626100"/>
          <p14:tracePt t="109279" x="5848350" y="5645150"/>
          <p14:tracePt t="109279" x="5829300" y="5657850"/>
          <p14:tracePt t="109279" x="5816600" y="5676900"/>
          <p14:tracePt t="109298" x="5803900" y="5689600"/>
          <p14:tracePt t="109311" x="5791200" y="5702300"/>
          <p14:tracePt t="109311" x="5772150" y="5721350"/>
          <p14:tracePt t="109329" x="5765800" y="5727700"/>
          <p14:tracePt t="109329" x="5759450" y="5727700"/>
          <p14:tracePt t="109346" x="5753100" y="5734050"/>
          <p14:tracePt t="109361" x="5753100" y="5740400"/>
          <p14:tracePt t="109378" x="5746750" y="5746750"/>
          <p14:tracePt t="109395" x="5740400" y="5753100"/>
          <p14:tracePt t="109395" x="5740400" y="5759450"/>
          <p14:tracePt t="109413" x="5734050" y="5759450"/>
          <p14:tracePt t="109428" x="5727700" y="5753100"/>
          <p14:tracePt t="109449" x="5727700" y="5746750"/>
          <p14:tracePt t="109466" x="5721350" y="5746750"/>
          <p14:tracePt t="109501" x="5715000" y="5746750"/>
          <p14:tracePt t="109521" x="5702300" y="5746750"/>
          <p14:tracePt t="109553" x="5695950" y="5753100"/>
          <p14:tracePt t="109581" x="5689600" y="5765800"/>
          <p14:tracePt t="109597" x="5689600" y="5772150"/>
          <p14:tracePt t="109605" x="5683250" y="5784850"/>
          <p14:tracePt t="109614" x="5683250" y="5791200"/>
          <p14:tracePt t="109614" x="5683250" y="5803900"/>
          <p14:tracePt t="109630" x="5676900" y="5816600"/>
          <p14:tracePt t="109630" x="5676900" y="5822950"/>
          <p14:tracePt t="109647" x="5676900" y="5829300"/>
          <p14:tracePt t="109647" x="5676900" y="5835650"/>
          <p14:tracePt t="109647" x="5676900" y="5842000"/>
          <p14:tracePt t="109666" x="5676900" y="5848350"/>
          <p14:tracePt t="109679" x="5676900" y="5854700"/>
          <p14:tracePt t="109679" x="5676900" y="5867400"/>
          <p14:tracePt t="109698" x="5676900" y="5880100"/>
          <p14:tracePt t="109698" x="5676900" y="5886450"/>
          <p14:tracePt t="109714" x="5683250" y="5892800"/>
          <p14:tracePt t="109729" x="5683250" y="5905500"/>
          <p14:tracePt t="109746" x="5689600" y="5911850"/>
          <p14:tracePt t="109746" x="5695950" y="5924550"/>
          <p14:tracePt t="109764" x="5702300" y="5924550"/>
          <p14:tracePt t="109779" x="5702300" y="5930900"/>
          <p14:tracePt t="109801" x="5708650" y="5930900"/>
          <p14:tracePt t="109821" x="5715000" y="5930900"/>
          <p14:tracePt t="109861" x="5721350" y="5924550"/>
          <p14:tracePt t="109897" x="5721350" y="5918200"/>
          <p14:tracePt t="109937" x="5727700" y="5911850"/>
          <p14:tracePt t="109983" x="5727700" y="5905500"/>
          <p14:tracePt t="110162" x="5734050" y="5905500"/>
          <p14:tracePt t="110205" x="5734050" y="5911850"/>
          <p14:tracePt t="110237" x="5740400" y="5918200"/>
          <p14:tracePt t="110282" x="5734050" y="5924550"/>
          <p14:tracePt t="110349" x="5734050" y="5930900"/>
          <p14:tracePt t="110357" x="5734050" y="5937250"/>
          <p14:tracePt t="110364" x="5734050" y="5949950"/>
          <p14:tracePt t="110364" x="5734050" y="5956300"/>
          <p14:tracePt t="110383" x="5734050" y="5962650"/>
          <p14:tracePt t="110383" x="5740400" y="5969000"/>
          <p14:tracePt t="110399" x="5740400" y="5975350"/>
          <p14:tracePt t="110399" x="5740400" y="5981700"/>
          <p14:tracePt t="110399" x="5740400" y="5988050"/>
          <p14:tracePt t="110418" x="5746750" y="5994400"/>
          <p14:tracePt t="110418" x="5746750" y="6007100"/>
          <p14:tracePt t="110433" x="5746750" y="6013450"/>
          <p14:tracePt t="110433" x="5746750" y="6019800"/>
          <p14:tracePt t="110451" x="5753100" y="6026150"/>
          <p14:tracePt t="110451" x="5753100" y="6032500"/>
          <p14:tracePt t="110466" x="5753100" y="6038850"/>
          <p14:tracePt t="110466" x="5753100" y="6045200"/>
          <p14:tracePt t="110483" x="5759450" y="6057900"/>
          <p14:tracePt t="110498" x="5759450" y="6064250"/>
          <p14:tracePt t="110515" x="5765800" y="6070600"/>
          <p14:tracePt t="110515" x="5772150" y="6076950"/>
          <p14:tracePt t="110533" x="5778500" y="6083300"/>
          <p14:tracePt t="110533" x="5791200" y="6089650"/>
          <p14:tracePt t="110551" x="5791200" y="6096000"/>
          <p14:tracePt t="110551" x="5797550" y="6102350"/>
          <p14:tracePt t="110566" x="5803900" y="6108700"/>
          <p14:tracePt t="110566" x="5810250" y="6108700"/>
          <p14:tracePt t="110583" x="5816600" y="6108700"/>
          <p14:tracePt t="110599" x="5822950" y="6115050"/>
          <p14:tracePt t="110617" x="5829300" y="6121400"/>
          <p14:tracePt t="110632" x="5835650" y="6121400"/>
          <p14:tracePt t="110649" x="5835650" y="6127750"/>
          <p14:tracePt t="110677" x="5842000" y="6134100"/>
          <p14:tracePt t="110737" x="5842000" y="6146800"/>
          <p14:tracePt t="110781" x="5842000" y="6153150"/>
          <p14:tracePt t="110805" x="5835650" y="6159500"/>
          <p14:tracePt t="110821" x="5835650" y="6165850"/>
          <p14:tracePt t="110837" x="5829300" y="6172200"/>
          <p14:tracePt t="110851" x="5829300" y="6178550"/>
          <p14:tracePt t="110865" x="5822950" y="6184900"/>
          <p14:tracePt t="110897" x="5822950" y="6191250"/>
          <p14:tracePt t="110941" x="5829300" y="6184900"/>
          <p14:tracePt t="110985" x="5822950" y="6178550"/>
          <p14:tracePt t="111105" x="5816600" y="6178550"/>
          <p14:tracePt t="111129" x="5810250" y="6172200"/>
          <p14:tracePt t="111142" x="5803900" y="6165850"/>
          <p14:tracePt t="111157" x="5797550" y="6165850"/>
          <p14:tracePt t="111173" x="5797550" y="6172200"/>
          <p14:tracePt t="111189" x="5791200" y="6172200"/>
          <p14:tracePt t="111209" x="5784850" y="6165850"/>
          <p14:tracePt t="111233" x="5784850" y="6159500"/>
          <p14:tracePt t="111249" x="5784850" y="6153150"/>
          <p14:tracePt t="111269" x="5784850" y="6146800"/>
          <p14:tracePt t="111301" x="5784850" y="6140450"/>
          <p14:tracePt t="111321" x="5784850" y="6134100"/>
          <p14:tracePt t="111337" x="5791200" y="6134100"/>
          <p14:tracePt t="111405" x="5797550" y="6134100"/>
          <p14:tracePt t="111429" x="5803900" y="6134100"/>
          <p14:tracePt t="111457" x="5810250" y="6134100"/>
          <p14:tracePt t="111481" x="5816600" y="6140450"/>
          <p14:tracePt t="111505" x="5810250" y="6146800"/>
          <p14:tracePt t="111541" x="5803900" y="6146800"/>
          <p14:tracePt t="111561" x="5803900" y="6153150"/>
          <p14:tracePt t="111585" x="5797550" y="6153150"/>
          <p14:tracePt t="111609" x="5791200" y="6153150"/>
          <p14:tracePt t="111653" x="5797550" y="6146800"/>
          <p14:tracePt t="111677" x="5803900" y="6146800"/>
          <p14:tracePt t="111689" x="5810250" y="6153150"/>
          <p14:tracePt t="111705" x="5816600" y="6153150"/>
          <p14:tracePt t="111721" x="5822950" y="6153150"/>
          <p14:tracePt t="111737" x="5829300" y="6153150"/>
          <p14:tracePt t="111749" x="5835650" y="6153150"/>
          <p14:tracePt t="111765" x="5842000" y="6159500"/>
          <p14:tracePt t="111781" x="5848350" y="6159500"/>
          <p14:tracePt t="111797" x="5854700" y="6165850"/>
          <p14:tracePt t="111809" x="5861050" y="6165850"/>
          <p14:tracePt t="111833" x="5854700" y="6159500"/>
          <p14:tracePt t="111929" x="5854700" y="6153150"/>
          <p14:tracePt t="111961" x="5848350" y="6146800"/>
          <p14:tracePt t="111982" x="5842000" y="6146800"/>
          <p14:tracePt t="112013" x="5848350" y="6140450"/>
          <p14:tracePt t="112161" x="5854700" y="6140450"/>
          <p14:tracePt t="112177" x="5861050" y="6127750"/>
          <p14:tracePt t="112201" x="5861050" y="6121400"/>
          <p14:tracePt t="112217" x="5867400" y="6121400"/>
          <p14:tracePt t="112245" x="5867400" y="6127750"/>
          <p14:tracePt t="112337" x="5854700" y="6134100"/>
          <p14:tracePt t="112373" x="5848350" y="6134100"/>
          <p14:tracePt t="112409" x="5848350" y="6127750"/>
          <p14:tracePt t="112433" x="5848350" y="6121400"/>
          <p14:tracePt t="112461" x="5854700" y="6121400"/>
          <p14:tracePt t="112486" x="5861050" y="6115050"/>
          <p14:tracePt t="112501" x="5867400" y="6115050"/>
          <p14:tracePt t="112525" x="5873750" y="6115050"/>
          <p14:tracePt t="112545" x="5880100" y="6115050"/>
          <p14:tracePt t="112561" x="5886450" y="6115050"/>
          <p14:tracePt t="112577" x="5892800" y="6115050"/>
          <p14:tracePt t="112589" x="5899150" y="6121400"/>
          <p14:tracePt t="112613" x="5905500" y="6121400"/>
          <p14:tracePt t="112697" x="5911850" y="6121400"/>
          <p14:tracePt t="112749" x="5918200" y="6121400"/>
          <p14:tracePt t="112786" x="5924550" y="6121400"/>
          <p14:tracePt t="112837" x="5924550" y="6127750"/>
          <p14:tracePt t="112937" x="5918200" y="6127750"/>
          <p14:tracePt t="112965" x="5911850" y="6134100"/>
          <p14:tracePt t="112989" x="5905500" y="6134100"/>
          <p14:tracePt t="113017" x="5911850" y="6134100"/>
          <p14:tracePt t="113061" x="5918200" y="6134100"/>
          <p14:tracePt t="113077" x="5924550" y="6134100"/>
          <p14:tracePt t="113093" x="5930900" y="6127750"/>
          <p14:tracePt t="113109" x="5937250" y="6127750"/>
          <p14:tracePt t="113121" x="5943600" y="6121400"/>
          <p14:tracePt t="113137" x="5949950" y="6121400"/>
          <p14:tracePt t="113153" x="5956300" y="6121400"/>
          <p14:tracePt t="113169" x="5956300" y="6115050"/>
          <p14:tracePt t="113221" x="5949950" y="6115050"/>
          <p14:tracePt t="113445" x="5949950" y="6121400"/>
          <p14:tracePt t="113469" x="5943600" y="6121400"/>
          <p14:tracePt t="113489" x="5937250" y="6127750"/>
          <p14:tracePt t="113513" x="5930900" y="6134100"/>
          <p14:tracePt t="113549" x="5924550" y="6140450"/>
          <p14:tracePt t="113597" x="5918200" y="6146800"/>
          <p14:tracePt t="113625" x="5918200" y="6153150"/>
          <p14:tracePt t="113641" x="5924550" y="6159500"/>
          <p14:tracePt t="113661" x="5930900" y="6165850"/>
          <p14:tracePt t="113685" x="5930900" y="6172200"/>
          <p14:tracePt t="113701" x="5937250" y="6178550"/>
          <p14:tracePt t="113721" x="5943600" y="6178550"/>
          <p14:tracePt t="113737" x="5949950" y="6178550"/>
          <p14:tracePt t="113761" x="5956300" y="6172200"/>
          <p14:tracePt t="113777" x="5962650" y="6159500"/>
          <p14:tracePt t="113789" x="5969000" y="6153150"/>
          <p14:tracePt t="113797" x="5975350" y="6153150"/>
          <p14:tracePt t="113809" x="5981700" y="6146800"/>
          <p14:tracePt t="113809" x="5988050" y="6140450"/>
          <p14:tracePt t="113809" x="5994400" y="6134100"/>
          <p14:tracePt t="113830" x="6000750" y="6134100"/>
          <p14:tracePt t="113830" x="6007100" y="6127750"/>
          <p14:tracePt t="113844" x="6013450" y="6127750"/>
          <p14:tracePt t="113844" x="6019800" y="6121400"/>
          <p14:tracePt t="113860" x="6026150" y="6121400"/>
          <p14:tracePt t="113877" x="6038850" y="61214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64.8|2.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15202</TotalTime>
  <Words>1171</Words>
  <Application>Microsoft Office PowerPoint</Application>
  <PresentationFormat>画面に合わせる (4:3)</PresentationFormat>
  <Paragraphs>96</Paragraphs>
  <Slides>5</Slides>
  <Notes>5</Notes>
  <HiddenSlides>0</HiddenSlides>
  <MMClips>5</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ＭＳ Ｐゴシック</vt:lpstr>
      <vt:lpstr>ＭＳ Ｐ明朝</vt:lpstr>
      <vt:lpstr>Arial</vt:lpstr>
      <vt:lpstr>Calibri</vt:lpstr>
      <vt:lpstr>Times New Roman</vt:lpstr>
      <vt:lpstr>Office テーマ</vt:lpstr>
      <vt:lpstr>統計的推論</vt:lpstr>
      <vt:lpstr>統計的推定と検定</vt:lpstr>
      <vt:lpstr>推定か検定か？</vt:lpstr>
      <vt:lpstr>推定と検定の違い</vt:lpstr>
      <vt:lpstr>統計的検定はよく利用される</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280</cp:revision>
  <dcterms:created xsi:type="dcterms:W3CDTF">2002-05-14T06:24:18Z</dcterms:created>
  <dcterms:modified xsi:type="dcterms:W3CDTF">2013-10-16T23:46:40Z</dcterms:modified>
</cp:coreProperties>
</file>