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580" r:id="rId2"/>
    <p:sldId id="581" r:id="rId3"/>
    <p:sldId id="584" r:id="rId4"/>
    <p:sldId id="585" r:id="rId5"/>
    <p:sldId id="565" r:id="rId6"/>
    <p:sldId id="566" r:id="rId7"/>
    <p:sldId id="567" r:id="rId8"/>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72" autoAdjust="0"/>
    <p:restoredTop sz="67899" autoAdjust="0"/>
  </p:normalViewPr>
  <p:slideViewPr>
    <p:cSldViewPr>
      <p:cViewPr varScale="1">
        <p:scale>
          <a:sx n="42" d="100"/>
          <a:sy n="42" d="100"/>
        </p:scale>
        <p:origin x="208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A1A567-3530-475E-B8DC-192397AACAA7}" type="slidenum">
              <a:rPr lang="en-US" altLang="ja-JP"/>
              <a:pPr/>
              <a:t>‹#›</a:t>
            </a:fld>
            <a:endParaRPr lang="en-US" altLang="ja-JP"/>
          </a:p>
        </p:txBody>
      </p:sp>
    </p:spTree>
    <p:extLst>
      <p:ext uri="{BB962C8B-B14F-4D97-AF65-F5344CB8AC3E}">
        <p14:creationId xmlns:p14="http://schemas.microsoft.com/office/powerpoint/2010/main" val="2640561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3836AF1-538B-42BB-AAF8-9B5FF2F656F2}" type="slidenum">
              <a:rPr lang="en-US" altLang="ja-JP"/>
              <a:pPr/>
              <a:t>‹#›</a:t>
            </a:fld>
            <a:endParaRPr lang="en-US" altLang="ja-JP"/>
          </a:p>
        </p:txBody>
      </p:sp>
    </p:spTree>
    <p:extLst>
      <p:ext uri="{BB962C8B-B14F-4D97-AF65-F5344CB8AC3E}">
        <p14:creationId xmlns:p14="http://schemas.microsoft.com/office/powerpoint/2010/main" val="38066953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プリント「生物統計学＿第１０回分散分析その３　交互作用の解析・フィッシャーの三原則</a:t>
            </a:r>
            <a:r>
              <a:rPr kumimoji="1" lang="en-US" altLang="ja-JP" dirty="0" smtClean="0"/>
              <a:t>2013</a:t>
            </a:r>
            <a:r>
              <a:rPr kumimoji="1" lang="ja-JP" altLang="en-US" dirty="0" smtClean="0"/>
              <a:t>年」</a:t>
            </a:r>
            <a:r>
              <a:rPr kumimoji="1" lang="en-US" altLang="ja-JP" dirty="0" smtClean="0"/>
              <a:t>P</a:t>
            </a:r>
            <a:r>
              <a:rPr kumimoji="1" lang="ja-JP" altLang="en-US" dirty="0" smtClean="0"/>
              <a:t>５以降を予習しながら空所を埋めていきましょう．</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ここまでに取り上げたヤギの実験は実は</a:t>
            </a:r>
            <a:r>
              <a:rPr kumimoji="1" lang="ja-JP" altLang="en-US" sz="1200" kern="1200" dirty="0" smtClean="0">
                <a:solidFill>
                  <a:schemeClr val="tx1"/>
                </a:solidFill>
                <a:effectLst/>
                <a:latin typeface="Times New Roman" pitchFamily="18" charset="0"/>
                <a:ea typeface="ＭＳ Ｐ明朝" charset="-128"/>
                <a:cs typeface="+mn-cs"/>
              </a:rPr>
              <a:t>画面の</a:t>
            </a:r>
            <a:r>
              <a:rPr kumimoji="1" lang="ja-JP" altLang="ja-JP" sz="1200" kern="1200" dirty="0" smtClean="0">
                <a:solidFill>
                  <a:schemeClr val="tx1"/>
                </a:solidFill>
                <a:effectLst/>
                <a:latin typeface="Times New Roman" pitchFamily="18" charset="0"/>
                <a:ea typeface="ＭＳ Ｐ明朝" charset="-128"/>
                <a:cs typeface="+mn-cs"/>
              </a:rPr>
              <a:t>ように２反復のデータがあったのに，２反復の平均だけを使って，分散分析をしたもので</a:t>
            </a:r>
            <a:r>
              <a:rPr kumimoji="1" lang="ja-JP" altLang="en-US" sz="1200" kern="1200" dirty="0" smtClean="0">
                <a:solidFill>
                  <a:schemeClr val="tx1"/>
                </a:solidFill>
                <a:effectLst/>
                <a:latin typeface="Times New Roman" pitchFamily="18" charset="0"/>
                <a:ea typeface="ＭＳ Ｐ明朝" charset="-128"/>
                <a:cs typeface="+mn-cs"/>
              </a:rPr>
              <a:t>した</a:t>
            </a:r>
            <a:r>
              <a:rPr kumimoji="1" lang="ja-JP" altLang="ja-JP" sz="1200" kern="1200" dirty="0" smtClean="0">
                <a:solidFill>
                  <a:schemeClr val="tx1"/>
                </a:solidFill>
                <a:effectLst/>
                <a:latin typeface="Times New Roman" pitchFamily="18" charset="0"/>
                <a:ea typeface="ＭＳ Ｐ明朝" charset="-128"/>
                <a:cs typeface="+mn-cs"/>
              </a:rPr>
              <a:t>．実際のデータは</a:t>
            </a:r>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の通りで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a:t>
            </a:fld>
            <a:endParaRPr lang="en-US" altLang="ja-JP"/>
          </a:p>
        </p:txBody>
      </p:sp>
    </p:spTree>
    <p:extLst>
      <p:ext uri="{BB962C8B-B14F-4D97-AF65-F5344CB8AC3E}">
        <p14:creationId xmlns:p14="http://schemas.microsoft.com/office/powerpoint/2010/main" val="221451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前回の授業でも取り上げたように，検定結果は標本（薬の種類）の</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値は</a:t>
            </a:r>
            <a:r>
              <a:rPr kumimoji="1" lang="en-US" altLang="ja-JP" sz="1200" kern="1200" dirty="0" smtClean="0">
                <a:solidFill>
                  <a:schemeClr val="tx1"/>
                </a:solidFill>
                <a:effectLst/>
                <a:latin typeface="Times New Roman" pitchFamily="18" charset="0"/>
                <a:ea typeface="ＭＳ Ｐ明朝" charset="-128"/>
                <a:cs typeface="+mn-cs"/>
              </a:rPr>
              <a:t>1.66</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10</a:t>
            </a:r>
            <a:r>
              <a:rPr kumimoji="1" lang="en-US" altLang="ja-JP" sz="1200" kern="1200" baseline="300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なので，薬の効果は</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％の有意水準で有意で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したがって，薬の効果があ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．列（餌の種類）の</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値は</a:t>
            </a:r>
            <a:r>
              <a:rPr kumimoji="1" lang="en-US" altLang="ja-JP" sz="1200" kern="1200" dirty="0" smtClean="0">
                <a:solidFill>
                  <a:schemeClr val="tx1"/>
                </a:solidFill>
                <a:effectLst/>
                <a:latin typeface="Times New Roman" pitchFamily="18" charset="0"/>
                <a:ea typeface="ＭＳ Ｐ明朝" charset="-128"/>
                <a:cs typeface="+mn-cs"/>
              </a:rPr>
              <a:t>0.001</a:t>
            </a:r>
            <a:r>
              <a:rPr kumimoji="1" lang="ja-JP" altLang="ja-JP" sz="1200" kern="1200" dirty="0" smtClean="0">
                <a:solidFill>
                  <a:schemeClr val="tx1"/>
                </a:solidFill>
                <a:effectLst/>
                <a:latin typeface="Times New Roman" pitchFamily="18" charset="0"/>
                <a:ea typeface="ＭＳ Ｐ明朝" charset="-128"/>
                <a:cs typeface="+mn-cs"/>
              </a:rPr>
              <a:t>なので，餌の効果は</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％の有意水準で有意で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．したがって，餌の効果があ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．標本と列の間，すなわち薬の効果と餌の効果の間の交互作用は，</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値が</a:t>
            </a:r>
            <a:r>
              <a:rPr kumimoji="1" lang="en-US" altLang="ja-JP" sz="1200" kern="1200" dirty="0" smtClean="0">
                <a:solidFill>
                  <a:schemeClr val="tx1"/>
                </a:solidFill>
                <a:effectLst/>
                <a:latin typeface="Times New Roman" pitchFamily="18" charset="0"/>
                <a:ea typeface="ＭＳ Ｐ明朝" charset="-128"/>
                <a:cs typeface="+mn-cs"/>
              </a:rPr>
              <a:t>0.010</a:t>
            </a:r>
            <a:r>
              <a:rPr kumimoji="1" lang="ja-JP" altLang="ja-JP" sz="1200" kern="1200" dirty="0" smtClean="0">
                <a:solidFill>
                  <a:schemeClr val="tx1"/>
                </a:solidFill>
                <a:effectLst/>
                <a:latin typeface="Times New Roman" pitchFamily="18" charset="0"/>
                <a:ea typeface="ＭＳ Ｐ明朝" charset="-128"/>
                <a:cs typeface="+mn-cs"/>
              </a:rPr>
              <a:t>なので，</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％の有意水準で有意で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．したがって，交互作用があ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このことから交互作用があるときに，交互作用を検出できない繰り返しのない二元配置の分散分析を行うと検出力が著しく低下することがわかります．これは繰り返しのない二元配置では誤差と交互作用を分けることができないために，交互作用を誤差に含めているためです．</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グラフを書いて，交互作用があるかないかを見積もっておくことは大切なことです．</a:t>
            </a:r>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2</a:t>
            </a:fld>
            <a:endParaRPr lang="en-US" altLang="ja-JP"/>
          </a:p>
        </p:txBody>
      </p:sp>
    </p:spTree>
    <p:extLst>
      <p:ext uri="{BB962C8B-B14F-4D97-AF65-F5344CB8AC3E}">
        <p14:creationId xmlns:p14="http://schemas.microsoft.com/office/powerpoint/2010/main" val="103801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Times New Roman" pitchFamily="18" charset="0"/>
                <a:ea typeface="ＭＳ Ｐ明朝" charset="-128"/>
                <a:cs typeface="+mn-cs"/>
              </a:rPr>
              <a:t>繰り返しのある二元配置についてグラフを書くときは個々のデータではなく，平均を使って，グラフを書きます．分散分析の計算結果のうち，平均のところだけをコピーしてグラフを書くのが簡単です．画面の青い線で囲った部分が平均です．これをどこか別のところへコピー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3</a:t>
            </a:fld>
            <a:endParaRPr lang="en-US" altLang="ja-JP"/>
          </a:p>
        </p:txBody>
      </p:sp>
    </p:spTree>
    <p:extLst>
      <p:ext uri="{BB962C8B-B14F-4D97-AF65-F5344CB8AC3E}">
        <p14:creationId xmlns:p14="http://schemas.microsoft.com/office/powerpoint/2010/main" val="25349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画面のように平均値を並べたら，あとは折れ線グラフを書くだけです．画面下のようなグラフが出てきます．このグラフからどのような交互作用があるかを検討します．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4</a:t>
            </a:fld>
            <a:endParaRPr lang="en-US" altLang="ja-JP"/>
          </a:p>
        </p:txBody>
      </p:sp>
    </p:spTree>
    <p:extLst>
      <p:ext uri="{BB962C8B-B14F-4D97-AF65-F5344CB8AC3E}">
        <p14:creationId xmlns:p14="http://schemas.microsoft.com/office/powerpoint/2010/main" val="2003831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主効果（えさの効果，薬の効果それぞれの単独の効果を主効果といいます）を考察する前に交互作用が有意であるかを確認しておく必要があります．交互作用がある場合には，主効果を単独で議論することができないことがあるからです．交互作用のないときは主効果それぞれを別々に論じても問題はありません．例えば今回説明した，薬とえさを組み合わせた実験の場合，もし交互作用が有意でなければ，薬だけをみて，薬Ｂが最もよいと結論しても問題ありませんし，えさだけを見て麦わらが最もよいと結論しても問題ありません．</a:t>
            </a:r>
          </a:p>
          <a:p>
            <a:r>
              <a:rPr kumimoji="1" lang="ja-JP" altLang="en-US" dirty="0" smtClean="0"/>
              <a:t>しかし，交互作用があるときは，えさだけを見て麦わらが最もよいと判断するのは問題となります．薬とえさの組み合わせの妙があるのか，相乗効果があるのか，あるいは干渉効果があるのかはグラフを書いて判断するのがよいです．グラフをみると麦わらは薬Ｂとは相性が悪いことがわかります．しかも薬Ｂは平均だけみるといちばんよく効く薬でもあります．</a:t>
            </a:r>
          </a:p>
          <a:p>
            <a:r>
              <a:rPr kumimoji="1" lang="ja-JP" altLang="en-US" dirty="0" smtClean="0"/>
              <a:t>交互作用が検出されたときは交互作用の分散を主効果の分散と比較します．交互作用の分散が主効果と同じくらいに大きい場合は主効果を単独で論じるのはほとんど無意味です．個々の主効果について多重比較をやる意味もほとんどありません．一方，交互作用が有意であっても，主効果の分散が交互作用の分散よりもかなり大きければ，主効果単独の効果を論じてもかまいません．</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5</a:t>
            </a:fld>
            <a:endParaRPr lang="en-US" altLang="ja-JP"/>
          </a:p>
        </p:txBody>
      </p:sp>
    </p:spTree>
    <p:extLst>
      <p:ext uri="{BB962C8B-B14F-4D97-AF65-F5344CB8AC3E}">
        <p14:creationId xmlns:p14="http://schemas.microsoft.com/office/powerpoint/2010/main" val="327803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具体的にどこをみたらよいかというと，画面下の分散分析表の分散のところをみます．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ヤギの例では薬の効果の分散</a:t>
            </a:r>
            <a:r>
              <a:rPr kumimoji="1" lang="en-US" altLang="ja-JP" dirty="0" smtClean="0"/>
              <a:t>380.52</a:t>
            </a:r>
            <a:r>
              <a:rPr kumimoji="1" lang="ja-JP" altLang="en-US" dirty="0" smtClean="0"/>
              <a:t>と交互作用の分散</a:t>
            </a:r>
            <a:r>
              <a:rPr kumimoji="1" lang="en-US" altLang="ja-JP" dirty="0" smtClean="0"/>
              <a:t>91.62</a:t>
            </a:r>
            <a:r>
              <a:rPr kumimoji="1" lang="ja-JP" altLang="en-US" dirty="0" smtClean="0"/>
              <a:t>よりかなり大きいので，薬単独の効果を論じることも可能です．この場合，薬個々についてそれぞれ効果に有意な差があるのかどうかを明らかにするために多重比較をやってもかまいません．餌の分散も</a:t>
            </a:r>
            <a:r>
              <a:rPr kumimoji="1" lang="en-US" altLang="ja-JP" dirty="0" smtClean="0"/>
              <a:t>216.72</a:t>
            </a:r>
            <a:r>
              <a:rPr kumimoji="1" lang="ja-JP" altLang="en-US" dirty="0" smtClean="0"/>
              <a:t>と交互作用の分散の</a:t>
            </a:r>
            <a:r>
              <a:rPr kumimoji="1" lang="en-US" altLang="ja-JP" dirty="0" smtClean="0"/>
              <a:t>2</a:t>
            </a:r>
            <a:r>
              <a:rPr kumimoji="1" lang="ja-JP" altLang="en-US" dirty="0" smtClean="0"/>
              <a:t>倍以上とかなり大きいですので，えさの効果を単独で評価してもかまいません．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6</a:t>
            </a:fld>
            <a:endParaRPr lang="en-US" altLang="ja-JP"/>
          </a:p>
        </p:txBody>
      </p:sp>
    </p:spTree>
    <p:extLst>
      <p:ext uri="{BB962C8B-B14F-4D97-AF65-F5344CB8AC3E}">
        <p14:creationId xmlns:p14="http://schemas.microsoft.com/office/powerpoint/2010/main" val="361988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r>
              <a:rPr lang="ja-JP" altLang="en-US" dirty="0" smtClean="0"/>
              <a:t>予習は「生物統計学第９回宿題と第１０回のための予習</a:t>
            </a:r>
            <a:r>
              <a:rPr lang="en-US" altLang="ja-JP" dirty="0" smtClean="0"/>
              <a:t>2013 </a:t>
            </a:r>
            <a:r>
              <a:rPr lang="ja-JP" altLang="en-US" dirty="0" smtClean="0"/>
              <a:t>」の提出用タブ欄問４に入力して提出してください．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7</a:t>
            </a:fld>
            <a:endParaRPr lang="en-US" altLang="ja-JP"/>
          </a:p>
        </p:txBody>
      </p:sp>
    </p:spTree>
    <p:extLst>
      <p:ext uri="{BB962C8B-B14F-4D97-AF65-F5344CB8AC3E}">
        <p14:creationId xmlns:p14="http://schemas.microsoft.com/office/powerpoint/2010/main" val="283401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33E4898-0B86-4F5D-91A1-164AE712F3D0}"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0F1175D-082C-448D-BEEA-C7D9BEB43FD0}"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7A41FCD-41F1-460B-A969-42C7EEFE1B19}"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EF28548-4D96-42E3-B991-BA699A3C09CB}"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D2BDE9A-60BB-48CB-B400-66599A530530}"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0D1D80C-544E-4177-B4BF-007FCE698FC0}"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6A79DD43-19FD-4454-B58B-21E3BD23CE80}"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7105892E-6CC8-4CEA-B794-C096A356F5A3}"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EAA19E46-F913-4FE4-986E-FB77F9489307}"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8140939E-E869-4F36-BBE0-1E6F6DA74DC2}"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B991FCC-C59B-4E93-BD28-B7BE0464A738}"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0AB4B-EFA8-41AE-ACCF-7812F1FBB70D}"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7" Type="http://schemas.openxmlformats.org/officeDocument/2006/relationships/image" Target="../media/image2.png"/><Relationship Id="rId2" Type="http://schemas.microsoft.com/office/2007/relationships/media" Target="../media/media2.wm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6.wma"/><Relationship Id="rId7" Type="http://schemas.openxmlformats.org/officeDocument/2006/relationships/image" Target="../media/image8.png"/><Relationship Id="rId2" Type="http://schemas.microsoft.com/office/2007/relationships/media" Target="../media/media6.wma"/><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xfrm>
            <a:off x="457200" y="274638"/>
            <a:ext cx="8229600" cy="1296974"/>
          </a:xfrm>
        </p:spPr>
        <p:txBody>
          <a:bodyPr>
            <a:noAutofit/>
          </a:bodyPr>
          <a:lstStyle/>
          <a:p>
            <a:r>
              <a:rPr lang="ja-JP" altLang="en-US" dirty="0"/>
              <a:t>繰り返しのある二元配置</a:t>
            </a:r>
            <a:br>
              <a:rPr lang="ja-JP" altLang="en-US" dirty="0"/>
            </a:br>
            <a:r>
              <a:rPr lang="ja-JP" altLang="en-US" dirty="0"/>
              <a:t>（交互作用が解析できる）</a:t>
            </a:r>
          </a:p>
        </p:txBody>
      </p:sp>
      <p:pic>
        <p:nvPicPr>
          <p:cNvPr id="621571" name="Picture 3"/>
          <p:cNvPicPr>
            <a:picLocks noChangeAspect="1" noChangeArrowheads="1"/>
          </p:cNvPicPr>
          <p:nvPr/>
        </p:nvPicPr>
        <p:blipFill>
          <a:blip r:embed="rId5" cstate="print"/>
          <a:srcRect t="16884" r="32031" b="11656"/>
          <a:stretch>
            <a:fillRect/>
          </a:stretch>
        </p:blipFill>
        <p:spPr bwMode="auto">
          <a:xfrm>
            <a:off x="1600200" y="3505200"/>
            <a:ext cx="6629400" cy="3124200"/>
          </a:xfrm>
          <a:prstGeom prst="rect">
            <a:avLst/>
          </a:prstGeom>
          <a:noFill/>
          <a:ln w="38100">
            <a:noFill/>
            <a:miter lim="800000"/>
            <a:headEnd/>
            <a:tailEnd/>
          </a:ln>
          <a:effectLst/>
        </p:spPr>
      </p:pic>
      <p:sp>
        <p:nvSpPr>
          <p:cNvPr id="621572" name="Text Box 4"/>
          <p:cNvSpPr txBox="1">
            <a:spLocks noChangeArrowheads="1"/>
          </p:cNvSpPr>
          <p:nvPr/>
        </p:nvSpPr>
        <p:spPr bwMode="auto">
          <a:xfrm>
            <a:off x="762000" y="1676400"/>
            <a:ext cx="7872413" cy="822325"/>
          </a:xfrm>
          <a:prstGeom prst="rect">
            <a:avLst/>
          </a:prstGeom>
          <a:noFill/>
          <a:ln w="38100">
            <a:noFill/>
            <a:miter lim="800000"/>
            <a:headEnd/>
            <a:tailEnd/>
          </a:ln>
          <a:effectLst/>
        </p:spPr>
        <p:txBody>
          <a:bodyPr>
            <a:spAutoFit/>
          </a:bodyPr>
          <a:lstStyle/>
          <a:p>
            <a:r>
              <a:rPr lang="ja-JP" altLang="en-US"/>
              <a:t>ヤギに与えると成長がよくなる４種類の薬（Ａ～Ｄ，対照区）とふだんの餌の組み合わせ</a:t>
            </a:r>
          </a:p>
        </p:txBody>
      </p:sp>
      <p:sp>
        <p:nvSpPr>
          <p:cNvPr id="621573" name="Text Box 5"/>
          <p:cNvSpPr txBox="1">
            <a:spLocks noChangeArrowheads="1"/>
          </p:cNvSpPr>
          <p:nvPr/>
        </p:nvSpPr>
        <p:spPr bwMode="auto">
          <a:xfrm>
            <a:off x="762000" y="2514600"/>
            <a:ext cx="8016875" cy="822325"/>
          </a:xfrm>
          <a:prstGeom prst="rect">
            <a:avLst/>
          </a:prstGeom>
          <a:noFill/>
          <a:ln w="38100">
            <a:noFill/>
            <a:miter lim="800000"/>
            <a:headEnd/>
            <a:tailEnd/>
          </a:ln>
          <a:effectLst/>
        </p:spPr>
        <p:txBody>
          <a:bodyPr>
            <a:spAutoFit/>
          </a:bodyPr>
          <a:lstStyle/>
          <a:p>
            <a:r>
              <a:rPr lang="ja-JP" altLang="en-US"/>
              <a:t>先ほどと同じようなデータである．しかし，それぞれの処理の組み合わせについて２反復ずつ，繰り返している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95291936"/>
      </p:ext>
    </p:extLst>
  </p:cSld>
  <p:clrMapOvr>
    <a:masterClrMapping/>
  </p:clrMapOvr>
  <mc:AlternateContent xmlns:mc="http://schemas.openxmlformats.org/markup-compatibility/2006">
    <mc:Choice xmlns:p14="http://schemas.microsoft.com/office/powerpoint/2010/main" Requires="p14">
      <p:transition spd="slow" p14:dur="2000" advTm="42518"/>
    </mc:Choice>
    <mc:Fallback>
      <p:transition spd="slow" advTm="425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6534" x="1098550" y="4997450"/>
          <p14:tracePt t="6828" x="1098550" y="4965700"/>
          <p14:tracePt t="6835" x="1092200" y="4959350"/>
          <p14:tracePt t="6843" x="1079500" y="4959350"/>
          <p14:tracePt t="6858" x="1073150" y="4965700"/>
          <p14:tracePt t="6873" x="1066800" y="4972050"/>
          <p14:tracePt t="6889" x="1060450" y="4984750"/>
          <p14:tracePt t="6889" x="1060450" y="4991100"/>
          <p14:tracePt t="6889" x="1060450" y="5003800"/>
          <p14:tracePt t="6911" x="1060450" y="5016500"/>
          <p14:tracePt t="6923" x="1060450" y="5029200"/>
          <p14:tracePt t="6923" x="1066800" y="5060950"/>
          <p14:tracePt t="6942" x="1066800" y="5073650"/>
          <p14:tracePt t="6942" x="1066800" y="5092700"/>
          <p14:tracePt t="6958" x="1073150" y="5105400"/>
          <p14:tracePt t="6958" x="1073150" y="5124450"/>
          <p14:tracePt t="6975" x="1073150" y="5137150"/>
          <p14:tracePt t="6975" x="1079500" y="5168900"/>
          <p14:tracePt t="6992" x="1079500" y="5181600"/>
          <p14:tracePt t="6992" x="1085850" y="5194300"/>
          <p14:tracePt t="7009" x="1085850" y="5207000"/>
          <p14:tracePt t="7009" x="1085850" y="5226050"/>
          <p14:tracePt t="7026" x="1085850" y="5238750"/>
          <p14:tracePt t="7026" x="1085850" y="5251450"/>
          <p14:tracePt t="7042" x="1092200" y="5270500"/>
          <p14:tracePt t="7042" x="1085850" y="5289550"/>
          <p14:tracePt t="7059" x="1085850" y="5302250"/>
          <p14:tracePt t="7059" x="1085850" y="5314950"/>
          <p14:tracePt t="7075" x="1079500" y="5327650"/>
          <p14:tracePt t="7075" x="1079500" y="5340350"/>
          <p14:tracePt t="7092" x="1079500" y="5346700"/>
          <p14:tracePt t="7092" x="1073150" y="5378450"/>
          <p14:tracePt t="7111" x="1066800" y="5397500"/>
          <p14:tracePt t="7111" x="1066800" y="5416550"/>
          <p14:tracePt t="7126" x="1066800" y="5435600"/>
          <p14:tracePt t="7126" x="1073150" y="5461000"/>
          <p14:tracePt t="7143" x="1073150" y="5486400"/>
          <p14:tracePt t="7143" x="1073150" y="5511800"/>
          <p14:tracePt t="7161" x="1073150" y="5537200"/>
          <p14:tracePt t="7161" x="1079500" y="5562600"/>
          <p14:tracePt t="7161" x="1085850" y="5588000"/>
          <p14:tracePt t="7178" x="1085850" y="5613400"/>
          <p14:tracePt t="7190" x="1085850" y="5632450"/>
          <p14:tracePt t="7190" x="1085850" y="5676900"/>
          <p14:tracePt t="7211" x="1085850" y="5702300"/>
          <p14:tracePt t="7211" x="1085850" y="5721350"/>
          <p14:tracePt t="7226" x="1085850" y="5746750"/>
          <p14:tracePt t="7226" x="1085850" y="5772150"/>
          <p14:tracePt t="7243" x="1085850" y="5797550"/>
          <p14:tracePt t="7243" x="1085850" y="5829300"/>
          <p14:tracePt t="7259" x="1085850" y="5854700"/>
          <p14:tracePt t="7259" x="1085850" y="5880100"/>
          <p14:tracePt t="7259" x="1085850" y="5899150"/>
          <p14:tracePt t="7278" x="1085850" y="5924550"/>
          <p14:tracePt t="7278" x="1085850" y="5943600"/>
          <p14:tracePt t="7293" x="1085850" y="5962650"/>
          <p14:tracePt t="7293" x="1085850" y="5975350"/>
          <p14:tracePt t="7309" x="1085850" y="5988050"/>
          <p14:tracePt t="7309" x="1085850" y="5994400"/>
          <p14:tracePt t="7326" x="1085850" y="6007100"/>
          <p14:tracePt t="7326" x="1085850" y="6019800"/>
          <p14:tracePt t="7343" x="1123950" y="6026150"/>
          <p14:tracePt t="7343" x="1130300" y="6038850"/>
          <p14:tracePt t="7359" x="1130300" y="6051550"/>
          <p14:tracePt t="7359" x="1136650" y="6057900"/>
          <p14:tracePt t="7376" x="1136650" y="6070600"/>
          <p14:tracePt t="7376" x="1136650" y="6083300"/>
          <p14:tracePt t="7393" x="1130300" y="6096000"/>
          <p14:tracePt t="7393" x="1104900" y="6127750"/>
          <p14:tracePt t="7410" x="1098550" y="6140450"/>
          <p14:tracePt t="7425" x="1098550" y="6153150"/>
          <p14:tracePt t="7441" x="1130300" y="6146800"/>
          <p14:tracePt t="7486" x="1155700" y="6140450"/>
          <p14:tracePt t="7502" x="1149350" y="6178550"/>
          <p14:tracePt t="7510" x="1143000" y="6216650"/>
          <p14:tracePt t="14304" x="2260600" y="5600700"/>
          <p14:tracePt t="14304" x="2279650" y="5581650"/>
          <p14:tracePt t="14317" x="2292350" y="5575300"/>
          <p14:tracePt t="14317" x="2298700" y="5568950"/>
          <p14:tracePt t="14317" x="2305050" y="5562600"/>
          <p14:tracePt t="14336" x="2317750" y="5562600"/>
          <p14:tracePt t="14359" x="2317750" y="5568950"/>
          <p14:tracePt t="14376" x="2317750" y="5575300"/>
          <p14:tracePt t="14384" x="2317750" y="5581650"/>
          <p14:tracePt t="14384" x="2311400" y="5581650"/>
          <p14:tracePt t="14401" x="2311400" y="5588000"/>
          <p14:tracePt t="14401" x="2305050" y="5594350"/>
          <p14:tracePt t="14401" x="2292350" y="5607050"/>
          <p14:tracePt t="14420" x="2286000" y="5613400"/>
          <p14:tracePt t="14432" x="2273300" y="5619750"/>
          <p14:tracePt t="14432" x="2247900" y="5638800"/>
          <p14:tracePt t="14451" x="2228850" y="5651500"/>
          <p14:tracePt t="14451" x="2209800" y="5664200"/>
          <p14:tracePt t="14468" x="2190750" y="5670550"/>
          <p14:tracePt t="14468" x="2165350" y="5683250"/>
          <p14:tracePt t="14484" x="2133600" y="5695950"/>
          <p14:tracePt t="14484" x="2108200" y="5702300"/>
          <p14:tracePt t="14484" x="2076450" y="5708650"/>
          <p14:tracePt t="14504" x="2044700" y="5708650"/>
          <p14:tracePt t="14504" x="2012950" y="5708650"/>
          <p14:tracePt t="14518" x="1981200" y="5702300"/>
          <p14:tracePt t="14518" x="1949450" y="5689600"/>
          <p14:tracePt t="14535" x="1917700" y="5670550"/>
          <p14:tracePt t="14535" x="1885950" y="5645150"/>
          <p14:tracePt t="14551" x="1854200" y="5613400"/>
          <p14:tracePt t="14551" x="1784350" y="5530850"/>
          <p14:tracePt t="14569" x="1752600" y="5486400"/>
          <p14:tracePt t="14569" x="1714500" y="5429250"/>
          <p14:tracePt t="14585" x="1682750" y="5372100"/>
          <p14:tracePt t="14585" x="1644650" y="5314950"/>
          <p14:tracePt t="14601" x="1606550" y="5257800"/>
          <p14:tracePt t="14601" x="1574800" y="5194300"/>
          <p14:tracePt t="14618" x="1536700" y="5124450"/>
          <p14:tracePt t="14618" x="1460500" y="4984750"/>
          <p14:tracePt t="14637" x="1428750" y="4908550"/>
          <p14:tracePt t="14637" x="1397000" y="4832350"/>
          <p14:tracePt t="14652" x="1365250" y="4749800"/>
          <p14:tracePt t="14652" x="1339850" y="4667250"/>
          <p14:tracePt t="14668" x="1314450" y="4578350"/>
          <p14:tracePt t="14668" x="1289050" y="4489450"/>
          <p14:tracePt t="14685" x="1270000" y="4400550"/>
          <p14:tracePt t="14685" x="1250950" y="4311650"/>
          <p14:tracePt t="14685" x="1231900" y="4222750"/>
          <p14:tracePt t="14704" x="1219200" y="4133850"/>
          <p14:tracePt t="14717" x="1212850" y="4044950"/>
          <p14:tracePt t="14717" x="1206500" y="3873500"/>
          <p14:tracePt t="14736" x="1212850" y="3784600"/>
          <p14:tracePt t="14736" x="1219200" y="3702050"/>
          <p14:tracePt t="14752" x="1231900" y="3625850"/>
          <p14:tracePt t="14752" x="1250950" y="3543300"/>
          <p14:tracePt t="14769" x="1270000" y="3460750"/>
          <p14:tracePt t="14769" x="1301750" y="3384550"/>
          <p14:tracePt t="14769" x="1333500" y="3308350"/>
          <p14:tracePt t="14788" x="1371600" y="3238500"/>
          <p14:tracePt t="14800" x="1409700" y="3168650"/>
          <p14:tracePt t="14800" x="1511300" y="3028950"/>
          <p14:tracePt t="14819" x="1568450" y="2965450"/>
          <p14:tracePt t="14819" x="1631950" y="2908300"/>
          <p14:tracePt t="14836" x="1695450" y="2851150"/>
          <p14:tracePt t="14836" x="1771650" y="2800350"/>
          <p14:tracePt t="14852" x="1841500" y="2743200"/>
          <p14:tracePt t="14852" x="2006600" y="2647950"/>
          <p14:tracePt t="14870" x="2089150" y="2603500"/>
          <p14:tracePt t="14870" x="2178050" y="2565400"/>
          <p14:tracePt t="14886" x="2266950" y="2520950"/>
          <p14:tracePt t="14886" x="2362200" y="2482850"/>
          <p14:tracePt t="14903" x="2457450" y="2444750"/>
          <p14:tracePt t="14903" x="2552700" y="2413000"/>
          <p14:tracePt t="14919" x="2654300" y="2387600"/>
          <p14:tracePt t="14919" x="2851150" y="2330450"/>
          <p14:tracePt t="14936" x="2959100" y="2305050"/>
          <p14:tracePt t="14936" x="3060700" y="2286000"/>
          <p14:tracePt t="14953" x="3168650" y="2266950"/>
          <p14:tracePt t="14953" x="3270250" y="2254250"/>
          <p14:tracePt t="14969" x="3378200" y="2235200"/>
          <p14:tracePt t="14969" x="3486150" y="2222500"/>
          <p14:tracePt t="14969" x="3594100" y="2209800"/>
          <p14:tracePt t="14989" x="3695700" y="2203450"/>
          <p14:tracePt t="15001" x="3803650" y="2190750"/>
          <p14:tracePt t="15001" x="4019550" y="2178050"/>
          <p14:tracePt t="15020" x="4121150" y="2178050"/>
          <p14:tracePt t="15020" x="4222750" y="2178050"/>
          <p14:tracePt t="15036" x="4324350" y="2178050"/>
          <p14:tracePt t="15036" x="4419600" y="2184400"/>
          <p14:tracePt t="15053" x="4514850" y="2190750"/>
          <p14:tracePt t="15053" x="4603750" y="2203450"/>
          <p14:tracePt t="15053" x="4692650" y="2222500"/>
          <p14:tracePt t="15072" x="4781550" y="2235200"/>
          <p14:tracePt t="15085" x="4864100" y="2260600"/>
          <p14:tracePt t="15085" x="4940300" y="2279650"/>
          <p14:tracePt t="15105" x="5099050" y="2343150"/>
          <p14:tracePt t="15105" x="5175250" y="2374900"/>
          <p14:tracePt t="15120" x="5245100" y="2406650"/>
          <p14:tracePt t="15120" x="5314950" y="2444750"/>
          <p14:tracePt t="15137" x="5384800" y="2482850"/>
          <p14:tracePt t="15137" x="5448300" y="2520950"/>
          <p14:tracePt t="15137" x="5511800" y="2565400"/>
          <p14:tracePt t="15156" x="5568950" y="2603500"/>
          <p14:tracePt t="15156" x="5632450" y="2641600"/>
          <p14:tracePt t="15171" x="5689600" y="2686050"/>
          <p14:tracePt t="15171" x="5753100" y="2724150"/>
          <p14:tracePt t="15187" x="5810250" y="2762250"/>
          <p14:tracePt t="15187" x="5867400" y="2800350"/>
          <p14:tracePt t="15203" x="5924550" y="2844800"/>
          <p14:tracePt t="15203" x="5981700" y="2882900"/>
          <p14:tracePt t="15221" x="6038850" y="2921000"/>
          <p14:tracePt t="15221" x="6153150" y="3009900"/>
          <p14:tracePt t="15237" x="6203950" y="3054350"/>
          <p14:tracePt t="15237" x="6261100" y="3105150"/>
          <p14:tracePt t="15254" x="6318250" y="3155950"/>
          <p14:tracePt t="15254" x="6369050" y="3206750"/>
          <p14:tracePt t="15270" x="6419850" y="3257550"/>
          <p14:tracePt t="15270" x="6515100" y="3365500"/>
          <p14:tracePt t="15289" x="6565900" y="3429000"/>
          <p14:tracePt t="15289" x="6610350" y="3486150"/>
          <p14:tracePt t="15304" x="6654800" y="3549650"/>
          <p14:tracePt t="15304" x="6699250" y="3613150"/>
          <p14:tracePt t="15321" x="6737350" y="3676650"/>
          <p14:tracePt t="15321" x="6775450" y="3733800"/>
          <p14:tracePt t="15338" x="6813550" y="3797300"/>
          <p14:tracePt t="15338" x="6845300" y="3860800"/>
          <p14:tracePt t="15338" x="6870700" y="3917950"/>
          <p14:tracePt t="15356" x="6889750" y="3981450"/>
          <p14:tracePt t="15369" x="6902450" y="4044950"/>
          <p14:tracePt t="15369" x="6915150" y="4159250"/>
          <p14:tracePt t="15388" x="6915150" y="4222750"/>
          <p14:tracePt t="15388" x="6902450" y="4273550"/>
          <p14:tracePt t="15405" x="6889750" y="4330700"/>
          <p14:tracePt t="15405" x="6870700" y="4387850"/>
          <p14:tracePt t="15421" x="6845300" y="4432300"/>
          <p14:tracePt t="15421" x="6819900" y="4483100"/>
          <p14:tracePt t="15421" x="6781800" y="4527550"/>
          <p14:tracePt t="15441" x="6743700" y="4578350"/>
          <p14:tracePt t="15452" x="6699250" y="4622800"/>
          <p14:tracePt t="15452" x="6597650" y="4711700"/>
          <p14:tracePt t="15472" x="6546850" y="4756150"/>
          <p14:tracePt t="15472" x="6483350" y="4800600"/>
          <p14:tracePt t="15489" x="6419850" y="4838700"/>
          <p14:tracePt t="15489" x="6356350" y="4876800"/>
          <p14:tracePt t="15505" x="6280150" y="4914900"/>
          <p14:tracePt t="15505" x="6203950" y="4959350"/>
          <p14:tracePt t="15505" x="6127750" y="4991100"/>
          <p14:tracePt t="15524" x="6045200" y="5022850"/>
          <p14:tracePt t="15524" x="5962650" y="5060950"/>
          <p14:tracePt t="15539" x="5873750" y="5092700"/>
          <p14:tracePt t="15539" x="5784850" y="5124450"/>
          <p14:tracePt t="15555" x="5695950" y="5156200"/>
          <p14:tracePt t="15555" x="5600700" y="5187950"/>
          <p14:tracePt t="15571" x="5511800" y="5219700"/>
          <p14:tracePt t="15571" x="5334000" y="5289550"/>
          <p14:tracePt t="15590" x="5245100" y="5327650"/>
          <p14:tracePt t="15590" x="5156200" y="5359400"/>
          <p14:tracePt t="15605" x="5073650" y="5397500"/>
          <p14:tracePt t="15605" x="4991100" y="5435600"/>
          <p14:tracePt t="15622" x="4908550" y="5467350"/>
          <p14:tracePt t="15622" x="4826000" y="5505450"/>
          <p14:tracePt t="15622" x="4749800" y="5537200"/>
          <p14:tracePt t="15641" x="4679950" y="5568950"/>
          <p14:tracePt t="15653" x="4610100" y="5600700"/>
          <p14:tracePt t="15653" x="4489450" y="5651500"/>
          <p14:tracePt t="15673" x="4432300" y="5670550"/>
          <p14:tracePt t="15673" x="4381500" y="5695950"/>
          <p14:tracePt t="15690" x="4330700" y="5708650"/>
          <p14:tracePt t="15690" x="4292600" y="5727700"/>
          <p14:tracePt t="15705" x="4254500" y="5746750"/>
          <p14:tracePt t="15705" x="4216400" y="5759450"/>
          <p14:tracePt t="15705" x="4191000" y="5772150"/>
          <p14:tracePt t="15724" x="4165600" y="5784850"/>
          <p14:tracePt t="15737" x="4140200" y="5797550"/>
          <p14:tracePt t="15737" x="4108450" y="5816600"/>
          <p14:tracePt t="15756" x="4089400" y="5829300"/>
          <p14:tracePt t="15756" x="4083050" y="5835650"/>
          <p14:tracePt t="15772" x="4070350" y="5842000"/>
          <p14:tracePt t="15772" x="4064000" y="5848350"/>
          <p14:tracePt t="15772" x="4057650" y="5854700"/>
          <p14:tracePt t="15792" x="4051300" y="5861050"/>
          <p14:tracePt t="15804" x="4044950" y="5867400"/>
          <p14:tracePt t="15820" x="4044950" y="5873750"/>
          <p14:tracePt t="15837" x="4038600" y="5873750"/>
          <p14:tracePt t="15854" x="4038600" y="5880100"/>
          <p14:tracePt t="15903" x="4032250" y="5873750"/>
          <p14:tracePt t="15920" x="4025900" y="5867400"/>
          <p14:tracePt t="15936" x="4019550" y="5867400"/>
          <p14:tracePt t="15947" x="4019550" y="5861050"/>
          <p14:tracePt t="15964" x="4013200" y="5854700"/>
          <p14:tracePt t="16003" x="4019550" y="5854700"/>
          <p14:tracePt t="16064" x="4019550" y="5848350"/>
          <p14:tracePt t="16076" x="4025900" y="5848350"/>
          <p14:tracePt t="16100" x="4032250" y="5854700"/>
          <p14:tracePt t="16128" x="4032250" y="5848350"/>
          <p14:tracePt t="16152" x="4032250" y="5842000"/>
          <p14:tracePt t="16188" x="4032250" y="5829300"/>
          <p14:tracePt t="16220" x="4032250" y="5835650"/>
          <p14:tracePt t="16256" x="4025900" y="5829300"/>
          <p14:tracePt t="16287" x="4025900" y="5835650"/>
          <p14:tracePt t="16296" x="4019550" y="5835650"/>
          <p14:tracePt t="16316" x="4013200" y="5835650"/>
          <p14:tracePt t="16340" x="4006850" y="5835650"/>
          <p14:tracePt t="16355" x="4000500" y="5835650"/>
          <p14:tracePt t="16376" x="3994150" y="5835650"/>
          <p14:tracePt t="16416" x="3994150" y="5829300"/>
          <p14:tracePt t="16484" x="3994150" y="5822950"/>
          <p14:tracePt t="16527" x="3994150" y="5829300"/>
          <p14:tracePt t="16540" x="3994150" y="5835650"/>
          <p14:tracePt t="16555" x="3994150" y="5842000"/>
          <p14:tracePt t="16589" x="3994150" y="5835650"/>
          <p14:tracePt t="16609" x="3994150" y="5842000"/>
          <p14:tracePt t="16709" x="3994150" y="5835650"/>
          <p14:tracePt t="16753" x="3987800" y="5835650"/>
          <p14:tracePt t="16797" x="3994150" y="5842000"/>
          <p14:tracePt t="16857" x="3987800" y="5835650"/>
          <p14:tracePt t="16907" x="3987800" y="5842000"/>
          <p14:tracePt t="17008" x="3981450" y="5848350"/>
          <p14:tracePt t="17077" x="3981450" y="5854700"/>
          <p14:tracePt t="17104" x="3975100" y="5848350"/>
          <p14:tracePt t="17156" x="3975100" y="5842000"/>
          <p14:tracePt t="17180" x="3975100" y="5848350"/>
          <p14:tracePt t="17224" x="3975100" y="5854700"/>
          <p14:tracePt t="17249" x="3968750" y="5848350"/>
          <p14:tracePt t="17285" x="3962400" y="5854700"/>
          <p14:tracePt t="17337" x="3962400" y="5861050"/>
          <p14:tracePt t="17384" x="3962400" y="5854700"/>
          <p14:tracePt t="17404" x="3968750" y="5848350"/>
          <p14:tracePt t="17436" x="3968750" y="5854700"/>
          <p14:tracePt t="17496" x="3968750" y="5861050"/>
          <p14:tracePt t="17523" x="3962400" y="5854700"/>
          <p14:tracePt t="17557" x="3962400" y="5861050"/>
          <p14:tracePt t="17601" x="3962400" y="5854700"/>
          <p14:tracePt t="17637" x="3962400" y="5861050"/>
          <p14:tracePt t="17729" x="3968750" y="5848350"/>
          <p14:tracePt t="17808" x="3962400" y="5854700"/>
          <p14:tracePt t="17877" x="3962400" y="5861050"/>
          <p14:tracePt t="17901" x="3962400" y="5867400"/>
          <p14:tracePt t="17916" x="3956050" y="5861050"/>
          <p14:tracePt t="17988" x="3949700" y="5867400"/>
          <p14:tracePt t="18019" x="3949700" y="5861050"/>
          <p14:tracePt t="18080" x="3943350" y="5867400"/>
          <p14:tracePt t="18176" x="3943350" y="5861050"/>
          <p14:tracePt t="18208" x="3949700" y="5861050"/>
          <p14:tracePt t="18252" x="3956050" y="5867400"/>
          <p14:tracePt t="18276" x="3962400" y="5867400"/>
          <p14:tracePt t="18298" x="3962400" y="5861050"/>
          <p14:tracePt t="18328" x="3962400" y="5854700"/>
          <p14:tracePt t="18389" x="3968750" y="5848350"/>
          <p14:tracePt t="18416" x="3962400" y="5842000"/>
          <p14:tracePt t="18461" x="3968750" y="5848350"/>
          <p14:tracePt t="18520" x="3962400" y="5854700"/>
          <p14:tracePt t="18528" x="3962400" y="5861050"/>
          <p14:tracePt t="18560" x="3956050" y="5854700"/>
          <p14:tracePt t="18585" x="3962400" y="5835650"/>
          <p14:tracePt t="18604" x="3962400" y="5829300"/>
          <p14:tracePt t="18612" x="3968750" y="5822950"/>
          <p14:tracePt t="18620" x="3968750" y="5810250"/>
          <p14:tracePt t="18630" x="3975100" y="5803900"/>
          <p14:tracePt t="18630" x="3987800" y="5778500"/>
          <p14:tracePt t="18650" x="4000500" y="5765800"/>
          <p14:tracePt t="18650" x="4006850" y="5746750"/>
          <p14:tracePt t="18667" x="4019550" y="5727700"/>
          <p14:tracePt t="18667" x="4038600" y="5708650"/>
          <p14:tracePt t="18682" x="4051300" y="5676900"/>
          <p14:tracePt t="18682" x="4070350" y="5645150"/>
          <p14:tracePt t="18699" x="4089400" y="5613400"/>
          <p14:tracePt t="18699" x="4121150" y="5537200"/>
          <p14:tracePt t="18717" x="4133850" y="5492750"/>
          <p14:tracePt t="18717" x="4146550" y="5454650"/>
          <p14:tracePt t="18733" x="4159250" y="5403850"/>
          <p14:tracePt t="18733" x="4171950" y="5359400"/>
          <p14:tracePt t="18749" x="4178300" y="5314950"/>
          <p14:tracePt t="18749" x="4184650" y="5276850"/>
          <p14:tracePt t="18766" x="4191000" y="5226050"/>
          <p14:tracePt t="18766" x="4191000" y="5181600"/>
          <p14:tracePt t="18783" x="4178300" y="5124450"/>
          <p14:tracePt t="18817" x="4165600" y="5080000"/>
          <p14:tracePt t="18821" x="4146550" y="5035550"/>
          <p14:tracePt t="18831" x="4127500" y="4997450"/>
          <p14:tracePt t="18831" x="4108450" y="4965700"/>
          <p14:tracePt t="18849" x="4083050" y="4933950"/>
          <p14:tracePt t="18849" x="4057650" y="4908550"/>
          <p14:tracePt t="18866" x="4032250" y="4889500"/>
          <p14:tracePt t="18866" x="3987800" y="4870450"/>
          <p14:tracePt t="18883" x="3968750" y="4857750"/>
          <p14:tracePt t="18883" x="3943350" y="4851400"/>
          <p14:tracePt t="18900" x="3911600" y="4838700"/>
          <p14:tracePt t="18900" x="3886200" y="4832350"/>
          <p14:tracePt t="18917" x="3854450" y="4819650"/>
          <p14:tracePt t="18917" x="3829050" y="4813300"/>
          <p14:tracePt t="18933" x="3797300" y="4800600"/>
          <p14:tracePt t="18933" x="3740150" y="4775200"/>
          <p14:tracePt t="18950" x="3714750" y="4762500"/>
          <p14:tracePt t="18950" x="3683000" y="4749800"/>
          <p14:tracePt t="18966" x="3657600" y="4737100"/>
          <p14:tracePt t="18966" x="3632200" y="4724400"/>
          <p14:tracePt t="18984" x="3613150" y="4711700"/>
          <p14:tracePt t="18984" x="3562350" y="4699000"/>
          <p14:tracePt t="19001" x="3536950" y="4686300"/>
          <p14:tracePt t="19001" x="3517900" y="4679950"/>
          <p14:tracePt t="19017" x="3498850" y="4667250"/>
          <p14:tracePt t="19017" x="3486150" y="4660900"/>
          <p14:tracePt t="19034" x="3467100" y="4654550"/>
          <p14:tracePt t="19034" x="3454400" y="4641850"/>
          <p14:tracePt t="19051" x="3435350" y="4635500"/>
          <p14:tracePt t="19051" x="3422650" y="4635500"/>
          <p14:tracePt t="19051" x="3409950" y="4629150"/>
          <p14:tracePt t="19069" x="3397250" y="4629150"/>
          <p14:tracePt t="19082" x="3384550" y="4629150"/>
          <p14:tracePt t="19082" x="3365500" y="4635500"/>
          <p14:tracePt t="19101" x="3352800" y="4635500"/>
          <p14:tracePt t="19101" x="3346450" y="4635500"/>
          <p14:tracePt t="19118" x="3333750" y="4635500"/>
          <p14:tracePt t="19118" x="3327400" y="4635500"/>
          <p14:tracePt t="19134" x="3321050" y="4635500"/>
          <p14:tracePt t="19134" x="3308350" y="4635500"/>
          <p14:tracePt t="19134" x="3302000" y="4635500"/>
          <p14:tracePt t="19153" x="3295650" y="4635500"/>
          <p14:tracePt t="19153" x="3289300" y="4635500"/>
          <p14:tracePt t="19170" x="3282950" y="4635500"/>
          <p14:tracePt t="19170" x="3276600" y="4635500"/>
          <p14:tracePt t="19184" x="3263900" y="4635500"/>
          <p14:tracePt t="19184" x="3257550" y="4629150"/>
          <p14:tracePt t="19201" x="3244850" y="4622800"/>
          <p14:tracePt t="19201" x="3238500" y="4616450"/>
          <p14:tracePt t="19217" x="3225800" y="4603750"/>
          <p14:tracePt t="19217" x="3213100" y="4597400"/>
          <p14:tracePt t="19234" x="3200400" y="4584700"/>
          <p14:tracePt t="19234" x="3162300" y="4552950"/>
          <p14:tracePt t="19251" x="3149600" y="4533900"/>
          <p14:tracePt t="19251" x="3130550" y="4514850"/>
          <p14:tracePt t="19268" x="3111500" y="4495800"/>
          <p14:tracePt t="19268" x="3092450" y="4470400"/>
          <p14:tracePt t="19284" x="3073400" y="4445000"/>
          <p14:tracePt t="19284" x="3035300" y="4387850"/>
          <p14:tracePt t="19303" x="3016250" y="4362450"/>
          <p14:tracePt t="19303" x="2997200" y="4330700"/>
          <p14:tracePt t="19318" x="2978150" y="4305300"/>
          <p14:tracePt t="19318" x="2965450" y="4273550"/>
          <p14:tracePt t="19336" x="2952750" y="4241800"/>
          <p14:tracePt t="19336" x="2946400" y="4216400"/>
          <p14:tracePt t="19352" x="2940050" y="4184650"/>
          <p14:tracePt t="19352" x="2946400" y="4133850"/>
          <p14:tracePt t="19369" x="2952750" y="4102100"/>
          <p14:tracePt t="19369" x="2971800" y="4076700"/>
          <p14:tracePt t="19385" x="2990850" y="4051300"/>
          <p14:tracePt t="19385" x="3016250" y="4025900"/>
          <p14:tracePt t="19402" x="3048000" y="4000500"/>
          <p14:tracePt t="19402" x="3086100" y="3975100"/>
          <p14:tracePt t="19418" x="3124200" y="3956050"/>
          <p14:tracePt t="19418" x="3162300" y="3930650"/>
          <p14:tracePt t="19418" x="3206750" y="3905250"/>
          <p14:tracePt t="19437" x="3251200" y="3886200"/>
          <p14:tracePt t="19450" x="3302000" y="3867150"/>
          <p14:tracePt t="19450" x="3397250" y="3841750"/>
          <p14:tracePt t="19469" x="3448050" y="3835400"/>
          <p14:tracePt t="19469" x="3498850" y="3835400"/>
          <p14:tracePt t="19485" x="3549650" y="3835400"/>
          <p14:tracePt t="19485" x="3594100" y="3841750"/>
          <p14:tracePt t="19502" x="3638550" y="3854450"/>
          <p14:tracePt t="19502" x="3683000" y="3867150"/>
          <p14:tracePt t="19518" x="3727450" y="3886200"/>
          <p14:tracePt t="19518" x="3797300" y="3937000"/>
          <p14:tracePt t="19537" x="3822700" y="3962400"/>
          <p14:tracePt t="19537" x="3848100" y="3994150"/>
          <p14:tracePt t="19552" x="3867150" y="4025900"/>
          <p14:tracePt t="19552" x="3886200" y="4057650"/>
          <p14:tracePt t="19569" x="3892550" y="4095750"/>
          <p14:tracePt t="19569" x="3898900" y="4133850"/>
          <p14:tracePt t="19586" x="3898900" y="4171950"/>
          <p14:tracePt t="19586" x="3892550" y="4241800"/>
          <p14:tracePt t="19602" x="3879850" y="4273550"/>
          <p14:tracePt t="19602" x="3867150" y="4305300"/>
          <p14:tracePt t="19619" x="3848100" y="4337050"/>
          <p14:tracePt t="19619" x="3829050" y="4368800"/>
          <p14:tracePt t="19636" x="3810000" y="4394200"/>
          <p14:tracePt t="19636" x="3784600" y="4419600"/>
          <p14:tracePt t="19653" x="3759200" y="4451350"/>
          <p14:tracePt t="19653" x="3708400" y="4495800"/>
          <p14:tracePt t="19670" x="3683000" y="4514850"/>
          <p14:tracePt t="19670" x="3657600" y="4533900"/>
          <p14:tracePt t="19686" x="3625850" y="4552950"/>
          <p14:tracePt t="19686" x="3594100" y="4572000"/>
          <p14:tracePt t="19702" x="3568700" y="4584700"/>
          <p14:tracePt t="19702" x="3536950" y="4597400"/>
          <p14:tracePt t="19702" x="3511550" y="4610100"/>
          <p14:tracePt t="19722" x="3479800" y="4622800"/>
          <p14:tracePt t="19734" x="3454400" y="4635500"/>
          <p14:tracePt t="19734" x="3403600" y="4654550"/>
          <p14:tracePt t="19754" x="3378200" y="4660900"/>
          <p14:tracePt t="19754" x="3359150" y="4667250"/>
          <p14:tracePt t="19770" x="3333750" y="4673600"/>
          <p14:tracePt t="19770" x="3314700" y="4679950"/>
          <p14:tracePt t="19786" x="3302000" y="4686300"/>
          <p14:tracePt t="19786" x="3282950" y="4686300"/>
          <p14:tracePt t="19786" x="3263900" y="4692650"/>
          <p14:tracePt t="19805" x="3251200" y="4699000"/>
          <p14:tracePt t="19818" x="3238500" y="4705350"/>
          <p14:tracePt t="19818" x="3232150" y="4711700"/>
          <p14:tracePt t="19837" x="3219450" y="4724400"/>
          <p14:tracePt t="19837" x="3213100" y="4724400"/>
          <p14:tracePt t="19853" x="3206750" y="4737100"/>
          <p14:tracePt t="19868" x="3206750" y="4743450"/>
          <p14:tracePt t="19885" x="3200400" y="4743450"/>
          <p14:tracePt t="19902" x="3206750" y="4749800"/>
          <p14:tracePt t="19918" x="3206750" y="4756150"/>
          <p14:tracePt t="19941" x="3213100" y="4762500"/>
          <p14:tracePt t="19968" x="3206750" y="4756150"/>
          <p14:tracePt t="20105" x="3206750" y="4762500"/>
          <p14:tracePt t="20121" x="3200400" y="4768850"/>
          <p14:tracePt t="20137" x="3194050" y="4775200"/>
          <p14:tracePt t="20149" x="3194050" y="4781550"/>
          <p14:tracePt t="20157" x="3187700" y="4787900"/>
          <p14:tracePt t="20169" x="3187700" y="4794250"/>
          <p14:tracePt t="20186" x="3181350" y="4800600"/>
          <p14:tracePt t="20186" x="3181350" y="4806950"/>
          <p14:tracePt t="20204" x="3175000" y="4813300"/>
          <p14:tracePt t="20219" x="3175000" y="4819650"/>
          <p14:tracePt t="20236" x="3175000" y="4813300"/>
          <p14:tracePt t="20292" x="3175000" y="4806950"/>
          <p14:tracePt t="20309" x="3175000" y="4800600"/>
          <p14:tracePt t="20321" x="3175000" y="4794250"/>
          <p14:tracePt t="20336" x="3175000" y="4787900"/>
          <p14:tracePt t="20352" x="3175000" y="4781550"/>
          <p14:tracePt t="20368" x="3168650" y="4775200"/>
          <p14:tracePt t="20381" x="3168650" y="4768850"/>
          <p14:tracePt t="20397" x="3162300" y="4756150"/>
          <p14:tracePt t="20413" x="3162300" y="4749800"/>
          <p14:tracePt t="20429" x="3162300" y="4743450"/>
          <p14:tracePt t="20441" x="3168650" y="4737100"/>
          <p14:tracePt t="20497" x="3175000" y="4730750"/>
          <p14:tracePt t="20541" x="3187700" y="4724400"/>
          <p14:tracePt t="20556" x="3187700" y="4718050"/>
          <p14:tracePt t="20561" x="3194050" y="4711700"/>
          <p14:tracePt t="20570" x="3200400" y="4711700"/>
          <p14:tracePt t="20570" x="3206750" y="4705350"/>
          <p14:tracePt t="20589" x="3213100" y="4705350"/>
          <p14:tracePt t="20589" x="3219450" y="4699000"/>
          <p14:tracePt t="20606" x="3225800" y="4699000"/>
          <p14:tracePt t="20606" x="3225800" y="4692650"/>
          <p14:tracePt t="20622" x="3232150" y="4692650"/>
          <p14:tracePt t="20637" x="3238500" y="4686300"/>
          <p14:tracePt t="20661" x="3244850" y="4679950"/>
          <p14:tracePt t="20677" x="3244850" y="4673600"/>
          <p14:tracePt t="20689" x="3244850" y="4667250"/>
          <p14:tracePt t="20689" x="3244850" y="4660900"/>
          <p14:tracePt t="20706" x="3244850" y="4654550"/>
          <p14:tracePt t="20706" x="3244850" y="4648200"/>
          <p14:tracePt t="20723" x="3244850" y="4641850"/>
          <p14:tracePt t="20723" x="3244850" y="4635500"/>
          <p14:tracePt t="20723" x="3244850" y="4629150"/>
          <p14:tracePt t="20742" x="3238500" y="4622800"/>
          <p14:tracePt t="20754" x="3238500" y="4610100"/>
          <p14:tracePt t="20754" x="3232150" y="4591050"/>
          <p14:tracePt t="20774" x="3225800" y="4578350"/>
          <p14:tracePt t="20774" x="3219450" y="4559300"/>
          <p14:tracePt t="20791" x="3219450" y="4546600"/>
          <p14:tracePt t="20791" x="3213100" y="4521200"/>
          <p14:tracePt t="20791" x="3206750" y="4502150"/>
          <p14:tracePt t="20809" x="3206750" y="4489450"/>
          <p14:tracePt t="20821" x="3206750" y="4464050"/>
          <p14:tracePt t="20821" x="3206750" y="4451350"/>
          <p14:tracePt t="20821" x="3206750" y="4425950"/>
          <p14:tracePt t="20843" x="3206750" y="4413250"/>
          <p14:tracePt t="20855" x="3213100" y="4394200"/>
          <p14:tracePt t="20855" x="3219450" y="4375150"/>
          <p14:tracePt t="20873" x="3225800" y="4368800"/>
          <p14:tracePt t="20873" x="3225800" y="4362450"/>
          <p14:tracePt t="20891" x="3238500" y="4356100"/>
          <p14:tracePt t="20905" x="3244850" y="4356100"/>
          <p14:tracePt t="20922" x="3244850" y="4362450"/>
          <p14:tracePt t="20939" x="3251200" y="4375150"/>
          <p14:tracePt t="20955" x="3251200" y="4381500"/>
          <p14:tracePt t="20955" x="3257550" y="4387850"/>
          <p14:tracePt t="20974" x="3257550" y="4394200"/>
          <p14:tracePt t="20974" x="3263900" y="4413250"/>
          <p14:tracePt t="20991" x="3263900" y="4419600"/>
          <p14:tracePt t="20991" x="3263900" y="4425950"/>
          <p14:tracePt t="21007" x="3270250" y="4438650"/>
          <p14:tracePt t="21007" x="3270250" y="4445000"/>
          <p14:tracePt t="21024" x="3270250" y="4451350"/>
          <p14:tracePt t="21024" x="3270250" y="4457700"/>
          <p14:tracePt t="21041" x="3263900" y="4464050"/>
          <p14:tracePt t="21056" x="3257550" y="4470400"/>
          <p14:tracePt t="21081" x="3251200" y="4464050"/>
          <p14:tracePt t="21169" x="3244850" y="4464050"/>
          <p14:tracePt t="21185" x="3238500" y="4464050"/>
          <p14:tracePt t="21201" x="3225800" y="4457700"/>
          <p14:tracePt t="21217" x="3219450" y="4464050"/>
          <p14:tracePt t="21229" x="3213100" y="4470400"/>
          <p14:tracePt t="21245" x="3213100" y="4476750"/>
          <p14:tracePt t="21256" x="3206750" y="4483100"/>
          <p14:tracePt t="21273" x="3206750" y="4489450"/>
          <p14:tracePt t="21273" x="3206750" y="4495800"/>
          <p14:tracePt t="21292" x="3206750" y="4502150"/>
          <p14:tracePt t="21313" x="3213100" y="4508500"/>
          <p14:tracePt t="21341" x="3213100" y="4514850"/>
          <p14:tracePt t="21389" x="3213100" y="4521200"/>
          <p14:tracePt t="21409" x="3213100" y="4527550"/>
          <p14:tracePt t="21449" x="3213100" y="4521200"/>
          <p14:tracePt t="21509" x="3219450" y="4514850"/>
          <p14:tracePt t="21529" x="3219450" y="4508500"/>
          <p14:tracePt t="21545" x="3225800" y="4502150"/>
          <p14:tracePt t="21561" x="3225800" y="4495800"/>
          <p14:tracePt t="21581" x="3219450" y="4495800"/>
          <p14:tracePt t="21605" x="3213100" y="4495800"/>
          <p14:tracePt t="21637" x="3206750" y="4495800"/>
          <p14:tracePt t="21649" x="3200400" y="4489450"/>
          <p14:tracePt t="21665" x="3194050" y="4489450"/>
          <p14:tracePt t="21681" x="3187700" y="4483100"/>
          <p14:tracePt t="21697" x="3181350" y="4483100"/>
          <p14:tracePt t="21710" x="3175000" y="4483100"/>
          <p14:tracePt t="21725" x="3162300" y="4483100"/>
          <p14:tracePt t="21741" x="3155950" y="4483100"/>
          <p14:tracePt t="21758" x="3149600" y="4489450"/>
          <p14:tracePt t="21774" x="3143250" y="4495800"/>
          <p14:tracePt t="21792" x="3143250" y="4502150"/>
          <p14:tracePt t="21808" x="3143250" y="4508500"/>
          <p14:tracePt t="21837" x="3143250" y="4514850"/>
          <p14:tracePt t="21861" x="3149600" y="4521200"/>
          <p14:tracePt t="21881" x="3149600" y="4527550"/>
          <p14:tracePt t="21905" x="3155950" y="4533900"/>
          <p14:tracePt t="21921" x="3162300" y="4533900"/>
          <p14:tracePt t="21937" x="3168650" y="4540250"/>
          <p14:tracePt t="21949" x="3168650" y="4546600"/>
          <p14:tracePt t="21965" x="3168650" y="4552950"/>
          <p14:tracePt t="21981" x="3168650" y="4559300"/>
          <p14:tracePt t="22001" x="3162300" y="4565650"/>
          <p14:tracePt t="22061" x="3162300" y="4572000"/>
          <p14:tracePt t="22085" x="3155950" y="4578350"/>
          <p14:tracePt t="22101" x="3149600" y="4578350"/>
          <p14:tracePt t="22121" x="3149600" y="4584700"/>
          <p14:tracePt t="22153" x="3149600" y="4591050"/>
          <p14:tracePt t="22205" x="3143250" y="4591050"/>
          <p14:tracePt t="22237" x="3136900" y="4584700"/>
          <p14:tracePt t="22249" x="3130550" y="4584700"/>
          <p14:tracePt t="22257" x="3124200" y="4584700"/>
          <p14:tracePt t="22265" x="3111500" y="4578350"/>
          <p14:tracePt t="22276" x="3105150" y="4578350"/>
          <p14:tracePt t="22276" x="3098800" y="4578350"/>
          <p14:tracePt t="22295" x="3092450" y="4578350"/>
          <p14:tracePt t="22295" x="3073400" y="4572000"/>
          <p14:tracePt t="22312" x="3060700" y="4572000"/>
          <p14:tracePt t="22312" x="3054350" y="4572000"/>
          <p14:tracePt t="22329" x="3041650" y="4565650"/>
          <p14:tracePt t="22329" x="3035300" y="4565650"/>
          <p14:tracePt t="22345" x="3022600" y="4559300"/>
          <p14:tracePt t="22345" x="2997200" y="4546600"/>
          <p14:tracePt t="22362" x="2984500" y="4540250"/>
          <p14:tracePt t="22362" x="2965450" y="4533900"/>
          <p14:tracePt t="22379" x="2952750" y="4521200"/>
          <p14:tracePt t="22379" x="2940050" y="4508500"/>
          <p14:tracePt t="22395" x="2927350" y="4495800"/>
          <p14:tracePt t="22395" x="2914650" y="4483100"/>
          <p14:tracePt t="22412" x="2901950" y="4470400"/>
          <p14:tracePt t="22412" x="2882900" y="4438650"/>
          <p14:tracePt t="22430" x="2870200" y="4425950"/>
          <p14:tracePt t="22430" x="2857500" y="4413250"/>
          <p14:tracePt t="22446" x="2851150" y="4394200"/>
          <p14:tracePt t="22446" x="2838450" y="4381500"/>
          <p14:tracePt t="22463" x="2832100" y="4375150"/>
          <p14:tracePt t="22463" x="2825750" y="4362450"/>
          <p14:tracePt t="22479" x="2819400" y="4349750"/>
          <p14:tracePt t="22479" x="2813050" y="4343400"/>
          <p14:tracePt t="22479" x="2813050" y="4337050"/>
          <p14:tracePt t="22498" x="2806700" y="4324350"/>
          <p14:tracePt t="22510" x="2806700" y="4318000"/>
          <p14:tracePt t="22510" x="2806700" y="4292600"/>
          <p14:tracePt t="22530" x="2806700" y="4286250"/>
          <p14:tracePt t="22530" x="2806700" y="4273550"/>
          <p14:tracePt t="22546" x="2813050" y="4260850"/>
          <p14:tracePt t="22546" x="2813050" y="4248150"/>
          <p14:tracePt t="22563" x="2819400" y="4241800"/>
          <p14:tracePt t="22563" x="2825750" y="4229100"/>
          <p14:tracePt t="22563" x="2825750" y="4222750"/>
          <p14:tracePt t="22582" x="2838450" y="4210050"/>
          <p14:tracePt t="22594" x="2844800" y="4197350"/>
          <p14:tracePt t="22594" x="2863850" y="4178300"/>
          <p14:tracePt t="22613" x="2882900" y="4165600"/>
          <p14:tracePt t="22613" x="2895600" y="4152900"/>
          <p14:tracePt t="22630" x="2914650" y="4140200"/>
          <p14:tracePt t="22630" x="2933700" y="4127500"/>
          <p14:tracePt t="22646" x="2959100" y="4108450"/>
          <p14:tracePt t="22646" x="3003550" y="4076700"/>
          <p14:tracePt t="22664" x="3022600" y="4057650"/>
          <p14:tracePt t="22664" x="3048000" y="4044950"/>
          <p14:tracePt t="22679" x="3073400" y="4025900"/>
          <p14:tracePt t="22679" x="3098800" y="4013200"/>
          <p14:tracePt t="22697" x="3130550" y="3994150"/>
          <p14:tracePt t="22697" x="3155950" y="3981450"/>
          <p14:tracePt t="22713" x="3187700" y="3968750"/>
          <p14:tracePt t="22713" x="3251200" y="3943350"/>
          <p14:tracePt t="22730" x="3282950" y="3930650"/>
          <p14:tracePt t="22730" x="3314700" y="3917950"/>
          <p14:tracePt t="22746" x="3352800" y="3905250"/>
          <p14:tracePt t="22746" x="3384550" y="3898900"/>
          <p14:tracePt t="22763" x="3409950" y="3898900"/>
          <p14:tracePt t="22763" x="3441700" y="3892550"/>
          <p14:tracePt t="22763" x="3473450" y="3898900"/>
          <p14:tracePt t="22782" x="3505200" y="3905250"/>
          <p14:tracePt t="22795" x="3536950" y="3911600"/>
          <p14:tracePt t="22795" x="3600450" y="3930650"/>
          <p14:tracePt t="22814" x="3625850" y="3943350"/>
          <p14:tracePt t="22814" x="3651250" y="3956050"/>
          <p14:tracePt t="22830" x="3676650" y="3975100"/>
          <p14:tracePt t="22830" x="3702050" y="3987800"/>
          <p14:tracePt t="22847" x="3721100" y="4000500"/>
          <p14:tracePt t="22847" x="3740150" y="4019550"/>
          <p14:tracePt t="22863" x="3759200" y="4038600"/>
          <p14:tracePt t="22863" x="3771900" y="4064000"/>
          <p14:tracePt t="22863" x="3784600" y="4083050"/>
          <p14:tracePt t="22883" x="3790950" y="4108450"/>
          <p14:tracePt t="22895" x="3797300" y="4133850"/>
          <p14:tracePt t="22895" x="3803650" y="4178300"/>
          <p14:tracePt t="22914" x="3803650" y="4203700"/>
          <p14:tracePt t="22914" x="3803650" y="4222750"/>
          <p14:tracePt t="22931" x="3797300" y="4241800"/>
          <p14:tracePt t="22931" x="3790950" y="4260850"/>
          <p14:tracePt t="22931" x="3784600" y="4279900"/>
          <p14:tracePt t="22950" x="3771900" y="4298950"/>
          <p14:tracePt t="22950" x="3765550" y="4318000"/>
          <p14:tracePt t="22964" x="3752850" y="4330700"/>
          <p14:tracePt t="22964" x="3733800" y="4343400"/>
          <p14:tracePt t="22981" x="3721100" y="4356100"/>
          <p14:tracePt t="22981" x="3708400" y="4368800"/>
          <p14:tracePt t="22997" x="3689350" y="4381500"/>
          <p14:tracePt t="22997" x="3676650" y="4394200"/>
          <p14:tracePt t="23014" x="3657600" y="4400550"/>
          <p14:tracePt t="23014" x="3625850" y="4419600"/>
          <p14:tracePt t="23031" x="3606800" y="4432300"/>
          <p14:tracePt t="23031" x="3587750" y="4432300"/>
          <p14:tracePt t="23048" x="3568700" y="4438650"/>
          <p14:tracePt t="23048" x="3543300" y="4445000"/>
          <p14:tracePt t="23064" x="3524250" y="4445000"/>
          <p14:tracePt t="23064" x="3479800" y="4451350"/>
          <p14:tracePt t="23082" x="3454400" y="4457700"/>
          <p14:tracePt t="23082" x="3429000" y="4457700"/>
          <p14:tracePt t="23098" x="3409950" y="4464050"/>
          <p14:tracePt t="23098" x="3384550" y="4464050"/>
          <p14:tracePt t="23114" x="3365500" y="4470400"/>
          <p14:tracePt t="23114" x="3340100" y="4476750"/>
          <p14:tracePt t="23131" x="3321050" y="4476750"/>
          <p14:tracePt t="23131" x="3302000" y="4483100"/>
          <p14:tracePt t="23131" x="3282950" y="4489450"/>
          <p14:tracePt t="23150" x="3263900" y="4495800"/>
          <p14:tracePt t="23150" x="3251200" y="4495800"/>
          <p14:tracePt t="23166" x="3238500" y="4502150"/>
          <p14:tracePt t="23166" x="3225800" y="4508500"/>
          <p14:tracePt t="23182" x="3213100" y="4508500"/>
          <p14:tracePt t="23182" x="3206750" y="4514850"/>
          <p14:tracePt t="23198" x="3200400" y="4514850"/>
          <p14:tracePt t="23198" x="3194050" y="4514850"/>
          <p14:tracePt t="23215" x="3187700" y="4514850"/>
          <p14:tracePt t="23230" x="3187700" y="4508500"/>
          <p14:tracePt t="23250" x="3194050" y="4502150"/>
          <p14:tracePt t="23285" x="3194050" y="4508500"/>
          <p14:tracePt t="23321" x="3187700" y="4514850"/>
          <p14:tracePt t="23354" x="3181350" y="4514850"/>
          <p14:tracePt t="23381" x="3181350" y="4508500"/>
          <p14:tracePt t="23421" x="3175000" y="4502150"/>
          <p14:tracePt t="23449" x="3168650" y="4495800"/>
          <p14:tracePt t="23481" x="3162300" y="4495800"/>
          <p14:tracePt t="23501" x="3155950" y="4502150"/>
          <p14:tracePt t="23517" x="3149600" y="4502150"/>
          <p14:tracePt t="23525" x="3149600" y="4508500"/>
          <p14:tracePt t="23534" x="3143250" y="4508500"/>
          <p14:tracePt t="23534" x="3136900" y="4514850"/>
          <p14:tracePt t="23550" x="3130550" y="4521200"/>
          <p14:tracePt t="23550" x="3124200" y="4521200"/>
          <p14:tracePt t="23566" x="3111500" y="4527550"/>
          <p14:tracePt t="23566" x="3105150" y="4533900"/>
          <p14:tracePt t="23583" x="3098800" y="4533900"/>
          <p14:tracePt t="23583" x="3092450" y="4540250"/>
          <p14:tracePt t="23599" x="3086100" y="4546600"/>
          <p14:tracePt t="23614" x="3086100" y="4552950"/>
          <p14:tracePt t="23614" x="3079750" y="4559300"/>
          <p14:tracePt t="23633" x="3086100" y="4559300"/>
          <p14:tracePt t="23661" x="3098800" y="4559300"/>
          <p14:tracePt t="23677" x="3105150" y="4559300"/>
          <p14:tracePt t="23681" x="3105150" y="4552950"/>
          <p14:tracePt t="23681" x="3111500" y="4552950"/>
          <p14:tracePt t="23700" x="3117850" y="4552950"/>
          <p14:tracePt t="23700" x="3124200" y="4552950"/>
          <p14:tracePt t="23717" x="3124200" y="4546600"/>
          <p14:tracePt t="23732" x="3130550" y="4546600"/>
          <p14:tracePt t="23749" x="3136900" y="4546600"/>
          <p14:tracePt t="23765" x="3136900" y="4540250"/>
          <p14:tracePt t="23858" x="3143250" y="4540250"/>
          <p14:tracePt t="23937" x="3149600" y="4546600"/>
          <p14:tracePt t="23997" x="3149600" y="4552950"/>
          <p14:tracePt t="24186" x="3143250" y="4552950"/>
          <p14:tracePt t="24218" x="3136900" y="4559300"/>
          <p14:tracePt t="24238" x="3130550" y="4565650"/>
          <p14:tracePt t="24262" x="3130550" y="4572000"/>
          <p14:tracePt t="24298" x="3130550" y="4578350"/>
          <p14:tracePt t="24341" x="3124200" y="4584700"/>
          <p14:tracePt t="24382" x="3117850" y="4584700"/>
          <p14:tracePt t="24398" x="3111500" y="4584700"/>
          <p14:tracePt t="24409" x="3105150" y="4591050"/>
          <p14:tracePt t="24426" x="3098800" y="4591050"/>
          <p14:tracePt t="24442" x="3092450" y="4597400"/>
          <p14:tracePt t="24461" x="3086100" y="4603750"/>
          <p14:tracePt t="24486" x="3079750" y="4610100"/>
          <p14:tracePt t="24502" x="3079750" y="4616450"/>
          <p14:tracePt t="24517" x="3073400" y="4622800"/>
          <p14:tracePt t="24529" x="3067050" y="4629150"/>
          <p14:tracePt t="24546" x="3060700" y="4635500"/>
          <p14:tracePt t="24570" x="3060700" y="4641850"/>
          <p14:tracePt t="24598" x="3060700" y="4635500"/>
          <p14:tracePt t="24649" x="3060700" y="4629150"/>
          <p14:tracePt t="24674" x="3067050" y="4622800"/>
          <p14:tracePt t="24698" x="3073400" y="4616450"/>
          <p14:tracePt t="24717" x="3079750" y="4610100"/>
          <p14:tracePt t="24778" x="3086100" y="4603750"/>
          <p14:tracePt t="24793" x="3092450" y="4597400"/>
          <p14:tracePt t="24810" x="3098800" y="4591050"/>
          <p14:tracePt t="24822" x="3105150" y="4584700"/>
          <p14:tracePt t="24830" x="3111500" y="4578350"/>
          <p14:tracePt t="24846" x="3124200" y="4578350"/>
          <p14:tracePt t="24862" x="3130550" y="4572000"/>
          <p14:tracePt t="24878" x="3136900" y="4572000"/>
          <p14:tracePt t="24890" x="3143250" y="4565650"/>
          <p14:tracePt t="24906" x="3149600" y="4559300"/>
          <p14:tracePt t="24923" x="3155950" y="4559300"/>
          <p14:tracePt t="24938" x="3162300" y="4552950"/>
          <p14:tracePt t="24952" x="3168650" y="4552950"/>
          <p14:tracePt t="24969" x="3175000" y="4546600"/>
          <p14:tracePt t="24986" x="3175000" y="4540250"/>
          <p14:tracePt t="25003" x="3181350" y="4533900"/>
          <p14:tracePt t="25020" x="3181350" y="4527550"/>
          <p14:tracePt t="25036" x="3175000" y="4521200"/>
          <p14:tracePt t="25058" x="3175000" y="4514850"/>
          <p14:tracePt t="25070" x="3175000" y="4508500"/>
          <p14:tracePt t="25110" x="3175000" y="4502150"/>
          <p14:tracePt t="25130" x="3175000" y="4495800"/>
          <p14:tracePt t="25145" x="3181350" y="4489450"/>
          <p14:tracePt t="25169" x="3187700" y="4483100"/>
          <p14:tracePt t="25206" x="3194050" y="4483100"/>
          <p14:tracePt t="25222" x="3200400" y="4476750"/>
          <p14:tracePt t="25238" x="3213100" y="4476750"/>
          <p14:tracePt t="25250" x="3219450" y="4476750"/>
          <p14:tracePt t="25266" x="3213100" y="4483100"/>
          <p14:tracePt t="25318" x="3206750" y="4483100"/>
          <p14:tracePt t="25334" x="3206750" y="4489450"/>
          <p14:tracePt t="25350" x="3200400" y="4495800"/>
          <p14:tracePt t="25362" x="3194050" y="4502150"/>
          <p14:tracePt t="25378" x="3187700" y="4508500"/>
          <p14:tracePt t="25394" x="3187700" y="4514850"/>
          <p14:tracePt t="25418" x="3194050" y="4508500"/>
          <p14:tracePt t="25469" x="3200400" y="4508500"/>
          <p14:tracePt t="25482" x="3206750" y="4508500"/>
          <p14:tracePt t="25498" x="3213100" y="4508500"/>
          <p14:tracePt t="25522" x="3219450" y="4514850"/>
          <p14:tracePt t="25610" x="3225800" y="4521200"/>
          <p14:tracePt t="25642" x="3232150" y="4521200"/>
          <p14:tracePt t="25662" x="3232150" y="4527550"/>
          <p14:tracePt t="25686" x="3238500" y="4527550"/>
          <p14:tracePt t="25702" x="3244850" y="4521200"/>
          <p14:tracePt t="25718" x="3251200" y="4521200"/>
          <p14:tracePt t="25730" x="3257550" y="4514850"/>
          <p14:tracePt t="25746" x="3263900" y="4514850"/>
          <p14:tracePt t="25762" x="3270250" y="4514850"/>
          <p14:tracePt t="25782" x="3263900" y="4508500"/>
          <p14:tracePt t="25874" x="3251200" y="4508500"/>
          <p14:tracePt t="25890" x="3244850" y="4508500"/>
          <p14:tracePt t="25902" x="3238500" y="4508500"/>
          <p14:tracePt t="25910" x="3232150" y="4508500"/>
          <p14:tracePt t="25922" x="3225800" y="4508500"/>
          <p14:tracePt t="25939" x="3213100" y="4514850"/>
          <p14:tracePt t="25957" x="3206750" y="4514850"/>
          <p14:tracePt t="25973" x="3213100" y="4521200"/>
          <p14:tracePt t="25994" x="3225800" y="4521200"/>
          <p14:tracePt t="26010" x="3232150" y="4521200"/>
          <p14:tracePt t="26010" x="3238500" y="4521200"/>
          <p14:tracePt t="26024" x="3244850" y="4521200"/>
          <p14:tracePt t="26024" x="3251200" y="4521200"/>
          <p14:tracePt t="26042" x="3257550" y="4521200"/>
          <p14:tracePt t="26042" x="3263900" y="4521200"/>
          <p14:tracePt t="26058" x="3270250" y="4514850"/>
          <p14:tracePt t="26058" x="3276600" y="4514850"/>
          <p14:tracePt t="26075" x="3282950" y="4514850"/>
          <p14:tracePt t="26075" x="3295650" y="4508500"/>
          <p14:tracePt t="26092" x="3302000" y="4508500"/>
          <p14:tracePt t="26106" x="3308350" y="4508500"/>
          <p14:tracePt t="26123" x="3314700" y="4502150"/>
          <p14:tracePt t="26123" x="3321050" y="4502150"/>
          <p14:tracePt t="26144" x="3327400" y="4495800"/>
          <p14:tracePt t="26159" x="3327400" y="4489450"/>
          <p14:tracePt t="26182" x="3327400" y="4483100"/>
          <p14:tracePt t="26210" x="3321050" y="4483100"/>
          <p14:tracePt t="26262" x="3314700" y="4489450"/>
          <p14:tracePt t="26286" x="3308350" y="4489450"/>
          <p14:tracePt t="26318" x="3302000" y="4489450"/>
          <p14:tracePt t="26330" x="3295650" y="4489450"/>
          <p14:tracePt t="26340" x="3289300" y="4489450"/>
          <p14:tracePt t="26340" x="3282950" y="4489450"/>
          <p14:tracePt t="26359" x="3270250" y="4489450"/>
          <p14:tracePt t="26359" x="3263900" y="4483100"/>
          <p14:tracePt t="26376" x="3251200" y="4476750"/>
          <p14:tracePt t="26376" x="3225800" y="4464050"/>
          <p14:tracePt t="26393" x="3206750" y="4451350"/>
          <p14:tracePt t="26393" x="3194050" y="4438650"/>
          <p14:tracePt t="26409" x="3175000" y="4425950"/>
          <p14:tracePt t="26409" x="3155950" y="4406900"/>
          <p14:tracePt t="26426" x="3136900" y="4387850"/>
          <p14:tracePt t="26426" x="3092450" y="4349750"/>
          <p14:tracePt t="26443" x="3073400" y="4324350"/>
          <p14:tracePt t="26443" x="3054350" y="4305300"/>
          <p14:tracePt t="26459" x="3035300" y="4279900"/>
          <p14:tracePt t="26459" x="3022600" y="4254500"/>
          <p14:tracePt t="26476" x="3003550" y="4229100"/>
          <p14:tracePt t="26476" x="2990850" y="4203700"/>
          <p14:tracePt t="26493" x="2984500" y="4178300"/>
          <p14:tracePt t="26493" x="2971800" y="4121150"/>
          <p14:tracePt t="26511" x="2971800" y="4089400"/>
          <p14:tracePt t="26511" x="2971800" y="4064000"/>
          <p14:tracePt t="26526" x="2978150" y="4038600"/>
          <p14:tracePt t="26526" x="2990850" y="4013200"/>
          <p14:tracePt t="26543" x="3003550" y="3987800"/>
          <p14:tracePt t="26543" x="3022600" y="3968750"/>
          <p14:tracePt t="26560" x="3048000" y="3943350"/>
          <p14:tracePt t="26560" x="3073400" y="3917950"/>
          <p14:tracePt t="26560" x="3105150" y="3898900"/>
          <p14:tracePt t="26579" x="3143250" y="3873500"/>
          <p14:tracePt t="26591" x="3175000" y="3848100"/>
          <p14:tracePt t="26591" x="3213100" y="3829050"/>
          <p14:tracePt t="26611" x="3295650" y="3790950"/>
          <p14:tracePt t="26611" x="3333750" y="3778250"/>
          <p14:tracePt t="26626" x="3378200" y="3771900"/>
          <p14:tracePt t="26626" x="3416300" y="3765550"/>
          <p14:tracePt t="26643" x="3460750" y="3765550"/>
          <p14:tracePt t="26643" x="3505200" y="3765550"/>
          <p14:tracePt t="26643" x="3543300" y="3771900"/>
          <p14:tracePt t="26663" x="3587750" y="3778250"/>
          <p14:tracePt t="26675" x="3625850" y="3790950"/>
          <p14:tracePt t="26675" x="3702050" y="3810000"/>
          <p14:tracePt t="26694" x="3733800" y="3816350"/>
          <p14:tracePt t="26694" x="3765550" y="3829050"/>
          <p14:tracePt t="26710" x="3797300" y="3841750"/>
          <p14:tracePt t="26710" x="3822700" y="3860800"/>
          <p14:tracePt t="26727" x="3841750" y="3873500"/>
          <p14:tracePt t="26727" x="3879850" y="3917950"/>
          <p14:tracePt t="26744" x="3898900" y="3943350"/>
          <p14:tracePt t="26744" x="3911600" y="3968750"/>
          <p14:tracePt t="26760" x="3924300" y="4000500"/>
          <p14:tracePt t="26760" x="3937000" y="4025900"/>
          <p14:tracePt t="26777" x="3949700" y="4057650"/>
          <p14:tracePt t="26777" x="3956050" y="4083050"/>
          <p14:tracePt t="26794" x="3962400" y="4108450"/>
          <p14:tracePt t="26794" x="3962400" y="4146550"/>
          <p14:tracePt t="26811" x="3962400" y="4165600"/>
          <p14:tracePt t="26811" x="3962400" y="4178300"/>
          <p14:tracePt t="26828" x="3956050" y="4191000"/>
          <p14:tracePt t="26828" x="3949700" y="4203700"/>
          <p14:tracePt t="26844" x="3943350" y="4216400"/>
          <p14:tracePt t="26844" x="3930650" y="4222750"/>
          <p14:tracePt t="26844" x="3917950" y="4235450"/>
          <p14:tracePt t="26863" x="3905250" y="4241800"/>
          <p14:tracePt t="26876" x="3892550" y="4254500"/>
          <p14:tracePt t="26876" x="3867150" y="4273550"/>
          <p14:tracePt t="26895" x="3848100" y="4286250"/>
          <p14:tracePt t="26895" x="3829050" y="4298950"/>
          <p14:tracePt t="26911" x="3816350" y="4305300"/>
          <p14:tracePt t="26911" x="3797300" y="4318000"/>
          <p14:tracePt t="26928" x="3778250" y="4324350"/>
          <p14:tracePt t="26928" x="3765550" y="4330700"/>
          <p14:tracePt t="26928" x="3746500" y="4337050"/>
          <p14:tracePt t="26947" x="3727450" y="4343400"/>
          <p14:tracePt t="26959" x="3708400" y="4349750"/>
          <p14:tracePt t="26959" x="3676650" y="4362450"/>
          <p14:tracePt t="26979" x="3657600" y="4368800"/>
          <p14:tracePt t="26979" x="3638550" y="4375150"/>
          <p14:tracePt t="26995" x="3619500" y="4381500"/>
          <p14:tracePt t="26995" x="3594100" y="4387850"/>
          <p14:tracePt t="27012" x="3575050" y="4394200"/>
          <p14:tracePt t="27012" x="3556000" y="4400550"/>
          <p14:tracePt t="27028" x="3536950" y="4406900"/>
          <p14:tracePt t="27028" x="3498850" y="4425950"/>
          <p14:tracePt t="27044" x="3486150" y="4432300"/>
          <p14:tracePt t="27044" x="3467100" y="4438650"/>
          <p14:tracePt t="27062" x="3454400" y="4445000"/>
          <p14:tracePt t="27062" x="3441700" y="4457700"/>
          <p14:tracePt t="27078" x="3422650" y="4464050"/>
          <p14:tracePt t="27078" x="3409950" y="4470400"/>
          <p14:tracePt t="27095" x="3403600" y="4476750"/>
          <p14:tracePt t="27095" x="3378200" y="4495800"/>
          <p14:tracePt t="27112" x="3371850" y="4502150"/>
          <p14:tracePt t="27112" x="3359150" y="4508500"/>
          <p14:tracePt t="27128" x="3352800" y="4514850"/>
          <p14:tracePt t="27128" x="3346450" y="4514850"/>
          <p14:tracePt t="27145" x="3340100" y="4521200"/>
          <p14:tracePt t="27145" x="3333750" y="4527550"/>
          <p14:tracePt t="27165" x="3327400" y="4533900"/>
          <p14:tracePt t="27177" x="3327400" y="4540250"/>
          <p14:tracePt t="27194" x="3321050" y="4546600"/>
          <p14:tracePt t="27210" x="3321050" y="4552950"/>
          <p14:tracePt t="27239" x="3314700" y="4552950"/>
          <p14:tracePt t="27282" x="3308350" y="4552950"/>
          <p14:tracePt t="27307" x="3302000" y="4552950"/>
          <p14:tracePt t="27331" x="3295650" y="4552950"/>
          <p14:tracePt t="27350" x="3289300" y="4552950"/>
          <p14:tracePt t="27374" x="3282950" y="4552950"/>
          <p14:tracePt t="27398" x="3282950" y="4559300"/>
          <p14:tracePt t="27434" x="3276600" y="4559300"/>
          <p14:tracePt t="27518" x="3270250" y="4559300"/>
          <p14:tracePt t="27538" x="3263900" y="4565650"/>
          <p14:tracePt t="27562" x="3257550" y="4572000"/>
          <p14:tracePt t="27578" x="3251200" y="4572000"/>
          <p14:tracePt t="27591" x="3244850" y="4578350"/>
          <p14:tracePt t="27615" x="3238500" y="4578350"/>
          <p14:tracePt t="27638" x="3232150" y="4578350"/>
          <p14:tracePt t="27659" x="3232150" y="4584700"/>
          <p14:tracePt t="27683" x="3225800" y="4591050"/>
          <p14:tracePt t="27710" x="3225800" y="4597400"/>
          <p14:tracePt t="27726" x="3232150" y="4603750"/>
          <p14:tracePt t="27758" x="3232150" y="4610100"/>
          <p14:tracePt t="27770" x="3238500" y="4616450"/>
          <p14:tracePt t="27786" x="3244850" y="4622800"/>
          <p14:tracePt t="27802" x="3251200" y="4622800"/>
          <p14:tracePt t="27818" x="3263900" y="4629150"/>
          <p14:tracePt t="27832" x="3270250" y="4629150"/>
          <p14:tracePt t="27847" x="3276600" y="4629150"/>
          <p14:tracePt t="27847" x="3282950" y="4629150"/>
          <p14:tracePt t="27864" x="3282950" y="4635500"/>
          <p14:tracePt t="27879" x="3295650" y="4635500"/>
          <p14:tracePt t="27896" x="3302000" y="4635500"/>
          <p14:tracePt t="27896" x="3308350" y="4635500"/>
          <p14:tracePt t="27915" x="3314700" y="4635500"/>
          <p14:tracePt t="27931" x="3314700" y="4641850"/>
          <p14:tracePt t="27946" x="3321050" y="4641850"/>
          <p14:tracePt t="27967" x="3327400" y="4648200"/>
          <p14:tracePt t="27990" x="3321050" y="4654550"/>
          <p14:tracePt t="28011" x="3321050" y="4660900"/>
          <p14:tracePt t="28027" x="3314700" y="4660900"/>
          <p14:tracePt t="28043" x="3308350" y="4660900"/>
          <p14:tracePt t="28059" x="3295650" y="4667250"/>
          <p14:tracePt t="28070" x="3289300" y="4667250"/>
          <p14:tracePt t="28086" x="3282950" y="4660900"/>
          <p14:tracePt t="28103" x="3276600" y="4654550"/>
          <p14:tracePt t="28155" x="3270250" y="4654550"/>
          <p14:tracePt t="28179" x="3263900" y="4654550"/>
          <p14:tracePt t="28222" x="3257550" y="4654550"/>
          <p14:tracePt t="28239" x="3251200" y="4654550"/>
          <p14:tracePt t="28250" x="3244850" y="4654550"/>
          <p14:tracePt t="28266" x="3251200" y="4654550"/>
          <p14:tracePt t="28334" x="3257550" y="4654550"/>
          <p14:tracePt t="28350" x="3263900" y="4648200"/>
          <p14:tracePt t="28363" x="3270250" y="4648200"/>
          <p14:tracePt t="28387" x="3270250" y="4641850"/>
          <p14:tracePt t="28439" x="3276600" y="4635500"/>
          <p14:tracePt t="28522" x="3276600" y="4641850"/>
          <p14:tracePt t="28591" x="3276600" y="4648200"/>
          <p14:tracePt t="28610" x="3270250" y="4648200"/>
          <p14:tracePt t="28635" x="3263900" y="4654550"/>
          <p14:tracePt t="28659" x="3257550" y="4660900"/>
          <p14:tracePt t="28703" x="3251200" y="4660900"/>
          <p14:tracePt t="28723" x="3244850" y="4660900"/>
          <p14:tracePt t="28747" x="3238500" y="4660900"/>
          <p14:tracePt t="28771" x="3238500" y="4654550"/>
          <p14:tracePt t="28831" x="3238500" y="4648200"/>
          <p14:tracePt t="28851" x="3244850" y="4648200"/>
          <p14:tracePt t="28874" x="3251200" y="4641850"/>
          <p14:tracePt t="28891" x="3257550" y="4641850"/>
          <p14:tracePt t="28911" x="3257550" y="4635500"/>
          <p14:tracePt t="28934" x="3263900" y="4629150"/>
          <p14:tracePt t="28959" x="3257550" y="4629150"/>
          <p14:tracePt t="29071" x="3251200" y="4629150"/>
          <p14:tracePt t="29115" x="3244850" y="4629150"/>
          <p14:tracePt t="29139" x="3238500" y="4629150"/>
          <p14:tracePt t="29166" x="3238500" y="4622800"/>
          <p14:tracePt t="29226" x="3238500" y="4616450"/>
          <p14:tracePt t="29263" x="3244850" y="4616450"/>
          <p14:tracePt t="29295" x="3251200" y="4610100"/>
          <p14:tracePt t="29331" x="3251200" y="4603750"/>
          <p14:tracePt t="29503" x="3251200" y="4597400"/>
          <p14:tracePt t="29619" x="3251200" y="4591050"/>
          <p14:tracePt t="29671" x="3251200" y="4584700"/>
          <p14:tracePt t="29759" x="3257550" y="4578350"/>
          <p14:tracePt t="30022" x="3257550" y="4572000"/>
          <p14:tracePt t="30043" x="3257550" y="4565650"/>
          <p14:tracePt t="30059" x="3263900" y="4559300"/>
          <p14:tracePt t="30083" x="3263900" y="4552950"/>
          <p14:tracePt t="30119" x="3270250" y="4552950"/>
          <p14:tracePt t="30186" x="3276600" y="4546600"/>
          <p14:tracePt t="30231" x="3282950" y="4546600"/>
          <p14:tracePt t="30323" x="3276600" y="4552950"/>
          <p14:tracePt t="30651" x="3276600" y="4546600"/>
          <p14:tracePt t="30787" x="3276600" y="4540250"/>
          <p14:tracePt t="30823" x="3270250" y="4540250"/>
          <p14:tracePt t="30839" x="3263900" y="4540250"/>
          <p14:tracePt t="30855" x="3251200" y="4540250"/>
          <p14:tracePt t="30871" x="3244850" y="4540250"/>
          <p14:tracePt t="30883" x="3238500" y="4540250"/>
          <p14:tracePt t="30899" x="3232150" y="4540250"/>
          <p14:tracePt t="30923" x="3232150" y="4546600"/>
          <p14:tracePt t="30967" x="3238500" y="4552950"/>
          <p14:tracePt t="31027" x="3244850" y="4552950"/>
          <p14:tracePt t="31044" x="3251200" y="4552950"/>
          <p14:tracePt t="31059" x="3251200" y="4546600"/>
          <p14:tracePt t="31079" x="3244850" y="4552950"/>
          <p14:tracePt t="31183" x="3251200" y="4552950"/>
          <p14:tracePt t="31244" x="3244850" y="4552950"/>
          <p14:tracePt t="31351" x="3238500" y="4552950"/>
          <p14:tracePt t="31379" x="3238500" y="4546600"/>
          <p14:tracePt t="31411" x="3232150" y="4546600"/>
          <p14:tracePt t="31439" x="3225800" y="4540250"/>
          <p14:tracePt t="31471" x="3219450" y="4540250"/>
          <p14:tracePt t="31515" x="3213100" y="4540250"/>
          <p14:tracePt t="31531" x="3206750" y="4540250"/>
          <p14:tracePt t="31544" x="3200400" y="4540250"/>
          <p14:tracePt t="31559" x="3194050" y="4546600"/>
          <p14:tracePt t="31575" x="3187700" y="4546600"/>
          <p14:tracePt t="31620" x="3181350" y="4546600"/>
          <p14:tracePt t="31644" x="3175000" y="4540250"/>
          <p14:tracePt t="31659" x="3168650" y="4540250"/>
          <p14:tracePt t="31671" x="3162300" y="4527550"/>
          <p14:tracePt t="31687" x="3155950" y="4521200"/>
          <p14:tracePt t="31696" x="3149600" y="4514850"/>
          <p14:tracePt t="31712" x="3143250" y="4508500"/>
          <p14:tracePt t="31712" x="3136900" y="4502150"/>
          <p14:tracePt t="31728" x="3130550" y="4495800"/>
          <p14:tracePt t="31728" x="3124200" y="4489450"/>
          <p14:tracePt t="31745" x="3111500" y="4489450"/>
          <p14:tracePt t="31745" x="3105150" y="4476750"/>
          <p14:tracePt t="31745" x="3092450" y="4470400"/>
          <p14:tracePt t="31764" x="3079750" y="4464050"/>
          <p14:tracePt t="31776" x="3073400" y="4451350"/>
          <p14:tracePt t="31776" x="3048000" y="4432300"/>
          <p14:tracePt t="31795" x="3041650" y="4419600"/>
          <p14:tracePt t="31795" x="3028950" y="4413250"/>
          <p14:tracePt t="31812" x="3022600" y="4400550"/>
          <p14:tracePt t="31812" x="3009900" y="4387850"/>
          <p14:tracePt t="31828" x="3003550" y="4381500"/>
          <p14:tracePt t="31828" x="2984500" y="4356100"/>
          <p14:tracePt t="31845" x="2978150" y="4343400"/>
          <p14:tracePt t="31845" x="2971800" y="4330700"/>
          <p14:tracePt t="31862" x="2965450" y="4311650"/>
          <p14:tracePt t="31862" x="2952750" y="4298950"/>
          <p14:tracePt t="31878" x="2946400" y="4273550"/>
          <p14:tracePt t="31878" x="2946400" y="4254500"/>
          <p14:tracePt t="31895" x="2940050" y="4229100"/>
          <p14:tracePt t="31895" x="2940050" y="4178300"/>
          <p14:tracePt t="31912" x="2940050" y="4146550"/>
          <p14:tracePt t="31912" x="2946400" y="4121150"/>
          <p14:tracePt t="31928" x="2946400" y="4095750"/>
          <p14:tracePt t="31928" x="2959100" y="4064000"/>
          <p14:tracePt t="31945" x="2965450" y="4038600"/>
          <p14:tracePt t="31945" x="2978150" y="4019550"/>
          <p14:tracePt t="31945" x="2997200" y="3994150"/>
          <p14:tracePt t="31964" x="3009900" y="3975100"/>
          <p14:tracePt t="31977" x="3028950" y="3956050"/>
          <p14:tracePt t="31977" x="3073400" y="3924300"/>
          <p14:tracePt t="31996" x="3098800" y="3911600"/>
          <p14:tracePt t="31996" x="3124200" y="3898900"/>
          <p14:tracePt t="32012" x="3149600" y="3886200"/>
          <p14:tracePt t="32012" x="3181350" y="3873500"/>
          <p14:tracePt t="32029" x="3213100" y="3867150"/>
          <p14:tracePt t="32029" x="3244850" y="3854450"/>
          <p14:tracePt t="32029" x="3276600" y="3854450"/>
          <p14:tracePt t="32048" x="3308350" y="3848100"/>
          <p14:tracePt t="32060" x="3346450" y="3848100"/>
          <p14:tracePt t="32060" x="3416300" y="3854450"/>
          <p14:tracePt t="32080" x="3448050" y="3854450"/>
          <p14:tracePt t="32080" x="3486150" y="3860800"/>
          <p14:tracePt t="32096" x="3517900" y="3867150"/>
          <p14:tracePt t="32096" x="3549650" y="3879850"/>
          <p14:tracePt t="32112" x="3581400" y="3886200"/>
          <p14:tracePt t="32112" x="3613150" y="3898900"/>
          <p14:tracePt t="32129" x="3644900" y="3911600"/>
          <p14:tracePt t="32129" x="3708400" y="3943350"/>
          <p14:tracePt t="32146" x="3733800" y="3968750"/>
          <p14:tracePt t="32146" x="3759200" y="3994150"/>
          <p14:tracePt t="32164" x="3784600" y="4019550"/>
          <p14:tracePt t="32164" x="3803650" y="4044950"/>
          <p14:tracePt t="32179" x="3816350" y="4070350"/>
          <p14:tracePt t="32179" x="3835400" y="4095750"/>
          <p14:tracePt t="32196" x="3848100" y="4121150"/>
          <p14:tracePt t="32196" x="3860800" y="4159250"/>
          <p14:tracePt t="32213" x="3860800" y="4178300"/>
          <p14:tracePt t="32213" x="3860800" y="4191000"/>
          <p14:tracePt t="32229" x="3860800" y="4203700"/>
          <p14:tracePt t="32229" x="3854450" y="4216400"/>
          <p14:tracePt t="32246" x="3848100" y="4229100"/>
          <p14:tracePt t="32246" x="3829050" y="4254500"/>
          <p14:tracePt t="32265" x="3816350" y="4267200"/>
          <p14:tracePt t="32265" x="3803650" y="4273550"/>
          <p14:tracePt t="32280" x="3790950" y="4286250"/>
          <p14:tracePt t="32280" x="3778250" y="4298950"/>
          <p14:tracePt t="32296" x="3759200" y="4311650"/>
          <p14:tracePt t="32296" x="3746500" y="4324350"/>
          <p14:tracePt t="32313" x="3727450" y="4330700"/>
          <p14:tracePt t="32313" x="3708400" y="4343400"/>
          <p14:tracePt t="32313" x="3689350" y="4356100"/>
          <p14:tracePt t="32332" x="3670300" y="4368800"/>
          <p14:tracePt t="32345" x="3651250" y="4375150"/>
          <p14:tracePt t="32345" x="3632200" y="4387850"/>
          <p14:tracePt t="32364" x="3594100" y="4406900"/>
          <p14:tracePt t="32364" x="3575050" y="4413250"/>
          <p14:tracePt t="32381" x="3556000" y="4425950"/>
          <p14:tracePt t="32381" x="3543300" y="4432300"/>
          <p14:tracePt t="32397" x="3524250" y="4438650"/>
          <p14:tracePt t="32397" x="3511550" y="4445000"/>
          <p14:tracePt t="32397" x="3498850" y="4451350"/>
          <p14:tracePt t="32416" x="3479800" y="4464050"/>
          <p14:tracePt t="32428" x="3467100" y="4470400"/>
          <p14:tracePt t="32428" x="3435350" y="4483100"/>
          <p14:tracePt t="32447" x="3422650" y="4489450"/>
          <p14:tracePt t="32447" x="3409950" y="4489450"/>
          <p14:tracePt t="32464" x="3403600" y="4495800"/>
          <p14:tracePt t="32464" x="3390900" y="4502150"/>
          <p14:tracePt t="32480" x="3384550" y="4508500"/>
          <p14:tracePt t="32480" x="3371850" y="4508500"/>
          <p14:tracePt t="32480" x="3365500" y="4514850"/>
          <p14:tracePt t="32499" x="3352800" y="4514850"/>
          <p14:tracePt t="32519" x="3346450" y="4514850"/>
          <p14:tracePt t="32536" x="3340100" y="4514850"/>
          <p14:tracePt t="32564" x="3333750" y="4508500"/>
          <p14:tracePt t="32579" x="3327400" y="4508500"/>
          <p14:tracePt t="32595" x="3321050" y="4508500"/>
          <p14:tracePt t="32611" x="3314700" y="4508500"/>
          <p14:tracePt t="32623" x="3308350" y="4508500"/>
          <p14:tracePt t="32640" x="3302000" y="4508500"/>
          <p14:tracePt t="32656" x="3295650" y="4508500"/>
          <p14:tracePt t="32664" x="3289300" y="4508500"/>
          <p14:tracePt t="32679" x="3282950" y="4508500"/>
          <p14:tracePt t="32679" x="3276600" y="4508500"/>
          <p14:tracePt t="32679" x="3270250" y="4508500"/>
          <p14:tracePt t="32700" x="3263900" y="4502150"/>
          <p14:tracePt t="32713" x="3257550" y="4502150"/>
          <p14:tracePt t="32729" x="3251200" y="4495800"/>
          <p14:tracePt t="32746" x="3244850" y="4483100"/>
          <p14:tracePt t="32746" x="3238500" y="4476750"/>
          <p14:tracePt t="32765" x="3232150" y="4470400"/>
          <p14:tracePt t="32765" x="3225800" y="4464050"/>
          <p14:tracePt t="32782" x="3213100" y="4457700"/>
          <p14:tracePt t="32782" x="3206750" y="4445000"/>
          <p14:tracePt t="32782" x="3194050" y="4432300"/>
          <p14:tracePt t="32801" x="3181350" y="4425950"/>
          <p14:tracePt t="32801" x="3162300" y="4406900"/>
          <p14:tracePt t="32815" x="3149600" y="4394200"/>
          <p14:tracePt t="32815" x="3130550" y="4375150"/>
          <p14:tracePt t="32832" x="3111500" y="4362450"/>
          <p14:tracePt t="32832" x="3092450" y="4343400"/>
          <p14:tracePt t="32848" x="3067050" y="4318000"/>
          <p14:tracePt t="32848" x="3009900" y="4286250"/>
          <p14:tracePt t="32865" x="2978150" y="4267200"/>
          <p14:tracePt t="32865" x="2952750" y="4254500"/>
          <p14:tracePt t="32882" x="2914650" y="4241800"/>
          <p14:tracePt t="32882" x="2882900" y="4235450"/>
          <p14:tracePt t="32898" x="2851150" y="4229100"/>
          <p14:tracePt t="32898" x="2819400" y="4222750"/>
          <p14:tracePt t="32915" x="2781300" y="4216400"/>
          <p14:tracePt t="32915" x="2705100" y="4197350"/>
          <p14:tracePt t="32932" x="2667000" y="4178300"/>
          <p14:tracePt t="32932" x="2635250" y="4165600"/>
          <p14:tracePt t="32949" x="2597150" y="4152900"/>
          <p14:tracePt t="32949" x="2559050" y="4133850"/>
          <p14:tracePt t="32966" x="2527300" y="4127500"/>
          <p14:tracePt t="32966" x="2501900" y="4121150"/>
          <p14:tracePt t="32966" x="2476500" y="4114800"/>
          <p14:tracePt t="32984" x="2457450" y="4114800"/>
          <p14:tracePt t="32997" x="2438400" y="4114800"/>
          <p14:tracePt t="32997" x="2413000" y="4121150"/>
          <p14:tracePt t="33016" x="2406650" y="4121150"/>
          <p14:tracePt t="33032" x="2406650" y="4114800"/>
          <p14:tracePt t="33047" x="2413000" y="4108450"/>
          <p14:tracePt t="33047" x="2419350" y="4102100"/>
          <p14:tracePt t="33047" x="2432050" y="4095750"/>
          <p14:tracePt t="33068" x="2451100" y="4095750"/>
          <p14:tracePt t="33081" x="2463800" y="4089400"/>
          <p14:tracePt t="33081" x="2514600" y="4070350"/>
          <p14:tracePt t="33100" x="2546350" y="4064000"/>
          <p14:tracePt t="33100" x="2584450" y="4051300"/>
          <p14:tracePt t="33116" x="2628900" y="4038600"/>
          <p14:tracePt t="33116" x="2679700" y="4025900"/>
          <p14:tracePt t="33133" x="2736850" y="4006850"/>
          <p14:tracePt t="33133" x="2806700" y="3994150"/>
          <p14:tracePt t="33150" x="2876550" y="3975100"/>
          <p14:tracePt t="33150" x="3035300" y="3937000"/>
          <p14:tracePt t="33168" x="3117850" y="3924300"/>
          <p14:tracePt t="33168" x="3200400" y="3911600"/>
          <p14:tracePt t="33183" x="3289300" y="3905250"/>
          <p14:tracePt t="33183" x="3378200" y="3898900"/>
          <p14:tracePt t="33199" x="3473450" y="3898900"/>
          <p14:tracePt t="33199" x="3670300" y="3905250"/>
          <p14:tracePt t="33217" x="3778250" y="3911600"/>
          <p14:tracePt t="33217" x="3879850" y="3917950"/>
          <p14:tracePt t="33233" x="3987800" y="3917950"/>
          <p14:tracePt t="33233" x="4102100" y="3917950"/>
          <p14:tracePt t="33250" x="4210050" y="3917950"/>
          <p14:tracePt t="33250" x="4318000" y="3911600"/>
          <p14:tracePt t="33266" x="4419600" y="3905250"/>
          <p14:tracePt t="33266" x="4629150" y="3898900"/>
          <p14:tracePt t="33285" x="4724400" y="3898900"/>
          <p14:tracePt t="33285" x="4826000" y="3898900"/>
          <p14:tracePt t="33300" x="4921250" y="3905250"/>
          <p14:tracePt t="33300" x="5022850" y="3911600"/>
          <p14:tracePt t="33317" x="5118100" y="3924300"/>
          <p14:tracePt t="33317" x="5219700" y="3937000"/>
          <p14:tracePt t="33333" x="5321300" y="3949700"/>
          <p14:tracePt t="33333" x="5422900" y="3962400"/>
          <p14:tracePt t="33333" x="5524500" y="3968750"/>
          <p14:tracePt t="33352" x="5626100" y="3981450"/>
          <p14:tracePt t="33365" x="5727700" y="3987800"/>
          <p14:tracePt t="33365" x="5829300" y="3994150"/>
          <p14:tracePt t="33385" x="6032500" y="4006850"/>
          <p14:tracePt t="33385" x="6134100" y="4013200"/>
          <p14:tracePt t="33400" x="6235700" y="4025900"/>
          <p14:tracePt t="33400" x="6330950" y="4038600"/>
          <p14:tracePt t="33417" x="6432550" y="4051300"/>
          <p14:tracePt t="33417" x="6527800" y="4076700"/>
          <p14:tracePt t="33417" x="6629400" y="4095750"/>
          <p14:tracePt t="33436" x="6724650" y="4121150"/>
          <p14:tracePt t="33448" x="6819900" y="4146550"/>
          <p14:tracePt t="33448" x="6997700" y="4203700"/>
          <p14:tracePt t="33467" x="7086600" y="4229100"/>
          <p14:tracePt t="33467" x="7169150" y="4254500"/>
          <p14:tracePt t="33484" x="7251700" y="4286250"/>
          <p14:tracePt t="33484" x="7327900" y="4318000"/>
          <p14:tracePt t="33501" x="7397750" y="4349750"/>
          <p14:tracePt t="33501" x="7537450" y="4425950"/>
          <p14:tracePt t="33517" x="7600950" y="4464050"/>
          <p14:tracePt t="33517" x="7658100" y="4508500"/>
          <p14:tracePt t="33534" x="7715250" y="4552950"/>
          <p14:tracePt t="33534" x="7766050" y="4597400"/>
          <p14:tracePt t="33551" x="7816850" y="4641850"/>
          <p14:tracePt t="33551" x="7861300" y="4692650"/>
          <p14:tracePt t="33568" x="7905750" y="4737100"/>
          <p14:tracePt t="33568" x="7981950" y="4838700"/>
          <p14:tracePt t="33585" x="8007350" y="4895850"/>
          <p14:tracePt t="33585" x="8032750" y="4953000"/>
          <p14:tracePt t="33601" x="8045450" y="5010150"/>
          <p14:tracePt t="33601" x="8058150" y="5067300"/>
          <p14:tracePt t="33618" x="8064500" y="5130800"/>
          <p14:tracePt t="33618" x="8058150" y="5194300"/>
          <p14:tracePt t="33634" x="8051800" y="5251450"/>
          <p14:tracePt t="33634" x="8039100" y="5308600"/>
          <p14:tracePt t="33634" x="8020050" y="5365750"/>
          <p14:tracePt t="33653" x="7994650" y="5416550"/>
          <p14:tracePt t="33653" x="7962900" y="5467350"/>
          <p14:tracePt t="33669" x="7924800" y="5511800"/>
          <p14:tracePt t="33669" x="7886700" y="5556250"/>
          <p14:tracePt t="33685" x="7835900" y="5594350"/>
          <p14:tracePt t="33685" x="7785100" y="5638800"/>
          <p14:tracePt t="33702" x="7727950" y="5676900"/>
          <p14:tracePt t="33702" x="7670800" y="5715000"/>
          <p14:tracePt t="33718" x="7607300" y="5746750"/>
          <p14:tracePt t="33718" x="7537450" y="5784850"/>
          <p14:tracePt t="33718" x="7461250" y="5816600"/>
          <p14:tracePt t="33737" x="7385050" y="5842000"/>
          <p14:tracePt t="33750" x="7308850" y="5867400"/>
          <p14:tracePt t="33750" x="7137400" y="5918200"/>
          <p14:tracePt t="33768" x="7048500" y="5943600"/>
          <p14:tracePt t="33768" x="6959600" y="5962650"/>
          <p14:tracePt t="33785" x="6864350" y="5988050"/>
          <p14:tracePt t="33785" x="6769100" y="6007100"/>
          <p14:tracePt t="33785" x="6667500" y="6026150"/>
          <p14:tracePt t="33804" x="6572250" y="6045200"/>
          <p14:tracePt t="33804" x="6470650" y="6070600"/>
          <p14:tracePt t="33819" x="6369050" y="6089650"/>
          <p14:tracePt t="33819" x="6267450" y="6108700"/>
          <p14:tracePt t="33835" x="6165850" y="6127750"/>
          <p14:tracePt t="33835" x="6057900" y="6146800"/>
          <p14:tracePt t="33852" x="5956300" y="6165850"/>
          <p14:tracePt t="33852" x="5848350" y="6184900"/>
          <p14:tracePt t="33869" x="5740400" y="6203950"/>
          <p14:tracePt t="33869" x="5524500" y="6229350"/>
          <p14:tracePt t="33885" x="5416550" y="6248400"/>
          <p14:tracePt t="33885" x="5302250" y="6261100"/>
          <p14:tracePt t="33901" x="5194300" y="6280150"/>
          <p14:tracePt t="33901" x="5080000" y="6299200"/>
          <p14:tracePt t="33919" x="4965700" y="6318250"/>
          <p14:tracePt t="33919" x="4737100" y="6362700"/>
          <p14:tracePt t="33937" x="4629150" y="6381750"/>
          <p14:tracePt t="33937" x="4521200" y="6407150"/>
          <p14:tracePt t="33952" x="4413250" y="6426200"/>
          <p14:tracePt t="33952" x="4305300" y="6438900"/>
          <p14:tracePt t="33969" x="4197350" y="6451600"/>
          <p14:tracePt t="33969" x="4095750" y="6457950"/>
          <p14:tracePt t="33985" x="3994150" y="6464300"/>
          <p14:tracePt t="33985" x="3892550" y="6464300"/>
          <p14:tracePt t="33985" x="3790950" y="6457950"/>
          <p14:tracePt t="34005" x="3689350" y="6451600"/>
          <p14:tracePt t="34017" x="3587750" y="6438900"/>
          <p14:tracePt t="34017" x="3390900" y="6413500"/>
          <p14:tracePt t="34036" x="3289300" y="6394450"/>
          <p14:tracePt t="34036" x="3187700" y="6369050"/>
          <p14:tracePt t="34053" x="3092450" y="6350000"/>
          <p14:tracePt t="34053" x="2997200" y="6324600"/>
          <p14:tracePt t="34069" x="2901950" y="6292850"/>
          <p14:tracePt t="34069" x="2806700" y="6267450"/>
          <p14:tracePt t="34069" x="2711450" y="6235700"/>
          <p14:tracePt t="34088" x="2622550" y="6203950"/>
          <p14:tracePt t="34101" x="2533650" y="6165850"/>
          <p14:tracePt t="34101" x="2355850" y="6096000"/>
          <p14:tracePt t="34121" x="2273300" y="6057900"/>
          <p14:tracePt t="34121" x="2190750" y="6019800"/>
          <p14:tracePt t="34136" x="2108200" y="5981700"/>
          <p14:tracePt t="34136" x="2032000" y="5937250"/>
          <p14:tracePt t="34153" x="1962150" y="5899150"/>
          <p14:tracePt t="34153" x="1898650" y="5854700"/>
          <p14:tracePt t="34153" x="1841500" y="5810250"/>
          <p14:tracePt t="34173" x="1790700" y="5759450"/>
          <p14:tracePt t="34173" x="1746250" y="5702300"/>
          <p14:tracePt t="34186" x="1708150" y="5638800"/>
          <p14:tracePt t="34186" x="1676400" y="5581650"/>
          <p14:tracePt t="34203" x="1657350" y="5511800"/>
          <p14:tracePt t="34203" x="1638300" y="5441950"/>
          <p14:tracePt t="34220" x="1619250" y="5372100"/>
          <p14:tracePt t="34220" x="1600200" y="5219700"/>
          <p14:tracePt t="34237" x="1600200" y="5137150"/>
          <p14:tracePt t="34237" x="1600200" y="5060950"/>
          <p14:tracePt t="34253" x="1612900" y="4984750"/>
          <p14:tracePt t="34253" x="1625600" y="4908550"/>
          <p14:tracePt t="34270" x="1651000" y="4832350"/>
          <p14:tracePt t="34270" x="1682750" y="4756150"/>
          <p14:tracePt t="34287" x="1727200" y="4686300"/>
          <p14:tracePt t="34287" x="1828800" y="4540250"/>
          <p14:tracePt t="34305" x="1892300" y="4470400"/>
          <p14:tracePt t="34305" x="1962150" y="4406900"/>
          <p14:tracePt t="34320" x="2038350" y="4343400"/>
          <p14:tracePt t="34320" x="2120900" y="4286250"/>
          <p14:tracePt t="34337" x="2203450" y="4229100"/>
          <p14:tracePt t="34337" x="2298700" y="4178300"/>
          <p14:tracePt t="34354" x="2400300" y="4127500"/>
          <p14:tracePt t="34354" x="2508250" y="4083050"/>
          <p14:tracePt t="34354" x="2616200" y="4044950"/>
          <p14:tracePt t="34372" x="2730500" y="4013200"/>
          <p14:tracePt t="34385" x="2844800" y="3975100"/>
          <p14:tracePt t="34385" x="2965450" y="3943350"/>
          <p14:tracePt t="34405" x="3225800" y="3886200"/>
          <p14:tracePt t="34405" x="3352800" y="3860800"/>
          <p14:tracePt t="34420" x="3486150" y="3829050"/>
          <p14:tracePt t="34420" x="3619500" y="3803650"/>
          <p14:tracePt t="34437" x="3759200" y="3778250"/>
          <p14:tracePt t="34437" x="3892550" y="3752850"/>
          <p14:tracePt t="34454" x="4032250" y="3733800"/>
          <p14:tracePt t="34454" x="4165600" y="3714750"/>
          <p14:tracePt t="34454" x="4298950" y="3695700"/>
          <p14:tracePt t="34473" x="4425950" y="3683000"/>
          <p14:tracePt t="34473" x="4559300" y="3670300"/>
          <p14:tracePt t="34488" x="4679950" y="3663950"/>
          <p14:tracePt t="34488" x="4806950" y="3663950"/>
          <p14:tracePt t="34504" x="4933950" y="3657600"/>
          <p14:tracePt t="34504" x="5054600" y="3651250"/>
          <p14:tracePt t="34521" x="5181600" y="3651250"/>
          <p14:tracePt t="34521" x="5422900" y="3663950"/>
          <p14:tracePt t="34538" x="5543550" y="3670300"/>
          <p14:tracePt t="34538" x="5657850" y="3676650"/>
          <p14:tracePt t="34554" x="5772150" y="3689350"/>
          <p14:tracePt t="34554" x="5886450" y="3702050"/>
          <p14:tracePt t="34571" x="6000750" y="3714750"/>
          <p14:tracePt t="34571" x="6108700" y="3733800"/>
          <p14:tracePt t="34588" x="6216650" y="3752850"/>
          <p14:tracePt t="34588" x="6432550" y="3797300"/>
          <p14:tracePt t="34605" x="6534150" y="3816350"/>
          <p14:tracePt t="34605" x="6629400" y="3841750"/>
          <p14:tracePt t="34621" x="6731000" y="3860800"/>
          <p14:tracePt t="34621" x="6819900" y="3886200"/>
          <p14:tracePt t="34638" x="6915150" y="3917950"/>
          <p14:tracePt t="34638" x="6997700" y="3943350"/>
          <p14:tracePt t="34638" x="7086600" y="3968750"/>
          <p14:tracePt t="34657" x="7169150" y="4000500"/>
          <p14:tracePt t="34670" x="7245350" y="4032250"/>
          <p14:tracePt t="34670" x="7397750" y="4108450"/>
          <p14:tracePt t="34688" x="7473950" y="4146550"/>
          <p14:tracePt t="34688" x="7537450" y="4184650"/>
          <p14:tracePt t="34705" x="7607300" y="4229100"/>
          <p14:tracePt t="34705" x="7664450" y="4273550"/>
          <p14:tracePt t="34722" x="7721600" y="4324350"/>
          <p14:tracePt t="34722" x="7772400" y="4368800"/>
          <p14:tracePt t="34722" x="7816850" y="4419600"/>
          <p14:tracePt t="34741" x="7867650" y="4464050"/>
          <p14:tracePt t="34753" x="7905750" y="4521200"/>
          <p14:tracePt t="34753" x="7969250" y="4622800"/>
          <p14:tracePt t="34774" x="7994650" y="4679950"/>
          <p14:tracePt t="34774" x="8020050" y="4737100"/>
          <p14:tracePt t="34788" x="8032750" y="4800600"/>
          <p14:tracePt t="34788" x="8039100" y="4857750"/>
          <p14:tracePt t="34805" x="8045450" y="4921250"/>
          <p14:tracePt t="34805" x="8039100" y="4978400"/>
          <p14:tracePt t="34822" x="8032750" y="5041900"/>
          <p14:tracePt t="34822" x="8001000" y="5162550"/>
          <p14:tracePt t="34839" x="7981950" y="5226050"/>
          <p14:tracePt t="34839" x="7956550" y="5276850"/>
          <p14:tracePt t="34855" x="7924800" y="5334000"/>
          <p14:tracePt t="34855" x="7893050" y="5384800"/>
          <p14:tracePt t="34872" x="7848600" y="5429250"/>
          <p14:tracePt t="34872" x="7810500" y="5473700"/>
          <p14:tracePt t="34889" x="7759700" y="5511800"/>
          <p14:tracePt t="34889" x="7645400" y="5581650"/>
          <p14:tracePt t="34905" x="7581900" y="5613400"/>
          <p14:tracePt t="34905" x="7512050" y="5645150"/>
          <p14:tracePt t="34922" x="7442200" y="5670550"/>
          <p14:tracePt t="34922" x="7366000" y="5695950"/>
          <p14:tracePt t="34939" x="7283450" y="5721350"/>
          <p14:tracePt t="34939" x="7118350" y="5759450"/>
          <p14:tracePt t="34957" x="7035800" y="5778500"/>
          <p14:tracePt t="34957" x="6953250" y="5797550"/>
          <p14:tracePt t="34973" x="6864350" y="5816600"/>
          <p14:tracePt t="34973" x="6775450" y="5835650"/>
          <p14:tracePt t="34989" x="6686550" y="5854700"/>
          <p14:tracePt t="34989" x="6597650" y="5873750"/>
          <p14:tracePt t="35006" x="6508750" y="5899150"/>
          <p14:tracePt t="35006" x="6413500" y="5918200"/>
          <p14:tracePt t="35006" x="6311900" y="5937250"/>
          <p14:tracePt t="35025" x="6216650" y="5956300"/>
          <p14:tracePt t="35037" x="6115050" y="5969000"/>
          <p14:tracePt t="35037" x="5905500" y="6000750"/>
          <p14:tracePt t="35056" x="5803900" y="6019800"/>
          <p14:tracePt t="35056" x="5695950" y="6032500"/>
          <p14:tracePt t="35074" x="5588000" y="6045200"/>
          <p14:tracePt t="35074" x="5473700" y="6057900"/>
          <p14:tracePt t="35090" x="5359400" y="6076950"/>
          <p14:tracePt t="35090" x="5245100" y="6096000"/>
          <p14:tracePt t="35090" x="5124450" y="6108700"/>
          <p14:tracePt t="35108" x="5003800" y="6121400"/>
          <p14:tracePt t="35121" x="4883150" y="6140450"/>
          <p14:tracePt t="35121" x="4641850" y="6165850"/>
          <p14:tracePt t="35139" x="4514850" y="6178550"/>
          <p14:tracePt t="35139" x="4387850" y="6184900"/>
          <p14:tracePt t="35157" x="4267200" y="6191250"/>
          <p14:tracePt t="35157" x="4146550" y="6197600"/>
          <p14:tracePt t="35157" x="4032250" y="6197600"/>
          <p14:tracePt t="35177" x="3917950" y="6197600"/>
          <p14:tracePt t="35188" x="3803650" y="6197600"/>
          <p14:tracePt t="35188" x="3587750" y="6197600"/>
          <p14:tracePt t="35206" x="3486150" y="6191250"/>
          <p14:tracePt t="35206" x="3384550" y="6184900"/>
          <p14:tracePt t="35223" x="3282950" y="6172200"/>
          <p14:tracePt t="35223" x="3181350" y="6165850"/>
          <p14:tracePt t="35240" x="3079750" y="6153150"/>
          <p14:tracePt t="35240" x="2889250" y="6127750"/>
          <p14:tracePt t="35258" x="2794000" y="6108700"/>
          <p14:tracePt t="35258" x="2711450" y="6096000"/>
          <p14:tracePt t="35274" x="2622550" y="6083300"/>
          <p14:tracePt t="35274" x="2546350" y="6070600"/>
          <p14:tracePt t="35290" x="2482850" y="6064250"/>
          <p14:tracePt t="35290" x="2419350" y="6051550"/>
          <p14:tracePt t="35307" x="2368550" y="6045200"/>
          <p14:tracePt t="35307" x="2273300" y="6026150"/>
          <p14:tracePt t="35325" x="2235200" y="6019800"/>
          <p14:tracePt t="35325" x="2203450" y="6007100"/>
          <p14:tracePt t="35341" x="2171700" y="6000750"/>
          <p14:tracePt t="35341" x="2152650" y="6000750"/>
          <p14:tracePt t="35357" x="2133600" y="5994400"/>
          <p14:tracePt t="35357" x="2127250" y="5988050"/>
          <p14:tracePt t="35374" x="2120900" y="5981700"/>
          <p14:tracePt t="35389" x="2127250" y="5975350"/>
          <p14:tracePt t="35405" x="2139950" y="5969000"/>
          <p14:tracePt t="35405" x="2146300" y="5969000"/>
          <p14:tracePt t="35425" x="2171700" y="5962650"/>
          <p14:tracePt t="35425" x="2178050" y="5962650"/>
          <p14:tracePt t="35441" x="2190750" y="5956300"/>
          <p14:tracePt t="35441" x="2203450" y="5956300"/>
          <p14:tracePt t="35458" x="2209800" y="5949950"/>
          <p14:tracePt t="35458" x="2222500" y="5943600"/>
          <p14:tracePt t="35474" x="2228850" y="5943600"/>
          <p14:tracePt t="35474" x="2235200" y="5937250"/>
          <p14:tracePt t="35474" x="2241550" y="5930900"/>
          <p14:tracePt t="35494" x="2247900" y="5930900"/>
          <p14:tracePt t="35494" x="2254250" y="5924550"/>
          <p14:tracePt t="35508" x="2260600" y="5918200"/>
          <p14:tracePt t="35523" x="2260600" y="5911850"/>
          <p14:tracePt t="35544" x="2254250" y="5911850"/>
          <p14:tracePt t="35580" x="2254250" y="5905500"/>
          <p14:tracePt t="35604" x="2247900" y="5899150"/>
          <p14:tracePt t="35632" x="2254250" y="5892800"/>
          <p14:tracePt t="35648" x="2254250" y="5886450"/>
          <p14:tracePt t="35656" x="2260600" y="5880100"/>
          <p14:tracePt t="35664" x="2266950" y="5873750"/>
          <p14:tracePt t="35673" x="2273300" y="5867400"/>
          <p14:tracePt t="35673" x="2286000" y="5848350"/>
          <p14:tracePt t="35694" x="2292350" y="5842000"/>
          <p14:tracePt t="35694" x="2305050" y="5835650"/>
          <p14:tracePt t="35709" x="2311400" y="5829300"/>
          <p14:tracePt t="35709" x="2324100" y="5822950"/>
          <p14:tracePt t="35725" x="2330450" y="5816600"/>
          <p14:tracePt t="35725" x="2343150" y="5810250"/>
          <p14:tracePt t="35742" x="2349500" y="5797550"/>
          <p14:tracePt t="35742" x="2362200" y="5791200"/>
          <p14:tracePt t="35742" x="2374900" y="5778500"/>
          <p14:tracePt t="35761" x="2387600" y="5765800"/>
          <p14:tracePt t="35773" x="2400300" y="5746750"/>
          <p14:tracePt t="35773" x="2419350" y="5727700"/>
          <p14:tracePt t="35793" x="2457450" y="5676900"/>
          <p14:tracePt t="35793" x="2476500" y="5651500"/>
          <p14:tracePt t="35809" x="2495550" y="5626100"/>
          <p14:tracePt t="35809" x="2514600" y="5600700"/>
          <p14:tracePt t="35825" x="2533650" y="5568950"/>
          <p14:tracePt t="35825" x="2559050" y="5543550"/>
          <p14:tracePt t="35842" x="2584450" y="5511800"/>
          <p14:tracePt t="35842" x="2647950" y="5441950"/>
          <p14:tracePt t="35859" x="2679700" y="5397500"/>
          <p14:tracePt t="35859" x="2711450" y="5359400"/>
          <p14:tracePt t="35876" x="2749550" y="5321300"/>
          <p14:tracePt t="35876" x="2787650" y="5276850"/>
          <p14:tracePt t="35893" x="2825750" y="5232400"/>
          <p14:tracePt t="35893" x="2863850" y="5194300"/>
          <p14:tracePt t="35909" x="2895600" y="5149850"/>
          <p14:tracePt t="35909" x="2965450" y="5086350"/>
          <p14:tracePt t="35926" x="2997200" y="5054600"/>
          <p14:tracePt t="35926" x="3028950" y="5022850"/>
          <p14:tracePt t="35942" x="3054350" y="4991100"/>
          <p14:tracePt t="35942" x="3086100" y="4965700"/>
          <p14:tracePt t="35959" x="3111500" y="4946650"/>
          <p14:tracePt t="35959" x="3155950" y="4895850"/>
          <p14:tracePt t="35978" x="3175000" y="4870450"/>
          <p14:tracePt t="35978" x="3194050" y="4851400"/>
          <p14:tracePt t="35994" x="3206750" y="4832350"/>
          <p14:tracePt t="35994" x="3213100" y="4806950"/>
          <p14:tracePt t="36010" x="3219450" y="4787900"/>
          <p14:tracePt t="36010" x="3219450" y="4768850"/>
          <p14:tracePt t="36026" x="3219450" y="4749800"/>
          <p14:tracePt t="36026" x="3213100" y="4737100"/>
          <p14:tracePt t="36026" x="3200400" y="4718050"/>
          <p14:tracePt t="36046" x="3194050" y="4699000"/>
          <p14:tracePt t="36058" x="3181350" y="4686300"/>
          <p14:tracePt t="36058" x="3155950" y="4660900"/>
          <p14:tracePt t="36077" x="3143250" y="4648200"/>
          <p14:tracePt t="36077" x="3130550" y="4635500"/>
          <p14:tracePt t="36077" x="3117850" y="4629150"/>
          <p14:tracePt t="36096" x="3105150" y="4622800"/>
          <p14:tracePt t="36108" x="3092450" y="4610100"/>
          <p14:tracePt t="36108" x="3079750" y="4603750"/>
          <p14:tracePt t="36108" x="3073400" y="4597400"/>
          <p14:tracePt t="36129" x="3067050" y="4591050"/>
          <p14:tracePt t="36141" x="3060700" y="4578350"/>
          <p14:tracePt t="36141" x="3060700" y="4565650"/>
          <p14:tracePt t="36160" x="3060700" y="4552950"/>
          <p14:tracePt t="36160" x="3060700" y="4546600"/>
          <p14:tracePt t="36177" x="3060700" y="4540250"/>
          <p14:tracePt t="36177" x="3067050" y="4533900"/>
          <p14:tracePt t="36194" x="3073400" y="4521200"/>
          <p14:tracePt t="36194" x="3079750" y="4514850"/>
          <p14:tracePt t="36210" x="3086100" y="4508500"/>
          <p14:tracePt t="36210" x="3105150" y="4502150"/>
          <p14:tracePt t="36227" x="3111500" y="4495800"/>
          <p14:tracePt t="36227" x="3124200" y="4489450"/>
          <p14:tracePt t="36244" x="3130550" y="4489450"/>
          <p14:tracePt t="36244" x="3143250" y="4483100"/>
          <p14:tracePt t="36261" x="3149600" y="4476750"/>
          <p14:tracePt t="36261" x="3168650" y="4476750"/>
          <p14:tracePt t="36278" x="3175000" y="4470400"/>
          <p14:tracePt t="36278" x="3181350" y="4470400"/>
          <p14:tracePt t="36294" x="3187700" y="4470400"/>
          <p14:tracePt t="36294" x="3200400" y="4470400"/>
          <p14:tracePt t="36311" x="3206750" y="4476750"/>
          <p14:tracePt t="36325" x="3213100" y="4476750"/>
          <p14:tracePt t="36325" x="3219450" y="4483100"/>
          <p14:tracePt t="36325" x="3225800" y="4483100"/>
          <p14:tracePt t="36346" x="3232150" y="4489450"/>
          <p14:tracePt t="36361" x="3244850" y="4489450"/>
          <p14:tracePt t="36377" x="3251200" y="4489450"/>
          <p14:tracePt t="36412" x="3257550" y="4483100"/>
          <p14:tracePt t="36436" x="3263900" y="4483100"/>
          <p14:tracePt t="36456" x="3257550" y="4489450"/>
          <p14:tracePt t="36496" x="3251200" y="4483100"/>
          <p14:tracePt t="36504" x="3244850" y="4483100"/>
          <p14:tracePt t="36513" x="3238500" y="4483100"/>
          <p14:tracePt t="36513" x="3225800" y="4483100"/>
          <p14:tracePt t="36528" x="3213100" y="4476750"/>
          <p14:tracePt t="36528" x="3200400" y="4476750"/>
          <p14:tracePt t="36545" x="3181350" y="4476750"/>
          <p14:tracePt t="36545" x="3168650" y="4470400"/>
          <p14:tracePt t="36561" x="3149600" y="4470400"/>
          <p14:tracePt t="36561" x="3105150" y="4457700"/>
          <p14:tracePt t="36578" x="3086100" y="4445000"/>
          <p14:tracePt t="36578" x="3067050" y="4432300"/>
          <p14:tracePt t="36595" x="3048000" y="4419600"/>
          <p14:tracePt t="36595" x="3022600" y="4400550"/>
          <p14:tracePt t="36611" x="3009900" y="4381500"/>
          <p14:tracePt t="36611" x="2990850" y="4362450"/>
          <p14:tracePt t="36628" x="2978150" y="4337050"/>
          <p14:tracePt t="36628" x="2952750" y="4292600"/>
          <p14:tracePt t="36645" x="2946400" y="4267200"/>
          <p14:tracePt t="36645" x="2946400" y="4241800"/>
          <p14:tracePt t="36662" x="2946400" y="4216400"/>
          <p14:tracePt t="36662" x="2952750" y="4184650"/>
          <p14:tracePt t="36678" x="2965450" y="4152900"/>
          <p14:tracePt t="36678" x="2978150" y="4121150"/>
          <p14:tracePt t="36678" x="2997200" y="4089400"/>
          <p14:tracePt t="36698" x="3022600" y="4057650"/>
          <p14:tracePt t="36710" x="3048000" y="4025900"/>
          <p14:tracePt t="36710" x="3105150" y="3968750"/>
          <p14:tracePt t="36729" x="3143250" y="3949700"/>
          <p14:tracePt t="36729" x="3175000" y="3930650"/>
          <p14:tracePt t="36746" x="3213100" y="3911600"/>
          <p14:tracePt t="36746" x="3251200" y="3898900"/>
          <p14:tracePt t="36762" x="3289300" y="3886200"/>
          <p14:tracePt t="36762" x="3327400" y="3879850"/>
          <p14:tracePt t="36762" x="3365500" y="3873500"/>
          <p14:tracePt t="36781" x="3409950" y="3867150"/>
          <p14:tracePt t="36794" x="3448050" y="3867150"/>
          <p14:tracePt t="36794" x="3524250" y="3879850"/>
          <p14:tracePt t="36814" x="3562350" y="3886200"/>
          <p14:tracePt t="36814" x="3600450" y="3898900"/>
          <p14:tracePt t="36829" x="3632200" y="3911600"/>
          <p14:tracePt t="36829" x="3670300" y="3930650"/>
          <p14:tracePt t="36846" x="3702050" y="3949700"/>
          <p14:tracePt t="36846" x="3727450" y="3975100"/>
          <p14:tracePt t="36862" x="3752850" y="4006850"/>
          <p14:tracePt t="36862" x="3797300" y="4070350"/>
          <p14:tracePt t="36879" x="3816350" y="4108450"/>
          <p14:tracePt t="36879" x="3829050" y="4146550"/>
          <p14:tracePt t="36896" x="3841750" y="4178300"/>
          <p14:tracePt t="36896" x="3848100" y="4216400"/>
          <p14:tracePt t="36913" x="3848100" y="4248150"/>
          <p14:tracePt t="36913" x="3848100" y="4279900"/>
          <p14:tracePt t="36929" x="3848100" y="4311650"/>
          <p14:tracePt t="36929" x="3829050" y="4362450"/>
          <p14:tracePt t="36946" x="3822700" y="4387850"/>
          <p14:tracePt t="36946" x="3803650" y="4413250"/>
          <p14:tracePt t="36963" x="3790950" y="4432300"/>
          <p14:tracePt t="36963" x="3771900" y="4451350"/>
          <p14:tracePt t="36979" x="3752850" y="4470400"/>
          <p14:tracePt t="36979" x="3702050" y="4502150"/>
          <p14:tracePt t="36997" x="3676650" y="4514850"/>
          <p14:tracePt t="36997" x="3651250" y="4527550"/>
          <p14:tracePt t="37013" x="3619500" y="4540250"/>
          <p14:tracePt t="37013" x="3594100" y="4552950"/>
          <p14:tracePt t="37030" x="3562350" y="4565650"/>
          <p14:tracePt t="37030" x="3536950" y="4578350"/>
          <p14:tracePt t="37047" x="3505200" y="4584700"/>
          <p14:tracePt t="37047" x="3479800" y="4597400"/>
          <p14:tracePt t="37047" x="3454400" y="4603750"/>
          <p14:tracePt t="37066" x="3429000" y="4616450"/>
          <p14:tracePt t="37078" x="3409950" y="4622800"/>
          <p14:tracePt t="37078" x="3384550" y="4629150"/>
          <p14:tracePt t="37098" x="3352800" y="4635500"/>
          <p14:tracePt t="37098" x="3333750" y="4641850"/>
          <p14:tracePt t="37113" x="3321050" y="4641850"/>
          <p14:tracePt t="37113" x="3302000" y="4641850"/>
          <p14:tracePt t="37130" x="3289300" y="4641850"/>
          <p14:tracePt t="37130" x="3276600" y="4641850"/>
          <p14:tracePt t="37146" x="3263900" y="4641850"/>
          <p14:tracePt t="37146" x="3257550" y="4641850"/>
          <p14:tracePt t="37146" x="3244850" y="4641850"/>
          <p14:tracePt t="37167" x="3238500" y="4635500"/>
          <p14:tracePt t="37167" x="3225800" y="4635500"/>
          <p14:tracePt t="37180" x="3213100" y="4635500"/>
          <p14:tracePt t="37180" x="3206750" y="4629150"/>
          <p14:tracePt t="37197" x="3194050" y="4629150"/>
          <p14:tracePt t="37197" x="3187700" y="4629150"/>
          <p14:tracePt t="37213" x="3175000" y="4622800"/>
          <p14:tracePt t="37213" x="3168650" y="4622800"/>
          <p14:tracePt t="37230" x="3162300" y="4622800"/>
          <p14:tracePt t="37230" x="3143250" y="4616450"/>
          <p14:tracePt t="37247" x="3136900" y="4616450"/>
          <p14:tracePt t="37247" x="3136900" y="4622800"/>
          <p14:tracePt t="37264" x="3130550" y="4622800"/>
          <p14:tracePt t="37264" x="3124200" y="4622800"/>
          <p14:tracePt t="37280" x="3117850" y="4622800"/>
          <p14:tracePt t="37280" x="3105150" y="4629150"/>
          <p14:tracePt t="37298" x="3098800" y="4629150"/>
          <p14:tracePt t="37313" x="3092450" y="4629150"/>
          <p14:tracePt t="37329" x="3086100" y="4635500"/>
          <p14:tracePt t="37357" x="3092450" y="4635500"/>
          <p14:tracePt t="37397" x="3098800" y="4629150"/>
          <p14:tracePt t="37412" x="3105150" y="4622800"/>
          <p14:tracePt t="37433" x="3111500" y="4616450"/>
          <p14:tracePt t="37449" x="3117850" y="4610100"/>
          <p14:tracePt t="37465" x="3124200" y="4603750"/>
          <p14:tracePt t="37477" x="3124200" y="4597400"/>
          <p14:tracePt t="37485" x="3117850" y="4603750"/>
          <p14:tracePt t="37553" x="3105150" y="4610100"/>
          <p14:tracePt t="37570" x="3098800" y="4610100"/>
          <p14:tracePt t="37584" x="3098800" y="4616450"/>
          <p14:tracePt t="37596" x="3092450" y="4622800"/>
          <p14:tracePt t="37612" x="3098800" y="4622800"/>
          <p14:tracePt t="37657" x="3105150" y="4622800"/>
          <p14:tracePt t="37673" x="3111500" y="4622800"/>
          <p14:tracePt t="37688" x="3117850" y="4622800"/>
          <p14:tracePt t="37712" x="3117850" y="4629150"/>
          <p14:tracePt t="37725" x="3117850" y="4622800"/>
          <p14:tracePt t="37773" x="3111500" y="4622800"/>
          <p14:tracePt t="37785" x="3105150" y="4622800"/>
          <p14:tracePt t="37801" x="3098800" y="4629150"/>
          <p14:tracePt t="37817" x="3092450" y="4629150"/>
          <p14:tracePt t="37825" x="3086100" y="4629150"/>
          <p14:tracePt t="37833" x="3079750" y="4629150"/>
          <p14:tracePt t="37847" x="3067050" y="4629150"/>
          <p14:tracePt t="37864" x="3060700" y="4629150"/>
          <p14:tracePt t="37881" x="3048000" y="4622800"/>
          <p14:tracePt t="37898" x="3041650" y="4629150"/>
          <p14:tracePt t="37914" x="3035300" y="4629150"/>
          <p14:tracePt t="37945" x="3028950" y="4629150"/>
          <p14:tracePt t="37973" x="3022600" y="4629150"/>
          <p14:tracePt t="37989" x="3016250" y="4622800"/>
          <p14:tracePt t="38013" x="3009900" y="4622800"/>
          <p14:tracePt t="38024" x="3003550" y="4622800"/>
          <p14:tracePt t="38040" x="2997200" y="4622800"/>
          <p14:tracePt t="38057" x="2990850" y="4629150"/>
          <p14:tracePt t="38073" x="2984500" y="4635500"/>
          <p14:tracePt t="38086" x="2971800" y="4635500"/>
          <p14:tracePt t="38101" x="2965450" y="4641850"/>
          <p14:tracePt t="38117" x="2959100" y="4641850"/>
          <p14:tracePt t="38117" x="2952750" y="4641850"/>
          <p14:tracePt t="38134" x="2946400" y="4641850"/>
          <p14:tracePt t="38134" x="2940050" y="4648200"/>
          <p14:tracePt t="38150" x="2933700" y="4654550"/>
          <p14:tracePt t="38150" x="2927350" y="4660900"/>
          <p14:tracePt t="38150" x="2921000" y="4667250"/>
          <p14:tracePt t="38170" x="2908300" y="4679950"/>
          <p14:tracePt t="38182" x="2901950" y="4686300"/>
          <p14:tracePt t="38182" x="2876550" y="4711700"/>
          <p14:tracePt t="38201" x="2863850" y="4724400"/>
          <p14:tracePt t="38201" x="2851150" y="4743450"/>
          <p14:tracePt t="38217" x="2832100" y="4756150"/>
          <p14:tracePt t="38217" x="2806700" y="4781550"/>
          <p14:tracePt t="38234" x="2787650" y="4800600"/>
          <p14:tracePt t="38234" x="2762250" y="4826000"/>
          <p14:tracePt t="38251" x="2730500" y="4851400"/>
          <p14:tracePt t="38251" x="2660650" y="4914900"/>
          <p14:tracePt t="38267" x="2628900" y="4953000"/>
          <p14:tracePt t="38267" x="2590800" y="4997450"/>
          <p14:tracePt t="38284" x="2546350" y="5041900"/>
          <p14:tracePt t="38284" x="2508250" y="5099050"/>
          <p14:tracePt t="38301" x="2463800" y="5156200"/>
          <p14:tracePt t="38301" x="2387600" y="5295900"/>
          <p14:tracePt t="38318" x="2349500" y="5365750"/>
          <p14:tracePt t="38318" x="2311400" y="5441950"/>
          <p14:tracePt t="38334" x="2273300" y="5511800"/>
          <p14:tracePt t="38334" x="2235200" y="5588000"/>
          <p14:tracePt t="38351" x="2203450" y="5657850"/>
          <p14:tracePt t="38351" x="2165350" y="5727700"/>
          <p14:tracePt t="38368" x="2127250" y="5797550"/>
          <p14:tracePt t="38368" x="2057400" y="5918200"/>
          <p14:tracePt t="38386" x="2019300" y="5969000"/>
          <p14:tracePt t="38386" x="1993900" y="6026150"/>
          <p14:tracePt t="38401" x="1962150" y="6070600"/>
          <p14:tracePt t="38401" x="1936750" y="6108700"/>
          <p14:tracePt t="38417" x="1917700" y="6140450"/>
          <p14:tracePt t="38417" x="1898650" y="6165850"/>
          <p14:tracePt t="38435" x="1879600" y="6191250"/>
          <p14:tracePt t="38435" x="1860550" y="6203950"/>
          <p14:tracePt t="38435" x="1847850" y="6216650"/>
          <p14:tracePt t="38454" x="1828800" y="6229350"/>
          <p14:tracePt t="38466" x="1816100" y="6235700"/>
          <p14:tracePt t="38466" x="1803400" y="6242050"/>
          <p14:tracePt t="38486" x="1784350" y="6248400"/>
          <p14:tracePt t="38486" x="1778000" y="6248400"/>
          <p14:tracePt t="38501" x="1771650" y="6248400"/>
          <p14:tracePt t="38517" x="1765300" y="6235700"/>
          <p14:tracePt t="38533" x="1765300" y="6229350"/>
          <p14:tracePt t="38533" x="1765300" y="6223000"/>
          <p14:tracePt t="38553" x="1771650" y="6216650"/>
          <p14:tracePt t="38567" x="1771650" y="6210300"/>
          <p14:tracePt t="38584" x="1778000" y="6210300"/>
          <p14:tracePt t="38600" x="1778000" y="6216650"/>
          <p14:tracePt t="38617" x="1771650" y="6223000"/>
          <p14:tracePt t="38633" x="1765300" y="6235700"/>
          <p14:tracePt t="38650" x="1765300" y="6242050"/>
          <p14:tracePt t="38669" x="1758950" y="6248400"/>
          <p14:tracePt t="38669" x="1758950" y="6261100"/>
          <p14:tracePt t="38686" x="1752600" y="6267450"/>
          <p14:tracePt t="38700" x="1752600" y="6280150"/>
          <p14:tracePt t="38700" x="1752600" y="6286500"/>
          <p14:tracePt t="38719" x="1746250" y="6292850"/>
          <p14:tracePt t="38738" x="1739900" y="62865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r>
              <a:rPr lang="ja-JP" altLang="en-US"/>
              <a:t>分散分析の結果</a:t>
            </a:r>
          </a:p>
        </p:txBody>
      </p:sp>
      <p:pic>
        <p:nvPicPr>
          <p:cNvPr id="620547" name="Picture 3"/>
          <p:cNvPicPr>
            <a:picLocks noChangeAspect="1" noChangeArrowheads="1"/>
          </p:cNvPicPr>
          <p:nvPr/>
        </p:nvPicPr>
        <p:blipFill rotWithShape="1">
          <a:blip r:embed="rId6" cstate="print"/>
          <a:srcRect l="1563" t="4506" r="7813" b="15970"/>
          <a:stretch/>
        </p:blipFill>
        <p:spPr bwMode="auto">
          <a:xfrm>
            <a:off x="220662" y="987552"/>
            <a:ext cx="8839200" cy="2355723"/>
          </a:xfrm>
          <a:prstGeom prst="rect">
            <a:avLst/>
          </a:prstGeom>
          <a:noFill/>
          <a:ln w="38100">
            <a:noFill/>
            <a:miter lim="800000"/>
            <a:headEnd/>
            <a:tailEnd/>
          </a:ln>
          <a:effectLst/>
        </p:spPr>
      </p:pic>
      <p:sp>
        <p:nvSpPr>
          <p:cNvPr id="620549" name="Oval 5"/>
          <p:cNvSpPr>
            <a:spLocks noChangeArrowheads="1"/>
          </p:cNvSpPr>
          <p:nvPr/>
        </p:nvSpPr>
        <p:spPr bwMode="auto">
          <a:xfrm>
            <a:off x="6648450" y="1086421"/>
            <a:ext cx="1223962" cy="2016125"/>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6" name="Text Box 6"/>
          <p:cNvSpPr txBox="1">
            <a:spLocks noChangeArrowheads="1"/>
          </p:cNvSpPr>
          <p:nvPr/>
        </p:nvSpPr>
        <p:spPr bwMode="auto">
          <a:xfrm>
            <a:off x="357158" y="3645024"/>
            <a:ext cx="8496300" cy="830997"/>
          </a:xfrm>
          <a:prstGeom prst="rect">
            <a:avLst/>
          </a:prstGeom>
          <a:noFill/>
          <a:ln w="38100">
            <a:noFill/>
            <a:miter lim="800000"/>
            <a:headEnd/>
            <a:tailEnd/>
          </a:ln>
          <a:effectLst/>
        </p:spPr>
        <p:txBody>
          <a:bodyPr>
            <a:spAutoFit/>
          </a:bodyPr>
          <a:lstStyle/>
          <a:p>
            <a:r>
              <a:rPr lang="ja-JP" altLang="en-US" dirty="0"/>
              <a:t>行（薬の種類）の</a:t>
            </a:r>
            <a:r>
              <a:rPr lang="en-US" altLang="ja-JP" dirty="0"/>
              <a:t>p-</a:t>
            </a:r>
            <a:r>
              <a:rPr lang="ja-JP" altLang="en-US" dirty="0"/>
              <a:t>値</a:t>
            </a:r>
            <a:r>
              <a:rPr lang="ja-JP" altLang="en-US" dirty="0" smtClean="0"/>
              <a:t>は</a:t>
            </a:r>
            <a:r>
              <a:rPr lang="en-US" altLang="ja-JP" dirty="0" smtClean="0"/>
              <a:t>1.66×10</a:t>
            </a:r>
            <a:r>
              <a:rPr lang="en-US" altLang="ja-JP" baseline="30000" dirty="0" smtClean="0"/>
              <a:t>-5</a:t>
            </a:r>
            <a:r>
              <a:rPr lang="ja-JP" altLang="en-US" dirty="0" smtClean="0"/>
              <a:t>なので</a:t>
            </a:r>
            <a:r>
              <a:rPr lang="ja-JP" altLang="en-US" dirty="0"/>
              <a:t>，薬の効果</a:t>
            </a:r>
            <a:r>
              <a:rPr lang="ja-JP" altLang="en-US" dirty="0" smtClean="0"/>
              <a:t>は</a:t>
            </a:r>
            <a:r>
              <a:rPr lang="en-US" altLang="ja-JP" dirty="0" smtClean="0"/>
              <a:t>5</a:t>
            </a:r>
            <a:r>
              <a:rPr lang="ja-JP" altLang="en-US" dirty="0" smtClean="0"/>
              <a:t>％</a:t>
            </a:r>
            <a:r>
              <a:rPr lang="ja-JP" altLang="en-US" dirty="0"/>
              <a:t>の有意水準</a:t>
            </a:r>
            <a:r>
              <a:rPr lang="ja-JP" altLang="en-US" dirty="0" smtClean="0"/>
              <a:t>で有意</a:t>
            </a:r>
            <a:r>
              <a:rPr lang="ja-JP" altLang="en-US" dirty="0"/>
              <a:t>で</a:t>
            </a:r>
            <a:r>
              <a:rPr lang="ja-JP" altLang="en-US" dirty="0" smtClean="0"/>
              <a:t>ある</a:t>
            </a:r>
            <a:endParaRPr lang="ja-JP" altLang="en-US" dirty="0"/>
          </a:p>
        </p:txBody>
      </p:sp>
      <p:sp>
        <p:nvSpPr>
          <p:cNvPr id="7" name="Text Box 7"/>
          <p:cNvSpPr txBox="1">
            <a:spLocks noChangeArrowheads="1"/>
          </p:cNvSpPr>
          <p:nvPr/>
        </p:nvSpPr>
        <p:spPr bwMode="auto">
          <a:xfrm>
            <a:off x="392112" y="4669705"/>
            <a:ext cx="8496300" cy="830997"/>
          </a:xfrm>
          <a:prstGeom prst="rect">
            <a:avLst/>
          </a:prstGeom>
          <a:noFill/>
          <a:ln w="38100">
            <a:noFill/>
            <a:miter lim="800000"/>
            <a:headEnd/>
            <a:tailEnd/>
          </a:ln>
          <a:effectLst/>
        </p:spPr>
        <p:txBody>
          <a:bodyPr>
            <a:spAutoFit/>
          </a:bodyPr>
          <a:lstStyle/>
          <a:p>
            <a:r>
              <a:rPr lang="ja-JP" altLang="en-US" dirty="0"/>
              <a:t>列（餌の種類）の</a:t>
            </a:r>
            <a:r>
              <a:rPr lang="en-US" altLang="ja-JP" dirty="0"/>
              <a:t>p-</a:t>
            </a:r>
            <a:r>
              <a:rPr lang="ja-JP" altLang="en-US" dirty="0"/>
              <a:t>値</a:t>
            </a:r>
            <a:r>
              <a:rPr lang="ja-JP" altLang="en-US" dirty="0" smtClean="0"/>
              <a:t>は</a:t>
            </a:r>
            <a:r>
              <a:rPr lang="en-US" altLang="ja-JP" dirty="0" smtClean="0"/>
              <a:t>0.001</a:t>
            </a:r>
            <a:r>
              <a:rPr lang="ja-JP" altLang="en-US" dirty="0" smtClean="0"/>
              <a:t>なので</a:t>
            </a:r>
            <a:r>
              <a:rPr lang="ja-JP" altLang="en-US" dirty="0"/>
              <a:t>，餌の効果</a:t>
            </a:r>
            <a:r>
              <a:rPr lang="ja-JP" altLang="en-US" dirty="0" smtClean="0"/>
              <a:t>は</a:t>
            </a:r>
            <a:r>
              <a:rPr lang="en-US" altLang="ja-JP" dirty="0" smtClean="0"/>
              <a:t>5</a:t>
            </a:r>
            <a:r>
              <a:rPr lang="ja-JP" altLang="en-US" dirty="0" smtClean="0"/>
              <a:t>％</a:t>
            </a:r>
            <a:r>
              <a:rPr lang="ja-JP" altLang="en-US" dirty="0"/>
              <a:t>の有意水準</a:t>
            </a:r>
            <a:r>
              <a:rPr lang="ja-JP" altLang="en-US" dirty="0" smtClean="0"/>
              <a:t>で有意</a:t>
            </a:r>
            <a:r>
              <a:rPr lang="ja-JP" altLang="en-US" dirty="0"/>
              <a:t>で</a:t>
            </a:r>
            <a:r>
              <a:rPr lang="ja-JP" altLang="en-US" dirty="0" smtClean="0"/>
              <a:t>ある</a:t>
            </a:r>
            <a:endParaRPr lang="ja-JP" altLang="en-US" dirty="0"/>
          </a:p>
        </p:txBody>
      </p:sp>
      <p:sp>
        <p:nvSpPr>
          <p:cNvPr id="8" name="Text Box 9"/>
          <p:cNvSpPr txBox="1">
            <a:spLocks noChangeArrowheads="1"/>
          </p:cNvSpPr>
          <p:nvPr/>
        </p:nvSpPr>
        <p:spPr bwMode="auto">
          <a:xfrm>
            <a:off x="392112" y="5733256"/>
            <a:ext cx="8496300" cy="830997"/>
          </a:xfrm>
          <a:prstGeom prst="rect">
            <a:avLst/>
          </a:prstGeom>
          <a:noFill/>
          <a:ln w="38100">
            <a:noFill/>
            <a:miter lim="800000"/>
            <a:headEnd/>
            <a:tailEnd/>
          </a:ln>
          <a:effectLst/>
        </p:spPr>
        <p:txBody>
          <a:bodyPr>
            <a:spAutoFit/>
          </a:bodyPr>
          <a:lstStyle/>
          <a:p>
            <a:r>
              <a:rPr lang="ja-JP" altLang="en-US" dirty="0"/>
              <a:t>交互作用の</a:t>
            </a:r>
            <a:r>
              <a:rPr lang="en-US" altLang="ja-JP" dirty="0"/>
              <a:t>p-</a:t>
            </a:r>
            <a:r>
              <a:rPr lang="ja-JP" altLang="en-US" dirty="0"/>
              <a:t>値</a:t>
            </a:r>
            <a:r>
              <a:rPr lang="ja-JP" altLang="en-US" dirty="0" smtClean="0"/>
              <a:t>は</a:t>
            </a:r>
            <a:r>
              <a:rPr lang="en-US" altLang="ja-JP" dirty="0" smtClean="0"/>
              <a:t>0.010</a:t>
            </a:r>
            <a:r>
              <a:rPr lang="ja-JP" altLang="en-US" dirty="0" smtClean="0"/>
              <a:t>なので</a:t>
            </a:r>
            <a:r>
              <a:rPr lang="ja-JP" altLang="en-US" dirty="0"/>
              <a:t>，交互作用</a:t>
            </a:r>
            <a:r>
              <a:rPr lang="ja-JP" altLang="en-US" dirty="0" smtClean="0"/>
              <a:t>は</a:t>
            </a:r>
            <a:r>
              <a:rPr lang="en-US" altLang="ja-JP" dirty="0" smtClean="0"/>
              <a:t>5</a:t>
            </a:r>
            <a:r>
              <a:rPr lang="ja-JP" altLang="en-US" dirty="0" smtClean="0"/>
              <a:t>％</a:t>
            </a:r>
            <a:r>
              <a:rPr lang="ja-JP" altLang="en-US" dirty="0"/>
              <a:t>の有意水準</a:t>
            </a:r>
            <a:r>
              <a:rPr lang="ja-JP" altLang="en-US" dirty="0" smtClean="0"/>
              <a:t>で有意</a:t>
            </a:r>
            <a:r>
              <a:rPr lang="ja-JP" altLang="en-US" dirty="0"/>
              <a:t>で</a:t>
            </a:r>
            <a:r>
              <a:rPr lang="ja-JP" altLang="en-US" dirty="0" smtClean="0"/>
              <a:t>ある</a:t>
            </a:r>
            <a:endParaRPr lang="ja-JP" altLang="en-US" dirty="0"/>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341300975"/>
      </p:ext>
    </p:extLst>
  </p:cSld>
  <p:clrMapOvr>
    <a:masterClrMapping/>
  </p:clrMapOvr>
  <mc:AlternateContent xmlns:mc="http://schemas.openxmlformats.org/markup-compatibility/2006">
    <mc:Choice xmlns:p14="http://schemas.microsoft.com/office/powerpoint/2010/main" Requires="p14">
      <p:transition spd="slow" p14:dur="2000" advTm="71585"/>
    </mc:Choice>
    <mc:Fallback>
      <p:transition spd="slow" advTm="715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0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620549" grpId="0" animBg="1"/>
    </p:bldLst>
  </p:timing>
  <p:extLst>
    <p:ext uri="{3A86A75C-4F4B-4683-9AE1-C65F6400EC91}">
      <p14:laserTraceLst xmlns:p14="http://schemas.microsoft.com/office/powerpoint/2010/main">
        <p14:tracePtLst>
          <p14:tracePt t="3530" x="3022600" y="5149850"/>
          <p14:tracePt t="4228" x="3016250" y="5156200"/>
          <p14:tracePt t="4239" x="3022600" y="5156200"/>
          <p14:tracePt t="4295" x="3022600" y="5149850"/>
          <p14:tracePt t="4359" x="3022600" y="5143500"/>
          <p14:tracePt t="4383" x="3028950" y="5143500"/>
          <p14:tracePt t="4451" x="3028950" y="5149850"/>
          <p14:tracePt t="4459" x="3035300" y="5143500"/>
          <p14:tracePt t="4487" x="3028950" y="5143500"/>
          <p14:tracePt t="4535" x="3035300" y="5143500"/>
          <p14:tracePt t="4571" x="3035300" y="5149850"/>
          <p14:tracePt t="4607" x="3035300" y="5143500"/>
          <p14:tracePt t="4639" x="3035300" y="5137150"/>
          <p14:tracePt t="4667" x="3035300" y="5143500"/>
          <p14:tracePt t="4719" x="3041650" y="5149850"/>
          <p14:tracePt t="4759" x="3041650" y="5143500"/>
          <p14:tracePt t="4780" x="3041650" y="5149850"/>
          <p14:tracePt t="4835" x="3041650" y="5156200"/>
          <p14:tracePt t="4871" x="3041650" y="5162550"/>
          <p14:tracePt t="4975" x="3041650" y="5168900"/>
          <p14:tracePt t="4991" x="3041650" y="5175250"/>
          <p14:tracePt t="5019" x="3041650" y="5181600"/>
          <p14:tracePt t="5059" x="3041650" y="5187950"/>
          <p14:tracePt t="5199" x="3048000" y="5187950"/>
          <p14:tracePt t="5319" x="3054350" y="5187950"/>
          <p14:tracePt t="5351" x="3060700" y="5187950"/>
          <p14:tracePt t="5375" x="3060700" y="5181600"/>
          <p14:tracePt t="5387" x="3067050" y="5175250"/>
          <p14:tracePt t="5411" x="3060700" y="5175250"/>
          <p14:tracePt t="5455" x="3054350" y="5181600"/>
          <p14:tracePt t="5479" x="3054350" y="5187950"/>
          <p14:tracePt t="5495" x="3048000" y="5194300"/>
          <p14:tracePt t="5507" x="3041650" y="5200650"/>
          <p14:tracePt t="5524" x="3035300" y="5194300"/>
          <p14:tracePt t="5539" x="3028950" y="5200650"/>
          <p14:tracePt t="5548" x="3022600" y="5200650"/>
          <p14:tracePt t="5563" x="3016250" y="5200650"/>
          <p14:tracePt t="5580" x="3009900" y="5207000"/>
          <p14:tracePt t="5616" x="3009900" y="5200650"/>
          <p14:tracePt t="5703" x="3003550" y="5194300"/>
          <p14:tracePt t="5727" x="2997200" y="5194300"/>
          <p14:tracePt t="5755" x="2990850" y="5200650"/>
          <p14:tracePt t="5772" x="2984500" y="5207000"/>
          <p14:tracePt t="5779" x="2978150" y="5207000"/>
          <p14:tracePt t="5799" x="2971800" y="5213350"/>
          <p14:tracePt t="5839" x="2959100" y="5213350"/>
          <p14:tracePt t="8478" x="3079750" y="5308600"/>
          <p14:tracePt t="8478" x="3092450" y="5283200"/>
          <p14:tracePt t="8493" x="3111500" y="5257800"/>
          <p14:tracePt t="8493" x="3130550" y="5219700"/>
          <p14:tracePt t="8508" x="3162300" y="5181600"/>
          <p14:tracePt t="8508" x="3194050" y="5143500"/>
          <p14:tracePt t="8526" x="3213100" y="5111750"/>
          <p14:tracePt t="8552" x="3282950" y="5035550"/>
          <p14:tracePt t="8561" x="3352800" y="4965700"/>
          <p14:tracePt t="8574" x="3429000" y="4889500"/>
          <p14:tracePt t="8574" x="3600450" y="4724400"/>
          <p14:tracePt t="8592" x="3695700" y="4635500"/>
          <p14:tracePt t="8592" x="3790950" y="4552950"/>
          <p14:tracePt t="8609" x="3917950" y="4451350"/>
          <p14:tracePt t="8609" x="3994150" y="4387850"/>
          <p14:tracePt t="8626" x="4083050" y="4318000"/>
          <p14:tracePt t="8626" x="4254500" y="4197350"/>
          <p14:tracePt t="8642" x="4343400" y="4140200"/>
          <p14:tracePt t="8642" x="4425950" y="4083050"/>
          <p14:tracePt t="8659" x="4508500" y="4032250"/>
          <p14:tracePt t="8659" x="4578350" y="3975100"/>
          <p14:tracePt t="8676" x="4654550" y="3924300"/>
          <p14:tracePt t="8676" x="4724400" y="3879850"/>
          <p14:tracePt t="8692" x="4787900" y="3829050"/>
          <p14:tracePt t="8692" x="4914900" y="3733800"/>
          <p14:tracePt t="8709" x="4972050" y="3689350"/>
          <p14:tracePt t="8709" x="5029200" y="3644900"/>
          <p14:tracePt t="8726" x="5080000" y="3600450"/>
          <p14:tracePt t="8726" x="5130800" y="3556000"/>
          <p14:tracePt t="8743" x="5181600" y="3511550"/>
          <p14:tracePt t="8743" x="5226050" y="3467100"/>
          <p14:tracePt t="8743" x="5270500" y="3422650"/>
          <p14:tracePt t="8761" x="5308600" y="3371850"/>
          <p14:tracePt t="8761" x="5353050" y="3327400"/>
          <p14:tracePt t="8777" x="5397500" y="3276600"/>
          <p14:tracePt t="8777" x="5441950" y="3232150"/>
          <p14:tracePt t="8794" x="5492750" y="3181350"/>
          <p14:tracePt t="8794" x="5543550" y="3136900"/>
          <p14:tracePt t="8810" x="5594350" y="3092450"/>
          <p14:tracePt t="8810" x="5645150" y="3048000"/>
          <p14:tracePt t="8810" x="5702300" y="3009900"/>
          <p14:tracePt t="8829" x="5759450" y="2971800"/>
          <p14:tracePt t="8841" x="5816600" y="2940050"/>
          <p14:tracePt t="8841" x="5930900" y="2882900"/>
          <p14:tracePt t="8862" x="5988050" y="2863850"/>
          <p14:tracePt t="8862" x="6045200" y="2844800"/>
          <p14:tracePt t="8876" x="6102350" y="2825750"/>
          <p14:tracePt t="8876" x="6159500" y="2813050"/>
          <p14:tracePt t="8893" x="6216650" y="2800350"/>
          <p14:tracePt t="8893" x="6273800" y="2787650"/>
          <p14:tracePt t="8910" x="6330950" y="2774950"/>
          <p14:tracePt t="8910" x="6388100" y="2768600"/>
          <p14:tracePt t="8910" x="6445250" y="2762250"/>
          <p14:tracePt t="8929" x="6496050" y="2762250"/>
          <p14:tracePt t="8929" x="6546850" y="2762250"/>
          <p14:tracePt t="8944" x="6591300" y="2768600"/>
          <p14:tracePt t="8944" x="6635750" y="2768600"/>
          <p14:tracePt t="8962" x="6680200" y="2774950"/>
          <p14:tracePt t="8962" x="6711950" y="2781300"/>
          <p14:tracePt t="8977" x="6750050" y="2787650"/>
          <p14:tracePt t="8977" x="6781800" y="2794000"/>
          <p14:tracePt t="8994" x="6813550" y="2794000"/>
          <p14:tracePt t="8994" x="6870700" y="2800350"/>
          <p14:tracePt t="9011" x="6889750" y="2806700"/>
          <p14:tracePt t="9011" x="6908800" y="2806700"/>
          <p14:tracePt t="9027" x="6915150" y="2813050"/>
          <p14:tracePt t="9027" x="6908800" y="2825750"/>
          <p14:tracePt t="9044" x="6889750" y="2844800"/>
          <p14:tracePt t="9044" x="6807200" y="2901950"/>
          <p14:tracePt t="9061" x="6743700" y="2940050"/>
          <p14:tracePt t="9061" x="6661150" y="2997200"/>
          <p14:tracePt t="9077" x="6559550" y="3060700"/>
          <p14:tracePt t="9077" x="6445250" y="3143250"/>
          <p14:tracePt t="9298" x="1657350" y="6026150"/>
          <p14:tracePt t="9310" x="1612900" y="6045200"/>
          <p14:tracePt t="9310" x="1504950" y="6102350"/>
          <p14:tracePt t="9328" x="1441450" y="6134100"/>
          <p14:tracePt t="9328" x="1371600" y="6165850"/>
          <p14:tracePt t="9345" x="1308100" y="6203950"/>
          <p14:tracePt t="9345" x="1257300" y="6235700"/>
          <p14:tracePt t="9362" x="1206500" y="6261100"/>
          <p14:tracePt t="9362" x="1168400" y="6280150"/>
          <p14:tracePt t="9362" x="1136650" y="6305550"/>
          <p14:tracePt t="9380" x="1104900" y="6324600"/>
          <p14:tracePt t="9393" x="1079500" y="6350000"/>
          <p14:tracePt t="9393" x="1060450" y="6369050"/>
          <p14:tracePt t="9412" x="1028700" y="6394450"/>
          <p14:tracePt t="9428" x="1003300" y="6419850"/>
          <p14:tracePt t="9443" x="977900" y="6438900"/>
          <p14:tracePt t="9443" x="946150" y="6457950"/>
          <p14:tracePt t="9462" x="920750" y="6477000"/>
          <p14:tracePt t="10064" x="673100" y="6375400"/>
          <p14:tracePt t="10064" x="711200" y="6305550"/>
          <p14:tracePt t="10081" x="762000" y="6229350"/>
          <p14:tracePt t="10081" x="831850" y="6146800"/>
          <p14:tracePt t="10097" x="908050" y="6057900"/>
          <p14:tracePt t="10097" x="1003300" y="5975350"/>
          <p14:tracePt t="10114" x="1117600" y="5880100"/>
          <p14:tracePt t="10114" x="1377950" y="5670550"/>
          <p14:tracePt t="10131" x="1536700" y="5556250"/>
          <p14:tracePt t="10131" x="1701800" y="5435600"/>
          <p14:tracePt t="10148" x="1879600" y="5302250"/>
          <p14:tracePt t="10148" x="2076450" y="5175250"/>
          <p14:tracePt t="10165" x="2286000" y="5041900"/>
          <p14:tracePt t="10165" x="2711450" y="4775200"/>
          <p14:tracePt t="10181" x="2933700" y="4648200"/>
          <p14:tracePt t="10181" x="3162300" y="4527550"/>
          <p14:tracePt t="10198" x="3403600" y="4413250"/>
          <p14:tracePt t="10198" x="3632200" y="4305300"/>
          <p14:tracePt t="10214" x="3854450" y="4197350"/>
          <p14:tracePt t="10214" x="4064000" y="4095750"/>
          <p14:tracePt t="10231" x="4298950" y="3994150"/>
          <p14:tracePt t="10231" x="4718050" y="3797300"/>
          <p14:tracePt t="10250" x="4921250" y="3708400"/>
          <p14:tracePt t="10250" x="5099050" y="3619500"/>
          <p14:tracePt t="10265" x="5276850" y="3543300"/>
          <p14:tracePt t="10265" x="5448300" y="3467100"/>
          <p14:tracePt t="10282" x="5607050" y="3409950"/>
          <p14:tracePt t="10282" x="5740400" y="3352800"/>
          <p14:tracePt t="10298" x="5873750" y="3308350"/>
          <p14:tracePt t="10298" x="6000750" y="3270250"/>
          <p14:tracePt t="10298" x="6108700" y="3232150"/>
          <p14:tracePt t="10317" x="6210300" y="3206750"/>
          <p14:tracePt t="10330" x="6299200" y="3175000"/>
          <p14:tracePt t="10330" x="6375400" y="3155950"/>
          <p14:tracePt t="10349" x="6508750" y="3117850"/>
          <p14:tracePt t="10349" x="6565900" y="3098800"/>
          <p14:tracePt t="10365" x="6610350" y="3086100"/>
          <p14:tracePt t="10365" x="6648450" y="3073400"/>
          <p14:tracePt t="10382" x="6680200" y="3060700"/>
          <p14:tracePt t="10382" x="6705600" y="3054350"/>
          <p14:tracePt t="10398" x="6718300" y="3048000"/>
          <p14:tracePt t="10398" x="6724650" y="3041650"/>
          <p14:tracePt t="10416" x="6724650" y="3035300"/>
          <p14:tracePt t="10416" x="6718300" y="3028950"/>
          <p14:tracePt t="10432" x="6711950" y="3022600"/>
          <p14:tracePt t="10432" x="6699250" y="3016250"/>
          <p14:tracePt t="10449" x="6680200" y="3003550"/>
          <p14:tracePt t="10449" x="6661150" y="2990850"/>
          <p14:tracePt t="10466" x="6642100" y="2971800"/>
          <p14:tracePt t="10466" x="6597650" y="2933700"/>
          <p14:tracePt t="10482" x="6578600" y="2901950"/>
          <p14:tracePt t="10482" x="6553200" y="2870200"/>
          <p14:tracePt t="10499" x="6534150" y="2825750"/>
          <p14:tracePt t="10499" x="6515100" y="2781300"/>
          <p14:tracePt t="10516" x="6502400" y="2724150"/>
          <p14:tracePt t="10516" x="6496050" y="2660650"/>
          <p14:tracePt t="10532" x="6489700" y="2584450"/>
          <p14:tracePt t="10532" x="6483350" y="2419350"/>
          <p14:tracePt t="10549" x="6489700" y="2330450"/>
          <p14:tracePt t="10549" x="6496050" y="2241550"/>
          <p14:tracePt t="10566" x="6508750" y="2146300"/>
          <p14:tracePt t="10566" x="6521450" y="2051050"/>
          <p14:tracePt t="10583" x="6534150" y="1955800"/>
          <p14:tracePt t="10583" x="6553200" y="1866900"/>
          <p14:tracePt t="10583" x="6578600" y="1778000"/>
          <p14:tracePt t="10601" x="6604000" y="1695450"/>
          <p14:tracePt t="10614" x="6629400" y="1619250"/>
          <p14:tracePt t="10614" x="6705600" y="1485900"/>
          <p14:tracePt t="10634" x="6743700" y="1428750"/>
          <p14:tracePt t="10634" x="6788150" y="1377950"/>
          <p14:tracePt t="10650" x="6832600" y="1333500"/>
          <p14:tracePt t="10650" x="6883400" y="1295400"/>
          <p14:tracePt t="10666" x="6927850" y="1270000"/>
          <p14:tracePt t="10666" x="6978650" y="1244600"/>
          <p14:tracePt t="10666" x="7029450" y="1225550"/>
          <p14:tracePt t="10685" x="7080250" y="1212850"/>
          <p14:tracePt t="10697" x="7124700" y="1206500"/>
          <p14:tracePt t="10697" x="7226300" y="1200150"/>
          <p14:tracePt t="10717" x="7277100" y="1212850"/>
          <p14:tracePt t="10717" x="7327900" y="1225550"/>
          <p14:tracePt t="10733" x="7372350" y="1244600"/>
          <p14:tracePt t="10733" x="7423150" y="1270000"/>
          <p14:tracePt t="10750" x="7473950" y="1301750"/>
          <p14:tracePt t="10750" x="7524750" y="1339850"/>
          <p14:tracePt t="10766" x="7569200" y="1377950"/>
          <p14:tracePt t="10766" x="7658100" y="1466850"/>
          <p14:tracePt t="10783" x="7702550" y="1517650"/>
          <p14:tracePt t="10783" x="7740650" y="1574800"/>
          <p14:tracePt t="10800" x="7772400" y="1631950"/>
          <p14:tracePt t="10800" x="7810500" y="1695450"/>
          <p14:tracePt t="10816" x="7835900" y="1758950"/>
          <p14:tracePt t="10816" x="7861300" y="1835150"/>
          <p14:tracePt t="10833" x="7886700" y="1911350"/>
          <p14:tracePt t="10833" x="7924800" y="2070100"/>
          <p14:tracePt t="10850" x="7931150" y="2152650"/>
          <p14:tracePt t="10850" x="7943850" y="2228850"/>
          <p14:tracePt t="10866" x="7943850" y="2305050"/>
          <p14:tracePt t="10866" x="7943850" y="2381250"/>
          <p14:tracePt t="10884" x="7931150" y="2444750"/>
          <p14:tracePt t="10884" x="7918450" y="2508250"/>
          <p14:tracePt t="10902" x="7861300" y="2622550"/>
          <p14:tracePt t="10902" x="7823200" y="2667000"/>
          <p14:tracePt t="10918" x="7778750" y="2711450"/>
          <p14:tracePt t="10918" x="7727950" y="2749550"/>
          <p14:tracePt t="10934" x="7670800" y="2787650"/>
          <p14:tracePt t="10934" x="7613650" y="2819400"/>
          <p14:tracePt t="10951" x="7556500" y="2844800"/>
          <p14:tracePt t="10951" x="7493000" y="2870200"/>
          <p14:tracePt t="10951" x="7429500" y="2889250"/>
          <p14:tracePt t="10971" x="7372350" y="2908300"/>
          <p14:tracePt t="10982" x="7315200" y="2927350"/>
          <p14:tracePt t="10982" x="7258050" y="2940050"/>
          <p14:tracePt t="11002" x="7143750" y="2959100"/>
          <p14:tracePt t="11002" x="7092950" y="2965450"/>
          <p14:tracePt t="11018" x="7042150" y="2971800"/>
          <p14:tracePt t="11018" x="6997700" y="2978150"/>
          <p14:tracePt t="11034" x="6953250" y="2984500"/>
          <p14:tracePt t="11034" x="6915150" y="2984500"/>
          <p14:tracePt t="11034" x="6883400" y="2990850"/>
          <p14:tracePt t="11053" x="6851650" y="2997200"/>
          <p14:tracePt t="11065" x="6819900" y="2997200"/>
          <p14:tracePt t="11065" x="6775450" y="3009900"/>
          <p14:tracePt t="11084" x="6756400" y="3022600"/>
          <p14:tracePt t="11084" x="6737350" y="3028950"/>
          <p14:tracePt t="11101" x="6718300" y="3035300"/>
          <p14:tracePt t="11101" x="6705600" y="3048000"/>
          <p14:tracePt t="11118" x="6692900" y="3054350"/>
          <p14:tracePt t="11118" x="6686550" y="3060700"/>
          <p14:tracePt t="11134" x="6673850" y="3067050"/>
          <p14:tracePt t="11134" x="6661150" y="3086100"/>
          <p14:tracePt t="11151" x="6654800" y="3092450"/>
          <p14:tracePt t="11151" x="6654800" y="3098800"/>
          <p14:tracePt t="11167" x="6648450" y="3105150"/>
          <p14:tracePt t="11167" x="6642100" y="3105150"/>
          <p14:tracePt t="11185" x="6642100" y="3117850"/>
          <p14:tracePt t="11200" x="6635750" y="3111500"/>
          <p14:tracePt t="11248" x="6635750" y="3105150"/>
          <p14:tracePt t="11260" x="6629400" y="3098800"/>
          <p14:tracePt t="11270" x="6629400" y="3092450"/>
          <p14:tracePt t="11285" x="6629400" y="3086100"/>
          <p14:tracePt t="11285" x="6635750" y="3079750"/>
          <p14:tracePt t="11302" x="6635750" y="3073400"/>
          <p14:tracePt t="11302" x="6635750" y="3067050"/>
          <p14:tracePt t="11318" x="6642100" y="3067050"/>
          <p14:tracePt t="11333" x="6648450" y="3054350"/>
          <p14:tracePt t="11350" x="6654800" y="3048000"/>
          <p14:tracePt t="11350" x="6661150" y="3048000"/>
          <p14:tracePt t="11370" x="6673850" y="3048000"/>
          <p14:tracePt t="11370" x="6680200" y="3048000"/>
          <p14:tracePt t="11385" x="6686550" y="3048000"/>
          <p14:tracePt t="11385" x="6692900" y="3048000"/>
          <p14:tracePt t="11402" x="6699250" y="3054350"/>
          <p14:tracePt t="11402" x="6705600" y="3054350"/>
          <p14:tracePt t="11418" x="6711950" y="3067050"/>
          <p14:tracePt t="11433" x="6718300" y="3073400"/>
          <p14:tracePt t="11450" x="6718300" y="3079750"/>
          <p14:tracePt t="11450" x="6724650" y="3086100"/>
          <p14:tracePt t="11469" x="6724650" y="3092450"/>
          <p14:tracePt t="11469" x="6724650" y="3098800"/>
          <p14:tracePt t="11486" x="6731000" y="3105150"/>
          <p14:tracePt t="11486" x="6737350" y="3105150"/>
          <p14:tracePt t="11502" x="6743700" y="3111500"/>
          <p14:tracePt t="11502" x="6750050" y="3111500"/>
          <p14:tracePt t="11519" x="6762750" y="3117850"/>
          <p14:tracePt t="11519" x="6769100" y="3117850"/>
          <p14:tracePt t="11536" x="6775450" y="3117850"/>
          <p14:tracePt t="11536" x="6788150" y="3117850"/>
          <p14:tracePt t="11552" x="6794500" y="3117850"/>
          <p14:tracePt t="11552" x="6807200" y="3117850"/>
          <p14:tracePt t="11570" x="6813550" y="3117850"/>
          <p14:tracePt t="11570" x="6819900" y="3117850"/>
          <p14:tracePt t="11586" x="6826250" y="3117850"/>
          <p14:tracePt t="11601" x="6832600" y="3111500"/>
          <p14:tracePt t="11618" x="6838950" y="3111500"/>
          <p14:tracePt t="11634" x="6845300" y="3105150"/>
          <p14:tracePt t="11651" x="6845300" y="3111500"/>
          <p14:tracePt t="11729" x="6851650" y="3117850"/>
          <p14:tracePt t="11781" x="6858000" y="3111500"/>
          <p14:tracePt t="11809" x="6858000" y="3105150"/>
          <p14:tracePt t="11841" x="6858000" y="3098800"/>
          <p14:tracePt t="11929" x="6864350" y="3098800"/>
          <p14:tracePt t="11953" x="6870700" y="3092450"/>
          <p14:tracePt t="11977" x="6877050" y="3092450"/>
          <p14:tracePt t="12005" x="6883400" y="3092450"/>
          <p14:tracePt t="12029" x="6889750" y="3086100"/>
          <p14:tracePt t="12049" x="6896100" y="3086100"/>
          <p14:tracePt t="12089" x="6902450" y="3079750"/>
          <p14:tracePt t="12117" x="6902450" y="3086100"/>
          <p14:tracePt t="12201" x="6908800" y="3086100"/>
          <p14:tracePt t="12237" x="6915150" y="3079750"/>
          <p14:tracePt t="12261" x="6921500" y="3073400"/>
          <p14:tracePt t="12281" x="6927850" y="3079750"/>
          <p14:tracePt t="12313" x="6934200" y="3079750"/>
          <p14:tracePt t="12349" x="6940550" y="3073400"/>
          <p14:tracePt t="12441" x="6940550" y="3079750"/>
          <p14:tracePt t="12461" x="6946900" y="3073400"/>
          <p14:tracePt t="12493" x="6953250" y="3073400"/>
          <p14:tracePt t="12516" x="6959600" y="3067050"/>
          <p14:tracePt t="12536" x="6965950" y="3067050"/>
          <p14:tracePt t="12553" x="6972300" y="3067050"/>
          <p14:tracePt t="12569" x="6978650" y="3067050"/>
          <p14:tracePt t="12581" x="6985000" y="3067050"/>
          <p14:tracePt t="12597" x="6991350" y="3067050"/>
          <p14:tracePt t="12621" x="6997700" y="3067050"/>
          <p14:tracePt t="12649" x="6997700" y="3073400"/>
          <p14:tracePt t="12681" x="6991350" y="3067050"/>
          <p14:tracePt t="12717" x="6985000" y="3060700"/>
          <p14:tracePt t="12741" x="6978650" y="3060700"/>
          <p14:tracePt t="12761" x="6985000" y="3054350"/>
          <p14:tracePt t="12809" x="6997700" y="3054350"/>
          <p14:tracePt t="12821" x="7004050" y="3048000"/>
          <p14:tracePt t="12837" x="7010400" y="3048000"/>
          <p14:tracePt t="12845" x="7016750" y="3041650"/>
          <p14:tracePt t="12861" x="7023100" y="3041650"/>
          <p14:tracePt t="12877" x="7029450" y="3035300"/>
          <p14:tracePt t="12921" x="7029450" y="3041650"/>
          <p14:tracePt t="13001" x="7035800" y="3041650"/>
          <p14:tracePt t="13129" x="7042150" y="3041650"/>
          <p14:tracePt t="13169" x="7048500" y="3041650"/>
          <p14:tracePt t="13188" x="7054850" y="3041650"/>
          <p14:tracePt t="13213" x="7061200" y="3035300"/>
          <p14:tracePt t="13229" x="7067550" y="3035300"/>
          <p14:tracePt t="13249" x="7073900" y="3028950"/>
          <p14:tracePt t="13265" x="7080250" y="3035300"/>
          <p14:tracePt t="13297" x="7073900" y="3035300"/>
          <p14:tracePt t="13325" x="7067550" y="3035300"/>
          <p14:tracePt t="13349" x="7061200" y="3035300"/>
          <p14:tracePt t="13361" x="7067550" y="3035300"/>
          <p14:tracePt t="13429" x="7073900" y="3028950"/>
          <p14:tracePt t="13445" x="7080250" y="3035300"/>
          <p14:tracePt t="13469" x="7080250" y="3041650"/>
          <p14:tracePt t="13513" x="7086600" y="3035300"/>
          <p14:tracePt t="13557" x="7080250" y="3028950"/>
          <p14:tracePt t="13589" x="7073900" y="3028950"/>
          <p14:tracePt t="13609" x="7067550" y="3035300"/>
          <p14:tracePt t="13657" x="7067550" y="3028950"/>
          <p14:tracePt t="13721" x="7067550" y="3035300"/>
          <p14:tracePt t="13745" x="7067550" y="3041650"/>
          <p14:tracePt t="13769" x="7061200" y="3041650"/>
          <p14:tracePt t="13789" x="7067550" y="3041650"/>
          <p14:tracePt t="13857" x="7073900" y="3035300"/>
          <p14:tracePt t="13873" x="7080250" y="3035300"/>
          <p14:tracePt t="13889" x="7086600" y="3035300"/>
          <p14:tracePt t="13901" x="7092950" y="3035300"/>
          <p14:tracePt t="13917" x="7099300" y="3041650"/>
          <p14:tracePt t="13941" x="7099300" y="3048000"/>
          <p14:tracePt t="13957" x="7099300" y="3054350"/>
          <p14:tracePt t="13969" x="7092950" y="3054350"/>
          <p14:tracePt t="14009" x="7086600" y="3054350"/>
          <p14:tracePt t="14037" x="7080250" y="3048000"/>
          <p14:tracePt t="14081" x="7086600" y="3041650"/>
          <p14:tracePt t="14129" x="7086600" y="3035300"/>
          <p14:tracePt t="14181" x="7086600" y="3041650"/>
          <p14:tracePt t="14241" x="7080250" y="3048000"/>
          <p14:tracePt t="14269" x="7073900" y="3041650"/>
          <p14:tracePt t="14345" x="7080250" y="3041650"/>
          <p14:tracePt t="14397" x="7086600" y="3035300"/>
          <p14:tracePt t="14413" x="7099300" y="3035300"/>
          <p14:tracePt t="14438" x="7105650" y="3035300"/>
          <p14:tracePt t="14449" x="7112000" y="3035300"/>
          <p14:tracePt t="14466" x="7112000" y="3028950"/>
          <p14:tracePt t="14482" x="7112000" y="3035300"/>
          <p14:tracePt t="14502" x="7105650" y="3041650"/>
          <p14:tracePt t="14526" x="7099300" y="3041650"/>
          <p14:tracePt t="14542" x="7092950" y="3041650"/>
          <p14:tracePt t="14549" x="7086600" y="3041650"/>
          <p14:tracePt t="14561" x="7080250" y="3048000"/>
          <p14:tracePt t="14578" x="7073900" y="3048000"/>
          <p14:tracePt t="14594" x="7067550" y="3054350"/>
          <p14:tracePt t="14611" x="7073900" y="3054350"/>
          <p14:tracePt t="14661" x="7073900" y="3048000"/>
          <p14:tracePt t="14689" x="7073900" y="3041650"/>
          <p14:tracePt t="14714" x="7073900" y="3048000"/>
          <p14:tracePt t="14773" x="7073900" y="3054350"/>
          <p14:tracePt t="14789" x="7080250" y="3054350"/>
          <p14:tracePt t="14894" x="7073900" y="3054350"/>
          <p14:tracePt t="14954" x="7067550" y="3048000"/>
          <p14:tracePt t="14982" x="7067550" y="3054350"/>
          <p14:tracePt t="15021" x="7061200" y="3054350"/>
          <p14:tracePt t="15066" x="7054850" y="3054350"/>
          <p14:tracePt t="15101" x="7061200" y="3060700"/>
          <p14:tracePt t="15202" x="7067550" y="3060700"/>
          <p14:tracePt t="15229" x="7061200" y="3060700"/>
          <p14:tracePt t="15278" x="7054850" y="3060700"/>
          <p14:tracePt t="15290" x="7048500" y="3060700"/>
          <p14:tracePt t="15305" x="7042150" y="3060700"/>
          <p14:tracePt t="15329" x="7042150" y="3067050"/>
          <p14:tracePt t="15373" x="7029450" y="3060700"/>
          <p14:tracePt t="15426" x="7029450" y="3067050"/>
          <p14:tracePt t="15478" x="7035800" y="3067050"/>
          <p14:tracePt t="15493" x="7042150" y="3067050"/>
          <p14:tracePt t="15521" x="7048500" y="3060700"/>
          <p14:tracePt t="15538" x="7054850" y="3060700"/>
          <p14:tracePt t="15630" x="7048500" y="3060700"/>
          <p14:tracePt t="15710" x="7042150" y="3060700"/>
          <p14:tracePt t="15726" x="7035800" y="3067050"/>
          <p14:tracePt t="15742" x="7042150" y="3060700"/>
          <p14:tracePt t="15802" x="7035800" y="3067050"/>
          <p14:tracePt t="15822" x="7029450" y="3067050"/>
          <p14:tracePt t="15898" x="7029450" y="3060700"/>
          <p14:tracePt t="15930" x="7035800" y="3060700"/>
          <p14:tracePt t="15958" x="7029450" y="3067050"/>
          <p14:tracePt t="16002" x="7023100" y="3067050"/>
          <p14:tracePt t="16018" x="7016750" y="3067050"/>
          <p14:tracePt t="16042" x="7023100" y="3067050"/>
          <p14:tracePt t="16102" x="7029450" y="3067050"/>
          <p14:tracePt t="16145" x="7035800" y="3067050"/>
          <p14:tracePt t="16190" x="7029450" y="3067050"/>
          <p14:tracePt t="16206" x="7023100" y="3073400"/>
          <p14:tracePt t="16242" x="7016750" y="3073400"/>
          <p14:tracePt t="16290" x="7016750" y="3079750"/>
          <p14:tracePt t="16326" x="7010400" y="3079750"/>
          <p14:tracePt t="16354" x="7004050" y="3079750"/>
          <p14:tracePt t="16386" x="6997700" y="3086100"/>
          <p14:tracePt t="16430" x="6997700" y="3092450"/>
          <p14:tracePt t="16462" x="6991350" y="3086100"/>
          <p14:tracePt t="16506" x="6985000" y="3079750"/>
          <p14:tracePt t="16521" x="6985000" y="3073400"/>
          <p14:tracePt t="16558" x="6991350" y="3073400"/>
          <p14:tracePt t="16574" x="6997700" y="3079750"/>
          <p14:tracePt t="16594" x="7004050" y="3079750"/>
          <p14:tracePt t="16610" x="7016750" y="3079750"/>
          <p14:tracePt t="16626" x="7023100" y="3079750"/>
          <p14:tracePt t="16642" x="7029450" y="3079750"/>
          <p14:tracePt t="16654" x="7035800" y="3079750"/>
          <p14:tracePt t="16670" x="7035800" y="3086100"/>
          <p14:tracePt t="16686" x="7042150" y="3086100"/>
          <p14:tracePt t="16701" x="7048500" y="3086100"/>
          <p14:tracePt t="16717" x="7054850" y="3092450"/>
          <p14:tracePt t="16730" x="7061200" y="3086100"/>
          <p14:tracePt t="16746" x="7067550" y="3086100"/>
          <p14:tracePt t="16754" x="7073900" y="3079750"/>
          <p14:tracePt t="16771" x="7080250" y="3079750"/>
          <p14:tracePt t="16786" x="7086600" y="3079750"/>
          <p14:tracePt t="16786" x="7092950" y="3079750"/>
          <p14:tracePt t="16805" x="7099300" y="3079750"/>
          <p14:tracePt t="16823" x="7105650" y="3086100"/>
          <p14:tracePt t="16839" x="7112000" y="3086100"/>
          <p14:tracePt t="16874" x="7105650" y="3086100"/>
          <p14:tracePt t="16898" x="7099300" y="3086100"/>
          <p14:tracePt t="16910" x="7092950" y="3086100"/>
          <p14:tracePt t="16926" x="7086600" y="3086100"/>
          <p14:tracePt t="16942" x="7080250" y="3086100"/>
          <p14:tracePt t="16955" x="7080250" y="3092450"/>
          <p14:tracePt t="16978" x="7086600" y="3086100"/>
          <p14:tracePt t="17030" x="7092950" y="3086100"/>
          <p14:tracePt t="17046" x="7099300" y="3079750"/>
          <p14:tracePt t="17062" x="7105650" y="3079750"/>
          <p14:tracePt t="17074" x="7112000" y="3079750"/>
          <p14:tracePt t="17091" x="7118350" y="3079750"/>
          <p14:tracePt t="17107" x="7124700" y="3079750"/>
          <p14:tracePt t="17123" x="7131050" y="3079750"/>
          <p14:tracePt t="17138" x="7137400" y="3079750"/>
          <p14:tracePt t="17153" x="7143750" y="3079750"/>
          <p14:tracePt t="17170" x="7131050" y="3079750"/>
          <p14:tracePt t="17234" x="7124700" y="3079750"/>
          <p14:tracePt t="17242" x="7118350" y="3079750"/>
          <p14:tracePt t="17242" x="7105650" y="3079750"/>
          <p14:tracePt t="17255" x="7092950" y="3073400"/>
          <p14:tracePt t="17255" x="7080250" y="3073400"/>
          <p14:tracePt t="17272" x="7061200" y="3067050"/>
          <p14:tracePt t="17272" x="7042150" y="3067050"/>
          <p14:tracePt t="17289" x="7023100" y="3060700"/>
          <p14:tracePt t="17289" x="7004050" y="3054350"/>
          <p14:tracePt t="17306" x="6985000" y="3041650"/>
          <p14:tracePt t="17306" x="6934200" y="3016250"/>
          <p14:tracePt t="17323" x="6915150" y="3003550"/>
          <p14:tracePt t="17323" x="6889750" y="2984500"/>
          <p14:tracePt t="17340" x="6864350" y="2971800"/>
          <p14:tracePt t="17340" x="6838950" y="2946400"/>
          <p14:tracePt t="17356" x="6813550" y="2927350"/>
          <p14:tracePt t="17356" x="6794500" y="2908300"/>
          <p14:tracePt t="17356" x="6769100" y="2882900"/>
          <p14:tracePt t="17375" x="6743700" y="2863850"/>
          <p14:tracePt t="17388" x="6724650" y="2838450"/>
          <p14:tracePt t="17388" x="6692900" y="2787650"/>
          <p14:tracePt t="17407" x="6680200" y="2762250"/>
          <p14:tracePt t="17407" x="6667500" y="2736850"/>
          <p14:tracePt t="17423" x="6661150" y="2705100"/>
          <p14:tracePt t="17423" x="6654800" y="2679700"/>
          <p14:tracePt t="17423" x="6654800" y="2647950"/>
          <p14:tracePt t="17442" x="6654800" y="2622550"/>
          <p14:tracePt t="17455" x="6654800" y="2597150"/>
          <p14:tracePt t="17455" x="6661150" y="2565400"/>
          <p14:tracePt t="17455" x="6673850" y="2540000"/>
          <p14:tracePt t="17476" x="6686550" y="2514600"/>
          <p14:tracePt t="17488" x="6705600" y="2489200"/>
          <p14:tracePt t="17488" x="6762750" y="2438400"/>
          <p14:tracePt t="17506" x="6794500" y="2413000"/>
          <p14:tracePt t="17506" x="6832600" y="2393950"/>
          <p14:tracePt t="17523" x="6877050" y="2368550"/>
          <p14:tracePt t="17523" x="6915150" y="2349500"/>
          <p14:tracePt t="17523" x="6959600" y="2330450"/>
          <p14:tracePt t="17542" x="7004050" y="2311400"/>
          <p14:tracePt t="17542" x="7048500" y="2292350"/>
          <p14:tracePt t="17557" x="7092950" y="2279650"/>
          <p14:tracePt t="17557" x="7137400" y="2266950"/>
          <p14:tracePt t="17574" x="7188200" y="2260600"/>
          <p14:tracePt t="17574" x="7239000" y="2254250"/>
          <p14:tracePt t="17590" x="7289800" y="2247900"/>
          <p14:tracePt t="17590" x="7340600" y="2247900"/>
          <p14:tracePt t="17607" x="7391400" y="2247900"/>
          <p14:tracePt t="17607" x="7493000" y="2260600"/>
          <p14:tracePt t="17623" x="7543800" y="2266950"/>
          <p14:tracePt t="17623" x="7588250" y="2279650"/>
          <p14:tracePt t="17640" x="7632700" y="2298700"/>
          <p14:tracePt t="17640" x="7670800" y="2317750"/>
          <p14:tracePt t="17657" x="7708900" y="2343150"/>
          <p14:tracePt t="17657" x="7772400" y="2393950"/>
          <p14:tracePt t="17676" x="7797800" y="2419350"/>
          <p14:tracePt t="17676" x="7816850" y="2444750"/>
          <p14:tracePt t="17690" x="7842250" y="2470150"/>
          <p14:tracePt t="17690" x="7854950" y="2501900"/>
          <p14:tracePt t="17707" x="7874000" y="2527300"/>
          <p14:tracePt t="17707" x="7880350" y="2552700"/>
          <p14:tracePt t="17724" x="7893050" y="2578100"/>
          <p14:tracePt t="17724" x="7893050" y="2603500"/>
          <p14:tracePt t="17724" x="7899400" y="2628900"/>
          <p14:tracePt t="17742" x="7893050" y="2654300"/>
          <p14:tracePt t="17755" x="7886700" y="2679700"/>
          <p14:tracePt t="17755" x="7867650" y="2730500"/>
          <p14:tracePt t="17774" x="7848600" y="2749550"/>
          <p14:tracePt t="17774" x="7829550" y="2768600"/>
          <p14:tracePt t="17792" x="7810500" y="2781300"/>
          <p14:tracePt t="17792" x="7785100" y="2800350"/>
          <p14:tracePt t="17808" x="7759700" y="2813050"/>
          <p14:tracePt t="17808" x="7734300" y="2825750"/>
          <p14:tracePt t="17808" x="7702550" y="2838450"/>
          <p14:tracePt t="17827" x="7670800" y="2844800"/>
          <p14:tracePt t="17839" x="7639050" y="2857500"/>
          <p14:tracePt t="17839" x="7569200" y="2870200"/>
          <p14:tracePt t="17858" x="7531100" y="2876550"/>
          <p14:tracePt t="17858" x="7493000" y="2882900"/>
          <p14:tracePt t="17875" x="7454900" y="2889250"/>
          <p14:tracePt t="17875" x="7416800" y="2895600"/>
          <p14:tracePt t="17891" x="7378700" y="2901950"/>
          <p14:tracePt t="17891" x="7340600" y="2901950"/>
          <p14:tracePt t="17908" x="7308850" y="2908300"/>
          <p14:tracePt t="17908" x="7239000" y="2908300"/>
          <p14:tracePt t="17924" x="7213600" y="2908300"/>
          <p14:tracePt t="17924" x="7188200" y="2908300"/>
          <p14:tracePt t="17941" x="7169150" y="2908300"/>
          <p14:tracePt t="17941" x="7143750" y="2908300"/>
          <p14:tracePt t="17958" x="7131050" y="2908300"/>
          <p14:tracePt t="17958" x="7099300" y="2908300"/>
          <p14:tracePt t="17977" x="7086600" y="2908300"/>
          <p14:tracePt t="17977" x="7080250" y="2901950"/>
          <p14:tracePt t="17992" x="7067550" y="2901950"/>
          <p14:tracePt t="17992" x="7061200" y="2901950"/>
          <p14:tracePt t="18008" x="7054850" y="2901950"/>
          <p14:tracePt t="18030" x="7048500" y="2895600"/>
          <p14:tracePt t="18074" x="7042150" y="2895600"/>
          <p14:tracePt t="18127" x="7029450" y="2895600"/>
          <p14:tracePt t="18154" x="7023100" y="2895600"/>
          <p14:tracePt t="18170" x="7010400" y="2889250"/>
          <p14:tracePt t="18194" x="7004050" y="2889250"/>
          <p14:tracePt t="18210" x="6997700" y="2882900"/>
          <p14:tracePt t="18222" x="6991350" y="2889250"/>
          <p14:tracePt t="18298" x="6985000" y="2895600"/>
          <p14:tracePt t="18322" x="6972300" y="2901950"/>
          <p14:tracePt t="18334" x="6965950" y="2908300"/>
          <p14:tracePt t="18351" x="6959600" y="2914650"/>
          <p14:tracePt t="18366" x="6953250" y="2921000"/>
          <p14:tracePt t="18382" x="6946900" y="2933700"/>
          <p14:tracePt t="18395" x="6940550" y="2940050"/>
          <p14:tracePt t="18411" x="6934200" y="2940050"/>
          <p14:tracePt t="18427" x="6934200" y="2946400"/>
          <p14:tracePt t="18443" x="6940550" y="2952750"/>
          <p14:tracePt t="18463" x="6946900" y="2959100"/>
          <p14:tracePt t="18479" x="6953250" y="2959100"/>
          <p14:tracePt t="18495" x="6965950" y="2959100"/>
          <p14:tracePt t="18511" x="6972300" y="2965450"/>
          <p14:tracePt t="18525" x="6978650" y="2965450"/>
          <p14:tracePt t="18546" x="6978650" y="2971800"/>
          <p14:tracePt t="18570" x="6978650" y="2978150"/>
          <p14:tracePt t="18582" x="6985000" y="2978150"/>
          <p14:tracePt t="18598" x="6985000" y="2984500"/>
          <p14:tracePt t="18614" x="6985000" y="2990850"/>
          <p14:tracePt t="18634" x="6991350" y="2997200"/>
          <p14:tracePt t="18690" x="6997700" y="2997200"/>
          <p14:tracePt t="18727" x="6991350" y="2997200"/>
          <p14:tracePt t="18930" x="6985000" y="3003550"/>
          <p14:tracePt t="18982" x="6978650" y="3003550"/>
          <p14:tracePt t="19018" x="6985000" y="2997200"/>
          <p14:tracePt t="19063" x="6978650" y="2990850"/>
          <p14:tracePt t="19174" x="6972300" y="2990850"/>
          <p14:tracePt t="19190" x="6965950" y="2997200"/>
          <p14:tracePt t="19206" x="6959600" y="2997200"/>
          <p14:tracePt t="19222" x="6953250" y="2997200"/>
          <p14:tracePt t="19258" x="6965950" y="2997200"/>
          <p14:tracePt t="19343" x="6965950" y="2990850"/>
          <p14:tracePt t="19363" x="6972300" y="2984500"/>
          <p14:tracePt t="19387" x="6978650" y="2984500"/>
          <p14:tracePt t="19423" x="6972300" y="2978150"/>
          <p14:tracePt t="19463" x="6972300" y="2971800"/>
          <p14:tracePt t="19483" x="6972300" y="2965450"/>
          <p14:tracePt t="19506" x="6972300" y="2959100"/>
          <p14:tracePt t="19535" x="6965950" y="2959100"/>
          <p14:tracePt t="19583" x="6959600" y="2959100"/>
          <p14:tracePt t="19618" x="6953250" y="2959100"/>
          <p14:tracePt t="19643" x="6953250" y="2952750"/>
          <p14:tracePt t="19782" x="6946900" y="2952750"/>
          <p14:tracePt t="19831" x="6946900" y="2959100"/>
          <p14:tracePt t="19851" x="6940550" y="2965450"/>
          <p14:tracePt t="19883" x="6946900" y="2971800"/>
          <p14:tracePt t="19951" x="6946900" y="2978150"/>
          <p14:tracePt t="20003" x="6946900" y="2971800"/>
          <p14:tracePt t="20167" x="6940550" y="2971800"/>
          <p14:tracePt t="20314" x="6946900" y="2971800"/>
          <p14:tracePt t="20435" x="6940550" y="2971800"/>
          <p14:tracePt t="20495" x="6934200" y="2978150"/>
          <p14:tracePt t="20527" x="6927850" y="2984500"/>
          <p14:tracePt t="20551" x="6921500" y="2978150"/>
          <p14:tracePt t="20743" x="6921500" y="2984500"/>
          <p14:tracePt t="20803" x="6915150" y="2990850"/>
          <p14:tracePt t="20915" x="6921500" y="2997200"/>
          <p14:tracePt t="21495" x="6915150" y="2997200"/>
          <p14:tracePt t="21555" x="6908800" y="2990850"/>
          <p14:tracePt t="21667" x="6902450" y="2990850"/>
          <p14:tracePt t="21683" x="6896100" y="2990850"/>
          <p14:tracePt t="21695" x="6889750" y="2990850"/>
          <p14:tracePt t="21751" x="6896100" y="2990850"/>
          <p14:tracePt t="21839" x="6902450" y="2990850"/>
          <p14:tracePt t="21871" x="6896100" y="2990850"/>
          <p14:tracePt t="21935" x="6889750" y="2997200"/>
          <p14:tracePt t="21967" x="6883400" y="2997200"/>
          <p14:tracePt t="22415" x="6877050" y="2997200"/>
          <p14:tracePt t="22483" x="6877050" y="2990850"/>
          <p14:tracePt t="22663" x="6877050" y="2984500"/>
          <p14:tracePt t="22755" x="6877050" y="2978150"/>
          <p14:tracePt t="22784" x="6870700" y="2971800"/>
          <p14:tracePt t="22835" x="6870700" y="2965450"/>
          <p14:tracePt t="22943" x="6877050" y="2971800"/>
          <p14:tracePt t="22980" x="6883400" y="2971800"/>
          <p14:tracePt t="23115" x="6877050" y="2978150"/>
          <p14:tracePt t="23175" x="6864350" y="2971800"/>
          <p14:tracePt t="23191" x="6858000" y="2978150"/>
          <p14:tracePt t="23204" x="6851650" y="2978150"/>
          <p14:tracePt t="23219" x="6845300" y="2978150"/>
          <p14:tracePt t="23235" x="6838950" y="2978150"/>
          <p14:tracePt t="23255" x="6832600" y="2984500"/>
          <p14:tracePt t="23280" x="6826250" y="2984500"/>
          <p14:tracePt t="23303" x="6819900" y="2984500"/>
          <p14:tracePt t="23311" x="6813550" y="2984500"/>
          <p14:tracePt t="23325" x="6807200" y="2990850"/>
          <p14:tracePt t="23325" x="6800850" y="2990850"/>
          <p14:tracePt t="23344" x="6794500" y="2997200"/>
          <p14:tracePt t="23344" x="6781800" y="2997200"/>
          <p14:tracePt t="23360" x="6775450" y="3003550"/>
          <p14:tracePt t="23360" x="6750050" y="3003550"/>
          <p14:tracePt t="23377" x="6743700" y="3009900"/>
          <p14:tracePt t="23377" x="6731000" y="3016250"/>
          <p14:tracePt t="23393" x="6718300" y="3016250"/>
          <p14:tracePt t="23393" x="6705600" y="3022600"/>
          <p14:tracePt t="23410" x="6692900" y="3022600"/>
          <p14:tracePt t="23410" x="6680200" y="3028950"/>
          <p14:tracePt t="23427" x="6673850" y="3028950"/>
          <p14:tracePt t="23427" x="6642100" y="3035300"/>
          <p14:tracePt t="23445" x="6629400" y="3041650"/>
          <p14:tracePt t="23445" x="6610350" y="3048000"/>
          <p14:tracePt t="23461" x="6591300" y="3054350"/>
          <p14:tracePt t="23461" x="6572250" y="3054350"/>
          <p14:tracePt t="23478" x="6546850" y="3060700"/>
          <p14:tracePt t="23478" x="6521450" y="3073400"/>
          <p14:tracePt t="23478" x="6496050" y="3079750"/>
          <p14:tracePt t="23496" x="6464300" y="3086100"/>
          <p14:tracePt t="23509" x="6432550" y="3098800"/>
          <p14:tracePt t="23509" x="6350000" y="3130550"/>
          <p14:tracePt t="23529" x="6299200" y="3149600"/>
          <p14:tracePt t="23529" x="6248400" y="3168650"/>
          <p14:tracePt t="23545" x="6197600" y="3194050"/>
          <p14:tracePt t="23545" x="6140450" y="3225800"/>
          <p14:tracePt t="23561" x="6076950" y="3257550"/>
          <p14:tracePt t="23561" x="6007100" y="3295650"/>
          <p14:tracePt t="23561" x="5937250" y="3333750"/>
          <p14:tracePt t="23580" x="5867400" y="3378200"/>
          <p14:tracePt t="23592" x="5797550" y="3422650"/>
          <p14:tracePt t="23592" x="5645150" y="3524250"/>
          <p14:tracePt t="23613" x="5575300" y="3575050"/>
          <p14:tracePt t="23613" x="5499100" y="3619500"/>
          <p14:tracePt t="23628" x="5429250" y="3663950"/>
          <p14:tracePt t="23628" x="5365750" y="3708400"/>
          <p14:tracePt t="23644" x="5308600" y="3746500"/>
          <p14:tracePt t="23644" x="5257800" y="3790950"/>
          <p14:tracePt t="23662" x="5207000" y="3822700"/>
          <p14:tracePt t="23662" x="5124450" y="3879850"/>
          <p14:tracePt t="23678" x="5092700" y="3905250"/>
          <p14:tracePt t="23678" x="5060950" y="3930650"/>
          <p14:tracePt t="23695" x="5029200" y="3949700"/>
          <p14:tracePt t="23695" x="5010150" y="3962400"/>
          <p14:tracePt t="23711" x="4997450" y="3975100"/>
          <p14:tracePt t="23711" x="4984750" y="3987800"/>
          <p14:tracePt t="23729" x="4972050" y="4000500"/>
          <p14:tracePt t="23729" x="4965700" y="4013200"/>
          <p14:tracePt t="23744" x="4959350" y="4019550"/>
          <p14:tracePt t="23744" x="4959350" y="4025900"/>
          <p14:tracePt t="23762" x="4953000" y="4032250"/>
          <p14:tracePt t="23762" x="4946650" y="4038600"/>
          <p14:tracePt t="23779" x="4933950" y="4044950"/>
          <p14:tracePt t="23779" x="4908550" y="4064000"/>
          <p14:tracePt t="23797" x="4889500" y="4083050"/>
          <p14:tracePt t="23797" x="4870450" y="4095750"/>
          <p14:tracePt t="23813" x="4851400" y="4108450"/>
          <p14:tracePt t="23813" x="4819650" y="4127500"/>
          <p14:tracePt t="23829" x="4794250" y="4146550"/>
          <p14:tracePt t="23829" x="4762500" y="4165600"/>
          <p14:tracePt t="23845" x="4730750" y="4184650"/>
          <p14:tracePt t="23845" x="4699000" y="4203700"/>
          <p14:tracePt t="23845" x="4660900" y="4222750"/>
          <p14:tracePt t="23865" x="4629150" y="4241800"/>
          <p14:tracePt t="23877" x="4591050" y="4254500"/>
          <p14:tracePt t="23877" x="4559300" y="4273550"/>
          <p14:tracePt t="23897" x="4483100" y="4298950"/>
          <p14:tracePt t="23897" x="4438650" y="4311650"/>
          <p14:tracePt t="23912" x="4400550" y="4324350"/>
          <p14:tracePt t="23912" x="4362450" y="4337050"/>
          <p14:tracePt t="23929" x="4318000" y="4343400"/>
          <p14:tracePt t="23929" x="4286250" y="4356100"/>
          <p14:tracePt t="23945" x="4248150" y="4362450"/>
          <p14:tracePt t="23945" x="4216400" y="4375150"/>
          <p14:tracePt t="23945" x="4184650" y="4381500"/>
          <p14:tracePt t="23965" x="4152900" y="4387850"/>
          <p14:tracePt t="23965" x="4121150" y="4394200"/>
          <p14:tracePt t="23979" x="4095750" y="4394200"/>
          <p14:tracePt t="23979" x="4070350" y="4394200"/>
          <p14:tracePt t="23996" x="4044950" y="4394200"/>
          <p14:tracePt t="23996" x="4019550" y="4394200"/>
          <p14:tracePt t="24012" x="4006850" y="4387850"/>
          <p14:tracePt t="24012" x="3987800" y="4381500"/>
          <p14:tracePt t="24012" x="3981450" y="4368800"/>
          <p14:tracePt t="24032" x="3981450" y="4356100"/>
          <p14:tracePt t="24032" x="3987800" y="4337050"/>
          <p14:tracePt t="24046" x="4000500" y="4311650"/>
          <p14:tracePt t="24046" x="4025900" y="4286250"/>
          <p14:tracePt t="24063" x="4064000" y="4254500"/>
          <p14:tracePt t="24063" x="4114800" y="4216400"/>
          <p14:tracePt t="24079" x="4171950" y="4178300"/>
          <p14:tracePt t="24079" x="4318000" y="4089400"/>
          <p14:tracePt t="24096" x="4400550" y="4038600"/>
          <p14:tracePt t="24096" x="4489450" y="3981450"/>
          <p14:tracePt t="24113" x="4584700" y="3924300"/>
          <p14:tracePt t="24113" x="4686300" y="3867150"/>
          <p14:tracePt t="24129" x="4794250" y="3810000"/>
          <p14:tracePt t="24129" x="4908550" y="3746500"/>
          <p14:tracePt t="24146" x="5022850" y="3689350"/>
          <p14:tracePt t="24146" x="5149850" y="3625850"/>
          <p14:tracePt t="24146" x="5276850" y="3568700"/>
          <p14:tracePt t="24165" x="5410200" y="3517900"/>
          <p14:tracePt t="24165" x="5537200" y="3473450"/>
          <p14:tracePt t="24180" x="5676900" y="3429000"/>
          <p14:tracePt t="24180" x="5810250" y="3384550"/>
          <p14:tracePt t="24197" x="5943600" y="3352800"/>
          <p14:tracePt t="24197" x="6076950" y="3321050"/>
          <p14:tracePt t="24213" x="6197600" y="3289300"/>
          <p14:tracePt t="24213" x="6318250" y="3263900"/>
          <p14:tracePt t="24213" x="6426200" y="3244850"/>
          <p14:tracePt t="24232" x="6527800" y="3225800"/>
          <p14:tracePt t="24245" x="6616700" y="3206750"/>
          <p14:tracePt t="24245" x="6769100" y="3187700"/>
          <p14:tracePt t="24265" x="6826250" y="3175000"/>
          <p14:tracePt t="24265" x="6877050" y="3168650"/>
          <p14:tracePt t="24280" x="6915150" y="3162300"/>
          <p14:tracePt t="24280" x="6946900" y="3155950"/>
          <p14:tracePt t="24297" x="6972300" y="3155950"/>
          <p14:tracePt t="24297" x="6985000" y="3155950"/>
          <p14:tracePt t="24314" x="6991350" y="3149600"/>
          <p14:tracePt t="24329" x="6985000" y="3149600"/>
          <p14:tracePt t="24329" x="6953250" y="3149600"/>
          <p14:tracePt t="24347" x="6934200" y="3143250"/>
          <p14:tracePt t="24347" x="6908800" y="3136900"/>
          <p14:tracePt t="24364" x="6877050" y="3130550"/>
          <p14:tracePt t="24364" x="6851650" y="3124200"/>
          <p14:tracePt t="24380" x="6819900" y="3111500"/>
          <p14:tracePt t="24380" x="6750050" y="3079750"/>
          <p14:tracePt t="24397" x="6718300" y="3060700"/>
          <p14:tracePt t="24397" x="6686550" y="3041650"/>
          <p14:tracePt t="24414" x="6661150" y="3022600"/>
          <p14:tracePt t="24414" x="6629400" y="2997200"/>
          <p14:tracePt t="24431" x="6604000" y="2971800"/>
          <p14:tracePt t="24431" x="6578600" y="2946400"/>
          <p14:tracePt t="24447" x="6553200" y="2914650"/>
          <p14:tracePt t="24447" x="6515100" y="2851150"/>
          <p14:tracePt t="24465" x="6502400" y="2813050"/>
          <p14:tracePt t="24465" x="6496050" y="2781300"/>
          <p14:tracePt t="24481" x="6489700" y="2743200"/>
          <p14:tracePt t="24481" x="6489700" y="2705100"/>
          <p14:tracePt t="24497" x="6496050" y="2667000"/>
          <p14:tracePt t="24497" x="6508750" y="2628900"/>
          <p14:tracePt t="24497" x="6527800" y="2590800"/>
          <p14:tracePt t="24516" x="6559550" y="2552700"/>
          <p14:tracePt t="24529" x="6591300" y="2520950"/>
          <p14:tracePt t="24529" x="6686550" y="2451100"/>
          <p14:tracePt t="24548" x="6737350" y="2419350"/>
          <p14:tracePt t="24548" x="6800850" y="2387600"/>
          <p14:tracePt t="24565" x="6870700" y="2362200"/>
          <p14:tracePt t="24565" x="6934200" y="2330450"/>
          <p14:tracePt t="24581" x="7010400" y="2311400"/>
          <p14:tracePt t="24581" x="7080250" y="2286000"/>
          <p14:tracePt t="24581" x="7150100" y="2273300"/>
          <p14:tracePt t="24600" x="7219950" y="2260600"/>
          <p14:tracePt t="24613" x="7296150" y="2254250"/>
          <p14:tracePt t="24613" x="7435850" y="2247900"/>
          <p14:tracePt t="24633" x="7505700" y="2254250"/>
          <p14:tracePt t="24633" x="7569200" y="2260600"/>
          <p14:tracePt t="24648" x="7632700" y="2273300"/>
          <p14:tracePt t="24648" x="7696200" y="2286000"/>
          <p14:tracePt t="24664" x="7747000" y="2305050"/>
          <p14:tracePt t="24664" x="7791450" y="2330450"/>
          <p14:tracePt t="24664" x="7829550" y="2355850"/>
          <p14:tracePt t="24684" x="7854950" y="2387600"/>
          <p14:tracePt t="24684" x="7874000" y="2425700"/>
          <p14:tracePt t="24699" x="7886700" y="2470150"/>
          <p14:tracePt t="24699" x="7893050" y="2514600"/>
          <p14:tracePt t="24715" x="7886700" y="2565400"/>
          <p14:tracePt t="24715" x="7874000" y="2609850"/>
          <p14:tracePt t="24731" x="7854950" y="2660650"/>
          <p14:tracePt t="24731" x="7823200" y="2705100"/>
          <p14:tracePt t="24749" x="7785100" y="2749550"/>
          <p14:tracePt t="24749" x="7683500" y="2844800"/>
          <p14:tracePt t="24765" x="7620000" y="2889250"/>
          <p14:tracePt t="24765" x="7550150" y="2933700"/>
          <p14:tracePt t="24782" x="7473950" y="2971800"/>
          <p14:tracePt t="24782" x="7391400" y="3016250"/>
          <p14:tracePt t="24799" x="7296150" y="3060700"/>
          <p14:tracePt t="24799" x="7086600" y="3155950"/>
          <p14:tracePt t="24817" x="6965950" y="3200400"/>
          <p14:tracePt t="24817" x="6838950" y="3251200"/>
          <p14:tracePt t="24833" x="6699250" y="3308350"/>
          <p14:tracePt t="24833" x="6553200" y="3365500"/>
          <p14:tracePt t="24849" x="6400800" y="3429000"/>
          <p14:tracePt t="24849" x="6242050" y="3492500"/>
          <p14:tracePt t="24865" x="6083300" y="3562350"/>
          <p14:tracePt t="24865" x="5918200" y="3638550"/>
          <p14:tracePt t="24865" x="5746750" y="3714750"/>
          <p14:tracePt t="24884" x="5581650" y="3790950"/>
          <p14:tracePt t="24897" x="5416550" y="3860800"/>
          <p14:tracePt t="24897" x="5092700" y="4006850"/>
          <p14:tracePt t="24916" x="4933950" y="4076700"/>
          <p14:tracePt t="24916" x="4781550" y="4146550"/>
          <p14:tracePt t="24932" x="4629150" y="4210050"/>
          <p14:tracePt t="24932" x="4476750" y="4273550"/>
          <p14:tracePt t="24949" x="4330700" y="4330700"/>
          <p14:tracePt t="24949" x="4191000" y="4394200"/>
          <p14:tracePt t="24949" x="4051300" y="4457700"/>
          <p14:tracePt t="24969" x="3917950" y="4521200"/>
          <p14:tracePt t="24981" x="3790950" y="4584700"/>
          <p14:tracePt t="24981" x="3556000" y="4711700"/>
          <p14:tracePt t="25000" x="3448050" y="4775200"/>
          <p14:tracePt t="25000" x="3346450" y="4845050"/>
          <p14:tracePt t="25016" x="3251200" y="4908550"/>
          <p14:tracePt t="25016" x="3162300" y="4972050"/>
          <p14:tracePt t="25033" x="3073400" y="5035550"/>
          <p14:tracePt t="25033" x="2990850" y="5092700"/>
          <p14:tracePt t="25049" x="2914650" y="5156200"/>
          <p14:tracePt t="25049" x="2768600" y="5276850"/>
          <p14:tracePt t="25066" x="2698750" y="5334000"/>
          <p14:tracePt t="25066" x="2635250" y="5397500"/>
          <p14:tracePt t="25083" x="2578100" y="5461000"/>
          <p14:tracePt t="25083" x="2520950" y="5518150"/>
          <p14:tracePt t="25099" x="2470150" y="5575300"/>
          <p14:tracePt t="25099" x="2381250" y="5683250"/>
          <p14:tracePt t="25116" x="2336800" y="5734050"/>
          <p14:tracePt t="25116" x="2298700" y="5784850"/>
          <p14:tracePt t="25133" x="2260600" y="5822950"/>
          <p14:tracePt t="25133" x="2222500" y="5867400"/>
          <p14:tracePt t="25150" x="2184400" y="5905500"/>
          <p14:tracePt t="25150" x="2146300" y="5937250"/>
          <p14:tracePt t="25166" x="2108200" y="5975350"/>
          <p14:tracePt t="25166" x="2070100" y="6007100"/>
          <p14:tracePt t="25166" x="2038350" y="6032500"/>
          <p14:tracePt t="25185" x="2006600" y="6064250"/>
          <p14:tracePt t="25185" x="1974850" y="6089650"/>
          <p14:tracePt t="25201" x="1943100" y="6115050"/>
          <p14:tracePt t="25201" x="1917700" y="6134100"/>
          <p14:tracePt t="25218" x="1892300" y="6153150"/>
          <p14:tracePt t="25218" x="1866900" y="6172200"/>
          <p14:tracePt t="25234" x="1847850" y="6191250"/>
          <p14:tracePt t="25234" x="1822450" y="6203950"/>
          <p14:tracePt t="25234" x="1803400" y="6210300"/>
          <p14:tracePt t="25252" x="1784350" y="6216650"/>
          <p14:tracePt t="25265" x="1765300" y="6223000"/>
          <p14:tracePt t="25265" x="1739900" y="6229350"/>
          <p14:tracePt t="25285" x="1733550" y="6229350"/>
          <p14:tracePt t="25299" x="1733550" y="6216650"/>
          <p14:tracePt t="25299" x="1739900" y="6216650"/>
          <p14:tracePt t="25317" x="1758950" y="6210300"/>
          <p14:tracePt t="25317" x="1784350" y="6203950"/>
          <p14:tracePt t="25334" x="1809750" y="6197600"/>
          <p14:tracePt t="25334" x="1854200" y="6197600"/>
          <p14:tracePt t="25334" x="1898650" y="6197600"/>
          <p14:tracePt t="25353" x="1955800" y="6203950"/>
          <p14:tracePt t="25353" x="2025650" y="6203950"/>
          <p14:tracePt t="25368" x="2101850" y="6210300"/>
          <p14:tracePt t="25368" x="2184400" y="6216650"/>
          <p14:tracePt t="25384" x="2279650" y="6229350"/>
          <p14:tracePt t="25384" x="2374900" y="6235700"/>
          <p14:tracePt t="25400" x="2482850" y="6242050"/>
          <p14:tracePt t="25400" x="2711450" y="6248400"/>
          <p14:tracePt t="25418" x="2832100" y="6248400"/>
          <p14:tracePt t="25418" x="2952750" y="6242050"/>
          <p14:tracePt t="25434" x="3073400" y="6235700"/>
          <p14:tracePt t="25434" x="3194050" y="6229350"/>
          <p14:tracePt t="25451" x="3314700" y="6216650"/>
          <p14:tracePt t="25451" x="3429000" y="6210300"/>
          <p14:tracePt t="25468" x="3543300" y="6197600"/>
          <p14:tracePt t="25468" x="3759200" y="6178550"/>
          <p14:tracePt t="25485" x="3867150" y="6178550"/>
          <p14:tracePt t="25485" x="3962400" y="6172200"/>
          <p14:tracePt t="25501" x="4057650" y="6172200"/>
          <p14:tracePt t="25501" x="4140200" y="6165850"/>
          <p14:tracePt t="25517" x="4222750" y="6165850"/>
          <p14:tracePt t="25517" x="4298950" y="6159500"/>
          <p14:tracePt t="25517" x="4362450" y="6153150"/>
          <p14:tracePt t="25537" x="4425950" y="6153150"/>
          <p14:tracePt t="25549" x="4476750" y="6140450"/>
          <p14:tracePt t="25549" x="4565650" y="6121400"/>
          <p14:tracePt t="25569" x="4597400" y="6115050"/>
          <p14:tracePt t="25569" x="4629150" y="6108700"/>
          <p14:tracePt t="25585" x="4660900" y="6102350"/>
          <p14:tracePt t="25585" x="4686300" y="6096000"/>
          <p14:tracePt t="25601" x="4705350" y="6096000"/>
          <p14:tracePt t="25601" x="4724400" y="6096000"/>
          <p14:tracePt t="25618" x="4737100" y="6096000"/>
          <p14:tracePt t="25618" x="4749800" y="6096000"/>
          <p14:tracePt t="25618" x="4756150" y="6096000"/>
          <p14:tracePt t="25637" x="4762500" y="6096000"/>
          <p14:tracePt t="25650" x="4762500" y="6102350"/>
          <p14:tracePt t="25650" x="4762500" y="6108700"/>
          <p14:tracePt t="25668" x="4762500" y="6115050"/>
          <p14:tracePt t="25683" x="4762500" y="6121400"/>
          <p14:tracePt t="25683" x="4756150" y="6127750"/>
          <p14:tracePt t="25702" x="4756150" y="6134100"/>
          <p14:tracePt t="25702" x="4756150" y="6153150"/>
          <p14:tracePt t="25718" x="4756150" y="6165850"/>
          <p14:tracePt t="25733" x="4756150" y="6172200"/>
          <p14:tracePt t="25733" x="4756150" y="6178550"/>
          <p14:tracePt t="25752" x="4762500" y="6184900"/>
          <p14:tracePt t="25767" x="4768850" y="6191250"/>
          <p14:tracePt t="25784" x="4775200" y="6197600"/>
          <p14:tracePt t="25800" x="4781550" y="6197600"/>
          <p14:tracePt t="25817" x="4781550" y="6203950"/>
          <p14:tracePt t="25834" x="4781550" y="6210300"/>
          <p14:tracePt t="25851" x="4781550" y="6216650"/>
          <p14:tracePt t="25867" x="4775200" y="6223000"/>
          <p14:tracePt t="25884" x="4768850" y="6223000"/>
          <p14:tracePt t="25904" x="4768850" y="6216650"/>
          <p14:tracePt t="25944" x="4768850" y="6210300"/>
          <p14:tracePt t="25956" x="4768850" y="6203950"/>
          <p14:tracePt t="25972" x="4768850" y="6197600"/>
          <p14:tracePt t="25988" x="4768850" y="6191250"/>
          <p14:tracePt t="26004" x="4768850" y="6184900"/>
          <p14:tracePt t="26024" x="4768850" y="6178550"/>
          <p14:tracePt t="26040" x="4762500" y="6178550"/>
          <p14:tracePt t="26072" x="4756150" y="6184900"/>
          <p14:tracePt t="26084" x="4749800" y="6184900"/>
          <p14:tracePt t="26100" x="4743450" y="6191250"/>
          <p14:tracePt t="26116" x="4737100" y="6197600"/>
          <p14:tracePt t="26132" x="4730750" y="6197600"/>
          <p14:tracePt t="26144" x="4724400" y="6203950"/>
          <p14:tracePt t="26160" x="4718050" y="6210300"/>
          <p14:tracePt t="26176" x="4711700" y="6216650"/>
          <p14:tracePt t="26192" x="4705350" y="6223000"/>
          <p14:tracePt t="26205" x="4699000" y="6229350"/>
          <p14:tracePt t="26220" x="4699000" y="6235700"/>
          <p14:tracePt t="26243" x="4705350" y="6235700"/>
          <p14:tracePt t="26279" x="4711700" y="6235700"/>
          <p14:tracePt t="26304" x="4718050" y="6235700"/>
          <p14:tracePt t="26316" x="4724400" y="6235700"/>
          <p14:tracePt t="26332" x="4730750" y="6229350"/>
          <p14:tracePt t="26340" x="4737100" y="6229350"/>
          <p14:tracePt t="26352" x="4743450" y="6229350"/>
          <p14:tracePt t="26369" x="4749800" y="6229350"/>
          <p14:tracePt t="26369" x="4768850" y="6223000"/>
          <p14:tracePt t="26388" x="4775200" y="6223000"/>
          <p14:tracePt t="26388" x="4781550" y="6223000"/>
          <p14:tracePt t="26404" x="4787900" y="6223000"/>
          <p14:tracePt t="26404" x="4794250" y="6216650"/>
          <p14:tracePt t="26421" x="4800600" y="6216650"/>
          <p14:tracePt t="26421" x="4813300" y="6216650"/>
          <p14:tracePt t="26438" x="4819650" y="6216650"/>
          <p14:tracePt t="26438" x="4826000" y="6216650"/>
          <p14:tracePt t="26454" x="4838700" y="6216650"/>
          <p14:tracePt t="26454" x="4845050" y="6216650"/>
          <p14:tracePt t="26472" x="4851400" y="6216650"/>
          <p14:tracePt t="26472" x="4857750" y="6223000"/>
          <p14:tracePt t="26488" x="4870450" y="6223000"/>
          <p14:tracePt t="26488" x="4883150" y="6223000"/>
          <p14:tracePt t="26505" x="4889500" y="6223000"/>
          <p14:tracePt t="26505" x="4895850" y="6223000"/>
          <p14:tracePt t="26522" x="4902200" y="6223000"/>
          <p14:tracePt t="26537" x="4908550" y="6223000"/>
          <p14:tracePt t="26553" x="4914900" y="6223000"/>
          <p14:tracePt t="26570" x="4921250" y="6223000"/>
          <p14:tracePt t="26588" x="4927600" y="6223000"/>
          <p14:tracePt t="26603" x="4933950" y="6223000"/>
          <p14:tracePt t="26620" x="4940300" y="6216650"/>
          <p14:tracePt t="26692" x="4946650" y="6223000"/>
          <p14:tracePt t="26716" x="4953000" y="6223000"/>
          <p14:tracePt t="26853" x="4959350" y="6216650"/>
          <p14:tracePt t="26865" x="4965700" y="6216650"/>
          <p14:tracePt t="26880" x="4972050" y="6216650"/>
          <p14:tracePt t="26896" x="4978400" y="6216650"/>
          <p14:tracePt t="26912" x="4984750" y="6216650"/>
          <p14:tracePt t="26925" x="4991100" y="6216650"/>
          <p14:tracePt t="26948" x="4997450" y="6210300"/>
          <p14:tracePt t="26972" x="4997450" y="6216650"/>
          <p14:tracePt t="27044" x="5003800" y="6223000"/>
          <p14:tracePt t="27104" x="5010150" y="6223000"/>
          <p14:tracePt t="27129" x="5016500" y="6223000"/>
          <p14:tracePt t="27224" x="5022850" y="6223000"/>
          <p14:tracePt t="27264" x="5029200" y="6223000"/>
          <p14:tracePt t="27300" x="5035550" y="6223000"/>
          <p14:tracePt t="27332" x="5041900" y="6216650"/>
          <p14:tracePt t="27353" x="5048250" y="6216650"/>
          <p14:tracePt t="27384" x="5054600" y="6216650"/>
          <p14:tracePt t="27396" x="5060950" y="6216650"/>
          <p14:tracePt t="27412" x="5067300" y="6210300"/>
          <p14:tracePt t="27428" x="5073650" y="6210300"/>
          <p14:tracePt t="27444" x="5080000" y="6216650"/>
          <p14:tracePt t="27465" x="5080000" y="6223000"/>
          <p14:tracePt t="27516" x="5086350" y="6229350"/>
          <p14:tracePt t="27600" x="5092700" y="6229350"/>
          <p14:tracePt t="27625" x="5099050" y="6229350"/>
          <p14:tracePt t="27637" x="5105400" y="6229350"/>
          <p14:tracePt t="27652" x="5111750" y="6229350"/>
          <p14:tracePt t="27668" x="5118100" y="6235700"/>
          <p14:tracePt t="27704" x="5124450" y="6242050"/>
          <p14:tracePt t="27729" x="5118100" y="6242050"/>
          <p14:tracePt t="27756" x="5111750" y="6248400"/>
          <p14:tracePt t="27772" x="5105400" y="6254750"/>
          <p14:tracePt t="27789" x="5099050" y="6254750"/>
          <p14:tracePt t="27805" x="5092700" y="6261100"/>
          <p14:tracePt t="27816" x="5086350" y="6267450"/>
          <p14:tracePt t="27833" x="5080000" y="6261100"/>
          <p14:tracePt t="27856" x="5086350" y="6254750"/>
          <p14:tracePt t="27884" x="5092700" y="6254750"/>
          <p14:tracePt t="27900" x="5099050" y="6248400"/>
          <p14:tracePt t="27916" x="5105400" y="6242050"/>
          <p14:tracePt t="27933" x="5111750" y="6242050"/>
          <p14:tracePt t="27945" x="5105400" y="6242050"/>
          <p14:tracePt t="28116" x="5099050" y="6248400"/>
          <p14:tracePt t="28140" x="5092700" y="6248400"/>
          <p14:tracePt t="28157" x="5086350" y="6248400"/>
          <p14:tracePt t="28173" x="5080000" y="6248400"/>
          <p14:tracePt t="28192" x="5080000" y="6242050"/>
          <p14:tracePt t="28224" x="5086350" y="6242050"/>
          <p14:tracePt t="28253" x="5092700" y="6242050"/>
          <p14:tracePt t="28285" x="5099050" y="6235700"/>
          <p14:tracePt t="28313" x="5105400" y="6235700"/>
          <p14:tracePt t="28337" x="5111750" y="6235700"/>
          <p14:tracePt t="28388" x="5111750" y="6242050"/>
          <p14:tracePt t="28424" x="5105400" y="6248400"/>
          <p14:tracePt t="28457" x="5105400" y="6254750"/>
          <p14:tracePt t="28508" x="5105400" y="6248400"/>
          <p14:tracePt t="28621" x="5111750" y="6242050"/>
          <p14:tracePt t="28645" x="5118100" y="6242050"/>
          <p14:tracePt t="28665" x="5118100" y="6248400"/>
          <p14:tracePt t="28733" x="5111750" y="6248400"/>
          <p14:tracePt t="28757" x="5105400" y="6248400"/>
          <p14:tracePt t="28776" x="5099050" y="6248400"/>
          <p14:tracePt t="28801" x="5099050" y="6254750"/>
          <p14:tracePt t="28825" x="5092700" y="6254750"/>
          <p14:tracePt t="28869" x="5099050" y="6254750"/>
          <p14:tracePt t="28953" x="5105400" y="6254750"/>
          <p14:tracePt t="28981" x="5111750" y="6254750"/>
          <p14:tracePt t="29109" x="5118100" y="6254750"/>
          <p14:tracePt t="29133" x="5124450" y="6254750"/>
          <p14:tracePt t="29144" x="5130800" y="6254750"/>
          <p14:tracePt t="29160" x="5137150" y="6254750"/>
          <p14:tracePt t="29177" x="5143500" y="6248400"/>
          <p14:tracePt t="29193" x="5149850" y="6248400"/>
          <p14:tracePt t="29205" x="5162550" y="6254750"/>
          <p14:tracePt t="29221" x="5168900" y="6254750"/>
          <p14:tracePt t="29237" x="5175250" y="6261100"/>
          <p14:tracePt t="29253" x="5181600" y="6261100"/>
          <p14:tracePt t="29265" x="5187950" y="6261100"/>
          <p14:tracePt t="29282" x="5194300" y="6267450"/>
          <p14:tracePt t="29297" x="5200650" y="6273800"/>
          <p14:tracePt t="29313" x="5213350" y="6280150"/>
          <p14:tracePt t="29329" x="5219700" y="6280150"/>
          <p14:tracePt t="29346" x="5226050" y="6280150"/>
          <p14:tracePt t="29346" x="5238750" y="6280150"/>
          <p14:tracePt t="29366" x="5245100" y="6286500"/>
          <p14:tracePt t="29379" x="5251450" y="6280150"/>
          <p14:tracePt t="29396" x="5257800" y="6280150"/>
          <p14:tracePt t="29413" x="5264150" y="6280150"/>
          <p14:tracePt t="29430" x="5270500" y="6273800"/>
          <p14:tracePt t="29430" x="5276850" y="6273800"/>
          <p14:tracePt t="29448" x="5283200" y="6267450"/>
          <p14:tracePt t="29463" x="5289550" y="6267450"/>
          <p14:tracePt t="29480" x="5295900" y="6267450"/>
          <p14:tracePt t="29497" x="5302250" y="6267450"/>
          <p14:tracePt t="29513" x="5308600" y="6267450"/>
          <p14:tracePt t="29597" x="5314950" y="6261100"/>
          <p14:tracePt t="29625" x="5321300" y="6261100"/>
          <p14:tracePt t="29657" x="5327650" y="6261100"/>
          <p14:tracePt t="29685" x="5334000" y="6261100"/>
          <p14:tracePt t="29717" x="5340350" y="6261100"/>
          <p14:tracePt t="29733" x="5346700" y="6261100"/>
          <p14:tracePt t="29745" x="5353050" y="6261100"/>
          <p14:tracePt t="29761" x="5359400" y="6254750"/>
          <p14:tracePt t="29777" x="5365750" y="6254750"/>
          <p14:tracePt t="29793" x="5372100" y="6248400"/>
          <p14:tracePt t="29805" x="5378450" y="6242050"/>
          <p14:tracePt t="29821" x="5384800" y="6235700"/>
          <p14:tracePt t="29837" x="5391150" y="6229350"/>
          <p14:tracePt t="29853" x="5397500" y="6223000"/>
          <p14:tracePt t="29853" x="5403850" y="6223000"/>
          <p14:tracePt t="29866" x="5410200" y="6216650"/>
          <p14:tracePt t="29866" x="5416550" y="6210300"/>
          <p14:tracePt t="29883" x="5422900" y="6210300"/>
          <p14:tracePt t="29883" x="5435600" y="6203950"/>
          <p14:tracePt t="29900" x="5441950" y="6197600"/>
          <p14:tracePt t="29900" x="5454650" y="6197600"/>
          <p14:tracePt t="29900" x="5467350" y="6191250"/>
          <p14:tracePt t="29919" x="5480050" y="6191250"/>
          <p14:tracePt t="29919" x="5492750" y="6191250"/>
          <p14:tracePt t="29934" x="5505450" y="6191250"/>
          <p14:tracePt t="29934" x="5518150" y="6184900"/>
          <p14:tracePt t="29950" x="5530850" y="6184900"/>
          <p14:tracePt t="29950" x="5549900" y="6184900"/>
          <p14:tracePt t="29968" x="5562600" y="6184900"/>
          <p14:tracePt t="29968" x="5575300" y="6184900"/>
          <p14:tracePt t="29968" x="5594350" y="6178550"/>
          <p14:tracePt t="29986" x="5607050" y="6178550"/>
          <p14:tracePt t="29998" x="5626100" y="6178550"/>
          <p14:tracePt t="29998" x="5664200" y="6178550"/>
          <p14:tracePt t="30018" x="5676900" y="6178550"/>
          <p14:tracePt t="30018" x="5695950" y="6178550"/>
          <p14:tracePt t="30034" x="5715000" y="6178550"/>
          <p14:tracePt t="30034" x="5734050" y="6184900"/>
          <p14:tracePt t="30051" x="5753100" y="6184900"/>
          <p14:tracePt t="30051" x="5765800" y="6184900"/>
          <p14:tracePt t="30051" x="5784850" y="6184900"/>
          <p14:tracePt t="30070" x="5797550" y="6191250"/>
          <p14:tracePt t="30082" x="5816600" y="6191250"/>
          <p14:tracePt t="30082" x="5835650" y="6191250"/>
          <p14:tracePt t="30100" x="5848350" y="6191250"/>
          <p14:tracePt t="30100" x="5861050" y="6191250"/>
          <p14:tracePt t="30117" x="5867400" y="6191250"/>
          <p14:tracePt t="30117" x="5873750" y="6191250"/>
          <p14:tracePt t="30134" x="5886450" y="6191250"/>
          <p14:tracePt t="30134" x="5892800" y="6191250"/>
          <p14:tracePt t="30150" x="5899150" y="6184900"/>
          <p14:tracePt t="30166" x="5911850" y="6184900"/>
          <p14:tracePt t="30182" x="5905500" y="6184900"/>
          <p14:tracePt t="30264" x="5899150" y="6184900"/>
          <p14:tracePt t="30277" x="5899150" y="6191250"/>
          <p14:tracePt t="30293" x="5892800" y="6197600"/>
          <p14:tracePt t="30309" x="5886450" y="6203950"/>
          <p14:tracePt t="30325" x="5880100" y="6210300"/>
          <p14:tracePt t="30337" x="5873750" y="6210300"/>
          <p14:tracePt t="30361" x="5867400" y="6216650"/>
          <p14:tracePt t="30377" x="5861050" y="6216650"/>
          <p14:tracePt t="30393" x="5854700" y="6216650"/>
          <p14:tracePt t="30405" x="5848350" y="6223000"/>
          <p14:tracePt t="30421" x="5842000" y="6223000"/>
          <p14:tracePt t="30437" x="5835650" y="6223000"/>
          <p14:tracePt t="30454" x="5829300" y="6229350"/>
          <p14:tracePt t="30609" x="5822950" y="6229350"/>
          <p14:tracePt t="30633" x="5816600" y="6223000"/>
          <p14:tracePt t="30645" x="5810250" y="6223000"/>
          <p14:tracePt t="30661" x="5797550" y="6223000"/>
          <p14:tracePt t="30677" x="5791200" y="6223000"/>
          <p14:tracePt t="30693" x="5784850" y="6229350"/>
          <p14:tracePt t="30705" x="5778500" y="6229350"/>
          <p14:tracePt t="30717" x="5772150" y="6229350"/>
          <p14:tracePt t="30717" x="5765800" y="6229350"/>
          <p14:tracePt t="30717" x="5759450" y="6235700"/>
          <p14:tracePt t="30738" x="5753100" y="6235700"/>
          <p14:tracePt t="30750" x="5746750" y="6235700"/>
          <p14:tracePt t="30750" x="5734050" y="6242050"/>
          <p14:tracePt t="30769" x="5727700" y="6248400"/>
          <p14:tracePt t="30769" x="5715000" y="6248400"/>
          <p14:tracePt t="30786" x="5708650" y="6248400"/>
          <p14:tracePt t="30786" x="5702300" y="6254750"/>
          <p14:tracePt t="30803" x="5695950" y="6261100"/>
          <p14:tracePt t="30818" x="5683250" y="6261100"/>
          <p14:tracePt t="30834" x="5683250" y="6267450"/>
          <p14:tracePt t="30851" x="5683250" y="6273800"/>
          <p14:tracePt t="30877" x="5689600" y="6280150"/>
          <p14:tracePt t="30909" x="5695950" y="6280150"/>
          <p14:tracePt t="30925" x="5702300" y="6280150"/>
          <p14:tracePt t="30937" x="5708650" y="6280150"/>
          <p14:tracePt t="30953" x="5715000" y="6280150"/>
          <p14:tracePt t="30969" x="5721350" y="6280150"/>
          <p14:tracePt t="30985" x="5727700" y="6280150"/>
          <p14:tracePt t="30997" x="5734050" y="6273800"/>
          <p14:tracePt t="31013" x="5727700" y="6273800"/>
          <p14:tracePt t="31105" x="5727700" y="6280150"/>
          <p14:tracePt t="31133" x="5721350" y="6286500"/>
          <p14:tracePt t="31149" x="5715000" y="6292850"/>
          <p14:tracePt t="31165" x="5708650" y="6292850"/>
          <p14:tracePt t="31177" x="5708650" y="6299200"/>
          <p14:tracePt t="31193" x="5702300" y="6299200"/>
          <p14:tracePt t="31209" x="5695950" y="6305550"/>
          <p14:tracePt t="31233" x="5689600" y="6311900"/>
          <p14:tracePt t="31253" x="5695950" y="6318250"/>
          <p14:tracePt t="31293" x="5702300" y="6311900"/>
          <p14:tracePt t="31305" x="5708650" y="6305550"/>
          <p14:tracePt t="31345" x="5715000" y="6311900"/>
          <p14:tracePt t="31381" x="5715000" y="6324600"/>
          <p14:tracePt t="31433" x="5740400" y="6343650"/>
          <p14:tracePt t="31561" x="5759450" y="6343650"/>
          <p14:tracePt t="31630" x="5778500" y="6350000"/>
          <p14:tracePt t="31825" x="5784850" y="6337300"/>
          <p14:tracePt t="31893" x="5803900" y="6337300"/>
          <p14:tracePt t="31965" x="5829300" y="6343650"/>
          <p14:tracePt t="32006" x="5854700" y="6343650"/>
          <p14:tracePt t="32026" x="5873750" y="6343650"/>
          <p14:tracePt t="32049" x="5899150" y="6343650"/>
          <p14:tracePt t="32077" x="5924550" y="6350000"/>
          <p14:tracePt t="32101" x="5943600" y="6350000"/>
          <p14:tracePt t="32125" x="5969000" y="6350000"/>
          <p14:tracePt t="32145" x="5988050" y="6356350"/>
          <p14:tracePt t="32178" x="5994400" y="6350000"/>
          <p14:tracePt t="32186" x="6019800" y="6350000"/>
          <p14:tracePt t="32214" x="6045200" y="6343650"/>
          <p14:tracePt t="32246" x="6064250" y="6337300"/>
          <p14:tracePt t="32266" x="6089650" y="6337300"/>
          <p14:tracePt t="32297" x="6096000" y="6343650"/>
          <p14:tracePt t="32557" x="6115050" y="6330950"/>
          <p14:tracePt t="32625" x="6134100" y="6350000"/>
          <p14:tracePt t="32793" x="6159500" y="6356350"/>
          <p14:tracePt t="32846" x="6178550" y="6350000"/>
          <p14:tracePt t="32897" x="6197600" y="6350000"/>
          <p14:tracePt t="33045" x="6223000" y="6362700"/>
          <p14:tracePt t="33138" x="6216650" y="6381750"/>
          <p14:tracePt t="33250" x="6197600" y="6388100"/>
          <p14:tracePt t="33309" x="6172200" y="6400800"/>
          <p14:tracePt t="33362" x="6146800" y="6394450"/>
          <p14:tracePt t="33398" x="6127750" y="6394450"/>
          <p14:tracePt t="33422" x="6096000" y="6394450"/>
          <p14:tracePt t="33446" x="6064250" y="6394450"/>
          <p14:tracePt t="33458" x="6038850" y="6400800"/>
          <p14:tracePt t="33474" x="6000750" y="6400800"/>
          <p14:tracePt t="33490" x="5969000" y="6400800"/>
          <p14:tracePt t="33506" x="5930900" y="6413500"/>
          <p14:tracePt t="33518" x="5899150" y="6413500"/>
          <p14:tracePt t="33534" x="5873750" y="6426200"/>
          <p14:tracePt t="33550" x="5854700" y="6432550"/>
          <p14:tracePt t="33566" x="5829300" y="6438900"/>
          <p14:tracePt t="33586" x="5810250" y="6432550"/>
          <p14:tracePt t="33638" x="5835650" y="6419850"/>
          <p14:tracePt t="34074" x="5861050" y="6419850"/>
          <p14:tracePt t="34098" x="5886450" y="6419850"/>
          <p14:tracePt t="34118" x="5911850" y="6432550"/>
          <p14:tracePt t="34142" x="5930900" y="6432550"/>
          <p14:tracePt t="34166" x="5956300" y="6438900"/>
          <p14:tracePt t="34202" x="5937250" y="6438900"/>
          <p14:tracePt t="34314" x="5911850" y="6432550"/>
          <p14:tracePt t="34358" x="5886450" y="6413500"/>
          <p14:tracePt t="34410" x="5867400" y="6381750"/>
          <p14:tracePt t="34434" x="5848350" y="6362700"/>
          <p14:tracePt t="34450" x="5835650" y="6350000"/>
          <p14:tracePt t="34458" x="5822950" y="6337300"/>
          <p14:tracePt t="34467" x="5803900" y="6324600"/>
          <p14:tracePt t="34467" x="5791200" y="6311900"/>
          <p14:tracePt t="34482" x="5772150" y="6299200"/>
          <p14:tracePt t="34482" x="5753100" y="6292850"/>
          <p14:tracePt t="34499" x="5727700" y="6286500"/>
          <p14:tracePt t="34499" x="5708650" y="6273800"/>
          <p14:tracePt t="34516" x="5683250" y="6261100"/>
          <p14:tracePt t="34516" x="5632450" y="6248400"/>
          <p14:tracePt t="34532" x="5607050" y="6242050"/>
          <p14:tracePt t="34532" x="5581650" y="6235700"/>
          <p14:tracePt t="34550" x="5556250" y="6229350"/>
          <p14:tracePt t="34550" x="5530850" y="6223000"/>
          <p14:tracePt t="34566" x="5505450" y="6223000"/>
          <p14:tracePt t="34566" x="5486400" y="6216650"/>
          <p14:tracePt t="34583" x="5467350" y="6216650"/>
          <p14:tracePt t="34583" x="5435600" y="6210300"/>
          <p14:tracePt t="34599" x="5416550" y="6216650"/>
          <p14:tracePt t="34599" x="5403850" y="6216650"/>
          <p14:tracePt t="34616" x="5391150" y="6223000"/>
          <p14:tracePt t="34616" x="5384800" y="6216650"/>
          <p14:tracePt t="34632" x="5378450" y="6223000"/>
          <p14:tracePt t="34632" x="5365750" y="6223000"/>
          <p14:tracePt t="34651" x="5359400" y="6223000"/>
          <p14:tracePt t="34667" x="5353050" y="6229350"/>
          <p14:tracePt t="34690" x="5353050" y="6235700"/>
          <p14:tracePt t="34717" x="5359400" y="6235700"/>
          <p14:tracePt t="34741" x="5365750" y="6235700"/>
          <p14:tracePt t="34766" x="5365750" y="6242050"/>
          <p14:tracePt t="34818" x="5365750" y="6248400"/>
          <p14:tracePt t="34834" x="5365750" y="6254750"/>
          <p14:tracePt t="34839" x="5359400" y="6261100"/>
          <p14:tracePt t="34854" x="5359400" y="6267450"/>
          <p14:tracePt t="34870" x="5353050" y="6273800"/>
          <p14:tracePt t="34886" x="5346700" y="6273800"/>
          <p14:tracePt t="34906" x="5346700" y="6267450"/>
          <p14:tracePt t="34938" x="5353050" y="6267450"/>
          <p14:tracePt t="34966" x="5359400" y="6267450"/>
          <p14:tracePt t="34990" x="5365750" y="6273800"/>
          <p14:tracePt t="35006" x="5372100" y="6267450"/>
          <p14:tracePt t="35018" x="5378450" y="6261100"/>
          <p14:tracePt t="35034" x="5384800" y="6248400"/>
          <p14:tracePt t="35050" x="5391150" y="6242050"/>
          <p14:tracePt t="35066" x="5397500" y="6242050"/>
          <p14:tracePt t="35078" x="5403850" y="6242050"/>
          <p14:tracePt t="35102" x="5403850" y="6235700"/>
          <p14:tracePt t="35130" x="5403850" y="6229350"/>
          <p14:tracePt t="35198" x="5403850" y="6235700"/>
          <p14:tracePt t="35254" x="5410200" y="6242050"/>
          <p14:tracePt t="35274" x="5416550" y="6242050"/>
          <p14:tracePt t="35290" x="5422900" y="6248400"/>
          <p14:tracePt t="35306" x="5435600" y="6261100"/>
          <p14:tracePt t="35318" x="5441950" y="6261100"/>
          <p14:tracePt t="35326" x="5448300" y="6261100"/>
          <p14:tracePt t="35334" x="5454650" y="6267450"/>
          <p14:tracePt t="35334" x="5461000" y="6267450"/>
          <p14:tracePt t="35352" x="5467350" y="6273800"/>
          <p14:tracePt t="35352" x="5473700" y="6273800"/>
          <p14:tracePt t="35368" x="5480050" y="6286500"/>
          <p14:tracePt t="35368" x="5486400" y="6286500"/>
          <p14:tracePt t="35368" x="5492750" y="6292850"/>
          <p14:tracePt t="35388" x="5505450" y="6292850"/>
          <p14:tracePt t="35400" x="5511800" y="6292850"/>
          <p14:tracePt t="35400" x="5530850" y="6292850"/>
          <p14:tracePt t="35419" x="5537200" y="6299200"/>
          <p14:tracePt t="35419" x="5549900" y="6292850"/>
          <p14:tracePt t="35419" x="5556250" y="6292850"/>
          <p14:tracePt t="35439" x="5568950" y="6286500"/>
          <p14:tracePt t="35450" x="5581650" y="6292850"/>
          <p14:tracePt t="35450" x="5588000" y="6292850"/>
          <p14:tracePt t="35450" x="5600700" y="6292850"/>
          <p14:tracePt t="35472" x="5607050" y="6292850"/>
          <p14:tracePt t="35484" x="5619750" y="6292850"/>
          <p14:tracePt t="35484" x="5638800" y="6292850"/>
          <p14:tracePt t="35502" x="5645150" y="6292850"/>
          <p14:tracePt t="35502" x="5657850" y="6292850"/>
          <p14:tracePt t="35519" x="5664200" y="6292850"/>
          <p14:tracePt t="35519" x="5670550" y="6292850"/>
          <p14:tracePt t="35519" x="5683250" y="6292850"/>
          <p14:tracePt t="35538" x="5689600" y="6292850"/>
          <p14:tracePt t="35538" x="5695950" y="6299200"/>
          <p14:tracePt t="35553" x="5702300" y="6299200"/>
          <p14:tracePt t="35553" x="5715000" y="6305550"/>
          <p14:tracePt t="35569" x="5721350" y="6305550"/>
          <p14:tracePt t="35569" x="5727700" y="6299200"/>
          <p14:tracePt t="35586" x="5734050" y="6299200"/>
          <p14:tracePt t="35586" x="5746750" y="6292850"/>
          <p14:tracePt t="35603" x="5753100" y="6292850"/>
          <p14:tracePt t="35603" x="5765800" y="6292850"/>
          <p14:tracePt t="35620" x="5778500" y="6299200"/>
          <p14:tracePt t="35634" x="5784850" y="6299200"/>
          <p14:tracePt t="35634" x="5791200" y="6299200"/>
          <p14:tracePt t="35653" x="5797550" y="6305550"/>
          <p14:tracePt t="35653" x="5803900" y="6299200"/>
          <p14:tracePt t="35653" x="5810250" y="6299200"/>
          <p14:tracePt t="35672" x="5816600" y="6299200"/>
          <p14:tracePt t="35672" x="5816600" y="6292850"/>
          <p14:tracePt t="35687" x="5822950" y="6286500"/>
          <p14:tracePt t="35702" x="5829300" y="6286500"/>
          <p14:tracePt t="35718" x="5835650" y="6292850"/>
          <p14:tracePt t="35735" x="5842000" y="6299200"/>
          <p14:tracePt t="35762" x="5835650" y="6305550"/>
          <p14:tracePt t="35787" x="5835650" y="6311900"/>
          <p14:tracePt t="35806" x="5829300" y="6311900"/>
          <p14:tracePt t="35858" x="5829300" y="6305550"/>
          <p14:tracePt t="35866" x="5829300" y="6299200"/>
          <p14:tracePt t="35898" x="5829300" y="6305550"/>
          <p14:tracePt t="35918" x="5822950" y="6311900"/>
          <p14:tracePt t="35958" x="5822950" y="6305550"/>
          <p14:tracePt t="35994" x="5829300" y="6305550"/>
          <p14:tracePt t="36018" x="5829300" y="6292850"/>
          <p14:tracePt t="36030" x="5829300" y="6286500"/>
          <p14:tracePt t="36046" x="5829300" y="6299200"/>
          <p14:tracePt t="36090" x="5829300" y="6305550"/>
          <p14:tracePt t="36106" x="5822950" y="6299200"/>
          <p14:tracePt t="36158" x="5816600" y="6311900"/>
          <p14:tracePt t="36250" x="5822950" y="6305550"/>
          <p14:tracePt t="36286" x="5822950" y="6299200"/>
          <p14:tracePt t="36302" x="5829300" y="6299200"/>
          <p14:tracePt t="36318" x="5829300" y="6305550"/>
          <p14:tracePt t="36331" x="5835650" y="6305550"/>
          <p14:tracePt t="36346" x="5848350" y="6305550"/>
          <p14:tracePt t="36363" x="5854700" y="6311900"/>
          <p14:tracePt t="36378" x="5861050" y="6305550"/>
          <p14:tracePt t="36387" x="5861050" y="6299200"/>
          <p14:tracePt t="36387" x="5867400" y="6299200"/>
          <p14:tracePt t="36407" x="5873750" y="6292850"/>
          <p14:tracePt t="36420" x="5880100" y="6292850"/>
          <p14:tracePt t="36420" x="5892800" y="6292850"/>
          <p14:tracePt t="36439" x="5899150" y="6292850"/>
          <p14:tracePt t="36454" x="5911850" y="6292850"/>
          <p14:tracePt t="36471" x="5918200" y="6292850"/>
          <p14:tracePt t="36487" x="5918200" y="6286500"/>
          <p14:tracePt t="36504" x="5918200" y="6280150"/>
          <p14:tracePt t="36521" x="5911850" y="6273800"/>
          <p14:tracePt t="36538" x="5905500" y="6273800"/>
          <p14:tracePt t="36555" x="5899150" y="6273800"/>
          <p14:tracePt t="36555" x="5892800" y="6267450"/>
          <p14:tracePt t="36555" x="5892800" y="6261100"/>
          <p14:tracePt t="36575" x="5886450" y="6254750"/>
          <p14:tracePt t="36588" x="5880100" y="6248400"/>
          <p14:tracePt t="36605" x="5880100" y="6242050"/>
          <p14:tracePt t="36605" x="5880100" y="6235700"/>
          <p14:tracePt t="36624" x="5873750" y="6229350"/>
          <p14:tracePt t="36638" x="5867400" y="6223000"/>
          <p14:tracePt t="36655" x="5861050" y="6216650"/>
          <p14:tracePt t="36672" x="5854700" y="6210300"/>
          <p14:tracePt t="36672" x="5842000" y="6210300"/>
          <p14:tracePt t="36691" x="5829300" y="6203950"/>
          <p14:tracePt t="36691" x="5822950" y="6203950"/>
          <p14:tracePt t="36707" x="5810250" y="6197600"/>
          <p14:tracePt t="36707" x="5797550" y="6197600"/>
          <p14:tracePt t="36724" x="5778500" y="6191250"/>
          <p14:tracePt t="36724" x="5759450" y="6191250"/>
          <p14:tracePt t="36740" x="5740400" y="6191250"/>
          <p14:tracePt t="36740" x="5721350" y="6191250"/>
          <p14:tracePt t="36740" x="5702300" y="6191250"/>
          <p14:tracePt t="36759" x="5676900" y="6191250"/>
          <p14:tracePt t="36772" x="5651500" y="6191250"/>
          <p14:tracePt t="36772" x="5594350" y="6191250"/>
          <p14:tracePt t="36791" x="5568950" y="6184900"/>
          <p14:tracePt t="36791" x="5537200" y="6178550"/>
          <p14:tracePt t="36807" x="5499100" y="6172200"/>
          <p14:tracePt t="36807" x="5467350" y="6165850"/>
          <p14:tracePt t="36824" x="5429250" y="6159500"/>
          <p14:tracePt t="36824" x="5391150" y="6146800"/>
          <p14:tracePt t="36841" x="5346700" y="6134100"/>
          <p14:tracePt t="36841" x="5302250" y="6121400"/>
          <p14:tracePt t="36841" x="5257800" y="6108700"/>
          <p14:tracePt t="36860" x="5207000" y="6089650"/>
          <p14:tracePt t="36860" x="5156200" y="6070600"/>
          <p14:tracePt t="36875" x="5105400" y="6057900"/>
          <p14:tracePt t="36875" x="5054600" y="6038850"/>
          <p14:tracePt t="36890" x="5003800" y="6019800"/>
          <p14:tracePt t="36890" x="4959350" y="6000750"/>
          <p14:tracePt t="36907" x="4908550" y="5981700"/>
          <p14:tracePt t="36907" x="4857750" y="5962650"/>
          <p14:tracePt t="36924" x="4806950" y="5943600"/>
          <p14:tracePt t="36924" x="4699000" y="5899150"/>
          <p14:tracePt t="36941" x="4648200" y="5880100"/>
          <p14:tracePt t="36941" x="4591050" y="5854700"/>
          <p14:tracePt t="36957" x="4527550" y="5835650"/>
          <p14:tracePt t="36957" x="4470400" y="5816600"/>
          <p14:tracePt t="36976" x="4413250" y="5797550"/>
          <p14:tracePt t="36976" x="4292600" y="5765800"/>
          <p14:tracePt t="36991" x="4235450" y="5753100"/>
          <p14:tracePt t="36991" x="4184650" y="5740400"/>
          <p14:tracePt t="37007" x="4133850" y="5727700"/>
          <p14:tracePt t="37007" x="4083050" y="5721350"/>
          <p14:tracePt t="37024" x="4038600" y="5715000"/>
          <p14:tracePt t="37024" x="3994150" y="5708650"/>
          <p14:tracePt t="37041" x="3956050" y="5702300"/>
          <p14:tracePt t="37041" x="3924300" y="5702300"/>
          <p14:tracePt t="37041" x="3892550" y="5702300"/>
          <p14:tracePt t="37060" x="3867150" y="5708650"/>
          <p14:tracePt t="37060" x="3848100" y="5708650"/>
          <p14:tracePt t="37076" x="3829050" y="5715000"/>
          <p14:tracePt t="37076" x="3816350" y="5715000"/>
          <p14:tracePt t="37092" x="3803650" y="5721350"/>
          <p14:tracePt t="37092" x="3797300" y="5727700"/>
          <p14:tracePt t="37108" x="3784600" y="5734050"/>
          <p14:tracePt t="37108" x="3784600" y="5740400"/>
          <p14:tracePt t="37108" x="3778250" y="5753100"/>
          <p14:tracePt t="37127" x="3784600" y="5759450"/>
          <p14:tracePt t="37139" x="3784600" y="5772150"/>
          <p14:tracePt t="37139" x="3797300" y="5797550"/>
          <p14:tracePt t="37160" x="3810000" y="5810250"/>
          <p14:tracePt t="37160" x="3822700" y="5822950"/>
          <p14:tracePt t="37175" x="3841750" y="5842000"/>
          <p14:tracePt t="37175" x="3860800" y="5854700"/>
          <p14:tracePt t="37192" x="3886200" y="5873750"/>
          <p14:tracePt t="37192" x="3911600" y="5886450"/>
          <p14:tracePt t="37208" x="3937000" y="5905500"/>
          <p14:tracePt t="37208" x="3962400" y="5918200"/>
          <p14:tracePt t="37208" x="3994150" y="5937250"/>
          <p14:tracePt t="37227" x="4019550" y="5949950"/>
          <p14:tracePt t="37227" x="4051300" y="5962650"/>
          <p14:tracePt t="37242" x="4083050" y="5975350"/>
          <p14:tracePt t="37242" x="4114800" y="5988050"/>
          <p14:tracePt t="37259" x="4140200" y="6000750"/>
          <p14:tracePt t="37259" x="4171950" y="6013450"/>
          <p14:tracePt t="37275" x="4203700" y="6026150"/>
          <p14:tracePt t="37275" x="4254500" y="6045200"/>
          <p14:tracePt t="37292" x="4273550" y="6057900"/>
          <p14:tracePt t="37292" x="4298950" y="6064250"/>
          <p14:tracePt t="37309" x="4318000" y="6070600"/>
          <p14:tracePt t="37309" x="4337050" y="6076950"/>
          <p14:tracePt t="37325" x="4356100" y="6083300"/>
          <p14:tracePt t="37325" x="4368800" y="6083300"/>
          <p14:tracePt t="37342" x="4387850" y="6089650"/>
          <p14:tracePt t="37342" x="4413250" y="6096000"/>
          <p14:tracePt t="37359" x="4425950" y="6096000"/>
          <p14:tracePt t="37359" x="4438650" y="6096000"/>
          <p14:tracePt t="37376" x="4451350" y="6096000"/>
          <p14:tracePt t="37376" x="4457700" y="6096000"/>
          <p14:tracePt t="37393" x="4464050" y="6096000"/>
          <p14:tracePt t="37393" x="4476750" y="6096000"/>
          <p14:tracePt t="37393" x="4483100" y="6102350"/>
          <p14:tracePt t="37411" x="4489450" y="6102350"/>
          <p14:tracePt t="37427" x="4495800" y="6102350"/>
          <p14:tracePt t="37444" x="4502150" y="6115050"/>
          <p14:tracePt t="37467" x="4495800" y="6121400"/>
          <p14:tracePt t="37494" x="4489450" y="6127750"/>
          <p14:tracePt t="37511" x="4483100" y="6134100"/>
          <p14:tracePt t="37526" x="4476750" y="6140450"/>
          <p14:tracePt t="37531" x="4470400" y="6140450"/>
          <p14:tracePt t="37541" x="4464050" y="6140450"/>
          <p14:tracePt t="37541" x="4457700" y="6146800"/>
          <p14:tracePt t="37560" x="4451350" y="6153150"/>
          <p14:tracePt t="37560" x="4445000" y="6153150"/>
          <p14:tracePt t="37576" x="4438650" y="6153150"/>
          <p14:tracePt t="37576" x="4419600" y="6165850"/>
          <p14:tracePt t="37593" x="4413250" y="6165850"/>
          <p14:tracePt t="37593" x="4406900" y="6172200"/>
          <p14:tracePt t="37610" x="4394200" y="6178550"/>
          <p14:tracePt t="37610" x="4387850" y="6178550"/>
          <p14:tracePt t="37627" x="4375150" y="6184900"/>
          <p14:tracePt t="37627" x="4368800" y="6184900"/>
          <p14:tracePt t="37643" x="4356100" y="6184900"/>
          <p14:tracePt t="37643" x="4337050" y="6191250"/>
          <p14:tracePt t="37660" x="4324350" y="6191250"/>
          <p14:tracePt t="37660" x="4318000" y="6191250"/>
          <p14:tracePt t="37677" x="4305300" y="6191250"/>
          <p14:tracePt t="37677" x="4292600" y="6191250"/>
          <p14:tracePt t="37693" x="4279900" y="6191250"/>
          <p14:tracePt t="37693" x="4260850" y="6191250"/>
          <p14:tracePt t="37712" x="4248150" y="6191250"/>
          <p14:tracePt t="37712" x="4241800" y="6191250"/>
          <p14:tracePt t="37728" x="4229100" y="6191250"/>
          <p14:tracePt t="37728" x="4222750" y="6191250"/>
          <p14:tracePt t="37744" x="4216400" y="6184900"/>
          <p14:tracePt t="37744" x="4203700" y="6184900"/>
          <p14:tracePt t="37760" x="4197350" y="6184900"/>
          <p14:tracePt t="37760" x="4184650" y="6184900"/>
          <p14:tracePt t="37760" x="4178300" y="6184900"/>
          <p14:tracePt t="37779" x="4165600" y="6184900"/>
          <p14:tracePt t="37792" x="4152900" y="6184900"/>
          <p14:tracePt t="37792" x="4133850" y="6191250"/>
          <p14:tracePt t="37812" x="4127500" y="6191250"/>
          <p14:tracePt t="37812" x="4114800" y="6191250"/>
          <p14:tracePt t="37828" x="4108450" y="6191250"/>
          <p14:tracePt t="37828" x="4102100" y="6191250"/>
          <p14:tracePt t="37844" x="4089400" y="6191250"/>
          <p14:tracePt t="37844" x="4083050" y="6197600"/>
          <p14:tracePt t="37860" x="4076700" y="6197600"/>
          <p14:tracePt t="37860" x="4064000" y="6203950"/>
          <p14:tracePt t="37860" x="4057650" y="6203950"/>
          <p14:tracePt t="37880" x="4051300" y="6210300"/>
          <p14:tracePt t="37880" x="4044950" y="6216650"/>
          <p14:tracePt t="37894" x="4038600" y="6216650"/>
          <p14:tracePt t="37894" x="4032250" y="6223000"/>
          <p14:tracePt t="37911" x="4025900" y="6223000"/>
          <p14:tracePt t="37926" x="4019550" y="6229350"/>
          <p14:tracePt t="37942" x="4013200" y="6235700"/>
          <p14:tracePt t="37959" x="4013200" y="6229350"/>
          <p14:tracePt t="37999" x="4019550" y="6223000"/>
          <p14:tracePt t="38011" x="4025900" y="6216650"/>
          <p14:tracePt t="38027" x="4032250" y="6216650"/>
          <p14:tracePt t="38042" x="4038600" y="6210300"/>
          <p14:tracePt t="38058" x="4051300" y="6210300"/>
          <p14:tracePt t="38071" x="4057650" y="6203950"/>
          <p14:tracePt t="38087" x="4064000" y="6197600"/>
          <p14:tracePt t="38103" x="4070350" y="6191250"/>
          <p14:tracePt t="38139" x="4070350" y="6197600"/>
          <p14:tracePt t="38179" x="4064000" y="6203950"/>
          <p14:tracePt t="38199" x="4057650" y="6203950"/>
          <p14:tracePt t="38239" x="4051300" y="6210300"/>
          <p14:tracePt t="38267" x="4044950" y="6216650"/>
          <p14:tracePt t="38411" x="4038600" y="6216650"/>
          <p14:tracePt t="38439" x="4032250" y="6223000"/>
          <p14:tracePt t="38455" x="4025900" y="6223000"/>
          <p14:tracePt t="38471" x="4019550" y="6223000"/>
          <p14:tracePt t="38559" x="4013200" y="6223000"/>
          <p14:tracePt t="38591" x="4006850" y="6216650"/>
          <p14:tracePt t="38619" x="4013200" y="6210300"/>
          <p14:tracePt t="38635" x="4013200" y="6203950"/>
          <p14:tracePt t="38651" x="4019550" y="6197600"/>
          <p14:tracePt t="38667" x="4025900" y="6191250"/>
          <p14:tracePt t="38703" x="4019550" y="6197600"/>
          <p14:tracePt t="38771" x="4013200" y="6197600"/>
          <p14:tracePt t="38787" x="4006850" y="6197600"/>
          <p14:tracePt t="38799" x="4000500" y="6203950"/>
          <p14:tracePt t="38807" x="3994150" y="6203950"/>
          <p14:tracePt t="38823" x="3987800" y="6203950"/>
          <p14:tracePt t="38839" x="3981450" y="6210300"/>
          <p14:tracePt t="38851" x="3981450" y="6203950"/>
          <p14:tracePt t="38899" x="3987800" y="6197600"/>
          <p14:tracePt t="38927" x="3987800" y="6191250"/>
          <p14:tracePt t="38971" x="3981450" y="6197600"/>
          <p14:tracePt t="39003" x="3975100" y="6197600"/>
          <p14:tracePt t="39026" x="3968750" y="6203950"/>
          <p14:tracePt t="39063" x="3962400" y="6210300"/>
          <p14:tracePt t="39087" x="3956050" y="6210300"/>
          <p14:tracePt t="39107" x="3949700" y="6216650"/>
          <p14:tracePt t="39123" x="3943350" y="6216650"/>
          <p14:tracePt t="39139" x="3937000" y="6216650"/>
          <p14:tracePt t="39159" x="3930650" y="6216650"/>
          <p14:tracePt t="39191" x="3937000" y="6210300"/>
          <p14:tracePt t="39319" x="3937000" y="6216650"/>
          <p14:tracePt t="39371" x="3937000" y="6223000"/>
          <p14:tracePt t="39391" x="3930650" y="6229350"/>
          <p14:tracePt t="39423" x="3924300" y="6223000"/>
          <p14:tracePt t="39447" x="3924300" y="6216650"/>
          <p14:tracePt t="39511" x="3930650" y="6216650"/>
          <p14:tracePt t="39551" x="3924300" y="6216650"/>
          <p14:tracePt t="39603" x="3924300" y="6223000"/>
          <p14:tracePt t="39627" x="3917950" y="6223000"/>
          <p14:tracePt t="39647" x="3917950" y="6216650"/>
          <p14:tracePt t="39723" x="3917950" y="6210300"/>
          <p14:tracePt t="39739" x="3924300" y="6210300"/>
          <p14:tracePt t="39775" x="3924300" y="6203950"/>
          <p14:tracePt t="39887" x="3930650" y="6197600"/>
          <p14:tracePt t="39992" x="3930650" y="6191250"/>
          <p14:tracePt t="40023" x="3924300" y="6184900"/>
          <p14:tracePt t="40067" x="3917950" y="6191250"/>
          <p14:tracePt t="40135" x="3911600" y="6191250"/>
          <p14:tracePt t="40239" x="3905250" y="6191250"/>
          <p14:tracePt t="40291" x="3898900" y="6191250"/>
          <p14:tracePt t="40547" x="3892550" y="6197600"/>
          <p14:tracePt t="40571" x="3886200" y="6197600"/>
          <p14:tracePt t="40707" x="3886200" y="6191250"/>
          <p14:tracePt t="40840" x="3886200" y="6197600"/>
          <p14:tracePt t="41200" x="3892550" y="6191250"/>
          <p14:tracePt t="41260" x="3886200" y="6197600"/>
          <p14:tracePt t="41368" x="3886200" y="6203950"/>
          <p14:tracePt t="41463" x="3886200" y="6197600"/>
          <p14:tracePt t="41599" x="3892550" y="6197600"/>
          <p14:tracePt t="41876" x="3898900" y="6191250"/>
          <p14:tracePt t="41920" x="3905250" y="6197600"/>
          <p14:tracePt t="41944" x="3898900" y="6203950"/>
          <p14:tracePt t="42028" x="3892550" y="6203950"/>
          <p14:tracePt t="42047" x="3898900" y="6197600"/>
          <p14:tracePt t="42108" x="3905250" y="6197600"/>
          <p14:tracePt t="42123" x="3911600" y="6191250"/>
          <p14:tracePt t="42139" x="3917950" y="6191250"/>
          <p14:tracePt t="42152" x="3924300" y="6191250"/>
          <p14:tracePt t="42168" x="3930650" y="6191250"/>
          <p14:tracePt t="42184" x="3937000" y="6191250"/>
          <p14:tracePt t="42200" x="3943350" y="6184900"/>
          <p14:tracePt t="42212" x="3949700" y="6184900"/>
          <p14:tracePt t="42224" x="3956050" y="6178550"/>
          <p14:tracePt t="42224" x="3962400" y="6178550"/>
          <p14:tracePt t="42224" x="3968750" y="6178550"/>
          <p14:tracePt t="42245" x="3975100" y="6172200"/>
          <p14:tracePt t="42257" x="3987800" y="6172200"/>
          <p14:tracePt t="42257" x="4006850" y="6178550"/>
          <p14:tracePt t="42276" x="4019550" y="6178550"/>
          <p14:tracePt t="42276" x="4038600" y="6178550"/>
          <p14:tracePt t="42293" x="4057650" y="6184900"/>
          <p14:tracePt t="42293" x="4076700" y="6184900"/>
          <p14:tracePt t="42310" x="4095750" y="6191250"/>
          <p14:tracePt t="42310" x="4121150" y="6197600"/>
          <p14:tracePt t="42310" x="4140200" y="6197600"/>
          <p14:tracePt t="42328" x="4165600" y="6203950"/>
          <p14:tracePt t="42328" x="4191000" y="6203950"/>
          <p14:tracePt t="42343" x="4216400" y="6210300"/>
          <p14:tracePt t="42343" x="4235450" y="6210300"/>
          <p14:tracePt t="42359" x="4260850" y="6210300"/>
          <p14:tracePt t="42359" x="4279900" y="6210300"/>
          <p14:tracePt t="42377" x="4298950" y="6210300"/>
          <p14:tracePt t="42377" x="4343400" y="6216650"/>
          <p14:tracePt t="42393" x="4362450" y="6216650"/>
          <p14:tracePt t="42393" x="4381500" y="6216650"/>
          <p14:tracePt t="42410" x="4394200" y="6216650"/>
          <p14:tracePt t="42410" x="4406900" y="6216650"/>
          <p14:tracePt t="42427" x="4419600" y="6216650"/>
          <p14:tracePt t="42427" x="4432300" y="6216650"/>
          <p14:tracePt t="42443" x="4445000" y="6210300"/>
          <p14:tracePt t="42443" x="4457700" y="6203950"/>
          <p14:tracePt t="42461" x="4464050" y="6197600"/>
          <p14:tracePt t="42461" x="4476750" y="6197600"/>
          <p14:tracePt t="42477" x="4483100" y="6191250"/>
          <p14:tracePt t="42492" x="4495800" y="6191250"/>
          <p14:tracePt t="42492" x="4502150" y="6191250"/>
          <p14:tracePt t="42492" x="4508500" y="6191250"/>
          <p14:tracePt t="42513" x="4508500" y="6184900"/>
          <p14:tracePt t="42526" x="4514850" y="6178550"/>
          <p14:tracePt t="42543" x="4521200" y="6178550"/>
          <p14:tracePt t="42559" x="4527550" y="6178550"/>
          <p14:tracePt t="42575" x="4527550" y="6184900"/>
          <p14:tracePt t="42604" x="4533900" y="6178550"/>
          <p14:tracePt t="42640" x="4540250" y="6178550"/>
          <p14:tracePt t="42655" x="4546600" y="6172200"/>
          <p14:tracePt t="42740" x="4546600" y="6178550"/>
          <p14:tracePt t="42752" x="4552950" y="6172200"/>
          <p14:tracePt t="42792" x="4546600" y="6172200"/>
          <p14:tracePt t="42828" x="4540250" y="6178550"/>
          <p14:tracePt t="42844" x="4533900" y="6184900"/>
          <p14:tracePt t="42964" x="4527550" y="6191250"/>
          <p14:tracePt t="43015" x="4527550" y="6184900"/>
          <p14:tracePt t="43052" x="4527550" y="6178550"/>
          <p14:tracePt t="43076" x="4533900" y="6172200"/>
          <p14:tracePt t="43108" x="4533900" y="6178550"/>
          <p14:tracePt t="43143" x="4540250" y="6184900"/>
          <p14:tracePt t="43167" x="4533900" y="6191250"/>
          <p14:tracePt t="43256" x="4527550" y="6191250"/>
          <p14:tracePt t="43308" x="4521200" y="6191250"/>
          <p14:tracePt t="43360" x="4521200" y="6197600"/>
          <p14:tracePt t="43384" x="4527550" y="6197600"/>
          <p14:tracePt t="43472" x="4533900" y="6197600"/>
          <p14:tracePt t="43496" x="4540250" y="6203950"/>
          <p14:tracePt t="43548" x="4546600" y="6197600"/>
          <p14:tracePt t="43572" x="4552950" y="6191250"/>
          <p14:tracePt t="43592" x="4559300" y="6191250"/>
          <p14:tracePt t="43608" x="4565650" y="6191250"/>
          <p14:tracePt t="43624" x="4572000" y="6191250"/>
          <p14:tracePt t="43633" x="4578350" y="6191250"/>
          <p14:tracePt t="43645" x="4584700" y="6191250"/>
          <p14:tracePt t="43645" x="4597400" y="6184900"/>
          <p14:tracePt t="43664" x="4603750" y="6184900"/>
          <p14:tracePt t="43664" x="4610100" y="6191250"/>
          <p14:tracePt t="43681" x="4616450" y="6184900"/>
          <p14:tracePt t="43681" x="4622800" y="6191250"/>
          <p14:tracePt t="43698" x="4629150" y="6184900"/>
          <p14:tracePt t="43698" x="4635500" y="6184900"/>
          <p14:tracePt t="43714" x="4648200" y="6184900"/>
          <p14:tracePt t="43729" x="4654550" y="6184900"/>
          <p14:tracePt t="43746" x="4660900" y="6191250"/>
          <p14:tracePt t="43763" x="4667250" y="6191250"/>
          <p14:tracePt t="43804" x="4673600" y="6197600"/>
          <p14:tracePt t="43848" x="4679950" y="6203950"/>
          <p14:tracePt t="43893" x="4673600" y="6203950"/>
          <p14:tracePt t="43984" x="4667250" y="6203950"/>
          <p14:tracePt t="44028" x="4667250" y="6210300"/>
          <p14:tracePt t="44036" x="4667250" y="6197600"/>
          <p14:tracePt t="44140" x="4673600" y="6197600"/>
          <p14:tracePt t="44192" x="4679950" y="6197600"/>
          <p14:tracePt t="44248" x="4686300" y="6197600"/>
          <p14:tracePt t="44300" x="4679950" y="6203950"/>
          <p14:tracePt t="44328" x="4679950" y="6197600"/>
          <p14:tracePt t="44576" x="4686300" y="6203950"/>
          <p14:tracePt t="44620" x="4692650" y="6203950"/>
          <p14:tracePt t="44652" x="4699000" y="6210300"/>
          <p14:tracePt t="44673" x="4705350" y="6203950"/>
          <p14:tracePt t="44689" x="4711700" y="6203950"/>
          <p14:tracePt t="44704" x="4718050" y="6203950"/>
          <p14:tracePt t="44772" x="4711700" y="6203950"/>
          <p14:tracePt t="44912" x="4705350" y="6203950"/>
          <p14:tracePt t="44928" x="4699000" y="6203950"/>
          <p14:tracePt t="44944" x="4692650" y="6210300"/>
          <p14:tracePt t="44972" x="4686300" y="6203950"/>
          <p14:tracePt t="45005" x="4686300" y="6210300"/>
          <p14:tracePt t="45081" x="4692650" y="6210300"/>
          <p14:tracePt t="45108" x="4699000" y="6203950"/>
          <p14:tracePt t="45133" x="4705350" y="6203950"/>
          <p14:tracePt t="45149" x="4711700" y="6203950"/>
          <p14:tracePt t="45160" x="4718050" y="6203950"/>
          <p14:tracePt t="45185" x="4718050" y="6197600"/>
          <p14:tracePt t="45220" x="4718050" y="6191250"/>
          <p14:tracePt t="45280" x="4711700" y="6191250"/>
          <p14:tracePt t="45329" x="4705350" y="6197600"/>
          <p14:tracePt t="45340" x="4699000" y="6197600"/>
          <p14:tracePt t="45351" x="4692650" y="6197600"/>
          <p14:tracePt t="45351" x="4686300" y="6203950"/>
          <p14:tracePt t="45370" x="4673600" y="6203950"/>
          <p14:tracePt t="45385" x="4667250" y="6203950"/>
          <p14:tracePt t="45385" x="4654550" y="6210300"/>
          <p14:tracePt t="45403" x="4648200" y="6203950"/>
          <p14:tracePt t="45403" x="4641850" y="6203950"/>
          <p14:tracePt t="45420" x="4635500" y="6203950"/>
          <p14:tracePt t="45420" x="4635500" y="6197600"/>
          <p14:tracePt t="45437" x="4629150" y="6191250"/>
          <p14:tracePt t="45437" x="4616450" y="6165850"/>
          <p14:tracePt t="45454" x="4616450" y="6146800"/>
          <p14:tracePt t="45454" x="4610100" y="6134100"/>
          <p14:tracePt t="45471" x="4603750" y="6108700"/>
          <p14:tracePt t="45471" x="4603750" y="6083300"/>
          <p14:tracePt t="45487" x="4597400" y="6057900"/>
          <p14:tracePt t="45487" x="4597400" y="6026150"/>
          <p14:tracePt t="45504" x="4597400" y="5994400"/>
          <p14:tracePt t="45504" x="4603750" y="5930900"/>
          <p14:tracePt t="45521" x="4610100" y="5899150"/>
          <p14:tracePt t="45521" x="4622800" y="5873750"/>
          <p14:tracePt t="45538" x="4635500" y="5848350"/>
          <p14:tracePt t="45538" x="4660900" y="5822950"/>
          <p14:tracePt t="45554" x="4686300" y="5803900"/>
          <p14:tracePt t="45554" x="4711700" y="5784850"/>
          <p14:tracePt t="45554" x="4749800" y="5772150"/>
          <p14:tracePt t="45573" x="4787900" y="5759450"/>
          <p14:tracePt t="45586" x="4826000" y="5746750"/>
          <p14:tracePt t="45586" x="4927600" y="5721350"/>
          <p14:tracePt t="45606" x="4978400" y="5715000"/>
          <p14:tracePt t="45606" x="5029200" y="5708650"/>
          <p14:tracePt t="45621" x="5086350" y="5702300"/>
          <p14:tracePt t="45621" x="5137150" y="5695950"/>
          <p14:tracePt t="45638" x="5194300" y="5695950"/>
          <p14:tracePt t="45638" x="5245100" y="5689600"/>
          <p14:tracePt t="45655" x="5295900" y="5695950"/>
          <p14:tracePt t="45655" x="5346700" y="5695950"/>
          <p14:tracePt t="45655" x="5397500" y="5702300"/>
          <p14:tracePt t="45674" x="5448300" y="5715000"/>
          <p14:tracePt t="45686" x="5492750" y="5721350"/>
          <p14:tracePt t="45686" x="5568950" y="5746750"/>
          <p14:tracePt t="45705" x="5600700" y="5759450"/>
          <p14:tracePt t="45705" x="5632450" y="5784850"/>
          <p14:tracePt t="45721" x="5657850" y="5803900"/>
          <p14:tracePt t="45721" x="5670550" y="5829300"/>
          <p14:tracePt t="45738" x="5689600" y="5854700"/>
          <p14:tracePt t="45738" x="5695950" y="5911850"/>
          <p14:tracePt t="45755" x="5689600" y="5937250"/>
          <p14:tracePt t="45755" x="5683250" y="5962650"/>
          <p14:tracePt t="45771" x="5670550" y="5988050"/>
          <p14:tracePt t="45771" x="5651500" y="6007100"/>
          <p14:tracePt t="45788" x="5632450" y="6026150"/>
          <p14:tracePt t="45788" x="5607050" y="6045200"/>
          <p14:tracePt t="45805" x="5581650" y="6064250"/>
          <p14:tracePt t="45805" x="5530850" y="6096000"/>
          <p14:tracePt t="45822" x="5505450" y="6108700"/>
          <p14:tracePt t="45822" x="5473700" y="6121400"/>
          <p14:tracePt t="45839" x="5448300" y="6134100"/>
          <p14:tracePt t="45839" x="5422900" y="6140450"/>
          <p14:tracePt t="45855" x="5403850" y="6153150"/>
          <p14:tracePt t="45855" x="5378450" y="6153150"/>
          <p14:tracePt t="45855" x="5359400" y="6159500"/>
          <p14:tracePt t="45874" x="5346700" y="6153150"/>
          <p14:tracePt t="45887" x="5327650" y="6153150"/>
          <p14:tracePt t="45887" x="5308600" y="6140450"/>
          <p14:tracePt t="45906" x="5308600" y="6134100"/>
          <p14:tracePt t="45906" x="5308600" y="6121400"/>
          <p14:tracePt t="45922" x="5314950" y="6108700"/>
          <p14:tracePt t="45922" x="5321300" y="6089650"/>
          <p14:tracePt t="45939" x="5334000" y="6070600"/>
          <p14:tracePt t="45939" x="5346700" y="6051550"/>
          <p14:tracePt t="45939" x="5365750" y="6026150"/>
          <p14:tracePt t="45958" x="5384800" y="6007100"/>
          <p14:tracePt t="45958" x="5410200" y="5988050"/>
          <p14:tracePt t="45974" x="5435600" y="5962650"/>
          <p14:tracePt t="45974" x="5461000" y="5943600"/>
          <p14:tracePt t="45989" x="5492750" y="5924550"/>
          <p14:tracePt t="45989" x="5524500" y="5905500"/>
          <p14:tracePt t="46006" x="5556250" y="5886450"/>
          <p14:tracePt t="46006" x="5588000" y="5867400"/>
          <p14:tracePt t="46022" x="5619750" y="5854700"/>
          <p14:tracePt t="46022" x="5651500" y="5842000"/>
          <p14:tracePt t="46022" x="5683250" y="5829300"/>
          <p14:tracePt t="46041" x="5708650" y="5816600"/>
          <p14:tracePt t="46041" x="5734050" y="5810250"/>
          <p14:tracePt t="46056" x="5753100" y="5810250"/>
          <p14:tracePt t="46056" x="5765800" y="5803900"/>
          <p14:tracePt t="46072" x="5784850" y="5803900"/>
          <p14:tracePt t="46072" x="5791200" y="5803900"/>
          <p14:tracePt t="46089" x="5797550" y="5810250"/>
          <p14:tracePt t="46089" x="5797550" y="5816600"/>
          <p14:tracePt t="46106" x="5797550" y="5822950"/>
          <p14:tracePt t="46106" x="5784850" y="5842000"/>
          <p14:tracePt t="46123" x="5778500" y="5848350"/>
          <p14:tracePt t="46123" x="5765800" y="5861050"/>
          <p14:tracePt t="46140" x="5753100" y="5873750"/>
          <p14:tracePt t="46140" x="5740400" y="5886450"/>
          <p14:tracePt t="46156" x="5727700" y="5899150"/>
          <p14:tracePt t="46156" x="5695950" y="5918200"/>
          <p14:tracePt t="46173" x="5683250" y="5930900"/>
          <p14:tracePt t="46173" x="5664200" y="5937250"/>
          <p14:tracePt t="46189" x="5651500" y="5943600"/>
          <p14:tracePt t="46189" x="5632450" y="5956300"/>
          <p14:tracePt t="46207" x="5613400" y="5962650"/>
          <p14:tracePt t="46207" x="5600700" y="5962650"/>
          <p14:tracePt t="46223" x="5581650" y="5975350"/>
          <p14:tracePt t="46223" x="5568950" y="5981700"/>
          <p14:tracePt t="46223" x="5549900" y="5988050"/>
          <p14:tracePt t="46242" x="5537200" y="5988050"/>
          <p14:tracePt t="46255" x="5524500" y="5994400"/>
          <p14:tracePt t="46255" x="5499100" y="6007100"/>
          <p14:tracePt t="46273" x="5486400" y="6013450"/>
          <p14:tracePt t="46273" x="5473700" y="6013450"/>
          <p14:tracePt t="46290" x="5461000" y="6019800"/>
          <p14:tracePt t="46290" x="5454650" y="6026150"/>
          <p14:tracePt t="46307" x="5441950" y="6026150"/>
          <p14:tracePt t="46307" x="5435600" y="6032500"/>
          <p14:tracePt t="46307" x="5422900" y="6038850"/>
          <p14:tracePt t="46326" x="5416550" y="6038850"/>
          <p14:tracePt t="46338" x="5403850" y="6045200"/>
          <p14:tracePt t="46338" x="5391150" y="6051550"/>
          <p14:tracePt t="46357" x="5384800" y="6051550"/>
          <p14:tracePt t="46357" x="5372100" y="6057900"/>
          <p14:tracePt t="46373" x="5365750" y="6057900"/>
          <p14:tracePt t="46373" x="5359400" y="6064250"/>
          <p14:tracePt t="46390" x="5346700" y="6064250"/>
          <p14:tracePt t="46390" x="5340350" y="6064250"/>
          <p14:tracePt t="46390" x="5334000" y="6070600"/>
          <p14:tracePt t="46409" x="5321300" y="6070600"/>
          <p14:tracePt t="46409" x="5314950" y="6076950"/>
          <p14:tracePt t="46424" x="5302250" y="6083300"/>
          <p14:tracePt t="46424" x="5295900" y="6083300"/>
          <p14:tracePt t="46440" x="5283200" y="6089650"/>
          <p14:tracePt t="46440" x="5276850" y="6089650"/>
          <p14:tracePt t="46457" x="5270500" y="6096000"/>
          <p14:tracePt t="46457" x="5251450" y="6102350"/>
          <p14:tracePt t="46475" x="5245100" y="6102350"/>
          <p14:tracePt t="46475" x="5232400" y="6102350"/>
          <p14:tracePt t="46490" x="5226050" y="6102350"/>
          <p14:tracePt t="46490" x="5219700" y="6102350"/>
          <p14:tracePt t="46508" x="5213350" y="6108700"/>
          <p14:tracePt t="46508" x="5207000" y="6108700"/>
          <p14:tracePt t="46524" x="5200650" y="6108700"/>
          <p14:tracePt t="46524" x="5187950" y="6108700"/>
          <p14:tracePt t="46542" x="5181600" y="6108700"/>
          <p14:tracePt t="46542" x="5175250" y="6108700"/>
          <p14:tracePt t="46559" x="5168900" y="6115050"/>
          <p14:tracePt t="46559" x="5162550" y="6115050"/>
          <p14:tracePt t="46574" x="5156200" y="6115050"/>
          <p14:tracePt t="46574" x="5149850" y="6115050"/>
          <p14:tracePt t="46574" x="5143500" y="6121400"/>
          <p14:tracePt t="46593" x="5137150" y="6121400"/>
          <p14:tracePt t="46606" x="5130800" y="6121400"/>
          <p14:tracePt t="46606" x="5124450" y="6127750"/>
          <p14:tracePt t="46626" x="5111750" y="6134100"/>
          <p14:tracePt t="46641" x="5105400" y="6134100"/>
          <p14:tracePt t="46656" x="5099050" y="6140450"/>
          <p14:tracePt t="46673" x="5099050" y="6146800"/>
          <p14:tracePt t="46689" x="5092700" y="6153150"/>
          <p14:tracePt t="46706" x="5086350" y="6159500"/>
          <p14:tracePt t="46723" x="5080000" y="6165850"/>
          <p14:tracePt t="46745" x="5080000" y="6172200"/>
          <p14:tracePt t="46769" x="5073650" y="6178550"/>
          <p14:tracePt t="46788" x="5067300" y="6184900"/>
          <p14:tracePt t="46805" x="5060950" y="6184900"/>
          <p14:tracePt t="46821" x="5054600" y="6191250"/>
          <p14:tracePt t="46834" x="5048250" y="6191250"/>
          <p14:tracePt t="46841" x="5041900" y="6191250"/>
          <p14:tracePt t="46841" x="5035550" y="6191250"/>
          <p14:tracePt t="46859" x="5029200" y="6191250"/>
          <p14:tracePt t="46859" x="5022850" y="6191250"/>
          <p14:tracePt t="46876" x="5016500" y="6197600"/>
          <p14:tracePt t="46876" x="5010150" y="6197600"/>
          <p14:tracePt t="46876" x="5003800" y="6197600"/>
          <p14:tracePt t="46894" x="4997450" y="6197600"/>
          <p14:tracePt t="46894" x="4991100" y="6203950"/>
          <p14:tracePt t="46910" x="4984750" y="6203950"/>
          <p14:tracePt t="46910" x="4978400" y="6203950"/>
          <p14:tracePt t="46926" x="4965700" y="6203950"/>
          <p14:tracePt t="46926" x="4959350" y="6203950"/>
          <p14:tracePt t="46942" x="4953000" y="6203950"/>
          <p14:tracePt t="46942" x="4946650" y="6203950"/>
          <p14:tracePt t="46942" x="4933950" y="6203950"/>
          <p14:tracePt t="46961" x="4927600" y="6203950"/>
          <p14:tracePt t="46961" x="4921250" y="6203950"/>
          <p14:tracePt t="46977" x="4908550" y="6203950"/>
          <p14:tracePt t="46990" x="4902200" y="6203950"/>
          <p14:tracePt t="46990" x="4889500" y="6197600"/>
          <p14:tracePt t="47010" x="4883150" y="6197600"/>
          <p14:tracePt t="47010" x="4876800" y="6197600"/>
          <p14:tracePt t="47026" x="4870450" y="6197600"/>
          <p14:tracePt t="47026" x="4864100" y="6191250"/>
          <p14:tracePt t="47026" x="4857750" y="6191250"/>
          <p14:tracePt t="47045" x="4851400" y="6191250"/>
          <p14:tracePt t="47057" x="4845050" y="6191250"/>
          <p14:tracePt t="47057" x="4838700" y="6191250"/>
          <p14:tracePt t="47076" x="4826000" y="6184900"/>
          <p14:tracePt t="47091" x="4813300" y="6178550"/>
          <p14:tracePt t="47113" x="4813300" y="6172200"/>
          <p14:tracePt t="47124" x="4806950" y="6165850"/>
          <p14:tracePt t="47124" x="4800600" y="6153150"/>
          <p14:tracePt t="47143" x="4800600" y="6146800"/>
          <p14:tracePt t="47143" x="4794250" y="6134100"/>
          <p14:tracePt t="47160" x="4794250" y="6127750"/>
          <p14:tracePt t="47160" x="4787900" y="6115050"/>
          <p14:tracePt t="47176" x="4787900" y="6102350"/>
          <p14:tracePt t="47176" x="4781550" y="6076950"/>
          <p14:tracePt t="47194" x="4775200" y="6064250"/>
          <p14:tracePt t="47194" x="4775200" y="6051550"/>
          <p14:tracePt t="47210" x="4775200" y="6038850"/>
          <p14:tracePt t="47210" x="4775200" y="6032500"/>
          <p14:tracePt t="47226" x="4775200" y="6019800"/>
          <p14:tracePt t="47226" x="4775200" y="6007100"/>
          <p14:tracePt t="47243" x="4781550" y="6000750"/>
          <p14:tracePt t="47243" x="4787900" y="5988050"/>
          <p14:tracePt t="47243" x="4794250" y="5981700"/>
          <p14:tracePt t="47262" x="4806950" y="5969000"/>
          <p14:tracePt t="47275" x="4819650" y="5962650"/>
          <p14:tracePt t="47275" x="4845050" y="5943600"/>
          <p14:tracePt t="47293" x="4857750" y="5930900"/>
          <p14:tracePt t="47293" x="4870450" y="5924550"/>
          <p14:tracePt t="47310" x="4889500" y="5911850"/>
          <p14:tracePt t="47310" x="4908550" y="5899150"/>
          <p14:tracePt t="47326" x="4927600" y="5892800"/>
          <p14:tracePt t="47326" x="4946650" y="5886450"/>
          <p14:tracePt t="47326" x="4965700" y="5880100"/>
          <p14:tracePt t="47346" x="4991100" y="5873750"/>
          <p14:tracePt t="47358" x="5016500" y="5867400"/>
          <p14:tracePt t="47358" x="5060950" y="5861050"/>
          <p14:tracePt t="47377" x="5086350" y="5861050"/>
          <p14:tracePt t="47377" x="5111750" y="5861050"/>
          <p14:tracePt t="47393" x="5137150" y="5867400"/>
          <p14:tracePt t="47393" x="5156200" y="5867400"/>
          <p14:tracePt t="47411" x="5181600" y="5873750"/>
          <p14:tracePt t="47411" x="5200650" y="5880100"/>
          <p14:tracePt t="47411" x="5219700" y="5886450"/>
          <p14:tracePt t="47430" x="5238750" y="5892800"/>
          <p14:tracePt t="47430" x="5257800" y="5899150"/>
          <p14:tracePt t="47444" x="5276850" y="5905500"/>
          <p14:tracePt t="47444" x="5289550" y="5911850"/>
          <p14:tracePt t="47461" x="5302250" y="5918200"/>
          <p14:tracePt t="47461" x="5314950" y="5924550"/>
          <p14:tracePt t="47478" x="5321300" y="5930900"/>
          <p14:tracePt t="47478" x="5340350" y="5949950"/>
          <p14:tracePt t="47494" x="5346700" y="5962650"/>
          <p14:tracePt t="47494" x="5346700" y="5975350"/>
          <p14:tracePt t="47511" x="5353050" y="5981700"/>
          <p14:tracePt t="47511" x="5353050" y="5994400"/>
          <p14:tracePt t="47527" x="5359400" y="6007100"/>
          <p14:tracePt t="47527" x="5359400" y="6013450"/>
          <p14:tracePt t="47545" x="5359400" y="6026150"/>
          <p14:tracePt t="47545" x="5359400" y="6045200"/>
          <p14:tracePt t="47562" x="5359400" y="6051550"/>
          <p14:tracePt t="47562" x="5359400" y="6057900"/>
          <p14:tracePt t="47579" x="5359400" y="6064250"/>
          <p14:tracePt t="47593" x="5353050" y="6076950"/>
          <p14:tracePt t="47593" x="5346700" y="6076950"/>
          <p14:tracePt t="47593" x="5346700" y="6083300"/>
          <p14:tracePt t="47614" x="5334000" y="6096000"/>
          <p14:tracePt t="47630" x="5327650" y="6096000"/>
          <p14:tracePt t="47643" x="5321300" y="6102350"/>
          <p14:tracePt t="47643" x="5314950" y="6108700"/>
          <p14:tracePt t="47661" x="5308600" y="6115050"/>
          <p14:tracePt t="47661" x="5295900" y="6115050"/>
          <p14:tracePt t="47678" x="5289550" y="6121400"/>
          <p14:tracePt t="47678" x="5276850" y="6127750"/>
          <p14:tracePt t="47694" x="5270500" y="6134100"/>
          <p14:tracePt t="47694" x="5257800" y="6140450"/>
          <p14:tracePt t="47694" x="5245100" y="6146800"/>
          <p14:tracePt t="47714" x="5238750" y="6153150"/>
          <p14:tracePt t="47726" x="5226050" y="6159500"/>
          <p14:tracePt t="47726" x="5200650" y="6165850"/>
          <p14:tracePt t="47745" x="5194300" y="6172200"/>
          <p14:tracePt t="47745" x="5181600" y="6178550"/>
          <p14:tracePt t="47761" x="5168900" y="6178550"/>
          <p14:tracePt t="47761" x="5156200" y="6178550"/>
          <p14:tracePt t="47778" x="5143500" y="6184900"/>
          <p14:tracePt t="47778" x="5124450" y="6191250"/>
          <p14:tracePt t="47795" x="5111750" y="6191250"/>
          <p14:tracePt t="47795" x="5099050" y="6191250"/>
          <p14:tracePt t="47812" x="5092700" y="6191250"/>
          <p14:tracePt t="47812" x="5086350" y="6191250"/>
          <p14:tracePt t="47828" x="5080000" y="6191250"/>
          <p14:tracePt t="47828" x="5073650" y="6191250"/>
          <p14:tracePt t="47845" x="5067300" y="6191250"/>
          <p14:tracePt t="47845" x="5060950" y="6191250"/>
          <p14:tracePt t="47864" x="5054600" y="6191250"/>
          <p14:tracePt t="47877" x="5048250" y="6191250"/>
          <p14:tracePt t="47894" x="5041900" y="6191250"/>
          <p14:tracePt t="47914" x="5035550" y="6191250"/>
          <p14:tracePt t="47945" x="5029200" y="6191250"/>
          <p14:tracePt t="47961" x="5022850" y="6191250"/>
          <p14:tracePt t="47973" x="5016500" y="6191250"/>
          <p14:tracePt t="47989" x="5010150" y="6191250"/>
          <p14:tracePt t="48005" x="5003800" y="6191250"/>
          <p14:tracePt t="48021" x="4997450" y="6191250"/>
          <p14:tracePt t="48033" x="4991100" y="6191250"/>
          <p14:tracePt t="48049" x="4984750" y="6191250"/>
          <p14:tracePt t="48074" x="4978400" y="6191250"/>
          <p14:tracePt t="48101" x="4972050" y="6191250"/>
          <p14:tracePt t="48169" x="4965700" y="6191250"/>
          <p14:tracePt t="48297" x="4959350" y="6191250"/>
          <p14:tracePt t="48357" x="4959350" y="6184900"/>
          <p14:tracePt t="48409" x="4959350" y="6191250"/>
          <p14:tracePt t="48501" x="4953000" y="6191250"/>
          <p14:tracePt t="48569" x="4946650" y="6191250"/>
          <p14:tracePt t="48581" x="4940300" y="6191250"/>
          <p14:tracePt t="48597" x="4933950" y="6191250"/>
          <p14:tracePt t="48613" x="4927600" y="6184900"/>
          <p14:tracePt t="48665" x="4933950" y="6178550"/>
          <p14:tracePt t="48693" x="4940300" y="6178550"/>
          <p14:tracePt t="48734" x="4933950" y="6178550"/>
          <p14:tracePt t="48785" x="4933950" y="6172200"/>
          <p14:tracePt t="48837" x="4933950" y="6159500"/>
          <p14:tracePt t="48873" x="4933950" y="6153150"/>
          <p14:tracePt t="48913" x="4927600" y="6159500"/>
          <p14:tracePt t="48965" x="4927600" y="6153150"/>
          <p14:tracePt t="48993" x="4921250" y="6146800"/>
          <p14:tracePt t="49017" x="4927600" y="6140450"/>
          <p14:tracePt t="49085" x="4921250" y="6134100"/>
          <p14:tracePt t="49113" x="4921250" y="6127750"/>
          <p14:tracePt t="49130" x="4914900" y="6127750"/>
          <p14:tracePt t="49173" x="4908550" y="6121400"/>
          <p14:tracePt t="49225" x="4908550" y="6115050"/>
          <p14:tracePt t="49257" x="4908550" y="6121400"/>
          <p14:tracePt t="49369" x="4908550" y="6127750"/>
          <p14:tracePt t="49422" x="4902200" y="6134100"/>
          <p14:tracePt t="49446" x="4902200" y="6140450"/>
          <p14:tracePt t="49465" x="4895850" y="6146800"/>
          <p14:tracePt t="49514" x="4889500" y="6146800"/>
          <p14:tracePt t="49573" x="4889500" y="6140450"/>
          <p14:tracePt t="49641" x="4889500" y="6146800"/>
          <p14:tracePt t="49738" x="4889500" y="6153150"/>
          <p14:tracePt t="49821" x="4895850" y="6146800"/>
          <p14:tracePt t="49933" x="4889500" y="6146800"/>
          <p14:tracePt t="50054" x="4889500" y="6153150"/>
          <p14:tracePt t="50190" x="4889500" y="6146800"/>
          <p14:tracePt t="50234" x="4889500" y="6153150"/>
          <p14:tracePt t="50306" x="4889500" y="6146800"/>
          <p14:tracePt t="50365" x="4895850" y="6146800"/>
          <p14:tracePt t="50430" x="4902200" y="6140450"/>
          <p14:tracePt t="50510" x="4902200" y="6146800"/>
          <p14:tracePt t="50554" x="4902200" y="6153150"/>
          <p14:tracePt t="50569" x="4902200" y="6159500"/>
          <p14:tracePt t="50622" x="4902200" y="6153150"/>
          <p14:tracePt t="50665" x="4908550" y="6146800"/>
          <p14:tracePt t="50714" x="4902200" y="6153150"/>
          <p14:tracePt t="50842" x="4902200" y="6159500"/>
          <p14:tracePt t="50966" x="4902200" y="6153150"/>
          <p14:tracePt t="51022" x="4908550" y="6153150"/>
          <p14:tracePt t="51102" x="4902200" y="6153150"/>
          <p14:tracePt t="51454" x="4895850" y="6146800"/>
          <p14:tracePt t="51505" x="4889500" y="6153150"/>
          <p14:tracePt t="51529" x="4883150" y="6159500"/>
          <p14:tracePt t="51565" x="4876800" y="6159500"/>
          <p14:tracePt t="51589" x="4870450" y="6172200"/>
          <p14:tracePt t="51605" x="4857750" y="6172200"/>
          <p14:tracePt t="51621" x="4851400" y="6178550"/>
          <p14:tracePt t="51633" x="4845050" y="6178550"/>
          <p14:tracePt t="51643" x="4838700" y="6178550"/>
          <p14:tracePt t="51643" x="4832350" y="6184900"/>
          <p14:tracePt t="51659" x="4826000" y="6184900"/>
          <p14:tracePt t="51659" x="4819650" y="6184900"/>
          <p14:tracePt t="51675" x="4813300" y="6184900"/>
          <p14:tracePt t="51675" x="4806950" y="6184900"/>
          <p14:tracePt t="51675" x="4800600" y="6191250"/>
          <p14:tracePt t="51695" x="4794250" y="6191250"/>
          <p14:tracePt t="51707" x="4787900" y="6191250"/>
          <p14:tracePt t="51707" x="4768850" y="6191250"/>
          <p14:tracePt t="51727" x="4762500" y="6191250"/>
          <p14:tracePt t="51727" x="4749800" y="6191250"/>
          <p14:tracePt t="51742" x="4743450" y="6191250"/>
          <p14:tracePt t="51742" x="4737100" y="6191250"/>
          <p14:tracePt t="51759" x="4730750" y="6191250"/>
          <p14:tracePt t="51759" x="4718050" y="6191250"/>
          <p14:tracePt t="51776" x="4711700" y="6191250"/>
          <p14:tracePt t="51776" x="4705350" y="6191250"/>
          <p14:tracePt t="51776" x="4699000" y="6191250"/>
          <p14:tracePt t="51794" x="4686300" y="6191250"/>
          <p14:tracePt t="51794" x="4679950" y="6191250"/>
          <p14:tracePt t="51809" x="4667250" y="6191250"/>
          <p14:tracePt t="51809" x="4660900" y="6191250"/>
          <p14:tracePt t="51826" x="4648200" y="6191250"/>
          <p14:tracePt t="51826" x="4641850" y="6184900"/>
          <p14:tracePt t="51843" x="4629150" y="6184900"/>
          <p14:tracePt t="51843" x="4616450" y="6184900"/>
          <p14:tracePt t="51859" x="4603750" y="6184900"/>
          <p14:tracePt t="51859" x="4578350" y="6178550"/>
          <p14:tracePt t="51876" x="4565650" y="6172200"/>
          <p14:tracePt t="51876" x="4546600" y="6172200"/>
          <p14:tracePt t="51893" x="4527550" y="6172200"/>
          <p14:tracePt t="51893" x="4508500" y="6165850"/>
          <p14:tracePt t="51909" x="4489450" y="6165850"/>
          <p14:tracePt t="51909" x="4470400" y="6159500"/>
          <p14:tracePt t="51926" x="4445000" y="6153150"/>
          <p14:tracePt t="51926" x="4387850" y="6146800"/>
          <p14:tracePt t="51943" x="4356100" y="6140450"/>
          <p14:tracePt t="51943" x="4324350" y="6127750"/>
          <p14:tracePt t="51960" x="4292600" y="6121400"/>
          <p14:tracePt t="51960" x="4254500" y="6115050"/>
          <p14:tracePt t="51978" x="4216400" y="6108700"/>
          <p14:tracePt t="51978" x="4178300" y="6102350"/>
          <p14:tracePt t="51978" x="4140200" y="6096000"/>
          <p14:tracePt t="51995" x="4102100" y="6089650"/>
          <p14:tracePt t="52008" x="4064000" y="6089650"/>
          <p14:tracePt t="52008" x="3987800" y="6089650"/>
          <p14:tracePt t="52027" x="3943350" y="6089650"/>
          <p14:tracePt t="52027" x="3905250" y="6089650"/>
          <p14:tracePt t="52044" x="3867150" y="6096000"/>
          <p14:tracePt t="52044" x="3829050" y="6096000"/>
          <p14:tracePt t="52044" x="3784600" y="6096000"/>
          <p14:tracePt t="52063" x="3746500" y="6096000"/>
          <p14:tracePt t="52075" x="3702050" y="6089650"/>
          <p14:tracePt t="52075" x="3657600" y="6083300"/>
          <p14:tracePt t="52075" x="3613150" y="6083300"/>
          <p14:tracePt t="52095" x="3568700" y="6076950"/>
          <p14:tracePt t="52095" x="3524250" y="6070600"/>
          <p14:tracePt t="52111" x="3479800" y="6064250"/>
          <p14:tracePt t="52111" x="3435350" y="6064250"/>
          <p14:tracePt t="52127" x="3390900" y="6064250"/>
          <p14:tracePt t="52127" x="3346450" y="6064250"/>
          <p14:tracePt t="52143" x="3302000" y="6057900"/>
          <p14:tracePt t="52143" x="3257550" y="6057900"/>
          <p14:tracePt t="52143" x="3213100" y="6057900"/>
          <p14:tracePt t="52162" x="3162300" y="6057900"/>
          <p14:tracePt t="52162" x="3111500" y="6057900"/>
          <p14:tracePt t="52177" x="3060700" y="6051550"/>
          <p14:tracePt t="52177" x="3003550" y="6045200"/>
          <p14:tracePt t="52194" x="2946400" y="6038850"/>
          <p14:tracePt t="52194" x="2889250" y="6032500"/>
          <p14:tracePt t="52210" x="2832100" y="6019800"/>
          <p14:tracePt t="52210" x="2711450" y="6013450"/>
          <p14:tracePt t="52227" x="2660650" y="6007100"/>
          <p14:tracePt t="52227" x="2609850" y="6007100"/>
          <p14:tracePt t="52244" x="2565400" y="6007100"/>
          <p14:tracePt t="52244" x="2520950" y="6013450"/>
          <p14:tracePt t="52261" x="2476500" y="6019800"/>
          <p14:tracePt t="52261" x="2438400" y="6019800"/>
          <p14:tracePt t="52277" x="2393950" y="6026150"/>
          <p14:tracePt t="52277" x="2317750" y="6032500"/>
          <p14:tracePt t="52295" x="2273300" y="6032500"/>
          <p14:tracePt t="52295" x="2235200" y="6032500"/>
          <p14:tracePt t="52311" x="2197100" y="6032500"/>
          <p14:tracePt t="52311" x="2159000" y="6032500"/>
          <p14:tracePt t="52328" x="2120900" y="6032500"/>
          <p14:tracePt t="52328" x="2082800" y="6032500"/>
          <p14:tracePt t="52328" x="2051050" y="6038850"/>
          <p14:tracePt t="52346" x="2019300" y="6045200"/>
          <p14:tracePt t="52359" x="1987550" y="6045200"/>
          <p14:tracePt t="52359" x="1936750" y="6057900"/>
          <p14:tracePt t="52379" x="1917700" y="6057900"/>
          <p14:tracePt t="52379" x="1898650" y="6064250"/>
          <p14:tracePt t="52395" x="1879600" y="6064250"/>
          <p14:tracePt t="52395" x="1866900" y="6064250"/>
          <p14:tracePt t="52411" x="1860550" y="6070600"/>
          <p14:tracePt t="52411" x="1847850" y="6070600"/>
          <p14:tracePt t="52428" x="1854200" y="6076950"/>
          <p14:tracePt t="52462" x="1860550" y="6076950"/>
          <p14:tracePt t="52467" x="1866900" y="6076950"/>
          <p14:tracePt t="52476" x="1873250" y="6076950"/>
          <p14:tracePt t="52476" x="1885950" y="6076950"/>
          <p14:tracePt t="52495" x="1892300" y="6083300"/>
          <p14:tracePt t="52495" x="1911350" y="6083300"/>
          <p14:tracePt t="52511" x="1924050" y="6089650"/>
          <p14:tracePt t="52511" x="1974850" y="6108700"/>
          <p14:tracePt t="52529" x="2000250" y="6121400"/>
          <p14:tracePt t="52529" x="2032000" y="6134100"/>
          <p14:tracePt t="52545" x="2063750" y="6153150"/>
          <p14:tracePt t="52545" x="2095500" y="6165850"/>
          <p14:tracePt t="52562" x="2133600" y="6184900"/>
          <p14:tracePt t="52562" x="2171700" y="6197600"/>
          <p14:tracePt t="52579" x="2216150" y="6210300"/>
          <p14:tracePt t="52579" x="2298700" y="6223000"/>
          <p14:tracePt t="52596" x="2349500" y="6235700"/>
          <p14:tracePt t="52596" x="2393950" y="6242050"/>
          <p14:tracePt t="52612" x="2444750" y="6248400"/>
          <p14:tracePt t="52612" x="2495550" y="6261100"/>
          <p14:tracePt t="52629" x="2552700" y="6273800"/>
          <p14:tracePt t="52629" x="2609850" y="6286500"/>
          <p14:tracePt t="52629" x="2667000" y="6292850"/>
          <p14:tracePt t="52648" x="2724150" y="6305550"/>
          <p14:tracePt t="52648" x="2787650" y="6318250"/>
          <p14:tracePt t="52663" x="2851150" y="6324600"/>
          <p14:tracePt t="52663" x="2914650" y="6330950"/>
          <p14:tracePt t="52680" x="2978150" y="6337300"/>
          <p14:tracePt t="52680" x="3035300" y="6337300"/>
          <p14:tracePt t="52696" x="3092450" y="6350000"/>
          <p14:tracePt t="52696" x="3149600" y="6350000"/>
          <p14:tracePt t="52696" x="3200400" y="6356350"/>
          <p14:tracePt t="52715" x="3244850" y="6356350"/>
          <p14:tracePt t="52727" x="3295650" y="6356350"/>
          <p14:tracePt t="52727" x="3378200" y="6362700"/>
          <p14:tracePt t="52748" x="3416300" y="6369050"/>
          <p14:tracePt t="52748" x="3454400" y="6369050"/>
          <p14:tracePt t="52763" x="3486150" y="6369050"/>
          <p14:tracePt t="52763" x="3524250" y="6369050"/>
          <p14:tracePt t="52779" x="3556000" y="6375400"/>
          <p14:tracePt t="52779" x="3587750" y="6375400"/>
          <p14:tracePt t="52796" x="3613150" y="6375400"/>
          <p14:tracePt t="52796" x="3644900" y="6375400"/>
          <p14:tracePt t="52796" x="3670300" y="6375400"/>
          <p14:tracePt t="52815" x="3689350" y="6369050"/>
          <p14:tracePt t="52815" x="3714750" y="6369050"/>
          <p14:tracePt t="52829" x="3746500" y="6362700"/>
          <p14:tracePt t="52844" x="3771900" y="6362700"/>
          <p14:tracePt t="52861" x="3797300" y="6356350"/>
          <p14:tracePt t="52883" x="3822700" y="6356350"/>
          <p14:tracePt t="52902" x="3841750" y="6369050"/>
          <p14:tracePt t="52942" x="3848100" y="6356350"/>
          <p14:tracePt t="53054" x="3854450" y="6343650"/>
          <p14:tracePt t="53062" x="3854450" y="6337300"/>
          <p14:tracePt t="53074" x="3860800" y="6330950"/>
          <p14:tracePt t="53083" x="3860800" y="6324600"/>
          <p14:tracePt t="53095" x="3867150" y="6318250"/>
          <p14:tracePt t="53095" x="3873500" y="6305550"/>
          <p14:tracePt t="53116" x="3879850" y="6305550"/>
          <p14:tracePt t="53116" x="3886200" y="6299200"/>
          <p14:tracePt t="53130" x="3892550" y="6292850"/>
          <p14:tracePt t="53130" x="3898900" y="6286500"/>
          <p14:tracePt t="53147" x="3905250" y="6273800"/>
          <p14:tracePt t="53147" x="3911600" y="6273800"/>
          <p14:tracePt t="53164" x="3917950" y="6267450"/>
          <p14:tracePt t="53164" x="3924300" y="6261100"/>
          <p14:tracePt t="53164" x="3937000" y="6254750"/>
          <p14:tracePt t="53183" x="3943350" y="6254750"/>
          <p14:tracePt t="53183" x="3956050" y="6248400"/>
          <p14:tracePt t="53197" x="3968750" y="6248400"/>
          <p14:tracePt t="53197" x="3981450" y="6248400"/>
          <p14:tracePt t="53214" x="3987800" y="6248400"/>
          <p14:tracePt t="53214" x="4000500" y="6242050"/>
          <p14:tracePt t="53231" x="4013200" y="6242050"/>
          <p14:tracePt t="53231" x="4038600" y="6242050"/>
          <p14:tracePt t="53248" x="4051300" y="6242050"/>
          <p14:tracePt t="53248" x="4057650" y="6242050"/>
          <p14:tracePt t="53264" x="4070350" y="6242050"/>
          <p14:tracePt t="53264" x="4083050" y="6242050"/>
          <p14:tracePt t="53281" x="4095750" y="6242050"/>
          <p14:tracePt t="53281" x="4108450" y="6248400"/>
          <p14:tracePt t="53298" x="4121150" y="6242050"/>
          <p14:tracePt t="53298" x="4140200" y="6242050"/>
          <p14:tracePt t="53315" x="4152900" y="6242050"/>
          <p14:tracePt t="53315" x="4171950" y="6242050"/>
          <p14:tracePt t="53332" x="4184650" y="6235700"/>
          <p14:tracePt t="53332" x="4197350" y="6235700"/>
          <p14:tracePt t="53348" x="4216400" y="6229350"/>
          <p14:tracePt t="53348" x="4235450" y="6229350"/>
          <p14:tracePt t="53348" x="4254500" y="6229350"/>
          <p14:tracePt t="53367" x="4273550" y="6223000"/>
          <p14:tracePt t="53379" x="4298950" y="6223000"/>
          <p14:tracePt t="53379" x="4337050" y="6216650"/>
          <p14:tracePt t="53400" x="4362450" y="6216650"/>
          <p14:tracePt t="53400" x="4381500" y="6216650"/>
          <p14:tracePt t="53415" x="4406900" y="6216650"/>
          <p14:tracePt t="53415" x="4432300" y="6216650"/>
          <p14:tracePt t="53431" x="4457700" y="6210300"/>
          <p14:tracePt t="53431" x="4476750" y="6210300"/>
          <p14:tracePt t="53431" x="4495800" y="6216650"/>
          <p14:tracePt t="53451" x="4521200" y="6210300"/>
          <p14:tracePt t="53463" x="4540250" y="6210300"/>
          <p14:tracePt t="53463" x="4559300" y="6210300"/>
          <p14:tracePt t="53463" x="4578350" y="6203950"/>
          <p14:tracePt t="53463" x="4597400" y="6203950"/>
          <p14:tracePt t="53487" x="4616450" y="6203950"/>
          <p14:tracePt t="53496" x="4635500" y="6197600"/>
          <p14:tracePt t="53496" x="4648200" y="6197600"/>
          <p14:tracePt t="53515" x="4667250" y="6197600"/>
          <p14:tracePt t="53515" x="4679950" y="6197600"/>
          <p14:tracePt t="53532" x="4686300" y="6191250"/>
          <p14:tracePt t="53532" x="4711700" y="6191250"/>
          <p14:tracePt t="53548" x="4718050" y="6191250"/>
          <p14:tracePt t="53548" x="4724400" y="6191250"/>
          <p14:tracePt t="53565" x="4730750" y="6191250"/>
          <p14:tracePt t="53580" x="4737100" y="6197600"/>
          <p14:tracePt t="53597" x="4737100" y="6210300"/>
          <p14:tracePt t="53597" x="4737100" y="6216650"/>
          <p14:tracePt t="53616" x="4737100" y="6223000"/>
          <p14:tracePt t="53638" x="4730750" y="6235700"/>
          <p14:tracePt t="53654" x="4737100" y="6242050"/>
          <p14:tracePt t="53707" x="4749800" y="6235700"/>
          <p14:tracePt t="53722" x="4756150" y="6235700"/>
          <p14:tracePt t="53735" x="4768850" y="6229350"/>
          <p14:tracePt t="53742" x="4775200" y="6223000"/>
          <p14:tracePt t="53751" x="4787900" y="6216650"/>
          <p14:tracePt t="53764" x="4800600" y="6216650"/>
          <p14:tracePt t="53764" x="4832350" y="6203950"/>
          <p14:tracePt t="53784" x="4857750" y="6197600"/>
          <p14:tracePt t="53784" x="4876800" y="6191250"/>
          <p14:tracePt t="53799" x="4902200" y="6184900"/>
          <p14:tracePt t="53799" x="4921250" y="6178550"/>
          <p14:tracePt t="53816" x="4946650" y="6172200"/>
          <p14:tracePt t="53816" x="4972050" y="6165850"/>
          <p14:tracePt t="53816" x="4997450" y="6153150"/>
          <p14:tracePt t="53835" x="5022850" y="6146800"/>
          <p14:tracePt t="53848" x="5048250" y="6140450"/>
          <p14:tracePt t="53848" x="5092700" y="6127750"/>
          <p14:tracePt t="53866" x="5118100" y="6121400"/>
          <p14:tracePt t="53866" x="5143500" y="6115050"/>
          <p14:tracePt t="53883" x="5162550" y="6108700"/>
          <p14:tracePt t="53883" x="5187950" y="6108700"/>
          <p14:tracePt t="53900" x="5213350" y="6108700"/>
          <p14:tracePt t="53900" x="5257800" y="6102350"/>
          <p14:tracePt t="53917" x="5283200" y="6102350"/>
          <p14:tracePt t="53917" x="5308600" y="6102350"/>
          <p14:tracePt t="53933" x="5327650" y="6102350"/>
          <p14:tracePt t="53933" x="5346700" y="6102350"/>
          <p14:tracePt t="53950" x="5365750" y="6102350"/>
          <p14:tracePt t="53950" x="5397500" y="6102350"/>
          <p14:tracePt t="53967" x="5416550" y="6102350"/>
          <p14:tracePt t="53967" x="5429250" y="6102350"/>
          <p14:tracePt t="53985" x="5441950" y="6102350"/>
          <p14:tracePt t="53985" x="5454650" y="6102350"/>
          <p14:tracePt t="54000" x="5467350" y="6102350"/>
          <p14:tracePt t="54000" x="5473700" y="6102350"/>
          <p14:tracePt t="54017" x="5480050" y="6102350"/>
          <p14:tracePt t="54017" x="5492750" y="6102350"/>
          <p14:tracePt t="54035" x="5499100" y="6102350"/>
          <p14:tracePt t="54050" x="5505450" y="6102350"/>
          <p14:tracePt t="54066" x="5511800" y="6108700"/>
          <p14:tracePt t="54082" x="5518150" y="6115050"/>
          <p14:tracePt t="54099" x="5524500" y="6121400"/>
          <p14:tracePt t="54116" x="5530850" y="6127750"/>
          <p14:tracePt t="54132" x="5537200" y="6134100"/>
          <p14:tracePt t="54132" x="5543550" y="6140450"/>
          <p14:tracePt t="54151" x="5549900" y="6140450"/>
          <p14:tracePt t="54165" x="5556250" y="6140450"/>
          <p14:tracePt t="54182" x="5562600" y="6146800"/>
          <p14:tracePt t="54199" x="5568950" y="6146800"/>
          <p14:tracePt t="54216" x="5575300" y="6146800"/>
          <p14:tracePt t="54233" x="5581650" y="6153150"/>
          <p14:tracePt t="54249" x="5581650" y="6159500"/>
          <p14:tracePt t="54266" x="5575300" y="6165850"/>
          <p14:tracePt t="54283" x="5568950" y="6172200"/>
          <p14:tracePt t="54299" x="5562600" y="6178550"/>
          <p14:tracePt t="54299" x="5556250" y="6178550"/>
          <p14:tracePt t="54318" x="5549900" y="6184900"/>
          <p14:tracePt t="54318" x="5530850" y="6184900"/>
          <p14:tracePt t="54336" x="5524500" y="6184900"/>
          <p14:tracePt t="54336" x="5511800" y="6184900"/>
          <p14:tracePt t="54352" x="5499100" y="6184900"/>
          <p14:tracePt t="54352" x="5486400" y="6191250"/>
          <p14:tracePt t="54368" x="5473700" y="6191250"/>
          <p14:tracePt t="54368" x="5461000" y="6197600"/>
          <p14:tracePt t="54368" x="5448300" y="6197600"/>
          <p14:tracePt t="54388" x="5429250" y="6203950"/>
          <p14:tracePt t="54400" x="5410200" y="6203950"/>
          <p14:tracePt t="54400" x="5372100" y="6210300"/>
          <p14:tracePt t="54420" x="5353050" y="6216650"/>
          <p14:tracePt t="54420" x="5327650" y="6216650"/>
          <p14:tracePt t="54436" x="5302250" y="6223000"/>
          <p14:tracePt t="54436" x="5283200" y="6223000"/>
          <p14:tracePt t="54452" x="5257800" y="6229350"/>
          <p14:tracePt t="54452" x="5232400" y="6229350"/>
          <p14:tracePt t="54468" x="5213350" y="6229350"/>
          <p14:tracePt t="54468" x="5187950" y="6235700"/>
          <p14:tracePt t="54468" x="5168900" y="6235700"/>
          <p14:tracePt t="54488" x="5156200" y="6235700"/>
          <p14:tracePt t="54500" x="5137150" y="6235700"/>
          <p14:tracePt t="54500" x="5111750" y="6235700"/>
          <p14:tracePt t="54518" x="5099050" y="6235700"/>
          <p14:tracePt t="54518" x="5092700" y="6235700"/>
          <p14:tracePt t="54518" x="5086350" y="6235700"/>
          <p14:tracePt t="54539" x="5080000" y="6235700"/>
          <p14:tracePt t="54550" x="5073650" y="6229350"/>
          <p14:tracePt t="54550" x="5067300" y="6229350"/>
          <p14:tracePt t="54569" x="5067300" y="6223000"/>
          <p14:tracePt t="54599" x="5073650" y="6223000"/>
          <p14:tracePt t="54643" x="5080000" y="6223000"/>
          <p14:tracePt t="54658" x="5086350" y="6223000"/>
          <p14:tracePt t="54675" x="5092700" y="6229350"/>
          <p14:tracePt t="54686" x="5099050" y="6235700"/>
          <p14:tracePt t="54695" x="5105400" y="6235700"/>
          <p14:tracePt t="54704" x="5111750" y="6242050"/>
          <p14:tracePt t="54718" x="5118100" y="6248400"/>
          <p14:tracePt t="54718" x="5130800" y="6248400"/>
          <p14:tracePt t="54737" x="5137150" y="6254750"/>
          <p14:tracePt t="54737" x="5143500" y="6254750"/>
          <p14:tracePt t="54753" x="5149850" y="6261100"/>
          <p14:tracePt t="54753" x="5162550" y="6261100"/>
          <p14:tracePt t="54753" x="5168900" y="6267450"/>
          <p14:tracePt t="54771" x="5175250" y="6267450"/>
          <p14:tracePt t="54785" x="5181600" y="6273800"/>
          <p14:tracePt t="54785" x="5194300" y="6280150"/>
          <p14:tracePt t="54803" x="5200650" y="6286500"/>
          <p14:tracePt t="54803" x="5207000" y="6292850"/>
          <p14:tracePt t="54820" x="5213350" y="6292850"/>
          <p14:tracePt t="54820" x="5219700" y="6292850"/>
          <p14:tracePt t="54820" x="5226050" y="6292850"/>
          <p14:tracePt t="54839" x="5226050" y="6299200"/>
          <p14:tracePt t="54851" x="5238750" y="6299200"/>
          <p14:tracePt t="54868" x="5245100" y="6299200"/>
          <p14:tracePt t="54885" x="5251450" y="6311900"/>
          <p14:tracePt t="54902" x="5257800" y="6311900"/>
          <p14:tracePt t="54934" x="5264150" y="6311900"/>
          <p14:tracePt t="54959" x="5270500" y="6311900"/>
          <p14:tracePt t="54983" x="5276850" y="6305550"/>
          <p14:tracePt t="55018" x="5276850" y="6299200"/>
          <p14:tracePt t="55035" x="5276850" y="6292850"/>
          <p14:tracePt t="55055" x="5276850" y="6286500"/>
          <p14:tracePt t="55079" x="5283200" y="6286500"/>
          <p14:tracePt t="55123" x="5289550" y="6292850"/>
          <p14:tracePt t="55147" x="5295900" y="6292850"/>
          <p14:tracePt t="55167" x="5302250" y="6292850"/>
          <p14:tracePt t="55182" x="5308600" y="6299200"/>
          <p14:tracePt t="55199" x="5314950" y="6299200"/>
          <p14:tracePt t="55207" x="5314950" y="6305550"/>
          <p14:tracePt t="55219" x="5327650" y="6311900"/>
          <p14:tracePt t="55219" x="5334000" y="6318250"/>
          <p14:tracePt t="55238" x="5346700" y="6324600"/>
          <p14:tracePt t="55252" x="5353050" y="6324600"/>
          <p14:tracePt t="55269" x="5359400" y="6324600"/>
          <p14:tracePt t="55286" x="5384800" y="6324600"/>
          <p14:tracePt t="55311" x="5353050" y="6337300"/>
          <p14:tracePt t="55395" x="5334000" y="6350000"/>
          <p14:tracePt t="55407" x="5295900" y="6356350"/>
          <p14:tracePt t="55423" x="5257800" y="6362700"/>
          <p14:tracePt t="55439" x="5238750" y="6362700"/>
          <p14:tracePt t="55446" x="5213350" y="6362700"/>
          <p14:tracePt t="55456" x="5187950" y="6362700"/>
          <p14:tracePt t="55456" x="5162550" y="6356350"/>
          <p14:tracePt t="55456" x="5137150" y="6356350"/>
          <p14:tracePt t="55475" x="5111750" y="6350000"/>
          <p14:tracePt t="55487" x="5086350" y="6337300"/>
          <p14:tracePt t="55487" x="5054600" y="6324600"/>
          <p14:tracePt t="55487" x="5029200" y="6305550"/>
          <p14:tracePt t="55508" x="5003800" y="6292850"/>
          <p14:tracePt t="55520" x="4978400" y="6273800"/>
          <p14:tracePt t="55520" x="4927600" y="6242050"/>
          <p14:tracePt t="55539" x="4908550" y="6229350"/>
          <p14:tracePt t="55539" x="4889500" y="6210300"/>
          <p14:tracePt t="55556" x="4870450" y="6191250"/>
          <p14:tracePt t="55556" x="4857750" y="6172200"/>
          <p14:tracePt t="55572" x="4845050" y="6146800"/>
          <p14:tracePt t="55572" x="4832350" y="6096000"/>
          <p14:tracePt t="55589" x="4832350" y="6070600"/>
          <p14:tracePt t="55589" x="4832350" y="6045200"/>
          <p14:tracePt t="55606" x="4845050" y="6026150"/>
          <p14:tracePt t="55606" x="4857750" y="6000750"/>
          <p14:tracePt t="55622" x="4870450" y="5981700"/>
          <p14:tracePt t="55622" x="4889500" y="5962650"/>
          <p14:tracePt t="55639" x="4914900" y="5943600"/>
          <p14:tracePt t="55639" x="4972050" y="5911850"/>
          <p14:tracePt t="55656" x="5003800" y="5899150"/>
          <p14:tracePt t="55656" x="5035550" y="5880100"/>
          <p14:tracePt t="55673" x="5073650" y="5873750"/>
          <p14:tracePt t="55673" x="5111750" y="5861050"/>
          <p14:tracePt t="55689" x="5156200" y="5854700"/>
          <p14:tracePt t="55689" x="5194300" y="5848350"/>
          <p14:tracePt t="55689" x="5245100" y="5842000"/>
          <p14:tracePt t="55708" x="5289550" y="5842000"/>
          <p14:tracePt t="55721" x="5334000" y="5848350"/>
          <p14:tracePt t="55721" x="5422900" y="5854700"/>
          <p14:tracePt t="55740" x="5467350" y="5861050"/>
          <p14:tracePt t="55740" x="5511800" y="5867400"/>
          <p14:tracePt t="55756" x="5556250" y="5873750"/>
          <p14:tracePt t="55756" x="5594350" y="5880100"/>
          <p14:tracePt t="55773" x="5632450" y="5892800"/>
          <p14:tracePt t="55773" x="5670550" y="5899150"/>
          <p14:tracePt t="55773" x="5702300" y="5911850"/>
          <p14:tracePt t="55792" x="5734050" y="5924550"/>
          <p14:tracePt t="55804" x="5772150" y="5937250"/>
          <p14:tracePt t="55804" x="5829300" y="5969000"/>
          <p14:tracePt t="55824" x="5848350" y="5988050"/>
          <p14:tracePt t="55824" x="5873750" y="6000750"/>
          <p14:tracePt t="55840" x="5892800" y="6019800"/>
          <p14:tracePt t="55840" x="5905500" y="6038850"/>
          <p14:tracePt t="55840" x="5918200" y="6051550"/>
          <p14:tracePt t="55859" x="5918200" y="6070600"/>
          <p14:tracePt t="55871" x="5924550" y="6089650"/>
          <p14:tracePt t="55871" x="5918200" y="6121400"/>
          <p14:tracePt t="55890" x="5905500" y="6140450"/>
          <p14:tracePt t="55890" x="5899150" y="6153150"/>
          <p14:tracePt t="55907" x="5880100" y="6165850"/>
          <p14:tracePt t="55907" x="5867400" y="6184900"/>
          <p14:tracePt t="55923" x="5848350" y="6197600"/>
          <p14:tracePt t="55923" x="5829300" y="6210300"/>
          <p14:tracePt t="55940" x="5810250" y="6216650"/>
          <p14:tracePt t="55940" x="5765800" y="6242050"/>
          <p14:tracePt t="55957" x="5740400" y="6254750"/>
          <p14:tracePt t="55957" x="5715000" y="6267450"/>
          <p14:tracePt t="55975" x="5689600" y="6280150"/>
          <p14:tracePt t="55975" x="5664200" y="6292850"/>
          <p14:tracePt t="55991" x="5632450" y="6305550"/>
          <p14:tracePt t="55991" x="5568950" y="6324600"/>
          <p14:tracePt t="56008" x="5530850" y="6337300"/>
          <p14:tracePt t="56008" x="5499100" y="6350000"/>
          <p14:tracePt t="56024" x="5467350" y="6356350"/>
          <p14:tracePt t="56024" x="5429250" y="6362700"/>
          <p14:tracePt t="56041" x="5397500" y="6375400"/>
          <p14:tracePt t="56041" x="5359400" y="6381750"/>
          <p14:tracePt t="56057" x="5327650" y="6388100"/>
          <p14:tracePt t="56057" x="5295900" y="6394450"/>
          <p14:tracePt t="56057" x="5264150" y="6394450"/>
          <p14:tracePt t="56076" x="5232400" y="6394450"/>
          <p14:tracePt t="56089" x="5207000" y="6394450"/>
          <p14:tracePt t="56089" x="5156200" y="6381750"/>
          <p14:tracePt t="56108" x="5130800" y="6375400"/>
          <p14:tracePt t="56108" x="5111750" y="6362700"/>
          <p14:tracePt t="56124" x="5092700" y="6356350"/>
          <p14:tracePt t="56124" x="5067300" y="6343650"/>
          <p14:tracePt t="56141" x="5054600" y="6337300"/>
          <p14:tracePt t="56141" x="5041900" y="6330950"/>
          <p14:tracePt t="56141" x="5029200" y="6324600"/>
          <p14:tracePt t="56160" x="5016500" y="6318250"/>
          <p14:tracePt t="56172" x="5010150" y="6318250"/>
          <p14:tracePt t="56172" x="5010150" y="6311900"/>
          <p14:tracePt t="56191" x="5010150" y="6305550"/>
          <p14:tracePt t="56206" x="5010150" y="6299200"/>
          <p14:tracePt t="56223" x="5016500" y="6292850"/>
          <p14:tracePt t="56239" x="5022850" y="6292850"/>
          <p14:tracePt t="56256" x="5022850" y="6286500"/>
          <p14:tracePt t="56273" x="5022850" y="6280150"/>
          <p14:tracePt t="56347" x="5029200" y="6280150"/>
          <p14:tracePt t="56363" x="5035550" y="6273800"/>
          <p14:tracePt t="56375" x="5041900" y="6267450"/>
          <p14:tracePt t="56383" x="5048250" y="6261100"/>
          <p14:tracePt t="56392" x="5054600" y="6254750"/>
          <p14:tracePt t="56392" x="5067300" y="6248400"/>
          <p14:tracePt t="56409" x="5080000" y="6242050"/>
          <p14:tracePt t="56409" x="5092700" y="6235700"/>
          <p14:tracePt t="56409" x="5111750" y="6223000"/>
          <p14:tracePt t="56428" x="5130800" y="6216650"/>
          <p14:tracePt t="56440" x="5149850" y="6210300"/>
          <p14:tracePt t="56440" x="5200650" y="6203950"/>
          <p14:tracePt t="56460" x="5232400" y="6203950"/>
          <p14:tracePt t="56460" x="5264150" y="6197600"/>
          <p14:tracePt t="56477" x="5295900" y="6197600"/>
          <p14:tracePt t="56477" x="5327650" y="6197600"/>
          <p14:tracePt t="56492" x="5365750" y="6197600"/>
          <p14:tracePt t="56492" x="5397500" y="6197600"/>
          <p14:tracePt t="56509" x="5435600" y="6197600"/>
          <p14:tracePt t="56509" x="5467350" y="6197600"/>
          <p14:tracePt t="56509" x="5505450" y="6191250"/>
          <p14:tracePt t="56528" x="5530850" y="6191250"/>
          <p14:tracePt t="56540" x="5562600" y="6191250"/>
          <p14:tracePt t="56540" x="5619750" y="6191250"/>
          <p14:tracePt t="56559" x="5645150" y="6191250"/>
          <p14:tracePt t="56559" x="5670550" y="6191250"/>
          <p14:tracePt t="56576" x="5689600" y="6184900"/>
          <p14:tracePt t="56576" x="5715000" y="6191250"/>
          <p14:tracePt t="56592" x="5727700" y="6191250"/>
          <p14:tracePt t="56592" x="5753100" y="6197600"/>
          <p14:tracePt t="56609" x="5765800" y="6197600"/>
          <p14:tracePt t="56609" x="5772150" y="6203950"/>
          <p14:tracePt t="56626" x="5778500" y="6210300"/>
          <p14:tracePt t="56626" x="5778500" y="6216650"/>
          <p14:tracePt t="56643" x="5778500" y="6223000"/>
          <p14:tracePt t="56643" x="5772150" y="6235700"/>
          <p14:tracePt t="56659" x="5759450" y="6242050"/>
          <p14:tracePt t="56659" x="5740400" y="6261100"/>
          <p14:tracePt t="56676" x="5721350" y="6267450"/>
          <p14:tracePt t="56676" x="5702300" y="6273800"/>
          <p14:tracePt t="56693" x="5683250" y="6286500"/>
          <p14:tracePt t="56693" x="5657850" y="6292850"/>
          <p14:tracePt t="56709" x="5632450" y="6305550"/>
          <p14:tracePt t="56709" x="5600700" y="6311900"/>
          <p14:tracePt t="56709" x="5568950" y="6311900"/>
          <p14:tracePt t="56728" x="5537200" y="6318250"/>
          <p14:tracePt t="56741" x="5499100" y="6324600"/>
          <p14:tracePt t="56741" x="5429250" y="6324600"/>
          <p14:tracePt t="56760" x="5397500" y="6318250"/>
          <p14:tracePt t="56760" x="5365750" y="6318250"/>
          <p14:tracePt t="56777" x="5334000" y="6311900"/>
          <p14:tracePt t="56777" x="5302250" y="6305550"/>
          <p14:tracePt t="56793" x="5276850" y="6299200"/>
          <p14:tracePt t="56793" x="5251450" y="6286500"/>
          <p14:tracePt t="56793" x="5232400" y="6273800"/>
          <p14:tracePt t="56812" x="5207000" y="6261100"/>
          <p14:tracePt t="56825" x="5187950" y="6248400"/>
          <p14:tracePt t="56825" x="5162550" y="6210300"/>
          <p14:tracePt t="56844" x="5149850" y="6191250"/>
          <p14:tracePt t="56844" x="5143500" y="6165850"/>
          <p14:tracePt t="56860" x="5137150" y="6140450"/>
          <p14:tracePt t="56860" x="5137150" y="6115050"/>
          <p14:tracePt t="56877" x="5137150" y="6089650"/>
          <p14:tracePt t="56877" x="5149850" y="6064250"/>
          <p14:tracePt t="56877" x="5156200" y="6038850"/>
          <p14:tracePt t="56896" x="5175250" y="6013450"/>
          <p14:tracePt t="56896" x="5194300" y="5988050"/>
          <p14:tracePt t="56910" x="5219700" y="5969000"/>
          <p14:tracePt t="56910" x="5251450" y="5943600"/>
          <p14:tracePt t="56927" x="5283200" y="5918200"/>
          <p14:tracePt t="56927" x="5314950" y="5899150"/>
          <p14:tracePt t="56943" x="5353050" y="5880100"/>
          <p14:tracePt t="56943" x="5391150" y="5861050"/>
          <p14:tracePt t="56960" x="5435600" y="5848350"/>
          <p14:tracePt t="56960" x="5518150" y="5829300"/>
          <p14:tracePt t="56979" x="5562600" y="5829300"/>
          <p14:tracePt t="56979" x="5613400" y="5829300"/>
          <p14:tracePt t="56994" x="5657850" y="5842000"/>
          <p14:tracePt t="56994" x="5708650" y="5854700"/>
          <p14:tracePt t="57011" x="5759450" y="5873750"/>
          <p14:tracePt t="57011" x="5848350" y="5918200"/>
          <p14:tracePt t="57028" x="5892800" y="5943600"/>
          <p14:tracePt t="57028" x="5924550" y="5975350"/>
          <p14:tracePt t="57045" x="5956300" y="6000750"/>
          <p14:tracePt t="57045" x="5975350" y="6019800"/>
          <p14:tracePt t="57061" x="5988050" y="6045200"/>
          <p14:tracePt t="57061" x="6000750" y="6070600"/>
          <p14:tracePt t="57078" x="6000750" y="6089650"/>
          <p14:tracePt t="57078" x="5994400" y="6115050"/>
          <p14:tracePt t="57078" x="5988050" y="6134100"/>
          <p14:tracePt t="57096" x="5969000" y="6153150"/>
          <p14:tracePt t="57109" x="5956300" y="6172200"/>
          <p14:tracePt t="57109" x="5911850" y="6203950"/>
          <p14:tracePt t="57127" x="5892800" y="6223000"/>
          <p14:tracePt t="57127" x="5867400" y="6235700"/>
          <p14:tracePt t="57145" x="5835650" y="6242050"/>
          <p14:tracePt t="57145" x="5810250" y="6254750"/>
          <p14:tracePt t="57161" x="5778500" y="6267450"/>
          <p14:tracePt t="57161" x="5753100" y="6273800"/>
          <p14:tracePt t="57161" x="5721350" y="6280150"/>
          <p14:tracePt t="57180" x="5695950" y="6286500"/>
          <p14:tracePt t="57193" x="5664200" y="6286500"/>
          <p14:tracePt t="57193" x="5613400" y="6292850"/>
          <p14:tracePt t="57211" x="5588000" y="6292850"/>
          <p14:tracePt t="57211" x="5568950" y="6286500"/>
          <p14:tracePt t="57228" x="5549900" y="6286500"/>
          <p14:tracePt t="57228" x="5530850" y="6280150"/>
          <p14:tracePt t="57245" x="5518150" y="6280150"/>
          <p14:tracePt t="57245" x="5511800" y="6273800"/>
          <p14:tracePt t="57245" x="5505450" y="6273800"/>
          <p14:tracePt t="57264" x="5505450" y="6267450"/>
          <p14:tracePt t="57276" x="5505450" y="6261100"/>
          <p14:tracePt t="57276" x="5511800" y="6254750"/>
          <p14:tracePt t="57295" x="5524500" y="6254750"/>
          <p14:tracePt t="57295" x="5530850" y="6248400"/>
          <p14:tracePt t="57312" x="5543550" y="6242050"/>
          <p14:tracePt t="57312" x="5568950" y="6235700"/>
          <p14:tracePt t="57328" x="5581650" y="6235700"/>
          <p14:tracePt t="57328" x="5594350" y="6229350"/>
          <p14:tracePt t="57345" x="5613400" y="6229350"/>
          <p14:tracePt t="57345" x="5626100" y="6229350"/>
          <p14:tracePt t="57361" x="5638800" y="6229350"/>
          <p14:tracePt t="57361" x="5657850" y="6229350"/>
          <p14:tracePt t="57379" x="5670550" y="6235700"/>
          <p14:tracePt t="57379" x="5702300" y="6229350"/>
          <p14:tracePt t="57396" x="5721350" y="6229350"/>
          <p14:tracePt t="57396" x="5740400" y="6229350"/>
          <p14:tracePt t="57413" x="5753100" y="6223000"/>
          <p14:tracePt t="57413" x="5772150" y="6216650"/>
          <p14:tracePt t="57429" x="5791200" y="6210300"/>
          <p14:tracePt t="57429" x="5810250" y="6210300"/>
          <p14:tracePt t="57429" x="5829300" y="6203950"/>
          <p14:tracePt t="57448" x="5848350" y="6197600"/>
          <p14:tracePt t="57460" x="5873750" y="6184900"/>
          <p14:tracePt t="57460" x="5924550" y="6159500"/>
          <p14:tracePt t="57481" x="5956300" y="6146800"/>
          <p14:tracePt t="57481" x="5988050" y="6127750"/>
          <p14:tracePt t="57496" x="6019800" y="6102350"/>
          <p14:tracePt t="57496" x="6064250" y="6070600"/>
          <p14:tracePt t="57513" x="6102350" y="6045200"/>
          <p14:tracePt t="57513" x="6140450" y="6007100"/>
          <p14:tracePt t="57529" x="6184900" y="5962650"/>
          <p14:tracePt t="57529" x="6229350" y="5918200"/>
          <p14:tracePt t="57529" x="6273800" y="5873750"/>
          <p14:tracePt t="57548" x="6318250" y="5816600"/>
          <p14:tracePt t="57561" x="6362700" y="5759450"/>
          <p14:tracePt t="57561" x="6451600" y="5619750"/>
          <p14:tracePt t="57580" x="6489700" y="5543550"/>
          <p14:tracePt t="57580" x="6534150" y="5454650"/>
          <p14:tracePt t="57596" x="6572250" y="5353050"/>
          <p14:tracePt t="57596" x="6610350" y="5245100"/>
          <p14:tracePt t="57613" x="6642100" y="5124450"/>
          <p14:tracePt t="57613" x="6699250" y="4870450"/>
          <p14:tracePt t="57630" x="6724650" y="4737100"/>
          <p14:tracePt t="57630" x="6750050" y="4610100"/>
          <p14:tracePt t="57646" x="6775450" y="4483100"/>
          <p14:tracePt t="57646" x="6794500" y="4362450"/>
          <p14:tracePt t="57663" x="6819900" y="4241800"/>
          <p14:tracePt t="57663" x="6838950" y="4133850"/>
          <p14:tracePt t="57680" x="6864350" y="4025900"/>
          <p14:tracePt t="57680" x="6908800" y="3816350"/>
          <p14:tracePt t="57696" x="6927850" y="3714750"/>
          <p14:tracePt t="57696" x="6940550" y="3613150"/>
          <p14:tracePt t="57713" x="6959600" y="3511550"/>
          <p14:tracePt t="57713" x="6965950" y="3416300"/>
          <p14:tracePt t="57730" x="6978650" y="3327400"/>
          <p14:tracePt t="57730" x="6978650" y="3251200"/>
          <p14:tracePt t="57730" x="6985000" y="3175000"/>
          <p14:tracePt t="57749" x="6985000" y="3117850"/>
          <p14:tracePt t="57761" x="6985000" y="3073400"/>
          <p14:tracePt t="57761" x="6978650" y="3003550"/>
          <p14:tracePt t="57781" x="6978650" y="2984500"/>
          <p14:tracePt t="57781" x="6978650" y="2965450"/>
          <p14:tracePt t="57797" x="6978650" y="2946400"/>
          <p14:tracePt t="57797" x="6972300" y="2933700"/>
          <p14:tracePt t="57797" x="6972300" y="2921000"/>
          <p14:tracePt t="57816" x="6972300" y="2914650"/>
          <p14:tracePt t="57828" x="6972300" y="2901950"/>
          <p14:tracePt t="57828" x="6972300" y="2889250"/>
          <p14:tracePt t="57849" x="6972300" y="2882900"/>
          <p14:tracePt t="57864" x="6978650" y="2876550"/>
          <p14:tracePt t="57891" x="6985000" y="2870200"/>
          <p14:tracePt t="57907" x="6991350" y="2870200"/>
          <p14:tracePt t="57923" x="6997700" y="2863850"/>
          <p14:tracePt t="57928" x="7004050" y="2863850"/>
          <p14:tracePt t="57946" x="7010400" y="2857500"/>
          <p14:tracePt t="57962" x="7023100" y="2851150"/>
          <p14:tracePt t="57962" x="7029450" y="2851150"/>
          <p14:tracePt t="57983" x="7029450" y="2844800"/>
          <p14:tracePt t="57996" x="7023100" y="2838450"/>
          <p14:tracePt t="58012" x="7010400" y="2832100"/>
          <p14:tracePt t="58012" x="7004050" y="2819400"/>
          <p14:tracePt t="58031" x="6985000" y="2806700"/>
          <p14:tracePt t="58031" x="6946900" y="2774950"/>
          <p14:tracePt t="58048" x="6921500" y="2755900"/>
          <p14:tracePt t="58048" x="6896100" y="2730500"/>
          <p14:tracePt t="58065" x="6864350" y="2698750"/>
          <p14:tracePt t="58065" x="6838950" y="2667000"/>
          <p14:tracePt t="58081" x="6807200" y="2628900"/>
          <p14:tracePt t="58081" x="6775450" y="2584450"/>
          <p14:tracePt t="58097" x="6743700" y="2540000"/>
          <p14:tracePt t="58097" x="6718300" y="2482850"/>
          <p14:tracePt t="58097" x="6692900" y="2425700"/>
          <p14:tracePt t="58117" x="6667500" y="2368550"/>
          <p14:tracePt t="58129" x="6642100" y="2298700"/>
          <p14:tracePt t="58129" x="6610350" y="2159000"/>
          <p14:tracePt t="58149" x="6597650" y="2082800"/>
          <p14:tracePt t="58149" x="6591300" y="2006600"/>
          <p14:tracePt t="58165" x="6584950" y="1930400"/>
          <p14:tracePt t="58165" x="6584950" y="1854200"/>
          <p14:tracePt t="58165" x="6584950" y="1784350"/>
          <p14:tracePt t="58184" x="6591300" y="1720850"/>
          <p14:tracePt t="58196" x="6604000" y="1657350"/>
          <p14:tracePt t="58196" x="6635750" y="1543050"/>
          <p14:tracePt t="58217" x="6654800" y="1492250"/>
          <p14:tracePt t="58217" x="6680200" y="1447800"/>
          <p14:tracePt t="58232" x="6711950" y="1403350"/>
          <p14:tracePt t="58232" x="6750050" y="1365250"/>
          <p14:tracePt t="58248" x="6794500" y="1333500"/>
          <p14:tracePt t="58248" x="6838950" y="1301750"/>
          <p14:tracePt t="58265" x="6883400" y="1276350"/>
          <p14:tracePt t="58265" x="6934200" y="1257300"/>
          <p14:tracePt t="58282" x="6978650" y="1244600"/>
          <p14:tracePt t="58282" x="7080250" y="1231900"/>
          <p14:tracePt t="58298" x="7124700" y="1238250"/>
          <p14:tracePt t="58298" x="7169150" y="1250950"/>
          <p14:tracePt t="58315" x="7213600" y="1270000"/>
          <p14:tracePt t="58315" x="7258050" y="1289050"/>
          <p14:tracePt t="58332" x="7296150" y="1314450"/>
          <p14:tracePt t="58332" x="7378700" y="1377950"/>
          <p14:tracePt t="58349" x="7423150" y="1409700"/>
          <p14:tracePt t="58349" x="7467600" y="1447800"/>
          <p14:tracePt t="58365" x="7505700" y="1485900"/>
          <p14:tracePt t="58365" x="7543800" y="1524000"/>
          <p14:tracePt t="58382" x="7581900" y="1568450"/>
          <p14:tracePt t="58382" x="7613650" y="1612900"/>
          <p14:tracePt t="58399" x="7645400" y="1663700"/>
          <p14:tracePt t="58399" x="7696200" y="1771650"/>
          <p14:tracePt t="58416" x="7715250" y="1835150"/>
          <p14:tracePt t="58416" x="7727950" y="1898650"/>
          <p14:tracePt t="58432" x="7747000" y="1955800"/>
          <p14:tracePt t="58432" x="7759700" y="2025650"/>
          <p14:tracePt t="58449" x="7766050" y="2089150"/>
          <p14:tracePt t="58449" x="7772400" y="2159000"/>
          <p14:tracePt t="58449" x="7772400" y="2228850"/>
          <p14:tracePt t="58468" x="7766050" y="2298700"/>
          <p14:tracePt t="58481" x="7759700" y="2362200"/>
          <p14:tracePt t="58481" x="7740650" y="2495550"/>
          <p14:tracePt t="58501" x="7727950" y="2552700"/>
          <p14:tracePt t="58501" x="7708900" y="2616200"/>
          <p14:tracePt t="58516" x="7689850" y="2673350"/>
          <p14:tracePt t="58516" x="7670800" y="2724150"/>
          <p14:tracePt t="58533" x="7651750" y="2774950"/>
          <p14:tracePt t="58533" x="7626350" y="2819400"/>
          <p14:tracePt t="58549" x="7600950" y="2863850"/>
          <p14:tracePt t="58549" x="7575550" y="2901950"/>
          <p14:tracePt t="58549" x="7550150" y="2933700"/>
          <p14:tracePt t="58569" x="7518400" y="2965450"/>
          <p14:tracePt t="58581" x="7493000" y="2990850"/>
          <p14:tracePt t="58581" x="7435850" y="3028950"/>
          <p14:tracePt t="58599" x="7410450" y="3041650"/>
          <p14:tracePt t="58599" x="7385050" y="3054350"/>
          <p14:tracePt t="58616" x="7366000" y="3060700"/>
          <p14:tracePt t="58616" x="7340600" y="3073400"/>
          <p14:tracePt t="58633" x="7321550" y="3079750"/>
          <p14:tracePt t="58633" x="7283450" y="3092450"/>
          <p14:tracePt t="58650" x="7270750" y="3105150"/>
          <p14:tracePt t="58650" x="7251700" y="3105150"/>
          <p14:tracePt t="58666" x="7245350" y="3111500"/>
          <p14:tracePt t="58666" x="7232650" y="3117850"/>
          <p14:tracePt t="58683" x="7226300" y="3124200"/>
          <p14:tracePt t="58683" x="7219950" y="3124200"/>
          <p14:tracePt t="58700" x="7213600" y="3124200"/>
          <p14:tracePt t="58700" x="7207250" y="3130550"/>
          <p14:tracePt t="58717" x="7200900" y="3136900"/>
          <p14:tracePt t="58732" x="7194550" y="3149600"/>
          <p14:tracePt t="58748" x="7188200" y="3155950"/>
          <p14:tracePt t="58765" x="7181850" y="3162300"/>
          <p14:tracePt t="58765" x="7175500" y="3162300"/>
          <p14:tracePt t="58785" x="7169150" y="3175000"/>
          <p14:tracePt t="58799" x="7162800" y="3181350"/>
          <p14:tracePt t="58815" x="7162800" y="3187700"/>
          <p14:tracePt t="58832" x="7156450" y="3187700"/>
          <p14:tracePt t="58848" x="7156450" y="3194050"/>
          <p14:tracePt t="58869" x="7150100" y="3200400"/>
          <p14:tracePt t="58887" x="7143750" y="3200400"/>
          <p14:tracePt t="58911" x="7137400" y="3200400"/>
          <p14:tracePt t="58947" x="7131050" y="3194050"/>
          <p14:tracePt t="58988" x="7124700" y="3194050"/>
          <p14:tracePt t="59003" x="7118350" y="3200400"/>
          <p14:tracePt t="59015" x="7112000" y="3200400"/>
          <p14:tracePt t="59023" x="7105650" y="3200400"/>
          <p14:tracePt t="59033" x="7099300" y="3200400"/>
          <p14:tracePt t="59033" x="7092950" y="3200400"/>
          <p14:tracePt t="59052" x="7086600" y="3200400"/>
          <p14:tracePt t="59052" x="7080250" y="3200400"/>
          <p14:tracePt t="59069" x="7073900" y="3194050"/>
          <p14:tracePt t="59069" x="7067550" y="3194050"/>
          <p14:tracePt t="59086" x="7061200" y="3194050"/>
          <p14:tracePt t="59100" x="7054850" y="3187700"/>
          <p14:tracePt t="59116" x="7048500" y="3181350"/>
          <p14:tracePt t="59133" x="7042150" y="3175000"/>
          <p14:tracePt t="59133" x="7042150" y="3168650"/>
          <p14:tracePt t="59154" x="7035800" y="3162300"/>
          <p14:tracePt t="59169" x="7029450" y="3155950"/>
          <p14:tracePt t="59189" x="7023100" y="3149600"/>
          <p14:tracePt t="59205" x="7016750" y="3143250"/>
          <p14:tracePt t="59221" x="7010400" y="3143250"/>
          <p14:tracePt t="59233" x="7004050" y="3136900"/>
          <p14:tracePt t="59233" x="6997700" y="3124200"/>
          <p14:tracePt t="59251" x="6991350" y="3117850"/>
          <p14:tracePt t="59251" x="6985000" y="3111500"/>
          <p14:tracePt t="59269" x="6978650" y="3105150"/>
          <p14:tracePt t="59269" x="6972300" y="3105150"/>
          <p14:tracePt t="59285" x="6965950" y="3098800"/>
          <p14:tracePt t="59300" x="6959600" y="3092450"/>
          <p14:tracePt t="59300" x="6959600" y="3086100"/>
          <p14:tracePt t="59319" x="6959600" y="3079750"/>
          <p14:tracePt t="59334" x="6959600" y="3073400"/>
          <p14:tracePt t="59350" x="6959600" y="3067050"/>
          <p14:tracePt t="59350" x="6965950" y="3060700"/>
          <p14:tracePt t="59369" x="6972300" y="3060700"/>
          <p14:tracePt t="59384" x="6978650" y="3054350"/>
          <p14:tracePt t="59400" x="6978650" y="3048000"/>
          <p14:tracePt t="59417" x="6972300" y="3054350"/>
          <p14:tracePt t="59536" x="6965950" y="3054350"/>
          <p14:tracePt t="59556" x="6959600" y="3060700"/>
          <p14:tracePt t="59580" x="6959600" y="3067050"/>
          <p14:tracePt t="59624" x="6953250" y="3073400"/>
          <p14:tracePt t="59648" x="6946900" y="3073400"/>
          <p14:tracePt t="59664" x="6940550" y="3079750"/>
          <p14:tracePt t="59676" x="6934200" y="3086100"/>
          <p14:tracePt t="59692" x="6927850" y="3086100"/>
          <p14:tracePt t="59701" x="6915150" y="3092450"/>
          <p14:tracePt t="59701" x="6908800" y="3092450"/>
          <p14:tracePt t="59720" x="6896100" y="3098800"/>
          <p14:tracePt t="59720" x="6877050" y="3111500"/>
          <p14:tracePt t="59737" x="6864350" y="3117850"/>
          <p14:tracePt t="59737" x="6851650" y="3124200"/>
          <p14:tracePt t="59753" x="6838950" y="3136900"/>
          <p14:tracePt t="59753" x="6819900" y="3155950"/>
          <p14:tracePt t="59770" x="6800850" y="3181350"/>
          <p14:tracePt t="59770" x="6781800" y="3200400"/>
          <p14:tracePt t="59770" x="6756400" y="3232150"/>
          <p14:tracePt t="59789" x="6731000" y="3263900"/>
          <p14:tracePt t="59802" x="6711950" y="3295650"/>
          <p14:tracePt t="59802" x="6667500" y="3384550"/>
          <p14:tracePt t="59821" x="6654800" y="3429000"/>
          <p14:tracePt t="59821" x="6635750" y="3486150"/>
          <p14:tracePt t="59837" x="6616700" y="3556000"/>
          <p14:tracePt t="59837" x="6604000" y="3625850"/>
          <p14:tracePt t="59854" x="6591300" y="3702050"/>
          <p14:tracePt t="59854" x="6578600" y="3784600"/>
          <p14:tracePt t="59854" x="6565900" y="3860800"/>
          <p14:tracePt t="59873" x="6553200" y="3943350"/>
          <p14:tracePt t="59885" x="6540500" y="4013200"/>
          <p14:tracePt t="59885" x="6521450" y="4146550"/>
          <p14:tracePt t="59905" x="6515100" y="4203700"/>
          <p14:tracePt t="59905" x="6508750" y="4260850"/>
          <p14:tracePt t="59921" x="6502400" y="4311650"/>
          <p14:tracePt t="59921" x="6489700" y="4368800"/>
          <p14:tracePt t="59937" x="6483350" y="4419600"/>
          <p14:tracePt t="59937" x="6477000" y="4476750"/>
          <p14:tracePt t="59937" x="6470650" y="4527550"/>
          <p14:tracePt t="59956" x="6457950" y="4578350"/>
          <p14:tracePt t="59956" x="6451600" y="4629150"/>
          <p14:tracePt t="59971" x="6438900" y="4679950"/>
          <p14:tracePt t="59971" x="6426200" y="4718050"/>
          <p14:tracePt t="59988" x="6419850" y="4762500"/>
          <p14:tracePt t="59988" x="6407150" y="4800600"/>
          <p14:tracePt t="60005" x="6394450" y="4832350"/>
          <p14:tracePt t="60005" x="6375400" y="4864100"/>
          <p14:tracePt t="60021" x="6356350" y="4902200"/>
          <p14:tracePt t="60021" x="6318250" y="4965700"/>
          <p14:tracePt t="60039" x="6292850" y="5003800"/>
          <p14:tracePt t="60039" x="6267450" y="5035550"/>
          <p14:tracePt t="60055" x="6235700" y="5067300"/>
          <p14:tracePt t="60055" x="6203950" y="5099050"/>
          <p14:tracePt t="60071" x="6172200" y="5130800"/>
          <p14:tracePt t="60071" x="6102350" y="5181600"/>
          <p14:tracePt t="60089" x="6070600" y="5207000"/>
          <p14:tracePt t="60089" x="6038850" y="5232400"/>
          <p14:tracePt t="60105" x="6007100" y="5251450"/>
          <p14:tracePt t="60105" x="5975350" y="5270500"/>
          <p14:tracePt t="60121" x="5949950" y="5295900"/>
          <p14:tracePt t="60121" x="5918200" y="5314950"/>
          <p14:tracePt t="60138" x="5892800" y="5334000"/>
          <p14:tracePt t="60138" x="5867400" y="5346700"/>
          <p14:tracePt t="60138" x="5842000" y="5365750"/>
          <p14:tracePt t="60157" x="5816600" y="5384800"/>
          <p14:tracePt t="60170" x="5791200" y="5397500"/>
          <p14:tracePt t="60170" x="5753100" y="5429250"/>
          <p14:tracePt t="60189" x="5734050" y="5441950"/>
          <p14:tracePt t="60189" x="5721350" y="5454650"/>
          <p14:tracePt t="60205" x="5708650" y="5461000"/>
          <p14:tracePt t="60205" x="5702300" y="5473700"/>
          <p14:tracePt t="60222" x="5689600" y="5486400"/>
          <p14:tracePt t="60222" x="5683250" y="5492750"/>
          <p14:tracePt t="60222" x="5676900" y="5505450"/>
          <p14:tracePt t="60241" x="5676900" y="5511800"/>
          <p14:tracePt t="60253" x="5670550" y="5524500"/>
          <p14:tracePt t="60253" x="5664200" y="5537200"/>
          <p14:tracePt t="60272" x="5664200" y="5549900"/>
          <p14:tracePt t="60272" x="5664200" y="5556250"/>
          <p14:tracePt t="60289" x="5664200" y="5562600"/>
          <p14:tracePt t="60289" x="5664200" y="5568950"/>
          <p14:tracePt t="60306" x="5664200" y="5581650"/>
          <p14:tracePt t="60320" x="5664200" y="5588000"/>
          <p14:tracePt t="60320" x="5670550" y="5594350"/>
          <p14:tracePt t="60339" x="5670550" y="5600700"/>
          <p14:tracePt t="60360" x="5676900" y="5600700"/>
          <p14:tracePt t="60384" x="5683250" y="5607050"/>
          <p14:tracePt t="60396" x="5689600" y="5619750"/>
          <p14:tracePt t="60412" x="5695950" y="5626100"/>
          <p14:tracePt t="60420" x="5695950" y="5638800"/>
          <p14:tracePt t="60437" x="5702300" y="5638800"/>
          <p14:tracePt t="60437" x="5702300" y="5657850"/>
          <p14:tracePt t="60456" x="5702300" y="5664200"/>
          <p14:tracePt t="60456" x="5702300" y="5670550"/>
          <p14:tracePt t="60474" x="5702300" y="5676900"/>
          <p14:tracePt t="60474" x="5702300" y="5683250"/>
          <p14:tracePt t="60489" x="5702300" y="5695950"/>
          <p14:tracePt t="60489" x="5702300" y="5702300"/>
          <p14:tracePt t="60489" x="5702300" y="5708650"/>
          <p14:tracePt t="60508" x="5702300" y="5715000"/>
          <p14:tracePt t="60521" x="5702300" y="5721350"/>
          <p14:tracePt t="60521" x="5702300" y="5727700"/>
          <p14:tracePt t="60541" x="5695950" y="5740400"/>
          <p14:tracePt t="60541" x="5695950" y="5746750"/>
          <p14:tracePt t="60557" x="5695950" y="5753100"/>
          <p14:tracePt t="60557" x="5695950" y="5759450"/>
          <p14:tracePt t="60574" x="5695950" y="5765800"/>
          <p14:tracePt t="60574" x="5695950" y="5772150"/>
          <p14:tracePt t="60590" x="5695950" y="5778500"/>
          <p14:tracePt t="60605" x="5695950" y="5784850"/>
          <p14:tracePt t="60605" x="5695950" y="5791200"/>
          <p14:tracePt t="60605" x="5695950" y="5797550"/>
          <p14:tracePt t="60626" x="5695950" y="5803900"/>
          <p14:tracePt t="60638" x="5695950" y="5810250"/>
          <p14:tracePt t="60656" x="5695950" y="5816600"/>
          <p14:tracePt t="60673" x="5702300" y="5822950"/>
          <p14:tracePt t="60690" x="5708650" y="5829300"/>
          <p14:tracePt t="60690" x="5708650" y="5835650"/>
          <p14:tracePt t="60708" x="5708650" y="5842000"/>
          <p14:tracePt t="60723" x="5708650" y="5854700"/>
          <p14:tracePt t="60723" x="5715000" y="5861050"/>
          <p14:tracePt t="60741" x="5715000" y="5867400"/>
          <p14:tracePt t="60741" x="5715000" y="5886450"/>
          <p14:tracePt t="60759" x="5708650" y="5892800"/>
          <p14:tracePt t="60759" x="5708650" y="5899150"/>
          <p14:tracePt t="60775" x="5708650" y="5905500"/>
          <p14:tracePt t="60790" x="5695950" y="5911850"/>
          <p14:tracePt t="60807" x="5689600" y="5918200"/>
          <p14:tracePt t="60807" x="5683250" y="5918200"/>
          <p14:tracePt t="60826" x="5670550" y="5918200"/>
          <p14:tracePt t="60842" x="5657850" y="5911850"/>
          <p14:tracePt t="60869" x="5651500" y="5911850"/>
          <p14:tracePt t="60909" x="5645150" y="5918200"/>
          <p14:tracePt t="60938" x="5645150" y="5924550"/>
          <p14:tracePt t="60961" x="5645150" y="5930900"/>
          <p14:tracePt t="60977" x="5651500" y="5943600"/>
          <p14:tracePt t="60989" x="5651500" y="5949950"/>
          <p14:tracePt t="61021" x="5657850" y="5956300"/>
          <p14:tracePt t="61037" x="5664200" y="5962650"/>
          <p14:tracePt t="61057" x="5670550" y="5969000"/>
          <p14:tracePt t="61073" x="5676900" y="5969000"/>
          <p14:tracePt t="61089" x="5683250" y="5969000"/>
          <p14:tracePt t="61117" x="5689600" y="5969000"/>
          <p14:tracePt t="61133" x="5695950" y="5969000"/>
          <p14:tracePt t="61157" x="5702300" y="5969000"/>
          <p14:tracePt t="61185" x="5702300" y="5962650"/>
          <p14:tracePt t="61365" x="5702300" y="5956300"/>
          <p14:tracePt t="61409" x="5695950" y="5949950"/>
          <p14:tracePt t="61477" x="5695950" y="5943600"/>
          <p14:tracePt t="61516" x="5689600" y="5943600"/>
          <p14:tracePt t="61584" x="5683250" y="5943600"/>
          <p14:tracePt t="61605" x="5676900" y="5949950"/>
          <p14:tracePt t="61638" x="5683250" y="5943600"/>
          <p14:tracePt t="61708" x="5689600" y="5943600"/>
          <p14:tracePt t="61733" x="5695950" y="5937250"/>
          <p14:tracePt t="61757" x="5702300" y="5937250"/>
          <p14:tracePt t="61785" x="5695950" y="5937250"/>
          <p14:tracePt t="61852" x="5689600" y="5937250"/>
          <p14:tracePt t="61889" x="5683250" y="5937250"/>
          <p14:tracePt t="61928" x="5683250" y="5930900"/>
          <p14:tracePt t="61949" x="5689600" y="5924550"/>
          <p14:tracePt t="61974" x="5695950" y="5918200"/>
          <p14:tracePt t="62008" x="5702300" y="5918200"/>
          <p14:tracePt t="62024" x="5708650" y="5918200"/>
          <p14:tracePt t="62040" x="5715000" y="5918200"/>
          <p14:tracePt t="62048" x="5721350" y="5911850"/>
          <p14:tracePt t="62060" x="5727700" y="5911850"/>
          <p14:tracePt t="62060" x="5740400" y="5911850"/>
          <p14:tracePt t="62078" x="5746750" y="5911850"/>
          <p14:tracePt t="62078" x="5753100" y="5911850"/>
          <p14:tracePt t="62096" x="5759450" y="5911850"/>
          <p14:tracePt t="62096" x="5765800" y="5911850"/>
          <p14:tracePt t="62111" x="5772150" y="5911850"/>
          <p14:tracePt t="62111" x="5778500" y="5911850"/>
          <p14:tracePt t="62129" x="5784850" y="5911850"/>
          <p14:tracePt t="62129" x="5791200" y="5905500"/>
          <p14:tracePt t="62145" x="5797550" y="5905500"/>
          <p14:tracePt t="62160" x="5803900" y="5905500"/>
          <p14:tracePt t="62178" x="5816600" y="5905500"/>
          <p14:tracePt t="62178" x="5816600" y="5899150"/>
          <p14:tracePt t="62198" x="5822950" y="5892800"/>
          <p14:tracePt t="62211" x="5835650" y="5886450"/>
          <p14:tracePt t="62228" x="5842000" y="5880100"/>
          <p14:tracePt t="62245" x="5842000" y="5873750"/>
          <p14:tracePt t="62261" x="5848350" y="5867400"/>
          <p14:tracePt t="62278" x="5848350" y="5861050"/>
          <p14:tracePt t="62298" x="5842000" y="5861050"/>
          <p14:tracePt t="62317" x="5835650" y="5867400"/>
          <p14:tracePt t="62333" x="5829300" y="5873750"/>
          <p14:tracePt t="62350" x="5829300" y="5886450"/>
          <p14:tracePt t="62362" x="5829300" y="5892800"/>
          <p14:tracePt t="62362" x="5822950" y="5905500"/>
          <p14:tracePt t="62380" x="5816600" y="5911850"/>
          <p14:tracePt t="62380" x="5816600" y="5918200"/>
          <p14:tracePt t="62397" x="5810250" y="5924550"/>
          <p14:tracePt t="62397" x="5810250" y="5930900"/>
          <p14:tracePt t="62413" x="5803900" y="5937250"/>
          <p14:tracePt t="62413" x="5797550" y="5949950"/>
          <p14:tracePt t="62431" x="5797550" y="5956300"/>
          <p14:tracePt t="62431" x="5797550" y="5962650"/>
          <p14:tracePt t="62447" x="5791200" y="5969000"/>
          <p14:tracePt t="62447" x="5791200" y="5975350"/>
          <p14:tracePt t="62464" x="5784850" y="5981700"/>
          <p14:tracePt t="62464" x="5784850" y="5988050"/>
          <p14:tracePt t="62481" x="5778500" y="5994400"/>
          <p14:tracePt t="62481" x="5772150" y="6000750"/>
          <p14:tracePt t="62498" x="5772150" y="6007100"/>
          <p14:tracePt t="62498" x="5765800" y="6013450"/>
          <p14:tracePt t="62514" x="5759450" y="6019800"/>
          <p14:tracePt t="62529" x="5753100" y="6026150"/>
          <p14:tracePt t="62529" x="5746750" y="6032500"/>
          <p14:tracePt t="62529" x="5740400" y="6038850"/>
          <p14:tracePt t="62551" x="5734050" y="6045200"/>
          <p14:tracePt t="62562" x="5727700" y="6051550"/>
          <p14:tracePt t="62562" x="5708650" y="6064250"/>
          <p14:tracePt t="62583" x="5695950" y="6070600"/>
          <p14:tracePt t="62583" x="5689600" y="6070600"/>
          <p14:tracePt t="62599" x="5676900" y="6083300"/>
          <p14:tracePt t="62599" x="5664200" y="6083300"/>
          <p14:tracePt t="62615" x="5645150" y="6096000"/>
          <p14:tracePt t="62615" x="5632450" y="6102350"/>
          <p14:tracePt t="62615" x="5613400" y="6108700"/>
          <p14:tracePt t="62633" x="5594350" y="6115050"/>
          <p14:tracePt t="62646" x="5581650" y="6127750"/>
          <p14:tracePt t="62646" x="5562600" y="6134100"/>
          <p14:tracePt t="62646" x="5543550" y="6140450"/>
          <p14:tracePt t="62667" x="5524500" y="6146800"/>
          <p14:tracePt t="62667" x="5505450" y="6153150"/>
          <p14:tracePt t="62682" x="5486400" y="6165850"/>
          <p14:tracePt t="62682" x="5473700" y="6165850"/>
          <p14:tracePt t="62698" x="5454650" y="6172200"/>
          <p14:tracePt t="62698" x="5441950" y="6178550"/>
          <p14:tracePt t="62714" x="5429250" y="6184900"/>
          <p14:tracePt t="62714" x="5403850" y="6191250"/>
          <p14:tracePt t="62731" x="5391150" y="6191250"/>
          <p14:tracePt t="62731" x="5378450" y="6191250"/>
          <p14:tracePt t="62748" x="5372100" y="6197600"/>
          <p14:tracePt t="62748" x="5359400" y="6197600"/>
          <p14:tracePt t="62765" x="5353050" y="6197600"/>
          <p14:tracePt t="62765" x="5346700" y="6197600"/>
          <p14:tracePt t="62781" x="5340350" y="6197600"/>
          <p14:tracePt t="62781" x="5334000" y="6197600"/>
          <p14:tracePt t="62798" x="5334000" y="6191250"/>
          <p14:tracePt t="62829" x="5327650" y="6191250"/>
          <p14:tracePt t="62882" x="5321300" y="6191250"/>
          <p14:tracePt t="62906" x="5314950" y="6191250"/>
          <p14:tracePt t="62918" x="5308600" y="6191250"/>
          <p14:tracePt t="62934" x="5302250" y="6191250"/>
          <p14:tracePt t="62949" x="5295900" y="6191250"/>
          <p14:tracePt t="62966" x="5289550" y="6191250"/>
          <p14:tracePt t="62978" x="5283200" y="6191250"/>
          <p14:tracePt t="62994" x="5276850" y="6191250"/>
          <p14:tracePt t="63009" x="5270500" y="6184900"/>
          <p14:tracePt t="63069" x="5264150" y="6184900"/>
          <p14:tracePt t="63085" x="5257800" y="6184900"/>
          <p14:tracePt t="63097" x="5251450" y="6184900"/>
          <p14:tracePt t="63113" x="5245100" y="6184900"/>
          <p14:tracePt t="63122" x="5238750" y="6184900"/>
          <p14:tracePt t="63131" x="5232400" y="6191250"/>
          <p14:tracePt t="63131" x="5226050" y="6191250"/>
          <p14:tracePt t="63151" x="5219700" y="6191250"/>
          <p14:tracePt t="63165" x="5213350" y="6191250"/>
          <p14:tracePt t="63181" x="5207000" y="6191250"/>
          <p14:tracePt t="63198" x="5213350" y="6191250"/>
          <p14:tracePt t="63250" x="5219700" y="6191250"/>
          <p14:tracePt t="63266" x="5226050" y="6191250"/>
          <p14:tracePt t="63278" x="5232400" y="6184900"/>
          <p14:tracePt t="63294" x="5238750" y="6184900"/>
          <p14:tracePt t="63310" x="5245100" y="6184900"/>
          <p14:tracePt t="63326" x="5251450" y="6184900"/>
          <p14:tracePt t="63346" x="5251450" y="6191250"/>
          <p14:tracePt t="63390" x="5245100" y="6197600"/>
          <p14:tracePt t="63414" x="5238750" y="6203950"/>
          <p14:tracePt t="63446" x="5238750" y="6197600"/>
          <p14:tracePt t="63506" x="5245100" y="6191250"/>
          <p14:tracePt t="63525" x="5251450" y="6191250"/>
          <p14:tracePt t="63541" x="5257800" y="6184900"/>
          <p14:tracePt t="63558" x="5264150" y="6184900"/>
          <p14:tracePt t="63570" x="5270500" y="6184900"/>
          <p14:tracePt t="63586" x="5276850" y="6184900"/>
          <p14:tracePt t="63602" x="5283200" y="6184900"/>
          <p14:tracePt t="63618" x="5289550" y="6184900"/>
          <p14:tracePt t="63638" x="5295900" y="6191250"/>
          <p14:tracePt t="63662" x="5302250" y="6197600"/>
          <p14:tracePt t="63706" x="5308600" y="6197600"/>
          <p14:tracePt t="63746" x="5302250" y="6203950"/>
          <p14:tracePt t="63866" x="5308600" y="6197600"/>
          <p14:tracePt t="63918" x="5314950" y="6197600"/>
          <p14:tracePt t="63930" x="5321300" y="6197600"/>
          <p14:tracePt t="63946" x="5327650" y="6197600"/>
          <p14:tracePt t="63962" x="5334000" y="6197600"/>
          <p14:tracePt t="63998" x="5340350" y="6191250"/>
          <p14:tracePt t="64029" x="5346700" y="6191250"/>
          <p14:tracePt t="64082" x="5353050" y="6191250"/>
          <p14:tracePt t="64117" x="5359400" y="6184900"/>
          <p14:tracePt t="64166" x="5365750" y="6184900"/>
          <p14:tracePt t="64202" x="5359400" y="6191250"/>
          <p14:tracePt t="64306" x="5359400" y="6184900"/>
          <p14:tracePt t="64398" x="5365750" y="6184900"/>
          <p14:tracePt t="64426" x="5372100" y="6178550"/>
          <p14:tracePt t="64450" x="5372100" y="6184900"/>
          <p14:tracePt t="64526" x="5365750" y="6184900"/>
          <p14:tracePt t="64546" x="5359400" y="6184900"/>
          <p14:tracePt t="64570" x="5353050" y="6184900"/>
          <p14:tracePt t="64598" x="5359400" y="6184900"/>
          <p14:tracePt t="64666" x="5365750" y="6178550"/>
          <p14:tracePt t="64690" x="5365750" y="6172200"/>
          <p14:tracePt t="64726" x="5372100" y="6165850"/>
          <p14:tracePt t="64750" x="5372100" y="6159500"/>
          <p14:tracePt t="64769" x="5372100" y="6153150"/>
          <p14:tracePt t="64802" x="5378450" y="6146800"/>
          <p14:tracePt t="64839" x="5384800" y="6146800"/>
          <p14:tracePt t="64862" x="5391150" y="6140450"/>
          <p14:tracePt t="64886" x="5397500" y="6140450"/>
          <p14:tracePt t="64922" x="5403850" y="6140450"/>
          <p14:tracePt t="64950" x="5410200" y="6134100"/>
          <p14:tracePt t="65010" x="5410200" y="6140450"/>
          <p14:tracePt t="65058" x="5403850" y="6146800"/>
          <p14:tracePt t="65078" x="5397500" y="6146800"/>
          <p14:tracePt t="65094" x="5391150" y="6153150"/>
          <p14:tracePt t="65110" x="5384800" y="6159500"/>
          <p14:tracePt t="65126" x="5384800" y="6165850"/>
          <p14:tracePt t="65138" x="5378450" y="6165850"/>
          <p14:tracePt t="65153" x="5372100" y="6172200"/>
          <p14:tracePt t="65170" x="5365750" y="6172200"/>
          <p14:tracePt t="65186" x="5359400" y="6178550"/>
          <p14:tracePt t="65198" x="5353050" y="6178550"/>
          <p14:tracePt t="65214" x="5346700" y="6178550"/>
          <p14:tracePt t="65230" x="5340350" y="6178550"/>
          <p14:tracePt t="65246" x="5334000" y="6184900"/>
          <p14:tracePt t="65259" x="5327650" y="6184900"/>
          <p14:tracePt t="65275" x="5321300" y="6184900"/>
          <p14:tracePt t="65291" x="5314950" y="6184900"/>
          <p14:tracePt t="65310" x="5321300" y="6191250"/>
          <p14:tracePt t="65394" x="5327650" y="6191250"/>
          <p14:tracePt t="65418" x="5321300" y="6197600"/>
          <p14:tracePt t="65498" x="5321300" y="6203950"/>
          <p14:tracePt t="65514" x="5314950" y="6210300"/>
          <p14:tracePt t="65530" x="5308600" y="6210300"/>
          <p14:tracePt t="65550" x="5314950" y="6210300"/>
          <p14:tracePt t="65634" x="5321300" y="6203950"/>
          <p14:tracePt t="65658" x="5327650" y="6203950"/>
          <p14:tracePt t="65710" x="5334000" y="6203950"/>
          <p14:tracePt t="65730" x="5340350" y="6210300"/>
          <p14:tracePt t="65754" x="5346700" y="6210300"/>
          <p14:tracePt t="65770" x="5353050" y="6210300"/>
          <p14:tracePt t="65798" x="5359400" y="6203950"/>
          <p14:tracePt t="65822" x="5365750" y="6203950"/>
          <p14:tracePt t="65846" x="5372100" y="6203950"/>
          <p14:tracePt t="65874" x="5378450" y="6203950"/>
          <p14:tracePt t="65918" x="5384800" y="6197600"/>
          <p14:tracePt t="65942" x="5391150" y="6197600"/>
          <p14:tracePt t="65958" x="5397500" y="6191250"/>
          <p14:tracePt t="65970" x="5403850" y="6191250"/>
          <p14:tracePt t="65986" x="5410200" y="6191250"/>
          <p14:tracePt t="66003" x="5416550" y="6191250"/>
          <p14:tracePt t="66018" x="5422900" y="6191250"/>
          <p14:tracePt t="66030" x="5429250" y="6191250"/>
          <p14:tracePt t="66046" x="5435600" y="6191250"/>
          <p14:tracePt t="66063" x="5441950" y="6184900"/>
          <p14:tracePt t="66079" x="5435600" y="6184900"/>
          <p14:tracePt t="66158" x="5429250" y="6184900"/>
          <p14:tracePt t="66182" x="5429250" y="6191250"/>
          <p14:tracePt t="66198" x="5422900" y="6184900"/>
          <p14:tracePt t="66210" x="5416550" y="6184900"/>
          <p14:tracePt t="66226" x="5410200" y="6184900"/>
          <p14:tracePt t="66242" x="5403850" y="6178550"/>
          <p14:tracePt t="66258" x="5397500" y="6172200"/>
          <p14:tracePt t="66286" x="5391150" y="6178550"/>
          <p14:tracePt t="66302" x="5384800" y="6178550"/>
          <p14:tracePt t="66318" x="5378450" y="6184900"/>
          <p14:tracePt t="66331" x="5384800" y="6184900"/>
          <p14:tracePt t="66430" x="5391150" y="6184900"/>
          <p14:tracePt t="66458" x="5397500" y="6184900"/>
          <p14:tracePt t="66503" x="5403850" y="6178550"/>
          <p14:tracePt t="66526" x="5410200" y="6178550"/>
          <p14:tracePt t="66550" x="5416550" y="6172200"/>
          <p14:tracePt t="66714" x="5422900" y="6172200"/>
          <p14:tracePt t="66751" x="5429250" y="6172200"/>
          <p14:tracePt t="66799" x="5429250" y="6178550"/>
          <p14:tracePt t="66826" x="5435600" y="6178550"/>
          <p14:tracePt t="66850" x="5441950" y="6178550"/>
          <p14:tracePt t="66878" x="5441950" y="6172200"/>
          <p14:tracePt t="66910" x="5441950" y="6165850"/>
          <p14:tracePt t="66939" x="5435600" y="6165850"/>
          <p14:tracePt t="66971" x="5429250" y="6159500"/>
          <p14:tracePt t="66990" x="5435600" y="6153150"/>
          <p14:tracePt t="67067" x="5441950" y="6153150"/>
          <p14:tracePt t="67083" x="5448300" y="6146800"/>
          <p14:tracePt t="67099" x="5454650" y="6146800"/>
          <p14:tracePt t="67110" x="5461000" y="6140450"/>
          <p14:tracePt t="67135" x="5454650" y="6134100"/>
          <p14:tracePt t="67142" x="5454650" y="6127750"/>
          <p14:tracePt t="67150" x="5448300" y="6115050"/>
          <p14:tracePt t="67150" x="5441950" y="6102350"/>
          <p14:tracePt t="67164" x="5435600" y="6089650"/>
          <p14:tracePt t="67164" x="5429250" y="6070600"/>
          <p14:tracePt t="67180" x="5416550" y="6051550"/>
          <p14:tracePt t="67180" x="5403850" y="60325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グラフの書き方</a:t>
            </a:r>
            <a:endParaRPr kumimoji="1" lang="ja-JP" alt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980728"/>
            <a:ext cx="7416824" cy="534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79512" y="2492896"/>
            <a:ext cx="7776864" cy="3600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79512" y="4149080"/>
            <a:ext cx="7776864" cy="3600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3508" y="5661248"/>
            <a:ext cx="7776864" cy="3600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531680380"/>
      </p:ext>
    </p:extLst>
  </p:cSld>
  <p:clrMapOvr>
    <a:masterClrMapping/>
  </p:clrMapOvr>
  <mc:AlternateContent xmlns:mc="http://schemas.openxmlformats.org/markup-compatibility/2006">
    <mc:Choice xmlns:p14="http://schemas.microsoft.com/office/powerpoint/2010/main" Requires="p14">
      <p:transition spd="slow" p14:dur="2000" advTm="30473"/>
    </mc:Choice>
    <mc:Fallback>
      <p:transition spd="slow" advTm="304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5" fill="hold" display="0">
                  <p:stCondLst>
                    <p:cond delay="indefinite"/>
                  </p:stCondLst>
                  <p:endCondLst>
                    <p:cond evt="onStopAudio" delay="0">
                      <p:tgtEl>
                        <p:sldTgt/>
                      </p:tgtEl>
                    </p:cond>
                  </p:endCondLst>
                </p:cTn>
                <p:tgtEl>
                  <p:spTgt spid="4"/>
                </p:tgtEl>
              </p:cMediaNode>
            </p:audio>
          </p:childTnLst>
        </p:cTn>
      </p:par>
    </p:tnLst>
    <p:bldLst>
      <p:bldP spid="3" grpId="0" animBg="1"/>
      <p:bldP spid="6" grpId="0" animBg="1"/>
      <p:bldP spid="7" grpId="0" animBg="1"/>
    </p:bldLst>
  </p:timing>
  <p:extLst>
    <p:ext uri="{3A86A75C-4F4B-4683-9AE1-C65F6400EC91}">
      <p14:laserTraceLst xmlns:p14="http://schemas.microsoft.com/office/powerpoint/2010/main">
        <p14:tracePtLst>
          <p14:tracePt t="2013" x="3784600" y="6115050"/>
          <p14:tracePt t="2318" x="3784600" y="6108700"/>
          <p14:tracePt t="2318" x="3790950" y="6089650"/>
          <p14:tracePt t="2357" x="3790950" y="6083300"/>
          <p14:tracePt t="2364" x="3797300" y="6076950"/>
          <p14:tracePt t="2381" x="3797300" y="6070600"/>
          <p14:tracePt t="2400" x="3797300" y="6076950"/>
          <p14:tracePt t="2415" x="3803650" y="6076950"/>
          <p14:tracePt t="2451" x="3810000" y="6076950"/>
          <p14:tracePt t="2475" x="3816350" y="6076950"/>
          <p14:tracePt t="2491" x="3822700" y="6076950"/>
          <p14:tracePt t="2508" x="3829050" y="6076950"/>
          <p14:tracePt t="2519" x="3835400" y="6076950"/>
          <p14:tracePt t="2535" x="3841750" y="6076950"/>
          <p14:tracePt t="2543" x="3841750" y="6083300"/>
          <p14:tracePt t="2552" x="3848100" y="6076950"/>
          <p14:tracePt t="2565" x="3860800" y="6076950"/>
          <p14:tracePt t="2565" x="3860800" y="6070600"/>
          <p14:tracePt t="2583" x="3867150" y="6070600"/>
          <p14:tracePt t="2599" x="3873500" y="6064250"/>
          <p14:tracePt t="2599" x="3879850" y="6057900"/>
          <p14:tracePt t="2599" x="3886200" y="6051550"/>
          <p14:tracePt t="2619" x="3886200" y="6045200"/>
          <p14:tracePt t="2619" x="3892550" y="6038850"/>
          <p14:tracePt t="2634" x="3898900" y="6032500"/>
          <p14:tracePt t="2634" x="3905250" y="6026150"/>
          <p14:tracePt t="2651" x="3911600" y="6019800"/>
          <p14:tracePt t="2651" x="3917950" y="6013450"/>
          <p14:tracePt t="2668" x="3924300" y="6007100"/>
          <p14:tracePt t="2668" x="3930650" y="6000750"/>
          <p14:tracePt t="2684" x="3937000" y="5988050"/>
          <p14:tracePt t="2684" x="3949700" y="5975350"/>
          <p14:tracePt t="2701" x="3949700" y="5969000"/>
          <p14:tracePt t="2716" x="3962400" y="5962650"/>
          <p14:tracePt t="2716" x="3968750" y="5956300"/>
          <p14:tracePt t="2734" x="3975100" y="5949950"/>
          <p14:tracePt t="2749" x="3981450" y="5943600"/>
          <p14:tracePt t="2767" x="3987800" y="5937250"/>
          <p14:tracePt t="2783" x="3994150" y="5943600"/>
          <p14:tracePt t="2799" x="3994150" y="5949950"/>
          <p14:tracePt t="2820" x="3994150" y="5956300"/>
          <p14:tracePt t="2836" x="3994150" y="5949950"/>
          <p14:tracePt t="2903" x="3994150" y="5943600"/>
          <p14:tracePt t="2927" x="4000500" y="5937250"/>
          <p14:tracePt t="2939" x="4000500" y="5930900"/>
          <p14:tracePt t="2955" x="4006850" y="5930900"/>
          <p14:tracePt t="2979" x="4013200" y="5924550"/>
          <p14:tracePt t="2999" x="4013200" y="5918200"/>
          <p14:tracePt t="3031" x="4006850" y="5911850"/>
          <p14:tracePt t="3060" x="4000500" y="5911850"/>
          <p14:tracePt t="3091" x="4000500" y="5905500"/>
          <p14:tracePt t="3119" x="4006850" y="5899150"/>
          <p14:tracePt t="3176" x="4006850" y="5892800"/>
          <p14:tracePt t="3212" x="4006850" y="5886450"/>
          <p14:tracePt t="3227" x="4006850" y="5892800"/>
          <p14:tracePt t="3271" x="4006850" y="5899150"/>
          <p14:tracePt t="3287" x="4000500" y="5892800"/>
          <p14:tracePt t="3331" x="4000500" y="5886450"/>
          <p14:tracePt t="3348" x="4006850" y="5892800"/>
          <p14:tracePt t="3383" x="4006850" y="5899150"/>
          <p14:tracePt t="3408" x="4013200" y="5905500"/>
          <p14:tracePt t="3427" x="4013200" y="5911850"/>
          <p14:tracePt t="3460" x="4013200" y="5918200"/>
          <p14:tracePt t="3480" x="4013200" y="5924550"/>
          <p14:tracePt t="3504" x="4013200" y="5930900"/>
          <p14:tracePt t="3519" x="4013200" y="5943600"/>
          <p14:tracePt t="3539" x="4019550" y="5949950"/>
          <p14:tracePt t="3623" x="4025900" y="5943600"/>
          <p14:tracePt t="3648" x="4032250" y="5943600"/>
          <p14:tracePt t="3660" x="4038600" y="5949950"/>
          <p14:tracePt t="3675" x="4038600" y="5943600"/>
          <p14:tracePt t="3712" x="4032250" y="5937250"/>
          <p14:tracePt t="3788" x="4038600" y="5943600"/>
          <p14:tracePt t="3839" x="4038600" y="5949950"/>
          <p14:tracePt t="3864" x="4044950" y="5949950"/>
          <p14:tracePt t="3888" x="4051300" y="5956300"/>
          <p14:tracePt t="3900" x="4064000" y="5956300"/>
          <p14:tracePt t="3916" x="4064000" y="5962650"/>
          <p14:tracePt t="3932" x="4070350" y="5962650"/>
          <p14:tracePt t="3952" x="4076700" y="5962650"/>
          <p14:tracePt t="4000" x="4083050" y="5956300"/>
          <p14:tracePt t="4028" x="4089400" y="5962650"/>
          <p14:tracePt t="4068" x="4089400" y="5969000"/>
          <p14:tracePt t="4096" x="4089400" y="5975350"/>
          <p14:tracePt t="4140" x="4095750" y="5975350"/>
          <p14:tracePt t="4276" x="4095750" y="5981700"/>
          <p14:tracePt t="4292" x="4102100" y="5975350"/>
          <p14:tracePt t="4319" x="4108450" y="5975350"/>
          <p14:tracePt t="4344" x="4114800" y="5975350"/>
          <p14:tracePt t="4360" x="4121150" y="5981700"/>
          <p14:tracePt t="4380" x="4121150" y="5988050"/>
          <p14:tracePt t="4420" x="4127500" y="5988050"/>
          <p14:tracePt t="4440" x="4133850" y="5994400"/>
          <p14:tracePt t="4456" x="4133850" y="6000750"/>
          <p14:tracePt t="4487" x="4133850" y="6007100"/>
          <p14:tracePt t="4500" x="4140200" y="6013450"/>
          <p14:tracePt t="4523" x="4146550" y="6013450"/>
          <p14:tracePt t="4576" x="4152900" y="6013450"/>
          <p14:tracePt t="4636" x="4159250" y="6013450"/>
          <p14:tracePt t="4668" x="4159250" y="5975350"/>
          <p14:tracePt t="4679" x="4165600" y="5981700"/>
          <p14:tracePt t="4711" x="4171950" y="5988050"/>
          <p14:tracePt t="4747" x="4178300" y="6026150"/>
          <p14:tracePt t="4771" x="4184650" y="6032500"/>
          <p14:tracePt t="4800" x="4191000" y="6032500"/>
          <p14:tracePt t="4848" x="4203700" y="6032500"/>
          <p14:tracePt t="4899" x="4210050" y="6026150"/>
          <p14:tracePt t="4912" x="4216400" y="6019800"/>
          <p14:tracePt t="4928" x="4222750" y="6026150"/>
          <p14:tracePt t="4944" x="4229100" y="6019800"/>
          <p14:tracePt t="4960" x="4235450" y="6026150"/>
          <p14:tracePt t="4972" x="4235450" y="6019800"/>
          <p14:tracePt t="4988" x="4241800" y="6019800"/>
          <p14:tracePt t="5048" x="4248150" y="6013450"/>
          <p14:tracePt t="5132" x="4248150" y="6051550"/>
          <p14:tracePt t="5152" x="4286250" y="6051550"/>
          <p14:tracePt t="6637" x="7531100" y="4572000"/>
          <p14:tracePt t="6646" x="7537450" y="4508500"/>
          <p14:tracePt t="6646" x="7550150" y="4438650"/>
          <p14:tracePt t="6664" x="7556500" y="4349750"/>
          <p14:tracePt t="6664" x="7581900" y="4133850"/>
          <p14:tracePt t="6681" x="7594600" y="4019550"/>
          <p14:tracePt t="6681" x="7600950" y="3911600"/>
          <p14:tracePt t="6698" x="7613650" y="3810000"/>
          <p14:tracePt t="6698" x="7620000" y="3714750"/>
          <p14:tracePt t="6715" x="7620000" y="3625850"/>
          <p14:tracePt t="6715" x="7639050" y="3467100"/>
          <p14:tracePt t="6734" x="7645400" y="3403600"/>
          <p14:tracePt t="6749" x="7658100" y="3340100"/>
          <p14:tracePt t="6749" x="7670800" y="3276600"/>
          <p14:tracePt t="6765" x="7689850" y="3219450"/>
          <p14:tracePt t="6765" x="7708900" y="3168650"/>
          <p14:tracePt t="6781" x="7727950" y="3124200"/>
          <p14:tracePt t="6781" x="7747000" y="3079750"/>
          <p14:tracePt t="6781" x="7772400" y="3041650"/>
          <p14:tracePt t="6801" x="7785100" y="3009900"/>
          <p14:tracePt t="6813" x="7804150" y="2984500"/>
          <p14:tracePt t="6813" x="7823200" y="2940050"/>
          <p14:tracePt t="6834" x="7835900" y="2921000"/>
          <p14:tracePt t="6834" x="7842250" y="2908300"/>
          <p14:tracePt t="6849" x="7854950" y="2895600"/>
          <p14:tracePt t="6849" x="7861300" y="2882900"/>
          <p14:tracePt t="6865" x="7867650" y="2876550"/>
          <p14:tracePt t="6865" x="7880350" y="2870200"/>
          <p14:tracePt t="6882" x="7886700" y="2870200"/>
          <p14:tracePt t="6882" x="7893050" y="2863850"/>
          <p14:tracePt t="6882" x="7899400" y="2863850"/>
          <p14:tracePt t="6901" x="7905750" y="2863850"/>
          <p14:tracePt t="6901" x="7912100" y="2857500"/>
          <p14:tracePt t="6915" x="7918450" y="2857500"/>
          <p14:tracePt t="6915" x="7924800" y="2857500"/>
          <p14:tracePt t="6932" x="7931150" y="2857500"/>
          <p14:tracePt t="6932" x="7937500" y="2857500"/>
          <p14:tracePt t="6949" x="7943850" y="2857500"/>
          <p14:tracePt t="6949" x="7950200" y="2851150"/>
          <p14:tracePt t="6965" x="7956550" y="2851150"/>
          <p14:tracePt t="6965" x="7969250" y="2851150"/>
          <p14:tracePt t="6982" x="7975600" y="2851150"/>
          <p14:tracePt t="6982" x="7981950" y="2851150"/>
          <p14:tracePt t="6999" x="7988300" y="2851150"/>
          <p14:tracePt t="6999" x="7994650" y="2844800"/>
          <p14:tracePt t="7016" x="8001000" y="2844800"/>
          <p14:tracePt t="7016" x="8013700" y="2838450"/>
          <p14:tracePt t="7033" x="8020050" y="2832100"/>
          <p14:tracePt t="7049" x="8013700" y="2838450"/>
          <p14:tracePt t="7160" x="8007350" y="2832100"/>
          <p14:tracePt t="7176" x="8001000" y="2832100"/>
          <p14:tracePt t="7192" x="7994650" y="2832100"/>
          <p14:tracePt t="7209" x="7988300" y="2825750"/>
          <p14:tracePt t="7220" x="7981950" y="2825750"/>
          <p14:tracePt t="7236" x="7975600" y="2819400"/>
          <p14:tracePt t="7253" x="7969250" y="2819400"/>
          <p14:tracePt t="7269" x="7962900" y="2819400"/>
          <p14:tracePt t="7281" x="7956550" y="2819400"/>
          <p14:tracePt t="7298" x="7950200" y="2819400"/>
          <p14:tracePt t="7315" x="7943850" y="2825750"/>
          <p14:tracePt t="7333" x="7937500" y="2825750"/>
          <p14:tracePt t="7356" x="7943850" y="2832100"/>
          <p14:tracePt t="7388" x="7950200" y="2832100"/>
          <p14:tracePt t="7408" x="7956550" y="2838450"/>
          <p14:tracePt t="7424" x="7962900" y="2838450"/>
          <p14:tracePt t="7440" x="7969250" y="2844800"/>
          <p14:tracePt t="7452" x="7975600" y="2844800"/>
          <p14:tracePt t="7469" x="7981950" y="2844800"/>
          <p14:tracePt t="7493" x="7988300" y="2844800"/>
          <p14:tracePt t="7508" x="7988300" y="2838450"/>
          <p14:tracePt t="7528" x="7988300" y="2832100"/>
          <p14:tracePt t="7552" x="7981950" y="2832100"/>
          <p14:tracePt t="7569" x="7975600" y="2832100"/>
          <p14:tracePt t="7573" x="7969250" y="2832100"/>
          <p14:tracePt t="7582" x="7962900" y="2832100"/>
          <p14:tracePt t="7582" x="7950200" y="2825750"/>
          <p14:tracePt t="7601" x="7943850" y="2825750"/>
          <p14:tracePt t="7601" x="7937500" y="2819400"/>
          <p14:tracePt t="7618" x="7924800" y="2819400"/>
          <p14:tracePt t="7618" x="7905750" y="2813050"/>
          <p14:tracePt t="7635" x="7899400" y="2806700"/>
          <p14:tracePt t="7635" x="7893050" y="2800350"/>
          <p14:tracePt t="7652" x="7886700" y="2794000"/>
          <p14:tracePt t="7652" x="7874000" y="2794000"/>
          <p14:tracePt t="7668" x="7874000" y="2787650"/>
          <p14:tracePt t="7668" x="7867650" y="2781300"/>
          <p14:tracePt t="7685" x="7861300" y="2774950"/>
          <p14:tracePt t="7685" x="7854950" y="2768600"/>
          <p14:tracePt t="7702" x="7854950" y="2762250"/>
          <p14:tracePt t="7702" x="7854950" y="2755900"/>
          <p14:tracePt t="7719" x="7854950" y="2749550"/>
          <p14:tracePt t="7719" x="7848600" y="2743200"/>
          <p14:tracePt t="7735" x="7848600" y="2736850"/>
          <p14:tracePt t="7735" x="7848600" y="2730500"/>
          <p14:tracePt t="7735" x="7848600" y="2724150"/>
          <p14:tracePt t="7754" x="7848600" y="2717800"/>
          <p14:tracePt t="7770" x="7848600" y="2724150"/>
          <p14:tracePt t="7801" x="7861300" y="2730500"/>
          <p14:tracePt t="7813" x="7867650" y="2736850"/>
          <p14:tracePt t="7821" x="7874000" y="2743200"/>
          <p14:tracePt t="7833" x="7880350" y="2743200"/>
          <p14:tracePt t="7833" x="7893050" y="2755900"/>
          <p14:tracePt t="7854" x="7905750" y="2762250"/>
          <p14:tracePt t="7854" x="7912100" y="2768600"/>
          <p14:tracePt t="7870" x="7918450" y="2768600"/>
          <p14:tracePt t="7870" x="7931150" y="2774950"/>
          <p14:tracePt t="7886" x="7937500" y="2774950"/>
          <p14:tracePt t="7886" x="7950200" y="2781300"/>
          <p14:tracePt t="7902" x="7956550" y="2787650"/>
          <p14:tracePt t="7902" x="7962900" y="2787650"/>
          <p14:tracePt t="7902" x="7969250" y="2787650"/>
          <p14:tracePt t="7922" x="7975600" y="2794000"/>
          <p14:tracePt t="7922" x="7988300" y="2794000"/>
          <p14:tracePt t="7936" x="7994650" y="2794000"/>
          <p14:tracePt t="7936" x="8001000" y="2794000"/>
          <p14:tracePt t="7952" x="8007350" y="2794000"/>
          <p14:tracePt t="7967" x="8013700" y="2794000"/>
          <p14:tracePt t="7984" x="8020050" y="2787650"/>
          <p14:tracePt t="8001" x="8013700" y="2787650"/>
          <p14:tracePt t="8040" x="8007350" y="2787650"/>
          <p14:tracePt t="8053" x="8001000" y="2787650"/>
          <p14:tracePt t="8069" x="7994650" y="2787650"/>
          <p14:tracePt t="8093" x="7988300" y="2787650"/>
          <p14:tracePt t="8144" x="7981950" y="2794000"/>
          <p14:tracePt t="8172" x="7988300" y="2794000"/>
          <p14:tracePt t="8281" x="7994650" y="2794000"/>
          <p14:tracePt t="8317" x="8001000" y="2794000"/>
          <p14:tracePt t="8333" x="8007350" y="2794000"/>
          <p14:tracePt t="8348" x="8013700" y="2787650"/>
          <p14:tracePt t="8361" x="8020050" y="2787650"/>
          <p14:tracePt t="8377" x="8026400" y="2787650"/>
          <p14:tracePt t="8393" x="8020050" y="2787650"/>
          <p14:tracePt t="8481" x="8013700" y="2787650"/>
          <p14:tracePt t="8496" x="8007350" y="2781300"/>
          <p14:tracePt t="8513" x="8001000" y="2781300"/>
          <p14:tracePt t="8529" x="7994650" y="2781300"/>
          <p14:tracePt t="8536" x="7988300" y="2781300"/>
          <p14:tracePt t="8536" x="7981950" y="2781300"/>
          <p14:tracePt t="8554" x="7975600" y="2781300"/>
          <p14:tracePt t="8569" x="7969250" y="2781300"/>
          <p14:tracePt t="8569" x="7962900" y="2781300"/>
          <p14:tracePt t="8569" x="7956550" y="2781300"/>
          <p14:tracePt t="8590" x="7950200" y="2781300"/>
          <p14:tracePt t="8609" x="7943850" y="2781300"/>
          <p14:tracePt t="8625" x="7937500" y="2787650"/>
          <p14:tracePt t="8661" x="7931150" y="2787650"/>
          <p14:tracePt t="8700" x="7937500" y="2794000"/>
          <p14:tracePt t="8736" x="7943850" y="2794000"/>
          <p14:tracePt t="8752" x="7950200" y="2800350"/>
          <p14:tracePt t="8780" x="7943850" y="2800350"/>
          <p14:tracePt t="8812" x="7937500" y="2800350"/>
          <p14:tracePt t="8828" x="7937500" y="2794000"/>
          <p14:tracePt t="8856" x="7937500" y="2787650"/>
          <p14:tracePt t="8881" x="7943850" y="2787650"/>
          <p14:tracePt t="8893" x="7950200" y="2781300"/>
          <p14:tracePt t="8909" x="7956550" y="2781300"/>
          <p14:tracePt t="8925" x="7962900" y="2774950"/>
          <p14:tracePt t="8977" x="7956550" y="2774950"/>
          <p14:tracePt t="9012" x="7950200" y="2774950"/>
          <p14:tracePt t="9036" x="7943850" y="2774950"/>
          <p14:tracePt t="9069" x="7937500" y="2781300"/>
          <p14:tracePt t="9081" x="7931150" y="2781300"/>
          <p14:tracePt t="9096" x="7924800" y="2781300"/>
          <p14:tracePt t="9113" x="7918450" y="2781300"/>
          <p14:tracePt t="9133" x="7912100" y="2774950"/>
          <p14:tracePt t="9157" x="7905750" y="2781300"/>
          <p14:tracePt t="9181" x="7899400" y="2781300"/>
          <p14:tracePt t="9209" x="7893050" y="2781300"/>
          <p14:tracePt t="9270" x="7886700" y="2774950"/>
          <p14:tracePt t="9293" x="7880350" y="2774950"/>
          <p14:tracePt t="9313" x="7886700" y="2774950"/>
          <p14:tracePt t="9404" x="7893050" y="2768600"/>
          <p14:tracePt t="9457" x="7893050" y="2774950"/>
          <p14:tracePt t="9509" x="7886700" y="2768600"/>
          <p14:tracePt t="9613" x="7880350" y="2762250"/>
          <p14:tracePt t="9765" x="7874000" y="2755900"/>
          <p14:tracePt t="9781" x="7867650" y="2755900"/>
          <p14:tracePt t="9789" x="7861300" y="2755900"/>
          <p14:tracePt t="9794" x="7854950" y="2749550"/>
          <p14:tracePt t="9794" x="7848600" y="2749550"/>
          <p14:tracePt t="9810" x="7842250" y="2743200"/>
          <p14:tracePt t="9810" x="7835900" y="2743200"/>
          <p14:tracePt t="9826" x="7829550" y="2743200"/>
          <p14:tracePt t="9826" x="7823200" y="2736850"/>
          <p14:tracePt t="9842" x="7816850" y="2736850"/>
          <p14:tracePt t="9842" x="7810500" y="2736850"/>
          <p14:tracePt t="9859" x="7804150" y="2730500"/>
          <p14:tracePt t="9859" x="7797800" y="2730500"/>
          <p14:tracePt t="9877" x="7791450" y="2730500"/>
          <p14:tracePt t="9891" x="7785100" y="2736850"/>
          <p14:tracePt t="9908" x="7778750" y="2743200"/>
          <p14:tracePt t="9924" x="7791450" y="2749550"/>
          <p14:tracePt t="9972" x="7797800" y="2749550"/>
          <p14:tracePt t="10005" x="7810500" y="2755900"/>
          <p14:tracePt t="10021" x="7816850" y="2768600"/>
          <p14:tracePt t="10041" x="7823200" y="2768600"/>
          <p14:tracePt t="10049" x="7823200" y="2774950"/>
          <p14:tracePt t="10058" x="7829550" y="2781300"/>
          <p14:tracePt t="10058" x="7835900" y="2787650"/>
          <p14:tracePt t="10077" x="7835900" y="2800350"/>
          <p14:tracePt t="10077" x="7842250" y="2819400"/>
          <p14:tracePt t="10094" x="7842250" y="2832100"/>
          <p14:tracePt t="10094" x="7848600" y="2844800"/>
          <p14:tracePt t="10110" x="7848600" y="2857500"/>
          <p14:tracePt t="10110" x="7848600" y="2870200"/>
          <p14:tracePt t="10127" x="7848600" y="2882900"/>
          <p14:tracePt t="10127" x="7842250" y="2895600"/>
          <p14:tracePt t="10143" x="7842250" y="2901950"/>
          <p14:tracePt t="10143" x="7842250" y="2914650"/>
          <p14:tracePt t="10143" x="7842250" y="2927350"/>
          <p14:tracePt t="10163" x="7835900" y="2933700"/>
          <p14:tracePt t="10175" x="7835900" y="2946400"/>
          <p14:tracePt t="10175" x="7829550" y="2965450"/>
          <p14:tracePt t="10194" x="7823200" y="2978150"/>
          <p14:tracePt t="10194" x="7823200" y="2984500"/>
          <p14:tracePt t="10210" x="7816850" y="2990850"/>
          <p14:tracePt t="10210" x="7810500" y="2997200"/>
          <p14:tracePt t="10210" x="7804150" y="3003550"/>
          <p14:tracePt t="10230" x="7791450" y="3009900"/>
          <p14:tracePt t="10242" x="7778750" y="3009900"/>
          <p14:tracePt t="10242" x="7766050" y="3016250"/>
          <p14:tracePt t="10242" x="7753350" y="3016250"/>
          <p14:tracePt t="10263" x="7734300" y="3022600"/>
          <p14:tracePt t="10263" x="7708900" y="3016250"/>
          <p14:tracePt t="10277" x="7683500" y="3016250"/>
          <p14:tracePt t="10277" x="7658100" y="3003550"/>
          <p14:tracePt t="10294" x="7626350" y="2997200"/>
          <p14:tracePt t="10294" x="7594600" y="2978150"/>
          <p14:tracePt t="10294" x="7562850" y="2959100"/>
          <p14:tracePt t="10314" x="7531100" y="2940050"/>
          <p14:tracePt t="10325" x="7499350" y="2908300"/>
          <p14:tracePt t="10325" x="7435850" y="2851150"/>
          <p14:tracePt t="10344" x="7410450" y="2813050"/>
          <p14:tracePt t="10344" x="7385050" y="2774950"/>
          <p14:tracePt t="10360" x="7366000" y="2730500"/>
          <p14:tracePt t="10360" x="7346950" y="2686050"/>
          <p14:tracePt t="10377" x="7327900" y="2641600"/>
          <p14:tracePt t="10377" x="7315200" y="2540000"/>
          <p14:tracePt t="10394" x="7315200" y="2489200"/>
          <p14:tracePt t="10394" x="7327900" y="2438400"/>
          <p14:tracePt t="10411" x="7340600" y="2387600"/>
          <p14:tracePt t="10411" x="7359650" y="2343150"/>
          <p14:tracePt t="10428" x="7391400" y="2298700"/>
          <p14:tracePt t="10428" x="7429500" y="2254250"/>
          <p14:tracePt t="10444" x="7467600" y="2216150"/>
          <p14:tracePt t="10444" x="7569200" y="2152650"/>
          <p14:tracePt t="10462" x="7626350" y="2127250"/>
          <p14:tracePt t="10462" x="7683500" y="2114550"/>
          <p14:tracePt t="10479" x="7747000" y="2101850"/>
          <p14:tracePt t="10479" x="7810500" y="2095500"/>
          <p14:tracePt t="10495" x="7874000" y="2101850"/>
          <p14:tracePt t="10495" x="7937500" y="2114550"/>
          <p14:tracePt t="10495" x="8001000" y="2133600"/>
          <p14:tracePt t="10514" x="8058150" y="2159000"/>
          <p14:tracePt t="10526" x="8121650" y="2190750"/>
          <p14:tracePt t="10526" x="8172450" y="2235200"/>
          <p14:tracePt t="10546" x="8267700" y="2336800"/>
          <p14:tracePt t="10546" x="8305800" y="2393950"/>
          <p14:tracePt t="10562" x="8337550" y="2451100"/>
          <p14:tracePt t="10562" x="8362950" y="2514600"/>
          <p14:tracePt t="10578" x="8382000" y="2578100"/>
          <p14:tracePt t="10578" x="8394700" y="2641600"/>
          <p14:tracePt t="10595" x="8401050" y="2705100"/>
          <p14:tracePt t="10595" x="8394700" y="2762250"/>
          <p14:tracePt t="10595" x="8388350" y="2819400"/>
          <p14:tracePt t="10614" x="8375650" y="2876550"/>
          <p14:tracePt t="10626" x="8356600" y="2927350"/>
          <p14:tracePt t="10626" x="8305800" y="3009900"/>
          <p14:tracePt t="10645" x="8274050" y="3048000"/>
          <p14:tracePt t="10645" x="8242300" y="3086100"/>
          <p14:tracePt t="10662" x="8210550" y="3111500"/>
          <p14:tracePt t="10662" x="8178800" y="3136900"/>
          <p14:tracePt t="10678" x="8147050" y="3162300"/>
          <p14:tracePt t="10678" x="8089900" y="3194050"/>
          <p14:tracePt t="10695" x="8064500" y="3200400"/>
          <p14:tracePt t="10695" x="8045450" y="3213100"/>
          <p14:tracePt t="10712" x="8026400" y="3213100"/>
          <p14:tracePt t="10712" x="8013700" y="3219450"/>
          <p14:tracePt t="10730" x="8007350" y="3219450"/>
          <p14:tracePt t="10730" x="7994650" y="3219450"/>
          <p14:tracePt t="10746" x="7988300" y="3219450"/>
          <p14:tracePt t="10761" x="7994650" y="3225800"/>
          <p14:tracePt t="10777" x="8001000" y="3232150"/>
          <p14:tracePt t="10777" x="8007350" y="3244850"/>
          <p14:tracePt t="10795" x="8020050" y="3263900"/>
          <p14:tracePt t="10795" x="8026400" y="3282950"/>
          <p14:tracePt t="10795" x="8039100" y="3314700"/>
          <p14:tracePt t="10815" x="8045450" y="3352800"/>
          <p14:tracePt t="10827" x="8058150" y="3403600"/>
          <p14:tracePt t="10827" x="8083550" y="3530600"/>
          <p14:tracePt t="10846" x="8096250" y="3613150"/>
          <p14:tracePt t="10846" x="8108950" y="3695700"/>
          <p14:tracePt t="10863" x="8121650" y="3784600"/>
          <p14:tracePt t="10863" x="8134350" y="3873500"/>
          <p14:tracePt t="10863" x="8147050" y="3962400"/>
          <p14:tracePt t="10881" x="8153400" y="4051300"/>
          <p14:tracePt t="10894" x="8159750" y="4133850"/>
          <p14:tracePt t="10894" x="8166100" y="4210050"/>
          <p14:tracePt t="10894" x="8166100" y="4286250"/>
          <p14:tracePt t="10915" x="8166100" y="4349750"/>
          <p14:tracePt t="10915" x="8166100" y="4413250"/>
          <p14:tracePt t="10930" x="8159750" y="4470400"/>
          <p14:tracePt t="10930" x="8153400" y="4527550"/>
          <p14:tracePt t="10946" x="8140700" y="4578350"/>
          <p14:tracePt t="10946" x="8134350" y="4629150"/>
          <p14:tracePt t="10963" x="8121650" y="4679950"/>
          <p14:tracePt t="10963" x="8108950" y="4724400"/>
          <p14:tracePt t="10963" x="8096250" y="4756150"/>
          <p14:tracePt t="10982" x="8077200" y="4794250"/>
          <p14:tracePt t="10982" x="8058150" y="4819650"/>
          <p14:tracePt t="10996" x="8039100" y="4845050"/>
          <p14:tracePt t="10996" x="8020050" y="4857750"/>
          <p14:tracePt t="11013" x="7994650" y="4870450"/>
          <p14:tracePt t="11013" x="7969250" y="4870450"/>
          <p14:tracePt t="11030" x="7937500" y="4864100"/>
          <p14:tracePt t="11030" x="7912100" y="4851400"/>
          <p14:tracePt t="11047" x="7880350" y="4838700"/>
          <p14:tracePt t="11047" x="7816850" y="4787900"/>
          <p14:tracePt t="11063" x="7785100" y="4749800"/>
          <p14:tracePt t="11063" x="7753350" y="4711700"/>
          <p14:tracePt t="11080" x="7727950" y="4673600"/>
          <p14:tracePt t="11080" x="7702550" y="4629150"/>
          <p14:tracePt t="11096" x="7683500" y="4584700"/>
          <p14:tracePt t="11096" x="7651750" y="4483100"/>
          <p14:tracePt t="11115" x="7645400" y="4432300"/>
          <p14:tracePt t="11115" x="7639050" y="4381500"/>
          <p14:tracePt t="11131" x="7645400" y="4337050"/>
          <p14:tracePt t="11131" x="7651750" y="4286250"/>
          <p14:tracePt t="11147" x="7664450" y="4241800"/>
          <p14:tracePt t="11147" x="7689850" y="4197350"/>
          <p14:tracePt t="11164" x="7715250" y="4159250"/>
          <p14:tracePt t="11164" x="7747000" y="4127500"/>
          <p14:tracePt t="11164" x="7785100" y="4102100"/>
          <p14:tracePt t="11182" x="7823200" y="4076700"/>
          <p14:tracePt t="11195" x="7874000" y="4064000"/>
          <p14:tracePt t="11195" x="7969250" y="4064000"/>
          <p14:tracePt t="11214" x="8020050" y="4076700"/>
          <p14:tracePt t="11214" x="8070850" y="4095750"/>
          <p14:tracePt t="11230" x="8128000" y="4127500"/>
          <p14:tracePt t="11230" x="8178800" y="4159250"/>
          <p14:tracePt t="11247" x="8223250" y="4197350"/>
          <p14:tracePt t="11247" x="8267700" y="4241800"/>
          <p14:tracePt t="11247" x="8305800" y="4292600"/>
          <p14:tracePt t="11266" x="8343900" y="4337050"/>
          <p14:tracePt t="11279" x="8369300" y="4394200"/>
          <p14:tracePt t="11279" x="8394700" y="4502150"/>
          <p14:tracePt t="11297" x="8394700" y="4559300"/>
          <p14:tracePt t="11297" x="8388350" y="4622800"/>
          <p14:tracePt t="11297" x="8375650" y="4679950"/>
          <p14:tracePt t="11318" x="8356600" y="4737100"/>
          <p14:tracePt t="11329" x="8324850" y="4794250"/>
          <p14:tracePt t="11329" x="8299450" y="4851400"/>
          <p14:tracePt t="11329" x="8267700" y="4895850"/>
          <p14:tracePt t="11350" x="8242300" y="4946650"/>
          <p14:tracePt t="11350" x="8210550" y="4984750"/>
          <p14:tracePt t="11364" x="8178800" y="5022850"/>
          <p14:tracePt t="11364" x="8153400" y="5054600"/>
          <p14:tracePt t="11381" x="8128000" y="5086350"/>
          <p14:tracePt t="11381" x="8096250" y="5111750"/>
          <p14:tracePt t="11398" x="8070850" y="5137150"/>
          <p14:tracePt t="11398" x="8026400" y="5187950"/>
          <p14:tracePt t="11414" x="8013700" y="5213350"/>
          <p14:tracePt t="11414" x="7994650" y="5245100"/>
          <p14:tracePt t="11431" x="7981950" y="5283200"/>
          <p14:tracePt t="11431" x="7975600" y="5314950"/>
          <p14:tracePt t="11448" x="7969250" y="5359400"/>
          <p14:tracePt t="11448" x="7962900" y="5403850"/>
          <p14:tracePt t="11464" x="7962900" y="5448300"/>
          <p14:tracePt t="11464" x="7962900" y="5537200"/>
          <p14:tracePt t="11482" x="7962900" y="5581650"/>
          <p14:tracePt t="11482" x="7969250" y="5626100"/>
          <p14:tracePt t="11498" x="7969250" y="5664200"/>
          <p14:tracePt t="11498" x="7975600" y="5708650"/>
          <p14:tracePt t="11515" x="7975600" y="5753100"/>
          <p14:tracePt t="11515" x="7975600" y="5797550"/>
          <p14:tracePt t="11515" x="7975600" y="5842000"/>
          <p14:tracePt t="11534" x="7975600" y="5886450"/>
          <p14:tracePt t="11546" x="7969250" y="5924550"/>
          <p14:tracePt t="11546" x="7950200" y="6000750"/>
          <p14:tracePt t="11567" x="7937500" y="6026150"/>
          <p14:tracePt t="11567" x="7924800" y="6051550"/>
          <p14:tracePt t="11582" x="7905750" y="6076950"/>
          <p14:tracePt t="11582" x="7886700" y="6096000"/>
          <p14:tracePt t="11598" x="7861300" y="6108700"/>
          <p14:tracePt t="11598" x="7842250" y="6121400"/>
          <p14:tracePt t="11615" x="7816850" y="6127750"/>
          <p14:tracePt t="11615" x="7785100" y="6127750"/>
          <p14:tracePt t="11615" x="7759700" y="6127750"/>
          <p14:tracePt t="11634" x="7727950" y="6127750"/>
          <p14:tracePt t="11647" x="7696200" y="6115050"/>
          <p14:tracePt t="11647" x="7632700" y="6083300"/>
          <p14:tracePt t="11665" x="7607300" y="6057900"/>
          <p14:tracePt t="11665" x="7575550" y="6026150"/>
          <p14:tracePt t="11682" x="7556500" y="5981700"/>
          <p14:tracePt t="11682" x="7531100" y="5943600"/>
          <p14:tracePt t="11699" x="7518400" y="5892800"/>
          <p14:tracePt t="11699" x="7499350" y="5791200"/>
          <p14:tracePt t="11716" x="7505700" y="5734050"/>
          <p14:tracePt t="11716" x="7512050" y="5689600"/>
          <p14:tracePt t="11733" x="7531100" y="5638800"/>
          <p14:tracePt t="11733" x="7550150" y="5600700"/>
          <p14:tracePt t="11749" x="7575550" y="5568950"/>
          <p14:tracePt t="11749" x="7613650" y="5537200"/>
          <p14:tracePt t="11766" x="7645400" y="5518150"/>
          <p14:tracePt t="11766" x="7734300" y="5505450"/>
          <p14:tracePt t="11782" x="7772400" y="5505450"/>
          <p14:tracePt t="11782" x="7816850" y="5518150"/>
          <p14:tracePt t="11799" x="7867650" y="5537200"/>
          <p14:tracePt t="11799" x="7905750" y="5562600"/>
          <p14:tracePt t="11817" x="7950200" y="5588000"/>
          <p14:tracePt t="11817" x="7988300" y="5626100"/>
          <p14:tracePt t="11817" x="8026400" y="5664200"/>
          <p14:tracePt t="11835" x="8051800" y="5708650"/>
          <p14:tracePt t="11847" x="8077200" y="5753100"/>
          <p14:tracePt t="11847" x="8108950" y="5848350"/>
          <p14:tracePt t="11867" x="8115300" y="5892800"/>
          <p14:tracePt t="11867" x="8115300" y="5937250"/>
          <p14:tracePt t="11883" x="8108950" y="5975350"/>
          <p14:tracePt t="11883" x="8102600" y="6013450"/>
          <p14:tracePt t="11899" x="8089900" y="6051550"/>
          <p14:tracePt t="11899" x="8070850" y="6076950"/>
          <p14:tracePt t="11899" x="8051800" y="6102350"/>
          <p14:tracePt t="11919" x="8032750" y="6121400"/>
          <p14:tracePt t="11931" x="8013700" y="6140450"/>
          <p14:tracePt t="11931" x="7969250" y="6165850"/>
          <p14:tracePt t="11951" x="7950200" y="6172200"/>
          <p14:tracePt t="11951" x="7931150" y="6178550"/>
          <p14:tracePt t="11966" x="7912100" y="6184900"/>
          <p14:tracePt t="11966" x="7893050" y="6184900"/>
          <p14:tracePt t="11983" x="7880350" y="6184900"/>
          <p14:tracePt t="11983" x="7867650" y="6184900"/>
          <p14:tracePt t="11983" x="7854950" y="6184900"/>
          <p14:tracePt t="12002" x="7848600" y="6184900"/>
          <p14:tracePt t="12002" x="7842250" y="6184900"/>
          <p14:tracePt t="12016" x="7835900" y="6178550"/>
          <p14:tracePt t="12031" x="7842250" y="6184900"/>
          <p14:tracePt t="12081" x="7842250" y="6191250"/>
          <p14:tracePt t="12097" x="7842250" y="6197600"/>
          <p14:tracePt t="12113" x="7835900" y="6203950"/>
          <p14:tracePt t="12122" x="7835900" y="6216650"/>
          <p14:tracePt t="12134" x="7835900" y="6223000"/>
          <p14:tracePt t="12151" x="7829550" y="6223000"/>
          <p14:tracePt t="12166" x="7829550" y="6229350"/>
          <p14:tracePt t="12190" x="7829550" y="6223000"/>
          <p14:tracePt t="12233" x="7829550" y="6216650"/>
          <p14:tracePt t="12250" x="7829550" y="6210300"/>
          <p14:tracePt t="12255" x="7829550" y="6203950"/>
          <p14:tracePt t="12265" x="7829550" y="6197600"/>
          <p14:tracePt t="12265" x="7829550" y="6191250"/>
          <p14:tracePt t="12265" x="7835900" y="6184900"/>
          <p14:tracePt t="12287" x="7829550" y="6178550"/>
          <p14:tracePt t="12299" x="7835900" y="6172200"/>
          <p14:tracePt t="12318" x="7829550" y="6165850"/>
          <p14:tracePt t="12333" x="7823200" y="6165850"/>
          <p14:tracePt t="12349" x="7816850" y="6159500"/>
          <p14:tracePt t="12381" x="7816850" y="6153150"/>
          <p14:tracePt t="12398" x="7816850" y="6159500"/>
          <p14:tracePt t="12442" x="7816850" y="6165850"/>
          <p14:tracePt t="12458" x="7816850" y="6172200"/>
          <p14:tracePt t="12474" x="7816850" y="6178550"/>
          <p14:tracePt t="12494" x="7810500" y="6178550"/>
          <p14:tracePt t="12510" x="7810500" y="6184900"/>
          <p14:tracePt t="12549" x="7810500" y="6191250"/>
          <p14:tracePt t="12705" x="7804150" y="6197600"/>
          <p14:tracePt t="12730" x="7797800" y="6203950"/>
          <p14:tracePt t="12749" x="7797800" y="6210300"/>
          <p14:tracePt t="12782" x="7804150" y="6210300"/>
          <p14:tracePt t="12817" x="7810500" y="6210300"/>
          <p14:tracePt t="12842" x="7816850" y="6210300"/>
          <p14:tracePt t="12854" x="7823200" y="6210300"/>
          <p14:tracePt t="12870" x="7829550" y="6210300"/>
          <p14:tracePt t="12885" x="7835900" y="6216650"/>
          <p14:tracePt t="12921" x="7842250" y="6223000"/>
          <p14:tracePt t="12954" x="7835900" y="6223000"/>
          <p14:tracePt t="12974" x="7829550" y="6229350"/>
          <p14:tracePt t="13014" x="7829550" y="6235700"/>
          <p14:tracePt t="13033" x="7823200" y="6235700"/>
          <p14:tracePt t="13058" x="7816850" y="6242050"/>
          <p14:tracePt t="13082" x="7810500" y="6242050"/>
          <p14:tracePt t="13110" x="7810500" y="6248400"/>
          <p14:tracePt t="13221" x="7816850" y="6248400"/>
          <p14:tracePt t="13298" x="7816850" y="6254750"/>
          <p14:tracePt t="13314" x="7816850" y="6261100"/>
          <p14:tracePt t="13334" x="7816850" y="6267450"/>
          <p14:tracePt t="13358" x="7816850" y="6261100"/>
          <p14:tracePt t="13529" x="7816850" y="6267450"/>
          <p14:tracePt t="13606" x="7810500" y="6273800"/>
          <p14:tracePt t="13650" x="7810500" y="6267450"/>
          <p14:tracePt t="13674" x="7804150" y="6267450"/>
          <p14:tracePt t="13694" x="7797800" y="6273800"/>
          <p14:tracePt t="13726" x="7791450" y="6280150"/>
          <p14:tracePt t="13754" x="7785100" y="6280150"/>
          <p14:tracePt t="13794" x="7778750" y="6280150"/>
          <p14:tracePt t="13846" x="7772400" y="6286500"/>
          <p14:tracePt t="13882" x="7766050" y="6286500"/>
          <p14:tracePt t="13930" x="7766050" y="6280150"/>
          <p14:tracePt t="13982" x="7766050" y="6273800"/>
          <p14:tracePt t="14054" x="7766050" y="6280150"/>
          <p14:tracePt t="14234" x="7766050" y="6286500"/>
          <p14:tracePt t="14266" x="7766050" y="6292850"/>
          <p14:tracePt t="14290" x="7772400" y="6299200"/>
          <p14:tracePt t="14318" x="7778750" y="6299200"/>
          <p14:tracePt t="14334" x="7785100" y="6299200"/>
          <p14:tracePt t="14350" x="7791450" y="6299200"/>
          <p14:tracePt t="14356" x="7797800" y="6299200"/>
          <p14:tracePt t="14373" x="7804150" y="6299200"/>
          <p14:tracePt t="14390" x="7810500" y="6292850"/>
          <p14:tracePt t="14390" x="7816850" y="6292850"/>
          <p14:tracePt t="14409" x="7810500" y="6286500"/>
          <p14:tracePt t="14498" x="7810500" y="6280150"/>
          <p14:tracePt t="14514" x="7804150" y="6286500"/>
          <p14:tracePt t="14634" x="7804150" y="6280150"/>
          <p14:tracePt t="14678" x="7804150" y="6273800"/>
          <p14:tracePt t="14722" x="7810500" y="6273800"/>
          <p14:tracePt t="14746" x="7816850" y="6273800"/>
          <p14:tracePt t="14771" x="7823200" y="6273800"/>
          <p14:tracePt t="14798" x="7823200" y="6280150"/>
          <p14:tracePt t="14850" x="7829550" y="6292850"/>
          <p14:tracePt t="14874" x="7829550" y="6299200"/>
          <p14:tracePt t="14902" x="7823200" y="6299200"/>
          <p14:tracePt t="14954" x="7823200" y="6305550"/>
          <p14:tracePt t="14986" x="7816850" y="6311900"/>
          <p14:tracePt t="15030" x="7823200" y="6305550"/>
          <p14:tracePt t="15114" x="7829550" y="6305550"/>
          <p14:tracePt t="15150" x="7823200" y="6299200"/>
          <p14:tracePt t="15234" x="7829550" y="6299200"/>
          <p14:tracePt t="15286" x="7835900" y="6305550"/>
          <p14:tracePt t="15314" x="7835900" y="6299200"/>
          <p14:tracePt t="15382" x="7835900" y="6305550"/>
          <p14:tracePt t="15414" x="7835900" y="6311900"/>
          <p14:tracePt t="15442" x="7829550" y="6311900"/>
          <p14:tracePt t="15474" x="7823200" y="6318250"/>
          <p14:tracePt t="15494" x="7829550" y="6324600"/>
          <p14:tracePt t="15578" x="7829550" y="6318250"/>
          <p14:tracePt t="15766" x="7829550" y="6330950"/>
          <p14:tracePt t="15842" x="7829550" y="6350000"/>
          <p14:tracePt t="16323" x="7823200" y="6369050"/>
          <p14:tracePt t="16726" x="7804150" y="6369050"/>
          <p14:tracePt t="16883" x="7816850" y="6350000"/>
          <p14:tracePt t="17463" x="7816850" y="6324600"/>
          <p14:tracePt t="17523" x="7810500" y="6324600"/>
          <p14:tracePt t="17550" x="7804150" y="6324600"/>
          <p14:tracePt t="17582" x="7823200" y="6337300"/>
          <p14:tracePt t="17947" x="7816850" y="6356350"/>
          <p14:tracePt t="18047" x="7797800" y="6375400"/>
          <p14:tracePt t="18123" x="7772400" y="6369050"/>
          <p14:tracePt t="18187" x="7766050" y="6350000"/>
          <p14:tracePt t="18294" x="7778750" y="6330950"/>
          <p14:tracePt t="18347" x="7785100" y="6330950"/>
          <p14:tracePt t="18363" x="7785100" y="6324600"/>
          <p14:tracePt t="18375" x="7791450" y="6311900"/>
          <p14:tracePt t="18391" x="7797800" y="6305550"/>
          <p14:tracePt t="18399" x="7804150" y="6299200"/>
          <p14:tracePt t="18407" x="7804150" y="6292850"/>
          <p14:tracePt t="18420" x="7810500" y="6286500"/>
          <p14:tracePt t="18420" x="7823200" y="6267450"/>
          <p14:tracePt t="18439" x="7829550" y="6254750"/>
          <p14:tracePt t="18439" x="7835900" y="6248400"/>
          <p14:tracePt t="18455" x="7842250" y="6242050"/>
          <p14:tracePt t="18455" x="7848600" y="6235700"/>
          <p14:tracePt t="18473" x="7854950" y="6235700"/>
          <p14:tracePt t="18473" x="7867650" y="6229350"/>
          <p14:tracePt t="18489" x="7874000" y="6223000"/>
          <p14:tracePt t="18489" x="7880350" y="6216650"/>
          <p14:tracePt t="18506" x="7886700" y="6210300"/>
          <p14:tracePt t="18506" x="7893050" y="6210300"/>
          <p14:tracePt t="18522" x="7899400" y="6203950"/>
          <p14:tracePt t="18522" x="7899400" y="6197600"/>
          <p14:tracePt t="18539" x="7905750" y="6191250"/>
          <p14:tracePt t="18539" x="7905750" y="6178550"/>
          <p14:tracePt t="18556" x="7912100" y="6172200"/>
          <p14:tracePt t="18571" x="7912100" y="6165850"/>
          <p14:tracePt t="18588" x="7912100" y="6159500"/>
          <p14:tracePt t="18588" x="7905750" y="6153150"/>
          <p14:tracePt t="18607" x="7905750" y="6146800"/>
          <p14:tracePt t="18607" x="7899400" y="6140450"/>
          <p14:tracePt t="18624" x="7893050" y="6134100"/>
          <p14:tracePt t="18640" x="7893050" y="6127750"/>
          <p14:tracePt t="18655" x="7886700" y="6121400"/>
          <p14:tracePt t="18672" x="7880350" y="6115050"/>
          <p14:tracePt t="18688" x="7874000" y="6108700"/>
          <p14:tracePt t="18705" x="7861300" y="6102350"/>
          <p14:tracePt t="18705" x="7854950" y="6096000"/>
          <p14:tracePt t="18725" x="7848600" y="6089650"/>
          <p14:tracePt t="18738" x="7842250" y="6083300"/>
          <p14:tracePt t="18755" x="7829550" y="6076950"/>
          <p14:tracePt t="18771" x="7823200" y="6070600"/>
          <p14:tracePt t="18788" x="7816850" y="6070600"/>
          <p14:tracePt t="18805" x="7810500" y="6070600"/>
          <p14:tracePt t="18822" x="7810500" y="6076950"/>
          <p14:tracePt t="18843" x="7810500" y="6083300"/>
          <p14:tracePt t="18855" x="7810500" y="6089650"/>
          <p14:tracePt t="18887" x="7816850" y="6096000"/>
          <p14:tracePt t="18903" x="7816850" y="6108700"/>
          <p14:tracePt t="18915" x="7823200" y="6108700"/>
          <p14:tracePt t="18924" x="7829550" y="6121400"/>
          <p14:tracePt t="18939" x="7835900" y="6121400"/>
          <p14:tracePt t="18955" x="7842250" y="6127750"/>
          <p14:tracePt t="18972" x="7848600" y="6127750"/>
          <p14:tracePt t="18989" x="7854950" y="6134100"/>
          <p14:tracePt t="19006" x="7861300" y="6134100"/>
          <p14:tracePt t="19023" x="7867650" y="6134100"/>
          <p14:tracePt t="19039" x="7874000" y="6134100"/>
          <p14:tracePt t="19056" x="7874000" y="6140450"/>
          <p14:tracePt t="19072" x="7880350" y="6140450"/>
          <p14:tracePt t="19095" x="7886700" y="6134100"/>
          <p14:tracePt t="19143" x="7880350" y="6140450"/>
          <p14:tracePt t="19179" x="7880350" y="6146800"/>
          <p14:tracePt t="19203" x="7880350" y="6153150"/>
          <p14:tracePt t="19215" x="7880350" y="6159500"/>
          <p14:tracePt t="19231" x="7880350" y="6165850"/>
          <p14:tracePt t="19247" x="7880350" y="6172200"/>
          <p14:tracePt t="19256" x="7886700" y="6178550"/>
          <p14:tracePt t="19273" x="7893050" y="6184900"/>
          <p14:tracePt t="19290" x="7905750" y="6191250"/>
          <p14:tracePt t="19307" x="7912100" y="6191250"/>
          <p14:tracePt t="19307" x="7918450" y="6191250"/>
          <p14:tracePt t="19325" x="7924800" y="6191250"/>
          <p14:tracePt t="19325" x="7931150" y="6191250"/>
          <p14:tracePt t="19325" x="7931150" y="6197600"/>
          <p14:tracePt t="19345" x="7937500" y="6197600"/>
          <p14:tracePt t="19357" x="7943850" y="6197600"/>
          <p14:tracePt t="19357" x="7956550" y="6197600"/>
          <p14:tracePt t="19376" x="7962900" y="6197600"/>
          <p14:tracePt t="19376" x="7969250" y="6197600"/>
          <p14:tracePt t="19392" x="7975600" y="6197600"/>
          <p14:tracePt t="19407" x="7981950" y="6197600"/>
          <p14:tracePt t="19407" x="7988300" y="6197600"/>
          <p14:tracePt t="19427" x="7994650" y="6197600"/>
          <p14:tracePt t="19440" x="8001000" y="6197600"/>
          <p14:tracePt t="19457" x="8007350" y="6197600"/>
          <p14:tracePt t="19474" x="8013700" y="6203950"/>
          <p14:tracePt t="19495" x="8007350" y="6203950"/>
          <p14:tracePt t="19555" x="8001000" y="6203950"/>
          <p14:tracePt t="19583" x="7994650" y="6210300"/>
          <p14:tracePt t="19607" x="7988300" y="6210300"/>
          <p14:tracePt t="19627" x="7981950" y="6210300"/>
          <p14:tracePt t="19659" x="7975600" y="6210300"/>
          <p14:tracePt t="19683" x="7969250" y="6216650"/>
          <p14:tracePt t="19703" x="7975600" y="6216650"/>
          <p14:tracePt t="19795" x="7981950" y="6216650"/>
          <p14:tracePt t="19831" x="7981950" y="6223000"/>
          <p14:tracePt t="19883" x="7981950" y="6229350"/>
          <p14:tracePt t="19923" x="7988300" y="6229350"/>
          <p14:tracePt t="19943" x="7994650" y="6223000"/>
          <p14:tracePt t="19959" x="7994650" y="6216650"/>
          <p14:tracePt t="19975" x="8001000" y="6216650"/>
          <p14:tracePt t="19987" x="8007350" y="6210300"/>
          <p14:tracePt t="20003" x="8013700" y="6210300"/>
          <p14:tracePt t="20019" x="8020050" y="6210300"/>
          <p14:tracePt t="20035" x="8020050" y="6203950"/>
          <p14:tracePt t="20048" x="8026400" y="6203950"/>
          <p14:tracePt t="20072" x="8026400" y="6210300"/>
          <p14:tracePt t="20131" x="8020050" y="6210300"/>
          <p14:tracePt t="20155" x="8013700" y="6216650"/>
          <p14:tracePt t="20199" x="8013700" y="6223000"/>
          <p14:tracePt t="20227" x="8007350" y="6229350"/>
          <p14:tracePt t="20267" x="8001000" y="6235700"/>
          <p14:tracePt t="20287" x="7994650" y="6235700"/>
          <p14:tracePt t="20312" x="7988300" y="6235700"/>
          <p14:tracePt t="20327" x="7981950" y="6242050"/>
          <p14:tracePt t="20343" x="7975600" y="6242050"/>
          <p14:tracePt t="20355" x="7969250" y="6242050"/>
          <p14:tracePt t="20372" x="7962900" y="6248400"/>
          <p14:tracePt t="20387" x="7950200" y="6248400"/>
          <p14:tracePt t="20403" x="7943850" y="6248400"/>
          <p14:tracePt t="20415" x="7937500" y="6248400"/>
          <p14:tracePt t="20456" x="7931150" y="6242050"/>
          <p14:tracePt t="20483" x="7931150" y="6235700"/>
          <p14:tracePt t="20500" x="7931150" y="6229350"/>
          <p14:tracePt t="20515" x="7924800" y="6223000"/>
          <p14:tracePt t="20527" x="7924800" y="6216650"/>
          <p14:tracePt t="20543" x="7918450" y="6210300"/>
          <p14:tracePt t="20559" x="7918450" y="6203950"/>
          <p14:tracePt t="20576" x="7912100" y="6191250"/>
          <p14:tracePt t="20587" x="7899400" y="6191250"/>
          <p14:tracePt t="20603" x="7893050" y="6184900"/>
          <p14:tracePt t="20620" x="7886700" y="6184900"/>
          <p14:tracePt t="20628" x="7880350" y="6184900"/>
          <p14:tracePt t="20628" x="7880350" y="6178550"/>
          <p14:tracePt t="20628" x="7874000" y="6178550"/>
          <p14:tracePt t="20649" x="7867650" y="6184900"/>
          <p14:tracePt t="20661" x="7861300" y="6184900"/>
          <p14:tracePt t="20661" x="7854950" y="6184900"/>
          <p14:tracePt t="20680" x="7848600" y="6184900"/>
          <p14:tracePt t="20695" x="7842250" y="6184900"/>
          <p14:tracePt t="20712" x="7835900" y="6184900"/>
          <p14:tracePt t="20728" x="7842250" y="6191250"/>
          <p14:tracePt t="20776" x="7848600" y="6191250"/>
          <p14:tracePt t="20791" x="7854950" y="6191250"/>
          <p14:tracePt t="20808" x="7861300" y="6191250"/>
          <p14:tracePt t="20816" x="7867650" y="6191250"/>
          <p14:tracePt t="20816" x="7874000" y="6191250"/>
          <p14:tracePt t="20831" x="7880350" y="6191250"/>
          <p14:tracePt t="20845" x="7886700" y="6191250"/>
          <p14:tracePt t="20845" x="7893050" y="6191250"/>
          <p14:tracePt t="20864" x="7899400" y="6191250"/>
          <p14:tracePt t="20864" x="7905750" y="6197600"/>
          <p14:tracePt t="20881" x="7912100" y="6197600"/>
          <p14:tracePt t="20881" x="7918450" y="6197600"/>
          <p14:tracePt t="20898" x="7924800" y="6197600"/>
          <p14:tracePt t="20898" x="7931150" y="6197600"/>
          <p14:tracePt t="20914" x="7937500" y="6197600"/>
          <p14:tracePt t="20929" x="7943850" y="6197600"/>
          <p14:tracePt t="20929" x="7950200" y="6203950"/>
          <p14:tracePt t="20948" x="7956550" y="6203950"/>
          <p14:tracePt t="20964" x="7956550" y="6210300"/>
          <p14:tracePt t="20988" x="7950200" y="6210300"/>
          <p14:tracePt t="21048" x="7943850" y="6216650"/>
          <p14:tracePt t="21067" x="7937500" y="6223000"/>
          <p14:tracePt t="21099" x="7931150" y="6229350"/>
          <p14:tracePt t="21184" x="7924800" y="6229350"/>
          <p14:tracePt t="21195" x="7918450" y="6229350"/>
          <p14:tracePt t="21212" x="7912100" y="6229350"/>
          <p14:tracePt t="21219" x="7905750" y="6229350"/>
          <p14:tracePt t="21230" x="7899400" y="6229350"/>
          <p14:tracePt t="21230" x="7874000" y="6235700"/>
          <p14:tracePt t="21249" x="7861300" y="6229350"/>
          <p14:tracePt t="21249" x="7848600" y="6229350"/>
          <p14:tracePt t="21266" x="7835900" y="6223000"/>
          <p14:tracePt t="21266" x="7823200" y="6216650"/>
          <p14:tracePt t="21282" x="7810500" y="6210300"/>
          <p14:tracePt t="21282" x="7797800" y="6203950"/>
          <p14:tracePt t="21299" x="7785100" y="6191250"/>
          <p14:tracePt t="21299" x="7753350" y="6159500"/>
          <p14:tracePt t="21316" x="7740650" y="6146800"/>
          <p14:tracePt t="21316" x="7727950" y="6127750"/>
          <p14:tracePt t="21334" x="7715250" y="6108700"/>
          <p14:tracePt t="21334" x="7702550" y="6089650"/>
          <p14:tracePt t="21349" x="7689850" y="6064250"/>
          <p14:tracePt t="21349" x="7683500" y="6045200"/>
          <p14:tracePt t="21349" x="7677150" y="6026150"/>
          <p14:tracePt t="21368" x="7670800" y="6007100"/>
          <p14:tracePt t="21380" x="7664450" y="5988050"/>
          <p14:tracePt t="21380" x="7670800" y="5943600"/>
          <p14:tracePt t="21401" x="7670800" y="5924550"/>
          <p14:tracePt t="21401" x="7677150" y="5899150"/>
          <p14:tracePt t="21416" x="7683500" y="5880100"/>
          <p14:tracePt t="21416" x="7696200" y="5854700"/>
          <p14:tracePt t="21432" x="7708900" y="5829300"/>
          <p14:tracePt t="21432" x="7721600" y="5797550"/>
          <p14:tracePt t="21449" x="7734300" y="5772150"/>
          <p14:tracePt t="21449" x="7753350" y="5746750"/>
          <p14:tracePt t="21449" x="7772400" y="5721350"/>
          <p14:tracePt t="21468" x="7791450" y="5689600"/>
          <p14:tracePt t="21481" x="7810500" y="5664200"/>
          <p14:tracePt t="21481" x="7848600" y="5613400"/>
          <p14:tracePt t="21499" x="7874000" y="5594350"/>
          <p14:tracePt t="21499" x="7893050" y="5575300"/>
          <p14:tracePt t="21516" x="7912100" y="5556250"/>
          <p14:tracePt t="21516" x="7931150" y="5543550"/>
          <p14:tracePt t="21534" x="7950200" y="5530850"/>
          <p14:tracePt t="21534" x="7994650" y="5518150"/>
          <p14:tracePt t="21550" x="8013700" y="5518150"/>
          <p14:tracePt t="21550" x="8039100" y="5518150"/>
          <p14:tracePt t="21567" x="8058150" y="5518150"/>
          <p14:tracePt t="21567" x="8083550" y="5530850"/>
          <p14:tracePt t="21583" x="8108950" y="5543550"/>
          <p14:tracePt t="21583" x="8134350" y="5556250"/>
          <p14:tracePt t="21600" x="8153400" y="5575300"/>
          <p14:tracePt t="21600" x="8197850" y="5619750"/>
          <p14:tracePt t="21617" x="8223250" y="5645150"/>
          <p14:tracePt t="21617" x="8242300" y="5676900"/>
          <p14:tracePt t="21634" x="8261350" y="5702300"/>
          <p14:tracePt t="21634" x="8280400" y="5734050"/>
          <p14:tracePt t="21650" x="8293100" y="5759450"/>
          <p14:tracePt t="21650" x="8324850" y="5822950"/>
          <p14:tracePt t="21669" x="8337550" y="5848350"/>
          <p14:tracePt t="21669" x="8350250" y="5873750"/>
          <p14:tracePt t="21685" x="8356600" y="5899150"/>
          <p14:tracePt t="21685" x="8369300" y="5924550"/>
          <p14:tracePt t="21701" x="8369300" y="5949950"/>
          <p14:tracePt t="21701" x="8375650" y="5969000"/>
          <p14:tracePt t="21717" x="8375650" y="5988050"/>
          <p14:tracePt t="21717" x="8375650" y="6007100"/>
          <p14:tracePt t="21717" x="8369300" y="6019800"/>
          <p14:tracePt t="21736" x="8362950" y="6038850"/>
          <p14:tracePt t="21748" x="8356600" y="6051550"/>
          <p14:tracePt t="21748" x="8350250" y="6070600"/>
          <p14:tracePt t="21748" x="8337550" y="6083300"/>
          <p14:tracePt t="21769" x="8331200" y="6089650"/>
          <p14:tracePt t="21769" x="8318500" y="6102350"/>
          <p14:tracePt t="21785" x="8305800" y="6108700"/>
          <p14:tracePt t="21785" x="8299450" y="6121400"/>
          <p14:tracePt t="21801" x="8286750" y="6127750"/>
          <p14:tracePt t="21801" x="8274050" y="6134100"/>
          <p14:tracePt t="21817" x="8261350" y="6140450"/>
          <p14:tracePt t="21817" x="8248650" y="6146800"/>
          <p14:tracePt t="21817" x="8242300" y="6153150"/>
          <p14:tracePt t="21836" x="8229600" y="6159500"/>
          <p14:tracePt t="21836" x="8216900" y="6165850"/>
          <p14:tracePt t="21851" x="8210550" y="6172200"/>
          <p14:tracePt t="21851" x="8204200" y="6172200"/>
          <p14:tracePt t="21867" x="8191500" y="6178550"/>
          <p14:tracePt t="21867" x="8185150" y="6178550"/>
          <p14:tracePt t="21884" x="8178800" y="6184900"/>
          <p14:tracePt t="21884" x="8172450" y="6184900"/>
          <p14:tracePt t="21901" x="8166100" y="6184900"/>
          <p14:tracePt t="21901" x="8153400" y="6191250"/>
          <p14:tracePt t="21917" x="8147050" y="6191250"/>
          <p14:tracePt t="21932" x="8140700" y="6197600"/>
          <p14:tracePt t="21956" x="8147050" y="6197600"/>
          <p14:tracePt t="22028" x="8153400" y="6197600"/>
          <p14:tracePt t="22068" x="8153400" y="6203950"/>
          <p14:tracePt t="22136" x="8147050" y="6203950"/>
          <p14:tracePt t="22173" x="8147050" y="6210300"/>
          <p14:tracePt t="22232" x="8140700" y="6210300"/>
          <p14:tracePt t="22264" x="8134350" y="6210300"/>
          <p14:tracePt t="22284" x="8140700" y="6216650"/>
          <p14:tracePt t="22376" x="8147050" y="6223000"/>
          <p14:tracePt t="22396" x="8147050" y="6229350"/>
          <p14:tracePt t="22420" x="8147050" y="6235700"/>
          <p14:tracePt t="22472" x="8147050" y="6242050"/>
          <p14:tracePt t="22508" x="8153400" y="6242050"/>
          <p14:tracePt t="22556" x="8153400" y="6248400"/>
          <p14:tracePt t="22696" x="8153400" y="6254750"/>
          <p14:tracePt t="22796" x="8147050" y="6254750"/>
          <p14:tracePt t="22856" x="8153400" y="6261100"/>
          <p14:tracePt t="22960" x="8159750" y="6261100"/>
          <p14:tracePt t="22988" x="8166100" y="6261100"/>
          <p14:tracePt t="23012" x="8172450" y="6261100"/>
          <p14:tracePt t="23028" x="8178800" y="6267450"/>
          <p14:tracePt t="23044" x="8185150" y="6267450"/>
          <p14:tracePt t="23049" x="8191500" y="6267450"/>
          <p14:tracePt t="23057" x="8197850" y="6267450"/>
          <p14:tracePt t="23070" x="8204200" y="6267450"/>
          <p14:tracePt t="23070" x="8216900" y="6273800"/>
          <p14:tracePt t="23089" x="8223250" y="6273800"/>
          <p14:tracePt t="23089" x="8229600" y="6273800"/>
          <p14:tracePt t="23105" x="8235950" y="6280150"/>
          <p14:tracePt t="23120" x="8242300" y="6280150"/>
          <p14:tracePt t="23137" x="8248650" y="6280150"/>
          <p14:tracePt t="23154" x="8242300" y="6286500"/>
          <p14:tracePt t="23184" x="8235950" y="6286500"/>
          <p14:tracePt t="23200" x="8229600" y="6286500"/>
          <p14:tracePt t="23209" x="8216900" y="6286500"/>
          <p14:tracePt t="23220" x="8210550" y="6286500"/>
          <p14:tracePt t="23220" x="8191500" y="6286500"/>
          <p14:tracePt t="23239" x="8178800" y="6280150"/>
          <p14:tracePt t="23239" x="8172450" y="6273800"/>
          <p14:tracePt t="23255" x="8159750" y="6273800"/>
          <p14:tracePt t="23255" x="8153400" y="6261100"/>
          <p14:tracePt t="23273" x="8140700" y="6254750"/>
          <p14:tracePt t="23273" x="8115300" y="6229350"/>
          <p14:tracePt t="23290" x="8102600" y="6223000"/>
          <p14:tracePt t="23290" x="8089900" y="6210300"/>
          <p14:tracePt t="23306" x="8077200" y="6191250"/>
          <p14:tracePt t="23306" x="8058150" y="6178550"/>
          <p14:tracePt t="23324" x="8045450" y="6159500"/>
          <p14:tracePt t="23324" x="8032750" y="6140450"/>
          <p14:tracePt t="23340" x="8020050" y="6115050"/>
          <p14:tracePt t="23340" x="7988300" y="6064250"/>
          <p14:tracePt t="23357" x="7975600" y="6038850"/>
          <p14:tracePt t="23357" x="7962900" y="6013450"/>
          <p14:tracePt t="23374" x="7950200" y="5981700"/>
          <p14:tracePt t="23374" x="7943850" y="5949950"/>
          <p14:tracePt t="23389" x="7931150" y="5918200"/>
          <p14:tracePt t="23389" x="7924800" y="5886450"/>
          <p14:tracePt t="23389" x="7924800" y="5854700"/>
          <p14:tracePt t="23409" x="7924800" y="5822950"/>
          <p14:tracePt t="23421" x="7924800" y="5791200"/>
          <p14:tracePt t="23421" x="7931150" y="5734050"/>
          <p14:tracePt t="23442" x="7943850" y="5708650"/>
          <p14:tracePt t="23442" x="7950200" y="5683250"/>
          <p14:tracePt t="23457" x="7962900" y="5657850"/>
          <p14:tracePt t="23457" x="7975600" y="5632450"/>
          <p14:tracePt t="23474" x="7988300" y="5613400"/>
          <p14:tracePt t="23474" x="8001000" y="5600700"/>
          <p14:tracePt t="23489" x="8020050" y="5588000"/>
          <p14:tracePt t="23489" x="8039100" y="5575300"/>
          <p14:tracePt t="23489" x="8051800" y="5575300"/>
          <p14:tracePt t="23508" x="8070850" y="5568950"/>
          <p14:tracePt t="23521" x="8089900" y="5575300"/>
          <p14:tracePt t="23521" x="8134350" y="5594350"/>
          <p14:tracePt t="23540" x="8153400" y="5613400"/>
          <p14:tracePt t="23540" x="8172450" y="5626100"/>
          <p14:tracePt t="23557" x="8191500" y="5651500"/>
          <p14:tracePt t="23557" x="8210550" y="5670550"/>
          <p14:tracePt t="23574" x="8235950" y="5695950"/>
          <p14:tracePt t="23574" x="8267700" y="5746750"/>
          <p14:tracePt t="23590" x="8280400" y="5772150"/>
          <p14:tracePt t="23590" x="8299450" y="5797550"/>
          <p14:tracePt t="23607" x="8305800" y="5822950"/>
          <p14:tracePt t="23607" x="8318500" y="5848350"/>
          <p14:tracePt t="23624" x="8324850" y="5873750"/>
          <p14:tracePt t="23624" x="8331200" y="5899150"/>
          <p14:tracePt t="23640" x="8331200" y="5918200"/>
          <p14:tracePt t="23640" x="8331200" y="5962650"/>
          <p14:tracePt t="23657" x="8331200" y="5981700"/>
          <p14:tracePt t="23657" x="8331200" y="6000750"/>
          <p14:tracePt t="23674" x="8324850" y="6013450"/>
          <p14:tracePt t="23674" x="8318500" y="6026150"/>
          <p14:tracePt t="23690" x="8312150" y="6032500"/>
          <p14:tracePt t="23690" x="8305800" y="6045200"/>
          <p14:tracePt t="23690" x="8293100" y="6051550"/>
          <p14:tracePt t="23709" x="8286750" y="6057900"/>
          <p14:tracePt t="23722" x="8274050" y="6064250"/>
          <p14:tracePt t="23722" x="8248650" y="6070600"/>
          <p14:tracePt t="23741" x="8229600" y="6070600"/>
          <p14:tracePt t="23741" x="8216900" y="6076950"/>
          <p14:tracePt t="23757" x="8197850" y="6076950"/>
          <p14:tracePt t="23757" x="8178800" y="6076950"/>
          <p14:tracePt t="23757" x="8159750" y="6076950"/>
          <p14:tracePt t="23777" x="8140700" y="6076950"/>
          <p14:tracePt t="23789" x="8121650" y="6076950"/>
          <p14:tracePt t="23789" x="8102600" y="6070600"/>
          <p14:tracePt t="23789" x="8083550" y="6070600"/>
          <p14:tracePt t="23810" x="8064500" y="6070600"/>
          <p14:tracePt t="23810" x="8045450" y="6070600"/>
          <p14:tracePt t="23826" x="8032750" y="6070600"/>
          <p14:tracePt t="23826" x="8013700" y="6070600"/>
          <p14:tracePt t="23841" x="7994650" y="6070600"/>
          <p14:tracePt t="23841" x="7981950" y="6070600"/>
          <p14:tracePt t="23858" x="7962900" y="6070600"/>
          <p14:tracePt t="23858" x="7950200" y="6070600"/>
          <p14:tracePt t="23858" x="7943850" y="6070600"/>
          <p14:tracePt t="23877" x="7931150" y="6070600"/>
          <p14:tracePt t="23877" x="7924800" y="6064250"/>
          <p14:tracePt t="23891" x="7918450" y="6064250"/>
          <p14:tracePt t="23906" x="7912100" y="6064250"/>
          <p14:tracePt t="23923" x="7918450" y="6057900"/>
          <p14:tracePt t="23939" x="7924800" y="6057900"/>
          <p14:tracePt t="23939" x="7937500" y="6051550"/>
          <p14:tracePt t="23958" x="7943850" y="6045200"/>
          <p14:tracePt t="23958" x="7956550" y="6038850"/>
          <p14:tracePt t="23975" x="7962900" y="6038850"/>
          <p14:tracePt t="23975" x="7975600" y="6032500"/>
          <p14:tracePt t="23991" x="7988300" y="6026150"/>
          <p14:tracePt t="23991" x="8007350" y="6019800"/>
          <p14:tracePt t="24009" x="8020050" y="6013450"/>
          <p14:tracePt t="24009" x="8026400" y="6013450"/>
          <p14:tracePt t="24026" x="8032750" y="6007100"/>
          <p14:tracePt t="24026" x="8039100" y="6007100"/>
          <p14:tracePt t="24042" x="8045450" y="6007100"/>
          <p14:tracePt t="24042" x="8051800" y="6007100"/>
          <p14:tracePt t="24059" x="8058150" y="6007100"/>
          <p14:tracePt t="24074" x="8064500" y="6007100"/>
          <p14:tracePt t="24092" x="8058150" y="6007100"/>
          <p14:tracePt t="24128" x="8051800" y="6013450"/>
          <p14:tracePt t="24144" x="8045450" y="6013450"/>
          <p14:tracePt t="24160" x="8039100" y="6019800"/>
          <p14:tracePt t="24176" x="8032750" y="6019800"/>
          <p14:tracePt t="24188" x="8026400" y="6026150"/>
          <p14:tracePt t="24204" x="8020050" y="6032500"/>
          <p14:tracePt t="24220" x="8013700" y="6032500"/>
          <p14:tracePt t="24236" x="8013700" y="6038850"/>
          <p14:tracePt t="24248" x="8007350" y="6038850"/>
          <p14:tracePt t="24264" x="8001000" y="6045200"/>
          <p14:tracePt t="24288" x="7994650" y="6045200"/>
          <p14:tracePt t="24308" x="7988300" y="6045200"/>
          <p14:tracePt t="24332" x="7981950" y="6045200"/>
          <p14:tracePt t="24356" x="7975600" y="6051550"/>
          <p14:tracePt t="24384" x="7969250" y="6051550"/>
          <p14:tracePt t="24417" x="7969250" y="6057900"/>
          <p14:tracePt t="24436" x="7956550" y="6064250"/>
          <p14:tracePt t="24452" x="7950200" y="6064250"/>
          <p14:tracePt t="24468" x="7943850" y="6064250"/>
          <p14:tracePt t="24484" x="7937500" y="6057900"/>
          <p14:tracePt t="24491" x="7931150" y="6057900"/>
          <p14:tracePt t="24508" x="7924800" y="6051550"/>
          <p14:tracePt t="24508" x="7912100" y="6045200"/>
          <p14:tracePt t="24508" x="7905750" y="6038850"/>
          <p14:tracePt t="24529" x="7899400" y="6026150"/>
          <p14:tracePt t="24542" x="7893050" y="6013450"/>
          <p14:tracePt t="24542" x="7867650" y="5988050"/>
          <p14:tracePt t="24560" x="7861300" y="5969000"/>
          <p14:tracePt t="24560" x="7854950" y="5949950"/>
          <p14:tracePt t="24577" x="7848600" y="5924550"/>
          <p14:tracePt t="24577" x="7842250" y="5899150"/>
          <p14:tracePt t="24594" x="7835900" y="5880100"/>
          <p14:tracePt t="24594" x="7835900" y="5829300"/>
          <p14:tracePt t="24610" x="7835900" y="5803900"/>
          <p14:tracePt t="24610" x="7842250" y="5778500"/>
          <p14:tracePt t="24627" x="7842250" y="5759450"/>
          <p14:tracePt t="24627" x="7854950" y="5740400"/>
          <p14:tracePt t="24644" x="7861300" y="5721350"/>
          <p14:tracePt t="24644" x="7874000" y="5708650"/>
          <p14:tracePt t="24661" x="7886700" y="5695950"/>
          <p14:tracePt t="24661" x="7912100" y="5683250"/>
          <p14:tracePt t="24677" x="7924800" y="5676900"/>
          <p14:tracePt t="24677" x="7943850" y="5670550"/>
          <p14:tracePt t="24694" x="7956550" y="5670550"/>
          <p14:tracePt t="24694" x="7969250" y="5670550"/>
          <p14:tracePt t="24711" x="7988300" y="5670550"/>
          <p14:tracePt t="24711" x="8001000" y="5676900"/>
          <p14:tracePt t="24711" x="8020050" y="5683250"/>
          <p14:tracePt t="24730" x="8032750" y="5689600"/>
          <p14:tracePt t="24742" x="8051800" y="5695950"/>
          <p14:tracePt t="24742" x="8083550" y="5721350"/>
          <p14:tracePt t="24761" x="8096250" y="5734050"/>
          <p14:tracePt t="24761" x="8108950" y="5759450"/>
          <p14:tracePt t="24778" x="8128000" y="5778500"/>
          <p14:tracePt t="24778" x="8140700" y="5803900"/>
          <p14:tracePt t="24794" x="8147050" y="5829300"/>
          <p14:tracePt t="24794" x="8159750" y="5854700"/>
          <p14:tracePt t="24794" x="8172450" y="5886450"/>
          <p14:tracePt t="24814" x="8178800" y="5911850"/>
          <p14:tracePt t="24826" x="8178800" y="5937250"/>
          <p14:tracePt t="24826" x="8178800" y="5975350"/>
          <p14:tracePt t="24846" x="8178800" y="5994400"/>
          <p14:tracePt t="24846" x="8172450" y="6013450"/>
          <p14:tracePt t="24861" x="8159750" y="6026150"/>
          <p14:tracePt t="24861" x="8153400" y="6045200"/>
          <p14:tracePt t="24878" x="8140700" y="6057900"/>
          <p14:tracePt t="24878" x="8128000" y="6076950"/>
          <p14:tracePt t="24894" x="8115300" y="6089650"/>
          <p14:tracePt t="24894" x="8089900" y="6108700"/>
          <p14:tracePt t="24911" x="8077200" y="6121400"/>
          <p14:tracePt t="24911" x="8064500" y="6127750"/>
          <p14:tracePt t="24928" x="8051800" y="6134100"/>
          <p14:tracePt t="24928" x="8039100" y="6140450"/>
          <p14:tracePt t="24945" x="8026400" y="6146800"/>
          <p14:tracePt t="24945" x="8013700" y="6153150"/>
          <p14:tracePt t="24961" x="8001000" y="6153150"/>
          <p14:tracePt t="24961" x="7981950" y="6153150"/>
          <p14:tracePt t="24978" x="7975600" y="6153150"/>
          <p14:tracePt t="24978" x="7962900" y="6146800"/>
          <p14:tracePt t="24995" x="7956550" y="6146800"/>
          <p14:tracePt t="24995" x="7956550" y="6134100"/>
          <p14:tracePt t="25011" x="7950200" y="6134100"/>
          <p14:tracePt t="25011" x="7943850" y="6115050"/>
          <p14:tracePt t="25029" x="7937500" y="6108700"/>
          <p14:tracePt t="25029" x="7937500" y="6096000"/>
          <p14:tracePt t="25046" x="7937500" y="6089650"/>
          <p14:tracePt t="25046" x="7937500" y="6083300"/>
          <p14:tracePt t="25062" x="7937500" y="6076950"/>
          <p14:tracePt t="25062" x="7943850" y="6064250"/>
          <p14:tracePt t="25078" x="7943850" y="6057900"/>
          <p14:tracePt t="25078" x="7950200" y="6045200"/>
          <p14:tracePt t="25078" x="7950200" y="6038850"/>
          <p14:tracePt t="25098" x="7956550" y="6026150"/>
          <p14:tracePt t="25110" x="7956550" y="6007100"/>
          <p14:tracePt t="25110" x="7956550" y="5975350"/>
          <p14:tracePt t="25129" x="7956550" y="59499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交互作用の図示</a:t>
            </a:r>
            <a:endParaRPr kumimoji="1" lang="ja-JP" alt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59" y="1268760"/>
            <a:ext cx="7936591"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3384918"/>
            <a:ext cx="5376788" cy="323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740059989"/>
      </p:ext>
    </p:extLst>
  </p:cSld>
  <p:clrMapOvr>
    <a:masterClrMapping/>
  </p:clrMapOvr>
  <mc:AlternateContent xmlns:mc="http://schemas.openxmlformats.org/markup-compatibility/2006">
    <mc:Choice xmlns:p14="http://schemas.microsoft.com/office/powerpoint/2010/main" Requires="p14">
      <p:transition spd="slow" p14:dur="2000" advTm="18546"/>
    </mc:Choice>
    <mc:Fallback>
      <p:transition spd="slow" advTm="185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6" x="3905250" y="4883150"/>
          <p14:tracePt t="626" x="3898900" y="4876800"/>
          <p14:tracePt t="630" x="3886200" y="4876800"/>
          <p14:tracePt t="643" x="3873500" y="4870450"/>
          <p14:tracePt t="643" x="3854450" y="4870450"/>
          <p14:tracePt t="643" x="3835400" y="4864100"/>
          <p14:tracePt t="664" x="3803650" y="4851400"/>
          <p14:tracePt t="677" x="3771900" y="4845050"/>
          <p14:tracePt t="677" x="3702050" y="4800600"/>
          <p14:tracePt t="695" x="3663950" y="4775200"/>
          <p14:tracePt t="695" x="3619500" y="4749800"/>
          <p14:tracePt t="713" x="3575050" y="4711700"/>
          <p14:tracePt t="713" x="3524250" y="4673600"/>
          <p14:tracePt t="713" x="3473450" y="4635500"/>
          <p14:tracePt t="731" x="3416300" y="4591050"/>
          <p14:tracePt t="744" x="3359150" y="4540250"/>
          <p14:tracePt t="744" x="3244850" y="4438650"/>
          <p14:tracePt t="762" x="3181350" y="4387850"/>
          <p14:tracePt t="762" x="3117850" y="4330700"/>
          <p14:tracePt t="778" x="3060700" y="4273550"/>
          <p14:tracePt t="778" x="2997200" y="4216400"/>
          <p14:tracePt t="795" x="2933700" y="4152900"/>
          <p14:tracePt t="795" x="2819400" y="4025900"/>
          <p14:tracePt t="812" x="2762250" y="3962400"/>
          <p14:tracePt t="812" x="2711450" y="3898900"/>
          <p14:tracePt t="829" x="2667000" y="3841750"/>
          <p14:tracePt t="829" x="2622550" y="3790950"/>
          <p14:tracePt t="847" x="2578100" y="3740150"/>
          <p14:tracePt t="847" x="2546350" y="3702050"/>
          <p14:tracePt t="863" x="2508250" y="3663950"/>
          <p14:tracePt t="863" x="2444750" y="3606800"/>
          <p14:tracePt t="880" x="2419350" y="3581400"/>
          <p14:tracePt t="880" x="2393950" y="3562350"/>
          <p14:tracePt t="896" x="2368550" y="3536950"/>
          <p14:tracePt t="896" x="2349500" y="3517900"/>
          <p14:tracePt t="913" x="2324100" y="3498850"/>
          <p14:tracePt t="913" x="2305050" y="3479800"/>
          <p14:tracePt t="913" x="2286000" y="3454400"/>
          <p14:tracePt t="932" x="2266950" y="3435350"/>
          <p14:tracePt t="945" x="2254250" y="3422650"/>
          <p14:tracePt t="945" x="2228850" y="3390900"/>
          <p14:tracePt t="964" x="2216150" y="3378200"/>
          <p14:tracePt t="964" x="2209800" y="3365500"/>
          <p14:tracePt t="980" x="2197100" y="3352800"/>
          <p14:tracePt t="980" x="2190750" y="3346450"/>
          <p14:tracePt t="997" x="2184400" y="3340100"/>
          <p14:tracePt t="997" x="2178050" y="3333750"/>
          <p14:tracePt t="997" x="2171700" y="3333750"/>
          <p14:tracePt t="1016" x="2165350" y="3333750"/>
          <p14:tracePt t="1028" x="2159000" y="3340100"/>
          <p14:tracePt t="1028" x="2139950" y="3352800"/>
          <p14:tracePt t="1048" x="2133600" y="3359150"/>
          <p14:tracePt t="1048" x="2120900" y="3371850"/>
          <p14:tracePt t="1063" x="2108200" y="3378200"/>
          <p14:tracePt t="1063" x="2095500" y="3390900"/>
          <p14:tracePt t="1080" x="2089150" y="3403600"/>
          <p14:tracePt t="1080" x="2076450" y="3416300"/>
          <p14:tracePt t="1097" x="2063750" y="3422650"/>
          <p14:tracePt t="1097" x="2051050" y="3441700"/>
          <p14:tracePt t="1113" x="2044700" y="3441700"/>
          <p14:tracePt t="1113" x="2038350" y="3435350"/>
          <p14:tracePt t="1130" x="2032000" y="3429000"/>
          <p14:tracePt t="1130" x="2025650" y="3422650"/>
          <p14:tracePt t="1146" x="2025650" y="3409950"/>
          <p14:tracePt t="1146" x="2019300" y="3390900"/>
          <p14:tracePt t="1164" x="2019300" y="3371850"/>
          <p14:tracePt t="1164" x="2012950" y="3340100"/>
          <p14:tracePt t="1180" x="2006600" y="3327400"/>
          <p14:tracePt t="1180" x="2000250" y="3321050"/>
          <p14:tracePt t="1196" x="1993900" y="3314700"/>
          <p14:tracePt t="1213" x="1987550" y="3314700"/>
          <p14:tracePt t="1230" x="1981200" y="3327400"/>
          <p14:tracePt t="1245" x="1987550" y="3340100"/>
          <p14:tracePt t="1262" x="2000250" y="3340100"/>
          <p14:tracePt t="1278" x="2006600" y="3340100"/>
          <p14:tracePt t="1278" x="2012950" y="3340100"/>
          <p14:tracePt t="1278" x="2025650" y="3333750"/>
          <p14:tracePt t="1300" x="2032000" y="3327400"/>
          <p14:tracePt t="1312" x="2044700" y="3321050"/>
          <p14:tracePt t="1312" x="2063750" y="3308350"/>
          <p14:tracePt t="1331" x="2070100" y="3302000"/>
          <p14:tracePt t="1331" x="2082800" y="3302000"/>
          <p14:tracePt t="1348" x="2089150" y="3295650"/>
          <p14:tracePt t="1348" x="2101850" y="3295650"/>
          <p14:tracePt t="1364" x="2108200" y="3289300"/>
          <p14:tracePt t="1364" x="2114550" y="3289300"/>
          <p14:tracePt t="1364" x="2127250" y="3282950"/>
          <p14:tracePt t="1383" x="2139950" y="3282950"/>
          <p14:tracePt t="1395" x="2152650" y="3276600"/>
          <p14:tracePt t="1395" x="2165350" y="3263900"/>
          <p14:tracePt t="1414" x="2171700" y="3263900"/>
          <p14:tracePt t="1414" x="2178050" y="3257550"/>
          <p14:tracePt t="1431" x="2184400" y="3251200"/>
          <p14:tracePt t="1446" x="2190750" y="3251200"/>
          <p14:tracePt t="1462" x="2190750" y="3257550"/>
          <p14:tracePt t="1462" x="2190750" y="3263900"/>
          <p14:tracePt t="1481" x="2190750" y="3270250"/>
          <p14:tracePt t="1481" x="2190750" y="3276600"/>
          <p14:tracePt t="1497" x="2184400" y="3282950"/>
          <p14:tracePt t="1497" x="2184400" y="3289300"/>
          <p14:tracePt t="1514" x="2178050" y="3295650"/>
          <p14:tracePt t="1514" x="2171700" y="3308350"/>
          <p14:tracePt t="1532" x="2165350" y="3314700"/>
          <p14:tracePt t="1532" x="2165350" y="3321050"/>
          <p14:tracePt t="1548" x="2159000" y="3327400"/>
          <p14:tracePt t="1548" x="2159000" y="3340100"/>
          <p14:tracePt t="1565" x="2159000" y="3346450"/>
          <p14:tracePt t="1565" x="2159000" y="3359150"/>
          <p14:tracePt t="1581" x="2159000" y="3371850"/>
          <p14:tracePt t="1581" x="2165350" y="3403600"/>
          <p14:tracePt t="1600" x="2165350" y="3422650"/>
          <p14:tracePt t="1600" x="2171700" y="3435350"/>
          <p14:tracePt t="1615" x="2178050" y="3454400"/>
          <p14:tracePt t="1615" x="2178050" y="3473450"/>
          <p14:tracePt t="1632" x="2184400" y="3492500"/>
          <p14:tracePt t="1632" x="2190750" y="3511550"/>
          <p14:tracePt t="1648" x="2203450" y="3524250"/>
          <p14:tracePt t="1648" x="2209800" y="3543300"/>
          <p14:tracePt t="1648" x="2216150" y="3556000"/>
          <p14:tracePt t="1667" x="2228850" y="3568700"/>
          <p14:tracePt t="1680" x="2235200" y="3587750"/>
          <p14:tracePt t="1680" x="2254250" y="3619500"/>
          <p14:tracePt t="1699" x="2260600" y="3638550"/>
          <p14:tracePt t="1699" x="2266950" y="3657600"/>
          <p14:tracePt t="1716" x="2273300" y="3676650"/>
          <p14:tracePt t="1716" x="2286000" y="3695700"/>
          <p14:tracePt t="1731" x="2292350" y="3714750"/>
          <p14:tracePt t="1731" x="2298700" y="3733800"/>
          <p14:tracePt t="1748" x="2311400" y="3746500"/>
          <p14:tracePt t="1748" x="2317750" y="3765550"/>
          <p14:tracePt t="1748" x="2324100" y="3771900"/>
          <p14:tracePt t="1767" x="2336800" y="3784600"/>
          <p14:tracePt t="1767" x="2349500" y="3790950"/>
          <p14:tracePt t="1782" x="2355850" y="3797300"/>
          <p14:tracePt t="1782" x="2368550" y="3803650"/>
          <p14:tracePt t="1798" x="2374900" y="3810000"/>
          <p14:tracePt t="1798" x="2381250" y="3816350"/>
          <p14:tracePt t="1815" x="2387600" y="3822700"/>
          <p14:tracePt t="1815" x="2400300" y="3835400"/>
          <p14:tracePt t="1832" x="2406650" y="3841750"/>
          <p14:tracePt t="1847" x="2413000" y="3848100"/>
          <p14:tracePt t="1864" x="2413000" y="3841750"/>
          <p14:tracePt t="1906" x="2413000" y="3835400"/>
          <p14:tracePt t="1914" x="2413000" y="3829050"/>
          <p14:tracePt t="1930" x="2406650" y="3822700"/>
          <p14:tracePt t="1938" x="2406650" y="3816350"/>
          <p14:tracePt t="1947" x="2406650" y="3810000"/>
          <p14:tracePt t="1964" x="2400300" y="3803650"/>
          <p14:tracePt t="1981" x="2393950" y="3803650"/>
          <p14:tracePt t="2034" x="2400300" y="3810000"/>
          <p14:tracePt t="2094" x="2406650" y="3816350"/>
          <p14:tracePt t="2110" x="2413000" y="3816350"/>
          <p14:tracePt t="2130" x="2419350" y="3816350"/>
          <p14:tracePt t="2146" x="2425700" y="3816350"/>
          <p14:tracePt t="2163" x="2432050" y="3810000"/>
          <p14:tracePt t="2178" x="2438400" y="3810000"/>
          <p14:tracePt t="2190" x="2444750" y="3810000"/>
          <p14:tracePt t="2206" x="2451100" y="3810000"/>
          <p14:tracePt t="2222" x="2457450" y="3803650"/>
          <p14:tracePt t="2246" x="2457450" y="3797300"/>
          <p14:tracePt t="2275" x="2451100" y="3803650"/>
          <p14:tracePt t="2395" x="2457450" y="3797300"/>
          <p14:tracePt t="2507" x="2457450" y="3784600"/>
          <p14:tracePt t="2551" x="2463800" y="3784600"/>
          <p14:tracePt t="2575" x="2470150" y="3778250"/>
          <p14:tracePt t="2598" x="2476500" y="3778250"/>
          <p14:tracePt t="2610" x="2489200" y="3778250"/>
          <p14:tracePt t="2626" x="2495550" y="3778250"/>
          <p14:tracePt t="2635" x="2501900" y="3784600"/>
          <p14:tracePt t="2635" x="2514600" y="3790950"/>
          <p14:tracePt t="2652" x="2527300" y="3790950"/>
          <p14:tracePt t="2652" x="2540000" y="3803650"/>
          <p14:tracePt t="2668" x="2552700" y="3810000"/>
          <p14:tracePt t="2668" x="2565400" y="3822700"/>
          <p14:tracePt t="2668" x="2584450" y="3835400"/>
          <p14:tracePt t="2687" x="2603500" y="3848100"/>
          <p14:tracePt t="2700" x="2622550" y="3854450"/>
          <p14:tracePt t="2700" x="2654300" y="3879850"/>
          <p14:tracePt t="2720" x="2667000" y="3886200"/>
          <p14:tracePt t="2720" x="2679700" y="3892550"/>
          <p14:tracePt t="2735" x="2698750" y="3898900"/>
          <p14:tracePt t="2735" x="2705100" y="3905250"/>
          <p14:tracePt t="2752" x="2717800" y="3905250"/>
          <p14:tracePt t="2752" x="2724150" y="3911600"/>
          <p14:tracePt t="2752" x="2730500" y="3917950"/>
          <p14:tracePt t="2771" x="2736850" y="3924300"/>
          <p14:tracePt t="2787" x="2736850" y="3930650"/>
          <p14:tracePt t="2800" x="2736850" y="3937000"/>
          <p14:tracePt t="2817" x="2730500" y="3943350"/>
          <p14:tracePt t="2834" x="2724150" y="3943350"/>
          <p14:tracePt t="2834" x="2717800" y="3949700"/>
          <p14:tracePt t="2853" x="2711450" y="3956050"/>
          <p14:tracePt t="2867" x="2705100" y="3956050"/>
          <p14:tracePt t="2884" x="2711450" y="3962400"/>
          <p14:tracePt t="2919" x="2717800" y="3962400"/>
          <p14:tracePt t="2935" x="2724150" y="3962400"/>
          <p14:tracePt t="2943" x="2724150" y="3968750"/>
          <p14:tracePt t="2951" x="2730500" y="3968750"/>
          <p14:tracePt t="2951" x="2736850" y="3968750"/>
          <p14:tracePt t="2951" x="2743200" y="3975100"/>
          <p14:tracePt t="2971" x="2749550" y="3975100"/>
          <p14:tracePt t="2984" x="2755900" y="3975100"/>
          <p14:tracePt t="2984" x="2768600" y="3981450"/>
          <p14:tracePt t="3004" x="2774950" y="3981450"/>
          <p14:tracePt t="3004" x="2781300" y="3981450"/>
          <p14:tracePt t="3020" x="2787650" y="3981450"/>
          <p14:tracePt t="3020" x="2794000" y="3981450"/>
          <p14:tracePt t="3037" x="2800350" y="3981450"/>
          <p14:tracePt t="3051" x="2806700" y="3981450"/>
          <p14:tracePt t="3068" x="2813050" y="3981450"/>
          <p14:tracePt t="3085" x="2806700" y="3981450"/>
          <p14:tracePt t="3115" x="2800350" y="3981450"/>
          <p14:tracePt t="3131" x="2794000" y="3975100"/>
          <p14:tracePt t="3147" x="2794000" y="3968750"/>
          <p14:tracePt t="3210" x="2794000" y="3962400"/>
          <p14:tracePt t="3270" x="2787650" y="3968750"/>
          <p14:tracePt t="3347" x="2781300" y="3968750"/>
          <p14:tracePt t="3371" x="2774950" y="3968750"/>
          <p14:tracePt t="3390" x="2781300" y="3968750"/>
          <p14:tracePt t="3459" x="2774950" y="3975100"/>
          <p14:tracePt t="3543" x="2768600" y="3975100"/>
          <p14:tracePt t="3571" x="2768600" y="3981450"/>
          <p14:tracePt t="3627" x="2762250" y="3981450"/>
          <p14:tracePt t="3767" x="2762250" y="3987800"/>
          <p14:tracePt t="3791" x="2755900" y="3994150"/>
          <p14:tracePt t="3811" x="2755900" y="4000500"/>
          <p14:tracePt t="3835" x="2749550" y="4006850"/>
          <p14:tracePt t="3859" x="2743200" y="4013200"/>
          <p14:tracePt t="3879" x="2743200" y="4019550"/>
          <p14:tracePt t="3903" x="2736850" y="4019550"/>
          <p14:tracePt t="3923" x="2736850" y="4025900"/>
          <p14:tracePt t="3955" x="2743200" y="4032250"/>
          <p14:tracePt t="3983" x="2749550" y="4032250"/>
          <p14:tracePt t="4051" x="2743200" y="4038600"/>
          <p14:tracePt t="4143" x="2736850" y="4038600"/>
          <p14:tracePt t="4159" x="2730500" y="4044950"/>
          <p14:tracePt t="4170" x="2724150" y="4044950"/>
          <p14:tracePt t="4187" x="2724150" y="4051300"/>
          <p14:tracePt t="4203" x="2717800" y="4064000"/>
          <p14:tracePt t="4219" x="2717800" y="4070350"/>
          <p14:tracePt t="4231" x="2717800" y="4083050"/>
          <p14:tracePt t="4239" x="2717800" y="4089400"/>
          <p14:tracePt t="4239" x="2717800" y="4095750"/>
          <p14:tracePt t="4257" x="2717800" y="4102100"/>
          <p14:tracePt t="4257" x="2717800" y="4114800"/>
          <p14:tracePt t="4274" x="2717800" y="4121150"/>
          <p14:tracePt t="4274" x="2724150" y="4133850"/>
          <p14:tracePt t="4292" x="2724150" y="4146550"/>
          <p14:tracePt t="4292" x="2730500" y="4152900"/>
          <p14:tracePt t="4308" x="2730500" y="4159250"/>
          <p14:tracePt t="4308" x="2736850" y="4165600"/>
          <p14:tracePt t="4324" x="2736850" y="4178300"/>
          <p14:tracePt t="4324" x="2743200" y="4184650"/>
          <p14:tracePt t="4341" x="2749550" y="4191000"/>
          <p14:tracePt t="4341" x="2755900" y="4197350"/>
          <p14:tracePt t="4341" x="2762250" y="4203700"/>
          <p14:tracePt t="4360" x="2762250" y="4210050"/>
          <p14:tracePt t="4372" x="2768600" y="4216400"/>
          <p14:tracePt t="4372" x="2781300" y="4229100"/>
          <p14:tracePt t="4392" x="2781300" y="4241800"/>
          <p14:tracePt t="4392" x="2787650" y="4248150"/>
          <p14:tracePt t="4408" x="2794000" y="4260850"/>
          <p14:tracePt t="4408" x="2800350" y="4273550"/>
          <p14:tracePt t="4424" x="2800350" y="4279900"/>
          <p14:tracePt t="4424" x="2806700" y="4292600"/>
          <p14:tracePt t="4424" x="2813050" y="4305300"/>
          <p14:tracePt t="4443" x="2813050" y="4318000"/>
          <p14:tracePt t="4456" x="2819400" y="4330700"/>
          <p14:tracePt t="4456" x="2832100" y="4349750"/>
          <p14:tracePt t="4475" x="2832100" y="4356100"/>
          <p14:tracePt t="4475" x="2838450" y="4368800"/>
          <p14:tracePt t="4491" x="2844800" y="4381500"/>
          <p14:tracePt t="4491" x="2851150" y="4394200"/>
          <p14:tracePt t="4508" x="2857500" y="4400550"/>
          <p14:tracePt t="4508" x="2870200" y="4425950"/>
          <p14:tracePt t="4526" x="2876550" y="4438650"/>
          <p14:tracePt t="4526" x="2889250" y="4451350"/>
          <p14:tracePt t="4542" x="2895600" y="4464050"/>
          <p14:tracePt t="4542" x="2901950" y="4476750"/>
          <p14:tracePt t="4559" x="2908300" y="4489450"/>
          <p14:tracePt t="4559" x="2921000" y="4502150"/>
          <p14:tracePt t="4575" x="2927350" y="4514850"/>
          <p14:tracePt t="4575" x="2946400" y="4540250"/>
          <p14:tracePt t="4594" x="2959100" y="4552950"/>
          <p14:tracePt t="4594" x="2971800" y="4565650"/>
          <p14:tracePt t="4609" x="2978150" y="4578350"/>
          <p14:tracePt t="4609" x="2990850" y="4591050"/>
          <p14:tracePt t="4625" x="3003550" y="4603750"/>
          <p14:tracePt t="4625" x="3016250" y="4616450"/>
          <p14:tracePt t="4642" x="3028950" y="4629150"/>
          <p14:tracePt t="4642" x="3060700" y="4654550"/>
          <p14:tracePt t="4660" x="3079750" y="4673600"/>
          <p14:tracePt t="4660" x="3098800" y="4686300"/>
          <p14:tracePt t="4676" x="3117850" y="4699000"/>
          <p14:tracePt t="4676" x="3143250" y="4711700"/>
          <p14:tracePt t="4692" x="3168650" y="4718050"/>
          <p14:tracePt t="4692" x="3194050" y="4730750"/>
          <p14:tracePt t="4692" x="3225800" y="4743450"/>
          <p14:tracePt t="4712" x="3257550" y="4756150"/>
          <p14:tracePt t="4724" x="3289300" y="4768850"/>
          <p14:tracePt t="4724" x="3327400" y="4781550"/>
          <p14:tracePt t="4724" x="3365500" y="4787900"/>
          <p14:tracePt t="4744" x="3409950" y="4800600"/>
          <p14:tracePt t="4744" x="3454400" y="4806950"/>
          <p14:tracePt t="4760" x="3498850" y="4813300"/>
          <p14:tracePt t="4760" x="3556000" y="4826000"/>
          <p14:tracePt t="4775" x="3606800" y="4832350"/>
          <p14:tracePt t="4775" x="3663950" y="4838700"/>
          <p14:tracePt t="4792" x="3727450" y="4845050"/>
          <p14:tracePt t="4792" x="3784600" y="4857750"/>
          <p14:tracePt t="4792" x="3848100" y="4864100"/>
          <p14:tracePt t="4811" x="3917950" y="4876800"/>
          <p14:tracePt t="4824" x="3981450" y="4889500"/>
          <p14:tracePt t="4824" x="4121150" y="4914900"/>
          <p14:tracePt t="4842" x="4191000" y="4927600"/>
          <p14:tracePt t="4842" x="4267200" y="4946650"/>
          <p14:tracePt t="4859" x="4337050" y="4959350"/>
          <p14:tracePt t="4859" x="4406900" y="4978400"/>
          <p14:tracePt t="4876" x="4470400" y="4991100"/>
          <p14:tracePt t="4876" x="4603750" y="5022850"/>
          <p14:tracePt t="4893" x="4673600" y="5041900"/>
          <p14:tracePt t="4893" x="4737100" y="5060950"/>
          <p14:tracePt t="4909" x="4800600" y="5080000"/>
          <p14:tracePt t="4909" x="4857750" y="5099050"/>
          <p14:tracePt t="4926" x="4921250" y="5118100"/>
          <p14:tracePt t="4926" x="4978400" y="5137150"/>
          <p14:tracePt t="4943" x="5035550" y="5162550"/>
          <p14:tracePt t="4943" x="5149850" y="5200650"/>
          <p14:tracePt t="4960" x="5200650" y="5226050"/>
          <p14:tracePt t="4960" x="5251450" y="5245100"/>
          <p14:tracePt t="4976" x="5295900" y="5270500"/>
          <p14:tracePt t="4976" x="5340350" y="5289550"/>
          <p14:tracePt t="4993" x="5384800" y="5314950"/>
          <p14:tracePt t="4993" x="5422900" y="5340350"/>
          <p14:tracePt t="4993" x="5461000" y="5359400"/>
          <p14:tracePt t="5012" x="5499100" y="5384800"/>
          <p14:tracePt t="5025" x="5530850" y="5410200"/>
          <p14:tracePt t="5025" x="5594350" y="5461000"/>
          <p14:tracePt t="5044" x="5613400" y="5486400"/>
          <p14:tracePt t="5044" x="5638800" y="5511800"/>
          <p14:tracePt t="5060" x="5651500" y="5537200"/>
          <p14:tracePt t="5060" x="5664200" y="5562600"/>
          <p14:tracePt t="5077" x="5676900" y="5588000"/>
          <p14:tracePt t="5077" x="5683250" y="5607050"/>
          <p14:tracePt t="5077" x="5683250" y="5632450"/>
          <p14:tracePt t="5095" x="5676900" y="5651500"/>
          <p14:tracePt t="5108" x="5670550" y="5670550"/>
          <p14:tracePt t="5108" x="5645150" y="5708650"/>
          <p14:tracePt t="5127" x="5626100" y="5727700"/>
          <p14:tracePt t="5127" x="5607050" y="5746750"/>
          <p14:tracePt t="5143" x="5588000" y="5765800"/>
          <p14:tracePt t="5143" x="5562600" y="5784850"/>
          <p14:tracePt t="5160" x="5530850" y="5810250"/>
          <p14:tracePt t="5160" x="5505450" y="5829300"/>
          <p14:tracePt t="5177" x="5473700" y="5848350"/>
          <p14:tracePt t="5177" x="5403850" y="5886450"/>
          <p14:tracePt t="5194" x="5365750" y="5905500"/>
          <p14:tracePt t="5194" x="5327650" y="5924550"/>
          <p14:tracePt t="5212" x="5283200" y="5937250"/>
          <p14:tracePt t="5212" x="5238750" y="5949950"/>
          <p14:tracePt t="5228" x="5187950" y="5962650"/>
          <p14:tracePt t="5228" x="5086350" y="5981700"/>
          <p14:tracePt t="5246" x="5029200" y="5981700"/>
          <p14:tracePt t="5246" x="4972050" y="5988050"/>
          <p14:tracePt t="5262" x="4908550" y="5981700"/>
          <p14:tracePt t="5262" x="4851400" y="5981700"/>
          <p14:tracePt t="5278" x="4781550" y="5969000"/>
          <p14:tracePt t="5278" x="4718050" y="5956300"/>
          <p14:tracePt t="5295" x="4654550" y="5937250"/>
          <p14:tracePt t="5295" x="4591050" y="5911850"/>
          <p14:tracePt t="5313" x="4464050" y="5854700"/>
          <p14:tracePt t="5313" x="4400550" y="5822950"/>
          <p14:tracePt t="5329" x="4343400" y="5791200"/>
          <p14:tracePt t="5329" x="4279900" y="5753100"/>
          <p14:tracePt t="5345" x="4222750" y="5715000"/>
          <p14:tracePt t="5345" x="4171950" y="5670550"/>
          <p14:tracePt t="5345" x="4121150" y="5626100"/>
          <p14:tracePt t="5364" x="4070350" y="5575300"/>
          <p14:tracePt t="5376" x="4025900" y="5518150"/>
          <p14:tracePt t="5376" x="3949700" y="5391150"/>
          <p14:tracePt t="5396" x="3917950" y="5321300"/>
          <p14:tracePt t="5396" x="3892550" y="5245100"/>
          <p14:tracePt t="5412" x="3873500" y="5168900"/>
          <p14:tracePt t="5412" x="3854450" y="5092700"/>
          <p14:tracePt t="5428" x="3848100" y="5010150"/>
          <p14:tracePt t="5428" x="3841750" y="4933950"/>
          <p14:tracePt t="5445" x="3841750" y="4857750"/>
          <p14:tracePt t="5445" x="3848100" y="4787900"/>
          <p14:tracePt t="5445" x="3860800" y="4724400"/>
          <p14:tracePt t="5464" x="3879850" y="4654550"/>
          <p14:tracePt t="5476" x="3905250" y="4597400"/>
          <p14:tracePt t="5476" x="3968750" y="4470400"/>
          <p14:tracePt t="5495" x="4006850" y="4413250"/>
          <p14:tracePt t="5495" x="4057650" y="4349750"/>
          <p14:tracePt t="5511" x="4108450" y="4286250"/>
          <p14:tracePt t="5511" x="4159250" y="4222750"/>
          <p14:tracePt t="5528" x="4222750" y="4159250"/>
          <p14:tracePt t="5528" x="4349750" y="4038600"/>
          <p14:tracePt t="5545" x="4419600" y="3981450"/>
          <p14:tracePt t="5545" x="4489450" y="3924300"/>
          <p14:tracePt t="5563" x="4559300" y="3867150"/>
          <p14:tracePt t="5563" x="4635500" y="3816350"/>
          <p14:tracePt t="5580" x="4711700" y="3771900"/>
          <p14:tracePt t="5580" x="4787900" y="3727450"/>
          <p14:tracePt t="5597" x="4870450" y="3683000"/>
          <p14:tracePt t="5597" x="5035550" y="3613150"/>
          <p14:tracePt t="5614" x="5118100" y="3587750"/>
          <p14:tracePt t="5614" x="5200650" y="3562350"/>
          <p14:tracePt t="5630" x="5283200" y="3543300"/>
          <p14:tracePt t="5630" x="5365750" y="3530600"/>
          <p14:tracePt t="5646" x="5448300" y="3524250"/>
          <p14:tracePt t="5646" x="5530850" y="3524250"/>
          <p14:tracePt t="5646" x="5619750" y="3530600"/>
          <p14:tracePt t="5665" x="5702300" y="3543300"/>
          <p14:tracePt t="5678" x="5784850" y="3562350"/>
          <p14:tracePt t="5678" x="5956300" y="3613150"/>
          <p14:tracePt t="5697" x="6045200" y="3638550"/>
          <p14:tracePt t="5697" x="6127750" y="3670300"/>
          <p14:tracePt t="5715" x="6216650" y="3702050"/>
          <p14:tracePt t="5715" x="6299200" y="3740150"/>
          <p14:tracePt t="5730" x="6375400" y="3771900"/>
          <p14:tracePt t="5730" x="6457950" y="3816350"/>
          <p14:tracePt t="5730" x="6534150" y="3854450"/>
          <p14:tracePt t="5749" x="6610350" y="3898900"/>
          <p14:tracePt t="5761" x="6680200" y="3949700"/>
          <p14:tracePt t="5761" x="6819900" y="4057650"/>
          <p14:tracePt t="5782" x="6883400" y="4114800"/>
          <p14:tracePt t="5782" x="6953250" y="4178300"/>
          <p14:tracePt t="5797" x="7016750" y="4241800"/>
          <p14:tracePt t="5797" x="7073900" y="4305300"/>
          <p14:tracePt t="5814" x="7131050" y="4375150"/>
          <p14:tracePt t="5814" x="7188200" y="4438650"/>
          <p14:tracePt t="5830" x="7239000" y="4508500"/>
          <p14:tracePt t="5830" x="7321550" y="4641850"/>
          <p14:tracePt t="5847" x="7353300" y="4711700"/>
          <p14:tracePt t="5847" x="7385050" y="4781550"/>
          <p14:tracePt t="5863" x="7410450" y="4845050"/>
          <p14:tracePt t="5863" x="7423150" y="4914900"/>
          <p14:tracePt t="5881" x="7435850" y="4978400"/>
          <p14:tracePt t="5881" x="7448550" y="5048250"/>
          <p14:tracePt t="5897" x="7448550" y="5111750"/>
          <p14:tracePt t="5897" x="7448550" y="5232400"/>
          <p14:tracePt t="5914" x="7435850" y="5289550"/>
          <p14:tracePt t="5914" x="7423150" y="5346700"/>
          <p14:tracePt t="5931" x="7404100" y="5397500"/>
          <p14:tracePt t="5931" x="7385050" y="5448300"/>
          <p14:tracePt t="5947" x="7353300" y="5492750"/>
          <p14:tracePt t="5947" x="7321550" y="5537200"/>
          <p14:tracePt t="5965" x="7239000" y="5613400"/>
          <p14:tracePt t="5965" x="7194550" y="5645150"/>
          <p14:tracePt t="5981" x="7137400" y="5670550"/>
          <p14:tracePt t="5981" x="7086600" y="5702300"/>
          <p14:tracePt t="5998" x="7035800" y="5727700"/>
          <p14:tracePt t="5998" x="6978650" y="5753100"/>
          <p14:tracePt t="6014" x="6921500" y="5778500"/>
          <p14:tracePt t="6014" x="6858000" y="5797550"/>
          <p14:tracePt t="6014" x="6800850" y="5822950"/>
          <p14:tracePt t="6033" x="6743700" y="5848350"/>
          <p14:tracePt t="6046" x="6686550" y="5867400"/>
          <p14:tracePt t="6046" x="6565900" y="5911850"/>
          <p14:tracePt t="6065" x="6508750" y="5930900"/>
          <p14:tracePt t="6065" x="6451600" y="5949950"/>
          <p14:tracePt t="6081" x="6394450" y="5969000"/>
          <p14:tracePt t="6081" x="6330950" y="5981700"/>
          <p14:tracePt t="6098" x="6273800" y="6000750"/>
          <p14:tracePt t="6098" x="6216650" y="6013450"/>
          <p14:tracePt t="6098" x="6165850" y="6019800"/>
          <p14:tracePt t="6117" x="6108700" y="6032500"/>
          <p14:tracePt t="6129" x="6051550" y="6038850"/>
          <p14:tracePt t="6129" x="5937250" y="6057900"/>
          <p14:tracePt t="6148" x="5873750" y="6057900"/>
          <p14:tracePt t="6148" x="5816600" y="6057900"/>
          <p14:tracePt t="6165" x="5759450" y="6057900"/>
          <p14:tracePt t="6165" x="5695950" y="6051550"/>
          <p14:tracePt t="6181" x="5632450" y="6045200"/>
          <p14:tracePt t="6181" x="5568950" y="6038850"/>
          <p14:tracePt t="6198" x="5505450" y="6032500"/>
          <p14:tracePt t="6198" x="5378450" y="6013450"/>
          <p14:tracePt t="6216" x="5314950" y="6000750"/>
          <p14:tracePt t="6216" x="5257800" y="5988050"/>
          <p14:tracePt t="6231" x="5194300" y="5981700"/>
          <p14:tracePt t="6231" x="5137150" y="5969000"/>
          <p14:tracePt t="6248" x="5080000" y="5956300"/>
          <p14:tracePt t="6248" x="4972050" y="5930900"/>
          <p14:tracePt t="6265" x="4914900" y="5918200"/>
          <p14:tracePt t="6265" x="4864100" y="5899150"/>
          <p14:tracePt t="6282" x="4813300" y="5873750"/>
          <p14:tracePt t="6282" x="4762500" y="5854700"/>
          <p14:tracePt t="6299" x="4718050" y="5829300"/>
          <p14:tracePt t="6299" x="4673600" y="5803900"/>
          <p14:tracePt t="6315" x="4635500" y="5778500"/>
          <p14:tracePt t="6315" x="4565650" y="5734050"/>
          <p14:tracePt t="6334" x="4533900" y="5715000"/>
          <p14:tracePt t="6334" x="4502150" y="5689600"/>
          <p14:tracePt t="6349" x="4476750" y="5670550"/>
          <p14:tracePt t="6349" x="4451350" y="5645150"/>
          <p14:tracePt t="6366" x="4425950" y="5619750"/>
          <p14:tracePt t="6366" x="4400550" y="5588000"/>
          <p14:tracePt t="6382" x="4381500" y="5556250"/>
          <p14:tracePt t="6382" x="4362450" y="5511800"/>
          <p14:tracePt t="6382" x="4343400" y="5467350"/>
          <p14:tracePt t="6401" x="4330700" y="5416550"/>
          <p14:tracePt t="6414" x="4318000" y="5353050"/>
          <p14:tracePt t="6414" x="4298950" y="5226050"/>
          <p14:tracePt t="6433" x="4298950" y="5156200"/>
          <p14:tracePt t="6433" x="4305300" y="5086350"/>
          <p14:tracePt t="6449" x="4311650" y="5016500"/>
          <p14:tracePt t="6449" x="4324350" y="4953000"/>
          <p14:tracePt t="6466" x="4337050" y="4883150"/>
          <p14:tracePt t="6466" x="4362450" y="4819650"/>
          <p14:tracePt t="6466" x="4387850" y="4756150"/>
          <p14:tracePt t="6485" x="4413250" y="4692650"/>
          <p14:tracePt t="6497" x="4451350" y="4635500"/>
          <p14:tracePt t="6497" x="4527550" y="4521200"/>
          <p14:tracePt t="6516" x="4572000" y="4464050"/>
          <p14:tracePt t="6516" x="4622800" y="4413250"/>
          <p14:tracePt t="6533" x="4673600" y="4362450"/>
          <p14:tracePt t="6533" x="4730750" y="4311650"/>
          <p14:tracePt t="6550" x="4787900" y="4267200"/>
          <p14:tracePt t="6550" x="4921250" y="4178300"/>
          <p14:tracePt t="6567" x="4984750" y="4133850"/>
          <p14:tracePt t="6567" x="5060950" y="4102100"/>
          <p14:tracePt t="6583" x="5137150" y="4064000"/>
          <p14:tracePt t="6583" x="5213350" y="4032250"/>
          <p14:tracePt t="6600" x="5295900" y="4006850"/>
          <p14:tracePt t="6600" x="5372100" y="3987800"/>
          <p14:tracePt t="6616" x="5454650" y="3975100"/>
          <p14:tracePt t="6616" x="5626100" y="3962400"/>
          <p14:tracePt t="6633" x="5715000" y="3956050"/>
          <p14:tracePt t="6633" x="5803900" y="3962400"/>
          <p14:tracePt t="6650" x="5886450" y="3975100"/>
          <p14:tracePt t="6650" x="5975350" y="3981450"/>
          <p14:tracePt t="6666" x="6057900" y="4000500"/>
          <p14:tracePt t="6666" x="6140450" y="4019550"/>
          <p14:tracePt t="6683" x="6216650" y="4044950"/>
          <p14:tracePt t="6683" x="6369050" y="4102100"/>
          <p14:tracePt t="6702" x="6438900" y="4140200"/>
          <p14:tracePt t="6702" x="6508750" y="4171950"/>
          <p14:tracePt t="6717" x="6572250" y="4203700"/>
          <p14:tracePt t="6717" x="6629400" y="4241800"/>
          <p14:tracePt t="6734" x="6680200" y="4279900"/>
          <p14:tracePt t="6734" x="6731000" y="4318000"/>
          <p14:tracePt t="6750" x="6775450" y="4356100"/>
          <p14:tracePt t="6750" x="6819900" y="4400550"/>
          <p14:tracePt t="6750" x="6851650" y="4438650"/>
          <p14:tracePt t="6769" x="6889750" y="4483100"/>
          <p14:tracePt t="6782" x="6915150" y="4527550"/>
          <p14:tracePt t="6782" x="6959600" y="4629150"/>
          <p14:tracePt t="6802" x="6978650" y="4673600"/>
          <p14:tracePt t="6802" x="6985000" y="4724400"/>
          <p14:tracePt t="6817" x="6997700" y="4781550"/>
          <p14:tracePt t="6817" x="6997700" y="4832350"/>
          <p14:tracePt t="6833" x="6997700" y="4883150"/>
          <p14:tracePt t="6833" x="6991350" y="4940300"/>
          <p14:tracePt t="6850" x="6978650" y="4991100"/>
          <p14:tracePt t="6850" x="6965950" y="5041900"/>
          <p14:tracePt t="6850" x="6953250" y="5092700"/>
          <p14:tracePt t="6870" x="6927850" y="5143500"/>
          <p14:tracePt t="6870" x="6902450" y="5194300"/>
          <p14:tracePt t="6884" x="6877050" y="5238750"/>
          <p14:tracePt t="6884" x="6845300" y="5283200"/>
          <p14:tracePt t="6901" x="6813550" y="5327650"/>
          <p14:tracePt t="6901" x="6775450" y="5365750"/>
          <p14:tracePt t="6917" x="6737350" y="5403850"/>
          <p14:tracePt t="6917" x="6654800" y="5473700"/>
          <p14:tracePt t="6934" x="6610350" y="5505450"/>
          <p14:tracePt t="6934" x="6572250" y="5537200"/>
          <p14:tracePt t="6951" x="6527800" y="5568950"/>
          <p14:tracePt t="6951" x="6483350" y="5600700"/>
          <p14:tracePt t="6968" x="6438900" y="5626100"/>
          <p14:tracePt t="6968" x="6394450" y="5651500"/>
          <p14:tracePt t="6986" x="6299200" y="5702300"/>
          <p14:tracePt t="6986" x="6254750" y="5721350"/>
          <p14:tracePt t="7001" x="6203950" y="5740400"/>
          <p14:tracePt t="7001" x="6153150" y="5759450"/>
          <p14:tracePt t="7018" x="6102350" y="5778500"/>
          <p14:tracePt t="7018" x="6051550" y="5797550"/>
          <p14:tracePt t="7035" x="5994400" y="5810250"/>
          <p14:tracePt t="7035" x="5943600" y="5829300"/>
          <p14:tracePt t="7035" x="5886450" y="5842000"/>
          <p14:tracePt t="7054" x="5829300" y="5854700"/>
          <p14:tracePt t="7066" x="5778500" y="5867400"/>
          <p14:tracePt t="7066" x="5664200" y="5886450"/>
          <p14:tracePt t="7085" x="5607050" y="5892800"/>
          <p14:tracePt t="7085" x="5556250" y="5899150"/>
          <p14:tracePt t="7102" x="5499100" y="5899150"/>
          <p14:tracePt t="7102" x="5448300" y="5899150"/>
          <p14:tracePt t="7118" x="5391150" y="5892800"/>
          <p14:tracePt t="7118" x="5340350" y="5892800"/>
          <p14:tracePt t="7118" x="5289550" y="5880100"/>
          <p14:tracePt t="7137" x="5245100" y="5873750"/>
          <p14:tracePt t="7150" x="5200650" y="5867400"/>
          <p14:tracePt t="7150" x="5111750" y="5848350"/>
          <p14:tracePt t="7168" x="5067300" y="5835650"/>
          <p14:tracePt t="7168" x="5029200" y="5822950"/>
          <p14:tracePt t="7185" x="4991100" y="5816600"/>
          <p14:tracePt t="7185" x="4946650" y="5803900"/>
          <p14:tracePt t="7202" x="4908550" y="5797550"/>
          <p14:tracePt t="7202" x="4876800" y="5784850"/>
          <p14:tracePt t="7202" x="4845050" y="5772150"/>
          <p14:tracePt t="7221" x="4813300" y="5759450"/>
          <p14:tracePt t="7221" x="4787900" y="5746750"/>
          <p14:tracePt t="7235" x="4762500" y="5734050"/>
          <p14:tracePt t="7235" x="4743450" y="5715000"/>
          <p14:tracePt t="7252" x="4730750" y="5695950"/>
          <p14:tracePt t="7252" x="4718050" y="5683250"/>
          <p14:tracePt t="7268" x="4705350" y="5657850"/>
          <p14:tracePt t="7268" x="4686300" y="5619750"/>
          <p14:tracePt t="7286" x="4679950" y="5594350"/>
          <p14:tracePt t="7286" x="4673600" y="5575300"/>
          <p14:tracePt t="7303" x="4667250" y="5549900"/>
          <p14:tracePt t="7303" x="4660900" y="5530850"/>
          <p14:tracePt t="7319" x="4654550" y="5511800"/>
          <p14:tracePt t="7319" x="4654550" y="5492750"/>
          <p14:tracePt t="7335" x="4648200" y="5473700"/>
          <p14:tracePt t="7335" x="4641850" y="5441950"/>
          <p14:tracePt t="7353" x="4641850" y="5429250"/>
          <p14:tracePt t="7353" x="4635500" y="5416550"/>
          <p14:tracePt t="7370" x="4635500" y="5403850"/>
          <p14:tracePt t="7370" x="4635500" y="5397500"/>
          <p14:tracePt t="7386" x="4635500" y="5384800"/>
          <p14:tracePt t="7386" x="4635500" y="5378450"/>
          <p14:tracePt t="7386" x="4635500" y="5365750"/>
          <p14:tracePt t="7405" x="4635500" y="5359400"/>
          <p14:tracePt t="7417" x="4635500" y="5353050"/>
          <p14:tracePt t="7434" x="4635500" y="5346700"/>
          <p14:tracePt t="7434" x="4635500" y="5340350"/>
          <p14:tracePt t="7454" x="4629150" y="5334000"/>
          <p14:tracePt t="7472" x="4635500" y="5327650"/>
          <p14:tracePt t="7532" x="4641850" y="5327650"/>
          <p14:tracePt t="7580" x="4635500" y="5334000"/>
          <p14:tracePt t="7625" x="4635500" y="5340350"/>
          <p14:tracePt t="7668" x="4629150" y="5340350"/>
          <p14:tracePt t="7825" x="4622800" y="5334000"/>
          <p14:tracePt t="7900" x="4616450" y="5334000"/>
          <p14:tracePt t="7953" x="4610100" y="5327650"/>
          <p14:tracePt t="8013" x="4603750" y="5334000"/>
          <p14:tracePt t="8045" x="4597400" y="5334000"/>
          <p14:tracePt t="8065" x="4591050" y="5334000"/>
          <p14:tracePt t="8097" x="4591050" y="5340350"/>
          <p14:tracePt t="8133" x="4584700" y="5334000"/>
          <p14:tracePt t="8173" x="4591050" y="5327650"/>
          <p14:tracePt t="8192" x="4597400" y="5321300"/>
          <p14:tracePt t="8217" x="4603750" y="5321300"/>
          <p14:tracePt t="8233" x="4603750" y="5314950"/>
          <p14:tracePt t="8252" x="4603750" y="5308600"/>
          <p14:tracePt t="8269" x="4597400" y="5302250"/>
          <p14:tracePt t="8285" x="4591050" y="5295900"/>
          <p14:tracePt t="8293" x="4584700" y="5289550"/>
          <p14:tracePt t="8293" x="4578350" y="5283200"/>
          <p14:tracePt t="8306" x="4572000" y="5270500"/>
          <p14:tracePt t="8306" x="4559300" y="5264150"/>
          <p14:tracePt t="8322" x="4546600" y="5251450"/>
          <p14:tracePt t="8322" x="4533900" y="5238750"/>
          <p14:tracePt t="8339" x="4514850" y="5219700"/>
          <p14:tracePt t="8339" x="4495800" y="5207000"/>
          <p14:tracePt t="8355" x="4476750" y="5187950"/>
          <p14:tracePt t="8355" x="4425950" y="5143500"/>
          <p14:tracePt t="8375" x="4400550" y="5118100"/>
          <p14:tracePt t="8375" x="4368800" y="5086350"/>
          <p14:tracePt t="8389" x="4337050" y="5048250"/>
          <p14:tracePt t="8389" x="4305300" y="5010150"/>
          <p14:tracePt t="8406" x="4273550" y="4972050"/>
          <p14:tracePt t="8406" x="4235450" y="4921250"/>
          <p14:tracePt t="8422" x="4203700" y="4870450"/>
          <p14:tracePt t="8422" x="4165600" y="4819650"/>
          <p14:tracePt t="8422" x="4127500" y="4768850"/>
          <p14:tracePt t="8442" x="4089400" y="4718050"/>
          <p14:tracePt t="8454" x="4051300" y="4660900"/>
          <p14:tracePt t="8454" x="3981450" y="4552950"/>
          <p14:tracePt t="8474" x="3956050" y="4502150"/>
          <p14:tracePt t="8474" x="3924300" y="4457700"/>
          <p14:tracePt t="8489" x="3898900" y="4406900"/>
          <p14:tracePt t="8489" x="3873500" y="4362450"/>
          <p14:tracePt t="8506" x="3848100" y="4311650"/>
          <p14:tracePt t="8506" x="3829050" y="4267200"/>
          <p14:tracePt t="8506" x="3810000" y="4222750"/>
          <p14:tracePt t="8525" x="3784600" y="4178300"/>
          <p14:tracePt t="8538" x="3765550" y="4133850"/>
          <p14:tracePt t="8538" x="3733800" y="4057650"/>
          <p14:tracePt t="8557" x="3714750" y="4025900"/>
          <p14:tracePt t="8557" x="3702050" y="3994150"/>
          <p14:tracePt t="8573" x="3683000" y="3968750"/>
          <p14:tracePt t="8573" x="3670300" y="3949700"/>
          <p14:tracePt t="8590" x="3651250" y="3924300"/>
          <p14:tracePt t="8590" x="3625850" y="3879850"/>
          <p14:tracePt t="8606" x="3606800" y="3860800"/>
          <p14:tracePt t="8606" x="3594100" y="3835400"/>
          <p14:tracePt t="8623" x="3581400" y="3816350"/>
          <p14:tracePt t="8623" x="3568700" y="3790950"/>
          <p14:tracePt t="8640" x="3549650" y="3765550"/>
          <p14:tracePt t="8640" x="3536950" y="3746500"/>
          <p14:tracePt t="8657" x="3524250" y="3721100"/>
          <p14:tracePt t="8657" x="3492500" y="3676650"/>
          <p14:tracePt t="8674" x="3473450" y="3657600"/>
          <p14:tracePt t="8674" x="3454400" y="3632200"/>
          <p14:tracePt t="8691" x="3441700" y="3613150"/>
          <p14:tracePt t="8691" x="3422650" y="3594100"/>
          <p14:tracePt t="8709" x="3397250" y="3575050"/>
          <p14:tracePt t="8709" x="3378200" y="3556000"/>
          <p14:tracePt t="8709" x="3352800" y="3536950"/>
          <p14:tracePt t="8726" x="3321050" y="3517900"/>
          <p14:tracePt t="8738" x="3295650" y="3505200"/>
          <p14:tracePt t="8738" x="3225800" y="3479800"/>
          <p14:tracePt t="8758" x="3187700" y="3473450"/>
          <p14:tracePt t="8758" x="3143250" y="3460750"/>
          <p14:tracePt t="8774" x="3105150" y="3454400"/>
          <p14:tracePt t="8774" x="3054350" y="3448050"/>
          <p14:tracePt t="8791" x="3009900" y="3441700"/>
          <p14:tracePt t="8791" x="2959100" y="3429000"/>
          <p14:tracePt t="8791" x="2901950" y="3422650"/>
          <p14:tracePt t="8810" x="2838450" y="3416300"/>
          <p14:tracePt t="8822" x="2774950" y="3409950"/>
          <p14:tracePt t="8822" x="2647950" y="3390900"/>
          <p14:tracePt t="8842" x="2571750" y="3384550"/>
          <p14:tracePt t="8842" x="2501900" y="3371850"/>
          <p14:tracePt t="8857" x="2425700" y="3359150"/>
          <p14:tracePt t="8857" x="2349500" y="3346450"/>
          <p14:tracePt t="8874" x="2273300" y="3333750"/>
          <p14:tracePt t="8874" x="2197100" y="3321050"/>
          <p14:tracePt t="8874" x="2114550" y="3308350"/>
          <p14:tracePt t="8893" x="2032000" y="3289300"/>
          <p14:tracePt t="8906" x="1943100" y="3270250"/>
          <p14:tracePt t="8906" x="1771650" y="3225800"/>
          <p14:tracePt t="8925" x="1682750" y="3200400"/>
          <p14:tracePt t="8925" x="1600200" y="3168650"/>
          <p14:tracePt t="8941" x="1511300" y="3136900"/>
          <p14:tracePt t="8941" x="1428750" y="3098800"/>
          <p14:tracePt t="8958" x="1346200" y="3060700"/>
          <p14:tracePt t="8958" x="1200150" y="2978150"/>
          <p14:tracePt t="8975" x="1130300" y="2927350"/>
          <p14:tracePt t="8975" x="1066800" y="2876550"/>
          <p14:tracePt t="8991" x="1016000" y="2825750"/>
          <p14:tracePt t="8991" x="965200" y="2768600"/>
          <p14:tracePt t="9008" x="927100" y="2711450"/>
          <p14:tracePt t="9008" x="863600" y="2578100"/>
          <p14:tracePt t="9026" x="844550" y="2508250"/>
          <p14:tracePt t="9026" x="831850" y="2438400"/>
          <p14:tracePt t="9042" x="831850" y="2362200"/>
          <p14:tracePt t="9042" x="838200" y="2292350"/>
          <p14:tracePt t="9058" x="850900" y="2222500"/>
          <p14:tracePt t="9058" x="869950" y="2146300"/>
          <p14:tracePt t="9075" x="901700" y="2082800"/>
          <p14:tracePt t="9075" x="939800" y="2019300"/>
          <p14:tracePt t="9075" x="984250" y="1955800"/>
          <p14:tracePt t="9094" x="1041400" y="1892300"/>
          <p14:tracePt t="9106" x="1111250" y="1835150"/>
          <p14:tracePt t="9106" x="1282700" y="1714500"/>
          <p14:tracePt t="9126" x="1377950" y="1657350"/>
          <p14:tracePt t="9126" x="1492250" y="1600200"/>
          <p14:tracePt t="9142" x="1612900" y="1549400"/>
          <p14:tracePt t="9142" x="1739900" y="1498600"/>
          <p14:tracePt t="9158" x="1873250" y="1454150"/>
          <p14:tracePt t="9158" x="2019300" y="1416050"/>
          <p14:tracePt t="9158" x="2165350" y="1377950"/>
          <p14:tracePt t="9177" x="2317750" y="1346200"/>
          <p14:tracePt t="9190" x="2476500" y="1320800"/>
          <p14:tracePt t="9190" x="2813050" y="1270000"/>
          <p14:tracePt t="9209" x="2984500" y="1257300"/>
          <p14:tracePt t="9209" x="3155950" y="1244600"/>
          <p14:tracePt t="9225" x="3340100" y="1231900"/>
          <p14:tracePt t="9225" x="3536950" y="1231900"/>
          <p14:tracePt t="9243" x="3714750" y="1231900"/>
          <p14:tracePt t="9243" x="3905250" y="1238250"/>
          <p14:tracePt t="9259" x="4102100" y="1257300"/>
          <p14:tracePt t="9259" x="4476750" y="1295400"/>
          <p14:tracePt t="9276" x="4660900" y="1320800"/>
          <p14:tracePt t="9276" x="4845050" y="1346200"/>
          <p14:tracePt t="9292" x="5010150" y="1377950"/>
          <p14:tracePt t="9292" x="5187950" y="1409700"/>
          <p14:tracePt t="9309" x="5365750" y="1441450"/>
          <p14:tracePt t="9309" x="5683250" y="1517650"/>
          <p14:tracePt t="9325" x="5842000" y="1562100"/>
          <p14:tracePt t="9325" x="5994400" y="1606550"/>
          <p14:tracePt t="9342" x="6140450" y="1657350"/>
          <p14:tracePt t="9342" x="6280150" y="1708150"/>
          <p14:tracePt t="9358" x="6407150" y="1765300"/>
          <p14:tracePt t="9358" x="6534150" y="1828800"/>
          <p14:tracePt t="9375" x="6648450" y="1885950"/>
          <p14:tracePt t="9375" x="6851650" y="2019300"/>
          <p14:tracePt t="9393" x="6940550" y="2089150"/>
          <p14:tracePt t="9393" x="7029450" y="2159000"/>
          <p14:tracePt t="9409" x="7099300" y="2228850"/>
          <p14:tracePt t="9409" x="7169150" y="2298700"/>
          <p14:tracePt t="9425" x="7226300" y="2374900"/>
          <p14:tracePt t="9425" x="7270750" y="2457450"/>
          <p14:tracePt t="9442" x="7308850" y="2540000"/>
          <p14:tracePt t="9442" x="7334250" y="2622550"/>
          <p14:tracePt t="9442" x="7346950" y="2717800"/>
          <p14:tracePt t="9460" x="7359650" y="2813050"/>
          <p14:tracePt t="9473" x="7353300" y="2908300"/>
          <p14:tracePt t="9473" x="7321550" y="3117850"/>
          <p14:tracePt t="9493" x="7289800" y="3219450"/>
          <p14:tracePt t="9493" x="7245350" y="3327400"/>
          <p14:tracePt t="9509" x="7194550" y="3441700"/>
          <p14:tracePt t="9509" x="7137400" y="3549650"/>
          <p14:tracePt t="9526" x="7073900" y="3663950"/>
          <p14:tracePt t="9526" x="6997700" y="3771900"/>
          <p14:tracePt t="9526" x="6927850" y="3886200"/>
          <p14:tracePt t="9545" x="6858000" y="3994150"/>
          <p14:tracePt t="9557" x="6788150" y="4102100"/>
          <p14:tracePt t="9557" x="6661150" y="4298950"/>
          <p14:tracePt t="9576" x="6604000" y="4387850"/>
          <p14:tracePt t="9576" x="6546850" y="4476750"/>
          <p14:tracePt t="9593" x="6489700" y="4552950"/>
          <p14:tracePt t="9593" x="6438900" y="4629150"/>
          <p14:tracePt t="9609" x="6388100" y="4699000"/>
          <p14:tracePt t="9609" x="6292850" y="4826000"/>
          <p14:tracePt t="9626" x="6248400" y="4883150"/>
          <p14:tracePt t="9626" x="6210300" y="4940300"/>
          <p14:tracePt t="9643" x="6172200" y="4997450"/>
          <p14:tracePt t="9643" x="6146800" y="5048250"/>
          <p14:tracePt t="9659" x="6115050" y="5092700"/>
          <p14:tracePt t="9659" x="6089650" y="5143500"/>
          <p14:tracePt t="9676" x="6070600" y="5181600"/>
          <p14:tracePt t="9676" x="6032500" y="5264150"/>
          <p14:tracePt t="9693" x="6013450" y="5302250"/>
          <p14:tracePt t="9693" x="5988050" y="5340350"/>
          <p14:tracePt t="9711" x="5969000" y="5372100"/>
          <p14:tracePt t="9711" x="5943600" y="5410200"/>
          <p14:tracePt t="9726" x="5911850" y="5441950"/>
          <p14:tracePt t="9726" x="5886450" y="5473700"/>
          <p14:tracePt t="9726" x="5854700" y="5505450"/>
          <p14:tracePt t="9745" x="5822950" y="5530850"/>
          <p14:tracePt t="9758" x="5797550" y="5556250"/>
          <p14:tracePt t="9758" x="5740400" y="5594350"/>
          <p14:tracePt t="9777" x="5708650" y="5613400"/>
          <p14:tracePt t="9777" x="5683250" y="5626100"/>
          <p14:tracePt t="9793" x="5657850" y="5638800"/>
          <p14:tracePt t="9793" x="5632450" y="5645150"/>
          <p14:tracePt t="9810" x="5600700" y="5657850"/>
          <p14:tracePt t="9810" x="5575300" y="5664200"/>
          <p14:tracePt t="9810" x="5549900" y="5670550"/>
          <p14:tracePt t="9829" x="5518150" y="5676900"/>
          <p14:tracePt t="9841" x="5492750" y="5676900"/>
          <p14:tracePt t="9841" x="5429250" y="5689600"/>
          <p14:tracePt t="9861" x="5403850" y="5689600"/>
          <p14:tracePt t="9861" x="5372100" y="5695950"/>
          <p14:tracePt t="9861" x="5346700" y="5702300"/>
          <p14:tracePt t="9880" x="5321300" y="5702300"/>
          <p14:tracePt t="9892" x="5295900" y="5708650"/>
          <p14:tracePt t="9892" x="5270500" y="5708650"/>
          <p14:tracePt t="9892" x="5251450" y="5715000"/>
          <p14:tracePt t="9913" x="5238750" y="5715000"/>
          <p14:tracePt t="9913" x="5219700" y="5715000"/>
          <p14:tracePt t="9928" x="5213350" y="5721350"/>
          <p14:tracePt t="9928" x="5200650" y="5721350"/>
          <p14:tracePt t="9944" x="5194300" y="5721350"/>
          <p14:tracePt t="9944" x="5187950" y="5721350"/>
          <p14:tracePt t="9960" x="5181600" y="5721350"/>
          <p14:tracePt t="9976" x="5175250" y="5715000"/>
          <p14:tracePt t="9992" x="5175250" y="5708650"/>
          <p14:tracePt t="10016" x="5181600" y="5702300"/>
          <p14:tracePt t="10032" x="5187950" y="5695950"/>
          <p14:tracePt t="10046" x="5194300" y="5689600"/>
          <p14:tracePt t="10046" x="5200650" y="5689600"/>
          <p14:tracePt t="10061" x="5213350" y="5683250"/>
          <p14:tracePt t="10061" x="5219700" y="5683250"/>
          <p14:tracePt t="10079" x="5226050" y="5676900"/>
          <p14:tracePt t="10079" x="5232400" y="5670550"/>
          <p14:tracePt t="10095" x="5238750" y="5670550"/>
          <p14:tracePt t="10095" x="5251450" y="5670550"/>
          <p14:tracePt t="10095" x="5257800" y="5664200"/>
          <p14:tracePt t="10114" x="5264150" y="5664200"/>
          <p14:tracePt t="10126" x="5270500" y="5657850"/>
          <p14:tracePt t="10126" x="5276850" y="5651500"/>
          <p14:tracePt t="10145" x="5289550" y="5651500"/>
          <p14:tracePt t="10161" x="5289550" y="5645150"/>
          <p14:tracePt t="10220" x="5283200" y="5645150"/>
          <p14:tracePt t="10240" x="5276850" y="5638800"/>
          <p14:tracePt t="10264" x="5270500" y="5638800"/>
          <p14:tracePt t="10284" x="5270500" y="5632450"/>
          <p14:tracePt t="10308" x="5264150" y="5626100"/>
          <p14:tracePt t="10344" x="5257800" y="5632450"/>
          <p14:tracePt t="10384" x="5251450" y="5632450"/>
          <p14:tracePt t="10420" x="5245100" y="5626100"/>
          <p14:tracePt t="10444" x="5245100" y="5619750"/>
          <p14:tracePt t="10464" x="5238750" y="5619750"/>
          <p14:tracePt t="10488" x="5245100" y="5613400"/>
          <p14:tracePt t="10580" x="5251450" y="5613400"/>
          <p14:tracePt t="10624" x="5257800" y="5619750"/>
          <p14:tracePt t="10660" x="5264150" y="5619750"/>
          <p14:tracePt t="10700" x="5264150" y="5626100"/>
          <p14:tracePt t="10773" x="5264150" y="5619750"/>
          <p14:tracePt t="10824" x="5270500" y="5619750"/>
          <p14:tracePt t="10848" x="5276850" y="5619750"/>
          <p14:tracePt t="10864" x="5283200" y="5613400"/>
          <p14:tracePt t="10881" x="5289550" y="5613400"/>
          <p14:tracePt t="10892" x="5295900" y="5613400"/>
          <p14:tracePt t="10909" x="5302250" y="5607050"/>
          <p14:tracePt t="10924" x="5308600" y="5607050"/>
          <p14:tracePt t="10941" x="5314950" y="5600700"/>
          <p14:tracePt t="10960" x="5321300" y="5594350"/>
          <p14:tracePt t="10992" x="5327650" y="5594350"/>
          <p14:tracePt t="11004" x="5334000" y="5594350"/>
          <p14:tracePt t="11028" x="5334000" y="5588000"/>
          <p14:tracePt t="11064" x="5334000" y="5581650"/>
          <p14:tracePt t="11089" x="5334000" y="5575300"/>
          <p14:tracePt t="11104" x="5334000" y="5568950"/>
          <p14:tracePt t="11120" x="5334000" y="5562600"/>
          <p14:tracePt t="11125" x="5334000" y="5556250"/>
          <p14:tracePt t="11133" x="5334000" y="5549900"/>
          <p14:tracePt t="11133" x="5334000" y="5543550"/>
          <p14:tracePt t="11149" x="5334000" y="5530850"/>
          <p14:tracePt t="11149" x="5334000" y="5524500"/>
          <p14:tracePt t="11165" x="5327650" y="5511800"/>
          <p14:tracePt t="11165" x="5327650" y="5505450"/>
          <p14:tracePt t="11182" x="5327650" y="5492750"/>
          <p14:tracePt t="11182" x="5321300" y="5486400"/>
          <p14:tracePt t="11198" x="5321300" y="5473700"/>
          <p14:tracePt t="11198" x="5321300" y="5461000"/>
          <p14:tracePt t="11198" x="5327650" y="5454650"/>
          <p14:tracePt t="11218" x="5327650" y="5441950"/>
          <p14:tracePt t="11230" x="5334000" y="5435600"/>
          <p14:tracePt t="11230" x="5353050" y="5416550"/>
          <p14:tracePt t="11249" x="5365750" y="5403850"/>
          <p14:tracePt t="11249" x="5378450" y="5397500"/>
          <p14:tracePt t="11265" x="5391150" y="5391150"/>
          <p14:tracePt t="11265" x="5410200" y="5391150"/>
          <p14:tracePt t="11265" x="5429250" y="5391150"/>
          <p14:tracePt t="11285" x="5448300" y="5391150"/>
          <p14:tracePt t="11297" x="5473700" y="5391150"/>
          <p14:tracePt t="11297" x="5518150" y="5403850"/>
          <p14:tracePt t="11315" x="5543550" y="5416550"/>
          <p14:tracePt t="11315" x="5568950" y="5422900"/>
          <p14:tracePt t="11332" x="5594350" y="5435600"/>
          <p14:tracePt t="11332" x="5626100" y="5448300"/>
          <p14:tracePt t="11348" x="5651500" y="5461000"/>
          <p14:tracePt t="11348" x="5708650" y="5480050"/>
          <p14:tracePt t="11366" x="5734050" y="5499100"/>
          <p14:tracePt t="11366" x="5759450" y="5511800"/>
          <p14:tracePt t="11382" x="5778500" y="5530850"/>
          <p14:tracePt t="11382" x="5803900" y="5549900"/>
          <p14:tracePt t="11399" x="5816600" y="5568950"/>
          <p14:tracePt t="11399" x="5835650" y="5588000"/>
          <p14:tracePt t="11415" x="5848350" y="5607050"/>
          <p14:tracePt t="11415" x="5861050" y="5632450"/>
          <p14:tracePt t="11434" x="5873750" y="5670550"/>
          <p14:tracePt t="11434" x="5880100" y="5683250"/>
          <p14:tracePt t="11449" x="5880100" y="5695950"/>
          <p14:tracePt t="11449" x="5886450" y="5708650"/>
          <p14:tracePt t="11466" x="5886450" y="5715000"/>
          <p14:tracePt t="11466" x="5886450" y="5721350"/>
          <p14:tracePt t="11482" x="5886450" y="5727700"/>
          <p14:tracePt t="11497" x="5880100" y="5734050"/>
          <p14:tracePt t="11524" x="5873750" y="5740400"/>
          <p14:tracePt t="11544" x="5867400" y="5746750"/>
          <p14:tracePt t="11560" x="5861050" y="5753100"/>
          <p14:tracePt t="11569" x="5854700" y="5753100"/>
          <p14:tracePt t="11581" x="5848350" y="5759450"/>
          <p14:tracePt t="11581" x="5842000" y="5765800"/>
          <p14:tracePt t="11581" x="5835650" y="5772150"/>
          <p14:tracePt t="11602" x="5829300" y="5778500"/>
          <p14:tracePt t="11602" x="5816600" y="5784850"/>
          <p14:tracePt t="11616" x="5803900" y="5791200"/>
          <p14:tracePt t="11616" x="5797550" y="5797550"/>
          <p14:tracePt t="11633" x="5778500" y="5803900"/>
          <p14:tracePt t="11633" x="5765800" y="5810250"/>
          <p14:tracePt t="11649" x="5753100" y="5822950"/>
          <p14:tracePt t="11649" x="5721350" y="5835650"/>
          <p14:tracePt t="11666" x="5702300" y="5848350"/>
          <p14:tracePt t="11666" x="5676900" y="5854700"/>
          <p14:tracePt t="11683" x="5657850" y="5861050"/>
          <p14:tracePt t="11683" x="5638800" y="5873750"/>
          <p14:tracePt t="11699" x="5613400" y="5880100"/>
          <p14:tracePt t="11699" x="5588000" y="5886450"/>
          <p14:tracePt t="11718" x="5568950" y="5892800"/>
          <p14:tracePt t="11718" x="5518150" y="5899150"/>
          <p14:tracePt t="11734" x="5486400" y="5899150"/>
          <p14:tracePt t="11734" x="5461000" y="5892800"/>
          <p14:tracePt t="11750" x="5435600" y="5886450"/>
          <p14:tracePt t="11750" x="5403850" y="5880100"/>
          <p14:tracePt t="11767" x="5365750" y="5867400"/>
          <p14:tracePt t="11767" x="5334000" y="5848350"/>
          <p14:tracePt t="11767" x="5295900" y="5829300"/>
          <p14:tracePt t="11786" x="5251450" y="5810250"/>
          <p14:tracePt t="11798" x="5207000" y="5778500"/>
          <p14:tracePt t="11798" x="5118100" y="5708650"/>
          <p14:tracePt t="11817" x="5073650" y="5664200"/>
          <p14:tracePt t="11817" x="5022850" y="5613400"/>
          <p14:tracePt t="11834" x="4984750" y="5562600"/>
          <p14:tracePt t="11834" x="4946650" y="5505450"/>
          <p14:tracePt t="11850" x="4914900" y="5448300"/>
          <p14:tracePt t="11850" x="4883150" y="5384800"/>
          <p14:tracePt t="11850" x="4864100" y="5327650"/>
          <p14:tracePt t="11869" x="4851400" y="5264150"/>
          <p14:tracePt t="11882" x="4845050" y="5200650"/>
          <p14:tracePt t="11882" x="4845050" y="5143500"/>
          <p14:tracePt t="11902" x="4870450" y="5022850"/>
          <p14:tracePt t="11902" x="4889500" y="4959350"/>
          <p14:tracePt t="11917" x="4921250" y="4895850"/>
          <p14:tracePt t="11917" x="4959350" y="4838700"/>
          <p14:tracePt t="11934" x="5003800" y="4775200"/>
          <p14:tracePt t="11934" x="5054600" y="4718050"/>
          <p14:tracePt t="11951" x="5111750" y="4667250"/>
          <p14:tracePt t="11951" x="5245100" y="4572000"/>
          <p14:tracePt t="11967" x="5314950" y="4527550"/>
          <p14:tracePt t="11967" x="5391150" y="4489450"/>
          <p14:tracePt t="11985" x="5473700" y="4457700"/>
          <p14:tracePt t="11985" x="5562600" y="4425950"/>
          <p14:tracePt t="12001" x="5651500" y="4400550"/>
          <p14:tracePt t="12001" x="5740400" y="4381500"/>
          <p14:tracePt t="12018" x="5829300" y="4368800"/>
          <p14:tracePt t="12018" x="6013450" y="4368800"/>
          <p14:tracePt t="12035" x="6102350" y="4381500"/>
          <p14:tracePt t="12035" x="6184900" y="4400550"/>
          <p14:tracePt t="12051" x="6273800" y="4425950"/>
          <p14:tracePt t="12051" x="6350000" y="4457700"/>
          <p14:tracePt t="12068" x="6426200" y="4495800"/>
          <p14:tracePt t="12068" x="6496050" y="4533900"/>
          <p14:tracePt t="12085" x="6623050" y="4610100"/>
          <p14:tracePt t="12085" x="6680200" y="4648200"/>
          <p14:tracePt t="12103" x="6724650" y="4686300"/>
          <p14:tracePt t="12103" x="6762750" y="4718050"/>
          <p14:tracePt t="12118" x="6794500" y="4756150"/>
          <p14:tracePt t="12118" x="6813550" y="4794250"/>
          <p14:tracePt t="12135" x="6832600" y="4832350"/>
          <p14:tracePt t="12135" x="6838950" y="4876800"/>
          <p14:tracePt t="12135" x="6838950" y="4921250"/>
          <p14:tracePt t="12154" x="6838950" y="4965700"/>
          <p14:tracePt t="12166" x="6832600" y="5010150"/>
          <p14:tracePt t="12166" x="6800850" y="5092700"/>
          <p14:tracePt t="12186" x="6788150" y="5137150"/>
          <p14:tracePt t="12186" x="6769100" y="5168900"/>
          <p14:tracePt t="12202" x="6750050" y="5200650"/>
          <p14:tracePt t="12202" x="6731000" y="5232400"/>
          <p14:tracePt t="12202" x="6705600" y="5257800"/>
          <p14:tracePt t="12222" x="6686550" y="5283200"/>
          <p14:tracePt t="12233" x="6661150" y="5308600"/>
          <p14:tracePt t="12233" x="6635750" y="5327650"/>
          <p14:tracePt t="12233" x="6610350" y="5346700"/>
          <p14:tracePt t="12255" x="6584950" y="5365750"/>
          <p14:tracePt t="12255" x="6559550" y="5384800"/>
          <p14:tracePt t="12269" x="6534150" y="5397500"/>
          <p14:tracePt t="12269" x="6508750" y="5410200"/>
          <p14:tracePt t="12286" x="6489700" y="5422900"/>
          <p14:tracePt t="12286" x="6470650" y="5435600"/>
          <p14:tracePt t="12302" x="6451600" y="5441950"/>
          <p14:tracePt t="12302" x="6432550" y="5448300"/>
          <p14:tracePt t="12319" x="6419850" y="5454650"/>
          <p14:tracePt t="12319" x="6394450" y="5467350"/>
          <p14:tracePt t="12335" x="6381750" y="5473700"/>
          <p14:tracePt t="12335" x="6369050" y="5480050"/>
          <p14:tracePt t="12352" x="6356350" y="5486400"/>
          <p14:tracePt t="12352" x="6350000" y="5492750"/>
          <p14:tracePt t="12368" x="6337300" y="5499100"/>
          <p14:tracePt t="12368" x="6311900" y="5511800"/>
          <p14:tracePt t="12386" x="6299200" y="5518150"/>
          <p14:tracePt t="12386" x="6286500" y="5524500"/>
          <p14:tracePt t="12402" x="6280150" y="5530850"/>
          <p14:tracePt t="12402" x="6267450" y="5530850"/>
          <p14:tracePt t="12419" x="6254750" y="5537200"/>
          <p14:tracePt t="12419" x="6248400" y="5543550"/>
          <p14:tracePt t="12436" x="6235700" y="5549900"/>
          <p14:tracePt t="12436" x="6216650" y="5562600"/>
          <p14:tracePt t="12454" x="6203950" y="5568950"/>
          <p14:tracePt t="12454" x="6184900" y="5581650"/>
          <p14:tracePt t="12470" x="6172200" y="5588000"/>
          <p14:tracePt t="12470" x="6153150" y="5600700"/>
          <p14:tracePt t="12486" x="6134100" y="5607050"/>
          <p14:tracePt t="12486" x="6108700" y="5619750"/>
          <p14:tracePt t="12486" x="6089650" y="5632450"/>
          <p14:tracePt t="12506" x="6064250" y="5645150"/>
          <p14:tracePt t="12517" x="6045200" y="5657850"/>
          <p14:tracePt t="12517" x="6007100" y="5676900"/>
          <p14:tracePt t="12538" x="5981700" y="5689600"/>
          <p14:tracePt t="12538" x="5962650" y="5702300"/>
          <p14:tracePt t="12554" x="5943600" y="5715000"/>
          <p14:tracePt t="12554" x="5930900" y="5727700"/>
          <p14:tracePt t="12570" x="5911850" y="5740400"/>
          <p14:tracePt t="12570" x="5892800" y="5753100"/>
          <p14:tracePt t="12586" x="5880100" y="5772150"/>
          <p14:tracePt t="12586" x="5867400" y="5784850"/>
          <p14:tracePt t="12586" x="5854700" y="5797550"/>
          <p14:tracePt t="12605" x="5842000" y="5810250"/>
          <p14:tracePt t="12618" x="5829300" y="5822950"/>
          <p14:tracePt t="12618" x="5810250" y="5848350"/>
          <p14:tracePt t="12636" x="5803900" y="5861050"/>
          <p14:tracePt t="12636" x="5797550" y="5873750"/>
          <p14:tracePt t="12653" x="5791200" y="5886450"/>
          <p14:tracePt t="12653" x="5778500" y="5899150"/>
          <p14:tracePt t="12670" x="5772150" y="5911850"/>
          <p14:tracePt t="12670" x="5746750" y="5937250"/>
          <p14:tracePt t="12687" x="5734050" y="5943600"/>
          <p14:tracePt t="12687" x="5715000" y="5956300"/>
          <p14:tracePt t="12704" x="5702300" y="5969000"/>
          <p14:tracePt t="12704" x="5683250" y="5975350"/>
          <p14:tracePt t="12721" x="5657850" y="5988050"/>
          <p14:tracePt t="12721" x="5638800" y="5994400"/>
          <p14:tracePt t="12736" x="5613400" y="6007100"/>
          <p14:tracePt t="12736" x="5549900" y="6032500"/>
          <p14:tracePt t="12754" x="5518150" y="6038850"/>
          <p14:tracePt t="12754" x="5486400" y="6051550"/>
          <p14:tracePt t="12770" x="5448300" y="6057900"/>
          <p14:tracePt t="12770" x="5410200" y="6070600"/>
          <p14:tracePt t="12787" x="5372100" y="6076950"/>
          <p14:tracePt t="12787" x="5327650" y="6083300"/>
          <p14:tracePt t="12787" x="5289550" y="6089650"/>
          <p14:tracePt t="12806" x="5245100" y="6096000"/>
          <p14:tracePt t="12818" x="5200650" y="6102350"/>
          <p14:tracePt t="12818" x="5111750" y="6108700"/>
          <p14:tracePt t="12837" x="5067300" y="6108700"/>
          <p14:tracePt t="12837" x="5022850" y="6102350"/>
          <p14:tracePt t="12855" x="4978400" y="6102350"/>
          <p14:tracePt t="12855" x="4933950" y="6096000"/>
          <p14:tracePt t="12870" x="4889500" y="6083300"/>
          <p14:tracePt t="12870" x="4845050" y="6076950"/>
          <p14:tracePt t="12870" x="4800600" y="6057900"/>
          <p14:tracePt t="12889" x="4756150" y="6045200"/>
          <p14:tracePt t="12902" x="4718050" y="6026150"/>
          <p14:tracePt t="12902" x="4635500" y="5981700"/>
          <p14:tracePt t="12922" x="4597400" y="5949950"/>
          <p14:tracePt t="12922" x="4565650" y="5924550"/>
          <p14:tracePt t="12937" x="4527550" y="5892800"/>
          <p14:tracePt t="12937" x="4495800" y="5861050"/>
          <p14:tracePt t="12937" x="4470400" y="5829300"/>
          <p14:tracePt t="12957" x="4438650" y="5791200"/>
          <p14:tracePt t="12969" x="4413250" y="5753100"/>
          <p14:tracePt t="12969" x="4368800" y="5664200"/>
          <p14:tracePt t="12988" x="4349750" y="5619750"/>
          <p14:tracePt t="12988" x="4337050" y="5562600"/>
          <p14:tracePt t="13005" x="4324350" y="5505450"/>
          <p14:tracePt t="13005" x="4318000" y="5441950"/>
          <p14:tracePt t="13021" x="4318000" y="5378450"/>
          <p14:tracePt t="13021" x="4318000" y="5308600"/>
          <p14:tracePt t="13038" x="4324350" y="5238750"/>
          <p14:tracePt t="13038" x="4349750" y="5092700"/>
          <p14:tracePt t="13055" x="4375150" y="5029200"/>
          <p14:tracePt t="13055" x="4394200" y="4965700"/>
          <p14:tracePt t="13071" x="4425950" y="4902200"/>
          <p14:tracePt t="13071" x="4457700" y="4845050"/>
          <p14:tracePt t="13088" x="4489450" y="4794250"/>
          <p14:tracePt t="13088" x="4572000" y="4699000"/>
          <p14:tracePt t="13106" x="4622800" y="4654550"/>
          <p14:tracePt t="13106" x="4667250" y="4610100"/>
          <p14:tracePt t="13122" x="4724400" y="4565650"/>
          <p14:tracePt t="13122" x="4781550" y="4521200"/>
          <p14:tracePt t="13138" x="4845050" y="4483100"/>
          <p14:tracePt t="13138" x="4914900" y="4445000"/>
          <p14:tracePt t="13155" x="4984750" y="4413250"/>
          <p14:tracePt t="13155" x="5060950" y="4381500"/>
          <p14:tracePt t="13155" x="5137150" y="4356100"/>
          <p14:tracePt t="13174" x="5219700" y="4337050"/>
          <p14:tracePt t="13186" x="5308600" y="4324350"/>
          <p14:tracePt t="13186" x="5486400" y="4305300"/>
          <p14:tracePt t="13206" x="5575300" y="4298950"/>
          <p14:tracePt t="13206" x="5664200" y="4298950"/>
          <p14:tracePt t="13222" x="5759450" y="4292600"/>
          <p14:tracePt t="13222" x="5854700" y="4292600"/>
          <p14:tracePt t="13238" x="5943600" y="4298950"/>
          <p14:tracePt t="13238" x="6038850" y="4305300"/>
          <p14:tracePt t="13255" x="6127750" y="4311650"/>
          <p14:tracePt t="13255" x="6210300" y="4324350"/>
          <p14:tracePt t="13255" x="6299200" y="4337050"/>
          <p14:tracePt t="13274" x="6381750" y="4356100"/>
          <p14:tracePt t="13274" x="6470650" y="4375150"/>
          <p14:tracePt t="13289" x="6546850" y="4400550"/>
          <p14:tracePt t="13289" x="6629400" y="4432300"/>
          <p14:tracePt t="13305" x="6705600" y="4464050"/>
          <p14:tracePt t="13305" x="6781800" y="4495800"/>
          <p14:tracePt t="13322" x="6851650" y="4533900"/>
          <p14:tracePt t="13322" x="6915150" y="4572000"/>
          <p14:tracePt t="13339" x="6978650" y="4610100"/>
          <p14:tracePt t="13339" x="7092950" y="4699000"/>
          <p14:tracePt t="13356" x="7143750" y="4743450"/>
          <p14:tracePt t="13356" x="7188200" y="4787900"/>
          <p14:tracePt t="13372" x="7226300" y="4838700"/>
          <p14:tracePt t="13372" x="7264400" y="4895850"/>
          <p14:tracePt t="13389" x="7296150" y="4946650"/>
          <p14:tracePt t="13389" x="7340600" y="5054600"/>
          <p14:tracePt t="13406" x="7353300" y="5105400"/>
          <p14:tracePt t="13406" x="7359650" y="5156200"/>
          <p14:tracePt t="13422" x="7353300" y="5207000"/>
          <p14:tracePt t="13422" x="7346950" y="5251450"/>
          <p14:tracePt t="13439" x="7334250" y="5295900"/>
          <p14:tracePt t="13439" x="7315200" y="5340350"/>
          <p14:tracePt t="13455" x="7289800" y="5378450"/>
          <p14:tracePt t="13455" x="7226300" y="5461000"/>
          <p14:tracePt t="13474" x="7188200" y="5499100"/>
          <p14:tracePt t="13474" x="7143750" y="5537200"/>
          <p14:tracePt t="13489" x="7099300" y="5568950"/>
          <p14:tracePt t="13489" x="7054850" y="5607050"/>
          <p14:tracePt t="13506" x="7004050" y="5638800"/>
          <p14:tracePt t="13506" x="6953250" y="5676900"/>
          <p14:tracePt t="13523" x="6896100" y="5708650"/>
          <p14:tracePt t="13523" x="6845300" y="5734050"/>
          <p14:tracePt t="13523" x="6788150" y="5765800"/>
          <p14:tracePt t="13542" x="6731000" y="5797550"/>
          <p14:tracePt t="13554" x="6673850" y="5822950"/>
          <p14:tracePt t="13554" x="6559550" y="5873750"/>
          <p14:tracePt t="13574" x="6502400" y="5892800"/>
          <p14:tracePt t="13574" x="6451600" y="5911850"/>
          <p14:tracePt t="13589" x="6394450" y="5930900"/>
          <p14:tracePt t="13589" x="6337300" y="5949950"/>
          <p14:tracePt t="13606" x="6280150" y="5962650"/>
          <p14:tracePt t="13606" x="6223000" y="5975350"/>
          <p14:tracePt t="13623" x="6172200" y="5988050"/>
          <p14:tracePt t="13623" x="6115050" y="5994400"/>
          <p14:tracePt t="13623" x="6064250" y="6007100"/>
          <p14:tracePt t="13642" x="6013450" y="6013450"/>
          <p14:tracePt t="13642" x="5962650" y="6019800"/>
          <p14:tracePt t="13656" x="5918200" y="6026150"/>
          <p14:tracePt t="13656" x="5873750" y="6026150"/>
          <p14:tracePt t="13674" x="5829300" y="6026150"/>
          <p14:tracePt t="13674" x="5791200" y="6026150"/>
          <p14:tracePt t="13690" x="5753100" y="6026150"/>
          <p14:tracePt t="13690" x="5683250" y="6019800"/>
          <p14:tracePt t="13708" x="5645150" y="6013450"/>
          <p14:tracePt t="13708" x="5613400" y="6007100"/>
          <p14:tracePt t="13723" x="5588000" y="6007100"/>
          <p14:tracePt t="13723" x="5556250" y="6000750"/>
          <p14:tracePt t="13741" x="5530850" y="5994400"/>
          <p14:tracePt t="13741" x="5511800" y="5988050"/>
          <p14:tracePt t="13757" x="5492750" y="5988050"/>
          <p14:tracePt t="13757" x="5454650" y="5975350"/>
          <p14:tracePt t="13774" x="5441950" y="5969000"/>
          <p14:tracePt t="13774" x="5435600" y="5962650"/>
          <p14:tracePt t="13790" x="5422900" y="5956300"/>
          <p14:tracePt t="13790" x="5416550" y="5949950"/>
          <p14:tracePt t="13807" x="5403850" y="5943600"/>
          <p14:tracePt t="13807" x="5397500" y="5937250"/>
          <p14:tracePt t="13807" x="5391150" y="5930900"/>
          <p14:tracePt t="13826" x="5384800" y="5918200"/>
          <p14:tracePt t="13838" x="5378450" y="5911850"/>
          <p14:tracePt t="13838" x="5359400" y="5892800"/>
          <p14:tracePt t="13858" x="5346700" y="5873750"/>
          <p14:tracePt t="13858" x="5334000" y="5861050"/>
          <p14:tracePt t="13874" x="5327650" y="5842000"/>
          <p14:tracePt t="13874" x="5321300" y="5822950"/>
          <p14:tracePt t="13890" x="5308600" y="5797550"/>
          <p14:tracePt t="13890" x="5295900" y="5772150"/>
          <p14:tracePt t="13890" x="5283200" y="5740400"/>
          <p14:tracePt t="13910" x="5270500" y="5715000"/>
          <p14:tracePt t="13922" x="5251450" y="5683250"/>
          <p14:tracePt t="13922" x="5238750" y="56451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lstStyle/>
          <a:p>
            <a:r>
              <a:rPr lang="ja-JP" altLang="en-US"/>
              <a:t>主効果と交互作用の分散の比較</a:t>
            </a:r>
          </a:p>
        </p:txBody>
      </p:sp>
      <p:sp>
        <p:nvSpPr>
          <p:cNvPr id="642051" name="Text Box 3"/>
          <p:cNvSpPr txBox="1">
            <a:spLocks noChangeArrowheads="1"/>
          </p:cNvSpPr>
          <p:nvPr/>
        </p:nvSpPr>
        <p:spPr bwMode="auto">
          <a:xfrm>
            <a:off x="928662" y="1214422"/>
            <a:ext cx="7788275" cy="822325"/>
          </a:xfrm>
          <a:prstGeom prst="rect">
            <a:avLst/>
          </a:prstGeom>
          <a:noFill/>
          <a:ln w="38100">
            <a:noFill/>
            <a:miter lim="800000"/>
            <a:headEnd/>
            <a:tailEnd/>
          </a:ln>
          <a:effectLst/>
        </p:spPr>
        <p:txBody>
          <a:bodyPr>
            <a:spAutoFit/>
          </a:bodyPr>
          <a:lstStyle/>
          <a:p>
            <a:r>
              <a:rPr lang="ja-JP" altLang="en-US"/>
              <a:t>交互作用が有意であったときは，交互作用の分散と主効果の分散の大きさを比較する</a:t>
            </a:r>
          </a:p>
        </p:txBody>
      </p:sp>
      <p:sp>
        <p:nvSpPr>
          <p:cNvPr id="642052" name="Text Box 4"/>
          <p:cNvSpPr txBox="1">
            <a:spLocks noChangeArrowheads="1"/>
          </p:cNvSpPr>
          <p:nvPr/>
        </p:nvSpPr>
        <p:spPr bwMode="auto">
          <a:xfrm>
            <a:off x="471462" y="2281222"/>
            <a:ext cx="8397875" cy="822325"/>
          </a:xfrm>
          <a:prstGeom prst="rect">
            <a:avLst/>
          </a:prstGeom>
          <a:noFill/>
          <a:ln w="38100">
            <a:noFill/>
            <a:miter lim="800000"/>
            <a:headEnd/>
            <a:tailEnd/>
          </a:ln>
          <a:effectLst/>
        </p:spPr>
        <p:txBody>
          <a:bodyPr>
            <a:spAutoFit/>
          </a:bodyPr>
          <a:lstStyle/>
          <a:p>
            <a:r>
              <a:rPr lang="ja-JP" altLang="en-US"/>
              <a:t>１．交互作用の分散が主効果の分散と同じくらいか，それより大きい場合</a:t>
            </a:r>
          </a:p>
        </p:txBody>
      </p:sp>
      <p:sp>
        <p:nvSpPr>
          <p:cNvPr id="642053" name="Text Box 5"/>
          <p:cNvSpPr txBox="1">
            <a:spLocks noChangeArrowheads="1"/>
          </p:cNvSpPr>
          <p:nvPr/>
        </p:nvSpPr>
        <p:spPr bwMode="auto">
          <a:xfrm>
            <a:off x="1004862" y="3348022"/>
            <a:ext cx="7204075" cy="822325"/>
          </a:xfrm>
          <a:prstGeom prst="rect">
            <a:avLst/>
          </a:prstGeom>
          <a:noFill/>
          <a:ln w="38100">
            <a:noFill/>
            <a:miter lim="800000"/>
            <a:headEnd/>
            <a:tailEnd/>
          </a:ln>
          <a:effectLst/>
        </p:spPr>
        <p:txBody>
          <a:bodyPr wrap="none">
            <a:spAutoFit/>
          </a:bodyPr>
          <a:lstStyle/>
          <a:p>
            <a:r>
              <a:rPr lang="ja-JP" altLang="en-US"/>
              <a:t>主効果を単独で評価することは意味がない</a:t>
            </a:r>
          </a:p>
          <a:p>
            <a:r>
              <a:rPr lang="ja-JP" altLang="en-US"/>
              <a:t>グラフを書いて，処理を組み合わせたときの効果をみる</a:t>
            </a:r>
          </a:p>
        </p:txBody>
      </p:sp>
      <p:sp>
        <p:nvSpPr>
          <p:cNvPr id="642054" name="Text Box 6"/>
          <p:cNvSpPr txBox="1">
            <a:spLocks noChangeArrowheads="1"/>
          </p:cNvSpPr>
          <p:nvPr/>
        </p:nvSpPr>
        <p:spPr bwMode="auto">
          <a:xfrm>
            <a:off x="487337" y="4470384"/>
            <a:ext cx="7723188" cy="457200"/>
          </a:xfrm>
          <a:prstGeom prst="rect">
            <a:avLst/>
          </a:prstGeom>
          <a:noFill/>
          <a:ln w="38100">
            <a:noFill/>
            <a:miter lim="800000"/>
            <a:headEnd/>
            <a:tailEnd/>
          </a:ln>
          <a:effectLst/>
        </p:spPr>
        <p:txBody>
          <a:bodyPr wrap="none">
            <a:spAutoFit/>
          </a:bodyPr>
          <a:lstStyle/>
          <a:p>
            <a:r>
              <a:rPr lang="ja-JP" altLang="en-US"/>
              <a:t>２．交互作用の分散が主効果の分散よりもかなり小さいとき</a:t>
            </a:r>
          </a:p>
        </p:txBody>
      </p:sp>
      <p:sp>
        <p:nvSpPr>
          <p:cNvPr id="642055" name="Text Box 7"/>
          <p:cNvSpPr txBox="1">
            <a:spLocks noChangeArrowheads="1"/>
          </p:cNvSpPr>
          <p:nvPr/>
        </p:nvSpPr>
        <p:spPr bwMode="auto">
          <a:xfrm>
            <a:off x="944537" y="5079984"/>
            <a:ext cx="7864475" cy="822325"/>
          </a:xfrm>
          <a:prstGeom prst="rect">
            <a:avLst/>
          </a:prstGeom>
          <a:noFill/>
          <a:ln w="38100">
            <a:noFill/>
            <a:miter lim="800000"/>
            <a:headEnd/>
            <a:tailEnd/>
          </a:ln>
          <a:effectLst/>
        </p:spPr>
        <p:txBody>
          <a:bodyPr>
            <a:spAutoFit/>
          </a:bodyPr>
          <a:lstStyle/>
          <a:p>
            <a:r>
              <a:rPr lang="ja-JP" altLang="en-US"/>
              <a:t>主効果を単独で評価してもよく，そのうえでどのような交互作用があるかを調べる（グラフをかくなど）</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585571288"/>
      </p:ext>
    </p:extLst>
  </p:cSld>
  <p:clrMapOvr>
    <a:masterClrMapping/>
  </p:clrMapOvr>
  <mc:AlternateContent xmlns:mc="http://schemas.openxmlformats.org/markup-compatibility/2006">
    <mc:Choice xmlns:p14="http://schemas.microsoft.com/office/powerpoint/2010/main" Requires="p14">
      <p:transition spd="slow" p14:dur="2000" advTm="171024"/>
    </mc:Choice>
    <mc:Fallback>
      <p:transition spd="slow" advTm="1710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46" x="2901950" y="1879600"/>
          <p14:tracePt t="3014" x="2908300" y="1873250"/>
          <p14:tracePt t="3020" x="2921000" y="1866900"/>
          <p14:tracePt t="3030" x="2933700" y="1860550"/>
          <p14:tracePt t="3030" x="2940050" y="1847850"/>
          <p14:tracePt t="3046" x="2959100" y="1835150"/>
          <p14:tracePt t="3046" x="2965450" y="1822450"/>
          <p14:tracePt t="3063" x="2978150" y="1809750"/>
          <p14:tracePt t="3063" x="2984500" y="1797050"/>
          <p14:tracePt t="3078" x="2990850" y="1784350"/>
          <p14:tracePt t="3078" x="2990850" y="1771650"/>
          <p14:tracePt t="3095" x="2997200" y="1752600"/>
          <p14:tracePt t="3095" x="2997200" y="1739900"/>
          <p14:tracePt t="3095" x="2997200" y="1727200"/>
          <p14:tracePt t="3114" x="2997200" y="1720850"/>
          <p14:tracePt t="3114" x="2997200" y="1708150"/>
          <p14:tracePt t="3129" x="2997200" y="1701800"/>
          <p14:tracePt t="3129" x="2997200" y="1695450"/>
          <p14:tracePt t="3145" x="2997200" y="1689100"/>
          <p14:tracePt t="3145" x="2997200" y="1682750"/>
          <p14:tracePt t="3162" x="3003550" y="1676400"/>
          <p14:tracePt t="3162" x="3003550" y="1663700"/>
          <p14:tracePt t="3179" x="3003550" y="1651000"/>
          <p14:tracePt t="3179" x="3009900" y="1625600"/>
          <p14:tracePt t="3195" x="3016250" y="1612900"/>
          <p14:tracePt t="3195" x="3022600" y="1593850"/>
          <p14:tracePt t="3212" x="3022600" y="1581150"/>
          <p14:tracePt t="3212" x="3028950" y="1562100"/>
          <p14:tracePt t="3229" x="3028950" y="1543050"/>
          <p14:tracePt t="3229" x="3035300" y="1517650"/>
          <p14:tracePt t="3247" x="3035300" y="1504950"/>
          <p14:tracePt t="3247" x="3035300" y="1492250"/>
          <p14:tracePt t="3262" x="3035300" y="1485900"/>
          <p14:tracePt t="3262" x="3035300" y="1473200"/>
          <p14:tracePt t="3279" x="3035300" y="1466850"/>
          <p14:tracePt t="3279" x="3035300" y="1460500"/>
          <p14:tracePt t="3296" x="3035300" y="1454150"/>
          <p14:tracePt t="3296" x="3035300" y="1441450"/>
          <p14:tracePt t="3315" x="3035300" y="1435100"/>
          <p14:tracePt t="3328" x="3028950" y="1435100"/>
          <p14:tracePt t="3353" x="3022600" y="1441450"/>
          <p14:tracePt t="3361" x="3016250" y="1447800"/>
          <p14:tracePt t="3361" x="3009900" y="1454150"/>
          <p14:tracePt t="3361" x="3003550" y="1460500"/>
          <p14:tracePt t="3382" x="2990850" y="1473200"/>
          <p14:tracePt t="3394" x="2978150" y="1485900"/>
          <p14:tracePt t="3394" x="2965450" y="1498600"/>
          <p14:tracePt t="3414" x="2940050" y="1524000"/>
          <p14:tracePt t="3414" x="2927350" y="1536700"/>
          <p14:tracePt t="3430" x="2914650" y="1549400"/>
          <p14:tracePt t="3430" x="2901950" y="1562100"/>
          <p14:tracePt t="3446" x="2889250" y="1574800"/>
          <p14:tracePt t="3446" x="2876550" y="1581150"/>
          <p14:tracePt t="3463" x="2870200" y="1593850"/>
          <p14:tracePt t="3463" x="2863850" y="1606550"/>
          <p14:tracePt t="3463" x="2851150" y="1619250"/>
          <p14:tracePt t="3482" x="2844800" y="1631950"/>
          <p14:tracePt t="3482" x="2838450" y="1644650"/>
          <p14:tracePt t="3496" x="2832100" y="1657350"/>
          <p14:tracePt t="3496" x="2825750" y="1670050"/>
          <p14:tracePt t="3514" x="2819400" y="1676400"/>
          <p14:tracePt t="3514" x="2813050" y="1689100"/>
          <p14:tracePt t="3531" x="2806700" y="1701800"/>
          <p14:tracePt t="3531" x="2794000" y="1720850"/>
          <p14:tracePt t="3547" x="2794000" y="1727200"/>
          <p14:tracePt t="3547" x="2787650" y="1727200"/>
          <p14:tracePt t="3563" x="2787650" y="1733550"/>
          <p14:tracePt t="3579" x="2781300" y="1739900"/>
          <p14:tracePt t="3595" x="2781300" y="1746250"/>
          <p14:tracePt t="3595" x="2774950" y="1746250"/>
          <p14:tracePt t="3614" x="2768600" y="1746250"/>
          <p14:tracePt t="3629" x="2755900" y="1746250"/>
          <p14:tracePt t="3645" x="2749550" y="1746250"/>
          <p14:tracePt t="3662" x="2743200" y="1746250"/>
          <p14:tracePt t="3678" x="2736850" y="1746250"/>
          <p14:tracePt t="3678" x="2730500" y="1746250"/>
          <p14:tracePt t="3698" x="2724150" y="1752600"/>
          <p14:tracePt t="3698" x="2717800" y="1752600"/>
          <p14:tracePt t="3714" x="2711450" y="1752600"/>
          <p14:tracePt t="3714" x="2705100" y="1758950"/>
          <p14:tracePt t="3731" x="2692400" y="1758950"/>
          <p14:tracePt t="3731" x="2686050" y="1765300"/>
          <p14:tracePt t="3731" x="2679700" y="1765300"/>
          <p14:tracePt t="3750" x="2673350" y="1771650"/>
          <p14:tracePt t="3762" x="2667000" y="1771650"/>
          <p14:tracePt t="3779" x="2660650" y="1778000"/>
          <p14:tracePt t="3779" x="2654300" y="1778000"/>
          <p14:tracePt t="3798" x="2647950" y="1784350"/>
          <p14:tracePt t="3813" x="2641600" y="1784350"/>
          <p14:tracePt t="3829" x="2635250" y="1790700"/>
          <p14:tracePt t="3846" x="2635250" y="1784350"/>
          <p14:tracePt t="3885" x="2635250" y="1778000"/>
          <p14:tracePt t="3902" x="2628900" y="1771650"/>
          <p14:tracePt t="3929" x="2628900" y="1778000"/>
          <p14:tracePt t="3966" x="2622550" y="1771650"/>
          <p14:tracePt t="4005" x="2616200" y="1771650"/>
          <p14:tracePt t="4021" x="2609850" y="1778000"/>
          <p14:tracePt t="4033" x="2603500" y="1784350"/>
          <p14:tracePt t="4049" x="2597150" y="1784350"/>
          <p14:tracePt t="4082" x="2597150" y="1790700"/>
          <p14:tracePt t="4102" x="2597150" y="1797050"/>
          <p14:tracePt t="4125" x="2597150" y="1803400"/>
          <p14:tracePt t="4153" x="2603500" y="1809750"/>
          <p14:tracePt t="4193" x="2597150" y="1809750"/>
          <p14:tracePt t="4213" x="2590800" y="1816100"/>
          <p14:tracePt t="4237" x="2584450" y="1822450"/>
          <p14:tracePt t="4253" x="2578100" y="1828800"/>
          <p14:tracePt t="4266" x="2571750" y="1835150"/>
          <p14:tracePt t="4289" x="2565400" y="1835150"/>
          <p14:tracePt t="4297" x="2559050" y="1841500"/>
          <p14:tracePt t="4313" x="2546350" y="1841500"/>
          <p14:tracePt t="4325" x="2540000" y="1841500"/>
          <p14:tracePt t="4341" x="2533650" y="1847850"/>
          <p14:tracePt t="4358" x="2527300" y="1854200"/>
          <p14:tracePt t="4381" x="2527300" y="1860550"/>
          <p14:tracePt t="4401" x="2527300" y="1866900"/>
          <p14:tracePt t="4433" x="2527300" y="1873250"/>
          <p14:tracePt t="4453" x="2520950" y="1879600"/>
          <p14:tracePt t="4485" x="2527300" y="1879600"/>
          <p14:tracePt t="4537" x="2527300" y="1885950"/>
          <p14:tracePt t="4565" x="2520950" y="1892300"/>
          <p14:tracePt t="4589" x="2514600" y="1898650"/>
          <p14:tracePt t="4606" x="2508250" y="1898650"/>
          <p14:tracePt t="4621" x="2501900" y="1898650"/>
          <p14:tracePt t="4633" x="2495550" y="1898650"/>
          <p14:tracePt t="4657" x="2495550" y="1905000"/>
          <p14:tracePt t="4673" x="2489200" y="1917700"/>
          <p14:tracePt t="4709" x="2482850" y="1917700"/>
          <p14:tracePt t="4733" x="2489200" y="1924050"/>
          <p14:tracePt t="4745" x="2482850" y="1930400"/>
          <p14:tracePt t="4761" x="2482850" y="1924050"/>
          <p14:tracePt t="4829" x="2476500" y="1924050"/>
          <p14:tracePt t="4913" x="2470150" y="1930400"/>
          <p14:tracePt t="4933" x="2457450" y="1936750"/>
          <p14:tracePt t="4958" x="2457450" y="1943100"/>
          <p14:tracePt t="4981" x="2451100" y="1949450"/>
          <p14:tracePt t="4986" x="2451100" y="1955800"/>
          <p14:tracePt t="5002" x="2444750" y="1955800"/>
          <p14:tracePt t="5018" x="2438400" y="1962150"/>
          <p14:tracePt t="5034" x="2432050" y="1968500"/>
          <p14:tracePt t="5034" x="2425700" y="1968500"/>
          <p14:tracePt t="5054" x="2425700" y="1974850"/>
          <p14:tracePt t="5067" x="2419350" y="1981200"/>
          <p14:tracePt t="5093" x="2419350" y="1987550"/>
          <p14:tracePt t="5105" x="2413000" y="1993900"/>
          <p14:tracePt t="5129" x="2419350" y="1993900"/>
          <p14:tracePt t="5153" x="2425700" y="1993900"/>
          <p14:tracePt t="5165" x="2432050" y="1993900"/>
          <p14:tracePt t="5189" x="2438400" y="2000250"/>
          <p14:tracePt t="5226" x="2438400" y="2006600"/>
          <p14:tracePt t="5241" x="2444750" y="2012950"/>
          <p14:tracePt t="5257" x="2444750" y="2019300"/>
          <p14:tracePt t="5281" x="2451100" y="2025650"/>
          <p14:tracePt t="5294" x="2457450" y="2019300"/>
          <p14:tracePt t="5333" x="2463800" y="2012950"/>
          <p14:tracePt t="5345" x="2463800" y="2006600"/>
          <p14:tracePt t="5354" x="2470150" y="2000250"/>
          <p14:tracePt t="5369" x="2470150" y="1993900"/>
          <p14:tracePt t="5369" x="2476500" y="1993900"/>
          <p14:tracePt t="5387" x="2476500" y="1981200"/>
          <p14:tracePt t="5414" x="2476500" y="1974850"/>
          <p14:tracePt t="5453" x="2476500" y="1981200"/>
          <p14:tracePt t="5498" x="2470150" y="1981200"/>
          <p14:tracePt t="5541" x="2463800" y="1981200"/>
          <p14:tracePt t="5585" x="2470150" y="2012950"/>
          <p14:tracePt t="5686" x="2470150" y="2006600"/>
          <p14:tracePt t="5701" x="2463800" y="1968500"/>
          <p14:tracePt t="5746" x="2457450" y="1968500"/>
          <p14:tracePt t="5762" x="2457450" y="1974850"/>
          <p14:tracePt t="5814" x="2451100" y="1974850"/>
          <p14:tracePt t="5850" x="2451100" y="1936750"/>
          <p14:tracePt t="5865" x="2444750" y="1936750"/>
          <p14:tracePt t="5885" x="2438400" y="1898650"/>
          <p14:tracePt t="5910" x="2438400" y="1892300"/>
          <p14:tracePt t="5918" x="2432050" y="1898650"/>
          <p14:tracePt t="5941" x="2432050" y="1936750"/>
          <p14:tracePt t="5954" x="2432050" y="1943100"/>
          <p14:tracePt t="5978" x="2432050" y="1974850"/>
          <p14:tracePt t="6362" x="2425700" y="2000250"/>
          <p14:tracePt t="6370" x="2425700" y="1993900"/>
          <p14:tracePt t="6385" x="2425700" y="1987550"/>
          <p14:tracePt t="6406" x="2425700" y="1981200"/>
          <p14:tracePt t="6422" x="2432050" y="2019300"/>
          <p14:tracePt t="6735" x="2444750" y="2012950"/>
          <p14:tracePt t="6786" x="2451100" y="2006600"/>
          <p14:tracePt t="6798" x="2444750" y="1962150"/>
          <p14:tracePt t="6821" x="2444750" y="1955800"/>
          <p14:tracePt t="6837" x="2444750" y="1924050"/>
          <p14:tracePt t="11035" x="2933700" y="1873250"/>
          <p14:tracePt t="11067" x="2933700" y="1879600"/>
          <p14:tracePt t="11087" x="2933700" y="1885950"/>
          <p14:tracePt t="11095" x="2933700" y="1892300"/>
          <p14:tracePt t="11111" x="2927350" y="1892300"/>
          <p14:tracePt t="11135" x="2933700" y="1892300"/>
          <p14:tracePt t="11187" x="2940050" y="1892300"/>
          <p14:tracePt t="11195" x="2946400" y="1892300"/>
          <p14:tracePt t="11205" x="2952750" y="1892300"/>
          <p14:tracePt t="11205" x="2959100" y="1892300"/>
          <p14:tracePt t="11224" x="2965450" y="1892300"/>
          <p14:tracePt t="11224" x="2971800" y="1885950"/>
          <p14:tracePt t="11240" x="2978150" y="1885950"/>
          <p14:tracePt t="11255" x="2990850" y="1885950"/>
          <p14:tracePt t="11272" x="2997200" y="1885950"/>
          <p14:tracePt t="11288" x="2997200" y="1892300"/>
          <p14:tracePt t="11307" x="2997200" y="1898650"/>
          <p14:tracePt t="11327" x="2997200" y="1905000"/>
          <p14:tracePt t="11343" x="3003550" y="1911350"/>
          <p14:tracePt t="11360" x="3003550" y="1917700"/>
          <p14:tracePt t="11376" x="3016250" y="1917700"/>
          <p14:tracePt t="11395" x="3028950" y="1911350"/>
          <p14:tracePt t="11419" x="3035300" y="1911350"/>
          <p14:tracePt t="11435" x="3041650" y="1911350"/>
          <p14:tracePt t="11443" x="3048000" y="1905000"/>
          <p14:tracePt t="11456" x="3054350" y="1898650"/>
          <p14:tracePt t="11472" x="3060700" y="1892300"/>
          <p14:tracePt t="11489" x="3060700" y="1905000"/>
          <p14:tracePt t="11547" x="3054350" y="1905000"/>
          <p14:tracePt t="11563" x="3054350" y="1911350"/>
          <p14:tracePt t="11575" x="3054350" y="1917700"/>
          <p14:tracePt t="11583" x="3054350" y="1924050"/>
          <p14:tracePt t="11599" x="3060700" y="1930400"/>
          <p14:tracePt t="11623" x="3067050" y="1936750"/>
          <p14:tracePt t="11651" x="3073400" y="1943100"/>
          <p14:tracePt t="11683" x="3079750" y="1943100"/>
          <p14:tracePt t="11695" x="3092450" y="1943100"/>
          <p14:tracePt t="11711" x="3098800" y="1943100"/>
          <p14:tracePt t="11727" x="3105150" y="1943100"/>
          <p14:tracePt t="11735" x="3111500" y="1943100"/>
          <p14:tracePt t="11747" x="3111500" y="1949450"/>
          <p14:tracePt t="11763" x="3111500" y="1955800"/>
          <p14:tracePt t="11788" x="3111500" y="1968500"/>
          <p14:tracePt t="11807" x="3105150" y="1974850"/>
          <p14:tracePt t="11831" x="3105150" y="1981200"/>
          <p14:tracePt t="11847" x="3098800" y="1987550"/>
          <p14:tracePt t="11875" x="3098800" y="1993900"/>
          <p14:tracePt t="11983" x="3092450" y="2000250"/>
          <p14:tracePt t="12035" x="3086100" y="2000250"/>
          <p14:tracePt t="12047" x="3086100" y="2006600"/>
          <p14:tracePt t="12058" x="3073400" y="2012950"/>
          <p14:tracePt t="12074" x="3067050" y="2019300"/>
          <p14:tracePt t="12091" x="3060700" y="2019300"/>
          <p14:tracePt t="12091" x="3048000" y="2025650"/>
          <p14:tracePt t="12110" x="3041650" y="2032000"/>
          <p14:tracePt t="12131" x="3035300" y="2038350"/>
          <p14:tracePt t="12141" x="3028950" y="2044700"/>
          <p14:tracePt t="12163" x="3022600" y="2044700"/>
          <p14:tracePt t="12183" x="3016250" y="2038350"/>
          <p14:tracePt t="12215" x="3022600" y="2032000"/>
          <p14:tracePt t="12267" x="3028950" y="2032000"/>
          <p14:tracePt t="12283" x="3035300" y="2032000"/>
          <p14:tracePt t="12295" x="3041650" y="2032000"/>
          <p14:tracePt t="12311" x="3048000" y="2025650"/>
          <p14:tracePt t="12335" x="3041650" y="2025650"/>
          <p14:tracePt t="12395" x="3054350" y="2019300"/>
          <p14:tracePt t="12439" x="3060700" y="2019300"/>
          <p14:tracePt t="12455" x="3073400" y="2012950"/>
          <p14:tracePt t="12464" x="3079750" y="2012950"/>
          <p14:tracePt t="12464" x="3092450" y="2006600"/>
          <p14:tracePt t="12478" x="3105150" y="2000250"/>
          <p14:tracePt t="12478" x="3117850" y="1993900"/>
          <p14:tracePt t="12495" x="3136900" y="1987550"/>
          <p14:tracePt t="12495" x="3149600" y="1981200"/>
          <p14:tracePt t="12511" x="3168650" y="1968500"/>
          <p14:tracePt t="12511" x="3200400" y="1955800"/>
          <p14:tracePt t="12528" x="3219450" y="1949450"/>
          <p14:tracePt t="12528" x="3232150" y="1949450"/>
          <p14:tracePt t="12545" x="3244850" y="1943100"/>
          <p14:tracePt t="12545" x="3257550" y="1936750"/>
          <p14:tracePt t="12562" x="3270250" y="1936750"/>
          <p14:tracePt t="12562" x="3282950" y="1930400"/>
          <p14:tracePt t="12578" x="3295650" y="1930400"/>
          <p14:tracePt t="12578" x="3308350" y="1917700"/>
          <p14:tracePt t="12597" x="3314700" y="1917700"/>
          <p14:tracePt t="12597" x="3321050" y="1917700"/>
          <p14:tracePt t="12612" x="3327400" y="1911350"/>
          <p14:tracePt t="12627" x="3333750" y="1911350"/>
          <p14:tracePt t="12647" x="3333750" y="1924050"/>
          <p14:tracePt t="12703" x="3333750" y="1930400"/>
          <p14:tracePt t="12715" x="3346450" y="1930400"/>
          <p14:tracePt t="12739" x="3352800" y="1924050"/>
          <p14:tracePt t="12755" x="3327400" y="1924050"/>
          <p14:tracePt t="12815" x="3346450" y="1917700"/>
          <p14:tracePt t="12823" x="3365500" y="1917700"/>
          <p14:tracePt t="12828" x="3384550" y="1911350"/>
          <p14:tracePt t="12828" x="3403600" y="1911350"/>
          <p14:tracePt t="12846" x="3429000" y="1911350"/>
          <p14:tracePt t="12846" x="3448050" y="1911350"/>
          <p14:tracePt t="12862" x="3467100" y="1911350"/>
          <p14:tracePt t="12862" x="3517900" y="1905000"/>
          <p14:tracePt t="12880" x="3530600" y="1905000"/>
          <p14:tracePt t="12880" x="3549650" y="1905000"/>
          <p14:tracePt t="12896" x="3562350" y="1905000"/>
          <p14:tracePt t="12896" x="3568700" y="1898650"/>
          <p14:tracePt t="12913" x="3581400" y="1898650"/>
          <p14:tracePt t="12913" x="3587750" y="1898650"/>
          <p14:tracePt t="12929" x="3600450" y="1898650"/>
          <p14:tracePt t="12929" x="3606800" y="1898650"/>
          <p14:tracePt t="12929" x="3613150" y="1892300"/>
          <p14:tracePt t="12948" x="3619500" y="1892300"/>
          <p14:tracePt t="12961" x="3625850" y="1892300"/>
          <p14:tracePt t="12961" x="3632200" y="1898650"/>
          <p14:tracePt t="12980" x="3638550" y="1898650"/>
          <p14:tracePt t="12995" x="3644900" y="1905000"/>
          <p14:tracePt t="13011" x="3651250" y="1911350"/>
          <p14:tracePt t="13028" x="3657600" y="1905000"/>
          <p14:tracePt t="13045" x="3663950" y="1917700"/>
          <p14:tracePt t="13045" x="3670300" y="1917700"/>
          <p14:tracePt t="13045" x="3676650" y="1924050"/>
          <p14:tracePt t="13067" x="3676650" y="1930400"/>
          <p14:tracePt t="13078" x="3676650" y="1936750"/>
          <p14:tracePt t="13095" x="3683000" y="1943100"/>
          <p14:tracePt t="13112" x="3683000" y="1955800"/>
          <p14:tracePt t="13112" x="3689350" y="1968500"/>
          <p14:tracePt t="13130" x="3689350" y="1974850"/>
          <p14:tracePt t="13130" x="3689350" y="1981200"/>
          <p14:tracePt t="13147" x="3689350" y="1987550"/>
          <p14:tracePt t="13147" x="3689350" y="1993900"/>
          <p14:tracePt t="13163" x="3689350" y="2000250"/>
          <p14:tracePt t="13178" x="3695700" y="2006600"/>
          <p14:tracePt t="13195" x="3695700" y="2012950"/>
          <p14:tracePt t="13212" x="3702050" y="2012950"/>
          <p14:tracePt t="13235" x="3708400" y="2019300"/>
          <p14:tracePt t="13248" x="3714750" y="2025650"/>
          <p14:tracePt t="13288" x="3714750" y="2019300"/>
          <p14:tracePt t="13347" x="3714750" y="2006600"/>
          <p14:tracePt t="13363" x="3721100" y="2000250"/>
          <p14:tracePt t="13375" x="3727450" y="1993900"/>
          <p14:tracePt t="13391" x="3740150" y="1987550"/>
          <p14:tracePt t="13401" x="3746500" y="1987550"/>
          <p14:tracePt t="13412" x="3752850" y="1987550"/>
          <p14:tracePt t="13412" x="3778250" y="1974850"/>
          <p14:tracePt t="13431" x="3784600" y="1974850"/>
          <p14:tracePt t="13431" x="3797300" y="1968500"/>
          <p14:tracePt t="13448" x="3810000" y="1968500"/>
          <p14:tracePt t="13448" x="3816350" y="1962150"/>
          <p14:tracePt t="13464" x="3829050" y="1955800"/>
          <p14:tracePt t="13464" x="3841750" y="1949450"/>
          <p14:tracePt t="13481" x="3854450" y="1949450"/>
          <p14:tracePt t="13481" x="3867150" y="1936750"/>
          <p14:tracePt t="13498" x="3879850" y="1936750"/>
          <p14:tracePt t="13498" x="3886200" y="1930400"/>
          <p14:tracePt t="13516" x="3892550" y="1930400"/>
          <p14:tracePt t="13516" x="3898900" y="1930400"/>
          <p14:tracePt t="13533" x="3905250" y="1930400"/>
          <p14:tracePt t="13533" x="3917950" y="1930400"/>
          <p14:tracePt t="13548" x="3924300" y="1936750"/>
          <p14:tracePt t="13563" x="3930650" y="1943100"/>
          <p14:tracePt t="13580" x="3930650" y="1949450"/>
          <p14:tracePt t="13597" x="3937000" y="1949450"/>
          <p14:tracePt t="13615" x="3937000" y="1968500"/>
          <p14:tracePt t="13631" x="3943350" y="1968500"/>
          <p14:tracePt t="13647" x="3949700" y="1974850"/>
          <p14:tracePt t="13663" x="3956050" y="1974850"/>
          <p14:tracePt t="13680" x="3962400" y="1968500"/>
          <p14:tracePt t="13697" x="3968750" y="1968500"/>
          <p14:tracePt t="13697" x="3975100" y="1968500"/>
          <p14:tracePt t="13716" x="3981450" y="1974850"/>
          <p14:tracePt t="13731" x="3994150" y="1974850"/>
          <p14:tracePt t="13747" x="4006850" y="1974850"/>
          <p14:tracePt t="13764" x="4013200" y="1968500"/>
          <p14:tracePt t="13787" x="4019550" y="1968500"/>
          <p14:tracePt t="13819" x="4025900" y="1968500"/>
          <p14:tracePt t="13863" x="4025900" y="1974850"/>
          <p14:tracePt t="13872" x="4032250" y="1974850"/>
          <p14:tracePt t="13903" x="4025900" y="1968500"/>
          <p14:tracePt t="13947" x="4019550" y="1974850"/>
          <p14:tracePt t="13983" x="4019550" y="1981200"/>
          <p14:tracePt t="14023" x="4025900" y="1981200"/>
          <p14:tracePt t="14053" x="4032250" y="1981200"/>
          <p14:tracePt t="14075" x="4032250" y="1974850"/>
          <p14:tracePt t="14088" x="4038600" y="1968500"/>
          <p14:tracePt t="14104" x="4044950" y="1955800"/>
          <p14:tracePt t="14136" x="4051300" y="1949450"/>
          <p14:tracePt t="14536" x="4133850" y="1885950"/>
          <p14:tracePt t="14556" x="4127500" y="1885950"/>
          <p14:tracePt t="14580" x="4121150" y="1892300"/>
          <p14:tracePt t="14596" x="4114800" y="1898650"/>
          <p14:tracePt t="14608" x="4108450" y="1898650"/>
          <p14:tracePt t="14617" x="4102100" y="1905000"/>
          <p14:tracePt t="14634" x="4095750" y="1911350"/>
          <p14:tracePt t="14634" x="4095750" y="1917700"/>
          <p14:tracePt t="14652" x="4089400" y="1924050"/>
          <p14:tracePt t="14652" x="4083050" y="1930400"/>
          <p14:tracePt t="14669" x="4083050" y="1936750"/>
          <p14:tracePt t="14684" x="4083050" y="1943100"/>
          <p14:tracePt t="14701" x="4083050" y="1949450"/>
          <p14:tracePt t="14717" x="4089400" y="1949450"/>
          <p14:tracePt t="14744" x="4089400" y="1955800"/>
          <p14:tracePt t="18009" x="5226050" y="1892300"/>
          <p14:tracePt t="18041" x="5219700" y="1898650"/>
          <p14:tracePt t="18056" x="5213350" y="1905000"/>
          <p14:tracePt t="18068" x="5213350" y="1898650"/>
          <p14:tracePt t="18109" x="5219700" y="1898650"/>
          <p14:tracePt t="18121" x="5226050" y="1892300"/>
          <p14:tracePt t="18129" x="5232400" y="1885950"/>
          <p14:tracePt t="18129" x="5238750" y="1885950"/>
          <p14:tracePt t="18148" x="5251450" y="1892300"/>
          <p14:tracePt t="18148" x="5264150" y="1892300"/>
          <p14:tracePt t="18164" x="5276850" y="1892300"/>
          <p14:tracePt t="18164" x="5302250" y="1892300"/>
          <p14:tracePt t="18181" x="5321300" y="1885950"/>
          <p14:tracePt t="18181" x="5334000" y="1885950"/>
          <p14:tracePt t="18198" x="5353050" y="1885950"/>
          <p14:tracePt t="18198" x="5365750" y="1885950"/>
          <p14:tracePt t="18214" x="5384800" y="1885950"/>
          <p14:tracePt t="18214" x="5403850" y="1879600"/>
          <p14:tracePt t="18231" x="5416550" y="1879600"/>
          <p14:tracePt t="18231" x="5435600" y="1873250"/>
          <p14:tracePt t="18231" x="5454650" y="1873250"/>
          <p14:tracePt t="18250" x="5473700" y="1866900"/>
          <p14:tracePt t="18250" x="5492750" y="1866900"/>
          <p14:tracePt t="18265" x="5511800" y="1860550"/>
          <p14:tracePt t="18265" x="5530850" y="1860550"/>
          <p14:tracePt t="18282" x="5549900" y="1854200"/>
          <p14:tracePt t="18282" x="5568950" y="1854200"/>
          <p14:tracePt t="18298" x="5581650" y="1847850"/>
          <p14:tracePt t="18298" x="5594350" y="1847850"/>
          <p14:tracePt t="18298" x="5607050" y="1847850"/>
          <p14:tracePt t="18317" x="5613400" y="1847850"/>
          <p14:tracePt t="18329" x="5619750" y="1847850"/>
          <p14:tracePt t="18346" x="5613400" y="1854200"/>
          <p14:tracePt t="18369" x="5607050" y="1854200"/>
          <p14:tracePt t="18385" x="5600700" y="1854200"/>
          <p14:tracePt t="18396" x="5594350" y="1854200"/>
          <p14:tracePt t="18396" x="5588000" y="1854200"/>
          <p14:tracePt t="18396" x="5581650" y="1854200"/>
          <p14:tracePt t="18418" x="5575300" y="1854200"/>
          <p14:tracePt t="18418" x="5568950" y="1854200"/>
          <p14:tracePt t="18432" x="5562600" y="1860550"/>
          <p14:tracePt t="18447" x="5549900" y="1860550"/>
          <p14:tracePt t="18463" x="5543550" y="1866900"/>
          <p14:tracePt t="18480" x="5537200" y="1866900"/>
          <p14:tracePt t="18497" x="5530850" y="1866900"/>
          <p14:tracePt t="18520" x="5524500" y="1873250"/>
          <p14:tracePt t="18537" x="5518150" y="1866900"/>
          <p14:tracePt t="18549" x="5505450" y="1866900"/>
          <p14:tracePt t="18565" x="5499100" y="1866900"/>
          <p14:tracePt t="18581" x="5492750" y="1873250"/>
          <p14:tracePt t="18597" x="5486400" y="1873250"/>
          <p14:tracePt t="18597" x="5480050" y="1879600"/>
          <p14:tracePt t="18597" x="5473700" y="1879600"/>
          <p14:tracePt t="18618" x="5467350" y="1879600"/>
          <p14:tracePt t="18631" x="5461000" y="1885950"/>
          <p14:tracePt t="18631" x="5448300" y="1885950"/>
          <p14:tracePt t="18650" x="5441950" y="1892300"/>
          <p14:tracePt t="18650" x="5435600" y="1892300"/>
          <p14:tracePt t="18666" x="5422900" y="1892300"/>
          <p14:tracePt t="18666" x="5416550" y="1898650"/>
          <p14:tracePt t="18666" x="5410200" y="1898650"/>
          <p14:tracePt t="18685" x="5403850" y="1898650"/>
          <p14:tracePt t="18697" x="5391150" y="1905000"/>
          <p14:tracePt t="18717" x="5391150" y="1911350"/>
          <p14:tracePt t="18737" x="5397500" y="1911350"/>
          <p14:tracePt t="18768" x="5403850" y="1911350"/>
          <p14:tracePt t="18805" x="5410200" y="1905000"/>
          <p14:tracePt t="18864" x="5403850" y="1905000"/>
          <p14:tracePt t="18897" x="5397500" y="1911350"/>
          <p14:tracePt t="18909" x="5391150" y="1917700"/>
          <p14:tracePt t="18925" x="5378450" y="1917700"/>
          <p14:tracePt t="18941" x="5372100" y="1924050"/>
          <p14:tracePt t="18957" x="5365750" y="1930400"/>
          <p14:tracePt t="18969" x="5359400" y="1930400"/>
          <p14:tracePt t="18982" x="5353050" y="1930400"/>
          <p14:tracePt t="18982" x="5353050" y="1936750"/>
          <p14:tracePt t="19002" x="5340350" y="1936750"/>
          <p14:tracePt t="19016" x="5334000" y="1936750"/>
          <p14:tracePt t="19016" x="5327650" y="1936750"/>
          <p14:tracePt t="19034" x="5321300" y="1936750"/>
          <p14:tracePt t="19049" x="5308600" y="1936750"/>
          <p14:tracePt t="19066" x="5302250" y="1936750"/>
          <p14:tracePt t="19082" x="5295900" y="1930400"/>
          <p14:tracePt t="19099" x="5289550" y="1930400"/>
          <p14:tracePt t="19115" x="5283200" y="1936750"/>
          <p14:tracePt t="19164" x="5289550" y="1943100"/>
          <p14:tracePt t="19329" x="5289550" y="1949450"/>
          <p14:tracePt t="19369" x="5289550" y="1943100"/>
          <p14:tracePt t="19421" x="5295900" y="1936750"/>
          <p14:tracePt t="19488" x="5289550" y="1943100"/>
          <p14:tracePt t="19549" x="5283200" y="1936750"/>
          <p14:tracePt t="19585" x="5276850" y="1936750"/>
          <p14:tracePt t="19677" x="5283200" y="1936750"/>
          <p14:tracePt t="19749" x="5289550" y="1936750"/>
          <p14:tracePt t="19789" x="5295900" y="1930400"/>
          <p14:tracePt t="19817" x="5302250" y="1930400"/>
          <p14:tracePt t="19841" x="5308600" y="1924050"/>
          <p14:tracePt t="19917" x="5302250" y="1930400"/>
          <p14:tracePt t="19977" x="5308600" y="1930400"/>
          <p14:tracePt t="20029" x="5314950" y="1930400"/>
          <p14:tracePt t="20049" x="5308600" y="1930400"/>
          <p14:tracePt t="20157" x="5302250" y="1936750"/>
          <p14:tracePt t="20229" x="5295900" y="1936750"/>
          <p14:tracePt t="20425" x="5289550" y="1936750"/>
          <p14:tracePt t="20461" x="5295900" y="1930400"/>
          <p14:tracePt t="20529" x="5302250" y="1930400"/>
          <p14:tracePt t="20561" x="5308600" y="1924050"/>
          <p14:tracePt t="20620" x="5314950" y="1924050"/>
          <p14:tracePt t="20649" x="5308600" y="1930400"/>
          <p14:tracePt t="20801" x="5314950" y="1924050"/>
          <p14:tracePt t="20941" x="5308600" y="1917700"/>
          <p14:tracePt t="21041" x="5302250" y="1917700"/>
          <p14:tracePt t="21169" x="5295900" y="1917700"/>
          <p14:tracePt t="21341" x="5295900" y="1924050"/>
          <p14:tracePt t="21377" x="5295900" y="1917700"/>
          <p14:tracePt t="21437" x="5302250" y="1917700"/>
          <p14:tracePt t="21473" x="5295900" y="1917700"/>
          <p14:tracePt t="21609" x="5302250" y="1911350"/>
          <p14:tracePt t="21789" x="5308600" y="1911350"/>
          <p14:tracePt t="21829" x="5302250" y="1917700"/>
          <p14:tracePt t="21873" x="5295900" y="1924050"/>
          <p14:tracePt t="21902" x="5289550" y="1924050"/>
          <p14:tracePt t="21949" x="5283200" y="1930400"/>
          <p14:tracePt t="22013" x="5276850" y="1930400"/>
          <p14:tracePt t="22054" x="5283200" y="1936750"/>
          <p14:tracePt t="22189" x="5283200" y="1943100"/>
          <p14:tracePt t="22233" x="5276850" y="1949450"/>
          <p14:tracePt t="22262" x="5276850" y="1955800"/>
          <p14:tracePt t="22285" x="5270500" y="1955800"/>
          <p14:tracePt t="22309" x="5264150" y="1962150"/>
          <p14:tracePt t="22329" x="5257800" y="1968500"/>
          <p14:tracePt t="22346" x="5251450" y="1968500"/>
          <p14:tracePt t="22362" x="5251450" y="1974850"/>
          <p14:tracePt t="22370" x="5245100" y="1974850"/>
          <p14:tracePt t="22378" x="5238750" y="1974850"/>
          <p14:tracePt t="22378" x="5232400" y="1974850"/>
          <p14:tracePt t="22395" x="5226050" y="1981200"/>
          <p14:tracePt t="22395" x="5219700" y="1981200"/>
          <p14:tracePt t="22395" x="5207000" y="1987550"/>
          <p14:tracePt t="22415" x="5200650" y="1987550"/>
          <p14:tracePt t="22427" x="5194300" y="1987550"/>
          <p14:tracePt t="22427" x="5181600" y="2000250"/>
          <p14:tracePt t="22446" x="5175250" y="2000250"/>
          <p14:tracePt t="22446" x="5168900" y="2000250"/>
          <p14:tracePt t="22463" x="5162550" y="2006600"/>
          <p14:tracePt t="22477" x="5162550" y="2000250"/>
          <p14:tracePt t="22501" x="5168900" y="1993900"/>
          <p14:tracePt t="22517" x="5175250" y="1987550"/>
          <p14:tracePt t="22528" x="5181600" y="1987550"/>
          <p14:tracePt t="22528" x="5187950" y="1981200"/>
          <p14:tracePt t="22546" x="5200650" y="1974850"/>
          <p14:tracePt t="22546" x="5219700" y="1962150"/>
          <p14:tracePt t="22563" x="5232400" y="1962150"/>
          <p14:tracePt t="22563" x="5245100" y="1955800"/>
          <p14:tracePt t="22579" x="5257800" y="1955800"/>
          <p14:tracePt t="22579" x="5270500" y="1955800"/>
          <p14:tracePt t="22597" x="5276850" y="1949450"/>
          <p14:tracePt t="22597" x="5289550" y="1949450"/>
          <p14:tracePt t="22597" x="5302250" y="1949450"/>
          <p14:tracePt t="22615" x="5314950" y="1943100"/>
          <p14:tracePt t="22615" x="5321300" y="1943100"/>
          <p14:tracePt t="22630" x="5334000" y="1936750"/>
          <p14:tracePt t="22630" x="5340350" y="1930400"/>
          <p14:tracePt t="22646" x="5346700" y="1930400"/>
          <p14:tracePt t="22646" x="5353050" y="1924050"/>
          <p14:tracePt t="22664" x="5359400" y="1924050"/>
          <p14:tracePt t="22678" x="5365750" y="1917700"/>
          <p14:tracePt t="22695" x="5372100" y="1917700"/>
          <p14:tracePt t="22711" x="5365750" y="1930400"/>
          <p14:tracePt t="22734" x="5359400" y="1936750"/>
          <p14:tracePt t="22750" x="5353050" y="1936750"/>
          <p14:tracePt t="22766" x="5346700" y="1936750"/>
          <p14:tracePt t="22778" x="5346700" y="1943100"/>
          <p14:tracePt t="22778" x="5340350" y="1936750"/>
          <p14:tracePt t="22778" x="5334000" y="1943100"/>
          <p14:tracePt t="22799" x="5327650" y="1943100"/>
          <p14:tracePt t="22812" x="5321300" y="1943100"/>
          <p14:tracePt t="22812" x="5314950" y="1943100"/>
          <p14:tracePt t="22830" x="5308600" y="1943100"/>
          <p14:tracePt t="22830" x="5302250" y="1943100"/>
          <p14:tracePt t="22847" x="5295900" y="1949450"/>
          <p14:tracePt t="22847" x="5283200" y="1949450"/>
          <p14:tracePt t="22864" x="5283200" y="1955800"/>
          <p14:tracePt t="22879" x="5270500" y="1962150"/>
          <p14:tracePt t="22879" x="5270500" y="1968500"/>
          <p14:tracePt t="22897" x="5264150" y="1968500"/>
          <p14:tracePt t="22897" x="5257800" y="1974850"/>
          <p14:tracePt t="22914" x="5251450" y="1974850"/>
          <p14:tracePt t="22930" x="5245100" y="1974850"/>
          <p14:tracePt t="22954" x="5251450" y="1968500"/>
          <p14:tracePt t="22997" x="5257800" y="1968500"/>
          <p14:tracePt t="23030" x="5264150" y="1968500"/>
          <p14:tracePt t="23041" x="5270500" y="1962150"/>
          <p14:tracePt t="23057" x="5276850" y="1962150"/>
          <p14:tracePt t="23090" x="5283200" y="1962150"/>
          <p14:tracePt t="23141" x="5276850" y="1968500"/>
          <p14:tracePt t="23322" x="5276850" y="1974850"/>
          <p14:tracePt t="23333" x="5276850" y="1981200"/>
          <p14:tracePt t="23342" x="5270500" y="1987550"/>
          <p14:tracePt t="23350" x="5270500" y="2000250"/>
          <p14:tracePt t="23350" x="5270500" y="2012950"/>
          <p14:tracePt t="23366" x="5270500" y="2019300"/>
          <p14:tracePt t="23366" x="5270500" y="2032000"/>
          <p14:tracePt t="23383" x="5270500" y="2051050"/>
          <p14:tracePt t="23383" x="5276850" y="2063750"/>
          <p14:tracePt t="23400" x="5276850" y="2076450"/>
          <p14:tracePt t="23400" x="5276850" y="2089150"/>
          <p14:tracePt t="23400" x="5276850" y="2101850"/>
          <p14:tracePt t="23419" x="5276850" y="2108200"/>
          <p14:tracePt t="23431" x="5276850" y="2120900"/>
          <p14:tracePt t="23431" x="5276850" y="2133600"/>
          <p14:tracePt t="23451" x="5276850" y="2146300"/>
          <p14:tracePt t="23464" x="5270500" y="2152650"/>
          <p14:tracePt t="23481" x="5264150" y="2165350"/>
          <p14:tracePt t="23498" x="5257800" y="2171700"/>
          <p14:tracePt t="23515" x="5251450" y="2171700"/>
          <p14:tracePt t="23532" x="5245100" y="2178050"/>
          <p14:tracePt t="23548" x="5238750" y="2178050"/>
          <p14:tracePt t="23570" x="5226050" y="2184400"/>
          <p14:tracePt t="23606" x="5219700" y="2190750"/>
          <p14:tracePt t="23630" x="5213350" y="2197100"/>
          <p14:tracePt t="23642" x="5207000" y="2197100"/>
          <p14:tracePt t="23651" x="5207000" y="2190750"/>
          <p14:tracePt t="23667" x="5194300" y="2190750"/>
          <p14:tracePt t="23690" x="5194300" y="2184400"/>
          <p14:tracePt t="23698" x="5187950" y="2178050"/>
          <p14:tracePt t="23718" x="5187950" y="2171700"/>
          <p14:tracePt t="23734" x="5181600" y="2165350"/>
          <p14:tracePt t="23750" x="5181600" y="2152650"/>
          <p14:tracePt t="23770" x="5187950" y="2146300"/>
          <p14:tracePt t="23786" x="5194300" y="2139950"/>
          <p14:tracePt t="23803" x="5200650" y="2133600"/>
          <p14:tracePt t="23803" x="5207000" y="2133600"/>
          <p14:tracePt t="23817" x="5213350" y="2133600"/>
          <p14:tracePt t="23817" x="5219700" y="2127250"/>
          <p14:tracePt t="23834" x="5232400" y="2127250"/>
          <p14:tracePt t="23834" x="5245100" y="2120900"/>
          <p14:tracePt t="23851" x="5264150" y="2120900"/>
          <p14:tracePt t="23851" x="5276850" y="2120900"/>
          <p14:tracePt t="23868" x="5295900" y="2120900"/>
          <p14:tracePt t="23868" x="5334000" y="2120900"/>
          <p14:tracePt t="23884" x="5353050" y="2120900"/>
          <p14:tracePt t="23884" x="5372100" y="2120900"/>
          <p14:tracePt t="23901" x="5391150" y="2127250"/>
          <p14:tracePt t="23901" x="5403850" y="2127250"/>
          <p14:tracePt t="23918" x="5422900" y="2127250"/>
          <p14:tracePt t="23918" x="5448300" y="2127250"/>
          <p14:tracePt t="23935" x="5454650" y="2127250"/>
          <p14:tracePt t="23935" x="5467350" y="2133600"/>
          <p14:tracePt t="23951" x="5473700" y="2133600"/>
          <p14:tracePt t="23966" x="5473700" y="2139950"/>
          <p14:tracePt t="23983" x="5467350" y="2146300"/>
          <p14:tracePt t="23983" x="5461000" y="2146300"/>
          <p14:tracePt t="23983" x="5448300" y="2152650"/>
          <p14:tracePt t="24004" x="5441950" y="2159000"/>
          <p14:tracePt t="24004" x="5429250" y="2165350"/>
          <p14:tracePt t="24019" x="5416550" y="2165350"/>
          <p14:tracePt t="24019" x="5403850" y="2171700"/>
          <p14:tracePt t="24035" x="5397500" y="2178050"/>
          <p14:tracePt t="24035" x="5384800" y="2178050"/>
          <p14:tracePt t="24052" x="5378450" y="2184400"/>
          <p14:tracePt t="24052" x="5365750" y="2184400"/>
          <p14:tracePt t="24052" x="5359400" y="2184400"/>
          <p14:tracePt t="24070" x="5353050" y="2184400"/>
          <p14:tracePt t="24070" x="5346700" y="2190750"/>
          <p14:tracePt t="24087" x="5340350" y="2190750"/>
          <p14:tracePt t="24087" x="5334000" y="2190750"/>
          <p14:tracePt t="24103" x="5327650" y="2197100"/>
          <p14:tracePt t="24116" x="5321300" y="2197100"/>
          <p14:tracePt t="24146" x="5314950" y="2197100"/>
          <p14:tracePt t="24182" x="5308600" y="2190750"/>
          <p14:tracePt t="24198" x="5295900" y="2184400"/>
          <p14:tracePt t="24214" x="5289550" y="2184400"/>
          <p14:tracePt t="24222" x="5283200" y="2178050"/>
          <p14:tracePt t="24233" x="5276850" y="2178050"/>
          <p14:tracePt t="24233" x="5264150" y="2171700"/>
          <p14:tracePt t="24252" x="5257800" y="2171700"/>
          <p14:tracePt t="24252" x="5251450" y="2171700"/>
          <p14:tracePt t="24269" x="5245100" y="2171700"/>
          <p14:tracePt t="24269" x="5238750" y="2171700"/>
          <p14:tracePt t="24285" x="5232400" y="2171700"/>
          <p14:tracePt t="24285" x="5219700" y="2178050"/>
          <p14:tracePt t="24304" x="5213350" y="2178050"/>
          <p14:tracePt t="24304" x="5207000" y="2184400"/>
          <p14:tracePt t="24319" x="5200650" y="2190750"/>
          <p14:tracePt t="24319" x="5194300" y="2190750"/>
          <p14:tracePt t="24336" x="5194300" y="2197100"/>
          <p14:tracePt t="24336" x="5187950" y="2203450"/>
          <p14:tracePt t="24353" x="5181600" y="2209800"/>
          <p14:tracePt t="24353" x="5175250" y="2216150"/>
          <p14:tracePt t="24353" x="5175250" y="2222500"/>
          <p14:tracePt t="24371" x="5168900" y="2228850"/>
          <p14:tracePt t="24385" x="5162550" y="2235200"/>
          <p14:tracePt t="24401" x="5162550" y="2241550"/>
          <p14:tracePt t="24418" x="5168900" y="2241550"/>
          <p14:tracePt t="24446" x="5175250" y="2241550"/>
          <p14:tracePt t="24455" x="5181600" y="2241550"/>
          <p14:tracePt t="24468" x="5187950" y="2241550"/>
          <p14:tracePt t="24468" x="5207000" y="2235200"/>
          <p14:tracePt t="24486" x="5219700" y="2235200"/>
          <p14:tracePt t="24486" x="5232400" y="2228850"/>
          <p14:tracePt t="24486" x="5245100" y="2228850"/>
          <p14:tracePt t="24506" x="5257800" y="2228850"/>
          <p14:tracePt t="24518" x="5270500" y="2222500"/>
          <p14:tracePt t="24518" x="5302250" y="2209800"/>
          <p14:tracePt t="24536" x="5321300" y="2203450"/>
          <p14:tracePt t="24536" x="5334000" y="2203450"/>
          <p14:tracePt t="24554" x="5346700" y="2197100"/>
          <p14:tracePt t="24554" x="5365750" y="2190750"/>
          <p14:tracePt t="24571" x="5378450" y="2184400"/>
          <p14:tracePt t="24571" x="5391150" y="2178050"/>
          <p14:tracePt t="24586" x="5403850" y="2171700"/>
          <p14:tracePt t="24586" x="5429250" y="2165350"/>
          <p14:tracePt t="24604" x="5441950" y="2159000"/>
          <p14:tracePt t="24604" x="5454650" y="2152650"/>
          <p14:tracePt t="24620" x="5467350" y="2152650"/>
          <p14:tracePt t="24620" x="5480050" y="2152650"/>
          <p14:tracePt t="24637" x="5486400" y="2152650"/>
          <p14:tracePt t="24637" x="5499100" y="2146300"/>
          <p14:tracePt t="24655" x="5511800" y="2139950"/>
          <p14:tracePt t="24655" x="5518150" y="2139950"/>
          <p14:tracePt t="24671" x="5524500" y="2133600"/>
          <p14:tracePt t="24687" x="5524500" y="2127250"/>
          <p14:tracePt t="24710" x="5524500" y="2133600"/>
          <p14:tracePt t="24730" x="5518150" y="2127250"/>
          <p14:tracePt t="24746" x="5511800" y="2133600"/>
          <p14:tracePt t="24762" x="5505450" y="2133600"/>
          <p14:tracePt t="24774" x="5492750" y="2127250"/>
          <p14:tracePt t="24790" x="5486400" y="2133600"/>
          <p14:tracePt t="24807" x="5480050" y="2127250"/>
          <p14:tracePt t="24823" x="5473700" y="2127250"/>
          <p14:tracePt t="24842" x="5473700" y="2120900"/>
          <p14:tracePt t="24894" x="5473700" y="2114550"/>
          <p14:tracePt t="24902" x="5473700" y="2108200"/>
          <p14:tracePt t="24918" x="5480050" y="2101850"/>
          <p14:tracePt t="24934" x="5480050" y="2095500"/>
          <p14:tracePt t="24950" x="5480050" y="2089150"/>
          <p14:tracePt t="24962" x="5480050" y="2076450"/>
          <p14:tracePt t="24978" x="5480050" y="2070100"/>
          <p14:tracePt t="25002" x="5480050" y="2063750"/>
          <p14:tracePt t="25030" x="5486400" y="2057400"/>
          <p14:tracePt t="25071" x="5480050" y="2044700"/>
          <p14:tracePt t="25114" x="5480050" y="2038350"/>
          <p14:tracePt t="25134" x="5480050" y="2032000"/>
          <p14:tracePt t="25150" x="5480050" y="2025650"/>
          <p14:tracePt t="25166" x="5473700" y="2019300"/>
          <p14:tracePt t="25182" x="5473700" y="2012950"/>
          <p14:tracePt t="25202" x="5473700" y="2006600"/>
          <p14:tracePt t="25234" x="5480050" y="2000250"/>
          <p14:tracePt t="25250" x="5480050" y="1993900"/>
          <p14:tracePt t="25262" x="5480050" y="1987550"/>
          <p14:tracePt t="25278" x="5480050" y="1981200"/>
          <p14:tracePt t="25302" x="5480050" y="1974850"/>
          <p14:tracePt t="25322" x="5486400" y="1968500"/>
          <p14:tracePt t="25354" x="5486400" y="1962150"/>
          <p14:tracePt t="25390" x="5492750" y="1955800"/>
          <p14:tracePt t="25414" x="5492750" y="1949450"/>
          <p14:tracePt t="25594" x="5499100" y="1949450"/>
          <p14:tracePt t="25670" x="5505450" y="1943100"/>
          <p14:tracePt t="25691" x="5511800" y="1936750"/>
          <p14:tracePt t="25722" x="5518150" y="1936750"/>
          <p14:tracePt t="25730" x="5524500" y="1936750"/>
          <p14:tracePt t="25739" x="5530850" y="1930400"/>
          <p14:tracePt t="25739" x="5537200" y="1930400"/>
          <p14:tracePt t="25739" x="5543550" y="1930400"/>
          <p14:tracePt t="25760" x="5549900" y="1924050"/>
          <p14:tracePt t="25772" x="5556250" y="1924050"/>
          <p14:tracePt t="25772" x="5575300" y="1924050"/>
          <p14:tracePt t="25791" x="5588000" y="1917700"/>
          <p14:tracePt t="25791" x="5594350" y="1917700"/>
          <p14:tracePt t="25807" x="5607050" y="1917700"/>
          <p14:tracePt t="25807" x="5613400" y="1911350"/>
          <p14:tracePt t="25807" x="5626100" y="1911350"/>
          <p14:tracePt t="25827" x="5632450" y="1905000"/>
          <p14:tracePt t="25839" x="5638800" y="1905000"/>
          <p14:tracePt t="25839" x="5645150" y="1905000"/>
          <p14:tracePt t="25857" x="5632450" y="1905000"/>
          <p14:tracePt t="25910" x="5626100" y="1911350"/>
          <p14:tracePt t="25915" x="5619750" y="1911350"/>
          <p14:tracePt t="25923" x="5613400" y="1911350"/>
          <p14:tracePt t="25923" x="5607050" y="1917700"/>
          <p14:tracePt t="25941" x="5600700" y="1917700"/>
          <p14:tracePt t="25941" x="5594350" y="1917700"/>
          <p14:tracePt t="25958" x="5588000" y="1924050"/>
          <p14:tracePt t="25958" x="5581650" y="1924050"/>
          <p14:tracePt t="25975" x="5575300" y="1924050"/>
          <p14:tracePt t="25975" x="5562600" y="1930400"/>
          <p14:tracePt t="25991" x="5556250" y="1930400"/>
          <p14:tracePt t="26007" x="5549900" y="1936750"/>
          <p14:tracePt t="26023" x="5543550" y="1930400"/>
          <p14:tracePt t="26040" x="5537200" y="1930400"/>
          <p14:tracePt t="26057" x="5530850" y="1930400"/>
          <p14:tracePt t="26094" x="5524500" y="1930400"/>
          <p14:tracePt t="26111" x="5518150" y="1930400"/>
          <p14:tracePt t="26126" x="5511800" y="1936750"/>
          <p14:tracePt t="26134" x="5505450" y="1936750"/>
          <p14:tracePt t="26143" x="5499100" y="1936750"/>
          <p14:tracePt t="26157" x="5492750" y="1936750"/>
          <p14:tracePt t="26157" x="5486400" y="1936750"/>
          <p14:tracePt t="26176" x="5480050" y="1936750"/>
          <p14:tracePt t="26176" x="5473700" y="1936750"/>
          <p14:tracePt t="26192" x="5467350" y="1936750"/>
          <p14:tracePt t="26192" x="5461000" y="1936750"/>
          <p14:tracePt t="26192" x="5454650" y="1943100"/>
          <p14:tracePt t="26211" x="5448300" y="1943100"/>
          <p14:tracePt t="26211" x="5441950" y="1943100"/>
          <p14:tracePt t="26226" x="5435600" y="1943100"/>
          <p14:tracePt t="26240" x="5429250" y="1943100"/>
          <p14:tracePt t="26240" x="5422900" y="1943100"/>
          <p14:tracePt t="26259" x="5416550" y="1936750"/>
          <p14:tracePt t="26282" x="5410200" y="1924050"/>
          <p14:tracePt t="26298" x="5403850" y="1917700"/>
          <p14:tracePt t="26314" x="5403850" y="1911350"/>
          <p14:tracePt t="26324" x="5397500" y="1905000"/>
          <p14:tracePt t="26324" x="5391150" y="1898650"/>
          <p14:tracePt t="26343" x="5384800" y="1892300"/>
          <p14:tracePt t="26358" x="5378450" y="1885950"/>
          <p14:tracePt t="26358" x="5372100" y="1885950"/>
          <p14:tracePt t="26376" x="5365750" y="1885950"/>
          <p14:tracePt t="26391" x="5359400" y="1879600"/>
          <p14:tracePt t="26408" x="5353050" y="1873250"/>
          <p14:tracePt t="26424" x="5353050" y="1866900"/>
          <p14:tracePt t="26443" x="5353050" y="1860550"/>
          <p14:tracePt t="26470" x="5359400" y="1860550"/>
          <p14:tracePt t="26522" x="5359400" y="1866900"/>
          <p14:tracePt t="26538" x="5359400" y="1873250"/>
          <p14:tracePt t="26598" x="5353050" y="1866900"/>
          <p14:tracePt t="26630" x="5346700" y="1860550"/>
          <p14:tracePt t="26658" x="5353050" y="1860550"/>
          <p14:tracePt t="26762" x="5359400" y="1854200"/>
          <p14:tracePt t="26786" x="5359400" y="1860550"/>
          <p14:tracePt t="26898" x="5359400" y="1854200"/>
          <p14:tracePt t="26923" x="5365750" y="1847850"/>
          <p14:tracePt t="26942" x="5359400" y="1854200"/>
          <p14:tracePt t="27010" x="5365750" y="1847850"/>
          <p14:tracePt t="27102" x="5359400" y="1854200"/>
          <p14:tracePt t="27155" x="5353050" y="1854200"/>
          <p14:tracePt t="27182" x="5359400" y="1847850"/>
          <p14:tracePt t="27223" x="5353050" y="1847850"/>
          <p14:tracePt t="27294" x="5359400" y="1841500"/>
          <p14:tracePt t="27355" x="5359400" y="1847850"/>
          <p14:tracePt t="27447" x="5353050" y="1847850"/>
          <p14:tracePt t="27463" x="5346700" y="1854200"/>
          <p14:tracePt t="27499" x="5346700" y="1847850"/>
          <p14:tracePt t="27530" x="5346700" y="1841500"/>
          <p14:tracePt t="27679" x="5340350" y="1835150"/>
          <p14:tracePt t="27703" x="5340350" y="1828800"/>
          <p14:tracePt t="27771" x="5334000" y="1822450"/>
          <p14:tracePt t="27791" x="5327650" y="1822450"/>
          <p14:tracePt t="27807" x="5321300" y="1822450"/>
          <p14:tracePt t="27823" x="5314950" y="1828800"/>
          <p14:tracePt t="27835" x="5308600" y="1828800"/>
          <p14:tracePt t="27851" x="5302250" y="1828800"/>
          <p14:tracePt t="27883" x="5308600" y="1822450"/>
          <p14:tracePt t="27919" x="5302250" y="1835150"/>
          <p14:tracePt t="27987" x="5295900" y="1835150"/>
          <p14:tracePt t="28003" x="5289550" y="1835150"/>
          <p14:tracePt t="28015" x="5283200" y="1841500"/>
          <p14:tracePt t="28030" x="5276850" y="1841500"/>
          <p14:tracePt t="28038" x="5270500" y="1841500"/>
          <p14:tracePt t="28091" x="5270500" y="1835150"/>
          <p14:tracePt t="28115" x="5264150" y="1835150"/>
          <p14:tracePt t="28131" x="5257800" y="1835150"/>
          <p14:tracePt t="28143" x="5251450" y="1841500"/>
          <p14:tracePt t="28159" x="5245100" y="1841500"/>
          <p14:tracePt t="28167" x="5238750" y="1847850"/>
          <p14:tracePt t="28184" x="5232400" y="1847850"/>
          <p14:tracePt t="28197" x="5226050" y="1847850"/>
          <p14:tracePt t="28214" x="5226050" y="1854200"/>
          <p14:tracePt t="28231" x="5219700" y="1854200"/>
          <p14:tracePt t="28247" x="5213350" y="1860550"/>
          <p14:tracePt t="28264" x="5207000" y="1860550"/>
          <p14:tracePt t="28281" x="5200650" y="1866900"/>
          <p14:tracePt t="28297" x="5194300" y="1860550"/>
          <p14:tracePt t="28330" x="5194300" y="1866900"/>
          <p14:tracePt t="28423" x="5187950" y="1873250"/>
          <p14:tracePt t="28451" x="5181600" y="1873250"/>
          <p14:tracePt t="28467" x="5175250" y="1873250"/>
          <p14:tracePt t="28483" x="5168900" y="1873250"/>
          <p14:tracePt t="28495" x="5162550" y="1873250"/>
          <p14:tracePt t="28518" x="5156200" y="1879600"/>
          <p14:tracePt t="28534" x="5143500" y="1879600"/>
          <p14:tracePt t="28551" x="5137150" y="1879600"/>
          <p14:tracePt t="28556" x="5137150" y="1885950"/>
          <p14:tracePt t="28565" x="5130800" y="1885950"/>
          <p14:tracePt t="28565" x="5124450" y="1892300"/>
          <p14:tracePt t="28585" x="5118100" y="1892300"/>
          <p14:tracePt t="28599" x="5105400" y="1898650"/>
          <p14:tracePt t="28599" x="5099050" y="1898650"/>
          <p14:tracePt t="28617" x="5092700" y="1898650"/>
          <p14:tracePt t="28632" x="5086350" y="1898650"/>
          <p14:tracePt t="28655" x="5086350" y="1892300"/>
          <p14:tracePt t="28683" x="5080000" y="1892300"/>
          <p14:tracePt t="28723" x="5073650" y="1892300"/>
          <p14:tracePt t="28751" x="5067300" y="1892300"/>
          <p14:tracePt t="28767" x="5060950" y="1892300"/>
          <p14:tracePt t="28783" x="5054600" y="1898650"/>
          <p14:tracePt t="28795" x="5048250" y="1898650"/>
          <p14:tracePt t="28804" x="5035550" y="1898650"/>
          <p14:tracePt t="28827" x="5029200" y="1905000"/>
          <p14:tracePt t="28836" x="5022850" y="1905000"/>
          <p14:tracePt t="28850" x="5016500" y="1911350"/>
          <p14:tracePt t="28866" x="5010150" y="1911350"/>
          <p14:tracePt t="28883" x="5016500" y="1911350"/>
          <p14:tracePt t="28915" x="5022850" y="1911350"/>
          <p14:tracePt t="28931" x="5035550" y="1905000"/>
          <p14:tracePt t="28947" x="5041900" y="1898650"/>
          <p14:tracePt t="28963" x="5048250" y="1898650"/>
          <p14:tracePt t="28971" x="5054600" y="1898650"/>
          <p14:tracePt t="28991" x="5060950" y="1905000"/>
          <p14:tracePt t="29007" x="5067300" y="1898650"/>
          <p14:tracePt t="29023" x="5073650" y="1898650"/>
          <p14:tracePt t="29043" x="5080000" y="1898650"/>
          <p14:tracePt t="29059" x="5086350" y="1898650"/>
          <p14:tracePt t="29135" x="5092700" y="1892300"/>
          <p14:tracePt t="29299" x="5099050" y="1885950"/>
          <p14:tracePt t="29323" x="5105400" y="1885950"/>
          <p14:tracePt t="29343" x="5111750" y="1879600"/>
          <p14:tracePt t="29367" x="5118100" y="1879600"/>
          <p14:tracePt t="29383" x="5124450" y="1879600"/>
          <p14:tracePt t="29404" x="5124450" y="1873250"/>
          <p14:tracePt t="29427" x="5118100" y="1879600"/>
          <p14:tracePt t="29515" x="5124450" y="1873250"/>
          <p14:tracePt t="29623" x="5124450" y="1866900"/>
          <p14:tracePt t="29635" x="5124450" y="1860550"/>
          <p14:tracePt t="29651" x="5130800" y="1860550"/>
          <p14:tracePt t="29675" x="5130800" y="1854200"/>
          <p14:tracePt t="29691" x="5137150" y="1854200"/>
          <p14:tracePt t="29703" x="5143500" y="1847850"/>
          <p14:tracePt t="29718" x="5149850" y="1841500"/>
          <p14:tracePt t="29755" x="5149850" y="1835150"/>
          <p14:tracePt t="29787" x="5156200" y="1828800"/>
          <p14:tracePt t="29847" x="5162550" y="1835150"/>
          <p14:tracePt t="29883" x="5168900" y="1835150"/>
          <p14:tracePt t="29899" x="5175250" y="1828800"/>
          <p14:tracePt t="29923" x="5181600" y="1828800"/>
          <p14:tracePt t="29943" x="5187950" y="1828800"/>
          <p14:tracePt t="29967" x="5181600" y="1835150"/>
          <p14:tracePt t="30019" x="5175250" y="1841500"/>
          <p14:tracePt t="30043" x="5168900" y="1841500"/>
          <p14:tracePt t="30051" x="5162550" y="1841500"/>
          <p14:tracePt t="30057" x="5156200" y="1847850"/>
          <p14:tracePt t="30057" x="5149850" y="1847850"/>
          <p14:tracePt t="30072" x="5143500" y="1854200"/>
          <p14:tracePt t="30087" x="5137150" y="1860550"/>
          <p14:tracePt t="30104" x="5130800" y="1860550"/>
          <p14:tracePt t="30121" x="5124450" y="1860550"/>
          <p14:tracePt t="30140" x="5130800" y="1854200"/>
          <p14:tracePt t="30156" x="5130800" y="1847850"/>
          <p14:tracePt t="30191" x="5124450" y="1854200"/>
          <p14:tracePt t="30244" x="5118100" y="1854200"/>
          <p14:tracePt t="30259" x="5111750" y="1854200"/>
          <p14:tracePt t="30275" x="5105400" y="1860550"/>
          <p14:tracePt t="30283" x="5099050" y="1860550"/>
          <p14:tracePt t="30292" x="5092700" y="1860550"/>
          <p14:tracePt t="30292" x="5086350" y="1860550"/>
          <p14:tracePt t="30306" x="5080000" y="1866900"/>
          <p14:tracePt t="30306" x="5073650" y="1866900"/>
          <p14:tracePt t="30323" x="5067300" y="1860550"/>
          <p14:tracePt t="30323" x="5067300" y="1866900"/>
          <p14:tracePt t="30340" x="5060950" y="1866900"/>
          <p14:tracePt t="30340" x="5048250" y="1873250"/>
          <p14:tracePt t="30357" x="5041900" y="1873250"/>
          <p14:tracePt t="30372" x="5035550" y="1873250"/>
          <p14:tracePt t="30395" x="5041900" y="1873250"/>
          <p14:tracePt t="30431" x="5035550" y="1879600"/>
          <p14:tracePt t="30455" x="5035550" y="1885950"/>
          <p14:tracePt t="30463" x="5022850" y="1885950"/>
          <p14:tracePt t="30476" x="5016500" y="1885950"/>
          <p14:tracePt t="30492" x="5010150" y="1885950"/>
          <p14:tracePt t="30506" x="5003800" y="1885950"/>
          <p14:tracePt t="30506" x="4997450" y="1885950"/>
          <p14:tracePt t="30525" x="4991100" y="1892300"/>
          <p14:tracePt t="30525" x="4984750" y="1885950"/>
          <p14:tracePt t="30541" x="4978400" y="1885950"/>
          <p14:tracePt t="30556" x="4972050" y="1885950"/>
          <p14:tracePt t="30556" x="4965700" y="1885950"/>
          <p14:tracePt t="30556" x="4965700" y="1892300"/>
          <p14:tracePt t="30577" x="4959350" y="1892300"/>
          <p14:tracePt t="30589" x="4953000" y="1892300"/>
          <p14:tracePt t="30606" x="4946650" y="1892300"/>
          <p14:tracePt t="30622" x="4946650" y="1885950"/>
          <p14:tracePt t="30640" x="4946650" y="1879600"/>
          <p14:tracePt t="30656" x="4953000" y="1879600"/>
          <p14:tracePt t="30688" x="4953000" y="1873250"/>
          <p14:tracePt t="30711" x="4953000" y="1860550"/>
          <p14:tracePt t="30723" x="4953000" y="1854200"/>
          <p14:tracePt t="30739" x="4953000" y="1847850"/>
          <p14:tracePt t="30755" x="4946650" y="1835150"/>
          <p14:tracePt t="30771" x="4953000" y="1835150"/>
          <p14:tracePt t="30831" x="4959350" y="1828800"/>
          <p14:tracePt t="30843" x="4965700" y="1828800"/>
          <p14:tracePt t="30867" x="4972050" y="1828800"/>
          <p14:tracePt t="30883" x="4972050" y="1822450"/>
          <p14:tracePt t="30919" x="4965700" y="1828800"/>
          <p14:tracePt t="31015" x="4965700" y="1835150"/>
          <p14:tracePt t="31031" x="4959350" y="1841500"/>
          <p14:tracePt t="31056" x="4953000" y="1841500"/>
          <p14:tracePt t="31075" x="4953000" y="1847850"/>
          <p14:tracePt t="31211" x="4953000" y="1841500"/>
          <p14:tracePt t="31316" x="4965700" y="1841500"/>
          <p14:tracePt t="31340" x="4965700" y="1835150"/>
          <p14:tracePt t="31363" x="4972050" y="1841500"/>
          <p14:tracePt t="31431" x="4972050" y="1847850"/>
          <p14:tracePt t="31444" x="4965700" y="1847850"/>
          <p14:tracePt t="31475" x="4965700" y="1854200"/>
          <p14:tracePt t="31484" x="4972050" y="1854200"/>
          <p14:tracePt t="31572" x="4978400" y="1854200"/>
          <p14:tracePt t="31632" x="4978400" y="1847850"/>
          <p14:tracePt t="31751" x="4978400" y="1854200"/>
          <p14:tracePt t="31784" x="4978400" y="1847850"/>
          <p14:tracePt t="31872" x="4978400" y="1841500"/>
          <p14:tracePt t="31912" x="4984750" y="1835150"/>
          <p14:tracePt t="31984" x="4984750" y="1841500"/>
          <p14:tracePt t="32092" x="4984750" y="1835150"/>
          <p14:tracePt t="32136" x="4978400" y="1835150"/>
          <p14:tracePt t="32172" x="4984750" y="1841500"/>
          <p14:tracePt t="32216" x="4984750" y="1835150"/>
          <p14:tracePt t="32263" x="4984750" y="1828800"/>
          <p14:tracePt t="32308" x="4984750" y="1835150"/>
          <p14:tracePt t="32480" x="4984750" y="1841500"/>
          <p14:tracePt t="32504" x="4991100" y="1841500"/>
          <p14:tracePt t="32523" x="4991100" y="1835150"/>
          <p14:tracePt t="32548" x="4991100" y="1828800"/>
          <p14:tracePt t="32592" x="4991100" y="1835150"/>
          <p14:tracePt t="32624" x="4984750" y="1835150"/>
          <p14:tracePt t="32644" x="4984750" y="1841500"/>
          <p14:tracePt t="32652" x="4991100" y="1847850"/>
          <p14:tracePt t="32712" x="4997450" y="1841500"/>
          <p14:tracePt t="32744" x="4997450" y="1847850"/>
          <p14:tracePt t="32756" x="5003800" y="1841500"/>
          <p14:tracePt t="32779" x="5010150" y="1847850"/>
          <p14:tracePt t="32804" x="5016500" y="1847850"/>
          <p14:tracePt t="32840" x="5022850" y="1847850"/>
          <p14:tracePt t="32856" x="5029200" y="1847850"/>
          <p14:tracePt t="32872" x="5035550" y="1841500"/>
          <p14:tracePt t="32877" x="5041900" y="1847850"/>
          <p14:tracePt t="32892" x="5048250" y="1854200"/>
          <p14:tracePt t="32908" x="5054600" y="1860550"/>
          <p14:tracePt t="32932" x="5060950" y="1866900"/>
          <p14:tracePt t="32937" x="5067300" y="1866900"/>
          <p14:tracePt t="32952" x="5073650" y="1873250"/>
          <p14:tracePt t="32992" x="5080000" y="1879600"/>
          <p14:tracePt t="33019" x="5086350" y="1873250"/>
          <p14:tracePt t="33035" x="5086350" y="1879600"/>
          <p14:tracePt t="33052" x="5092700" y="1885950"/>
          <p14:tracePt t="33072" x="5092700" y="1892300"/>
          <p14:tracePt t="33089" x="5099050" y="1892300"/>
          <p14:tracePt t="33116" x="5105400" y="1892300"/>
          <p14:tracePt t="33147" x="5111750" y="1892300"/>
          <p14:tracePt t="33172" x="5118100" y="1892300"/>
          <p14:tracePt t="33184" x="5124450" y="1892300"/>
          <p14:tracePt t="33200" x="5130800" y="1892300"/>
          <p14:tracePt t="33216" x="5137150" y="1892300"/>
          <p14:tracePt t="33232" x="5143500" y="1885950"/>
          <p14:tracePt t="33244" x="5149850" y="1885950"/>
          <p14:tracePt t="33260" x="5156200" y="1885950"/>
          <p14:tracePt t="33269" x="5162550" y="1885950"/>
          <p14:tracePt t="33281" x="5168900" y="1885950"/>
          <p14:tracePt t="33281" x="5175250" y="1885950"/>
          <p14:tracePt t="33300" x="5181600" y="1885950"/>
          <p14:tracePt t="33315" x="5187950" y="1885950"/>
          <p14:tracePt t="33332" x="5194300" y="1885950"/>
          <p14:tracePt t="33349" x="5200650" y="1885950"/>
          <p14:tracePt t="33349" x="5207000" y="1879600"/>
          <p14:tracePt t="33368" x="5213350" y="1885950"/>
          <p14:tracePt t="33388" x="5219700" y="1879600"/>
          <p14:tracePt t="33404" x="5226050" y="1879600"/>
          <p14:tracePt t="33431" x="5226050" y="1885950"/>
          <p14:tracePt t="33448" x="5232400" y="1892300"/>
          <p14:tracePt t="33464" x="5238750" y="1892300"/>
          <p14:tracePt t="33484" x="5238750" y="1898650"/>
          <p14:tracePt t="33524" x="5245100" y="1898650"/>
          <p14:tracePt t="33604" x="5238750" y="1905000"/>
          <p14:tracePt t="33672" x="5238750" y="1911350"/>
          <p14:tracePt t="33724" x="5238750" y="1905000"/>
          <p14:tracePt t="33792" x="5232400" y="1911350"/>
          <p14:tracePt t="33884" x="5226050" y="1911350"/>
          <p14:tracePt t="33944" x="5219700" y="1917700"/>
          <p14:tracePt t="33964" x="5213350" y="1917700"/>
          <p14:tracePt t="33997" x="5213350" y="1924050"/>
          <p14:tracePt t="34040" x="5219700" y="1917700"/>
          <p14:tracePt t="34076" x="5213350" y="1911350"/>
          <p14:tracePt t="34168" x="5207000" y="1917700"/>
          <p14:tracePt t="34288" x="5200650" y="1917700"/>
          <p14:tracePt t="34312" x="5194300" y="1917700"/>
          <p14:tracePt t="34332" x="5187950" y="1911350"/>
          <p14:tracePt t="34376" x="5187950" y="1917700"/>
          <p14:tracePt t="34392" x="5181600" y="1924050"/>
          <p14:tracePt t="34492" x="5175250" y="1924050"/>
          <p14:tracePt t="34504" x="5168900" y="1924050"/>
          <p14:tracePt t="34512" x="5156200" y="1924050"/>
          <p14:tracePt t="34528" x="5149850" y="1930400"/>
          <p14:tracePt t="34536" x="5143500" y="1930400"/>
          <p14:tracePt t="34536" x="5137150" y="1930400"/>
          <p14:tracePt t="34556" x="5130800" y="1930400"/>
          <p14:tracePt t="34569" x="5124450" y="1930400"/>
          <p14:tracePt t="34569" x="5118100" y="1930400"/>
          <p14:tracePt t="34589" x="5111750" y="1930400"/>
          <p14:tracePt t="34589" x="5111750" y="1924050"/>
          <p14:tracePt t="34606" x="5105400" y="1924050"/>
          <p14:tracePt t="34624" x="5111750" y="1917700"/>
          <p14:tracePt t="34672" x="5105400" y="1917700"/>
          <p14:tracePt t="34744" x="5105400" y="1911350"/>
          <p14:tracePt t="34776" x="5111750" y="1905000"/>
          <p14:tracePt t="34812" x="5111750" y="1911350"/>
          <p14:tracePt t="34836" x="5124450" y="1905000"/>
          <p14:tracePt t="34856" x="5130800" y="1905000"/>
          <p14:tracePt t="34880" x="5130800" y="1892300"/>
          <p14:tracePt t="34896" x="5137150" y="1898650"/>
          <p14:tracePt t="34912" x="5143500" y="1892300"/>
          <p14:tracePt t="34924" x="5149850" y="1892300"/>
          <p14:tracePt t="34948" x="5149850" y="1898650"/>
          <p14:tracePt t="34977" x="5149850" y="1905000"/>
          <p14:tracePt t="34992" x="5149850" y="1911350"/>
          <p14:tracePt t="35033" x="5143500" y="1911350"/>
          <p14:tracePt t="35044" x="5149850" y="1917700"/>
          <p14:tracePt t="35060" x="5156200" y="1917700"/>
          <p14:tracePt t="35104" x="5149850" y="1911350"/>
          <p14:tracePt t="35173" x="5149850" y="1905000"/>
          <p14:tracePt t="35196" x="5143500" y="1911350"/>
          <p14:tracePt t="35232" x="5149850" y="1905000"/>
          <p14:tracePt t="35308" x="5156200" y="1905000"/>
          <p14:tracePt t="35336" x="5162550" y="1905000"/>
          <p14:tracePt t="35376" x="5168900" y="1898650"/>
          <p14:tracePt t="35453" x="5175250" y="1898650"/>
          <p14:tracePt t="35472" x="5181600" y="1898650"/>
          <p14:tracePt t="35497" x="5187950" y="1892300"/>
          <p14:tracePt t="35516" x="5194300" y="1892300"/>
          <p14:tracePt t="35557" x="5194300" y="1898650"/>
          <p14:tracePt t="35572" x="5187950" y="1898650"/>
          <p14:tracePt t="35624" x="5181600" y="1905000"/>
          <p14:tracePt t="35668" x="5175250" y="1905000"/>
          <p14:tracePt t="35713" x="5175250" y="1911350"/>
          <p14:tracePt t="35736" x="5181600" y="1911350"/>
          <p14:tracePt t="35765" x="5187950" y="1905000"/>
          <p14:tracePt t="35805" x="5194300" y="1911350"/>
          <p14:tracePt t="35833" x="5194300" y="1905000"/>
          <p14:tracePt t="35856" x="5194300" y="1898650"/>
          <p14:tracePt t="35953" x="5194300" y="1905000"/>
          <p14:tracePt t="35977" x="5194300" y="1911350"/>
          <p14:tracePt t="35997" x="5187950" y="1911350"/>
          <p14:tracePt t="36045" x="5187950" y="1917700"/>
          <p14:tracePt t="36074" x="5187950" y="1924050"/>
          <p14:tracePt t="36080" x="5181600" y="1917700"/>
          <p14:tracePt t="36140" x="5181600" y="1924050"/>
          <p14:tracePt t="36149" x="5175250" y="1924050"/>
          <p14:tracePt t="36173" x="5168900" y="1924050"/>
          <p14:tracePt t="36193" x="5168900" y="1930400"/>
          <p14:tracePt t="36208" x="5162550" y="1930400"/>
          <p14:tracePt t="36237" x="5162550" y="1936750"/>
          <p14:tracePt t="36297" x="5156200" y="1943100"/>
          <p14:tracePt t="36337" x="5156200" y="1936750"/>
          <p14:tracePt t="36353" x="5149850" y="1943100"/>
          <p14:tracePt t="36424" x="5149850" y="1936750"/>
          <p14:tracePt t="36492" x="5149850" y="1943100"/>
          <p14:tracePt t="36621" x="5143500" y="1949450"/>
          <p14:tracePt t="36645" x="5137150" y="1949450"/>
          <p14:tracePt t="36657" x="5130800" y="1943100"/>
          <p14:tracePt t="36673" x="5124450" y="1949450"/>
          <p14:tracePt t="36689" x="5118100" y="1949450"/>
          <p14:tracePt t="36705" x="5111750" y="1949450"/>
          <p14:tracePt t="36725" x="5111750" y="1955800"/>
          <p14:tracePt t="36733" x="5118100" y="1949450"/>
          <p14:tracePt t="36825" x="5124450" y="1949450"/>
          <p14:tracePt t="36836" x="5130800" y="1949450"/>
          <p14:tracePt t="36853" x="5124450" y="1949450"/>
          <p14:tracePt t="36945" x="5118100" y="1949450"/>
          <p14:tracePt t="36981" x="5124450" y="1943100"/>
          <p14:tracePt t="37057" x="5130800" y="1949450"/>
          <p14:tracePt t="37085" x="5130800" y="1943100"/>
          <p14:tracePt t="37144" x="5124450" y="1943100"/>
          <p14:tracePt t="37185" x="5130800" y="1949450"/>
          <p14:tracePt t="37221" x="5124450" y="1955800"/>
          <p14:tracePt t="37309" x="5130800" y="1949450"/>
          <p14:tracePt t="37402" x="5124450" y="1955800"/>
          <p14:tracePt t="37469" x="5124450" y="1962150"/>
          <p14:tracePt t="37485" x="5124450" y="1955800"/>
          <p14:tracePt t="37545" x="5124450" y="1962150"/>
          <p14:tracePt t="37589" x="5118100" y="1962150"/>
          <p14:tracePt t="37761" x="5111750" y="1962150"/>
          <p14:tracePt t="37777" x="5105400" y="1962150"/>
          <p14:tracePt t="37806" x="5099050" y="1962150"/>
          <p14:tracePt t="37821" x="5092700" y="1962150"/>
          <p14:tracePt t="37845" x="5092700" y="1955800"/>
          <p14:tracePt t="37941" x="5086350" y="1955800"/>
          <p14:tracePt t="38009" x="5080000" y="1955800"/>
          <p14:tracePt t="38105" x="5073650" y="1955800"/>
          <p14:tracePt t="38129" x="5073650" y="1962150"/>
          <p14:tracePt t="38149" x="5080000" y="1962150"/>
          <p14:tracePt t="38225" x="5073650" y="1968500"/>
          <p14:tracePt t="38325" x="5080000" y="1968500"/>
          <p14:tracePt t="38377" x="5080000" y="1962150"/>
          <p14:tracePt t="38385" x="5073650" y="1968500"/>
          <p14:tracePt t="38457" x="5073650" y="1974850"/>
          <p14:tracePt t="38505" x="5080000" y="1968500"/>
          <p14:tracePt t="38569" x="5086350" y="1968500"/>
          <p14:tracePt t="38669" x="5092700" y="1968500"/>
          <p14:tracePt t="38697" x="5099050" y="1968500"/>
          <p14:tracePt t="38729" x="5099050" y="1962150"/>
          <p14:tracePt t="38833" x="5105400" y="1962150"/>
          <p14:tracePt t="38885" x="5105400" y="1955800"/>
          <p14:tracePt t="38997" x="5105400" y="1962150"/>
          <p14:tracePt t="39209" x="5111750" y="1962150"/>
          <p14:tracePt t="39253" x="5118100" y="1962150"/>
          <p14:tracePt t="39285" x="5124450" y="1962150"/>
          <p14:tracePt t="39306" x="5130800" y="1962150"/>
          <p14:tracePt t="39321" x="5130800" y="1968500"/>
          <p14:tracePt t="39346" x="5130800" y="1974850"/>
          <p14:tracePt t="39397" x="5124450" y="1968500"/>
          <p14:tracePt t="39417" x="5124450" y="1974850"/>
          <p14:tracePt t="39426" x="5118100" y="1974850"/>
          <p14:tracePt t="39449" x="5124450" y="1974850"/>
          <p14:tracePt t="39510" x="5130800" y="1968500"/>
          <p14:tracePt t="39529" x="5130800" y="1962150"/>
          <p14:tracePt t="39553" x="5124450" y="1962150"/>
          <p14:tracePt t="39589" x="5118100" y="1968500"/>
          <p14:tracePt t="39606" x="5118100" y="1962150"/>
          <p14:tracePt t="39621" x="5111750" y="1968500"/>
          <p14:tracePt t="39637" x="5105400" y="1968500"/>
          <p14:tracePt t="39650" x="5099050" y="1968500"/>
          <p14:tracePt t="39665" x="5092700" y="1974850"/>
          <p14:tracePt t="39681" x="5092700" y="1968500"/>
          <p14:tracePt t="39742" x="5099050" y="1968500"/>
          <p14:tracePt t="39766" x="5099050" y="1962150"/>
          <p14:tracePt t="39770" x="5105400" y="1962150"/>
          <p14:tracePt t="39787" x="5118100" y="1955800"/>
          <p14:tracePt t="39804" x="5124450" y="1949450"/>
          <p14:tracePt t="39821" x="5130800" y="1949450"/>
          <p14:tracePt t="39838" x="5137150" y="1949450"/>
          <p14:tracePt t="39862" x="5143500" y="1943100"/>
          <p14:tracePt t="39886" x="5149850" y="1943100"/>
          <p14:tracePt t="39898" x="5156200" y="1930400"/>
          <p14:tracePt t="39914" x="5162550" y="1930400"/>
          <p14:tracePt t="39922" x="5168900" y="1930400"/>
          <p14:tracePt t="39938" x="5175250" y="1924050"/>
          <p14:tracePt t="39955" x="5181600" y="1924050"/>
          <p14:tracePt t="39972" x="5175250" y="1924050"/>
          <p14:tracePt t="40041" x="5175250" y="1917700"/>
          <p14:tracePt t="40126" x="5175250" y="1924050"/>
          <p14:tracePt t="40146" x="5168900" y="1924050"/>
          <p14:tracePt t="40197" x="5162550" y="1930400"/>
          <p14:tracePt t="40221" x="5162550" y="1936750"/>
          <p14:tracePt t="40237" x="5156200" y="1936750"/>
          <p14:tracePt t="40253" x="5149850" y="1936750"/>
          <p14:tracePt t="40274" x="5143500" y="1936750"/>
          <p14:tracePt t="40297" x="5137150" y="1936750"/>
          <p14:tracePt t="40318" x="5143500" y="1936750"/>
          <p14:tracePt t="40365" x="5149850" y="1936750"/>
          <p14:tracePt t="40378" x="5149850" y="1930400"/>
          <p14:tracePt t="40393" x="5149850" y="1936750"/>
          <p14:tracePt t="40446" x="5143500" y="1936750"/>
          <p14:tracePt t="40462" x="5137150" y="1936750"/>
          <p14:tracePt t="40478" x="5130800" y="1936750"/>
          <p14:tracePt t="40505" x="5124450" y="1936750"/>
          <p14:tracePt t="40538" x="5130800" y="1936750"/>
          <p14:tracePt t="40610" x="5137150" y="1936750"/>
          <p14:tracePt t="40634" x="5143500" y="1936750"/>
          <p14:tracePt t="40650" x="5149850" y="1936750"/>
          <p14:tracePt t="40666" x="5143500" y="1936750"/>
          <p14:tracePt t="40734" x="5143500" y="1930400"/>
          <p14:tracePt t="40786" x="5137150" y="1936750"/>
          <p14:tracePt t="40798" x="5130800" y="1936750"/>
          <p14:tracePt t="40822" x="5124450" y="1943100"/>
          <p14:tracePt t="40846" x="5118100" y="1949450"/>
          <p14:tracePt t="40882" x="5118100" y="1943100"/>
          <p14:tracePt t="40918" x="5111750" y="1943100"/>
          <p14:tracePt t="40970" x="5105400" y="1943100"/>
          <p14:tracePt t="40994" x="5099050" y="1943100"/>
          <p14:tracePt t="41017" x="5092700" y="1949450"/>
          <p14:tracePt t="41046" x="5086350" y="1949450"/>
          <p14:tracePt t="41070" x="5080000" y="1949450"/>
          <p14:tracePt t="41098" x="5067300" y="1949450"/>
          <p14:tracePt t="41138" x="5073650" y="1943100"/>
          <p14:tracePt t="41190" x="5080000" y="1936750"/>
          <p14:tracePt t="41210" x="5086350" y="1936750"/>
          <p14:tracePt t="41225" x="5092700" y="1936750"/>
          <p14:tracePt t="41241" x="5099050" y="1936750"/>
          <p14:tracePt t="41258" x="5105400" y="1930400"/>
          <p14:tracePt t="41270" x="5111750" y="1924050"/>
          <p14:tracePt t="41294" x="5118100" y="1924050"/>
          <p14:tracePt t="41325" x="5124450" y="1924050"/>
          <p14:tracePt t="41346" x="5124450" y="1930400"/>
          <p14:tracePt t="41386" x="5118100" y="1930400"/>
          <p14:tracePt t="41414" x="5118100" y="1936750"/>
          <p14:tracePt t="41438" x="5111750" y="1943100"/>
          <p14:tracePt t="41466" x="5118100" y="1943100"/>
          <p14:tracePt t="41518" x="5118100" y="1936750"/>
          <p14:tracePt t="41558" x="5124450" y="1936750"/>
          <p14:tracePt t="41610" x="5130800" y="1930400"/>
          <p14:tracePt t="41646" x="5137150" y="1930400"/>
          <p14:tracePt t="41670" x="5143500" y="1930400"/>
          <p14:tracePt t="41686" x="5149850" y="1930400"/>
          <p14:tracePt t="41698" x="5143500" y="1936750"/>
          <p14:tracePt t="41750" x="5137150" y="1936750"/>
          <p14:tracePt t="41774" x="5130800" y="1943100"/>
          <p14:tracePt t="41790" x="5124450" y="1949450"/>
          <p14:tracePt t="41834" x="5124450" y="1943100"/>
          <p14:tracePt t="41894" x="5130800" y="1943100"/>
          <p14:tracePt t="41918" x="5130800" y="1930400"/>
          <p14:tracePt t="41938" x="5137150" y="1930400"/>
          <p14:tracePt t="41961" x="5143500" y="1930400"/>
          <p14:tracePt t="41998" x="5149850" y="1924050"/>
          <p14:tracePt t="42030" x="5143500" y="1930400"/>
          <p14:tracePt t="42058" x="5137150" y="1924050"/>
          <p14:tracePt t="42075" x="5137150" y="1930400"/>
          <p14:tracePt t="42090" x="5130800" y="1936750"/>
          <p14:tracePt t="42118" x="5124450" y="1943100"/>
          <p14:tracePt t="42134" x="5118100" y="1943100"/>
          <p14:tracePt t="42170" x="5124450" y="1943100"/>
          <p14:tracePt t="42202" x="5130800" y="1943100"/>
          <p14:tracePt t="42230" x="5137150" y="1943100"/>
          <p14:tracePt t="42254" x="5143500" y="1949450"/>
          <p14:tracePt t="42278" x="5137150" y="1943100"/>
          <p14:tracePt t="42354" x="5137150" y="1949450"/>
          <p14:tracePt t="42374" x="5137150" y="1955800"/>
          <p14:tracePt t="42390" x="5130800" y="1949450"/>
          <p14:tracePt t="42459" x="5137150" y="1949450"/>
          <p14:tracePt t="42538" x="5137150" y="1955800"/>
          <p14:tracePt t="42630" x="5143500" y="1955800"/>
          <p14:tracePt t="42666" x="5149850" y="1962150"/>
          <p14:tracePt t="42707" x="5149850" y="1968500"/>
          <p14:tracePt t="42734" x="5149850" y="1981200"/>
          <p14:tracePt t="42758" x="5143500" y="1987550"/>
          <p14:tracePt t="42770" x="5137150" y="1987550"/>
          <p14:tracePt t="42802" x="5130800" y="1981200"/>
          <p14:tracePt t="42818" x="5130800" y="1987550"/>
          <p14:tracePt t="42838" x="5130800" y="1993900"/>
          <p14:tracePt t="42878" x="5137150" y="1987550"/>
          <p14:tracePt t="42898" x="5137150" y="1981200"/>
          <p14:tracePt t="42906" x="5137150" y="1974850"/>
          <p14:tracePt t="42938" x="5143500" y="1981200"/>
          <p14:tracePt t="43006" x="5143500" y="1974850"/>
          <p14:tracePt t="43018" x="5137150" y="1981200"/>
          <p14:tracePt t="43042" x="5130800" y="1987550"/>
          <p14:tracePt t="43070" x="5124450" y="1987550"/>
          <p14:tracePt t="43086" x="5118100" y="1993900"/>
          <p14:tracePt t="43102" x="5111750" y="1993900"/>
          <p14:tracePt t="43118" x="5105400" y="2000250"/>
          <p14:tracePt t="43130" x="5099050" y="2006600"/>
          <p14:tracePt t="43146" x="5099050" y="2012950"/>
          <p14:tracePt t="43155" x="5092700" y="2012950"/>
          <p14:tracePt t="43171" x="5086350" y="2012950"/>
          <p14:tracePt t="43186" x="5080000" y="2012950"/>
          <p14:tracePt t="43199" x="5073650" y="2019300"/>
          <p14:tracePt t="43216" x="5067300" y="2019300"/>
          <p14:tracePt t="43250" x="5067300" y="2012950"/>
          <p14:tracePt t="43282" x="5073650" y="2006600"/>
          <p14:tracePt t="43318" x="5073650" y="2000250"/>
          <p14:tracePt t="43342" x="5080000" y="2000250"/>
          <p14:tracePt t="43378" x="5080000" y="2006600"/>
          <p14:tracePt t="43486" x="5080000" y="2012950"/>
          <p14:tracePt t="43506" x="5073650" y="2019300"/>
          <p14:tracePt t="43530" x="5060950" y="2025650"/>
          <p14:tracePt t="43546" x="5054600" y="2025650"/>
          <p14:tracePt t="43559" x="5048250" y="2032000"/>
          <p14:tracePt t="43575" x="5041900" y="2032000"/>
          <p14:tracePt t="43590" x="5035550" y="2032000"/>
          <p14:tracePt t="43607" x="5029200" y="2038350"/>
          <p14:tracePt t="43619" x="5035550" y="2032000"/>
          <p14:tracePt t="43671" x="5041900" y="2025650"/>
          <p14:tracePt t="43686" x="5048250" y="2019300"/>
          <p14:tracePt t="43694" x="5054600" y="2019300"/>
          <p14:tracePt t="43710" x="5060950" y="2025650"/>
          <p14:tracePt t="43726" x="5067300" y="2019300"/>
          <p14:tracePt t="43739" x="5073650" y="2025650"/>
          <p14:tracePt t="43755" x="5080000" y="2019300"/>
          <p14:tracePt t="43778" x="5073650" y="2025650"/>
          <p14:tracePt t="43823" x="5067300" y="2025650"/>
          <p14:tracePt t="43859" x="5060950" y="2038350"/>
          <p14:tracePt t="43906" x="5054600" y="2038350"/>
          <p14:tracePt t="43934" x="5048250" y="2032000"/>
          <p14:tracePt t="43966" x="5054600" y="2032000"/>
          <p14:tracePt t="43994" x="5060950" y="2032000"/>
          <p14:tracePt t="44010" x="5067300" y="2032000"/>
          <p14:tracePt t="44026" x="5073650" y="2032000"/>
          <p14:tracePt t="44046" x="5080000" y="2025650"/>
          <p14:tracePt t="44062" x="5086350" y="2025650"/>
          <p14:tracePt t="44078" x="5092700" y="2019300"/>
          <p14:tracePt t="44091" x="5092700" y="2012950"/>
          <p14:tracePt t="44107" x="5092700" y="2019300"/>
          <p14:tracePt t="44158" x="5086350" y="2025650"/>
          <p14:tracePt t="44167" x="5080000" y="2025650"/>
          <p14:tracePt t="44190" x="5073650" y="2032000"/>
          <p14:tracePt t="44207" x="5067300" y="2032000"/>
          <p14:tracePt t="44218" x="5073650" y="2032000"/>
          <p14:tracePt t="44310" x="5073650" y="2025650"/>
          <p14:tracePt t="44330" x="5080000" y="2019300"/>
          <p14:tracePt t="44355" x="5080000" y="2025650"/>
          <p14:tracePt t="44446" x="5073650" y="2032000"/>
          <p14:tracePt t="44458" x="5073650" y="2038350"/>
          <p14:tracePt t="44491" x="5073650" y="2032000"/>
          <p14:tracePt t="44518" x="5067300" y="2038350"/>
          <p14:tracePt t="44550" x="5060950" y="2038350"/>
          <p14:tracePt t="44570" x="5060950" y="2044700"/>
          <p14:tracePt t="44579" x="5054600" y="2051050"/>
          <p14:tracePt t="44595" x="5054600" y="2057400"/>
          <p14:tracePt t="44611" x="5054600" y="2051050"/>
          <p14:tracePt t="44647" x="5054600" y="2044700"/>
          <p14:tracePt t="44654" x="5054600" y="2038350"/>
          <p14:tracePt t="44714" x="5048250" y="2044700"/>
          <p14:tracePt t="44783" x="5041900" y="2044700"/>
          <p14:tracePt t="44811" x="5029200" y="2044700"/>
          <p14:tracePt t="44835" x="5022850" y="2044700"/>
          <p14:tracePt t="44867" x="5029200" y="2044700"/>
          <p14:tracePt t="44903" x="5029200" y="2038350"/>
          <p14:tracePt t="44919" x="5035550" y="2032000"/>
          <p14:tracePt t="44938" x="5029200" y="2038350"/>
          <p14:tracePt t="44999" x="5022850" y="2038350"/>
          <p14:tracePt t="45015" x="5016500" y="2044700"/>
          <p14:tracePt t="45031" x="5010150" y="2044700"/>
          <p14:tracePt t="45038" x="5003800" y="2044700"/>
          <p14:tracePt t="45066" x="4997450" y="2044700"/>
          <p14:tracePt t="45091" x="4991100" y="2044700"/>
          <p14:tracePt t="45107" x="4997450" y="2044700"/>
          <p14:tracePt t="45187" x="5003800" y="2038350"/>
          <p14:tracePt t="45211" x="5003800" y="2032000"/>
          <p14:tracePt t="45219" x="5003800" y="2025650"/>
          <p14:tracePt t="45227" x="5010150" y="2019300"/>
          <p14:tracePt t="45247" x="5010150" y="2012950"/>
          <p14:tracePt t="45263" x="5016500" y="2012950"/>
          <p14:tracePt t="45287" x="5016500" y="2006600"/>
          <p14:tracePt t="45299" x="5022850" y="2000250"/>
          <p14:tracePt t="45339" x="5016500" y="2006600"/>
          <p14:tracePt t="45375" x="5016500" y="2000250"/>
          <p14:tracePt t="45391" x="5010150" y="1993900"/>
          <p14:tracePt t="45411" x="5010150" y="1987550"/>
          <p14:tracePt t="45427" x="5016500" y="1987550"/>
          <p14:tracePt t="45451" x="5022850" y="1987550"/>
          <p14:tracePt t="45487" x="5029200" y="1987550"/>
          <p14:tracePt t="45503" x="5029200" y="1981200"/>
          <p14:tracePt t="45526" x="5022850" y="1974850"/>
          <p14:tracePt t="45555" x="5022850" y="1968500"/>
          <p14:tracePt t="45571" x="5029200" y="1968500"/>
          <p14:tracePt t="45599" x="5035550" y="1974850"/>
          <p14:tracePt t="45623" x="5041900" y="1968500"/>
          <p14:tracePt t="45639" x="5041900" y="1962150"/>
          <p14:tracePt t="45674" x="5035550" y="1962150"/>
          <p14:tracePt t="45718" x="5029200" y="1968500"/>
          <p14:tracePt t="45751" x="5022850" y="1974850"/>
          <p14:tracePt t="45771" x="5029200" y="1981200"/>
          <p14:tracePt t="45787" x="5029200" y="1987550"/>
          <p14:tracePt t="45796" x="5029200" y="1993900"/>
          <p14:tracePt t="45827" x="5029200" y="2000250"/>
          <p14:tracePt t="45831" x="5022850" y="2000250"/>
          <p14:tracePt t="45863" x="5016500" y="2006600"/>
          <p14:tracePt t="45879" x="5016500" y="2019300"/>
          <p14:tracePt t="45899" x="5016500" y="2032000"/>
          <p14:tracePt t="45915" x="5010150" y="2032000"/>
          <p14:tracePt t="45939" x="5003800" y="2038350"/>
          <p14:tracePt t="45951" x="4997450" y="2044700"/>
          <p14:tracePt t="45983" x="5003800" y="2051050"/>
          <p14:tracePt t="46019" x="5003800" y="2057400"/>
          <p14:tracePt t="46043" x="5003800" y="2063750"/>
          <p14:tracePt t="46051" x="4997450" y="2057400"/>
          <p14:tracePt t="46111" x="4991100" y="2063750"/>
          <p14:tracePt t="46139" x="4997450" y="2057400"/>
          <p14:tracePt t="46179" x="5003800" y="2057400"/>
          <p14:tracePt t="46207" x="5003800" y="2051050"/>
          <p14:tracePt t="46239" x="5010150" y="2044700"/>
          <p14:tracePt t="46259" x="5016500" y="2038350"/>
          <p14:tracePt t="46275" x="5022850" y="2032000"/>
          <p14:tracePt t="46291" x="5022850" y="2025650"/>
          <p14:tracePt t="46319" x="5035550" y="2019300"/>
          <p14:tracePt t="46359" x="5035550" y="2012950"/>
          <p14:tracePt t="46371" x="5048250" y="2006600"/>
          <p14:tracePt t="46403" x="5041900" y="2012950"/>
          <p14:tracePt t="46499" x="5041900" y="2019300"/>
          <p14:tracePt t="46539" x="5035550" y="2025650"/>
          <p14:tracePt t="46567" x="5029200" y="2032000"/>
          <p14:tracePt t="46583" x="5022850" y="2032000"/>
          <p14:tracePt t="46591" x="5016500" y="2038350"/>
          <p14:tracePt t="46607" x="5010150" y="2044700"/>
          <p14:tracePt t="46611" x="5010150" y="2051050"/>
          <p14:tracePt t="46628" x="5010150" y="2057400"/>
          <p14:tracePt t="46645" x="5010150" y="2063750"/>
          <p14:tracePt t="46661" x="5016500" y="2063750"/>
          <p14:tracePt t="46678" x="5022850" y="2063750"/>
          <p14:tracePt t="46695" x="5035550" y="2063750"/>
          <p14:tracePt t="46712" x="5041900" y="2051050"/>
          <p14:tracePt t="46729" x="5041900" y="2038350"/>
          <p14:tracePt t="46763" x="5041900" y="2051050"/>
          <p14:tracePt t="46787" x="5035550" y="2038350"/>
          <p14:tracePt t="46875" x="5029200" y="2038350"/>
          <p14:tracePt t="46899" x="5022850" y="2038350"/>
          <p14:tracePt t="46907" x="5022850" y="2044700"/>
          <p14:tracePt t="46935" x="5029200" y="2044700"/>
          <p14:tracePt t="46967" x="5029200" y="2038350"/>
          <p14:tracePt t="46987" x="5035550" y="2032000"/>
          <p14:tracePt t="47011" x="5035550" y="2038350"/>
          <p14:tracePt t="47071" x="5029200" y="2044700"/>
          <p14:tracePt t="47123" x="5035550" y="2038350"/>
          <p14:tracePt t="47160" x="5041900" y="2032000"/>
          <p14:tracePt t="47208" x="5035550" y="2038350"/>
          <p14:tracePt t="47219" x="5029200" y="2038350"/>
          <p14:tracePt t="47271" x="5029200" y="2044700"/>
          <p14:tracePt t="47287" x="5022850" y="2038350"/>
          <p14:tracePt t="47339" x="5016500" y="2038350"/>
          <p14:tracePt t="47363" x="5010150" y="2038350"/>
          <p14:tracePt t="47387" x="5010150" y="2044700"/>
          <p14:tracePt t="47392" x="5003800" y="2044700"/>
          <p14:tracePt t="47400" x="4997450" y="2051050"/>
          <p14:tracePt t="47439" x="5003800" y="2044700"/>
          <p14:tracePt t="47459" x="5003800" y="2038350"/>
          <p14:tracePt t="47475" x="5003800" y="2044700"/>
          <p14:tracePt t="47491" x="5003800" y="2051050"/>
          <p14:tracePt t="47511" x="5003800" y="2057400"/>
          <p14:tracePt t="47527" x="5003800" y="2063750"/>
          <p14:tracePt t="47535" x="4997450" y="2057400"/>
          <p14:tracePt t="47552" x="4984750" y="2057400"/>
          <p14:tracePt t="47568" x="4978400" y="2063750"/>
          <p14:tracePt t="47582" x="4972050" y="2063750"/>
          <p14:tracePt t="47603" x="4972050" y="2070100"/>
          <p14:tracePt t="47615" x="4965700" y="2070100"/>
          <p14:tracePt t="47632" x="4959350" y="2070100"/>
          <p14:tracePt t="47632" x="4953000" y="2070100"/>
          <p14:tracePt t="47651" x="4953000" y="2076450"/>
          <p14:tracePt t="47912" x="4946650" y="2095500"/>
          <p14:tracePt t="48007" x="4940300" y="2101850"/>
          <p14:tracePt t="48015" x="4940300" y="2108200"/>
          <p14:tracePt t="48060" x="4946650" y="2101850"/>
          <p14:tracePt t="48075" x="4946650" y="2095500"/>
          <p14:tracePt t="48083" x="4953000" y="2089150"/>
          <p14:tracePt t="48107" x="4953000" y="2082800"/>
          <p14:tracePt t="48119" x="4959350" y="2089150"/>
          <p14:tracePt t="48143" x="4959350" y="2095500"/>
          <p14:tracePt t="48171" x="4953000" y="2089150"/>
          <p14:tracePt t="48219" x="4959350" y="2082800"/>
          <p14:tracePt t="48247" x="4965700" y="2082800"/>
          <p14:tracePt t="48280" x="4965700" y="2089150"/>
          <p14:tracePt t="48292" x="4972050" y="2095500"/>
          <p14:tracePt t="48860" x="5003800" y="2089150"/>
          <p14:tracePt t="49364" x="4978400" y="2095500"/>
          <p14:tracePt t="49387" x="4978400" y="2101850"/>
          <p14:tracePt t="49448" x="4984750" y="2095500"/>
          <p14:tracePt t="49484" x="4978400" y="2101850"/>
          <p14:tracePt t="49516" x="4978400" y="2108200"/>
          <p14:tracePt t="49536" x="4978400" y="2114550"/>
          <p14:tracePt t="49544" x="4978400" y="2120900"/>
          <p14:tracePt t="49568" x="4978400" y="2127250"/>
          <p14:tracePt t="49584" x="4972050" y="2133600"/>
          <p14:tracePt t="49596" x="4965700" y="2139950"/>
          <p14:tracePt t="49612" x="4965700" y="2146300"/>
          <p14:tracePt t="49636" x="4959350" y="2152650"/>
          <p14:tracePt t="49644" x="4959350" y="2159000"/>
          <p14:tracePt t="49655" x="4953000" y="2165350"/>
          <p14:tracePt t="49655" x="4953000" y="2171700"/>
          <p14:tracePt t="49674" x="4953000" y="2178050"/>
          <p14:tracePt t="49689" x="4953000" y="2184400"/>
          <p14:tracePt t="49706" x="4959350" y="2184400"/>
          <p14:tracePt t="49723" x="4959350" y="2178050"/>
          <p14:tracePt t="49748" x="4959350" y="2184400"/>
          <p14:tracePt t="49764" x="4965700" y="2178050"/>
          <p14:tracePt t="49772" x="4972050" y="2190750"/>
          <p14:tracePt t="49832" x="4972050" y="2184400"/>
          <p14:tracePt t="49860" x="4965700" y="2178050"/>
          <p14:tracePt t="49884" x="4965700" y="2171700"/>
          <p14:tracePt t="49928" x="4965700" y="2165350"/>
          <p14:tracePt t="49952" x="4965700" y="2159000"/>
          <p14:tracePt t="49956" x="4972050" y="2152650"/>
          <p14:tracePt t="49996" x="4972050" y="2146300"/>
          <p14:tracePt t="50023" x="4972050" y="2133600"/>
          <p14:tracePt t="50064" x="4978400" y="2127250"/>
          <p14:tracePt t="50076" x="4972050" y="2120900"/>
          <p14:tracePt t="50084" x="4972050" y="2114550"/>
          <p14:tracePt t="50094" x="4972050" y="2108200"/>
          <p14:tracePt t="50107" x="4972050" y="2101850"/>
          <p14:tracePt t="50124" x="4978400" y="2095500"/>
          <p14:tracePt t="50140" x="4984750" y="2095500"/>
          <p14:tracePt t="50157" x="4991100" y="2095500"/>
          <p14:tracePt t="50174" x="4997450" y="2089150"/>
          <p14:tracePt t="50193" x="4997450" y="2082800"/>
          <p14:tracePt t="50212" x="4997450" y="2076450"/>
          <p14:tracePt t="50244" x="4991100" y="2076450"/>
          <p14:tracePt t="50264" x="4997450" y="2070100"/>
          <p14:tracePt t="50323" x="4997450" y="2063750"/>
          <p14:tracePt t="50340" x="5003800" y="2070100"/>
          <p14:tracePt t="50348" x="5010150" y="2076450"/>
          <p14:tracePt t="50372" x="5010150" y="2070100"/>
          <p14:tracePt t="50392" x="5010150" y="2076450"/>
          <p14:tracePt t="50444" x="5016500" y="2082800"/>
          <p14:tracePt t="50468" x="5010150" y="2089150"/>
          <p14:tracePt t="50520" x="5010150" y="2082800"/>
          <p14:tracePt t="50527" x="5003800" y="2070100"/>
          <p14:tracePt t="50545" x="5003800" y="2076450"/>
          <p14:tracePt t="50564" x="4997450" y="2076450"/>
          <p14:tracePt t="50588" x="4997450" y="2082800"/>
          <p14:tracePt t="50596" x="4991100" y="2082800"/>
          <p14:tracePt t="50624" x="4984750" y="2089150"/>
          <p14:tracePt t="50633" x="4978400" y="2089150"/>
          <p14:tracePt t="50684" x="4984750" y="2089150"/>
          <p14:tracePt t="50700" x="4991100" y="2082800"/>
          <p14:tracePt t="50744" x="4997450" y="2082800"/>
          <p14:tracePt t="50776" x="5003800" y="2082800"/>
          <p14:tracePt t="50796" x="4997450" y="2089150"/>
          <p14:tracePt t="50820" x="4991100" y="2089150"/>
          <p14:tracePt t="50844" x="4991100" y="2095500"/>
          <p14:tracePt t="50852" x="4997450" y="2095500"/>
          <p14:tracePt t="50888" x="4984750" y="2089150"/>
          <p14:tracePt t="50940" x="4978400" y="2089150"/>
          <p14:tracePt t="50956" x="4972050" y="2089150"/>
          <p14:tracePt t="50972" x="4972050" y="2082800"/>
          <p14:tracePt t="50992" x="4978400" y="2089150"/>
          <p14:tracePt t="51008" x="4984750" y="2082800"/>
          <p14:tracePt t="51024" x="4991100" y="2082800"/>
          <p14:tracePt t="51032" x="4997450" y="2082800"/>
          <p14:tracePt t="51044" x="5003800" y="2076450"/>
          <p14:tracePt t="51044" x="5010150" y="2076450"/>
          <p14:tracePt t="51062" x="5016500" y="2076450"/>
          <p14:tracePt t="51062" x="5022850" y="2076450"/>
          <p14:tracePt t="51080" x="5029200" y="2070100"/>
          <p14:tracePt t="51080" x="5035550" y="2070100"/>
          <p14:tracePt t="51097" x="5041900" y="2063750"/>
          <p14:tracePt t="51111" x="5048250" y="2057400"/>
          <p14:tracePt t="51128" x="5054600" y="2057400"/>
          <p14:tracePt t="51144" x="5060950" y="2051050"/>
          <p14:tracePt t="51160" x="5060950" y="2057400"/>
          <p14:tracePt t="51177" x="5067300" y="2057400"/>
          <p14:tracePt t="51194" x="5073650" y="2057400"/>
          <p14:tracePt t="51211" x="5080000" y="2063750"/>
          <p14:tracePt t="51228" x="5086350" y="2063750"/>
          <p14:tracePt t="51244" x="5092700" y="2063750"/>
          <p14:tracePt t="51261" x="5099050" y="2063750"/>
          <p14:tracePt t="51278" x="5105400" y="2063750"/>
          <p14:tracePt t="51295" x="5111750" y="2063750"/>
          <p14:tracePt t="51311" x="5118100" y="2063750"/>
          <p14:tracePt t="51328" x="5111750" y="2063750"/>
          <p14:tracePt t="51404" x="5105400" y="2076450"/>
          <p14:tracePt t="51436" x="5105400" y="2070100"/>
          <p14:tracePt t="51456" x="5111750" y="2063750"/>
          <p14:tracePt t="51480" x="5111750" y="2051050"/>
          <p14:tracePt t="51496" x="5111750" y="2044700"/>
          <p14:tracePt t="51516" x="5118100" y="2044700"/>
          <p14:tracePt t="51524" x="5118100" y="2038350"/>
          <p14:tracePt t="51540" x="5118100" y="2032000"/>
          <p14:tracePt t="51564" x="5111750" y="2032000"/>
          <p14:tracePt t="51609" x="5105400" y="2038350"/>
          <p14:tracePt t="51624" x="5099050" y="2032000"/>
          <p14:tracePt t="51633" x="5092700" y="2032000"/>
          <p14:tracePt t="51645" x="5080000" y="2038350"/>
          <p14:tracePt t="51662" x="5073650" y="2038350"/>
          <p14:tracePt t="51684" x="5067300" y="2038350"/>
          <p14:tracePt t="51704" x="5073650" y="2032000"/>
          <p14:tracePt t="51744" x="5080000" y="2025650"/>
          <p14:tracePt t="51756" x="5086350" y="2019300"/>
          <p14:tracePt t="51765" x="5092700" y="2012950"/>
          <p14:tracePt t="51781" x="5099050" y="2012950"/>
          <p14:tracePt t="51781" x="5105400" y="2006600"/>
          <p14:tracePt t="51798" x="5111750" y="2006600"/>
          <p14:tracePt t="51798" x="5118100" y="2000250"/>
          <p14:tracePt t="51798" x="5124450" y="1993900"/>
          <p14:tracePt t="51817" x="5130800" y="2000250"/>
          <p14:tracePt t="51829" x="5137150" y="1993900"/>
          <p14:tracePt t="51829" x="5143500" y="1993900"/>
          <p14:tracePt t="51851" x="5149850" y="1987550"/>
          <p14:tracePt t="51865" x="5149850" y="1993900"/>
          <p14:tracePt t="51880" x="5143500" y="2000250"/>
          <p14:tracePt t="51880" x="5137150" y="2006600"/>
          <p14:tracePt t="51880" x="5130800" y="2006600"/>
          <p14:tracePt t="51901" x="5124450" y="2012950"/>
          <p14:tracePt t="51913" x="5124450" y="2019300"/>
          <p14:tracePt t="51913" x="5111750" y="2032000"/>
          <p14:tracePt t="51934" x="5105400" y="2032000"/>
          <p14:tracePt t="51947" x="5099050" y="2044700"/>
          <p14:tracePt t="51963" x="5092700" y="2051050"/>
          <p14:tracePt t="51963" x="5086350" y="2051050"/>
          <p14:tracePt t="51982" x="5086350" y="2057400"/>
          <p14:tracePt t="51982" x="5080000" y="2057400"/>
          <p14:tracePt t="51999" x="5073650" y="2063750"/>
          <p14:tracePt t="52020" x="5067300" y="2057400"/>
          <p14:tracePt t="52072" x="5060950" y="2057400"/>
          <p14:tracePt t="52104" x="5067300" y="2051050"/>
          <p14:tracePt t="52192" x="5067300" y="2044700"/>
          <p14:tracePt t="52217" x="5073650" y="2038350"/>
          <p14:tracePt t="52268" x="5080000" y="2038350"/>
          <p14:tracePt t="52292" x="5086350" y="2032000"/>
          <p14:tracePt t="52336" x="5086350" y="2025650"/>
          <p14:tracePt t="52352" x="5092700" y="2019300"/>
          <p14:tracePt t="52364" x="5086350" y="2019300"/>
          <p14:tracePt t="52472" x="5086350" y="2012950"/>
          <p14:tracePt t="52576" x="5092700" y="2006600"/>
          <p14:tracePt t="52620" x="5099050" y="2012950"/>
          <p14:tracePt t="52672" x="5105400" y="2006600"/>
          <p14:tracePt t="52712" x="5105400" y="2000250"/>
          <p14:tracePt t="52784" x="5111750" y="1993900"/>
          <p14:tracePt t="52832" x="5118100" y="1993900"/>
          <p14:tracePt t="52852" x="5118100" y="2000250"/>
          <p14:tracePt t="52893" x="5111750" y="2000250"/>
          <p14:tracePt t="52913" x="5118100" y="2000250"/>
          <p14:tracePt t="52988" x="5124450" y="1993900"/>
          <p14:tracePt t="53016" x="5124450" y="2000250"/>
          <p14:tracePt t="53078" x="5130800" y="1993900"/>
          <p14:tracePt t="53132" x="5130800" y="1987550"/>
          <p14:tracePt t="53137" x="5137150" y="1981200"/>
          <p14:tracePt t="53160" x="5137150" y="1974850"/>
          <p14:tracePt t="53169" x="5143500" y="1974850"/>
          <p14:tracePt t="53193" x="5149850" y="1974850"/>
          <p14:tracePt t="53205" x="5156200" y="1968500"/>
          <p14:tracePt t="53237" x="5149850" y="1962150"/>
          <p14:tracePt t="53272" x="5156200" y="1962150"/>
          <p14:tracePt t="53357" x="5162550" y="1962150"/>
          <p14:tracePt t="53372" x="5168900" y="1962150"/>
          <p14:tracePt t="53384" x="5175250" y="1955800"/>
          <p14:tracePt t="53400" x="5181600" y="1955800"/>
          <p14:tracePt t="53416" x="5187950" y="1949450"/>
          <p14:tracePt t="53437" x="5194300" y="1943100"/>
          <p14:tracePt t="53468" x="5194300" y="1949450"/>
          <p14:tracePt t="53497" x="5200650" y="1949450"/>
          <p14:tracePt t="53521" x="5200650" y="1955800"/>
          <p14:tracePt t="53545" x="5200650" y="1949450"/>
          <p14:tracePt t="53605" x="5200650" y="1955800"/>
          <p14:tracePt t="53613" x="5194300" y="1962150"/>
          <p14:tracePt t="53641" x="5187950" y="1968500"/>
          <p14:tracePt t="53665" x="5181600" y="1968500"/>
          <p14:tracePt t="53725" x="5175250" y="1968500"/>
          <p14:tracePt t="53805" x="5175250" y="1962150"/>
          <p14:tracePt t="53821" x="5168900" y="1968500"/>
          <p14:tracePt t="53845" x="5168900" y="1962150"/>
          <p14:tracePt t="53852" x="5162550" y="1955800"/>
          <p14:tracePt t="53905" x="5162550" y="1962150"/>
          <p14:tracePt t="53913" x="5162550" y="1968500"/>
          <p14:tracePt t="53925" x="5156200" y="1968500"/>
          <p14:tracePt t="53957" x="5156200" y="1962150"/>
          <p14:tracePt t="53977" x="5149850" y="1962150"/>
          <p14:tracePt t="54009" x="5143500" y="1962150"/>
          <p14:tracePt t="54024" x="5137150" y="1968500"/>
          <p14:tracePt t="54045" x="5130800" y="1974850"/>
          <p14:tracePt t="54061" x="5124450" y="1974850"/>
          <p14:tracePt t="54078" x="5118100" y="1968500"/>
          <p14:tracePt t="54093" x="5111750" y="1968500"/>
          <p14:tracePt t="54105" x="5105400" y="1968500"/>
          <p14:tracePt t="54120" x="5099050" y="1974850"/>
          <p14:tracePt t="54129" x="5092700" y="1974850"/>
          <p14:tracePt t="54153" x="5099050" y="1974850"/>
          <p14:tracePt t="54189" x="5105400" y="1981200"/>
          <p14:tracePt t="54205" x="5105400" y="1987550"/>
          <p14:tracePt t="54213" x="5111750" y="1993900"/>
          <p14:tracePt t="54226" x="5118100" y="2000250"/>
          <p14:tracePt t="54238" x="5118100" y="2006600"/>
          <p14:tracePt t="54254" x="5118100" y="2019300"/>
          <p14:tracePt t="54254" x="5118100" y="2032000"/>
          <p14:tracePt t="54274" x="5118100" y="2044700"/>
          <p14:tracePt t="54288" x="5118100" y="2051050"/>
          <p14:tracePt t="54305" x="5118100" y="2057400"/>
          <p14:tracePt t="54305" x="5111750" y="2063750"/>
          <p14:tracePt t="54324" x="5118100" y="2057400"/>
          <p14:tracePt t="54385" x="5118100" y="2051050"/>
          <p14:tracePt t="54397" x="5118100" y="2044700"/>
          <p14:tracePt t="54405" x="5118100" y="2038350"/>
          <p14:tracePt t="54422" x="5118100" y="2032000"/>
          <p14:tracePt t="54438" x="5111750" y="2025650"/>
          <p14:tracePt t="54456" x="5111750" y="2019300"/>
          <p14:tracePt t="54472" x="5105400" y="2012950"/>
          <p14:tracePt t="54472" x="5105400" y="2000250"/>
          <p14:tracePt t="54491" x="5105400" y="1993900"/>
          <p14:tracePt t="54505" x="5105400" y="1987550"/>
          <p14:tracePt t="54505" x="5105400" y="1981200"/>
          <p14:tracePt t="54525" x="5105400" y="1974850"/>
          <p14:tracePt t="54525" x="5105400" y="1968500"/>
          <p14:tracePt t="54542" x="5111750" y="1955800"/>
          <p14:tracePt t="54557" x="5118100" y="1949450"/>
          <p14:tracePt t="54573" x="5118100" y="1943100"/>
          <p14:tracePt t="54589" x="5118100" y="1949450"/>
          <p14:tracePt t="54637" x="5118100" y="1955800"/>
          <p14:tracePt t="54645" x="5118100" y="1974850"/>
          <p14:tracePt t="54677" x="5111750" y="1974850"/>
          <p14:tracePt t="54685" x="5111750" y="1981200"/>
          <p14:tracePt t="54694" x="5111750" y="1987550"/>
          <p14:tracePt t="54694" x="5111750" y="1993900"/>
          <p14:tracePt t="54708" x="5111750" y="2006600"/>
          <p14:tracePt t="54708" x="5105400" y="2012950"/>
          <p14:tracePt t="54725" x="5105400" y="2019300"/>
          <p14:tracePt t="54725" x="5105400" y="2025650"/>
          <p14:tracePt t="54741" x="5105400" y="2032000"/>
          <p14:tracePt t="54741" x="5099050" y="2044700"/>
          <p14:tracePt t="54758" x="5092700" y="2051050"/>
          <p14:tracePt t="54758" x="5086350" y="2057400"/>
          <p14:tracePt t="54775" x="5080000" y="2063750"/>
          <p14:tracePt t="54775" x="5080000" y="2076450"/>
          <p14:tracePt t="54792" x="5073650" y="2082800"/>
          <p14:tracePt t="54792" x="5073650" y="2089150"/>
          <p14:tracePt t="54808" x="5067300" y="2095500"/>
          <p14:tracePt t="54808" x="5067300" y="2101850"/>
          <p14:tracePt t="54825" x="5067300" y="2095500"/>
          <p14:tracePt t="54849" x="5067300" y="2089150"/>
          <p14:tracePt t="54873" x="5067300" y="2082800"/>
          <p14:tracePt t="54961" x="5067300" y="2076450"/>
          <p14:tracePt t="54985" x="5073650" y="2070100"/>
          <p14:tracePt t="54993" x="5073650" y="2063750"/>
          <p14:tracePt t="55021" x="5080000" y="2057400"/>
          <p14:tracePt t="55029" x="5080000" y="2051050"/>
          <p14:tracePt t="55112" x="5080000" y="2044700"/>
          <p14:tracePt t="55125" x="5080000" y="2038350"/>
          <p14:tracePt t="55185" x="5080000" y="2032000"/>
          <p14:tracePt t="55201" x="5080000" y="2025650"/>
          <p14:tracePt t="55217" x="5080000" y="2032000"/>
          <p14:tracePt t="55233" x="5086350" y="2025650"/>
          <p14:tracePt t="55313" x="5086350" y="2019300"/>
          <p14:tracePt t="55329" x="5086350" y="2025650"/>
          <p14:tracePt t="55337" x="5092700" y="2025650"/>
          <p14:tracePt t="55397" x="5099050" y="2019300"/>
          <p14:tracePt t="55417" x="5099050" y="2012950"/>
          <p14:tracePt t="55457" x="5092700" y="2012950"/>
          <p14:tracePt t="55509" x="5086350" y="2019300"/>
          <p14:tracePt t="55517" x="5080000" y="2025650"/>
          <p14:tracePt t="55553" x="5080000" y="2032000"/>
          <p14:tracePt t="55593" x="5080000" y="2025650"/>
          <p14:tracePt t="55605" x="5080000" y="2019300"/>
          <p14:tracePt t="55657" x="5080000" y="2025650"/>
          <p14:tracePt t="55665" x="5086350" y="2019300"/>
          <p14:tracePt t="55681" x="5092700" y="2019300"/>
          <p14:tracePt t="55705" x="5099050" y="2019300"/>
          <p14:tracePt t="55741" x="5092700" y="2012950"/>
          <p14:tracePt t="55776" x="5092700" y="2006600"/>
          <p14:tracePt t="55793" x="5092700" y="2012950"/>
          <p14:tracePt t="55801" x="5092700" y="2006600"/>
          <p14:tracePt t="55869" x="5086350" y="2000250"/>
          <p14:tracePt t="55893" x="5086350" y="1993900"/>
          <p14:tracePt t="55905" x="5080000" y="1993900"/>
          <p14:tracePt t="55937" x="5080000" y="2000250"/>
          <p14:tracePt t="62097" x="5099050" y="2095500"/>
          <p14:tracePt t="62507" x="5105400" y="2101850"/>
          <p14:tracePt t="62527" x="5111750" y="2095500"/>
          <p14:tracePt t="62550" x="5118100" y="2089150"/>
          <p14:tracePt t="62566" x="5124450" y="2095500"/>
          <p14:tracePt t="62594" x="5130800" y="2101850"/>
          <p14:tracePt t="62646" x="5137150" y="2108200"/>
          <p14:tracePt t="62663" x="5137150" y="2114550"/>
          <p14:tracePt t="62679" x="5130800" y="2120900"/>
          <p14:tracePt t="62731" x="5124450" y="2127250"/>
          <p14:tracePt t="62755" x="5124450" y="2133600"/>
          <p14:tracePt t="62775" x="5124450" y="2139950"/>
          <p14:tracePt t="62791" x="5130800" y="2146300"/>
          <p14:tracePt t="62807" x="5137150" y="2152650"/>
          <p14:tracePt t="62823" x="5143500" y="2152650"/>
          <p14:tracePt t="62827" x="5149850" y="2152650"/>
          <p14:tracePt t="62843" x="5156200" y="2146300"/>
          <p14:tracePt t="62851" x="5162550" y="2152650"/>
          <p14:tracePt t="62868" x="5168900" y="2146300"/>
          <p14:tracePt t="62868" x="5175250" y="2146300"/>
          <p14:tracePt t="62888" x="5181600" y="2146300"/>
          <p14:tracePt t="62902" x="5187950" y="2146300"/>
          <p14:tracePt t="62927" x="5194300" y="2146300"/>
          <p14:tracePt t="62943" x="5200650" y="2146300"/>
          <p14:tracePt t="62956" x="5213350" y="2146300"/>
          <p14:tracePt t="62972" x="5219700" y="2146300"/>
          <p14:tracePt t="62987" x="5226050" y="2139950"/>
          <p14:tracePt t="63004" x="5232400" y="2133600"/>
          <p14:tracePt t="63018" x="5238750" y="2127250"/>
          <p14:tracePt t="63035" x="5245100" y="2127250"/>
          <p14:tracePt t="63053" x="5251450" y="2120900"/>
          <p14:tracePt t="63070" x="5257800" y="2120900"/>
          <p14:tracePt t="63089" x="5264150" y="2114550"/>
          <p14:tracePt t="63108" x="5257800" y="2108200"/>
          <p14:tracePt t="63128" x="5251450" y="2101850"/>
          <p14:tracePt t="63152" x="5245100" y="2101850"/>
          <p14:tracePt t="63168" x="5238750" y="2095500"/>
          <p14:tracePt t="63184" x="5232400" y="2095500"/>
          <p14:tracePt t="63196" x="5219700" y="2095500"/>
          <p14:tracePt t="63211" x="5213350" y="2101850"/>
          <p14:tracePt t="63227" x="5207000" y="2101850"/>
          <p14:tracePt t="63239" x="5200650" y="2101850"/>
          <p14:tracePt t="63264" x="5207000" y="2101850"/>
          <p14:tracePt t="63331" x="5213350" y="2095500"/>
          <p14:tracePt t="63355" x="5219700" y="2095500"/>
          <p14:tracePt t="63367" x="5226050" y="2089150"/>
          <p14:tracePt t="63383" x="5232400" y="2089150"/>
          <p14:tracePt t="63399" x="5238750" y="2089150"/>
          <p14:tracePt t="63415" x="5245100" y="2089150"/>
          <p14:tracePt t="63443" x="5251450" y="2095500"/>
          <p14:tracePt t="63467" x="5251450" y="2101850"/>
          <p14:tracePt t="63483" x="5251450" y="2108200"/>
          <p14:tracePt t="63495" x="5251450" y="2114550"/>
          <p14:tracePt t="63511" x="5245100" y="2114550"/>
          <p14:tracePt t="63534" x="5238750" y="2120900"/>
          <p14:tracePt t="63547" x="5232400" y="2120900"/>
          <p14:tracePt t="63563" x="5226050" y="2127250"/>
          <p14:tracePt t="63579" x="5219700" y="2127250"/>
          <p14:tracePt t="63595" x="5213350" y="2127250"/>
          <p14:tracePt t="63608" x="5207000" y="2127250"/>
          <p14:tracePt t="63631" x="5200650" y="2133600"/>
          <p14:tracePt t="63659" x="5194300" y="2127250"/>
          <p14:tracePt t="63767" x="5187950" y="2120900"/>
          <p14:tracePt t="63803" x="5181600" y="2127250"/>
          <p14:tracePt t="63835" x="5181600" y="2120900"/>
          <p14:tracePt t="63907" x="5187950" y="2120900"/>
          <p14:tracePt t="63923" x="5194300" y="2114550"/>
          <p14:tracePt t="63939" x="5200650" y="2114550"/>
          <p14:tracePt t="63954" x="5207000" y="2108200"/>
          <p14:tracePt t="63967" x="5213350" y="2108200"/>
          <p14:tracePt t="63983" x="5219700" y="2101850"/>
          <p14:tracePt t="63999" x="5226050" y="2095500"/>
          <p14:tracePt t="64008" x="5232400" y="2095500"/>
          <p14:tracePt t="64022" x="5226050" y="2101850"/>
          <p14:tracePt t="64095" x="5219700" y="2101850"/>
          <p14:tracePt t="64119" x="5213350" y="2101850"/>
          <p14:tracePt t="64139" x="5207000" y="2108200"/>
          <p14:tracePt t="64170" x="5213350" y="2101850"/>
          <p14:tracePt t="64291" x="5219700" y="2101850"/>
          <p14:tracePt t="64315" x="5226050" y="2095500"/>
          <p14:tracePt t="64335" x="5232400" y="2089150"/>
          <p14:tracePt t="64403" x="5232400" y="2095500"/>
          <p14:tracePt t="64531" x="5238750" y="2089150"/>
          <p14:tracePt t="64567" x="5245100" y="2089150"/>
          <p14:tracePt t="64635" x="5245100" y="2082800"/>
          <p14:tracePt t="64735" x="5251450" y="2076450"/>
          <p14:tracePt t="64875" x="5251450" y="2070100"/>
          <p14:tracePt t="64927" x="5257800" y="2070100"/>
          <p14:tracePt t="64975" x="5257800" y="2076450"/>
          <p14:tracePt t="65055" x="5251450" y="2076450"/>
          <p14:tracePt t="65079" x="5245100" y="2082800"/>
          <p14:tracePt t="65103" x="5238750" y="2082800"/>
          <p14:tracePt t="65227" x="5232400" y="2082800"/>
          <p14:tracePt t="65243" x="5232400" y="2076450"/>
          <p14:tracePt t="65347" x="5238750" y="2076450"/>
          <p14:tracePt t="65395" x="5232400" y="2076450"/>
          <p14:tracePt t="65407" x="5232400" y="2082800"/>
          <p14:tracePt t="65439" x="5238750" y="2076450"/>
          <p14:tracePt t="65543" x="5245100" y="2076450"/>
          <p14:tracePt t="65568" x="5245100" y="2070100"/>
          <p14:tracePt t="65580" x="5251450" y="2063750"/>
          <p14:tracePt t="65604" x="5251450" y="2057400"/>
          <p14:tracePt t="65640" x="5251450" y="2051050"/>
          <p14:tracePt t="65687" x="5257800" y="2044700"/>
          <p14:tracePt t="65747" x="5251450" y="2038350"/>
          <p14:tracePt t="65792" x="5251450" y="2032000"/>
          <p14:tracePt t="65888" x="5251450" y="2025650"/>
          <p14:tracePt t="65903" x="5257800" y="2019300"/>
          <p14:tracePt t="65935" x="5251450" y="2019300"/>
          <p14:tracePt t="66023" x="5245100" y="2019300"/>
          <p14:tracePt t="66100" x="5251450" y="2012950"/>
          <p14:tracePt t="66179" x="5257800" y="2012950"/>
          <p14:tracePt t="66211" x="5257800" y="2006600"/>
          <p14:tracePt t="66228" x="5264150" y="2006600"/>
          <p14:tracePt t="66256" x="5270500" y="2000250"/>
          <p14:tracePt t="66295" x="5264150" y="2006600"/>
          <p14:tracePt t="66408" x="5257800" y="2006600"/>
          <p14:tracePt t="66443" x="5251450" y="2006600"/>
          <p14:tracePt t="66512" x="5257800" y="2000250"/>
          <p14:tracePt t="66596" x="5264150" y="2000250"/>
          <p14:tracePt t="66616" x="5270500" y="2000250"/>
          <p14:tracePt t="66847" x="5276850" y="1993900"/>
          <p14:tracePt t="66888" x="5283200" y="1993900"/>
          <p14:tracePt t="66967" x="5289550" y="1993900"/>
          <p14:tracePt t="67020" x="5283200" y="1993900"/>
          <p14:tracePt t="67036" x="5276850" y="2000250"/>
          <p14:tracePt t="67059" x="5270500" y="2000250"/>
          <p14:tracePt t="67076" x="5264150" y="2006600"/>
          <p14:tracePt t="67088" x="5257800" y="2006600"/>
          <p14:tracePt t="67104" x="5251450" y="2006600"/>
          <p14:tracePt t="67120" x="5245100" y="2006600"/>
          <p14:tracePt t="67140" x="5245100" y="2012950"/>
          <p14:tracePt t="67156" x="5251450" y="2012950"/>
          <p14:tracePt t="67215" x="5257800" y="2006600"/>
          <p14:tracePt t="67268" x="5264150" y="2006600"/>
          <p14:tracePt t="67299" x="5264150" y="2012950"/>
          <p14:tracePt t="67328" x="5270500" y="2012950"/>
          <p14:tracePt t="67380" x="5276850" y="2012950"/>
          <p14:tracePt t="67548" x="5283200" y="2012950"/>
          <p14:tracePt t="67583" x="5289550" y="2006600"/>
          <p14:tracePt t="67628" x="5283200" y="2012950"/>
          <p14:tracePt t="67772" x="5276850" y="2012950"/>
          <p14:tracePt t="67796" x="5283200" y="2006600"/>
          <p14:tracePt t="67876" x="5289550" y="2000250"/>
          <p14:tracePt t="67944" x="5283200" y="2006600"/>
          <p14:tracePt t="68020" x="5276850" y="2012950"/>
          <p14:tracePt t="68035" x="5270500" y="2019300"/>
          <p14:tracePt t="68072" x="5264150" y="2025650"/>
          <p14:tracePt t="68100" x="5270500" y="2019300"/>
          <p14:tracePt t="68168" x="5276850" y="2019300"/>
          <p14:tracePt t="68200" x="5276850" y="2012950"/>
          <p14:tracePt t="68219" x="5283200" y="2012950"/>
          <p14:tracePt t="68236" x="5295900" y="2012950"/>
          <p14:tracePt t="68252" x="5302250" y="2006600"/>
          <p14:tracePt t="68260" x="5308600" y="2006600"/>
          <p14:tracePt t="68276" x="5314950" y="2000250"/>
          <p14:tracePt t="68276" x="5321300" y="2000250"/>
          <p14:tracePt t="68289" x="5327650" y="1993900"/>
          <p14:tracePt t="68289" x="5334000" y="1993900"/>
          <p14:tracePt t="68305" x="5340350" y="1987550"/>
          <p14:tracePt t="68305" x="5353050" y="1987550"/>
          <p14:tracePt t="68322" x="5359400" y="1987550"/>
          <p14:tracePt t="68322" x="5365750" y="1981200"/>
          <p14:tracePt t="68322" x="5372100" y="1981200"/>
          <p14:tracePt t="68341" x="5378450" y="1981200"/>
          <p14:tracePt t="68357" x="5384800" y="1981200"/>
          <p14:tracePt t="68373" x="5378450" y="1981200"/>
          <p14:tracePt t="68432" x="5378450" y="1987550"/>
          <p14:tracePt t="68460" x="5384800" y="1981200"/>
          <p14:tracePt t="68500" x="5372100" y="1981200"/>
          <p14:tracePt t="68553" x="5365750" y="1987550"/>
          <p14:tracePt t="68569" x="5359400" y="1987550"/>
          <p14:tracePt t="68581" x="5353050" y="1987550"/>
          <p14:tracePt t="68589" x="5346700" y="1993900"/>
          <p14:tracePt t="68589" x="5340350" y="1993900"/>
          <p14:tracePt t="68607" x="5334000" y="2000250"/>
          <p14:tracePt t="68607" x="5327650" y="2000250"/>
          <p14:tracePt t="68624" x="5321300" y="2000250"/>
          <p14:tracePt t="68624" x="5314950" y="2006600"/>
          <p14:tracePt t="68642" x="5308600" y="2012950"/>
          <p14:tracePt t="68655" x="5302250" y="2012950"/>
          <p14:tracePt t="68672" x="5295900" y="2012950"/>
          <p14:tracePt t="68689" x="5289550" y="2019300"/>
          <p14:tracePt t="68705" x="5283200" y="2019300"/>
          <p14:tracePt t="68722" x="5276850" y="2019300"/>
          <p14:tracePt t="68722" x="5270500" y="2019300"/>
          <p14:tracePt t="68741" x="5257800" y="2012950"/>
          <p14:tracePt t="68758" x="5257800" y="2019300"/>
          <p14:tracePt t="68773" x="5251450" y="2019300"/>
          <p14:tracePt t="68789" x="5245100" y="2019300"/>
          <p14:tracePt t="68806" x="5232400" y="2019300"/>
          <p14:tracePt t="68823" x="5219700" y="2012950"/>
          <p14:tracePt t="68845" x="5213350" y="2019300"/>
          <p14:tracePt t="68877" x="5207000" y="2019300"/>
          <p14:tracePt t="68889" x="5200650" y="2025650"/>
          <p14:tracePt t="68905" x="5207000" y="2025650"/>
          <p14:tracePt t="68941" x="5219700" y="2025650"/>
          <p14:tracePt t="68957" x="5219700" y="2019300"/>
          <p14:tracePt t="68966" x="5226050" y="2019300"/>
          <p14:tracePt t="68973" x="5232400" y="2019300"/>
          <p14:tracePt t="68973" x="5238750" y="2019300"/>
          <p14:tracePt t="68992" x="5245100" y="2012950"/>
          <p14:tracePt t="68992" x="5257800" y="2006600"/>
          <p14:tracePt t="69011" x="5264150" y="2006600"/>
          <p14:tracePt t="69011" x="5276850" y="2006600"/>
          <p14:tracePt t="69026" x="5283200" y="2006600"/>
          <p14:tracePt t="69026" x="5289550" y="2000250"/>
          <p14:tracePt t="69043" x="5295900" y="2006600"/>
          <p14:tracePt t="69043" x="5302250" y="2006600"/>
          <p14:tracePt t="69043" x="5308600" y="2006600"/>
          <p14:tracePt t="69062" x="5314950" y="2000250"/>
          <p14:tracePt t="69074" x="5321300" y="2000250"/>
          <p14:tracePt t="69074" x="5327650" y="2000250"/>
          <p14:tracePt t="69095" x="5340350" y="1993900"/>
          <p14:tracePt t="69108" x="5346700" y="1987550"/>
          <p14:tracePt t="69124" x="5353050" y="1987550"/>
          <p14:tracePt t="69141" x="5359400" y="1987550"/>
          <p14:tracePt t="69161" x="5359400" y="1981200"/>
          <p14:tracePt t="69178" x="5359400" y="1987550"/>
          <p14:tracePt t="69198" x="5365750" y="1993900"/>
          <p14:tracePt t="69229" x="5365750" y="2000250"/>
          <p14:tracePt t="69237" x="5359400" y="2006600"/>
          <p14:tracePt t="69265" x="5353050" y="2006600"/>
          <p14:tracePt t="69325" x="5353050" y="2012950"/>
          <p14:tracePt t="69349" x="5346700" y="2019300"/>
          <p14:tracePt t="69369" x="5340350" y="2025650"/>
          <p14:tracePt t="69393" x="5340350" y="2032000"/>
          <p14:tracePt t="69417" x="5334000" y="2032000"/>
          <p14:tracePt t="69437" x="5327650" y="2032000"/>
          <p14:tracePt t="69461" x="5321300" y="2038350"/>
          <p14:tracePt t="69477" x="5314950" y="2044700"/>
          <p14:tracePt t="69482" x="5308600" y="2051050"/>
          <p14:tracePt t="69497" x="5308600" y="2044700"/>
          <p14:tracePt t="69514" x="5302250" y="2044700"/>
          <p14:tracePt t="69541" x="5302250" y="2051050"/>
          <p14:tracePt t="69566" x="5295900" y="2057400"/>
          <p14:tracePt t="69609" x="5295900" y="2063750"/>
          <p14:tracePt t="69633" x="5295900" y="2057400"/>
          <p14:tracePt t="69677" x="5302250" y="2057400"/>
          <p14:tracePt t="69761" x="5295900" y="2063750"/>
          <p14:tracePt t="69941" x="5295900" y="2057400"/>
          <p14:tracePt t="69986" x="5302250" y="2057400"/>
          <p14:tracePt t="70037" x="5308600" y="2063750"/>
          <p14:tracePt t="70083" x="5302250" y="2063750"/>
          <p14:tracePt t="70129" x="5302250" y="2070100"/>
          <p14:tracePt t="70150" x="5295900" y="2063750"/>
          <p14:tracePt t="70201" x="5289550" y="2057400"/>
          <p14:tracePt t="70249" x="5289550" y="2063750"/>
          <p14:tracePt t="70285" x="5283200" y="2057400"/>
          <p14:tracePt t="70317" x="5276850" y="2063750"/>
          <p14:tracePt t="70353" x="5270500" y="2063750"/>
          <p14:tracePt t="70369" x="5264150" y="2070100"/>
          <p14:tracePt t="70389" x="5270500" y="2063750"/>
          <p14:tracePt t="70458" x="5270500" y="2070100"/>
          <p14:tracePt t="70474" x="5264150" y="2070100"/>
          <p14:tracePt t="70509" x="5257800" y="2070100"/>
          <p14:tracePt t="70533" x="5257800" y="2076450"/>
          <p14:tracePt t="70558" x="5251450" y="2070100"/>
          <p14:tracePt t="70594" x="5245100" y="2076450"/>
          <p14:tracePt t="70638" x="5245100" y="2082800"/>
          <p14:tracePt t="70681" x="5245100" y="2076450"/>
          <p14:tracePt t="70714" x="5245100" y="2070100"/>
          <p14:tracePt t="70790" x="5238750" y="2070100"/>
          <p14:tracePt t="70817" x="5238750" y="2057400"/>
          <p14:tracePt t="70902" x="5232400" y="2057400"/>
          <p14:tracePt t="70929" x="5232400" y="2063750"/>
          <p14:tracePt t="70938" x="5226050" y="2063750"/>
          <p14:tracePt t="70962" x="5219700" y="2057400"/>
          <p14:tracePt t="70998" x="5219700" y="2051050"/>
          <p14:tracePt t="71126" x="5219700" y="2044700"/>
          <p14:tracePt t="71150" x="5213350" y="2044700"/>
          <p14:tracePt t="71262" x="5213350" y="2051050"/>
          <p14:tracePt t="71290" x="5213350" y="2057400"/>
          <p14:tracePt t="71314" x="5219700" y="2057400"/>
          <p14:tracePt t="71358" x="5219700" y="2051050"/>
          <p14:tracePt t="71402" x="5226050" y="2044700"/>
          <p14:tracePt t="71562" x="5232400" y="2038350"/>
          <p14:tracePt t="71581" x="5232400" y="2032000"/>
          <p14:tracePt t="71630" x="5238750" y="2025650"/>
          <p14:tracePt t="71650" x="5238750" y="2019300"/>
          <p14:tracePt t="71666" x="5245100" y="2012950"/>
          <p14:tracePt t="71698" x="5251450" y="2012950"/>
          <p14:tracePt t="71726" x="5257800" y="2012950"/>
          <p14:tracePt t="71758" x="5257800" y="2006600"/>
          <p14:tracePt t="71763" x="5251450" y="2012950"/>
          <p14:tracePt t="71862" x="5251450" y="2006600"/>
          <p14:tracePt t="71906" x="5245100" y="2000250"/>
          <p14:tracePt t="71930" x="5245100" y="1987550"/>
          <p14:tracePt t="71982" x="5238750" y="1981200"/>
          <p14:tracePt t="72018" x="5232400" y="1987550"/>
          <p14:tracePt t="72058" x="5232400" y="1993900"/>
          <p14:tracePt t="72078" x="5232400" y="2000250"/>
          <p14:tracePt t="72110" x="5232400" y="1993900"/>
          <p14:tracePt t="72206" x="5232400" y="1987550"/>
          <p14:tracePt t="72222" x="5232400" y="1993900"/>
          <p14:tracePt t="72282" x="5232400" y="2000250"/>
          <p14:tracePt t="72310" x="5232400" y="2006600"/>
          <p14:tracePt t="72326" x="5226050" y="2006600"/>
          <p14:tracePt t="72358" x="5219700" y="2006600"/>
          <p14:tracePt t="72378" x="5219700" y="2012950"/>
          <p14:tracePt t="72430" x="5219700" y="2006600"/>
          <p14:tracePt t="72490" x="5226050" y="2006600"/>
          <p14:tracePt t="72514" x="5232400" y="2000250"/>
          <p14:tracePt t="72538" x="5232400" y="2006600"/>
          <p14:tracePt t="72590" x="5226050" y="2006600"/>
          <p14:tracePt t="72609" x="5226050" y="2012950"/>
          <p14:tracePt t="72625" x="5219700" y="2012950"/>
          <p14:tracePt t="72650" x="5226050" y="2019300"/>
          <p14:tracePt t="72694" x="5232400" y="2012950"/>
          <p14:tracePt t="72718" x="5238750" y="2012950"/>
          <p14:tracePt t="72738" x="5245100" y="2006600"/>
          <p14:tracePt t="72754" x="5251450" y="2000250"/>
          <p14:tracePt t="72790" x="5257800" y="1993900"/>
          <p14:tracePt t="72822" x="5264150" y="1987550"/>
          <p14:tracePt t="72858" x="5270500" y="1981200"/>
          <p14:tracePt t="72882" x="5264150" y="1981200"/>
          <p14:tracePt t="72902" x="5257800" y="1981200"/>
          <p14:tracePt t="72970" x="5257800" y="1987550"/>
          <p14:tracePt t="72978" x="5251450" y="1987550"/>
          <p14:tracePt t="73010" x="5251450" y="1981200"/>
          <p14:tracePt t="73038" x="5257800" y="1974850"/>
          <p14:tracePt t="73070" x="5251450" y="1974850"/>
          <p14:tracePt t="73082" x="5245100" y="1974850"/>
          <p14:tracePt t="73098" x="5245100" y="1968500"/>
          <p14:tracePt t="73114" x="5251450" y="1968500"/>
          <p14:tracePt t="73138" x="5257800" y="1968500"/>
          <p14:tracePt t="73151" x="5257800" y="1974850"/>
          <p14:tracePt t="73166" x="5251450" y="1981200"/>
          <p14:tracePt t="73175" x="5245100" y="1987550"/>
          <p14:tracePt t="73188" x="5238750" y="2000250"/>
          <p14:tracePt t="73188" x="5238750" y="2006600"/>
          <p14:tracePt t="73207" x="5232400" y="2019300"/>
          <p14:tracePt t="73207" x="5232400" y="2032000"/>
          <p14:tracePt t="73223" x="5226050" y="2044700"/>
          <p14:tracePt t="73223" x="5219700" y="2057400"/>
          <p14:tracePt t="73223" x="5219700" y="2070100"/>
          <p14:tracePt t="82802" x="3727450" y="3441700"/>
          <p14:tracePt t="82802" x="3740150" y="3409950"/>
          <p14:tracePt t="82812" x="3759200" y="3384550"/>
          <p14:tracePt t="82812" x="3784600" y="3359150"/>
          <p14:tracePt t="82812" x="3803650" y="3333750"/>
          <p14:tracePt t="82826" x="3829050" y="3308350"/>
          <p14:tracePt t="82826" x="3879850" y="3257550"/>
          <p14:tracePt t="82840" x="3905250" y="3225800"/>
          <p14:tracePt t="82840" x="3924300" y="3200400"/>
          <p14:tracePt t="82856" x="3949700" y="3175000"/>
          <p14:tracePt t="82856" x="3994150" y="3130550"/>
          <p14:tracePt t="82874" x="4013200" y="3117850"/>
          <p14:tracePt t="82874" x="4025900" y="3098800"/>
          <p14:tracePt t="82890" x="4044950" y="3086100"/>
          <p14:tracePt t="82890" x="4057650" y="3079750"/>
          <p14:tracePt t="82907" x="4070350" y="3067050"/>
          <p14:tracePt t="82907" x="4089400" y="3060700"/>
          <p14:tracePt t="82924" x="4102100" y="3054350"/>
          <p14:tracePt t="82924" x="4114800" y="3048000"/>
          <p14:tracePt t="82942" x="4140200" y="3028950"/>
          <p14:tracePt t="82942" x="4152900" y="3022600"/>
          <p14:tracePt t="82958" x="4165600" y="3016250"/>
          <p14:tracePt t="82958" x="4178300" y="3009900"/>
          <p14:tracePt t="82974" x="4191000" y="3003550"/>
          <p14:tracePt t="82974" x="4197350" y="2997200"/>
          <p14:tracePt t="82974" x="4210050" y="2997200"/>
          <p14:tracePt t="82993" x="4216400" y="2990850"/>
          <p14:tracePt t="83005" x="4222750" y="2990850"/>
          <p14:tracePt t="83005" x="4229100" y="2984500"/>
          <p14:tracePt t="83026" x="4235450" y="2978150"/>
          <p14:tracePt t="83040" x="4241800" y="2971800"/>
          <p14:tracePt t="83056" x="4248150" y="2965450"/>
          <p14:tracePt t="83073" x="4241800" y="2959100"/>
          <p14:tracePt t="83091" x="4235450" y="2959100"/>
          <p14:tracePt t="83106" x="4235450" y="2952750"/>
          <p14:tracePt t="83106" x="4222750" y="2952750"/>
          <p14:tracePt t="83125" x="4210050" y="2946400"/>
          <p14:tracePt t="83125" x="4203700" y="2946400"/>
          <p14:tracePt t="83141" x="4191000" y="2946400"/>
          <p14:tracePt t="83141" x="4178300" y="2946400"/>
          <p14:tracePt t="83158" x="4165600" y="2952750"/>
          <p14:tracePt t="83158" x="4133850" y="2959100"/>
          <p14:tracePt t="83175" x="4121150" y="2965450"/>
          <p14:tracePt t="83175" x="4102100" y="2965450"/>
          <p14:tracePt t="83191" x="4083050" y="2971800"/>
          <p14:tracePt t="83191" x="4064000" y="2978150"/>
          <p14:tracePt t="83208" x="4051300" y="2990850"/>
          <p14:tracePt t="83208" x="4032250" y="2997200"/>
          <p14:tracePt t="83225" x="4019550" y="3003550"/>
          <p14:tracePt t="83225" x="3987800" y="3016250"/>
          <p14:tracePt t="83242" x="3975100" y="3022600"/>
          <p14:tracePt t="83242" x="3962400" y="3028950"/>
          <p14:tracePt t="83258" x="3949700" y="3035300"/>
          <p14:tracePt t="83258" x="3943350" y="3041650"/>
          <p14:tracePt t="83275" x="3930650" y="3048000"/>
          <p14:tracePt t="83275" x="3924300" y="3048000"/>
          <p14:tracePt t="83275" x="3917950" y="3054350"/>
          <p14:tracePt t="83294" x="3911600" y="3054350"/>
          <p14:tracePt t="83307" x="3905250" y="3060700"/>
          <p14:tracePt t="83307" x="3898900" y="3060700"/>
          <p14:tracePt t="83325" x="3892550" y="3060700"/>
          <p14:tracePt t="83325" x="3886200" y="3060700"/>
          <p14:tracePt t="83342" x="3879850" y="3060700"/>
          <p14:tracePt t="83342" x="3873500" y="3067050"/>
          <p14:tracePt t="83359" x="3867150" y="3067050"/>
          <p14:tracePt t="83374" x="3860800" y="3067050"/>
          <p14:tracePt t="83374" x="3854450" y="3067050"/>
          <p14:tracePt t="83374" x="3841750" y="3073400"/>
          <p14:tracePt t="83395" x="3835400" y="3073400"/>
          <p14:tracePt t="83395" x="3829050" y="3073400"/>
          <p14:tracePt t="83410" x="3822700" y="3073400"/>
          <p14:tracePt t="83424" x="3816350" y="3079750"/>
          <p14:tracePt t="83424" x="3810000" y="3079750"/>
          <p14:tracePt t="83443" x="3803650" y="3079750"/>
          <p14:tracePt t="83443" x="3797300" y="3079750"/>
          <p14:tracePt t="83460" x="3790950" y="3079750"/>
          <p14:tracePt t="83474" x="3784600" y="3079750"/>
          <p14:tracePt t="83491" x="3771900" y="3079750"/>
          <p14:tracePt t="83508" x="3765550" y="3086100"/>
          <p14:tracePt t="83508" x="3759200" y="3086100"/>
          <p14:tracePt t="83526" x="3752850" y="3092450"/>
          <p14:tracePt t="83526" x="3746500" y="3092450"/>
          <p14:tracePt t="83543" x="3740150" y="3098800"/>
          <p14:tracePt t="83558" x="3733800" y="3105150"/>
          <p14:tracePt t="83558" x="3727450" y="3105150"/>
          <p14:tracePt t="83576" x="3721100" y="3105150"/>
          <p14:tracePt t="83576" x="3708400" y="3111500"/>
          <p14:tracePt t="83594" x="3702050" y="3111500"/>
          <p14:tracePt t="83608" x="3695700" y="3111500"/>
          <p14:tracePt t="83608" x="3689350" y="3111500"/>
          <p14:tracePt t="83626" x="3683000" y="3111500"/>
          <p14:tracePt t="83641" x="3676650" y="3111500"/>
          <p14:tracePt t="83658" x="3670300" y="3117850"/>
          <p14:tracePt t="83678" x="3676650" y="3117850"/>
          <p14:tracePt t="83753" x="3676650" y="3111500"/>
          <p14:tracePt t="83773" x="3683000" y="3111500"/>
          <p14:tracePt t="83805" x="3689350" y="3105150"/>
          <p14:tracePt t="83933" x="3689350" y="3098800"/>
          <p14:tracePt t="83949" x="3695700" y="3092450"/>
          <p14:tracePt t="83961" x="3702050" y="3092450"/>
          <p14:tracePt t="83970" x="3708400" y="3092450"/>
          <p14:tracePt t="83985" x="3714750" y="3092450"/>
          <p14:tracePt t="84008" x="3721100" y="3086100"/>
          <p14:tracePt t="84021" x="3727450" y="3086100"/>
          <p14:tracePt t="84037" x="3733800" y="3086100"/>
          <p14:tracePt t="84053" x="3740150" y="3079750"/>
          <p14:tracePt t="84069" x="3746500" y="3073400"/>
          <p14:tracePt t="84105" x="3752850" y="3073400"/>
          <p14:tracePt t="84133" x="3759200" y="3067050"/>
          <p14:tracePt t="84173" x="3752850" y="3067050"/>
          <p14:tracePt t="84241" x="3746500" y="3067050"/>
          <p14:tracePt t="84253" x="3740150" y="3067050"/>
          <p14:tracePt t="84277" x="3733800" y="3060700"/>
          <p14:tracePt t="84301" x="3727450" y="3054350"/>
          <p14:tracePt t="84321" x="3727450" y="3048000"/>
          <p14:tracePt t="84337" x="3733800" y="3041650"/>
          <p14:tracePt t="84361" x="3727450" y="3035300"/>
          <p14:tracePt t="84381" x="3727450" y="3028950"/>
          <p14:tracePt t="84397" x="3733800" y="3022600"/>
          <p14:tracePt t="84429" x="3740150" y="3022600"/>
          <p14:tracePt t="84434" x="3746500" y="3022600"/>
          <p14:tracePt t="84444" x="3752850" y="3016250"/>
          <p14:tracePt t="84461" x="3765550" y="3003550"/>
          <p14:tracePt t="84914" x="3714750" y="3041650"/>
          <p14:tracePt t="84973" x="3721100" y="3035300"/>
          <p14:tracePt t="84993" x="3727450" y="3028950"/>
          <p14:tracePt t="85009" x="3740150" y="3022600"/>
          <p14:tracePt t="85025" x="3746500" y="3016250"/>
          <p14:tracePt t="85037" x="3752850" y="3009900"/>
          <p14:tracePt t="85046" x="3759200" y="3003550"/>
          <p14:tracePt t="85046" x="3765550" y="2997200"/>
          <p14:tracePt t="85065" x="3765550" y="2990850"/>
          <p14:tracePt t="85065" x="3771900" y="2984500"/>
          <p14:tracePt t="85082" x="3778250" y="2978150"/>
          <p14:tracePt t="85082" x="3784600" y="2965450"/>
          <p14:tracePt t="85100" x="3790950" y="2952750"/>
          <p14:tracePt t="85113" x="3790950" y="2946400"/>
          <p14:tracePt t="85113" x="3797300" y="2940050"/>
          <p14:tracePt t="85131" x="3797300" y="2933700"/>
          <p14:tracePt t="85147" x="3797300" y="2927350"/>
          <p14:tracePt t="85147" x="3803650" y="2921000"/>
          <p14:tracePt t="85166" x="3803650" y="2914650"/>
          <p14:tracePt t="85166" x="3810000" y="2908300"/>
          <p14:tracePt t="85182" x="3810000" y="2901950"/>
          <p14:tracePt t="85205" x="3803650" y="2908300"/>
          <p14:tracePt t="85233" x="3797300" y="2908300"/>
          <p14:tracePt t="85241" x="3790950" y="2908300"/>
          <p14:tracePt t="85257" x="3784600" y="2908300"/>
          <p14:tracePt t="85266" x="3778250" y="2908300"/>
          <p14:tracePt t="85280" x="3771900" y="2914650"/>
          <p14:tracePt t="85297" x="3765550" y="2914650"/>
          <p14:tracePt t="85314" x="3759200" y="2914650"/>
          <p14:tracePt t="85331" x="3759200" y="2908300"/>
          <p14:tracePt t="88355" x="4464050" y="2908300"/>
          <p14:tracePt t="88414" x="4470400" y="2908300"/>
          <p14:tracePt t="88426" x="4476750" y="2908300"/>
          <p14:tracePt t="88442" x="4483100" y="2908300"/>
          <p14:tracePt t="88457" x="4483100" y="2914650"/>
          <p14:tracePt t="88474" x="4489450" y="2921000"/>
          <p14:tracePt t="88510" x="4483100" y="2921000"/>
          <p14:tracePt t="88526" x="4476750" y="2927350"/>
          <p14:tracePt t="88538" x="4470400" y="2927350"/>
          <p14:tracePt t="88546" x="4464050" y="2933700"/>
          <p14:tracePt t="88558" x="4451350" y="2933700"/>
          <p14:tracePt t="88558" x="4445000" y="2940050"/>
          <p14:tracePt t="88558" x="4432300" y="2940050"/>
          <p14:tracePt t="88579" x="4425950" y="2940050"/>
          <p14:tracePt t="88579" x="4413250" y="2946400"/>
          <p14:tracePt t="88595" x="4400550" y="2946400"/>
          <p14:tracePt t="88595" x="4394200" y="2946400"/>
          <p14:tracePt t="88610" x="4387850" y="2952750"/>
          <p14:tracePt t="88610" x="4375150" y="2952750"/>
          <p14:tracePt t="88627" x="4368800" y="2959100"/>
          <p14:tracePt t="88642" x="4362450" y="2959100"/>
          <p14:tracePt t="88659" x="4368800" y="2965450"/>
          <p14:tracePt t="88690" x="4375150" y="2965450"/>
          <p14:tracePt t="88698" x="4387850" y="2965450"/>
          <p14:tracePt t="88714" x="4394200" y="2965450"/>
          <p14:tracePt t="88714" x="4400550" y="2965450"/>
          <p14:tracePt t="88727" x="4413250" y="2965450"/>
          <p14:tracePt t="88727" x="4425950" y="2965450"/>
          <p14:tracePt t="88744" x="4438650" y="2965450"/>
          <p14:tracePt t="88744" x="4451350" y="2959100"/>
          <p14:tracePt t="88761" x="4464050" y="2959100"/>
          <p14:tracePt t="88761" x="4495800" y="2952750"/>
          <p14:tracePt t="88780" x="4514850" y="2946400"/>
          <p14:tracePt t="88780" x="4527550" y="2946400"/>
          <p14:tracePt t="88795" x="4540250" y="2940050"/>
          <p14:tracePt t="88795" x="4559300" y="2933700"/>
          <p14:tracePt t="88811" x="4572000" y="2933700"/>
          <p14:tracePt t="88811" x="4584700" y="2927350"/>
          <p14:tracePt t="88828" x="4597400" y="2927350"/>
          <p14:tracePt t="88828" x="4610100" y="2921000"/>
          <p14:tracePt t="88828" x="4622800" y="2914650"/>
          <p14:tracePt t="88847" x="4635500" y="2914650"/>
          <p14:tracePt t="88859" x="4641850" y="2908300"/>
          <p14:tracePt t="88859" x="4654550" y="2908300"/>
          <p14:tracePt t="88879" x="4673600" y="2901950"/>
          <p14:tracePt t="88879" x="4679950" y="2901950"/>
          <p14:tracePt t="88896" x="4692650" y="2895600"/>
          <p14:tracePt t="88896" x="4699000" y="2895600"/>
          <p14:tracePt t="88912" x="4705350" y="2895600"/>
          <p14:tracePt t="88926" x="4711700" y="2889250"/>
          <p14:tracePt t="88943" x="4705350" y="2889250"/>
          <p14:tracePt t="88974" x="4699000" y="2895600"/>
          <p14:tracePt t="88990" x="4692650" y="2895600"/>
          <p14:tracePt t="88998" x="4679950" y="2895600"/>
          <p14:tracePt t="89010" x="4673600" y="2901950"/>
          <p14:tracePt t="89010" x="4660900" y="2901950"/>
          <p14:tracePt t="89028" x="4654550" y="2901950"/>
          <p14:tracePt t="89028" x="4648200" y="2901950"/>
          <p14:tracePt t="89045" x="4641850" y="2901950"/>
          <p14:tracePt t="89045" x="4635500" y="2901950"/>
          <p14:tracePt t="89062" x="4629150" y="2901950"/>
          <p14:tracePt t="89062" x="4616450" y="2895600"/>
          <p14:tracePt t="89079" x="4610100" y="2895600"/>
          <p14:tracePt t="89094" x="4603750" y="2895600"/>
          <p14:tracePt t="89110" x="4597400" y="2895600"/>
          <p14:tracePt t="89110" x="4591050" y="2895600"/>
          <p14:tracePt t="89129" x="4584700" y="2895600"/>
          <p14:tracePt t="89144" x="4578350" y="2895600"/>
          <p14:tracePt t="89144" x="4572000" y="2895600"/>
          <p14:tracePt t="89163" x="4565650" y="2895600"/>
          <p14:tracePt t="89163" x="4559300" y="2895600"/>
          <p14:tracePt t="89179" x="4552950" y="2901950"/>
          <p14:tracePt t="89179" x="4546600" y="2901950"/>
          <p14:tracePt t="89196" x="4540250" y="2901950"/>
          <p14:tracePt t="89196" x="4540250" y="2908300"/>
          <p14:tracePt t="89196" x="4533900" y="2908300"/>
          <p14:tracePt t="89214" x="4527550" y="2908300"/>
          <p14:tracePt t="89227" x="4521200" y="2914650"/>
          <p14:tracePt t="89244" x="4514850" y="2921000"/>
          <p14:tracePt t="89261" x="4508500" y="2927350"/>
          <p14:tracePt t="89278" x="4502150" y="2927350"/>
          <p14:tracePt t="89294" x="4502150" y="2933700"/>
          <p14:tracePt t="89311" x="4502150" y="2940050"/>
          <p14:tracePt t="89374" x="4502150" y="2946400"/>
          <p14:tracePt t="89386" x="4495800" y="2952750"/>
          <p14:tracePt t="89402" x="4489450" y="2959100"/>
          <p14:tracePt t="89418" x="4483100" y="2959100"/>
          <p14:tracePt t="89434" x="4470400" y="2959100"/>
          <p14:tracePt t="89447" x="4464050" y="2965450"/>
          <p14:tracePt t="89463" x="4457700" y="2965450"/>
          <p14:tracePt t="89478" x="4451350" y="2965450"/>
          <p14:tracePt t="89495" x="4445000" y="2959100"/>
          <p14:tracePt t="89512" x="4438650" y="2959100"/>
          <p14:tracePt t="89529" x="4432300" y="2952750"/>
          <p14:tracePt t="89547" x="4425950" y="2952750"/>
          <p14:tracePt t="89562" x="4419600" y="2952750"/>
          <p14:tracePt t="89578" x="4413250" y="2952750"/>
          <p14:tracePt t="89595" x="4406900" y="2952750"/>
          <p14:tracePt t="89612" x="4400550" y="2952750"/>
          <p14:tracePt t="89629" x="4394200" y="2959100"/>
          <p14:tracePt t="89658" x="4387850" y="2959100"/>
          <p14:tracePt t="89678" x="4381500" y="2965450"/>
          <p14:tracePt t="89710" x="4375150" y="2965450"/>
          <p14:tracePt t="89726" x="4368800" y="2965450"/>
          <p14:tracePt t="89738" x="4362450" y="2971800"/>
          <p14:tracePt t="89754" x="4356100" y="2971800"/>
          <p14:tracePt t="89770" x="4362450" y="2978150"/>
          <p14:tracePt t="89830" x="4375150" y="2971800"/>
          <p14:tracePt t="89846" x="4381500" y="2965450"/>
          <p14:tracePt t="89858" x="4387850" y="2965450"/>
          <p14:tracePt t="89867" x="4394200" y="2965450"/>
          <p14:tracePt t="89879" x="4400550" y="2959100"/>
          <p14:tracePt t="89898" x="4406900" y="2952750"/>
          <p14:tracePt t="89898" x="4419600" y="2952750"/>
          <p14:tracePt t="89915" x="4425950" y="2952750"/>
          <p14:tracePt t="89930" x="4425950" y="2959100"/>
          <p14:tracePt t="89974" x="4413250" y="2959100"/>
          <p14:tracePt t="89994" x="4406900" y="2965450"/>
          <p14:tracePt t="90038" x="4400550" y="2965450"/>
          <p14:tracePt t="90079" x="4394200" y="2965450"/>
          <p14:tracePt t="90106" x="4387850" y="2965450"/>
          <p14:tracePt t="90158" x="4387850" y="2971800"/>
          <p14:tracePt t="90182" x="4381500" y="2978150"/>
          <p14:tracePt t="90199" x="4375150" y="2984500"/>
          <p14:tracePt t="90214" x="4368800" y="2984500"/>
          <p14:tracePt t="90234" x="4362450" y="2984500"/>
          <p14:tracePt t="90250" x="4356100" y="2984500"/>
          <p14:tracePt t="90286" x="4349750" y="2978150"/>
          <p14:tracePt t="90318" x="4343400" y="2978150"/>
          <p14:tracePt t="90334" x="4337050" y="2984500"/>
          <p14:tracePt t="90355" x="4330700" y="2990850"/>
          <p14:tracePt t="90371" x="4324350" y="2990850"/>
          <p14:tracePt t="90387" x="4318000" y="2990850"/>
          <p14:tracePt t="90406" x="4318000" y="2984500"/>
          <p14:tracePt t="90454" x="4324350" y="2984500"/>
          <p14:tracePt t="90459" x="4330700" y="2978150"/>
          <p14:tracePt t="90475" x="4337050" y="2978150"/>
          <p14:tracePt t="90490" x="4343400" y="2978150"/>
          <p14:tracePt t="90498" x="4349750" y="2971800"/>
          <p14:tracePt t="90515" x="4356100" y="2965450"/>
          <p14:tracePt t="90515" x="4362450" y="2965450"/>
          <p14:tracePt t="90535" x="4368800" y="2959100"/>
          <p14:tracePt t="90535" x="4375150" y="2959100"/>
          <p14:tracePt t="90551" x="4381500" y="2959100"/>
          <p14:tracePt t="90566" x="4387850" y="2952750"/>
          <p14:tracePt t="90566" x="4394200" y="2952750"/>
          <p14:tracePt t="90584" x="4406900" y="2946400"/>
          <p14:tracePt t="90599" x="4413250" y="2946400"/>
          <p14:tracePt t="90620" x="4419600" y="2946400"/>
          <p14:tracePt t="90635" x="4425950" y="2946400"/>
          <p14:tracePt t="90655" x="4425950" y="2940050"/>
          <p14:tracePt t="90678" x="4432300" y="2933700"/>
          <p14:tracePt t="90698" x="4438650" y="2933700"/>
          <p14:tracePt t="90714" x="4445000" y="2933700"/>
          <p14:tracePt t="90722" x="4451350" y="2933700"/>
          <p14:tracePt t="90732" x="4457700" y="2927350"/>
          <p14:tracePt t="90749" x="4464050" y="2927350"/>
          <p14:tracePt t="90749" x="4476750" y="2921000"/>
          <p14:tracePt t="90768" x="4483100" y="2914650"/>
          <p14:tracePt t="90768" x="4489450" y="2908300"/>
          <p14:tracePt t="90785" x="4495800" y="2908300"/>
          <p14:tracePt t="90785" x="4502150" y="2901950"/>
          <p14:tracePt t="90801" x="4508500" y="2901950"/>
          <p14:tracePt t="90801" x="4514850" y="2895600"/>
          <p14:tracePt t="90801" x="4521200" y="2895600"/>
          <p14:tracePt t="90821" x="4527550" y="2889250"/>
          <p14:tracePt t="90833" x="4533900" y="2889250"/>
          <p14:tracePt t="90850" x="4540250" y="2889250"/>
          <p14:tracePt t="90867" x="4546600" y="2889250"/>
          <p14:tracePt t="90895" x="4540250" y="2882900"/>
          <p14:tracePt t="90927" x="4540250" y="2876550"/>
          <p14:tracePt t="90946" x="4546600" y="2876550"/>
          <p14:tracePt t="90979" x="4552950" y="2876550"/>
          <p14:tracePt t="91007" x="4559300" y="2876550"/>
          <p14:tracePt t="91022" x="4559300" y="2870200"/>
          <p14:tracePt t="91038" x="4565650" y="2870200"/>
          <p14:tracePt t="91047" x="4572000" y="2870200"/>
          <p14:tracePt t="91055" x="4578350" y="2863850"/>
          <p14:tracePt t="91067" x="4584700" y="2863850"/>
          <p14:tracePt t="91084" x="4591050" y="2857500"/>
          <p14:tracePt t="91101" x="4597400" y="2857500"/>
          <p14:tracePt t="91118" x="4597400" y="2863850"/>
          <p14:tracePt t="91143" x="4591050" y="2870200"/>
          <p14:tracePt t="91179" x="4584700" y="2870200"/>
          <p14:tracePt t="91203" x="4591050" y="2870200"/>
          <p14:tracePt t="91298" x="4591050" y="2863850"/>
          <p14:tracePt t="91355" x="4591050" y="2857500"/>
          <p14:tracePt t="91375" x="4591050" y="2863850"/>
          <p14:tracePt t="91427" x="4584700" y="2863850"/>
          <p14:tracePt t="91503" x="4578350" y="2863850"/>
          <p14:tracePt t="91555" x="4572000" y="2870200"/>
          <p14:tracePt t="91579" x="4559300" y="2876550"/>
          <p14:tracePt t="91607" x="4552950" y="2876550"/>
          <p14:tracePt t="91623" x="4546600" y="2876550"/>
          <p14:tracePt t="91655" x="4540250" y="2876550"/>
          <p14:tracePt t="91735" x="4533900" y="2876550"/>
          <p14:tracePt t="91758" x="4527550" y="2876550"/>
          <p14:tracePt t="91775" x="4521200" y="2876550"/>
          <p14:tracePt t="91802" x="4514850" y="2876550"/>
          <p14:tracePt t="91819" x="4508500" y="2876550"/>
          <p14:tracePt t="91847" x="4502150" y="2882900"/>
          <p14:tracePt t="91863" x="4495800" y="2882900"/>
          <p14:tracePt t="91887" x="4489450" y="2882900"/>
          <p14:tracePt t="91899" x="4483100" y="2882900"/>
          <p14:tracePt t="91915" x="4476750" y="2889250"/>
          <p14:tracePt t="91931" x="4470400" y="2889250"/>
          <p14:tracePt t="91940" x="4464050" y="2889250"/>
          <p14:tracePt t="91940" x="4457700" y="2889250"/>
          <p14:tracePt t="91956" x="4451350" y="2889250"/>
          <p14:tracePt t="91956" x="4445000" y="2895600"/>
          <p14:tracePt t="91973" x="4438650" y="2895600"/>
          <p14:tracePt t="91973" x="4432300" y="2901950"/>
          <p14:tracePt t="91989" x="4425950" y="2901950"/>
          <p14:tracePt t="91989" x="4419600" y="2908300"/>
          <p14:tracePt t="91989" x="4406900" y="2908300"/>
          <p14:tracePt t="92008" x="4400550" y="2914650"/>
          <p14:tracePt t="92008" x="4387850" y="2914650"/>
          <p14:tracePt t="92022" x="4368800" y="2921000"/>
          <p14:tracePt t="92022" x="4356100" y="2921000"/>
          <p14:tracePt t="92039" x="4343400" y="2927350"/>
          <p14:tracePt t="92039" x="4330700" y="2933700"/>
          <p14:tracePt t="92056" x="4318000" y="2933700"/>
          <p14:tracePt t="92056" x="4305300" y="2940050"/>
          <p14:tracePt t="92056" x="4292600" y="2940050"/>
          <p14:tracePt t="92075" x="4279900" y="2940050"/>
          <p14:tracePt t="92075" x="4267200" y="2940050"/>
          <p14:tracePt t="92091" x="4254500" y="2946400"/>
          <p14:tracePt t="92091" x="4248150" y="2940050"/>
          <p14:tracePt t="92106" x="4235450" y="2940050"/>
          <p14:tracePt t="92106" x="4229100" y="2940050"/>
          <p14:tracePt t="92122" x="4222750" y="2933700"/>
          <p14:tracePt t="92122" x="4222750" y="2927350"/>
          <p14:tracePt t="92139" x="4216400" y="2921000"/>
          <p14:tracePt t="92155" x="4210050" y="2921000"/>
          <p14:tracePt t="92171" x="4203700" y="2908300"/>
          <p14:tracePt t="92188" x="4197350" y="2908300"/>
          <p14:tracePt t="92188" x="4191000" y="2901950"/>
          <p14:tracePt t="92188" x="4184650" y="2901950"/>
          <p14:tracePt t="92208" x="4171950" y="2901950"/>
          <p14:tracePt t="92208" x="4165600" y="2895600"/>
          <p14:tracePt t="92224" x="4152900" y="2895600"/>
          <p14:tracePt t="92224" x="4146550" y="2895600"/>
          <p14:tracePt t="92240" x="4133850" y="2895600"/>
          <p14:tracePt t="92240" x="4121150" y="2895600"/>
          <p14:tracePt t="92256" x="4102100" y="2895600"/>
          <p14:tracePt t="92256" x="4089400" y="2895600"/>
          <p14:tracePt t="92256" x="4076700" y="2895600"/>
          <p14:tracePt t="92275" x="4057650" y="2895600"/>
          <p14:tracePt t="92288" x="4044950" y="2889250"/>
          <p14:tracePt t="92288" x="4006850" y="2882900"/>
          <p14:tracePt t="92308" x="3987800" y="2876550"/>
          <p14:tracePt t="92308" x="3968750" y="2870200"/>
          <p14:tracePt t="92323" x="3949700" y="2863850"/>
          <p14:tracePt t="92323" x="3924300" y="2857500"/>
          <p14:tracePt t="92340" x="3905250" y="2851150"/>
          <p14:tracePt t="92340" x="3879850" y="2844800"/>
          <p14:tracePt t="92340" x="3854450" y="2838450"/>
          <p14:tracePt t="92739" x="2794000" y="2768600"/>
          <p14:tracePt t="92747" x="2781300" y="2768600"/>
          <p14:tracePt t="92756" x="2762250" y="2768600"/>
          <p14:tracePt t="92756" x="2743200" y="2768600"/>
          <p14:tracePt t="92776" x="2686050" y="2768600"/>
          <p14:tracePt t="92776" x="2654300" y="2774950"/>
          <p14:tracePt t="92792" x="2628900" y="2781300"/>
          <p14:tracePt t="92792" x="2597150" y="2787650"/>
          <p14:tracePt t="92808" x="2571750" y="2794000"/>
          <p14:tracePt t="92808" x="2546350" y="2800350"/>
          <p14:tracePt t="92825" x="2520950" y="2806700"/>
          <p14:tracePt t="92825" x="2495550" y="2813050"/>
          <p14:tracePt t="92825" x="2470150" y="2819400"/>
          <p14:tracePt t="92844" x="2451100" y="2832100"/>
          <p14:tracePt t="92856" x="2432050" y="2838450"/>
          <p14:tracePt t="92856" x="2400300" y="2851150"/>
          <p14:tracePt t="92876" x="2381250" y="2857500"/>
          <p14:tracePt t="92876" x="2368550" y="2863850"/>
          <p14:tracePt t="92892" x="2355850" y="2870200"/>
          <p14:tracePt t="92892" x="2343150" y="2876550"/>
          <p14:tracePt t="92909" x="2336800" y="2882900"/>
          <p14:tracePt t="92909" x="2324100" y="2882900"/>
          <p14:tracePt t="92909" x="2317750" y="2889250"/>
          <p14:tracePt t="92927" x="2324100" y="2889250"/>
          <p14:tracePt t="92963" x="2330450" y="2889250"/>
          <p14:tracePt t="92971" x="2343150" y="2882900"/>
          <p14:tracePt t="92979" x="2349500" y="2882900"/>
          <p14:tracePt t="92990" x="2362200" y="2876550"/>
          <p14:tracePt t="92990" x="2374900" y="2876550"/>
          <p14:tracePt t="93009" x="2387600" y="2876550"/>
          <p14:tracePt t="93009" x="2413000" y="2870200"/>
          <p14:tracePt t="93027" x="2425700" y="2870200"/>
          <p14:tracePt t="93027" x="2438400" y="2863850"/>
          <p14:tracePt t="93043" x="2451100" y="2863850"/>
          <p14:tracePt t="93043" x="2463800" y="2863850"/>
          <p14:tracePt t="93059" x="2476500" y="2863850"/>
          <p14:tracePt t="93059" x="2482850" y="2863850"/>
          <p14:tracePt t="93076" x="2489200" y="2863850"/>
          <p14:tracePt t="93076" x="2508250" y="2863850"/>
          <p14:tracePt t="93093" x="2514600" y="2870200"/>
          <p14:tracePt t="93107" x="2520950" y="2870200"/>
          <p14:tracePt t="93124" x="2527300" y="2876550"/>
          <p14:tracePt t="93141" x="2533650" y="2889250"/>
          <p14:tracePt t="93158" x="2540000" y="2895600"/>
          <p14:tracePt t="93175" x="2546350" y="2901950"/>
          <p14:tracePt t="93191" x="2552700" y="2908300"/>
          <p14:tracePt t="93208" x="2552700" y="2914650"/>
          <p14:tracePt t="93224" x="2559050" y="2914650"/>
          <p14:tracePt t="93244" x="2565400" y="2914650"/>
          <p14:tracePt t="93263" x="2571750" y="2914650"/>
          <p14:tracePt t="93279" x="2578100" y="2908300"/>
          <p14:tracePt t="93311" x="2584450" y="2901950"/>
          <p14:tracePt t="93339" x="2584450" y="2895600"/>
          <p14:tracePt t="93363" x="2584450" y="2908300"/>
          <p14:tracePt t="93467" x="2584450" y="2914650"/>
          <p14:tracePt t="93503" x="2578100" y="2921000"/>
          <p14:tracePt t="93535" x="2584450" y="2921000"/>
          <p14:tracePt t="93571" x="2590800" y="2921000"/>
          <p14:tracePt t="93595" x="2597150" y="2921000"/>
          <p14:tracePt t="93615" x="2603500" y="2914650"/>
          <p14:tracePt t="93639" x="2609850" y="2914650"/>
          <p14:tracePt t="93663" x="2616200" y="2914650"/>
          <p14:tracePt t="93691" x="2609850" y="2914650"/>
          <p14:tracePt t="93743" x="2603500" y="2921000"/>
          <p14:tracePt t="93775" x="2597150" y="2927350"/>
          <p14:tracePt t="93795" x="2603500" y="2927350"/>
          <p14:tracePt t="93915" x="2609850" y="2927350"/>
          <p14:tracePt t="93931" x="2616200" y="2933700"/>
          <p14:tracePt t="93955" x="2616200" y="2940050"/>
          <p14:tracePt t="93971" x="2616200" y="2946400"/>
          <p14:tracePt t="93977" x="2616200" y="2952750"/>
          <p14:tracePt t="93977" x="2609850" y="2959100"/>
          <p14:tracePt t="93996" x="2603500" y="2965450"/>
          <p14:tracePt t="93996" x="2597150" y="2978150"/>
          <p14:tracePt t="94013" x="2597150" y="2990850"/>
          <p14:tracePt t="94013" x="2590800" y="3003550"/>
          <p14:tracePt t="94013" x="2584450" y="3009900"/>
          <p14:tracePt t="94032" x="2578100" y="3022600"/>
          <p14:tracePt t="94032" x="2578100" y="3028950"/>
          <p14:tracePt t="94046" x="2571750" y="3035300"/>
          <p14:tracePt t="94046" x="2571750" y="3041650"/>
          <p14:tracePt t="94063" x="2571750" y="3048000"/>
          <p14:tracePt t="94077" x="2571750" y="3054350"/>
          <p14:tracePt t="94104" x="2565400" y="3060700"/>
          <p14:tracePt t="94187" x="2571750" y="3060700"/>
          <p14:tracePt t="94247" x="2578100" y="3054350"/>
          <p14:tracePt t="94299" x="2571750" y="3048000"/>
          <p14:tracePt t="94359" x="2565400" y="3048000"/>
          <p14:tracePt t="94375" x="2565400" y="3041650"/>
          <p14:tracePt t="94391" x="2559050" y="3035300"/>
          <p14:tracePt t="94404" x="2552700" y="3028950"/>
          <p14:tracePt t="94419" x="2546350" y="3022600"/>
          <p14:tracePt t="94435" x="2546350" y="3016250"/>
          <p14:tracePt t="94451" x="2540000" y="3009900"/>
          <p14:tracePt t="94479" x="2533650" y="3009900"/>
          <p14:tracePt t="94503" x="2527300" y="3003550"/>
          <p14:tracePt t="94524" x="2527300" y="2997200"/>
          <p14:tracePt t="94547" x="2533650" y="2997200"/>
          <p14:tracePt t="94572" x="2540000" y="2997200"/>
          <p14:tracePt t="94591" x="2546350" y="2990850"/>
          <p14:tracePt t="94607" x="2552700" y="2990850"/>
          <p14:tracePt t="94616" x="2559050" y="2990850"/>
          <p14:tracePt t="94616" x="2565400" y="2990850"/>
          <p14:tracePt t="94633" x="2571750" y="2984500"/>
          <p14:tracePt t="94633" x="2578100" y="2978150"/>
          <p14:tracePt t="94648" x="2584450" y="2971800"/>
          <p14:tracePt t="94648" x="2597150" y="2971800"/>
          <p14:tracePt t="94665" x="2603500" y="2965450"/>
          <p14:tracePt t="94665" x="2616200" y="2959100"/>
          <p14:tracePt t="94681" x="2628900" y="2959100"/>
          <p14:tracePt t="94681" x="2647950" y="2946400"/>
          <p14:tracePt t="94698" x="2660650" y="2946400"/>
          <p14:tracePt t="94698" x="2667000" y="2940050"/>
          <p14:tracePt t="94715" x="2679700" y="2940050"/>
          <p14:tracePt t="94715" x="2686050" y="2933700"/>
          <p14:tracePt t="94731" x="2698750" y="2933700"/>
          <p14:tracePt t="94731" x="2705100" y="2933700"/>
          <p14:tracePt t="94748" x="2711450" y="2933700"/>
          <p14:tracePt t="94748" x="2724150" y="2927350"/>
          <p14:tracePt t="94765" x="2730500" y="2927350"/>
          <p14:tracePt t="94780" x="2736850" y="2927350"/>
          <p14:tracePt t="94797" x="2743200" y="2927350"/>
          <p14:tracePt t="94815" x="2749550" y="2921000"/>
          <p14:tracePt t="94855" x="2743200" y="2914650"/>
          <p14:tracePt t="94875" x="2749550" y="2908300"/>
          <p14:tracePt t="94900" x="2755900" y="2901950"/>
          <p14:tracePt t="94916" x="2762250" y="2901950"/>
          <p14:tracePt t="94932" x="2768600" y="2895600"/>
          <p14:tracePt t="94936" x="2774950" y="2895600"/>
          <p14:tracePt t="94947" x="2781300" y="2895600"/>
          <p14:tracePt t="94947" x="2787650" y="2895600"/>
          <p14:tracePt t="94947" x="2794000" y="2895600"/>
          <p14:tracePt t="94968" x="2800350" y="2895600"/>
          <p14:tracePt t="94981" x="2813050" y="2895600"/>
          <p14:tracePt t="94981" x="2825750" y="2895600"/>
          <p14:tracePt t="94999" x="2832100" y="2895600"/>
          <p14:tracePt t="95014" x="2838450" y="2895600"/>
          <p14:tracePt t="95031" x="2851150" y="2901950"/>
          <p14:tracePt t="95048" x="2857500" y="2901950"/>
          <p14:tracePt t="95079" x="2863850" y="2901950"/>
          <p14:tracePt t="95112" x="2870200" y="2901950"/>
          <p14:tracePt t="95131" x="2876550" y="2901950"/>
          <p14:tracePt t="95147" x="2882900" y="2895600"/>
          <p14:tracePt t="95163" x="2889250" y="2895600"/>
          <p14:tracePt t="95175" x="2901950" y="2889250"/>
          <p14:tracePt t="95192" x="2908300" y="2889250"/>
          <p14:tracePt t="95208" x="2914650" y="2882900"/>
          <p14:tracePt t="95216" x="2921000" y="2882900"/>
          <p14:tracePt t="95232" x="2927350" y="2882900"/>
          <p14:tracePt t="95248" x="2921000" y="2889250"/>
          <p14:tracePt t="95268" x="2908300" y="2895600"/>
          <p14:tracePt t="95268" x="2895600" y="2901950"/>
          <p14:tracePt t="95284" x="2882900" y="2908300"/>
          <p14:tracePt t="95284" x="2863850" y="2914650"/>
          <p14:tracePt t="95300" x="2844800" y="2921000"/>
          <p14:tracePt t="95300" x="2819400" y="2927350"/>
          <p14:tracePt t="95317" x="2794000" y="2933700"/>
          <p14:tracePt t="95317" x="2768600" y="2940050"/>
          <p14:tracePt t="95317" x="2736850" y="2940050"/>
          <p14:tracePt t="95337" x="2705100" y="2946400"/>
          <p14:tracePt t="95349" x="2667000" y="2946400"/>
          <p14:tracePt t="95349" x="2603500" y="2940050"/>
          <p14:tracePt t="95367" x="2571750" y="2927350"/>
          <p14:tracePt t="95367" x="2540000" y="2914650"/>
          <p14:tracePt t="95384" x="2514600" y="2889250"/>
          <p14:tracePt t="95384" x="2489200" y="2863850"/>
          <p14:tracePt t="95401" x="2463800" y="2825750"/>
          <p14:tracePt t="95401" x="2432050" y="2736850"/>
          <p14:tracePt t="95418" x="2419350" y="2686050"/>
          <p14:tracePt t="95418" x="2406650" y="2635250"/>
          <p14:tracePt t="95434" x="2400300" y="2584450"/>
          <p14:tracePt t="95434" x="2400300" y="2527300"/>
          <p14:tracePt t="95451" x="2400300" y="2482850"/>
          <p14:tracePt t="95451" x="2406650" y="2438400"/>
          <p14:tracePt t="95467" x="2419350" y="2393950"/>
          <p14:tracePt t="95467" x="2451100" y="2317750"/>
          <p14:tracePt t="95485" x="2476500" y="2292350"/>
          <p14:tracePt t="95485" x="2501900" y="2260600"/>
          <p14:tracePt t="95501" x="2527300" y="2241550"/>
          <p14:tracePt t="95501" x="2565400" y="2222500"/>
          <p14:tracePt t="95517" x="2597150" y="2203450"/>
          <p14:tracePt t="95517" x="2635250" y="2190750"/>
          <p14:tracePt t="95517" x="2679700" y="2178050"/>
          <p14:tracePt t="95537" x="2717800" y="2171700"/>
          <p14:tracePt t="95549" x="2755900" y="2171700"/>
          <p14:tracePt t="95549" x="2838450" y="2178050"/>
          <p14:tracePt t="95568" x="2876550" y="2184400"/>
          <p14:tracePt t="95568" x="2914650" y="2197100"/>
          <p14:tracePt t="95585" x="2946400" y="2209800"/>
          <p14:tracePt t="95585" x="2978150" y="2228850"/>
          <p14:tracePt t="95601" x="3009900" y="2254250"/>
          <p14:tracePt t="95601" x="3035300" y="2273300"/>
          <p14:tracePt t="95601" x="3060700" y="2305050"/>
          <p14:tracePt t="95621" x="3079750" y="2336800"/>
          <p14:tracePt t="95633" x="3098800" y="2374900"/>
          <p14:tracePt t="95633" x="3105150" y="2413000"/>
          <p14:tracePt t="95652" x="3124200" y="2495550"/>
          <p14:tracePt t="95652" x="3124200" y="2540000"/>
          <p14:tracePt t="95668" x="3124200" y="2578100"/>
          <p14:tracePt t="95668" x="3124200" y="2622550"/>
          <p14:tracePt t="95685" x="3117850" y="2660650"/>
          <p14:tracePt t="95685" x="3105150" y="2698750"/>
          <p14:tracePt t="95702" x="3098800" y="2730500"/>
          <p14:tracePt t="95702" x="3067050" y="2794000"/>
          <p14:tracePt t="95718" x="3048000" y="2819400"/>
          <p14:tracePt t="95718" x="3028950" y="2844800"/>
          <p14:tracePt t="95735" x="3009900" y="2870200"/>
          <p14:tracePt t="95735" x="2990850" y="2889250"/>
          <p14:tracePt t="95752" x="2965450" y="2914650"/>
          <p14:tracePt t="95752" x="2946400" y="2933700"/>
          <p14:tracePt t="95769" x="2927350" y="2946400"/>
          <p14:tracePt t="95769" x="2882900" y="2978150"/>
          <p14:tracePt t="95786" x="2863850" y="2990850"/>
          <p14:tracePt t="95786" x="2844800" y="3003550"/>
          <p14:tracePt t="95802" x="2832100" y="3009900"/>
          <p14:tracePt t="95802" x="2813050" y="3016250"/>
          <p14:tracePt t="95819" x="2800350" y="3022600"/>
          <p14:tracePt t="95819" x="2787650" y="3028950"/>
          <p14:tracePt t="95837" x="2768600" y="3035300"/>
          <p14:tracePt t="95837" x="2768600" y="3041650"/>
          <p14:tracePt t="95852" x="2762250" y="3041650"/>
          <p14:tracePt t="95868" x="2774950" y="3041650"/>
          <p14:tracePt t="95912" x="2774950" y="3035300"/>
          <p14:tracePt t="95920" x="2781300" y="3035300"/>
          <p14:tracePt t="95920" x="2787650" y="3035300"/>
          <p14:tracePt t="95937" x="2794000" y="3028950"/>
          <p14:tracePt t="95937" x="2800350" y="3028950"/>
          <p14:tracePt t="95953" x="2806700" y="3022600"/>
          <p14:tracePt t="95953" x="2813050" y="3022600"/>
          <p14:tracePt t="95970" x="2819400" y="3016250"/>
          <p14:tracePt t="95970" x="2825750" y="3016250"/>
          <p14:tracePt t="95970" x="2832100" y="3009900"/>
          <p14:tracePt t="95989" x="2838450" y="3009900"/>
          <p14:tracePt t="96001" x="2838450" y="3003550"/>
          <p14:tracePt t="96001" x="2851150" y="2997200"/>
          <p14:tracePt t="96019" x="2857500" y="2997200"/>
          <p14:tracePt t="96034" x="2863850" y="2990850"/>
          <p14:tracePt t="96034" x="2870200" y="2990850"/>
          <p14:tracePt t="96053" x="2876550" y="2984500"/>
          <p14:tracePt t="96068" x="2889250" y="2978150"/>
          <p14:tracePt t="96068" x="2901950" y="2971800"/>
          <p14:tracePt t="96086" x="2914650" y="2965450"/>
          <p14:tracePt t="96086" x="2927350" y="2959100"/>
          <p14:tracePt t="96103" x="2933700" y="2959100"/>
          <p14:tracePt t="96103" x="2952750" y="2952750"/>
          <p14:tracePt t="96120" x="2965450" y="2952750"/>
          <p14:tracePt t="96120" x="2997200" y="2946400"/>
          <p14:tracePt t="96136" x="3016250" y="2946400"/>
          <p14:tracePt t="96136" x="3035300" y="2940050"/>
          <p14:tracePt t="96153" x="3060700" y="2940050"/>
          <p14:tracePt t="96153" x="3079750" y="2933700"/>
          <p14:tracePt t="96170" x="3105150" y="2933700"/>
          <p14:tracePt t="96170" x="3130550" y="2933700"/>
          <p14:tracePt t="96186" x="3162300" y="2927350"/>
          <p14:tracePt t="96186" x="3225800" y="2927350"/>
          <p14:tracePt t="96205" x="3257550" y="2927350"/>
          <p14:tracePt t="96205" x="3295650" y="2921000"/>
          <p14:tracePt t="96220" x="3333750" y="2921000"/>
          <p14:tracePt t="96220" x="3371850" y="2927350"/>
          <p14:tracePt t="96237" x="3409950" y="2927350"/>
          <p14:tracePt t="96237" x="3448050" y="2927350"/>
          <p14:tracePt t="96254" x="3492500" y="2927350"/>
          <p14:tracePt t="96254" x="3530600" y="2927350"/>
          <p14:tracePt t="96254" x="3575050" y="2927350"/>
          <p14:tracePt t="96273" x="3619500" y="2927350"/>
          <p14:tracePt t="96285" x="3657600" y="2921000"/>
          <p14:tracePt t="96285" x="3752850" y="2914650"/>
          <p14:tracePt t="96305" x="3790950" y="2914650"/>
          <p14:tracePt t="96305" x="3835400" y="2908300"/>
          <p14:tracePt t="96321" x="3879850" y="2908300"/>
          <p14:tracePt t="96321" x="3917950" y="2908300"/>
          <p14:tracePt t="96338" x="3956050" y="2901950"/>
          <p14:tracePt t="96338" x="3994150" y="2901950"/>
          <p14:tracePt t="96354" x="4032250" y="2901950"/>
          <p14:tracePt t="96354" x="4064000" y="2901950"/>
          <p14:tracePt t="96354" x="4095750" y="2895600"/>
          <p14:tracePt t="96373" x="4121150" y="2895600"/>
          <p14:tracePt t="96373" x="4146550" y="2895600"/>
          <p14:tracePt t="96387" x="4171950" y="2895600"/>
          <p14:tracePt t="96387" x="4191000" y="2895600"/>
          <p14:tracePt t="96404" x="4210050" y="2895600"/>
          <p14:tracePt t="96404" x="4229100" y="2895600"/>
          <p14:tracePt t="96422" x="4241800" y="2889250"/>
          <p14:tracePt t="96422" x="4260850" y="2889250"/>
          <p14:tracePt t="96438" x="4267200" y="2889250"/>
          <p14:tracePt t="96438" x="4273550" y="2889250"/>
          <p14:tracePt t="96454" x="4273550" y="2895600"/>
          <p14:tracePt t="96484" x="4267200" y="2901950"/>
          <p14:tracePt t="96496" x="4260850" y="2908300"/>
          <p14:tracePt t="96505" x="4254500" y="2908300"/>
          <p14:tracePt t="96505" x="4248150" y="2914650"/>
          <p14:tracePt t="96522" x="4241800" y="2921000"/>
          <p14:tracePt t="96536" x="4235450" y="2921000"/>
          <p14:tracePt t="96553" x="4229100" y="2927350"/>
          <p14:tracePt t="96553" x="4222750" y="2927350"/>
          <p14:tracePt t="96573" x="4216400" y="2927350"/>
          <p14:tracePt t="96596" x="4222750" y="2921000"/>
          <p14:tracePt t="96664" x="4229100" y="2921000"/>
          <p14:tracePt t="96676" x="4229100" y="2914650"/>
          <p14:tracePt t="96692" x="4235450" y="2914650"/>
          <p14:tracePt t="96708" x="4241800" y="2908300"/>
          <p14:tracePt t="96732" x="4248150" y="2901950"/>
          <p14:tracePt t="96752" x="4254500" y="2901950"/>
          <p14:tracePt t="96776" x="4260850" y="2901950"/>
          <p14:tracePt t="96948" x="4267200" y="2901950"/>
          <p14:tracePt t="96976" x="4273550" y="2895600"/>
          <p14:tracePt t="97000" x="4279900" y="2889250"/>
          <p14:tracePt t="97016" x="4286250" y="2889250"/>
          <p14:tracePt t="97031" x="4279900" y="2895600"/>
          <p14:tracePt t="97104" x="4286250" y="2901950"/>
          <p14:tracePt t="97188" x="4292600" y="2895600"/>
          <p14:tracePt t="97204" x="4298950" y="2889250"/>
          <p14:tracePt t="97232" x="4305300" y="2889250"/>
          <p14:tracePt t="97248" x="4311650" y="2889250"/>
          <p14:tracePt t="97264" x="4318000" y="2889250"/>
          <p14:tracePt t="97284" x="4324350" y="2882900"/>
          <p14:tracePt t="97316" x="4330700" y="2882900"/>
          <p14:tracePt t="97396" x="4337050" y="2889250"/>
          <p14:tracePt t="97576" x="4343400" y="2882900"/>
          <p14:tracePt t="97592" x="4349750" y="2876550"/>
          <p14:tracePt t="97624" x="4356100" y="2876550"/>
          <p14:tracePt t="97636" x="4362450" y="2876550"/>
          <p14:tracePt t="97652" x="4368800" y="2876550"/>
          <p14:tracePt t="97676" x="4375150" y="2876550"/>
          <p14:tracePt t="97696" x="4381500" y="2876550"/>
          <p14:tracePt t="97744" x="4387850" y="2882900"/>
          <p14:tracePt t="97764" x="4394200" y="2882900"/>
          <p14:tracePt t="97780" x="4394200" y="2895600"/>
          <p14:tracePt t="97796" x="4394200" y="2901950"/>
          <p14:tracePt t="97812" x="4400550" y="2908300"/>
          <p14:tracePt t="97824" x="4400550" y="2914650"/>
          <p14:tracePt t="97864" x="4406900" y="2914650"/>
          <p14:tracePt t="97884" x="4413250" y="2908300"/>
          <p14:tracePt t="97900" x="4419600" y="2908300"/>
          <p14:tracePt t="97908" x="4425950" y="2908300"/>
          <p14:tracePt t="97916" x="4432300" y="2901950"/>
          <p14:tracePt t="97925" x="4438650" y="2895600"/>
          <p14:tracePt t="97925" x="4445000" y="2895600"/>
          <p14:tracePt t="97925" x="4451350" y="2889250"/>
          <p14:tracePt t="97945" x="4457700" y="2882900"/>
          <p14:tracePt t="97958" x="4470400" y="2882900"/>
          <p14:tracePt t="97958" x="4483100" y="2870200"/>
          <p14:tracePt t="97977" x="4489450" y="2870200"/>
          <p14:tracePt t="97977" x="4495800" y="2863850"/>
          <p14:tracePt t="97993" x="4502150" y="2863850"/>
          <p14:tracePt t="97993" x="4508500" y="2857500"/>
          <p14:tracePt t="98010" x="4514850" y="2851150"/>
          <p14:tracePt t="98025" x="4502150" y="2851150"/>
          <p14:tracePt t="98088" x="4495800" y="2857500"/>
          <p14:tracePt t="98105" x="4489450" y="2857500"/>
          <p14:tracePt t="98113" x="4489450" y="2863850"/>
          <p14:tracePt t="98113" x="4483100" y="2863850"/>
          <p14:tracePt t="98127" x="4476750" y="2870200"/>
          <p14:tracePt t="98142" x="4470400" y="2876550"/>
          <p14:tracePt t="98158" x="4476750" y="2876550"/>
          <p14:tracePt t="98200" x="4483100" y="2876550"/>
          <p14:tracePt t="98208" x="4489450" y="2876550"/>
          <p14:tracePt t="98216" x="4495800" y="2870200"/>
          <p14:tracePt t="98225" x="4502150" y="2870200"/>
          <p14:tracePt t="98225" x="4521200" y="2870200"/>
          <p14:tracePt t="98245" x="4527550" y="2870200"/>
          <p14:tracePt t="98245" x="4533900" y="2870200"/>
          <p14:tracePt t="98261" x="4546600" y="2870200"/>
          <p14:tracePt t="98261" x="4552950" y="2870200"/>
          <p14:tracePt t="98278" x="4559300" y="2870200"/>
          <p14:tracePt t="98278" x="4565650" y="2876550"/>
          <p14:tracePt t="98294" x="4572000" y="2876550"/>
          <p14:tracePt t="98294" x="4578350" y="2876550"/>
          <p14:tracePt t="98312" x="4584700" y="2882900"/>
          <p14:tracePt t="98325" x="4591050" y="2889250"/>
          <p14:tracePt t="98343" x="4584700" y="2895600"/>
          <p14:tracePt t="98359" x="4578350" y="2901950"/>
          <p14:tracePt t="98376" x="4572000" y="2901950"/>
          <p14:tracePt t="98393" x="4559300" y="2901950"/>
          <p14:tracePt t="98409" x="4552950" y="2895600"/>
          <p14:tracePt t="98448" x="4546600" y="2889250"/>
          <p14:tracePt t="98476" x="4540250" y="2895600"/>
          <p14:tracePt t="98492" x="4533900" y="2895600"/>
          <p14:tracePt t="98508" x="4527550" y="2895600"/>
          <p14:tracePt t="98516" x="4521200" y="2895600"/>
          <p14:tracePt t="98526" x="4521200" y="2901950"/>
          <p14:tracePt t="98526" x="4508500" y="2901950"/>
          <p14:tracePt t="98546" x="4502150" y="2901950"/>
          <p14:tracePt t="98546" x="4495800" y="2908300"/>
          <p14:tracePt t="98562" x="4489450" y="2908300"/>
          <p14:tracePt t="98562" x="4483100" y="2908300"/>
          <p14:tracePt t="98579" x="4476750" y="2908300"/>
          <p14:tracePt t="98593" x="4470400" y="2901950"/>
          <p14:tracePt t="98610" x="4464050" y="2895600"/>
          <p14:tracePt t="98644" x="4464050" y="2889250"/>
          <p14:tracePt t="98656" x="4464050" y="2882900"/>
          <p14:tracePt t="98672" x="4457700" y="2876550"/>
          <p14:tracePt t="98688" x="4457700" y="2863850"/>
          <p14:tracePt t="98705" x="4451350" y="2857500"/>
          <p14:tracePt t="98716" x="4451350" y="2851150"/>
          <p14:tracePt t="98727" x="4445000" y="2844800"/>
          <p14:tracePt t="98744" x="4445000" y="2838450"/>
          <p14:tracePt t="98744" x="4438650" y="2832100"/>
          <p14:tracePt t="98762" x="4432300" y="2825750"/>
          <p14:tracePt t="98762" x="4432300" y="2819400"/>
          <p14:tracePt t="98779" x="4425950" y="2813050"/>
          <p14:tracePt t="98794" x="4419600" y="2806700"/>
          <p14:tracePt t="98810" x="4413250" y="2806700"/>
          <p14:tracePt t="98827" x="4406900" y="2806700"/>
          <p14:tracePt t="98844" x="4400550" y="2813050"/>
          <p14:tracePt t="98861" x="4400550" y="2819400"/>
          <p14:tracePt t="98878" x="4394200" y="2825750"/>
          <p14:tracePt t="98878" x="4394200" y="2832100"/>
          <p14:tracePt t="98897" x="4394200" y="2838450"/>
          <p14:tracePt t="98913" x="4394200" y="2844800"/>
          <p14:tracePt t="98929" x="4400550" y="2851150"/>
          <p14:tracePt t="98945" x="4400550" y="2857500"/>
          <p14:tracePt t="98965" x="4406900" y="2857500"/>
          <p14:tracePt t="98981" x="4413250" y="2857500"/>
          <p14:tracePt t="98997" x="4419600" y="2857500"/>
          <p14:tracePt t="99013" x="4425950" y="2857500"/>
          <p14:tracePt t="99032" x="4419600" y="2857500"/>
          <p14:tracePt t="99124" x="4413250" y="2863850"/>
          <p14:tracePt t="99168" x="4406900" y="2863850"/>
          <p14:tracePt t="99221" x="4400550" y="2863850"/>
          <p14:tracePt t="99289" x="4394200" y="2863850"/>
          <p14:tracePt t="99312" x="4387850" y="2870200"/>
          <p14:tracePt t="99340" x="4381500" y="2876550"/>
          <p14:tracePt t="99425" x="4375150" y="2876550"/>
          <p14:tracePt t="99452" x="4381500" y="2876550"/>
          <p14:tracePt t="99496" x="4387850" y="2876550"/>
          <p14:tracePt t="99512" x="4394200" y="2870200"/>
          <p14:tracePt t="99529" x="4400550" y="2870200"/>
          <p14:tracePt t="99544" x="4406900" y="2870200"/>
          <p14:tracePt t="99556" x="4413250" y="2870200"/>
          <p14:tracePt t="99589" x="4419600" y="2870200"/>
          <p14:tracePt t="99605" x="4425950" y="2863850"/>
          <p14:tracePt t="99624" x="4419600" y="2870200"/>
          <p14:tracePt t="99693" x="4413250" y="2870200"/>
          <p14:tracePt t="99717" x="4413250" y="2876550"/>
          <p14:tracePt t="99733" x="4406900" y="2876550"/>
          <p14:tracePt t="99745" x="4413250" y="2870200"/>
          <p14:tracePt t="99837" x="4419600" y="2870200"/>
          <p14:tracePt t="99853" x="4425950" y="2863850"/>
          <p14:tracePt t="99873" x="4432300" y="2863850"/>
          <p14:tracePt t="99896" x="4438650" y="2857500"/>
          <p14:tracePt t="99925" x="4445000" y="2857500"/>
          <p14:tracePt t="99941" x="4457700" y="2857500"/>
          <p14:tracePt t="99957" x="4457700" y="2851150"/>
          <p14:tracePt t="99964" x="4464050" y="2851150"/>
          <p14:tracePt t="99973" x="4470400" y="2844800"/>
          <p14:tracePt t="99981" x="4483100" y="2838450"/>
          <p14:tracePt t="99981" x="4502150" y="2825750"/>
          <p14:tracePt t="100002" x="4514850" y="2819400"/>
          <p14:tracePt t="100002" x="4533900" y="2819400"/>
          <p14:tracePt t="100017" x="4552950" y="2806700"/>
          <p14:tracePt t="100017" x="4572000" y="2800350"/>
          <p14:tracePt t="100034" x="4591050" y="2794000"/>
          <p14:tracePt t="100034" x="4616450" y="2787650"/>
          <p14:tracePt t="100034" x="4635500" y="2781300"/>
          <p14:tracePt t="100054" x="4660900" y="2768600"/>
          <p14:tracePt t="100065" x="4686300" y="2762250"/>
          <p14:tracePt t="100065" x="4711700" y="2755900"/>
          <p14:tracePt t="100065" x="4737100" y="2749550"/>
          <p14:tracePt t="100086" x="4762500" y="2743200"/>
          <p14:tracePt t="100086" x="4787900" y="2736850"/>
          <p14:tracePt t="100100" x="4806950" y="2730500"/>
          <p14:tracePt t="100100" x="4832350" y="2730500"/>
          <p14:tracePt t="100100" x="4845050" y="2724150"/>
          <p14:tracePt t="100121" x="4864100" y="2724150"/>
          <p14:tracePt t="100132" x="4876800" y="2717800"/>
          <p14:tracePt t="100132" x="4889500" y="2717800"/>
          <p14:tracePt t="100132" x="4895850" y="2717800"/>
          <p14:tracePt t="100154" x="4902200" y="2717800"/>
          <p14:tracePt t="100166" x="4908550" y="2724150"/>
          <p14:tracePt t="100182" x="4908550" y="2730500"/>
          <p14:tracePt t="100199" x="4895850" y="2736850"/>
          <p14:tracePt t="100199" x="4876800" y="2749550"/>
          <p14:tracePt t="100218" x="4870450" y="2749550"/>
          <p14:tracePt t="100218" x="4857750" y="2755900"/>
          <p14:tracePt t="100234" x="4845050" y="2762250"/>
          <p14:tracePt t="100234" x="4838700" y="2762250"/>
          <p14:tracePt t="100251" x="4826000" y="2768600"/>
          <p14:tracePt t="100251" x="4813300" y="2768600"/>
          <p14:tracePt t="100268" x="4806950" y="2774950"/>
          <p14:tracePt t="100268" x="4787900" y="2774950"/>
          <p14:tracePt t="100286" x="4775200" y="2781300"/>
          <p14:tracePt t="100286" x="4762500" y="2781300"/>
          <p14:tracePt t="100301" x="4756150" y="2787650"/>
          <p14:tracePt t="100301" x="4743450" y="2787650"/>
          <p14:tracePt t="100318" x="4730750" y="2794000"/>
          <p14:tracePt t="100318" x="4718050" y="2794000"/>
          <p14:tracePt t="100318" x="4705350" y="2800350"/>
          <p14:tracePt t="100337" x="4686300" y="2800350"/>
          <p14:tracePt t="100349" x="4667250" y="2806700"/>
          <p14:tracePt t="100349" x="4648200" y="2806700"/>
          <p14:tracePt t="100349" x="4629150" y="2813050"/>
          <p14:tracePt t="100370" x="4603750" y="2819400"/>
          <p14:tracePt t="100383" x="4578350" y="2819400"/>
          <p14:tracePt t="100383" x="4514850" y="2832100"/>
          <p14:tracePt t="100402" x="4476750" y="2838450"/>
          <p14:tracePt t="100402" x="4438650" y="2838450"/>
          <p14:tracePt t="100418" x="4400550" y="2844800"/>
          <p14:tracePt t="100418" x="4356100" y="2844800"/>
          <p14:tracePt t="100435" x="4311650" y="2844800"/>
          <p14:tracePt t="100435" x="4260850" y="2838450"/>
          <p14:tracePt t="100435" x="4210050" y="2832100"/>
          <p14:tracePt t="100453" x="4159250" y="2825750"/>
          <p14:tracePt t="100453" x="4102100" y="2819400"/>
          <p14:tracePt t="100468" x="4051300" y="2806700"/>
          <p14:tracePt t="100468" x="3994150" y="2794000"/>
          <p14:tracePt t="100485" x="3943350" y="2774950"/>
          <p14:tracePt t="100485" x="3892550" y="2755900"/>
          <p14:tracePt t="100502" x="3848100" y="2736850"/>
          <p14:tracePt t="100502" x="3771900" y="2679700"/>
          <p14:tracePt t="100518" x="3740150" y="2647950"/>
          <p14:tracePt t="100518" x="3708400" y="2616200"/>
          <p14:tracePt t="100535" x="3689350" y="2578100"/>
          <p14:tracePt t="100535" x="3676650" y="2546350"/>
          <p14:tracePt t="100552" x="3670300" y="2508250"/>
          <p14:tracePt t="100552" x="3670300" y="2470150"/>
          <p14:tracePt t="100568" x="3670300" y="2438400"/>
          <p14:tracePt t="100568" x="3702050" y="2374900"/>
          <p14:tracePt t="100586" x="3727450" y="2343150"/>
          <p14:tracePt t="100586" x="3759200" y="2317750"/>
          <p14:tracePt t="100602" x="3790950" y="2292350"/>
          <p14:tracePt t="100602" x="3835400" y="2266950"/>
          <p14:tracePt t="100619" x="3886200" y="2247900"/>
          <p14:tracePt t="100619" x="3937000" y="2222500"/>
          <p14:tracePt t="100619" x="4000500" y="2203450"/>
          <p14:tracePt t="100638" x="4064000" y="2190750"/>
          <p14:tracePt t="100650" x="4133850" y="2171700"/>
          <p14:tracePt t="100650" x="4279900" y="2159000"/>
          <p14:tracePt t="100670" x="4356100" y="2152650"/>
          <p14:tracePt t="100670" x="4438650" y="2152650"/>
          <p14:tracePt t="100686" x="4527550" y="2159000"/>
          <p14:tracePt t="100686" x="4610100" y="2165350"/>
          <p14:tracePt t="100703" x="4699000" y="2165350"/>
          <p14:tracePt t="100703" x="4794250" y="2171700"/>
          <p14:tracePt t="100719" x="4883150" y="2178050"/>
          <p14:tracePt t="100719" x="4984750" y="2178050"/>
          <p14:tracePt t="100719" x="5080000" y="2178050"/>
          <p14:tracePt t="100738" x="5175250" y="2178050"/>
          <p14:tracePt t="100751" x="5276850" y="2178050"/>
          <p14:tracePt t="100751" x="5461000" y="2178050"/>
          <p14:tracePt t="100769" x="5556250" y="2178050"/>
          <p14:tracePt t="100769" x="5645150" y="2178050"/>
          <p14:tracePt t="100786" x="5727700" y="2184400"/>
          <p14:tracePt t="100786" x="5810250" y="2184400"/>
          <p14:tracePt t="100803" x="5892800" y="2190750"/>
          <p14:tracePt t="100803" x="6045200" y="2197100"/>
          <p14:tracePt t="100820" x="6121400" y="2203450"/>
          <p14:tracePt t="100820" x="6184900" y="2209800"/>
          <p14:tracePt t="100836" x="6254750" y="2216150"/>
          <p14:tracePt t="100836" x="6311900" y="2222500"/>
          <p14:tracePt t="100853" x="6369050" y="2228850"/>
          <p14:tracePt t="100853" x="6426200" y="2241550"/>
          <p14:tracePt t="100869" x="6477000" y="2254250"/>
          <p14:tracePt t="100869" x="6565900" y="2286000"/>
          <p14:tracePt t="100886" x="6604000" y="2311400"/>
          <p14:tracePt t="100886" x="6635750" y="2336800"/>
          <p14:tracePt t="100903" x="6667500" y="2362200"/>
          <p14:tracePt t="100903" x="6686550" y="2393950"/>
          <p14:tracePt t="100920" x="6705600" y="2432050"/>
          <p14:tracePt t="100920" x="6731000" y="2501900"/>
          <p14:tracePt t="100938" x="6737350" y="2533650"/>
          <p14:tracePt t="100938" x="6737350" y="2571750"/>
          <p14:tracePt t="100953" x="6731000" y="2603500"/>
          <p14:tracePt t="100953" x="6724650" y="2628900"/>
          <p14:tracePt t="100970" x="6705600" y="2660650"/>
          <p14:tracePt t="100970" x="6686550" y="2686050"/>
          <p14:tracePt t="100987" x="6661150" y="2711450"/>
          <p14:tracePt t="100987" x="6623050" y="2736850"/>
          <p14:tracePt t="100987" x="6584950" y="2755900"/>
          <p14:tracePt t="101006" x="6540500" y="2774950"/>
          <p14:tracePt t="101018" x="6483350" y="2800350"/>
          <p14:tracePt t="101018" x="6356350" y="2832100"/>
          <p14:tracePt t="101037" x="6280150" y="2851150"/>
          <p14:tracePt t="101037" x="6203950" y="2863850"/>
          <p14:tracePt t="101054" x="6121400" y="2876550"/>
          <p14:tracePt t="101054" x="6032500" y="2889250"/>
          <p14:tracePt t="101071" x="5943600" y="2895600"/>
          <p14:tracePt t="101071" x="5848350" y="2901950"/>
          <p14:tracePt t="101071" x="5759450" y="2908300"/>
          <p14:tracePt t="101089" x="5664200" y="2908300"/>
          <p14:tracePt t="101102" x="5575300" y="2914650"/>
          <p14:tracePt t="101102" x="5397500" y="2914650"/>
          <p14:tracePt t="101122" x="5308600" y="2914650"/>
          <p14:tracePt t="101122" x="5226050" y="2921000"/>
          <p14:tracePt t="101138" x="5143500" y="2921000"/>
          <p14:tracePt t="101138" x="5060950" y="2921000"/>
          <p14:tracePt t="101154" x="4984750" y="2921000"/>
          <p14:tracePt t="101154" x="4914900" y="2921000"/>
          <p14:tracePt t="101171" x="4851400" y="2921000"/>
          <p14:tracePt t="101171" x="4743450" y="2914650"/>
          <p14:tracePt t="101187" x="4699000" y="2914650"/>
          <p14:tracePt t="101187" x="4667250" y="2908300"/>
          <p14:tracePt t="101204" x="4641850" y="2901950"/>
          <p14:tracePt t="101204" x="4622800" y="2901950"/>
          <p14:tracePt t="101221" x="4610100" y="2895600"/>
          <p14:tracePt t="101221" x="4603750" y="2895600"/>
          <p14:tracePt t="101238" x="4597400" y="2882900"/>
          <p14:tracePt t="101253" x="4603750" y="2876550"/>
          <p14:tracePt t="101253" x="4610100" y="2876550"/>
          <p14:tracePt t="101272" x="4622800" y="2876550"/>
          <p14:tracePt t="101272" x="4629150" y="2870200"/>
          <p14:tracePt t="101288" x="4641850" y="2870200"/>
          <p14:tracePt t="101288" x="4660900" y="2863850"/>
          <p14:tracePt t="101307" x="4679950" y="2863850"/>
          <p14:tracePt t="101307" x="4686300" y="2857500"/>
          <p14:tracePt t="101322" x="4705350" y="2857500"/>
          <p14:tracePt t="101322" x="4711700" y="2857500"/>
          <p14:tracePt t="101338" x="4724400" y="2851150"/>
          <p14:tracePt t="101338" x="4737100" y="2851150"/>
          <p14:tracePt t="101338" x="4749800" y="2851150"/>
          <p14:tracePt t="101357" x="4756150" y="2851150"/>
          <p14:tracePt t="101369" x="4762500" y="2851150"/>
          <p14:tracePt t="101369" x="4768850" y="2851150"/>
          <p14:tracePt t="101369" x="4775200" y="2851150"/>
          <p14:tracePt t="101390" x="4781550" y="2851150"/>
          <p14:tracePt t="101403" x="4787900" y="2851150"/>
          <p14:tracePt t="101420" x="4794250" y="2851150"/>
          <p14:tracePt t="101436" x="4800600" y="2851150"/>
          <p14:tracePt t="101465" x="4800600" y="2857500"/>
          <p14:tracePt t="101517" x="4806950" y="2857500"/>
          <p14:tracePt t="101537" x="4813300" y="2857500"/>
          <p14:tracePt t="101552" x="4819650" y="2857500"/>
          <p14:tracePt t="101561" x="4826000" y="2851150"/>
          <p14:tracePt t="101570" x="4832350" y="2851150"/>
          <p14:tracePt t="101570" x="4845050" y="2851150"/>
          <p14:tracePt t="101589" x="4857750" y="2844800"/>
          <p14:tracePt t="101589" x="4914900" y="2838450"/>
          <p14:tracePt t="101607" x="4959350" y="2838450"/>
          <p14:tracePt t="101607" x="5010150" y="2832100"/>
          <p14:tracePt t="101624" x="5073650" y="2825750"/>
          <p14:tracePt t="101624" x="5156200" y="2825750"/>
          <p14:tracePt t="101639" x="5245100" y="2819400"/>
          <p14:tracePt t="101639" x="5340350" y="2813050"/>
          <p14:tracePt t="101639" x="5448300" y="2813050"/>
          <p14:tracePt t="101658" x="5562600" y="2813050"/>
          <p14:tracePt t="101670" x="5683250" y="2813050"/>
          <p14:tracePt t="101670" x="5924550" y="2819400"/>
          <p14:tracePt t="101690" x="6045200" y="2819400"/>
          <p14:tracePt t="101690" x="6165850" y="2825750"/>
          <p14:tracePt t="101706" x="6292850" y="2825750"/>
          <p14:tracePt t="101706" x="6413500" y="2825750"/>
          <p14:tracePt t="101706" x="6534150" y="2825750"/>
          <p14:tracePt t="101726" x="6648450" y="2819400"/>
          <p14:tracePt t="101737" x="6762750" y="2819400"/>
          <p14:tracePt t="101737" x="6877050" y="2813050"/>
          <p14:tracePt t="101737" x="6985000" y="2800350"/>
          <p14:tracePt t="101759" x="7092950" y="2794000"/>
          <p14:tracePt t="101771" x="7188200" y="2787650"/>
          <p14:tracePt t="101771" x="7366000" y="2768600"/>
          <p14:tracePt t="101789" x="7435850" y="2762250"/>
          <p14:tracePt t="101789" x="7505700" y="2755900"/>
          <p14:tracePt t="101806" x="7562850" y="2749550"/>
          <p14:tracePt t="101806" x="7607300" y="2743200"/>
          <p14:tracePt t="101806" x="7645400" y="2736850"/>
          <p14:tracePt t="101826" x="7670800" y="2736850"/>
          <p14:tracePt t="101826" x="7683500" y="2730500"/>
          <p14:tracePt t="101840" x="7670800" y="2736850"/>
          <p14:tracePt t="101854" x="7651750" y="2736850"/>
          <p14:tracePt t="101854" x="7613650" y="2743200"/>
          <p14:tracePt t="101874" x="7562850" y="2749550"/>
          <p14:tracePt t="101874" x="7493000" y="2755900"/>
          <p14:tracePt t="101890" x="7416800" y="2762250"/>
          <p14:tracePt t="101890" x="7219950" y="2781300"/>
          <p14:tracePt t="101907" x="7105650" y="2794000"/>
          <p14:tracePt t="101907" x="6978650" y="2806700"/>
          <p14:tracePt t="101924" x="6845300" y="2825750"/>
          <p14:tracePt t="101924" x="6705600" y="2838450"/>
          <p14:tracePt t="101940" x="6559550" y="2857500"/>
          <p14:tracePt t="101940" x="6242050" y="2889250"/>
          <p14:tracePt t="101958" x="6076950" y="2908300"/>
          <p14:tracePt t="101958" x="5905500" y="2927350"/>
          <p14:tracePt t="101974" x="5734050" y="2946400"/>
          <p14:tracePt t="101974" x="5549900" y="2959100"/>
          <p14:tracePt t="101990" x="5372100" y="2978150"/>
          <p14:tracePt t="101990" x="5187950" y="2990850"/>
          <p14:tracePt t="102007" x="5010150" y="3003550"/>
          <p14:tracePt t="102007" x="4832350" y="3016250"/>
          <p14:tracePt t="102007" x="4660900" y="3028950"/>
          <p14:tracePt t="102026" x="4489450" y="3035300"/>
          <p14:tracePt t="102038" x="4324350" y="3041650"/>
          <p14:tracePt t="102038" x="4019550" y="3054350"/>
          <p14:tracePt t="102058" x="3873500" y="3060700"/>
          <p14:tracePt t="102058" x="3727450" y="3067050"/>
          <p14:tracePt t="102075" x="3594100" y="3067050"/>
          <p14:tracePt t="102075" x="3467100" y="3073400"/>
          <p14:tracePt t="102091" x="3340100" y="3073400"/>
          <p14:tracePt t="102091" x="3219450" y="3079750"/>
          <p14:tracePt t="102091" x="3105150" y="3079750"/>
          <p14:tracePt t="102110" x="2997200" y="3079750"/>
          <p14:tracePt t="102123" x="2889250" y="3086100"/>
          <p14:tracePt t="102123" x="2698750" y="3086100"/>
          <p14:tracePt t="102141" x="2609850" y="3092450"/>
          <p14:tracePt t="102141" x="2520950" y="3092450"/>
          <p14:tracePt t="102158" x="2444750" y="3098800"/>
          <p14:tracePt t="102158" x="2368550" y="3098800"/>
          <p14:tracePt t="102175" x="2292350" y="3105150"/>
          <p14:tracePt t="102175" x="2222500" y="3105150"/>
          <p14:tracePt t="102175" x="2152650" y="3105150"/>
          <p14:tracePt t="102193" x="2089150" y="3105150"/>
          <p14:tracePt t="102193" x="2019300" y="3105150"/>
          <p14:tracePt t="102208" x="1955800" y="3098800"/>
          <p14:tracePt t="102208" x="1892300" y="3098800"/>
          <p14:tracePt t="102225" x="1828800" y="3098800"/>
          <p14:tracePt t="102225" x="1771650" y="3098800"/>
          <p14:tracePt t="102241" x="1714500" y="3105150"/>
          <p14:tracePt t="102241" x="1606550" y="3105150"/>
          <p14:tracePt t="102258" x="1555750" y="3111500"/>
          <p14:tracePt t="102258" x="1511300" y="3117850"/>
          <p14:tracePt t="102274" x="1466850" y="3117850"/>
          <p14:tracePt t="102274" x="1422400" y="3124200"/>
          <p14:tracePt t="102291" x="1390650" y="3124200"/>
          <p14:tracePt t="102291" x="1358900" y="3124200"/>
          <p14:tracePt t="102308" x="1327150" y="3124200"/>
          <p14:tracePt t="102308" x="1282700" y="3130550"/>
          <p14:tracePt t="102327" x="1263650" y="3130550"/>
          <p14:tracePt t="102327" x="1250950" y="3130550"/>
          <p14:tracePt t="102342" x="1244600" y="3136900"/>
          <p14:tracePt t="102357" x="1257300" y="3143250"/>
          <p14:tracePt t="102377" x="1270000" y="3143250"/>
          <p14:tracePt t="102390" x="1282700" y="3143250"/>
          <p14:tracePt t="102390" x="1301750" y="3143250"/>
          <p14:tracePt t="102390" x="1327150" y="3149600"/>
          <p14:tracePt t="102410" x="1352550" y="3149600"/>
          <p14:tracePt t="102410" x="1377950" y="3149600"/>
          <p14:tracePt t="102426" x="1403350" y="3155950"/>
          <p14:tracePt t="102426" x="1435100" y="3155950"/>
          <p14:tracePt t="102442" x="1466850" y="3155950"/>
          <p14:tracePt t="102442" x="1504950" y="3155950"/>
          <p14:tracePt t="102458" x="1536700" y="3155950"/>
          <p14:tracePt t="102458" x="1574800" y="3155950"/>
          <p14:tracePt t="102458" x="1606550" y="3155950"/>
          <p14:tracePt t="102477" x="1638300" y="3155950"/>
          <p14:tracePt t="102490" x="1670050" y="3155950"/>
          <p14:tracePt t="102490" x="1733550" y="3149600"/>
          <p14:tracePt t="102508" x="1758950" y="3149600"/>
          <p14:tracePt t="102508" x="1784350" y="3149600"/>
          <p14:tracePt t="102525" x="1809750" y="3143250"/>
          <p14:tracePt t="102525" x="1835150" y="3143250"/>
          <p14:tracePt t="102542" x="1854200" y="3143250"/>
          <p14:tracePt t="102542" x="1879600" y="3130550"/>
          <p14:tracePt t="102560" x="1892300" y="3130550"/>
          <p14:tracePt t="102560" x="1898650" y="3124200"/>
          <p14:tracePt t="102575" x="1905000" y="3124200"/>
          <p14:tracePt t="102591" x="1911350" y="3124200"/>
          <p14:tracePt t="102607" x="1905000" y="3124200"/>
          <p14:tracePt t="102625" x="1898650" y="3130550"/>
          <p14:tracePt t="102641" x="1898650" y="3143250"/>
          <p14:tracePt t="102658" x="1892300" y="3149600"/>
          <p14:tracePt t="102674" x="1898650" y="3143250"/>
          <p14:tracePt t="102733" x="1911350" y="3143250"/>
          <p14:tracePt t="102745" x="1917700" y="3136900"/>
          <p14:tracePt t="102761" x="1924050" y="3130550"/>
          <p14:tracePt t="102777" x="1936750" y="3124200"/>
          <p14:tracePt t="102793" x="1943100" y="3124200"/>
          <p14:tracePt t="102805" x="1949450" y="3124200"/>
          <p14:tracePt t="102822" x="1943100" y="3117850"/>
          <p14:tracePt t="102865" x="1936750" y="3117850"/>
          <p14:tracePt t="102881" x="1930400" y="3117850"/>
          <p14:tracePt t="102890" x="1924050" y="3111500"/>
          <p14:tracePt t="102897" x="1917700" y="3111500"/>
          <p14:tracePt t="102908" x="1911350" y="3111500"/>
          <p14:tracePt t="102908" x="1905000" y="3111500"/>
          <p14:tracePt t="102927" x="1898650" y="3111500"/>
          <p14:tracePt t="102942" x="1905000" y="3111500"/>
          <p14:tracePt t="102978" x="1911350" y="3111500"/>
          <p14:tracePt t="102985" x="1917700" y="3105150"/>
          <p14:tracePt t="102995" x="1924050" y="3105150"/>
          <p14:tracePt t="102995" x="1936750" y="3098800"/>
          <p14:tracePt t="103010" x="1943100" y="3098800"/>
          <p14:tracePt t="103010" x="1955800" y="3092450"/>
          <p14:tracePt t="103027" x="1968500" y="3086100"/>
          <p14:tracePt t="103027" x="1981200" y="3079750"/>
          <p14:tracePt t="103027" x="1993900" y="3079750"/>
          <p14:tracePt t="103046" x="2006600" y="3073400"/>
          <p14:tracePt t="103059" x="2019300" y="3073400"/>
          <p14:tracePt t="103059" x="2051050" y="3067050"/>
          <p14:tracePt t="103078" x="2063750" y="3060700"/>
          <p14:tracePt t="103078" x="2082800" y="3060700"/>
          <p14:tracePt t="103095" x="2095500" y="3060700"/>
          <p14:tracePt t="103095" x="2108200" y="3054350"/>
          <p14:tracePt t="103095" x="2120900" y="3054350"/>
          <p14:tracePt t="103114" x="2133600" y="3054350"/>
          <p14:tracePt t="103126" x="2139950" y="3048000"/>
          <p14:tracePt t="103126" x="2146300" y="3048000"/>
          <p14:tracePt t="103126" x="2152650" y="3041650"/>
          <p14:tracePt t="103147" x="2159000" y="3035300"/>
          <p14:tracePt t="103159" x="2152650" y="3022600"/>
          <p14:tracePt t="103176" x="2146300" y="3022600"/>
          <p14:tracePt t="103176" x="2139950" y="3016250"/>
          <p14:tracePt t="103195" x="2133600" y="3016250"/>
          <p14:tracePt t="103195" x="2120900" y="3009900"/>
          <p14:tracePt t="103195" x="2114550" y="3009900"/>
          <p14:tracePt t="103214" x="2101850" y="3009900"/>
          <p14:tracePt t="103214" x="2089150" y="3009900"/>
          <p14:tracePt t="103228" x="2076450" y="3009900"/>
          <p14:tracePt t="103228" x="2063750" y="3003550"/>
          <p14:tracePt t="103245" x="2057400" y="3003550"/>
          <p14:tracePt t="103245" x="2044700" y="3003550"/>
          <p14:tracePt t="103261" x="2032000" y="3003550"/>
          <p14:tracePt t="103261" x="2019300" y="3003550"/>
          <p14:tracePt t="103278" x="2012950" y="3003550"/>
          <p14:tracePt t="103278" x="2006600" y="2997200"/>
          <p14:tracePt t="103295" x="2000250" y="2990850"/>
          <p14:tracePt t="103310" x="1993900" y="2990850"/>
          <p14:tracePt t="103310" x="1987550" y="2984500"/>
          <p14:tracePt t="103310" x="1987550" y="2978150"/>
          <p14:tracePt t="103330" x="1981200" y="2971800"/>
          <p14:tracePt t="103343" x="1974850" y="2959100"/>
          <p14:tracePt t="103361" x="1974850" y="2952750"/>
          <p14:tracePt t="103378" x="1981200" y="2952750"/>
          <p14:tracePt t="103438" x="1987550" y="2952750"/>
          <p14:tracePt t="103450" x="1993900" y="2952750"/>
          <p14:tracePt t="103465" x="2000250" y="2952750"/>
          <p14:tracePt t="103482" x="2006600" y="2952750"/>
          <p14:tracePt t="103498" x="2012950" y="2952750"/>
          <p14:tracePt t="103514" x="2019300" y="2952750"/>
          <p14:tracePt t="103527" x="2025650" y="2952750"/>
          <p14:tracePt t="103544" x="2032000" y="2952750"/>
          <p14:tracePt t="103560" x="2038350" y="2946400"/>
          <p14:tracePt t="103578" x="2032000" y="2946400"/>
          <p14:tracePt t="103662" x="2025650" y="2946400"/>
          <p14:tracePt t="103706" x="2019300" y="2946400"/>
          <p14:tracePt t="103729" x="2012950" y="2940050"/>
          <p14:tracePt t="103754" x="2012950" y="2933700"/>
          <p14:tracePt t="103782" x="2019300" y="2927350"/>
          <p14:tracePt t="103797" x="2025650" y="2921000"/>
          <p14:tracePt t="103805" x="2032000" y="2921000"/>
          <p14:tracePt t="103814" x="2038350" y="2914650"/>
          <p14:tracePt t="103814" x="2051050" y="2914650"/>
          <p14:tracePt t="103830" x="2063750" y="2908300"/>
          <p14:tracePt t="103830" x="2076450" y="2901950"/>
          <p14:tracePt t="103847" x="2089150" y="2901950"/>
          <p14:tracePt t="103847" x="2101850" y="2895600"/>
          <p14:tracePt t="103847" x="2114550" y="2895600"/>
          <p14:tracePt t="103866" x="2120900" y="2889250"/>
          <p14:tracePt t="103866" x="2133600" y="2889250"/>
          <p14:tracePt t="103880" x="2146300" y="2889250"/>
          <p14:tracePt t="103880" x="2152650" y="2889250"/>
          <p14:tracePt t="103897" x="2165350" y="2889250"/>
          <p14:tracePt t="103897" x="2171700" y="2895600"/>
          <p14:tracePt t="103914" x="2178050" y="2908300"/>
          <p14:tracePt t="103933" x="2178050" y="2914650"/>
          <p14:tracePt t="103945" x="2171700" y="2921000"/>
          <p14:tracePt t="103945" x="2165350" y="2927350"/>
          <p14:tracePt t="103964" x="2159000" y="2933700"/>
          <p14:tracePt t="103964" x="2146300" y="2933700"/>
          <p14:tracePt t="103980" x="2133600" y="2940050"/>
          <p14:tracePt t="103980" x="2101850" y="2946400"/>
          <p14:tracePt t="103999" x="2082800" y="2946400"/>
          <p14:tracePt t="103999" x="2063750" y="2946400"/>
          <p14:tracePt t="104014" x="2044700" y="2946400"/>
          <p14:tracePt t="104014" x="2019300" y="2940050"/>
          <p14:tracePt t="104031" x="1993900" y="2940050"/>
          <p14:tracePt t="104031" x="1968500" y="2933700"/>
          <p14:tracePt t="104048" x="1943100" y="2921000"/>
          <p14:tracePt t="104048" x="1917700" y="2914650"/>
          <p14:tracePt t="104048" x="1892300" y="2895600"/>
          <p14:tracePt t="104067" x="1866900" y="2882900"/>
          <p14:tracePt t="104079" x="1841500" y="2863850"/>
          <p14:tracePt t="104079" x="1790700" y="2819400"/>
          <p14:tracePt t="104099" x="1771650" y="2800350"/>
          <p14:tracePt t="104099" x="1752600" y="2768600"/>
          <p14:tracePt t="104099" x="1733550" y="2743200"/>
          <p14:tracePt t="104118" x="1720850" y="2711450"/>
          <p14:tracePt t="104129" x="1714500" y="2686050"/>
          <p14:tracePt t="104129" x="1708150" y="2654300"/>
          <p14:tracePt t="104129" x="1701800" y="2622550"/>
          <p14:tracePt t="104150" x="1701800" y="2590800"/>
          <p14:tracePt t="104162" x="1708150" y="2559050"/>
          <p14:tracePt t="104162" x="1733550" y="2501900"/>
          <p14:tracePt t="104181" x="1752600" y="2476500"/>
          <p14:tracePt t="104181" x="1778000" y="2451100"/>
          <p14:tracePt t="104199" x="1809750" y="2425700"/>
          <p14:tracePt t="104199" x="1841500" y="2400300"/>
          <p14:tracePt t="104214" x="1879600" y="2381250"/>
          <p14:tracePt t="104214" x="1917700" y="2362200"/>
          <p14:tracePt t="104231" x="1962150" y="2343150"/>
          <p14:tracePt t="104231" x="2057400" y="2317750"/>
          <p14:tracePt t="104248" x="2108200" y="2305050"/>
          <p14:tracePt t="104248" x="2165350" y="2298700"/>
          <p14:tracePt t="104266" x="2222500" y="2286000"/>
          <p14:tracePt t="104266" x="2279650" y="2286000"/>
          <p14:tracePt t="104282" x="2336800" y="2279650"/>
          <p14:tracePt t="104282" x="2451100" y="2279650"/>
          <p14:tracePt t="104299" x="2508250" y="2279650"/>
          <p14:tracePt t="104299" x="2565400" y="2279650"/>
          <p14:tracePt t="104315" x="2616200" y="2286000"/>
          <p14:tracePt t="104315" x="2667000" y="2292350"/>
          <p14:tracePt t="104332" x="2717800" y="2305050"/>
          <p14:tracePt t="104332" x="2768600" y="2317750"/>
          <p14:tracePt t="104332" x="2819400" y="2330450"/>
          <p14:tracePt t="104351" x="2863850" y="2349500"/>
          <p14:tracePt t="104363" x="2908300" y="2362200"/>
          <p14:tracePt t="104363" x="2978150" y="2400300"/>
          <p14:tracePt t="104382" x="3009900" y="2413000"/>
          <p14:tracePt t="104382" x="3035300" y="2432050"/>
          <p14:tracePt t="104398" x="3060700" y="2451100"/>
          <p14:tracePt t="104398" x="3079750" y="2463800"/>
          <p14:tracePt t="104415" x="3098800" y="2482850"/>
          <p14:tracePt t="104415" x="3111500" y="2495550"/>
          <p14:tracePt t="104415" x="3117850" y="2514600"/>
          <p14:tracePt t="104434" x="3124200" y="2533650"/>
          <p14:tracePt t="104447" x="3124200" y="2552700"/>
          <p14:tracePt t="104447" x="3111500" y="2597150"/>
          <p14:tracePt t="104466" x="3098800" y="2622550"/>
          <p14:tracePt t="104466" x="3086100" y="2641600"/>
          <p14:tracePt t="104482" x="3067050" y="2667000"/>
          <p14:tracePt t="104482" x="3041650" y="2686050"/>
          <p14:tracePt t="104499" x="3016250" y="2711450"/>
          <p14:tracePt t="104499" x="2984500" y="2730500"/>
          <p14:tracePt t="104499" x="2946400" y="2749550"/>
          <p14:tracePt t="104518" x="2914650" y="2768600"/>
          <p14:tracePt t="104518" x="2876550" y="2787650"/>
          <p14:tracePt t="104532" x="2832100" y="2806700"/>
          <p14:tracePt t="104532" x="2787650" y="2825750"/>
          <p14:tracePt t="104549" x="2743200" y="2838450"/>
          <p14:tracePt t="104549" x="2698750" y="2857500"/>
          <p14:tracePt t="104566" x="2654300" y="2870200"/>
          <p14:tracePt t="104566" x="2616200" y="2876550"/>
          <p14:tracePt t="104583" x="2571750" y="2889250"/>
          <p14:tracePt t="104583" x="2495550" y="2901950"/>
          <p14:tracePt t="104599" x="2463800" y="2901950"/>
          <p14:tracePt t="104599" x="2432050" y="2908300"/>
          <p14:tracePt t="104616" x="2406650" y="2908300"/>
          <p14:tracePt t="104616" x="2381250" y="2914650"/>
          <p14:tracePt t="104633" x="2362200" y="2914650"/>
          <p14:tracePt t="104633" x="2343150" y="2914650"/>
          <p14:tracePt t="104651" x="2336800" y="2914650"/>
          <p14:tracePt t="104665" x="2336800" y="2908300"/>
          <p14:tracePt t="104682" x="2343150" y="2908300"/>
          <p14:tracePt t="104682" x="2355850" y="2901950"/>
          <p14:tracePt t="104699" x="2368550" y="2895600"/>
          <p14:tracePt t="104699" x="2381250" y="2889250"/>
          <p14:tracePt t="104699" x="2393950" y="2889250"/>
          <p14:tracePt t="104718" x="2406650" y="2882900"/>
          <p14:tracePt t="104731" x="2425700" y="2876550"/>
          <p14:tracePt t="104731" x="2457450" y="2876550"/>
          <p14:tracePt t="104751" x="2470150" y="2870200"/>
          <p14:tracePt t="104751" x="2489200" y="2870200"/>
          <p14:tracePt t="104767" x="2501900" y="2876550"/>
          <p14:tracePt t="104767" x="2520950" y="2876550"/>
          <p14:tracePt t="104783" x="2533650" y="2882900"/>
          <p14:tracePt t="104783" x="2552700" y="2882900"/>
          <p14:tracePt t="104783" x="2571750" y="2889250"/>
          <p14:tracePt t="104802" x="2590800" y="2895600"/>
          <p14:tracePt t="104815" x="2616200" y="2895600"/>
          <p14:tracePt t="104815" x="2667000" y="2901950"/>
          <p14:tracePt t="104833" x="2698750" y="2908300"/>
          <p14:tracePt t="104833" x="2730500" y="2908300"/>
          <p14:tracePt t="104850" x="2768600" y="2908300"/>
          <p14:tracePt t="104850" x="2806700" y="2908300"/>
          <p14:tracePt t="104867" x="2851150" y="2908300"/>
          <p14:tracePt t="104867" x="2901950" y="2908300"/>
          <p14:tracePt t="104867" x="2946400" y="2908300"/>
          <p14:tracePt t="104886" x="2997200" y="2901950"/>
          <p14:tracePt t="104886" x="3048000" y="2901950"/>
          <p14:tracePt t="104900" x="3105150" y="2901950"/>
          <p14:tracePt t="104900" x="3155950" y="2901950"/>
          <p14:tracePt t="104917" x="3206750" y="2901950"/>
          <p14:tracePt t="104917" x="3257550" y="2901950"/>
          <p14:tracePt t="104934" x="3308350" y="2901950"/>
          <p14:tracePt t="104934" x="3403600" y="2901950"/>
          <p14:tracePt t="104951" x="3448050" y="2901950"/>
          <p14:tracePt t="104951" x="3492500" y="2901950"/>
          <p14:tracePt t="104967" x="3536950" y="2901950"/>
          <p14:tracePt t="104967" x="3581400" y="2901950"/>
          <p14:tracePt t="104984" x="3619500" y="2901950"/>
          <p14:tracePt t="104984" x="3651250" y="2901950"/>
          <p14:tracePt t="105001" x="3689350" y="2901950"/>
          <p14:tracePt t="105001" x="3746500" y="2901950"/>
          <p14:tracePt t="105019" x="3765550" y="2901950"/>
          <p14:tracePt t="105019" x="3784600" y="2901950"/>
          <p14:tracePt t="105035" x="3797300" y="2901950"/>
          <p14:tracePt t="105035" x="3810000" y="2901950"/>
          <p14:tracePt t="105051" x="3816350" y="2908300"/>
          <p14:tracePt t="105066" x="3816350" y="2914650"/>
          <p14:tracePt t="105066" x="3810000" y="2914650"/>
          <p14:tracePt t="105066" x="3803650" y="2921000"/>
          <p14:tracePt t="105087" x="3790950" y="2927350"/>
          <p14:tracePt t="105099" x="3778250" y="2933700"/>
          <p14:tracePt t="105099" x="3746500" y="2946400"/>
          <p14:tracePt t="105120" x="3727450" y="2952750"/>
          <p14:tracePt t="105120" x="3714750" y="2959100"/>
          <p14:tracePt t="105135" x="3695700" y="2959100"/>
          <p14:tracePt t="105135" x="3676650" y="2965450"/>
          <p14:tracePt t="105152" x="3663950" y="2971800"/>
          <p14:tracePt t="105152" x="3644900" y="2971800"/>
          <p14:tracePt t="105152" x="3625850" y="2971800"/>
          <p14:tracePt t="105170" x="3613150" y="2971800"/>
          <p14:tracePt t="105183" x="3600450" y="2971800"/>
          <p14:tracePt t="105183" x="3568700" y="2971800"/>
          <p14:tracePt t="105201" x="3556000" y="2971800"/>
          <p14:tracePt t="105201" x="3543300" y="2971800"/>
          <p14:tracePt t="105218" x="3530600" y="2965450"/>
          <p14:tracePt t="105218" x="3517900" y="2965450"/>
          <p14:tracePt t="105235" x="3505200" y="2959100"/>
          <p14:tracePt t="105235" x="3479800" y="2952750"/>
          <p14:tracePt t="105251" x="3467100" y="2946400"/>
          <p14:tracePt t="105251" x="3454400" y="2946400"/>
          <p14:tracePt t="105268" x="3441700" y="2940050"/>
          <p14:tracePt t="105268" x="3422650" y="2933700"/>
          <p14:tracePt t="105285" x="3409950" y="2933700"/>
          <p14:tracePt t="105285" x="3397250" y="2927350"/>
          <p14:tracePt t="105302" x="3378200" y="2921000"/>
          <p14:tracePt t="105302" x="3352800" y="2908300"/>
          <p14:tracePt t="105319" x="3340100" y="2901950"/>
          <p14:tracePt t="105319" x="3321050" y="2895600"/>
          <p14:tracePt t="105336" x="3308350" y="2882900"/>
          <p14:tracePt t="105336" x="3295650" y="2870200"/>
          <p14:tracePt t="105352" x="3282950" y="2857500"/>
          <p14:tracePt t="105352" x="3276600" y="2844800"/>
          <p14:tracePt t="105369" x="3270250" y="2825750"/>
          <p14:tracePt t="105369" x="3257550" y="2794000"/>
          <p14:tracePt t="105387" x="3257550" y="2774950"/>
          <p14:tracePt t="105387" x="3263900" y="2762250"/>
          <p14:tracePt t="105403" x="3270250" y="2743200"/>
          <p14:tracePt t="105403" x="3276600" y="2724150"/>
          <p14:tracePt t="105419" x="3289300" y="2711450"/>
          <p14:tracePt t="105419" x="3302000" y="2692400"/>
          <p14:tracePt t="105435" x="3321050" y="2673350"/>
          <p14:tracePt t="105435" x="3340100" y="2660650"/>
          <p14:tracePt t="105435" x="3365500" y="2641600"/>
          <p14:tracePt t="105454" x="3397250" y="2622550"/>
          <p14:tracePt t="105467" x="3429000" y="2603500"/>
          <p14:tracePt t="105467" x="3505200" y="2565400"/>
          <p14:tracePt t="105487" x="3543300" y="2546350"/>
          <p14:tracePt t="105487" x="3581400" y="2527300"/>
          <p14:tracePt t="105502" x="3625850" y="2514600"/>
          <p14:tracePt t="105502" x="3670300" y="2501900"/>
          <p14:tracePt t="105519" x="3714750" y="2489200"/>
          <p14:tracePt t="105519" x="3759200" y="2476500"/>
          <p14:tracePt t="105535" x="3803650" y="2463800"/>
          <p14:tracePt t="105535" x="3848100" y="2457450"/>
          <p14:tracePt t="105535" x="3898900" y="2451100"/>
          <p14:tracePt t="105555" x="3943350" y="2451100"/>
          <p14:tracePt t="105555" x="3987800" y="2451100"/>
          <p14:tracePt t="105569" x="4032250" y="2451100"/>
          <p14:tracePt t="105569" x="4070350" y="2451100"/>
          <p14:tracePt t="105586" x="4114800" y="2457450"/>
          <p14:tracePt t="105586" x="4152900" y="2463800"/>
          <p14:tracePt t="105602" x="4191000" y="2470150"/>
          <p14:tracePt t="105602" x="4260850" y="2495550"/>
          <p14:tracePt t="105620" x="4292600" y="2508250"/>
          <p14:tracePt t="105620" x="4318000" y="2520950"/>
          <p14:tracePt t="105636" x="4343400" y="2533650"/>
          <p14:tracePt t="105636" x="4362450" y="2546350"/>
          <p14:tracePt t="105653" x="4387850" y="2559050"/>
          <p14:tracePt t="105653" x="4419600" y="2584450"/>
          <p14:tracePt t="105670" x="4432300" y="2597150"/>
          <p14:tracePt t="105670" x="4445000" y="2609850"/>
          <p14:tracePt t="105687" x="4457700" y="2622550"/>
          <p14:tracePt t="105687" x="4457700" y="2635250"/>
          <p14:tracePt t="105704" x="4464050" y="2647950"/>
          <p14:tracePt t="105704" x="4464050" y="2660650"/>
          <p14:tracePt t="105720" x="4457700" y="2673350"/>
          <p14:tracePt t="105720" x="4451350" y="2686050"/>
          <p14:tracePt t="105720" x="4445000" y="2698750"/>
          <p14:tracePt t="105739" x="4432300" y="2711450"/>
          <p14:tracePt t="105751" x="4419600" y="2724150"/>
          <p14:tracePt t="105751" x="4387850" y="2743200"/>
          <p14:tracePt t="105770" x="4368800" y="2755900"/>
          <p14:tracePt t="105770" x="4356100" y="2768600"/>
          <p14:tracePt t="105787" x="4337050" y="2774950"/>
          <p14:tracePt t="105787" x="4318000" y="2787650"/>
          <p14:tracePt t="105803" x="4292600" y="2800350"/>
          <p14:tracePt t="105803" x="4273550" y="2806700"/>
          <p14:tracePt t="105803" x="4248150" y="2819400"/>
          <p14:tracePt t="105823" x="4229100" y="2832100"/>
          <p14:tracePt t="105835" x="4197350" y="2844800"/>
          <p14:tracePt t="105835" x="4140200" y="2863850"/>
          <p14:tracePt t="105854" x="4108450" y="2876550"/>
          <p14:tracePt t="105854" x="4076700" y="2889250"/>
          <p14:tracePt t="105871" x="4038600" y="2895600"/>
          <p14:tracePt t="105871" x="4006850" y="2908300"/>
          <p14:tracePt t="105887" x="3975100" y="2914650"/>
          <p14:tracePt t="105887" x="3943350" y="2927350"/>
          <p14:tracePt t="105904" x="3905250" y="2933700"/>
          <p14:tracePt t="105904" x="3841750" y="2952750"/>
          <p14:tracePt t="105921" x="3816350" y="2959100"/>
          <p14:tracePt t="105921" x="3784600" y="2971800"/>
          <p14:tracePt t="105938" x="3759200" y="2978150"/>
          <p14:tracePt t="105938" x="3733800" y="2984500"/>
          <p14:tracePt t="105954" x="3708400" y="2990850"/>
          <p14:tracePt t="105954" x="3689350" y="2997200"/>
          <p14:tracePt t="105971" x="3670300" y="3003550"/>
          <p14:tracePt t="105971" x="3644900" y="3009900"/>
          <p14:tracePt t="105988" x="3632200" y="3016250"/>
          <p14:tracePt t="105988" x="3625850" y="3016250"/>
          <p14:tracePt t="106004" x="3619500" y="3016250"/>
          <p14:tracePt t="106020" x="3613150" y="3016250"/>
          <p14:tracePt t="106020" x="3613150" y="3009900"/>
          <p14:tracePt t="106039" x="3619500" y="3003550"/>
          <p14:tracePt t="106055" x="3625850" y="2997200"/>
          <p14:tracePt t="106071" x="3632200" y="2997200"/>
          <p14:tracePt t="106086" x="3638550" y="2990850"/>
          <p14:tracePt t="106103" x="3644900" y="2984500"/>
          <p14:tracePt t="106119" x="3651250" y="2984500"/>
          <p14:tracePt t="106139" x="3657600" y="2978150"/>
          <p14:tracePt t="106158" x="3657600" y="2971800"/>
          <p14:tracePt t="106190" x="3663950" y="2971800"/>
          <p14:tracePt t="106226" x="3657600" y="2971800"/>
          <p14:tracePt t="106270" x="3663950" y="2965450"/>
          <p14:tracePt t="106406" x="3657600" y="2965450"/>
          <p14:tracePt t="106474" x="3657600" y="2959100"/>
          <p14:tracePt t="106558" x="3663950" y="2952750"/>
          <p14:tracePt t="106578" x="3670300" y="2952750"/>
          <p14:tracePt t="106602" x="3663950" y="2946400"/>
          <p14:tracePt t="106858" x="3670300" y="2946400"/>
          <p14:tracePt t="106887" x="3676650" y="2940050"/>
          <p14:tracePt t="106910" x="3683000" y="2933700"/>
          <p14:tracePt t="106930" x="3689350" y="2933700"/>
          <p14:tracePt t="106954" x="3689350" y="2927350"/>
          <p14:tracePt t="106978" x="3695700" y="2927350"/>
          <p14:tracePt t="107006" x="3689350" y="2927350"/>
          <p14:tracePt t="107058" x="3695700" y="2921000"/>
          <p14:tracePt t="107118" x="3702050" y="2921000"/>
          <p14:tracePt t="107134" x="3708400" y="2914650"/>
          <p14:tracePt t="107150" x="3708400" y="2908300"/>
          <p14:tracePt t="107166" x="3714750" y="2901950"/>
          <p14:tracePt t="107178" x="3721100" y="2895600"/>
          <p14:tracePt t="107210" x="3727450" y="2889250"/>
          <p14:tracePt t="107227" x="3733800" y="2889250"/>
          <p14:tracePt t="107238" x="3740150" y="2889250"/>
          <p14:tracePt t="107254" x="3746500" y="2882900"/>
          <p14:tracePt t="107271" x="3752850" y="2882900"/>
          <p14:tracePt t="107287" x="3752850" y="2876550"/>
          <p14:tracePt t="107306" x="3752850" y="2870200"/>
          <p14:tracePt t="107338" x="3746500" y="2870200"/>
          <p14:tracePt t="107359" x="3746500" y="2863850"/>
          <p14:tracePt t="107418" x="3752850" y="2857500"/>
          <p14:tracePt t="107443" x="3759200" y="2857500"/>
          <p14:tracePt t="107458" x="3765550" y="2851150"/>
          <p14:tracePt t="107478" x="3771900" y="2851150"/>
          <p14:tracePt t="107527" x="3778250" y="2851150"/>
          <p14:tracePt t="107614" x="3778250" y="2857500"/>
          <p14:tracePt t="107646" x="3771900" y="2857500"/>
          <p14:tracePt t="107674" x="3771900" y="2863850"/>
          <p14:tracePt t="107706" x="3765550" y="2863850"/>
          <p14:tracePt t="107727" x="3759200" y="2870200"/>
          <p14:tracePt t="107758" x="3759200" y="2863850"/>
          <p14:tracePt t="107810" x="3765550" y="2857500"/>
          <p14:tracePt t="107831" x="3771900" y="2857500"/>
          <p14:tracePt t="107846" x="3778250" y="2857500"/>
          <p14:tracePt t="107862" x="3784600" y="2857500"/>
          <p14:tracePt t="107890" x="3778250" y="2857500"/>
          <p14:tracePt t="107922" x="3771900" y="2857500"/>
          <p14:tracePt t="107946" x="3765550" y="2857500"/>
          <p14:tracePt t="107966" x="3771900" y="2851150"/>
          <p14:tracePt t="108079" x="3778250" y="2851150"/>
          <p14:tracePt t="108103" x="3784600" y="2851150"/>
          <p14:tracePt t="108139" x="3790950" y="2844800"/>
          <p14:tracePt t="108163" x="3797300" y="2844800"/>
          <p14:tracePt t="108198" x="3803650" y="2844800"/>
          <p14:tracePt t="108239" x="3797300" y="2844800"/>
          <p14:tracePt t="108367" x="3790950" y="2851150"/>
          <p14:tracePt t="108387" x="3797300" y="2844800"/>
          <p14:tracePt t="108471" x="3803650" y="2851150"/>
          <p14:tracePt t="108659" x="3797300" y="2851150"/>
          <p14:tracePt t="108687" x="3797300" y="2857500"/>
          <p14:tracePt t="108755" x="3790950" y="2857500"/>
          <p14:tracePt t="108815" x="3784600" y="2863850"/>
          <p14:tracePt t="108839" x="3790950" y="2863850"/>
          <p14:tracePt t="109031" x="3797300" y="2857500"/>
          <p14:tracePt t="109303" x="3790950" y="2857500"/>
          <p14:tracePt t="109387" x="3784600" y="2857500"/>
          <p14:tracePt t="109407" x="3784600" y="2863850"/>
          <p14:tracePt t="109439" x="3778250" y="2863850"/>
          <p14:tracePt t="109559" x="3771900" y="2870200"/>
          <p14:tracePt t="109707" x="3778250" y="2863850"/>
          <p14:tracePt t="109887" x="3784600" y="2863850"/>
          <p14:tracePt t="109911" x="3790950" y="2863850"/>
          <p14:tracePt t="109935" x="3797300" y="2863850"/>
          <p14:tracePt t="109955" x="3797300" y="2870200"/>
          <p14:tracePt t="109987" x="3790950" y="2870200"/>
          <p14:tracePt t="110007" x="3790950" y="2876550"/>
          <p14:tracePt t="110023" x="3784600" y="2876550"/>
          <p14:tracePt t="110038" x="3778250" y="2876550"/>
          <p14:tracePt t="110051" x="3771900" y="2876550"/>
          <p14:tracePt t="110067" x="3765550" y="2882900"/>
          <p14:tracePt t="110082" x="3759200" y="2882900"/>
          <p14:tracePt t="110108" x="3765550" y="2882900"/>
          <p14:tracePt t="110211" x="3759200" y="2882900"/>
          <p14:tracePt t="110307" x="3752850" y="2882900"/>
          <p14:tracePt t="110331" x="3746500" y="2882900"/>
          <p14:tracePt t="110347" x="3740150" y="2889250"/>
          <p14:tracePt t="110367" x="3733800" y="2882900"/>
          <p14:tracePt t="110391" x="3727450" y="2882900"/>
          <p14:tracePt t="110419" x="3721100" y="2882900"/>
          <p14:tracePt t="110443" x="3714750" y="2882900"/>
          <p14:tracePt t="110467" x="3708400" y="2882900"/>
          <p14:tracePt t="110472" x="3708400" y="2889250"/>
          <p14:tracePt t="110485" x="3702050" y="2889250"/>
          <p14:tracePt t="110485" x="3683000" y="2895600"/>
          <p14:tracePt t="110503" x="3676650" y="2901950"/>
          <p14:tracePt t="110503" x="3663950" y="2908300"/>
          <p14:tracePt t="110521" x="3651250" y="2914650"/>
          <p14:tracePt t="110521" x="3638550" y="2921000"/>
          <p14:tracePt t="110536" x="3625850" y="2933700"/>
          <p14:tracePt t="110536" x="3613150" y="2946400"/>
          <p14:tracePt t="110536" x="3600450" y="2965450"/>
          <p14:tracePt t="110556" x="3587750" y="2990850"/>
          <p14:tracePt t="110568" x="3581400" y="3009900"/>
          <p14:tracePt t="110568" x="3562350" y="3067050"/>
          <p14:tracePt t="110589" x="3556000" y="3098800"/>
          <p14:tracePt t="110589" x="3556000" y="3130550"/>
          <p14:tracePt t="110603" x="3549650" y="3162300"/>
          <p14:tracePt t="110603" x="3549650" y="3194050"/>
          <p14:tracePt t="110621" x="3549650" y="3232150"/>
          <p14:tracePt t="110621" x="3543300" y="3257550"/>
          <p14:tracePt t="110637" x="3543300" y="3289300"/>
          <p14:tracePt t="110637" x="3524250" y="3346450"/>
          <p14:tracePt t="110654" x="3511550" y="3378200"/>
          <p14:tracePt t="110654" x="3498850" y="3403600"/>
          <p14:tracePt t="110670" x="3479800" y="3429000"/>
          <p14:tracePt t="110670" x="3460750" y="3454400"/>
          <p14:tracePt t="110687" x="3441700" y="3473450"/>
          <p14:tracePt t="110687" x="3416300" y="3498850"/>
          <p14:tracePt t="110704" x="3397250" y="3524250"/>
          <p14:tracePt t="110704" x="3346450" y="3568700"/>
          <p14:tracePt t="110721" x="3314700" y="3587750"/>
          <p14:tracePt t="110721" x="3289300" y="3606800"/>
          <p14:tracePt t="110738" x="3257550" y="3625850"/>
          <p14:tracePt t="110738" x="3232150" y="3644900"/>
          <p14:tracePt t="110754" x="3206750" y="3663950"/>
          <p14:tracePt t="110754" x="3149600" y="3702050"/>
          <p14:tracePt t="110772" x="3117850" y="3721100"/>
          <p14:tracePt t="110772" x="3092450" y="3733800"/>
          <p14:tracePt t="110788" x="3067050" y="3752850"/>
          <p14:tracePt t="110788" x="3041650" y="3765550"/>
          <p14:tracePt t="110804" x="3009900" y="3778250"/>
          <p14:tracePt t="110804" x="2984500" y="3790950"/>
          <p14:tracePt t="110821" x="2959100" y="3803650"/>
          <p14:tracePt t="110821" x="2927350" y="3816350"/>
          <p14:tracePt t="110821" x="2901950" y="3822700"/>
          <p14:tracePt t="110840" x="2870200" y="3829050"/>
          <p14:tracePt t="110852" x="2844800" y="3835400"/>
          <p14:tracePt t="110852" x="2781300" y="3841750"/>
          <p14:tracePt t="110872" x="2749550" y="3841750"/>
          <p14:tracePt t="110872" x="2717800" y="3835400"/>
          <p14:tracePt t="110888" x="2686050" y="3829050"/>
          <p14:tracePt t="110888" x="2654300" y="3822700"/>
          <p14:tracePt t="110904" x="2622550" y="3810000"/>
          <p14:tracePt t="110904" x="2584450" y="3803650"/>
          <p14:tracePt t="110904" x="2552700" y="3790950"/>
          <p14:tracePt t="110923" x="2520950" y="3784600"/>
          <p14:tracePt t="110936" x="2482850" y="3778250"/>
          <p14:tracePt t="110936" x="2419350" y="3765550"/>
          <p14:tracePt t="110955" x="2387600" y="3765550"/>
          <p14:tracePt t="110955" x="2355850" y="3759200"/>
          <p14:tracePt t="110971" x="2317750" y="3759200"/>
          <p14:tracePt t="110971" x="2286000" y="3752850"/>
          <p14:tracePt t="110988" x="2254250" y="3746500"/>
          <p14:tracePt t="110988" x="2222500" y="3740150"/>
          <p14:tracePt t="111005" x="2184400" y="3733800"/>
          <p14:tracePt t="111005" x="2114550" y="3714750"/>
          <p14:tracePt t="111021" x="2076450" y="3708400"/>
          <p14:tracePt t="111021" x="2044700" y="3702050"/>
          <p14:tracePt t="111038" x="2012950" y="3695700"/>
          <p14:tracePt t="111038" x="1981200" y="3695700"/>
          <p14:tracePt t="111055" x="1955800" y="3689350"/>
          <p14:tracePt t="111055" x="1911350" y="3689350"/>
          <p14:tracePt t="111073" x="1892300" y="3689350"/>
          <p14:tracePt t="111073" x="1873250" y="3683000"/>
          <p14:tracePt t="111089" x="1860550" y="3683000"/>
          <p14:tracePt t="111089" x="1841500" y="3683000"/>
          <p14:tracePt t="111105" x="1828800" y="3676650"/>
          <p14:tracePt t="111105" x="1816100" y="3676650"/>
          <p14:tracePt t="111122" x="1803400" y="3676650"/>
          <p14:tracePt t="111122" x="1784350" y="3676650"/>
          <p14:tracePt t="111140" x="1778000" y="3676650"/>
          <p14:tracePt t="111154" x="1790700" y="3670300"/>
          <p14:tracePt t="111187" x="1803400" y="3670300"/>
          <p14:tracePt t="111192" x="1816100" y="3663950"/>
          <p14:tracePt t="111204" x="1835150" y="3663950"/>
          <p14:tracePt t="111204" x="1854200" y="3663950"/>
          <p14:tracePt t="111204" x="1879600" y="3663950"/>
          <p14:tracePt t="111225" x="1905000" y="3663950"/>
          <p14:tracePt t="111237" x="1930400" y="3663950"/>
          <p14:tracePt t="111237" x="2000250" y="3676650"/>
          <p14:tracePt t="111256" x="2038350" y="3676650"/>
          <p14:tracePt t="111256" x="2082800" y="3683000"/>
          <p14:tracePt t="111272" x="2127250" y="3689350"/>
          <p14:tracePt t="111272" x="2178050" y="3695700"/>
          <p14:tracePt t="111289" x="2228850" y="3708400"/>
          <p14:tracePt t="111289" x="2279650" y="3714750"/>
          <p14:tracePt t="111289" x="2330450" y="3714750"/>
          <p14:tracePt t="111309" x="2387600" y="3721100"/>
          <p14:tracePt t="111309" x="2444750" y="3727450"/>
          <p14:tracePt t="111322" x="2508250" y="3733800"/>
          <p14:tracePt t="111322" x="2578100" y="3733800"/>
          <p14:tracePt t="111340" x="2641600" y="3740150"/>
          <p14:tracePt t="111340" x="2711450" y="3740150"/>
          <p14:tracePt t="111356" x="2781300" y="3740150"/>
          <p14:tracePt t="111356" x="2908300" y="3740150"/>
          <p14:tracePt t="111373" x="2965450" y="3740150"/>
          <p14:tracePt t="111373" x="3016250" y="3733800"/>
          <p14:tracePt t="111389" x="3067050" y="3727450"/>
          <p14:tracePt t="111389" x="3105150" y="3721100"/>
          <p14:tracePt t="111406" x="3143250" y="3714750"/>
          <p14:tracePt t="111406" x="3181350" y="3702050"/>
          <p14:tracePt t="111424" x="3213100" y="3689350"/>
          <p14:tracePt t="111424" x="3263900" y="3670300"/>
          <p14:tracePt t="111440" x="3282950" y="3663950"/>
          <p14:tracePt t="111440" x="3302000" y="3657600"/>
          <p14:tracePt t="111456" x="3314700" y="3651250"/>
          <p14:tracePt t="111456" x="3321050" y="3644900"/>
          <p14:tracePt t="111473" x="3333750" y="3638550"/>
          <p14:tracePt t="111488" x="3340100" y="3632200"/>
          <p14:tracePt t="111505" x="3333750" y="3638550"/>
          <p14:tracePt t="111531" x="3327400" y="3644900"/>
          <p14:tracePt t="111547" x="3321050" y="3651250"/>
          <p14:tracePt t="111555" x="3314700" y="3651250"/>
          <p14:tracePt t="111555" x="3308350" y="3657600"/>
          <p14:tracePt t="111555" x="3302000" y="3657600"/>
          <p14:tracePt t="111577" x="3295650" y="3663950"/>
          <p14:tracePt t="111588" x="3289300" y="3663950"/>
          <p14:tracePt t="111588" x="3282950" y="3670300"/>
          <p14:tracePt t="111608" x="3276600" y="3676650"/>
          <p14:tracePt t="111608" x="3270250" y="3676650"/>
          <p14:tracePt t="111624" x="3263900" y="3676650"/>
          <p14:tracePt t="111639" x="3257550" y="3683000"/>
          <p14:tracePt t="111656" x="3251200" y="3689350"/>
          <p14:tracePt t="111656" x="3244850" y="3689350"/>
          <p14:tracePt t="111674" x="3238500" y="3695700"/>
          <p14:tracePt t="111689" x="3225800" y="3695700"/>
          <p14:tracePt t="111705" x="3219450" y="3702050"/>
          <p14:tracePt t="111722" x="3213100" y="3702050"/>
          <p14:tracePt t="111739" x="3206750" y="3708400"/>
          <p14:tracePt t="111739" x="3200400" y="3714750"/>
          <p14:tracePt t="111757" x="3194050" y="3721100"/>
          <p14:tracePt t="111773" x="3187700" y="3727450"/>
          <p14:tracePt t="111789" x="3181350" y="3733800"/>
          <p14:tracePt t="111789" x="3175000" y="3740150"/>
          <p14:tracePt t="111809" x="3175000" y="3746500"/>
          <p14:tracePt t="111839" x="3168650" y="3752850"/>
          <p14:tracePt t="111876" x="3162300" y="3752850"/>
          <p14:tracePt t="111891" x="3149600" y="3759200"/>
          <p14:tracePt t="111907" x="3143250" y="3759200"/>
          <p14:tracePt t="111912" x="3136900" y="3765550"/>
          <p14:tracePt t="111923" x="3130550" y="3765550"/>
          <p14:tracePt t="111923" x="3124200" y="3771900"/>
          <p14:tracePt t="111923" x="3111500" y="3771900"/>
          <p14:tracePt t="111944" x="3105150" y="3778250"/>
          <p14:tracePt t="111956" x="3098800" y="3778250"/>
          <p14:tracePt t="111956" x="3086100" y="3784600"/>
          <p14:tracePt t="111976" x="3079750" y="3784600"/>
          <p14:tracePt t="111976" x="3073400" y="3784600"/>
          <p14:tracePt t="111992" x="3067050" y="3784600"/>
          <p14:tracePt t="112007" x="3060700" y="3790950"/>
          <p14:tracePt t="112023" x="3060700" y="3784600"/>
          <p14:tracePt t="112040" x="3067050" y="3778250"/>
          <p14:tracePt t="112057" x="3073400" y="3771900"/>
          <p14:tracePt t="112073" x="3079750" y="3765550"/>
          <p14:tracePt t="112091" x="3086100" y="3759200"/>
          <p14:tracePt t="112110" x="3092450" y="3752850"/>
          <p14:tracePt t="112124" x="3098800" y="3746500"/>
          <p14:tracePt t="112140" x="3105150" y="3740150"/>
          <p14:tracePt t="112157" x="3111500" y="3740150"/>
          <p14:tracePt t="112157" x="3117850" y="3740150"/>
          <p14:tracePt t="112177" x="3124200" y="3740150"/>
          <p14:tracePt t="112192" x="3130550" y="3740150"/>
          <p14:tracePt t="112207" x="3136900" y="3740150"/>
          <p14:tracePt t="112224" x="3143250" y="3746500"/>
          <p14:tracePt t="112241" x="3143250" y="3752850"/>
          <p14:tracePt t="112257" x="3149600" y="3752850"/>
          <p14:tracePt t="112275" x="3162300" y="3759200"/>
          <p14:tracePt t="112275" x="3168650" y="3759200"/>
          <p14:tracePt t="112293" x="3175000" y="3759200"/>
          <p14:tracePt t="112293" x="3181350" y="3759200"/>
          <p14:tracePt t="112309" x="3187700" y="3765550"/>
          <p14:tracePt t="112309" x="3194050" y="3765550"/>
          <p14:tracePt t="112309" x="3200400" y="3765550"/>
          <p14:tracePt t="112329" x="3206750" y="3765550"/>
          <p14:tracePt t="112329" x="3219450" y="3765550"/>
          <p14:tracePt t="112343" x="3225800" y="3765550"/>
          <p14:tracePt t="112343" x="3232150" y="3765550"/>
          <p14:tracePt t="112359" x="3238500" y="3765550"/>
          <p14:tracePt t="112359" x="3244850" y="3765550"/>
          <p14:tracePt t="112376" x="3251200" y="3765550"/>
          <p14:tracePt t="112376" x="3263900" y="3765550"/>
          <p14:tracePt t="112393" x="3270250" y="3765550"/>
          <p14:tracePt t="112393" x="3276600" y="3765550"/>
          <p14:tracePt t="112410" x="3282950" y="3765550"/>
          <p14:tracePt t="112425" x="3289300" y="3765550"/>
          <p14:tracePt t="112441" x="3295650" y="3765550"/>
          <p14:tracePt t="112441" x="3302000" y="3765550"/>
          <p14:tracePt t="112460" x="3308350" y="3765550"/>
          <p14:tracePt t="112477" x="3314700" y="3765550"/>
          <p14:tracePt t="112500" x="3314700" y="3759200"/>
          <p14:tracePt t="112580" x="3321050" y="3759200"/>
          <p14:tracePt t="112604" x="3327400" y="3752850"/>
          <p14:tracePt t="112619" x="3327400" y="3746500"/>
          <p14:tracePt t="112632" x="3327400" y="3740150"/>
          <p14:tracePt t="112648" x="3333750" y="3740150"/>
          <p14:tracePt t="112672" x="3340100" y="3740150"/>
          <p14:tracePt t="112688" x="3346450" y="3740150"/>
          <p14:tracePt t="112692" x="3352800" y="3740150"/>
          <p14:tracePt t="112692" x="3359150" y="3746500"/>
          <p14:tracePt t="112711" x="3365500" y="3746500"/>
          <p14:tracePt t="112711" x="3371850" y="3752850"/>
          <p14:tracePt t="112728" x="3378200" y="3759200"/>
          <p14:tracePt t="112728" x="3384550" y="3765550"/>
          <p14:tracePt t="112744" x="3390900" y="3765550"/>
          <p14:tracePt t="112744" x="3409950" y="3778250"/>
          <p14:tracePt t="112761" x="3416300" y="3778250"/>
          <p14:tracePt t="112761" x="3422650" y="3784600"/>
          <p14:tracePt t="112778" x="3429000" y="3784600"/>
          <p14:tracePt t="112778" x="3435350" y="3784600"/>
          <p14:tracePt t="112794" x="3441700" y="3784600"/>
          <p14:tracePt t="112794" x="3448050" y="3784600"/>
          <p14:tracePt t="112813" x="3454400" y="3784600"/>
          <p14:tracePt t="112813" x="3460750" y="3784600"/>
          <p14:tracePt t="112829" x="3467100" y="3778250"/>
          <p14:tracePt t="112829" x="3473450" y="3778250"/>
          <p14:tracePt t="112845" x="3486150" y="3771900"/>
          <p14:tracePt t="112867" x="3498850" y="3765550"/>
          <p14:tracePt t="112889" x="3505200" y="3759200"/>
          <p14:tracePt t="112903" x="3511550" y="3752850"/>
          <p14:tracePt t="112920" x="3517900" y="3746500"/>
          <p14:tracePt t="112948" x="3524250" y="3740150"/>
          <p14:tracePt t="112972" x="3530600" y="3746500"/>
          <p14:tracePt t="113000" x="3536950" y="3746500"/>
          <p14:tracePt t="113016" x="3549650" y="3752850"/>
          <p14:tracePt t="113032" x="3556000" y="3752850"/>
          <p14:tracePt t="113039" x="3568700" y="3752850"/>
          <p14:tracePt t="113048" x="3581400" y="3759200"/>
          <p14:tracePt t="113048" x="3600450" y="3759200"/>
          <p14:tracePt t="113062" x="3619500" y="3765550"/>
          <p14:tracePt t="113062" x="3644900" y="3765550"/>
          <p14:tracePt t="113079" x="3670300" y="3765550"/>
          <p14:tracePt t="113079" x="3702050" y="3765550"/>
          <p14:tracePt t="113096" x="3727450" y="3759200"/>
          <p14:tracePt t="113096" x="3803650" y="3752850"/>
          <p14:tracePt t="113114" x="3841750" y="3752850"/>
          <p14:tracePt t="113114" x="3879850" y="3752850"/>
          <p14:tracePt t="113129" x="3924300" y="3752850"/>
          <p14:tracePt t="113129" x="3962400" y="3752850"/>
          <p14:tracePt t="113145" x="4006850" y="3759200"/>
          <p14:tracePt t="113145" x="4051300" y="3765550"/>
          <p14:tracePt t="113162" x="4089400" y="3765550"/>
          <p14:tracePt t="113162" x="4178300" y="3771900"/>
          <p14:tracePt t="113181" x="4216400" y="3778250"/>
          <p14:tracePt t="113181" x="4260850" y="3778250"/>
          <p14:tracePt t="113197" x="4305300" y="3784600"/>
          <p14:tracePt t="113197" x="4343400" y="3784600"/>
          <p14:tracePt t="113213" x="4387850" y="3790950"/>
          <p14:tracePt t="113213" x="4425950" y="3790950"/>
          <p14:tracePt t="113230" x="4464050" y="3790950"/>
          <p14:tracePt t="113230" x="4502150" y="3797300"/>
          <p14:tracePt t="113230" x="4533900" y="3797300"/>
          <p14:tracePt t="113249" x="4565650" y="3797300"/>
          <p14:tracePt t="113261" x="4597400" y="3797300"/>
          <p14:tracePt t="113261" x="4629150" y="3797300"/>
          <p14:tracePt t="113281" x="4686300" y="3790950"/>
          <p14:tracePt t="113281" x="4711700" y="3784600"/>
          <p14:tracePt t="113296" x="4737100" y="3784600"/>
          <p14:tracePt t="113296" x="4756150" y="3778250"/>
          <p14:tracePt t="113313" x="4775200" y="3778250"/>
          <p14:tracePt t="113313" x="4794250" y="3778250"/>
          <p14:tracePt t="113330" x="4800600" y="3771900"/>
          <p14:tracePt t="113330" x="4813300" y="3771900"/>
          <p14:tracePt t="113330" x="4819650" y="3771900"/>
          <p14:tracePt t="113349" x="4826000" y="3771900"/>
          <p14:tracePt t="113361" x="4819650" y="3778250"/>
          <p14:tracePt t="113400" x="4813300" y="3778250"/>
          <p14:tracePt t="113408" x="4806950" y="3778250"/>
          <p14:tracePt t="113412" x="4800600" y="3784600"/>
          <p14:tracePt t="113412" x="4794250" y="3784600"/>
          <p14:tracePt t="113430" x="4781550" y="3790950"/>
          <p14:tracePt t="113430" x="4775200" y="3790950"/>
          <p14:tracePt t="113447" x="4762500" y="3790950"/>
          <p14:tracePt t="113447" x="4756150" y="3790950"/>
          <p14:tracePt t="113464" x="4743450" y="3790950"/>
          <p14:tracePt t="113464" x="4718050" y="3790950"/>
          <p14:tracePt t="113481" x="4711700" y="3797300"/>
          <p14:tracePt t="113481" x="4699000" y="3797300"/>
          <p14:tracePt t="113497" x="4692650" y="3797300"/>
          <p14:tracePt t="113497" x="4679950" y="3797300"/>
          <p14:tracePt t="113513" x="4673600" y="3803650"/>
          <p14:tracePt t="113513" x="4660900" y="3803650"/>
          <p14:tracePt t="113513" x="4654550" y="3810000"/>
          <p14:tracePt t="113533" x="4648200" y="3816350"/>
          <p14:tracePt t="113545" x="4641850" y="3816350"/>
          <p14:tracePt t="113545" x="4629150" y="3829050"/>
          <p14:tracePt t="113565" x="4622800" y="3829050"/>
          <p14:tracePt t="113579" x="4616450" y="3835400"/>
          <p14:tracePt t="113596" x="4616450" y="3829050"/>
          <p14:tracePt t="113640" x="4622800" y="3829050"/>
          <p14:tracePt t="113652" x="4629150" y="3822700"/>
          <p14:tracePt t="113668" x="4635500" y="3822700"/>
          <p14:tracePt t="113684" x="4641850" y="3822700"/>
          <p14:tracePt t="113700" x="4654550" y="3822700"/>
          <p14:tracePt t="113712" x="4654550" y="3816350"/>
          <p14:tracePt t="113729" x="4667250" y="3816350"/>
          <p14:tracePt t="113746" x="4673600" y="3810000"/>
          <p14:tracePt t="113763" x="4679950" y="3803650"/>
          <p14:tracePt t="113763" x="4686300" y="3803650"/>
          <p14:tracePt t="113781" x="4692650" y="3810000"/>
          <p14:tracePt t="113820" x="4699000" y="3803650"/>
          <p14:tracePt t="113840" x="4705350" y="3810000"/>
          <p14:tracePt t="113900" x="4705350" y="3816350"/>
          <p14:tracePt t="113916" x="4705350" y="3822700"/>
          <p14:tracePt t="113932" x="4705350" y="3829050"/>
          <p14:tracePt t="114008" x="4705350" y="3835400"/>
          <p14:tracePt t="114020" x="4705350" y="3841750"/>
          <p14:tracePt t="114043" x="4711700" y="3835400"/>
          <p14:tracePt t="114068" x="4718050" y="3829050"/>
          <p14:tracePt t="114088" x="4724400" y="3829050"/>
          <p14:tracePt t="114132" x="4730750" y="3829050"/>
          <p14:tracePt t="114156" x="4737100" y="3829050"/>
          <p14:tracePt t="114172" x="4743450" y="3829050"/>
          <p14:tracePt t="114188" x="4749800" y="3829050"/>
          <p14:tracePt t="114200" x="4756150" y="3829050"/>
          <p14:tracePt t="114216" x="4762500" y="3829050"/>
          <p14:tracePt t="114224" x="4768850" y="3829050"/>
          <p14:tracePt t="114233" x="4775200" y="3829050"/>
          <p14:tracePt t="114233" x="4781550" y="3829050"/>
          <p14:tracePt t="114250" x="4794250" y="3829050"/>
          <p14:tracePt t="114250" x="4800600" y="3829050"/>
          <p14:tracePt t="114250" x="4806950" y="3829050"/>
          <p14:tracePt t="114269" x="4819650" y="3829050"/>
          <p14:tracePt t="114281" x="4826000" y="3829050"/>
          <p14:tracePt t="114281" x="4845050" y="3829050"/>
          <p14:tracePt t="114301" x="4851400" y="3829050"/>
          <p14:tracePt t="114301" x="4864100" y="3829050"/>
          <p14:tracePt t="114317" x="4870450" y="3822700"/>
          <p14:tracePt t="114317" x="4876800" y="3822700"/>
          <p14:tracePt t="114333" x="4889500" y="3822700"/>
          <p14:tracePt t="114333" x="4895850" y="3816350"/>
          <p14:tracePt t="114333" x="4902200" y="3816350"/>
          <p14:tracePt t="114353" x="4908550" y="3816350"/>
          <p14:tracePt t="114365" x="4914900" y="3810000"/>
          <p14:tracePt t="114365" x="4927600" y="3810000"/>
          <p14:tracePt t="114383" x="4940300" y="3810000"/>
          <p14:tracePt t="114383" x="4946650" y="3810000"/>
          <p14:tracePt t="114400" x="4953000" y="3810000"/>
          <p14:tracePt t="114400" x="4959350" y="3810000"/>
          <p14:tracePt t="114417" x="4965700" y="3810000"/>
          <p14:tracePt t="114417" x="4984750" y="3810000"/>
          <p14:tracePt t="114433" x="4991100" y="3803650"/>
          <p14:tracePt t="114433" x="4997450" y="3803650"/>
          <p14:tracePt t="114450" x="5003800" y="3803650"/>
          <p14:tracePt t="114450" x="5016500" y="3803650"/>
          <p14:tracePt t="114467" x="5022850" y="3797300"/>
          <p14:tracePt t="114467" x="5029200" y="3797300"/>
          <p14:tracePt t="114484" x="5041900" y="3797300"/>
          <p14:tracePt t="114484" x="5054600" y="3790950"/>
          <p14:tracePt t="114500" x="5067300" y="3790950"/>
          <p14:tracePt t="114500" x="5073650" y="3790950"/>
          <p14:tracePt t="114517" x="5080000" y="3797300"/>
          <p14:tracePt t="114517" x="5086350" y="3797300"/>
          <p14:tracePt t="114534" x="5092700" y="3797300"/>
          <p14:tracePt t="114534" x="5099050" y="3797300"/>
          <p14:tracePt t="114534" x="5105400" y="3797300"/>
          <p14:tracePt t="114553" x="5111750" y="3797300"/>
          <p14:tracePt t="114565" x="5118100" y="3797300"/>
          <p14:tracePt t="114565" x="5130800" y="3790950"/>
          <p14:tracePt t="114584" x="5137150" y="3790950"/>
          <p14:tracePt t="114584" x="5143500" y="3790950"/>
          <p14:tracePt t="114601" x="5149850" y="3784600"/>
          <p14:tracePt t="114601" x="5156200" y="3784600"/>
          <p14:tracePt t="114618" x="5162550" y="3784600"/>
          <p14:tracePt t="114618" x="5168900" y="3778250"/>
          <p14:tracePt t="114634" x="5175250" y="3778250"/>
          <p14:tracePt t="114634" x="5181600" y="3778250"/>
          <p14:tracePt t="114634" x="5187950" y="3778250"/>
          <p14:tracePt t="114653" x="5194300" y="3778250"/>
          <p14:tracePt t="114666" x="5200650" y="3771900"/>
          <p14:tracePt t="114666" x="5213350" y="3778250"/>
          <p14:tracePt t="114685" x="5219700" y="3778250"/>
          <p14:tracePt t="114699" x="5226050" y="3778250"/>
          <p14:tracePt t="114699" x="5232400" y="3778250"/>
          <p14:tracePt t="114718" x="5238750" y="3784600"/>
          <p14:tracePt t="114718" x="5251450" y="3790950"/>
          <p14:tracePt t="114735" x="5257800" y="3790950"/>
          <p14:tracePt t="114735" x="5264150" y="3797300"/>
          <p14:tracePt t="114752" x="5270500" y="3797300"/>
          <p14:tracePt t="114752" x="5276850" y="3803650"/>
          <p14:tracePt t="114768" x="5283200" y="3803650"/>
          <p14:tracePt t="114768" x="5289550" y="3810000"/>
          <p14:tracePt t="114785" x="5295900" y="3810000"/>
          <p14:tracePt t="114785" x="5302250" y="3816350"/>
          <p14:tracePt t="114801" x="5308600" y="3822700"/>
          <p14:tracePt t="114817" x="5314950" y="3835400"/>
          <p14:tracePt t="114833" x="5321300" y="3841750"/>
          <p14:tracePt t="114833" x="5327650" y="3854450"/>
          <p14:tracePt t="114853" x="5334000" y="3860800"/>
          <p14:tracePt t="114869" x="5334000" y="3867150"/>
          <p14:tracePt t="114885" x="5340350" y="3873500"/>
          <p14:tracePt t="114900" x="5346700" y="3879850"/>
          <p14:tracePt t="114917" x="5353050" y="3879850"/>
          <p14:tracePt t="114934" x="5359400" y="3886200"/>
          <p14:tracePt t="114934" x="5365750" y="3886200"/>
          <p14:tracePt t="114953" x="5372100" y="3886200"/>
          <p14:tracePt t="114953" x="5378450" y="3892550"/>
          <p14:tracePt t="114969" x="5384800" y="3892550"/>
          <p14:tracePt t="114969" x="5391150" y="3892550"/>
          <p14:tracePt t="114985" x="5403850" y="3892550"/>
          <p14:tracePt t="115000" x="5410200" y="3898900"/>
          <p14:tracePt t="115000" x="5416550" y="3898900"/>
          <p14:tracePt t="115000" x="5422900" y="3898900"/>
          <p14:tracePt t="115021" x="5429250" y="3898900"/>
          <p14:tracePt t="115021" x="5435600" y="3898900"/>
          <p14:tracePt t="115036" x="5441950" y="3898900"/>
          <p14:tracePt t="115036" x="5448300" y="3898900"/>
          <p14:tracePt t="115052" x="5454650" y="3898900"/>
          <p14:tracePt t="115068" x="5467350" y="3905250"/>
          <p14:tracePt t="115084" x="5473700" y="3911600"/>
          <p14:tracePt t="115101" x="5480050" y="3917950"/>
          <p14:tracePt t="115124" x="5486400" y="3917950"/>
          <p14:tracePt t="115140" x="5492750" y="3917950"/>
          <p14:tracePt t="115153" x="5499100" y="3917950"/>
          <p14:tracePt t="115177" x="5499100" y="3924300"/>
          <p14:tracePt t="115200" x="5505450" y="3930650"/>
          <p14:tracePt t="115220" x="5511800" y="3930650"/>
          <p14:tracePt t="115296" x="5518150" y="3930650"/>
          <p14:tracePt t="115321" x="5524500" y="3937000"/>
          <p14:tracePt t="115341" x="5530850" y="3937000"/>
          <p14:tracePt t="115364" x="5530850" y="3943350"/>
          <p14:tracePt t="115392" x="5530850" y="3949700"/>
          <p14:tracePt t="115424" x="5524500" y="3949700"/>
          <p14:tracePt t="115452" x="5518150" y="3956050"/>
          <p14:tracePt t="115468" x="5511800" y="3956050"/>
          <p14:tracePt t="115477" x="5505450" y="3956050"/>
          <p14:tracePt t="115485" x="5499100" y="3956050"/>
          <p14:tracePt t="115485" x="5492750" y="3956050"/>
          <p14:tracePt t="115504" x="5486400" y="3949700"/>
          <p14:tracePt t="115504" x="5473700" y="3949700"/>
          <p14:tracePt t="115521" x="5467350" y="3949700"/>
          <p14:tracePt t="115521" x="5461000" y="3943350"/>
          <p14:tracePt t="115537" x="5454650" y="3943350"/>
          <p14:tracePt t="115553" x="5448300" y="3937000"/>
          <p14:tracePt t="115569" x="5448300" y="3930650"/>
          <p14:tracePt t="115586" x="5454650" y="3924300"/>
          <p14:tracePt t="115586" x="5467350" y="3911600"/>
          <p14:tracePt t="115605" x="5473700" y="3911600"/>
          <p14:tracePt t="115605" x="5486400" y="3905250"/>
          <p14:tracePt t="115622" x="5492750" y="3898900"/>
          <p14:tracePt t="115622" x="5505450" y="3898900"/>
          <p14:tracePt t="115638" x="5511800" y="3892550"/>
          <p14:tracePt t="115638" x="5524500" y="3892550"/>
          <p14:tracePt t="115638" x="5530850" y="3892550"/>
          <p14:tracePt t="115657" x="5543550" y="3892550"/>
          <p14:tracePt t="115669" x="5549900" y="3886200"/>
          <p14:tracePt t="115669" x="5562600" y="3886200"/>
          <p14:tracePt t="115689" x="5575300" y="3879850"/>
          <p14:tracePt t="115689" x="5588000" y="3879850"/>
          <p14:tracePt t="115705" x="5594350" y="3879850"/>
          <p14:tracePt t="115720" x="5600700" y="3873500"/>
          <p14:tracePt t="115736" x="5607050" y="3873500"/>
          <p14:tracePt t="115753" x="5607050" y="3879850"/>
          <p14:tracePt t="115777" x="5600700" y="3886200"/>
          <p14:tracePt t="115793" x="5594350" y="3892550"/>
          <p14:tracePt t="115808" x="5588000" y="3892550"/>
          <p14:tracePt t="115820" x="5581650" y="3892550"/>
          <p14:tracePt t="115820" x="5575300" y="3892550"/>
          <p14:tracePt t="115838" x="5568950" y="3892550"/>
          <p14:tracePt t="115838" x="5562600" y="3892550"/>
          <p14:tracePt t="115855" x="5556250" y="3892550"/>
          <p14:tracePt t="115870" x="5549900" y="3892550"/>
          <p14:tracePt t="115870" x="5537200" y="3892550"/>
          <p14:tracePt t="115889" x="5530850" y="3892550"/>
          <p14:tracePt t="115889" x="5524500" y="3892550"/>
          <p14:tracePt t="115905" x="5518150" y="3892550"/>
          <p14:tracePt t="115905" x="5511800" y="3892550"/>
          <p14:tracePt t="115922" x="5505450" y="3892550"/>
          <p14:tracePt t="115922" x="5499100" y="3886200"/>
          <p14:tracePt t="115922" x="5492750" y="3886200"/>
          <p14:tracePt t="115941" x="5486400" y="3886200"/>
          <p14:tracePt t="115954" x="5480050" y="3886200"/>
          <p14:tracePt t="115954" x="5467350" y="3886200"/>
          <p14:tracePt t="115973" x="5448300" y="3879850"/>
          <p14:tracePt t="115973" x="5435600" y="3879850"/>
          <p14:tracePt t="115989" x="5416550" y="3873500"/>
          <p14:tracePt t="115989" x="5397500" y="3873500"/>
          <p14:tracePt t="116005" x="5372100" y="3867150"/>
          <p14:tracePt t="116005" x="5340350" y="3860800"/>
          <p14:tracePt t="116005" x="5314950" y="3854450"/>
          <p14:tracePt t="116025" x="5276850" y="3854450"/>
          <p14:tracePt t="116037" x="5238750" y="3848100"/>
          <p14:tracePt t="116037" x="5149850" y="3835400"/>
          <p14:tracePt t="116056" x="5105400" y="3835400"/>
          <p14:tracePt t="116056" x="5048250" y="3829050"/>
          <p14:tracePt t="116073" x="4997450" y="3829050"/>
          <p14:tracePt t="116073" x="4946650" y="3829050"/>
          <p14:tracePt t="116090" x="4889500" y="3835400"/>
          <p14:tracePt t="116090" x="4832350" y="3841750"/>
          <p14:tracePt t="116106" x="4775200" y="3848100"/>
          <p14:tracePt t="116106" x="4654550" y="3860800"/>
          <p14:tracePt t="116125" x="4597400" y="3873500"/>
          <p14:tracePt t="116125" x="4527550" y="3886200"/>
          <p14:tracePt t="116140" x="4464050" y="3892550"/>
          <p14:tracePt t="116140" x="4394200" y="3905250"/>
          <p14:tracePt t="116156" x="4318000" y="3911600"/>
          <p14:tracePt t="116156" x="4165600" y="3917950"/>
          <p14:tracePt t="116173" x="4083050" y="3924300"/>
          <p14:tracePt t="116173" x="4006850" y="3917950"/>
          <p14:tracePt t="116190" x="3924300" y="3917950"/>
          <p14:tracePt t="116190" x="3848100" y="3917950"/>
          <p14:tracePt t="116206" x="3765550" y="3911600"/>
          <p14:tracePt t="116206" x="3689350" y="3911600"/>
          <p14:tracePt t="116223" x="3613150" y="3911600"/>
          <p14:tracePt t="116223" x="3473450" y="3924300"/>
          <p14:tracePt t="116242" x="3403600" y="3930650"/>
          <p14:tracePt t="116242" x="3346450" y="3943350"/>
          <p14:tracePt t="116257" x="3282950" y="3949700"/>
          <p14:tracePt t="116257" x="3232150" y="3962400"/>
          <p14:tracePt t="116274" x="3175000" y="3975100"/>
          <p14:tracePt t="116274" x="3130550" y="3981450"/>
          <p14:tracePt t="116290" x="3079750" y="3994150"/>
          <p14:tracePt t="116290" x="3035300" y="4000500"/>
          <p14:tracePt t="116290" x="2997200" y="4006850"/>
          <p14:tracePt t="116309" x="2959100" y="4013200"/>
          <p14:tracePt t="116321" x="2921000" y="4019550"/>
          <p14:tracePt t="116321" x="2851150" y="4025900"/>
          <p14:tracePt t="116341" x="2813050" y="4032250"/>
          <p14:tracePt t="116341" x="2787650" y="4038600"/>
          <p14:tracePt t="116357" x="2762250" y="4038600"/>
          <p14:tracePt t="116357" x="2736850" y="4038600"/>
          <p14:tracePt t="116374" x="2717800" y="4044950"/>
          <p14:tracePt t="116374" x="2705100" y="4044950"/>
          <p14:tracePt t="116390" x="2698750" y="4038600"/>
          <p14:tracePt t="116390" x="2692400" y="4038600"/>
          <p14:tracePt t="116408" x="2686050" y="4032250"/>
          <p14:tracePt t="116408" x="2692400" y="4025900"/>
          <p14:tracePt t="116424" x="2698750" y="4019550"/>
          <p14:tracePt t="116424" x="2711450" y="4013200"/>
          <p14:tracePt t="116440" x="2717800" y="4006850"/>
          <p14:tracePt t="116440" x="2736850" y="4000500"/>
          <p14:tracePt t="116457" x="2749550" y="3987800"/>
          <p14:tracePt t="116457" x="2781300" y="3968750"/>
          <p14:tracePt t="116474" x="2800350" y="3956050"/>
          <p14:tracePt t="116474" x="2819400" y="3943350"/>
          <p14:tracePt t="116490" x="2832100" y="3930650"/>
          <p14:tracePt t="116490" x="2851150" y="3917950"/>
          <p14:tracePt t="116507" x="2870200" y="3905250"/>
          <p14:tracePt t="116507" x="2889250" y="3892550"/>
          <p14:tracePt t="116524" x="2901950" y="3879850"/>
          <p14:tracePt t="116524" x="2927350" y="3860800"/>
          <p14:tracePt t="116542" x="2940050" y="3848100"/>
          <p14:tracePt t="116542" x="2946400" y="3841750"/>
          <p14:tracePt t="116558" x="2952750" y="3829050"/>
          <p14:tracePt t="116558" x="2959100" y="3822700"/>
          <p14:tracePt t="116575" x="2959100" y="3816350"/>
          <p14:tracePt t="116575" x="2959100" y="3810000"/>
          <p14:tracePt t="116575" x="2959100" y="3803650"/>
          <p14:tracePt t="116593" x="2946400" y="3797300"/>
          <p14:tracePt t="116609" x="2940050" y="3797300"/>
          <p14:tracePt t="116609" x="2927350" y="3797300"/>
          <p14:tracePt t="116626" x="2914650" y="3790950"/>
          <p14:tracePt t="116626" x="2901950" y="3790950"/>
          <p14:tracePt t="116642" x="2889250" y="3790950"/>
          <p14:tracePt t="116642" x="2876550" y="3784600"/>
          <p14:tracePt t="116658" x="2857500" y="3784600"/>
          <p14:tracePt t="116658" x="2844800" y="3778250"/>
          <p14:tracePt t="116658" x="2825750" y="3778250"/>
          <p14:tracePt t="116677" x="2806700" y="3778250"/>
          <p14:tracePt t="116689" x="2794000" y="3778250"/>
          <p14:tracePt t="116689" x="2762250" y="3771900"/>
          <p14:tracePt t="116710" x="2749550" y="3771900"/>
          <p14:tracePt t="116710" x="2736850" y="3765550"/>
          <p14:tracePt t="116726" x="2724150" y="3765550"/>
          <p14:tracePt t="116726" x="2711450" y="3759200"/>
          <p14:tracePt t="116741" x="2692400" y="3752850"/>
          <p14:tracePt t="116741" x="2679700" y="3752850"/>
          <p14:tracePt t="116758" x="2667000" y="3746500"/>
          <p14:tracePt t="116758" x="2641600" y="3733800"/>
          <p14:tracePt t="116775" x="2628900" y="3727450"/>
          <p14:tracePt t="116775" x="2616200" y="3721100"/>
          <p14:tracePt t="116792" x="2597150" y="3714750"/>
          <p14:tracePt t="116792" x="2584450" y="3714750"/>
          <p14:tracePt t="116808" x="2571750" y="3708400"/>
          <p14:tracePt t="116808" x="2559050" y="3708400"/>
          <p14:tracePt t="116825" x="2540000" y="3708400"/>
          <p14:tracePt t="116825" x="2501900" y="3695700"/>
          <p14:tracePt t="116842" x="2476500" y="3689350"/>
          <p14:tracePt t="116842" x="2444750" y="3683000"/>
          <p14:tracePt t="116859" x="2413000" y="3670300"/>
          <p14:tracePt t="116859" x="2374900" y="3663950"/>
          <p14:tracePt t="116875" x="2336800" y="3657600"/>
          <p14:tracePt t="116875" x="2247900" y="3644900"/>
          <p14:tracePt t="116894" x="2203450" y="3638550"/>
          <p14:tracePt t="116894" x="2159000" y="3638550"/>
          <p14:tracePt t="116909" x="2114550" y="3638550"/>
          <p14:tracePt t="116909" x="2076450" y="3638550"/>
          <p14:tracePt t="116926" x="2032000" y="3638550"/>
          <p14:tracePt t="116926" x="1993900" y="3644900"/>
          <p14:tracePt t="116942" x="1955800" y="3644900"/>
          <p14:tracePt t="116942" x="1911350" y="3644900"/>
          <p14:tracePt t="116942" x="1873250" y="3644900"/>
          <p14:tracePt t="116961" x="1835150" y="3644900"/>
          <p14:tracePt t="116974" x="1797050" y="3651250"/>
          <p14:tracePt t="116974" x="1765300" y="3651250"/>
          <p14:tracePt t="116994" x="1701800" y="3657600"/>
          <p14:tracePt t="116994" x="1676400" y="3657600"/>
          <p14:tracePt t="117009" x="1651000" y="3663950"/>
          <p14:tracePt t="117009" x="1631950" y="3670300"/>
          <p14:tracePt t="117027" x="1619250" y="3670300"/>
          <p14:tracePt t="117027" x="1606550" y="3676650"/>
          <p14:tracePt t="117042" x="1593850" y="3683000"/>
          <p14:tracePt t="117042" x="1581150" y="3683000"/>
          <p14:tracePt t="117042" x="1574800" y="3689350"/>
          <p14:tracePt t="117062" x="1581150" y="3689350"/>
          <p14:tracePt t="117089" x="1600200" y="3689350"/>
          <p14:tracePt t="117097" x="1619250" y="3683000"/>
          <p14:tracePt t="117109" x="1644650" y="3683000"/>
          <p14:tracePt t="117109" x="1682750" y="3676650"/>
          <p14:tracePt t="117109" x="1727200" y="3670300"/>
          <p14:tracePt t="117129" x="1771650" y="3670300"/>
          <p14:tracePt t="117129" x="1822450" y="3670300"/>
          <p14:tracePt t="117143" x="1879600" y="3663950"/>
          <p14:tracePt t="117143" x="1943100" y="3663950"/>
          <p14:tracePt t="117160" x="2006600" y="3657600"/>
          <p14:tracePt t="117160" x="2070100" y="3657600"/>
          <p14:tracePt t="117177" x="2127250" y="3651250"/>
          <p14:tracePt t="117177" x="2254250" y="3638550"/>
          <p14:tracePt t="117194" x="2311400" y="3638550"/>
          <p14:tracePt t="117194" x="2362200" y="3632200"/>
          <p14:tracePt t="117210" x="2406650" y="3625850"/>
          <p14:tracePt t="117210" x="2451100" y="3619500"/>
          <p14:tracePt t="117227" x="2482850" y="3619500"/>
          <p14:tracePt t="117227" x="2514600" y="3613150"/>
          <p14:tracePt t="117243" x="2540000" y="3606800"/>
          <p14:tracePt t="117243" x="2571750" y="3600450"/>
          <p14:tracePt t="117262" x="2584450" y="3594100"/>
          <p14:tracePt t="117262" x="2590800" y="3594100"/>
          <p14:tracePt t="117278" x="2597150" y="3587750"/>
          <p14:tracePt t="117292" x="2597150" y="3581400"/>
          <p14:tracePt t="117309" x="2590800" y="3581400"/>
          <p14:tracePt t="117361" x="2584450" y="3575050"/>
          <p14:tracePt t="117389" x="2578100" y="3568700"/>
          <p14:tracePt t="117413" x="2571750" y="3568700"/>
          <p14:tracePt t="117429" x="2565400" y="3568700"/>
          <p14:tracePt t="117440" x="2559050" y="3575050"/>
          <p14:tracePt t="117449" x="2552700" y="3575050"/>
          <p14:tracePt t="117459" x="2546350" y="3581400"/>
          <p14:tracePt t="117459" x="2540000" y="3581400"/>
          <p14:tracePt t="117478" x="2540000" y="3587750"/>
          <p14:tracePt t="117478" x="2527300" y="3600450"/>
          <p14:tracePt t="117494" x="2520950" y="3606800"/>
          <p14:tracePt t="117509" x="2514600" y="3613150"/>
          <p14:tracePt t="117526" x="2508250" y="3619500"/>
          <p14:tracePt t="117543" x="2501900" y="3619500"/>
          <p14:tracePt t="117560" x="2495550" y="3613150"/>
          <p14:tracePt t="117576" x="2489200" y="3606800"/>
          <p14:tracePt t="117593" x="2482850" y="3606800"/>
          <p14:tracePt t="117613" x="2482850" y="3613150"/>
          <p14:tracePt t="117637" x="2476500" y="3619500"/>
          <p14:tracePt t="117653" x="2470150" y="3625850"/>
          <p14:tracePt t="117669" x="2457450" y="3632200"/>
          <p14:tracePt t="117681" x="2451100" y="3632200"/>
          <p14:tracePt t="117693" x="2444750" y="3638550"/>
          <p14:tracePt t="117693" x="2438400" y="3644900"/>
          <p14:tracePt t="117693" x="2432050" y="3644900"/>
          <p14:tracePt t="117714" x="2425700" y="3651250"/>
          <p14:tracePt t="117726" x="2419350" y="3657600"/>
          <p14:tracePt t="117726" x="2406650" y="3663950"/>
          <p14:tracePt t="117745" x="2400300" y="3670300"/>
          <p14:tracePt t="117745" x="2393950" y="3670300"/>
          <p14:tracePt t="117762" x="2387600" y="3670300"/>
          <p14:tracePt t="117762" x="2381250" y="3670300"/>
          <p14:tracePt t="117779" x="2374900" y="3657600"/>
          <p14:tracePt t="117779" x="2368550" y="3651250"/>
          <p14:tracePt t="117795" x="2368550" y="3638550"/>
          <p14:tracePt t="117795" x="2368550" y="3619500"/>
          <p14:tracePt t="117812" x="2362200" y="3600450"/>
          <p14:tracePt t="117812" x="2362200" y="3581400"/>
          <p14:tracePt t="117829" x="2362200" y="3562350"/>
          <p14:tracePt t="117829" x="2362200" y="3543300"/>
          <p14:tracePt t="117845" x="2362200" y="3524250"/>
          <p14:tracePt t="117845" x="2368550" y="3498850"/>
          <p14:tracePt t="117862" x="2368550" y="3486150"/>
          <p14:tracePt t="117862" x="2374900" y="3479800"/>
          <p14:tracePt t="117879" x="2374900" y="3467100"/>
          <p14:tracePt t="117879" x="2381250" y="3460750"/>
          <p14:tracePt t="117896" x="2387600" y="3454400"/>
          <p14:tracePt t="117896" x="2406650" y="3435350"/>
          <p14:tracePt t="117914" x="2419350" y="3422650"/>
          <p14:tracePt t="117914" x="2425700" y="3416300"/>
          <p14:tracePt t="117930" x="2444750" y="3403600"/>
          <p14:tracePt t="117930" x="2457450" y="3390900"/>
          <p14:tracePt t="117946" x="2476500" y="3378200"/>
          <p14:tracePt t="117946" x="2495550" y="3365500"/>
          <p14:tracePt t="117962" x="2514600" y="3359150"/>
          <p14:tracePt t="117962" x="2533650" y="3346450"/>
          <p14:tracePt t="117962" x="2552700" y="3333750"/>
          <p14:tracePt t="117981" x="2578100" y="3314700"/>
          <p14:tracePt t="117994" x="2609850" y="3302000"/>
          <p14:tracePt t="117994" x="2686050" y="3257550"/>
          <p14:tracePt t="118013" x="2730500" y="3238500"/>
          <p14:tracePt t="118013" x="2787650" y="3213100"/>
          <p14:tracePt t="118030" x="2844800" y="3187700"/>
          <p14:tracePt t="118030" x="2908300" y="3162300"/>
          <p14:tracePt t="118046" x="2965450" y="3130550"/>
          <p14:tracePt t="118046" x="3035300" y="3105150"/>
          <p14:tracePt t="118046" x="3098800" y="3073400"/>
          <p14:tracePt t="118065" x="3168650" y="3048000"/>
          <p14:tracePt t="118078" x="3232150" y="3022600"/>
          <p14:tracePt t="118078" x="3359150" y="2965450"/>
          <p14:tracePt t="118096" x="3422650" y="2940050"/>
          <p14:tracePt t="118096" x="3492500" y="2914650"/>
          <p14:tracePt t="118115" x="3556000" y="2889250"/>
          <p14:tracePt t="118115" x="3619500" y="2863850"/>
          <p14:tracePt t="118130" x="3683000" y="2844800"/>
          <p14:tracePt t="118130" x="3740150" y="2819400"/>
          <p14:tracePt t="118147" x="3797300" y="2800350"/>
          <p14:tracePt t="118147" x="3898900" y="2768600"/>
          <p14:tracePt t="118163" x="3943350" y="2749550"/>
          <p14:tracePt t="118163" x="3987800" y="2736850"/>
          <p14:tracePt t="118180" x="4019550" y="2730500"/>
          <p14:tracePt t="118180" x="4051300" y="2717800"/>
          <p14:tracePt t="118197" x="4076700" y="2711450"/>
          <p14:tracePt t="118197" x="4114800" y="2698750"/>
          <p14:tracePt t="118213" x="4133850" y="2698750"/>
          <p14:tracePt t="118213" x="4146550" y="2692400"/>
          <p14:tracePt t="118230" x="4159250" y="2692400"/>
          <p14:tracePt t="118230" x="4171950" y="2686050"/>
          <p14:tracePt t="118247" x="4184650" y="2686050"/>
          <p14:tracePt t="118247" x="4191000" y="2686050"/>
          <p14:tracePt t="118264" x="4197350" y="2686050"/>
          <p14:tracePt t="118264" x="4203700" y="2686050"/>
          <p14:tracePt t="118264" x="4210050" y="2686050"/>
          <p14:tracePt t="118283" x="4216400" y="2686050"/>
          <p14:tracePt t="118296" x="4222750" y="2692400"/>
          <p14:tracePt t="118313" x="4229100" y="2698750"/>
          <p14:tracePt t="118329" x="4229100" y="2705100"/>
          <p14:tracePt t="118345" x="4229100" y="2711450"/>
          <p14:tracePt t="118362" x="4222750" y="2717800"/>
          <p14:tracePt t="118389" x="4216400" y="2724150"/>
          <p14:tracePt t="118401" x="4210050" y="2730500"/>
          <p14:tracePt t="118417" x="4203700" y="2730500"/>
          <p14:tracePt t="118429" x="4197350" y="2730500"/>
          <p14:tracePt t="118429" x="4191000" y="2736850"/>
          <p14:tracePt t="118429" x="4184650" y="2736850"/>
          <p14:tracePt t="118450" x="4178300" y="2743200"/>
          <p14:tracePt t="118463" x="4171950" y="2749550"/>
          <p14:tracePt t="118463" x="4165600" y="2749550"/>
          <p14:tracePt t="118481" x="4159250" y="2755900"/>
          <p14:tracePt t="118481" x="4152900" y="2762250"/>
          <p14:tracePt t="118497" x="4146550" y="2762250"/>
          <p14:tracePt t="118497" x="4140200" y="2768600"/>
          <p14:tracePt t="118515" x="4133850" y="2768600"/>
          <p14:tracePt t="118530" x="4133850" y="2774950"/>
          <p14:tracePt t="118546" x="4127500" y="2774950"/>
          <p14:tracePt t="118563" x="4121150" y="2768600"/>
          <p14:tracePt t="118580" x="4114800" y="2768600"/>
          <p14:tracePt t="118596" x="4108450" y="2768600"/>
          <p14:tracePt t="118614" x="4102100" y="2768600"/>
          <p14:tracePt t="118630" x="4102100" y="2774950"/>
          <p14:tracePt t="118646" x="4095750" y="2768600"/>
          <p14:tracePt t="118725" x="4083050" y="2768600"/>
          <p14:tracePt t="118837" x="4076700" y="2774950"/>
          <p14:tracePt t="118853" x="4064000" y="2774950"/>
          <p14:tracePt t="118861" x="4057650" y="2774950"/>
          <p14:tracePt t="118869" x="4044950" y="2781300"/>
          <p14:tracePt t="118869" x="4038600" y="2781300"/>
          <p14:tracePt t="118882" x="4019550" y="2787650"/>
          <p14:tracePt t="118882" x="4006850" y="2794000"/>
          <p14:tracePt t="118899" x="3981450" y="2800350"/>
          <p14:tracePt t="118899" x="3962400" y="2806700"/>
          <p14:tracePt t="118915" x="3930650" y="2819400"/>
          <p14:tracePt t="118915" x="3898900" y="2825750"/>
          <p14:tracePt t="118915" x="3867150" y="2838450"/>
          <p14:tracePt t="118934" x="3829050" y="2851150"/>
          <p14:tracePt t="118934" x="3784600" y="2863850"/>
          <p14:tracePt t="118949" x="3733800" y="2882900"/>
          <p14:tracePt t="118949" x="3683000" y="2901950"/>
          <p14:tracePt t="118966" x="3632200" y="2921000"/>
          <p14:tracePt t="118966" x="3575050" y="2940050"/>
          <p14:tracePt t="118983" x="3517900" y="2959100"/>
          <p14:tracePt t="118983" x="3460750" y="2978150"/>
          <p14:tracePt t="118983" x="3403600" y="3003550"/>
          <p14:tracePt t="119002" x="3340100" y="3022600"/>
          <p14:tracePt t="119014" x="3282950" y="3041650"/>
          <p14:tracePt t="119014" x="3162300" y="3079750"/>
          <p14:tracePt t="119033" x="3105150" y="3098800"/>
          <p14:tracePt t="119033" x="3041650" y="3117850"/>
          <p14:tracePt t="119050" x="2984500" y="3136900"/>
          <p14:tracePt t="119050" x="2927350" y="3162300"/>
          <p14:tracePt t="119066" x="2870200" y="3181350"/>
          <p14:tracePt t="119066" x="2819400" y="3206750"/>
          <p14:tracePt t="119083" x="2762250" y="3225800"/>
          <p14:tracePt t="119083" x="2711450" y="3251200"/>
          <p14:tracePt t="119083" x="2667000" y="3276600"/>
          <p14:tracePt t="119103" x="2622550" y="3295650"/>
          <p14:tracePt t="119103" x="2584450" y="3321050"/>
          <p14:tracePt t="119118" x="2546350" y="3340100"/>
          <p14:tracePt t="119118" x="2514600" y="3365500"/>
          <p14:tracePt t="119133" x="2482850" y="3384550"/>
          <p14:tracePt t="119133" x="2451100" y="3403600"/>
          <p14:tracePt t="119150" x="2425700" y="3416300"/>
          <p14:tracePt t="119150" x="2400300" y="3435350"/>
          <p14:tracePt t="119166" x="2381250" y="3448050"/>
          <p14:tracePt t="119166" x="2343150" y="3479800"/>
          <p14:tracePt t="119183" x="2324100" y="3492500"/>
          <p14:tracePt t="119183" x="2311400" y="3498850"/>
          <p14:tracePt t="119200" x="2298700" y="3511550"/>
          <p14:tracePt t="119200" x="2286000" y="3517900"/>
          <p14:tracePt t="119217" x="2279650" y="3524250"/>
          <p14:tracePt t="119217" x="2260600" y="3536950"/>
          <p14:tracePt t="119234" x="2254250" y="3543300"/>
          <p14:tracePt t="119234" x="2254250" y="3549650"/>
          <p14:tracePt t="119251" x="2247900" y="3556000"/>
          <p14:tracePt t="119251" x="2247900" y="3562350"/>
          <p14:tracePt t="119267" x="2247900" y="3568700"/>
          <p14:tracePt t="119282" x="2241550" y="3575050"/>
          <p14:tracePt t="119299" x="2241550" y="3581400"/>
          <p14:tracePt t="119299" x="2241550" y="3587750"/>
          <p14:tracePt t="119318" x="2235200" y="3600450"/>
          <p14:tracePt t="119349" x="2235200" y="3606800"/>
          <p14:tracePt t="119362" x="2228850" y="3613150"/>
          <p14:tracePt t="119370" x="2228850" y="3619500"/>
          <p14:tracePt t="119386" x="2222500" y="3625850"/>
          <p14:tracePt t="119399" x="2222500" y="3632200"/>
          <p14:tracePt t="119416" x="2216150" y="3638550"/>
          <p14:tracePt t="119433" x="2209800" y="3644900"/>
          <p14:tracePt t="119449" x="2209800" y="3651250"/>
          <p14:tracePt t="119466" x="2203450" y="3657600"/>
          <p14:tracePt t="119483" x="2197100" y="3663950"/>
          <p14:tracePt t="119499" x="2190750" y="3670300"/>
          <p14:tracePt t="119521" x="2184400" y="3676650"/>
          <p14:tracePt t="119533" x="2178050" y="3683000"/>
          <p14:tracePt t="119550" x="2171700" y="3689350"/>
          <p14:tracePt t="119566" x="2159000" y="3695700"/>
          <p14:tracePt t="119589" x="2152650" y="3702050"/>
          <p14:tracePt t="119589" x="2152650" y="3708400"/>
          <p14:tracePt t="119602" x="2146300" y="3714750"/>
          <p14:tracePt t="119602" x="2139950" y="3714750"/>
          <p14:tracePt t="119619" x="2133600" y="3721100"/>
          <p14:tracePt t="119619" x="2127250" y="3727450"/>
          <p14:tracePt t="119635" x="2120900" y="3727450"/>
          <p14:tracePt t="119635" x="2114550" y="3733800"/>
          <p14:tracePt t="119635" x="2108200" y="3740150"/>
          <p14:tracePt t="119654" x="2101850" y="3740150"/>
          <p14:tracePt t="119666" x="2101850" y="3746500"/>
          <p14:tracePt t="119685" x="2089150" y="3752850"/>
          <p14:tracePt t="119685" x="2082800" y="3752850"/>
          <p14:tracePt t="119703" x="2076450" y="3759200"/>
          <p14:tracePt t="119717" x="2070100" y="3765550"/>
          <p14:tracePt t="119733" x="2063750" y="3765550"/>
          <p14:tracePt t="119750" x="2057400" y="3765550"/>
          <p14:tracePt t="119770" x="2057400" y="3759200"/>
          <p14:tracePt t="119798" x="2057400" y="3752850"/>
          <p14:tracePt t="119821" x="2057400" y="3746500"/>
          <p14:tracePt t="119857" x="2063750" y="3740150"/>
          <p14:tracePt t="119873" x="2070100" y="3733800"/>
          <p14:tracePt t="119881" x="2076450" y="3733800"/>
          <p14:tracePt t="119886" x="2082800" y="3727450"/>
          <p14:tracePt t="119886" x="2089150" y="3721100"/>
          <p14:tracePt t="119903" x="2095500" y="3714750"/>
          <p14:tracePt t="119917" x="2101850" y="3708400"/>
          <p14:tracePt t="119917" x="2108200" y="3708400"/>
          <p14:tracePt t="119936" x="2114550" y="3708400"/>
          <p14:tracePt t="119951" x="2120900" y="3702050"/>
          <p14:tracePt t="119951" x="2127250" y="3702050"/>
          <p14:tracePt t="119970" x="2120900" y="3702050"/>
          <p14:tracePt t="120037" x="2120900" y="3695700"/>
          <p14:tracePt t="120082" x="2127250" y="3689350"/>
          <p14:tracePt t="120097" x="2139950" y="3683000"/>
          <p14:tracePt t="120113" x="2146300" y="3676650"/>
          <p14:tracePt t="120129" x="2152650" y="3670300"/>
          <p14:tracePt t="120141" x="2159000" y="3663950"/>
          <p14:tracePt t="120152" x="2165350" y="3663950"/>
          <p14:tracePt t="120152" x="2171700" y="3663950"/>
          <p14:tracePt t="120170" x="2178050" y="3657600"/>
          <p14:tracePt t="120170" x="2184400" y="3657600"/>
          <p14:tracePt t="120187" x="2197100" y="3657600"/>
          <p14:tracePt t="120187" x="2216150" y="3663950"/>
          <p14:tracePt t="120204" x="2222500" y="3663950"/>
          <p14:tracePt t="120204" x="2235200" y="3670300"/>
          <p14:tracePt t="120220" x="2241550" y="3670300"/>
          <p14:tracePt t="120220" x="2247900" y="3670300"/>
          <p14:tracePt t="120236" x="2260600" y="3670300"/>
          <p14:tracePt t="120236" x="2273300" y="3676650"/>
          <p14:tracePt t="120254" x="2279650" y="3683000"/>
          <p14:tracePt t="120254" x="2286000" y="3689350"/>
          <p14:tracePt t="120270" x="2298700" y="3695700"/>
          <p14:tracePt t="120286" x="2305050" y="3702050"/>
          <p14:tracePt t="120286" x="2305050" y="3708400"/>
          <p14:tracePt t="120304" x="2311400" y="3714750"/>
          <p14:tracePt t="120304" x="2317750" y="3714750"/>
          <p14:tracePt t="120322" x="2317750" y="3727450"/>
          <p14:tracePt t="120336" x="2324100" y="3733800"/>
          <p14:tracePt t="120353" x="2330450" y="3740150"/>
          <p14:tracePt t="120369" x="2324100" y="3746500"/>
          <p14:tracePt t="120385" x="2317750" y="3752850"/>
          <p14:tracePt t="120406" x="2311400" y="3752850"/>
          <p14:tracePt t="120441" x="2317750" y="3752850"/>
          <p14:tracePt t="120534" x="2324100" y="3752850"/>
          <p14:tracePt t="120585" x="2324100" y="3759200"/>
          <p14:tracePt t="120614" x="2317750" y="3765550"/>
          <p14:tracePt t="120645" x="2317750" y="3771900"/>
          <p14:tracePt t="120689" x="2317750" y="3778250"/>
          <p14:tracePt t="120705" x="2324100" y="3784600"/>
          <p14:tracePt t="120722" x="2330450" y="3790950"/>
          <p14:tracePt t="120734" x="2336800" y="3790950"/>
          <p14:tracePt t="120757" x="2330450" y="3797300"/>
          <p14:tracePt t="120841" x="2330450" y="3803650"/>
          <p14:tracePt t="120861" x="2324100" y="3810000"/>
          <p14:tracePt t="120877" x="2330450" y="3810000"/>
          <p14:tracePt t="121014" x="2336800" y="3816350"/>
          <p14:tracePt t="121041" x="2343150" y="3810000"/>
          <p14:tracePt t="121289" x="2343150" y="3803650"/>
          <p14:tracePt t="121478" x="2336800" y="3803650"/>
          <p14:tracePt t="121589" x="2343150" y="3797300"/>
          <p14:tracePt t="121769" x="2349500" y="3803650"/>
          <p14:tracePt t="121786" x="2355850" y="3810000"/>
          <p14:tracePt t="121802" x="2362200" y="3816350"/>
          <p14:tracePt t="121813" x="2355850" y="3816350"/>
          <p14:tracePt t="121838" x="2349500" y="3816350"/>
          <p14:tracePt t="121854" x="2343150" y="3816350"/>
          <p14:tracePt t="121862" x="2336800" y="3810000"/>
          <p14:tracePt t="121862" x="2330450" y="3810000"/>
          <p14:tracePt t="121876" x="2324100" y="3810000"/>
          <p14:tracePt t="121876" x="2317750" y="3803650"/>
          <p14:tracePt t="121893" x="2311400" y="3810000"/>
          <p14:tracePt t="121908" x="2305050" y="3810000"/>
          <p14:tracePt t="121924" x="2305050" y="3816350"/>
          <p14:tracePt t="121942" x="2311400" y="3816350"/>
          <p14:tracePt t="122002" x="2311400" y="3810000"/>
          <p14:tracePt t="122030" x="2311400" y="3803650"/>
          <p14:tracePt t="122035" x="2311400" y="3810000"/>
          <p14:tracePt t="122086" x="2305050" y="3816350"/>
          <p14:tracePt t="122113" x="2311400" y="3810000"/>
          <p14:tracePt t="122206" x="2317750" y="3810000"/>
          <p14:tracePt t="122222" x="2324100" y="3810000"/>
          <p14:tracePt t="122234" x="2330450" y="3816350"/>
          <p14:tracePt t="122250" x="2336800" y="3816350"/>
          <p14:tracePt t="122266" x="2336800" y="3822700"/>
          <p14:tracePt t="122286" x="2330450" y="3822700"/>
          <p14:tracePt t="122318" x="2324100" y="3822700"/>
          <p14:tracePt t="122334" x="2317750" y="3822700"/>
          <p14:tracePt t="122350" x="2311400" y="3816350"/>
          <p14:tracePt t="122362" x="2305050" y="3822700"/>
          <p14:tracePt t="122378" x="2298700" y="3829050"/>
          <p14:tracePt t="122402" x="2298700" y="3822700"/>
          <p14:tracePt t="122474" x="2305050" y="3816350"/>
          <p14:tracePt t="122534" x="2305050" y="3822700"/>
          <p14:tracePt t="122586" x="2311400" y="3829050"/>
          <p14:tracePt t="122693" x="2317750" y="3822700"/>
          <p14:tracePt t="122714" x="2317750" y="3829050"/>
          <p14:tracePt t="122730" x="2324100" y="3835400"/>
          <p14:tracePt t="122754" x="2324100" y="3841750"/>
          <p14:tracePt t="122766" x="2324100" y="3848100"/>
          <p14:tracePt t="122774" x="2317750" y="3854450"/>
          <p14:tracePt t="122790" x="2317750" y="3860800"/>
          <p14:tracePt t="122806" x="2317750" y="3867150"/>
          <p14:tracePt t="122822" x="2311400" y="3873500"/>
          <p14:tracePt t="122858" x="2311400" y="3879850"/>
          <p14:tracePt t="122882" x="2317750" y="3879850"/>
          <p14:tracePt t="122910" x="2324100" y="3873500"/>
          <p14:tracePt t="122934" x="2330450" y="3873500"/>
          <p14:tracePt t="122970" x="2330450" y="3867150"/>
          <p14:tracePt t="123002" x="2336800" y="3860800"/>
          <p14:tracePt t="123114" x="2336800" y="3854450"/>
          <p14:tracePt t="123159" x="2330450" y="3854450"/>
          <p14:tracePt t="123210" x="2330450" y="3860800"/>
          <p14:tracePt t="123261" x="2330450" y="3854450"/>
          <p14:tracePt t="123365" x="2336800" y="3848100"/>
          <p14:tracePt t="123494" x="2343150" y="3848100"/>
          <p14:tracePt t="123534" x="2343150" y="3841750"/>
          <p14:tracePt t="123562" x="2343150" y="3835400"/>
          <p14:tracePt t="123594" x="2336800" y="3835400"/>
          <p14:tracePt t="123646" x="2330450" y="3841750"/>
          <p14:tracePt t="123758" x="2336800" y="3835400"/>
          <p14:tracePt t="123810" x="2330450" y="3841750"/>
          <p14:tracePt t="123938" x="2324100" y="3841750"/>
          <p14:tracePt t="123990" x="2324100" y="3848100"/>
          <p14:tracePt t="124042" x="2330450" y="3841750"/>
          <p14:tracePt t="124375" x="2324100" y="3848100"/>
          <p14:tracePt t="124427" x="2324100" y="3841750"/>
          <p14:tracePt t="124634" x="2330450" y="3848100"/>
          <p14:tracePt t="124711" x="2324100" y="3848100"/>
          <p14:tracePt t="124754" x="2324100" y="3854450"/>
          <p14:tracePt t="124779" x="2324100" y="3848100"/>
          <p14:tracePt t="124863" x="2324100" y="3854450"/>
          <p14:tracePt t="124987" x="2317750" y="3854450"/>
          <p14:tracePt t="125042" x="2317750" y="3860800"/>
          <p14:tracePt t="125147" x="2317750" y="3867150"/>
          <p14:tracePt t="125215" x="2311400" y="3867150"/>
          <p14:tracePt t="125250" x="2311400" y="3873500"/>
          <p14:tracePt t="125318" x="2305050" y="3873500"/>
          <p14:tracePt t="125439" x="2298700" y="3879850"/>
          <p14:tracePt t="125498" x="2292350" y="3873500"/>
          <p14:tracePt t="125586" x="2286000" y="3867150"/>
          <p14:tracePt t="125695" x="2279650" y="3873500"/>
          <p14:tracePt t="125731" x="2279650" y="3879850"/>
          <p14:tracePt t="125754" x="2273300" y="3879850"/>
          <p14:tracePt t="125775" x="2266950" y="3879850"/>
          <p14:tracePt t="125815" x="2266950" y="3886200"/>
          <p14:tracePt t="125895" x="2273300" y="3886200"/>
          <p14:tracePt t="125971" x="2279650" y="3886200"/>
          <p14:tracePt t="125995" x="2286000" y="3886200"/>
          <p14:tracePt t="126007" x="2292350" y="3886200"/>
          <p14:tracePt t="126023" x="2298700" y="3892550"/>
          <p14:tracePt t="126047" x="2298700" y="3886200"/>
          <p14:tracePt t="126287" x="2305050" y="3879850"/>
          <p14:tracePt t="126331" x="2311400" y="3879850"/>
          <p14:tracePt t="126375" x="2317750" y="3879850"/>
          <p14:tracePt t="126391" x="2324100" y="3873500"/>
          <p14:tracePt t="126407" x="2330450" y="3873500"/>
          <p14:tracePt t="126422" x="2336800" y="3873500"/>
          <p14:tracePt t="126428" x="2343150" y="3867150"/>
          <p14:tracePt t="126440" x="2349500" y="3867150"/>
          <p14:tracePt t="126440" x="2362200" y="3867150"/>
          <p14:tracePt t="126460" x="2368550" y="3867150"/>
          <p14:tracePt t="126460" x="2374900" y="3867150"/>
          <p14:tracePt t="126476" x="2381250" y="3873500"/>
          <p14:tracePt t="126476" x="2387600" y="3873500"/>
          <p14:tracePt t="126492" x="2393950" y="3873500"/>
          <p14:tracePt t="126492" x="2406650" y="3873500"/>
          <p14:tracePt t="126509" x="2413000" y="3873500"/>
          <p14:tracePt t="126509" x="2419350" y="3879850"/>
          <p14:tracePt t="126509" x="2425700" y="3879850"/>
          <p14:tracePt t="126528" x="2432050" y="3879850"/>
          <p14:tracePt t="126540" x="2438400" y="3879850"/>
          <p14:tracePt t="126540" x="2444750" y="3886200"/>
          <p14:tracePt t="126559" x="2451100" y="3886200"/>
          <p14:tracePt t="126574" x="2457450" y="3886200"/>
          <p14:tracePt t="126595" x="2463800" y="3886200"/>
          <p14:tracePt t="126615" x="2463800" y="3879850"/>
          <p14:tracePt t="126675" x="2463800" y="3873500"/>
          <p14:tracePt t="126707" x="2470150" y="3873500"/>
          <p14:tracePt t="126723" x="2470150" y="3867150"/>
          <p14:tracePt t="126735" x="2476500" y="3867150"/>
          <p14:tracePt t="126751" x="2489200" y="3860800"/>
          <p14:tracePt t="126767" x="2495550" y="3854450"/>
          <p14:tracePt t="126783" x="2501900" y="3854450"/>
          <p14:tracePt t="126791" x="2508250" y="3854450"/>
          <p14:tracePt t="126808" x="2514600" y="3854450"/>
          <p14:tracePt t="126808" x="2527300" y="3854450"/>
          <p14:tracePt t="126828" x="2540000" y="3854450"/>
          <p14:tracePt t="126828" x="2552700" y="3854450"/>
          <p14:tracePt t="126844" x="2565400" y="3848100"/>
          <p14:tracePt t="126844" x="2578100" y="3841750"/>
          <p14:tracePt t="126860" x="2597150" y="3841750"/>
          <p14:tracePt t="126860" x="2609850" y="3835400"/>
          <p14:tracePt t="126877" x="2628900" y="3835400"/>
          <p14:tracePt t="126877" x="2641600" y="3829050"/>
          <p14:tracePt t="126877" x="2654300" y="3829050"/>
          <p14:tracePt t="126896" x="2673350" y="3822700"/>
          <p14:tracePt t="126896" x="2686050" y="3822700"/>
          <p14:tracePt t="126911" x="2705100" y="3822700"/>
          <p14:tracePt t="126911" x="2724150" y="3822700"/>
          <p14:tracePt t="126927" x="2736850" y="3822700"/>
          <p14:tracePt t="126927" x="2749550" y="3822700"/>
          <p14:tracePt t="126944" x="2768600" y="3822700"/>
          <p14:tracePt t="126944" x="2781300" y="3829050"/>
          <p14:tracePt t="126960" x="2800350" y="3829050"/>
          <p14:tracePt t="126960" x="2819400" y="3835400"/>
          <p14:tracePt t="126977" x="2832100" y="3835400"/>
          <p14:tracePt t="126977" x="2844800" y="3835400"/>
          <p14:tracePt t="126994" x="2851150" y="3835400"/>
          <p14:tracePt t="126994" x="2857500" y="3835400"/>
          <p14:tracePt t="127011" x="2863850" y="3835400"/>
          <p14:tracePt t="127011" x="2870200" y="3841750"/>
          <p14:tracePt t="127027" x="2876550" y="3848100"/>
          <p14:tracePt t="127043" x="2882900" y="3854450"/>
          <p14:tracePt t="127059" x="2889250" y="3860800"/>
          <p14:tracePt t="127059" x="2889250" y="3873500"/>
          <p14:tracePt t="127078" x="2895600" y="3879850"/>
          <p14:tracePt t="127078" x="2901950" y="3892550"/>
          <p14:tracePt t="127078" x="2908300" y="3911600"/>
          <p14:tracePt t="127097" x="2914650" y="3930650"/>
          <p14:tracePt t="127097" x="2927350" y="3949700"/>
          <p14:tracePt t="127112" x="2940050" y="3968750"/>
          <p14:tracePt t="127112" x="2952750" y="3981450"/>
          <p14:tracePt t="127128" x="2965450" y="4000500"/>
          <p14:tracePt t="127128" x="2978150" y="4019550"/>
          <p14:tracePt t="127144" x="2990850" y="4032250"/>
          <p14:tracePt t="127144" x="3003550" y="4044950"/>
          <p14:tracePt t="127144" x="3016250" y="4057650"/>
          <p14:tracePt t="127164" x="3028950" y="4070350"/>
          <p14:tracePt t="127176" x="3041650" y="4076700"/>
          <p14:tracePt t="127176" x="3067050" y="4102100"/>
          <p14:tracePt t="127197" x="3079750" y="4114800"/>
          <p14:tracePt t="127197" x="3098800" y="4121150"/>
          <p14:tracePt t="127211" x="3111500" y="4133850"/>
          <p14:tracePt t="127211" x="3124200" y="4140200"/>
          <p14:tracePt t="127211" x="3143250" y="4152900"/>
          <p14:tracePt t="127231" x="3155950" y="4159250"/>
          <p14:tracePt t="127243" x="3175000" y="4165600"/>
          <p14:tracePt t="127243" x="3187700" y="4171950"/>
          <p14:tracePt t="127243" x="3206750" y="4171950"/>
          <p14:tracePt t="127264" x="3225800" y="4178300"/>
          <p14:tracePt t="127264" x="3244850" y="4178300"/>
          <p14:tracePt t="127278" x="3263900" y="4178300"/>
          <p14:tracePt t="127278" x="3282950" y="4178300"/>
          <p14:tracePt t="127295" x="3302000" y="4184650"/>
          <p14:tracePt t="127295" x="3321050" y="4184650"/>
          <p14:tracePt t="127311" x="3340100" y="4191000"/>
          <p14:tracePt t="127311" x="3390900" y="4203700"/>
          <p14:tracePt t="127329" x="3416300" y="4216400"/>
          <p14:tracePt t="127329" x="3441700" y="4229100"/>
          <p14:tracePt t="127345" x="3473450" y="4235450"/>
          <p14:tracePt t="127345" x="3511550" y="4241800"/>
          <p14:tracePt t="127362" x="3543300" y="4254500"/>
          <p14:tracePt t="127362" x="3581400" y="4260850"/>
          <p14:tracePt t="127379" x="3619500" y="4260850"/>
          <p14:tracePt t="127379" x="3702050" y="4279900"/>
          <p14:tracePt t="127396" x="3746500" y="4286250"/>
          <p14:tracePt t="127396" x="3790950" y="4292600"/>
          <p14:tracePt t="127412" x="3835400" y="4305300"/>
          <p14:tracePt t="127412" x="3879850" y="4311650"/>
          <p14:tracePt t="127430" x="3924300" y="4324350"/>
          <p14:tracePt t="127430" x="3968750" y="4337050"/>
          <p14:tracePt t="127430" x="4013200" y="4343400"/>
          <p14:tracePt t="127448" x="4057650" y="4349750"/>
          <p14:tracePt t="127460" x="4102100" y="4362450"/>
          <p14:tracePt t="127460" x="4171950" y="4368800"/>
          <p14:tracePt t="127480" x="4203700" y="4375150"/>
          <p14:tracePt t="127480" x="4235450" y="4381500"/>
          <p14:tracePt t="127496" x="4254500" y="4381500"/>
          <p14:tracePt t="127496" x="4273550" y="4381500"/>
          <p14:tracePt t="127513" x="4286250" y="4381500"/>
          <p14:tracePt t="127513" x="4298950" y="4387850"/>
          <p14:tracePt t="127531" x="4298950" y="4394200"/>
          <p14:tracePt t="127548" x="4292600" y="4400550"/>
          <p14:tracePt t="127561" x="4279900" y="4400550"/>
          <p14:tracePt t="127561" x="4254500" y="4406900"/>
          <p14:tracePt t="127580" x="4241800" y="4406900"/>
          <p14:tracePt t="127580" x="4222750" y="4413250"/>
          <p14:tracePt t="127596" x="4210050" y="4413250"/>
          <p14:tracePt t="127596" x="4191000" y="4413250"/>
          <p14:tracePt t="127596" x="4171950" y="4413250"/>
          <p14:tracePt t="127616" x="4152900" y="4413250"/>
          <p14:tracePt t="127616" x="4133850" y="4413250"/>
          <p14:tracePt t="127631" x="4114800" y="4406900"/>
          <p14:tracePt t="127631" x="4089400" y="4406900"/>
          <p14:tracePt t="127646" x="4070350" y="4400550"/>
          <p14:tracePt t="127646" x="4051300" y="4394200"/>
          <p14:tracePt t="127663" x="4032250" y="4387850"/>
          <p14:tracePt t="127663" x="4013200" y="4381500"/>
          <p14:tracePt t="127680" x="3994150" y="4375150"/>
          <p14:tracePt t="127680" x="3949700" y="4362450"/>
          <p14:tracePt t="127696" x="3924300" y="4349750"/>
          <p14:tracePt t="127696" x="3898900" y="4343400"/>
          <p14:tracePt t="127713" x="3873500" y="4337050"/>
          <p14:tracePt t="127713" x="3848100" y="4330700"/>
          <p14:tracePt t="127730" x="3822700" y="4318000"/>
          <p14:tracePt t="127730" x="3765550" y="4305300"/>
          <p14:tracePt t="127748" x="3733800" y="4298950"/>
          <p14:tracePt t="127748" x="3702050" y="4286250"/>
          <p14:tracePt t="127764" x="3670300" y="4279900"/>
          <p14:tracePt t="127764" x="3638550" y="4273550"/>
          <p14:tracePt t="127781" x="3606800" y="4260850"/>
          <p14:tracePt t="127781" x="3575050" y="4254500"/>
          <p14:tracePt t="127797" x="3543300" y="4248150"/>
          <p14:tracePt t="127797" x="3517900" y="4235450"/>
          <p14:tracePt t="127797" x="3486150" y="4229100"/>
          <p14:tracePt t="127815" x="3460750" y="4222750"/>
          <p14:tracePt t="127828" x="3435350" y="4216400"/>
          <p14:tracePt t="127828" x="3409950" y="4210050"/>
          <p14:tracePt t="127848" x="3371850" y="4197350"/>
          <p14:tracePt t="127848" x="3352800" y="4191000"/>
          <p14:tracePt t="127864" x="3333750" y="4184650"/>
          <p14:tracePt t="127864" x="3314700" y="4178300"/>
          <p14:tracePt t="127880" x="3302000" y="4171950"/>
          <p14:tracePt t="127880" x="3282950" y="4171950"/>
          <p14:tracePt t="127897" x="3270250" y="4165600"/>
          <p14:tracePt t="127897" x="3263900" y="4159250"/>
          <p14:tracePt t="127897" x="3251200" y="4152900"/>
          <p14:tracePt t="127916" x="3244850" y="4152900"/>
          <p14:tracePt t="127916" x="3238500" y="4146550"/>
          <p14:tracePt t="127930" x="3232150" y="4140200"/>
          <p14:tracePt t="127930" x="3225800" y="4133850"/>
          <p14:tracePt t="127947" x="3219450" y="4127500"/>
          <p14:tracePt t="127947" x="3219450" y="4121150"/>
          <p14:tracePt t="127964" x="3213100" y="4114800"/>
          <p14:tracePt t="127964" x="3206750" y="4108450"/>
          <p14:tracePt t="127980" x="3200400" y="4102100"/>
          <p14:tracePt t="127980" x="3187700" y="4095750"/>
          <p14:tracePt t="127998" x="3187700" y="4089400"/>
          <p14:tracePt t="127998" x="3181350" y="4089400"/>
          <p14:tracePt t="128015" x="3175000" y="4083050"/>
          <p14:tracePt t="128015" x="3168650" y="4083050"/>
          <p14:tracePt t="128031" x="3162300" y="4076700"/>
          <p14:tracePt t="128047" x="3155950" y="4076700"/>
          <p14:tracePt t="128063" x="3149600" y="4070350"/>
          <p14:tracePt t="128087" x="3149600" y="4064000"/>
          <p14:tracePt t="128103" x="3155950" y="4057650"/>
          <p14:tracePt t="128116" x="3162300" y="4051300"/>
          <p14:tracePt t="128132" x="3162300" y="4038600"/>
          <p14:tracePt t="128148" x="3175000" y="4032250"/>
          <p14:tracePt t="128164" x="3181350" y="4025900"/>
          <p14:tracePt t="128179" x="3187700" y="4025900"/>
          <p14:tracePt t="128179" x="3194050" y="4025900"/>
          <p14:tracePt t="128179" x="3200400" y="4025900"/>
          <p14:tracePt t="128201" x="3206750" y="4025900"/>
          <p14:tracePt t="128213" x="3213100" y="4025900"/>
          <p14:tracePt t="128213" x="3225800" y="4025900"/>
          <p14:tracePt t="128231" x="3238500" y="4025900"/>
          <p14:tracePt t="128231" x="3251200" y="4025900"/>
          <p14:tracePt t="128249" x="3257550" y="4025900"/>
          <p14:tracePt t="128249" x="3276600" y="4025900"/>
          <p14:tracePt t="128265" x="3289300" y="4025900"/>
          <p14:tracePt t="128265" x="3302000" y="4025900"/>
          <p14:tracePt t="128265" x="3321050" y="4019550"/>
          <p14:tracePt t="128284" x="3333750" y="4013200"/>
          <p14:tracePt t="128284" x="3352800" y="4013200"/>
          <p14:tracePt t="128299" x="3371850" y="4006850"/>
          <p14:tracePt t="128299" x="3390900" y="4000500"/>
          <p14:tracePt t="128315" x="3403600" y="4000500"/>
          <p14:tracePt t="128315" x="3422650" y="3994150"/>
          <p14:tracePt t="128332" x="3441700" y="3987800"/>
          <p14:tracePt t="128332" x="3479800" y="3981450"/>
          <p14:tracePt t="128349" x="3492500" y="3981450"/>
          <p14:tracePt t="128349" x="3505200" y="3975100"/>
          <p14:tracePt t="128366" x="3517900" y="3975100"/>
          <p14:tracePt t="128366" x="3530600" y="3975100"/>
          <p14:tracePt t="128382" x="3543300" y="3975100"/>
          <p14:tracePt t="128382" x="3549650" y="3975100"/>
          <p14:tracePt t="128399" x="3556000" y="3975100"/>
          <p14:tracePt t="128414" x="3543300" y="3981450"/>
          <p14:tracePt t="128463" x="3530600" y="3987800"/>
          <p14:tracePt t="128483" x="3524250" y="3987800"/>
          <p14:tracePt t="128491" x="3517900" y="3994150"/>
          <p14:tracePt t="128507" x="3511550" y="3994150"/>
          <p14:tracePt t="128523" x="3505200" y="3994150"/>
          <p14:tracePt t="128535" x="3498850" y="3994150"/>
          <p14:tracePt t="128559" x="3492500" y="4000500"/>
          <p14:tracePt t="128655" x="3492500" y="4006850"/>
          <p14:tracePt t="128695" x="3486150" y="4006850"/>
          <p14:tracePt t="128775" x="3479800" y="4013200"/>
          <p14:tracePt t="128791" x="3473450" y="4013200"/>
          <p14:tracePt t="128799" x="3467100" y="4013200"/>
          <p14:tracePt t="128807" x="3460750" y="4019550"/>
          <p14:tracePt t="128816" x="3448050" y="4019550"/>
          <p14:tracePt t="128816" x="3435350" y="4019550"/>
          <p14:tracePt t="128816" x="3422650" y="4025900"/>
          <p14:tracePt t="128836" x="3409950" y="4025900"/>
          <p14:tracePt t="128848" x="3390900" y="4032250"/>
          <p14:tracePt t="128848" x="3359150" y="4038600"/>
          <p14:tracePt t="128868" x="3340100" y="4038600"/>
          <p14:tracePt t="128868" x="3327400" y="4044950"/>
          <p14:tracePt t="128884" x="3308350" y="4051300"/>
          <p14:tracePt t="128884" x="3289300" y="4051300"/>
          <p14:tracePt t="128901" x="3270250" y="4057650"/>
          <p14:tracePt t="128901" x="3257550" y="4057650"/>
          <p14:tracePt t="128917" x="3238500" y="4064000"/>
          <p14:tracePt t="128917" x="3225800" y="4064000"/>
          <p14:tracePt t="128917" x="3213100" y="4064000"/>
          <p14:tracePt t="128936" x="3206750" y="4070350"/>
          <p14:tracePt t="128936" x="3194050" y="4070350"/>
          <p14:tracePt t="128951" x="3187700" y="4070350"/>
          <p14:tracePt t="128966" x="3181350" y="4064000"/>
          <p14:tracePt t="128982" x="3181350" y="4057650"/>
          <p14:tracePt t="129004" x="3194050" y="4057650"/>
          <p14:tracePt t="129016" x="3200400" y="4057650"/>
          <p14:tracePt t="129016" x="3206750" y="4051300"/>
          <p14:tracePt t="129035" x="3219450" y="4051300"/>
          <p14:tracePt t="129035" x="3232150" y="4051300"/>
          <p14:tracePt t="129052" x="3244850" y="4051300"/>
          <p14:tracePt t="129052" x="3282950" y="4051300"/>
          <p14:tracePt t="129068" x="3302000" y="4044950"/>
          <p14:tracePt t="129068" x="3321050" y="4044950"/>
          <p14:tracePt t="129084" x="3340100" y="4044950"/>
          <p14:tracePt t="129084" x="3365500" y="4051300"/>
          <p14:tracePt t="129101" x="3390900" y="4051300"/>
          <p14:tracePt t="129101" x="3416300" y="4057650"/>
          <p14:tracePt t="129119" x="3448050" y="4057650"/>
          <p14:tracePt t="129119" x="3479800" y="4064000"/>
          <p14:tracePt t="129119" x="3511550" y="4076700"/>
          <p14:tracePt t="129137" x="3543300" y="4083050"/>
          <p14:tracePt t="129137" x="3581400" y="4089400"/>
          <p14:tracePt t="129152" x="3613150" y="4095750"/>
          <p14:tracePt t="129152" x="3651250" y="4108450"/>
          <p14:tracePt t="129169" x="3689350" y="4108450"/>
          <p14:tracePt t="129169" x="3721100" y="4114800"/>
          <p14:tracePt t="129185" x="3752850" y="4114800"/>
          <p14:tracePt t="129185" x="3790950" y="4121150"/>
          <p14:tracePt t="129185" x="3822700" y="4121150"/>
          <p14:tracePt t="129204" x="3854450" y="4121150"/>
          <p14:tracePt t="129216" x="3879850" y="4121150"/>
          <p14:tracePt t="129216" x="3937000" y="4121150"/>
          <p14:tracePt t="129237" x="3962400" y="4114800"/>
          <p14:tracePt t="129237" x="3987800" y="4114800"/>
          <p14:tracePt t="129252" x="4013200" y="4114800"/>
          <p14:tracePt t="129252" x="4038600" y="4114800"/>
          <p14:tracePt t="129268" x="4064000" y="4108450"/>
          <p14:tracePt t="129268" x="4083050" y="4108450"/>
          <p14:tracePt t="129268" x="4108450" y="4108450"/>
          <p14:tracePt t="129288" x="4133850" y="4102100"/>
          <p14:tracePt t="129300" x="4152900" y="4102100"/>
          <p14:tracePt t="129300" x="4191000" y="4102100"/>
          <p14:tracePt t="129319" x="4203700" y="4095750"/>
          <p14:tracePt t="129319" x="4222750" y="4095750"/>
          <p14:tracePt t="129335" x="4235450" y="4095750"/>
          <p14:tracePt t="129335" x="4241800" y="4095750"/>
          <p14:tracePt t="129353" x="4254500" y="4095750"/>
          <p14:tracePt t="129353" x="4267200" y="4095750"/>
          <p14:tracePt t="129369" x="4273550" y="4095750"/>
          <p14:tracePt t="129384" x="4273550" y="4102100"/>
          <p14:tracePt t="129400" x="4267200" y="4108450"/>
          <p14:tracePt t="129424" x="4260850" y="4114800"/>
          <p14:tracePt t="129436" x="4254500" y="4121150"/>
          <p14:tracePt t="129452" x="4248150" y="4121150"/>
          <p14:tracePt t="129452" x="4241800" y="4127500"/>
          <p14:tracePt t="129469" x="4235450" y="4127500"/>
          <p14:tracePt t="129469" x="4229100" y="4133850"/>
          <p14:tracePt t="129485" x="4222750" y="4133850"/>
          <p14:tracePt t="129501" x="4216400" y="4140200"/>
          <p14:tracePt t="129501" x="4210050" y="4140200"/>
          <p14:tracePt t="129521" x="4203700" y="4146550"/>
          <p14:tracePt t="129535" x="4197350" y="4152900"/>
          <p14:tracePt t="129551" x="4184650" y="4152900"/>
          <p14:tracePt t="129551" x="4178300" y="4159250"/>
          <p14:tracePt t="129571" x="4171950" y="4159250"/>
          <p14:tracePt t="129584" x="4159250" y="4159250"/>
          <p14:tracePt t="129584" x="4152900" y="4165600"/>
          <p14:tracePt t="129584" x="4146550" y="4165600"/>
          <p14:tracePt t="129605" x="4133850" y="4165600"/>
          <p14:tracePt t="129605" x="4121150" y="4171950"/>
          <p14:tracePt t="129621" x="4108450" y="4171950"/>
          <p14:tracePt t="129621" x="4089400" y="4171950"/>
          <p14:tracePt t="129637" x="4070350" y="4178300"/>
          <p14:tracePt t="129637" x="4051300" y="4178300"/>
          <p14:tracePt t="129653" x="4032250" y="4184650"/>
          <p14:tracePt t="129653" x="3987800" y="4184650"/>
          <p14:tracePt t="129670" x="3968750" y="4191000"/>
          <p14:tracePt t="129670" x="3943350" y="4191000"/>
          <p14:tracePt t="129687" x="3911600" y="4191000"/>
          <p14:tracePt t="129687" x="3886200" y="4197350"/>
          <p14:tracePt t="129703" x="3854450" y="4197350"/>
          <p14:tracePt t="129703" x="3829050" y="4197350"/>
          <p14:tracePt t="129720" x="3797300" y="4197350"/>
          <p14:tracePt t="129720" x="3740150" y="4197350"/>
          <p14:tracePt t="129737" x="3708400" y="4197350"/>
          <p14:tracePt t="129737" x="3676650" y="4197350"/>
          <p14:tracePt t="129754" x="3651250" y="4197350"/>
          <p14:tracePt t="129754" x="3625850" y="4197350"/>
          <p14:tracePt t="129770" x="3600450" y="4191000"/>
          <p14:tracePt t="129770" x="3556000" y="4191000"/>
          <p14:tracePt t="129789" x="3530600" y="4191000"/>
          <p14:tracePt t="129789" x="3511550" y="4191000"/>
          <p14:tracePt t="129805" x="3498850" y="4191000"/>
          <p14:tracePt t="129805" x="3479800" y="4191000"/>
          <p14:tracePt t="129820" x="3467100" y="4191000"/>
          <p14:tracePt t="129820" x="3454400" y="4191000"/>
          <p14:tracePt t="129837" x="3448050" y="4184650"/>
          <p14:tracePt t="129837" x="3435350" y="4184650"/>
          <p14:tracePt t="129837" x="3429000" y="4184650"/>
          <p14:tracePt t="129856" x="3422650" y="4184650"/>
          <p14:tracePt t="129869" x="3416300" y="4184650"/>
          <p14:tracePt t="129869" x="3409950" y="4178300"/>
          <p14:tracePt t="129888" x="3403600" y="4178300"/>
          <p14:tracePt t="129888" x="3397250" y="4171950"/>
          <p14:tracePt t="129905" x="3403600" y="4165600"/>
          <p14:tracePt t="129948" x="3403600" y="4159250"/>
          <p14:tracePt t="129963" x="3416300" y="4159250"/>
          <p14:tracePt t="129975" x="3422650" y="4159250"/>
          <p14:tracePt t="129992" x="3429000" y="4159250"/>
          <p14:tracePt t="130002" x="3435350" y="4159250"/>
          <p14:tracePt t="130019" x="3441700" y="4159250"/>
          <p14:tracePt t="130019" x="3460750" y="4159250"/>
          <p14:tracePt t="130038" x="3473450" y="4159250"/>
          <p14:tracePt t="130038" x="3486150" y="4165600"/>
          <p14:tracePt t="130055" x="3498850" y="4165600"/>
          <p14:tracePt t="130055" x="3517900" y="4171950"/>
          <p14:tracePt t="130072" x="3536950" y="4178300"/>
          <p14:tracePt t="130072" x="3575050" y="4191000"/>
          <p14:tracePt t="130088" x="3600450" y="4191000"/>
          <p14:tracePt t="130088" x="3619500" y="4197350"/>
          <p14:tracePt t="130105" x="3644900" y="4203700"/>
          <p14:tracePt t="130105" x="3663950" y="4203700"/>
          <p14:tracePt t="130122" x="3683000" y="4210050"/>
          <p14:tracePt t="130122" x="3702050" y="4210050"/>
          <p14:tracePt t="130138" x="3721100" y="4210050"/>
          <p14:tracePt t="130138" x="3733800" y="4210050"/>
          <p14:tracePt t="130138" x="3752850" y="4216400"/>
          <p14:tracePt t="130158" x="3765550" y="4216400"/>
          <p14:tracePt t="130158" x="3778250" y="4216400"/>
          <p14:tracePt t="130172" x="3784600" y="4210050"/>
          <p14:tracePt t="130172" x="3797300" y="4210050"/>
          <p14:tracePt t="130189" x="3803650" y="4210050"/>
          <p14:tracePt t="130189" x="3810000" y="4210050"/>
          <p14:tracePt t="130205" x="3797300" y="4216400"/>
          <p14:tracePt t="130240" x="3790950" y="4216400"/>
          <p14:tracePt t="130248" x="3784600" y="4222750"/>
          <p14:tracePt t="130256" x="3778250" y="4222750"/>
          <p14:tracePt t="130256" x="3771900" y="4229100"/>
          <p14:tracePt t="130272" x="3765550" y="4229100"/>
          <p14:tracePt t="130272" x="3752850" y="4235450"/>
          <p14:tracePt t="130289" x="3746500" y="4235450"/>
          <p14:tracePt t="130289" x="3740150" y="4235450"/>
          <p14:tracePt t="130305" x="3733800" y="4241800"/>
          <p14:tracePt t="130305" x="3727450" y="4241800"/>
          <p14:tracePt t="130305" x="3721100" y="4241800"/>
          <p14:tracePt t="130325" x="3714750" y="4241800"/>
          <p14:tracePt t="130337" x="3708400" y="4235450"/>
          <p14:tracePt t="130444" x="3702050" y="4235450"/>
          <p14:tracePt t="130471" x="3695700" y="4235450"/>
          <p14:tracePt t="130487" x="3689350" y="4229100"/>
          <p14:tracePt t="130508" x="3689350" y="4222750"/>
          <p14:tracePt t="130532" x="3683000" y="4216400"/>
          <p14:tracePt t="130547" x="3683000" y="4210050"/>
          <p14:tracePt t="130563" x="3676650" y="4203700"/>
          <p14:tracePt t="130576" x="3676650" y="4197350"/>
          <p14:tracePt t="130592" x="3670300" y="4191000"/>
          <p14:tracePt t="130605" x="3670300" y="4184650"/>
          <p14:tracePt t="130605" x="3670300" y="4178300"/>
          <p14:tracePt t="130625" x="3663950" y="4171950"/>
          <p14:tracePt t="130638" x="3651250" y="4165600"/>
          <p14:tracePt t="130638" x="3644900" y="4159250"/>
          <p14:tracePt t="130657" x="3638550" y="4159250"/>
          <p14:tracePt t="130671" x="3632200" y="4152900"/>
          <p14:tracePt t="130671" x="3619500" y="4152900"/>
          <p14:tracePt t="130690" x="3619500" y="4159250"/>
          <p14:tracePt t="130690" x="3613150" y="4159250"/>
          <p14:tracePt t="130707" x="3606800" y="4165600"/>
          <p14:tracePt t="130722" x="3594100" y="4165600"/>
          <p14:tracePt t="130738" x="3587750" y="4171950"/>
          <p14:tracePt t="130755" x="3581400" y="4178300"/>
          <p14:tracePt t="130772" x="3575050" y="4184650"/>
          <p14:tracePt t="130789" x="3562350" y="4184650"/>
          <p14:tracePt t="130805" x="3556000" y="4191000"/>
          <p14:tracePt t="130805" x="3549650" y="4191000"/>
          <p14:tracePt t="130825" x="3543300" y="4191000"/>
          <p14:tracePt t="130848" x="3549650" y="4184650"/>
          <p14:tracePt t="130868" x="3556000" y="4178300"/>
          <p14:tracePt t="130892" x="3562350" y="4171950"/>
          <p14:tracePt t="130908" x="3568700" y="4165600"/>
          <p14:tracePt t="130924" x="3575050" y="4159250"/>
          <p14:tracePt t="130936" x="3581400" y="4152900"/>
          <p14:tracePt t="130952" x="3587750" y="4152900"/>
          <p14:tracePt t="130968" x="3594100" y="4146550"/>
          <p14:tracePt t="130984" x="3600450" y="4140200"/>
          <p14:tracePt t="130996" x="3606800" y="4140200"/>
          <p14:tracePt t="131012" x="3613150" y="4133850"/>
          <p14:tracePt t="131035" x="3613150" y="4127500"/>
          <p14:tracePt t="131055" x="3606800" y="4127500"/>
          <p14:tracePt t="131071" x="3600450" y="4127500"/>
          <p14:tracePt t="131080" x="3594100" y="4127500"/>
          <p14:tracePt t="131089" x="3587750" y="4127500"/>
          <p14:tracePt t="131089" x="3575050" y="4127500"/>
          <p14:tracePt t="131109" x="3568700" y="4121150"/>
          <p14:tracePt t="131109" x="3562350" y="4121150"/>
          <p14:tracePt t="131125" x="3549650" y="4121150"/>
          <p14:tracePt t="131125" x="3543300" y="4114800"/>
          <p14:tracePt t="131142" x="3530600" y="4114800"/>
          <p14:tracePt t="131142" x="3517900" y="4108450"/>
          <p14:tracePt t="131159" x="3511550" y="4108450"/>
          <p14:tracePt t="131159" x="3486150" y="4102100"/>
          <p14:tracePt t="131177" x="3479800" y="4095750"/>
          <p14:tracePt t="131177" x="3467100" y="4089400"/>
          <p14:tracePt t="131193" x="3454400" y="4089400"/>
          <p14:tracePt t="131193" x="3448050" y="4083050"/>
          <p14:tracePt t="131209" x="3435350" y="4076700"/>
          <p14:tracePt t="131209" x="3422650" y="4070350"/>
          <p14:tracePt t="131209" x="3416300" y="4070350"/>
          <p14:tracePt t="131228" x="3403600" y="4064000"/>
          <p14:tracePt t="131240" x="3397250" y="4057650"/>
          <p14:tracePt t="131240" x="3384550" y="4057650"/>
          <p14:tracePt t="131240" x="3378200" y="4051300"/>
          <p14:tracePt t="131261" x="3365500" y="4051300"/>
          <p14:tracePt t="131273" x="3359150" y="4051300"/>
          <p14:tracePt t="131273" x="3346450" y="4051300"/>
          <p14:tracePt t="131292" x="3333750" y="4051300"/>
          <p14:tracePt t="131292" x="3327400" y="4051300"/>
          <p14:tracePt t="131309" x="3321050" y="4051300"/>
          <p14:tracePt t="131309" x="3314700" y="4057650"/>
          <p14:tracePt t="131326" x="3302000" y="4057650"/>
          <p14:tracePt t="131326" x="3295650" y="4057650"/>
          <p14:tracePt t="131326" x="3289300" y="4057650"/>
          <p14:tracePt t="131344" x="3276600" y="4064000"/>
          <p14:tracePt t="131344" x="3270250" y="4064000"/>
          <p14:tracePt t="131359" x="3263900" y="4070350"/>
          <p14:tracePt t="131359" x="3251200" y="4070350"/>
          <p14:tracePt t="131376" x="3244850" y="4076700"/>
          <p14:tracePt t="131376" x="3232150" y="4083050"/>
          <p14:tracePt t="131392" x="3225800" y="4089400"/>
          <p14:tracePt t="131392" x="3206750" y="4102100"/>
          <p14:tracePt t="131409" x="3200400" y="4108450"/>
          <p14:tracePt t="131409" x="3194050" y="4114800"/>
          <p14:tracePt t="131426" x="3181350" y="4121150"/>
          <p14:tracePt t="131426" x="3175000" y="4127500"/>
          <p14:tracePt t="131443" x="3168650" y="4133850"/>
          <p14:tracePt t="131443" x="3155950" y="4140200"/>
          <p14:tracePt t="131459" x="3143250" y="4146550"/>
          <p14:tracePt t="131459" x="3117850" y="4159250"/>
          <p14:tracePt t="131477" x="3105150" y="4165600"/>
          <p14:tracePt t="131477" x="3092450" y="4165600"/>
          <p14:tracePt t="131493" x="3073400" y="4171950"/>
          <p14:tracePt t="131493" x="3054350" y="4171950"/>
          <p14:tracePt t="131510" x="3028950" y="4171950"/>
          <p14:tracePt t="131510" x="3009900" y="4171950"/>
          <p14:tracePt t="131510" x="2984500" y="4171950"/>
          <p14:tracePt t="131528" x="2959100" y="4171950"/>
          <p14:tracePt t="131541" x="2927350" y="4171950"/>
          <p14:tracePt t="131541" x="2870200" y="4165600"/>
          <p14:tracePt t="131560" x="2838450" y="4165600"/>
          <p14:tracePt t="131560" x="2806700" y="4165600"/>
          <p14:tracePt t="131577" x="2774950" y="4165600"/>
          <p14:tracePt t="131577" x="2743200" y="4165600"/>
          <p14:tracePt t="131594" x="2711450" y="4165600"/>
          <p14:tracePt t="131594" x="2679700" y="4171950"/>
          <p14:tracePt t="131610" x="2641600" y="4171950"/>
          <p14:tracePt t="131610" x="2609850" y="4171950"/>
          <p14:tracePt t="131610" x="2578100" y="4171950"/>
          <p14:tracePt t="131630" x="2546350" y="4171950"/>
          <p14:tracePt t="131641" x="2514600" y="4171950"/>
          <p14:tracePt t="131641" x="2444750" y="4159250"/>
          <p14:tracePt t="131660" x="2406650" y="4159250"/>
          <p14:tracePt t="131660" x="2374900" y="4152900"/>
          <p14:tracePt t="131677" x="2336800" y="4152900"/>
          <p14:tracePt t="131677" x="2305050" y="4152900"/>
          <p14:tracePt t="131693" x="2273300" y="4159250"/>
          <p14:tracePt t="131693" x="2209800" y="4171950"/>
          <p14:tracePt t="131710" x="2178050" y="4171950"/>
          <p14:tracePt t="131710" x="2146300" y="4178300"/>
          <p14:tracePt t="131727" x="2120900" y="4184650"/>
          <p14:tracePt t="131727" x="2089150" y="4184650"/>
          <p14:tracePt t="131744" x="2057400" y="4191000"/>
          <p14:tracePt t="131744" x="2025650" y="4184650"/>
          <p14:tracePt t="131761" x="1993900" y="4184650"/>
          <p14:tracePt t="131761" x="1936750" y="4171950"/>
          <p14:tracePt t="131778" x="1905000" y="4171950"/>
          <p14:tracePt t="131778" x="1879600" y="4165600"/>
          <p14:tracePt t="131794" x="1854200" y="4165600"/>
          <p14:tracePt t="131794" x="1828800" y="4165600"/>
          <p14:tracePt t="131811" x="1809750" y="4165600"/>
          <p14:tracePt t="131811" x="1771650" y="4165600"/>
          <p14:tracePt t="131830" x="1752600" y="4159250"/>
          <p14:tracePt t="131830" x="1739900" y="4159250"/>
          <p14:tracePt t="131845" x="1720850" y="4152900"/>
          <p14:tracePt t="131845" x="1714500" y="4146550"/>
          <p14:tracePt t="131861" x="1701800" y="4140200"/>
          <p14:tracePt t="131861" x="1695450" y="4133850"/>
          <p14:tracePt t="131878" x="1689100" y="4127500"/>
          <p14:tracePt t="131893" x="1682750" y="4127500"/>
          <p14:tracePt t="131909" x="1689100" y="4127500"/>
          <p14:tracePt t="131909" x="1714500" y="4140200"/>
          <p14:tracePt t="131929" x="1727200" y="4152900"/>
          <p14:tracePt t="131929" x="1752600" y="4159250"/>
          <p14:tracePt t="131945" x="1771650" y="4171950"/>
          <p14:tracePt t="131945" x="1803400" y="4178300"/>
          <p14:tracePt t="131961" x="1828800" y="4191000"/>
          <p14:tracePt t="131961" x="1860550" y="4203700"/>
          <p14:tracePt t="131978" x="1898650" y="4210050"/>
          <p14:tracePt t="131978" x="1936750" y="4222750"/>
          <p14:tracePt t="131978" x="1974850" y="4235450"/>
          <p14:tracePt t="131997" x="2019300" y="4241800"/>
          <p14:tracePt t="131997" x="2057400" y="4248150"/>
          <p14:tracePt t="132011" x="2101850" y="4254500"/>
          <p14:tracePt t="132011" x="2146300" y="4260850"/>
          <p14:tracePt t="132028" x="2190750" y="4267200"/>
          <p14:tracePt t="132028" x="2235200" y="4267200"/>
          <p14:tracePt t="132045" x="2286000" y="4273550"/>
          <p14:tracePt t="132045" x="2324100" y="4273550"/>
          <p14:tracePt t="132062" x="2368550" y="4273550"/>
          <p14:tracePt t="132062" x="2444750" y="4267200"/>
          <p14:tracePt t="132078" x="2476500" y="4260850"/>
          <p14:tracePt t="132078" x="2514600" y="4254500"/>
          <p14:tracePt t="132095" x="2540000" y="4248150"/>
          <p14:tracePt t="132095" x="2571750" y="4235450"/>
          <p14:tracePt t="132111" x="2590800" y="4229100"/>
          <p14:tracePt t="132111" x="2635250" y="4216400"/>
          <p14:tracePt t="132129" x="2654300" y="4203700"/>
          <p14:tracePt t="132129" x="2673350" y="4197350"/>
          <p14:tracePt t="132145" x="2686050" y="4191000"/>
          <p14:tracePt t="132145" x="2698750" y="4191000"/>
          <p14:tracePt t="132162" x="2711450" y="4184650"/>
          <p14:tracePt t="132162" x="2717800" y="4178300"/>
          <p14:tracePt t="132179" x="2730500" y="4178300"/>
          <p14:tracePt t="132179" x="2736850" y="4178300"/>
          <p14:tracePt t="132179" x="2743200" y="4171950"/>
          <p14:tracePt t="132198" x="2749550" y="4165600"/>
          <p14:tracePt t="132220" x="2749550" y="4159250"/>
          <p14:tracePt t="132244" x="2743200" y="4152900"/>
          <p14:tracePt t="132264" x="2736850" y="4152900"/>
          <p14:tracePt t="132280" x="2730500" y="4146550"/>
          <p14:tracePt t="132297" x="2724150" y="4146550"/>
          <p14:tracePt t="132308" x="2717800" y="4146550"/>
          <p14:tracePt t="132316" x="2711450" y="4146550"/>
          <p14:tracePt t="132332" x="2705100" y="4152900"/>
          <p14:tracePt t="132344" x="2698750" y="4152900"/>
          <p14:tracePt t="132344" x="2686050" y="4152900"/>
          <p14:tracePt t="132344" x="2679700" y="4159250"/>
          <p14:tracePt t="132365" x="2667000" y="4159250"/>
          <p14:tracePt t="132365" x="2660650" y="4159250"/>
          <p14:tracePt t="132380" x="2647950" y="4165600"/>
          <p14:tracePt t="132380" x="2641600" y="4165600"/>
          <p14:tracePt t="132396" x="2628900" y="4171950"/>
          <p14:tracePt t="132396" x="2622550" y="4178300"/>
          <p14:tracePt t="132413" x="2609850" y="4178300"/>
          <p14:tracePt t="132413" x="2590800" y="4184650"/>
          <p14:tracePt t="132430" x="2584450" y="4191000"/>
          <p14:tracePt t="132430" x="2571750" y="4197350"/>
          <p14:tracePt t="132447" x="2565400" y="4197350"/>
          <p14:tracePt t="132447" x="2552700" y="4197350"/>
          <p14:tracePt t="132463" x="2546350" y="4197350"/>
          <p14:tracePt t="132463" x="2540000" y="4197350"/>
          <p14:tracePt t="132480" x="2533650" y="4197350"/>
          <p14:tracePt t="132480" x="2514600" y="4184650"/>
          <p14:tracePt t="132497" x="2508250" y="4178300"/>
          <p14:tracePt t="132497" x="2501900" y="4171950"/>
          <p14:tracePt t="132513" x="2495550" y="4159250"/>
          <p14:tracePt t="132513" x="2489200" y="4152900"/>
          <p14:tracePt t="132531" x="2482850" y="4146550"/>
          <p14:tracePt t="132531" x="2476500" y="4140200"/>
          <p14:tracePt t="132548" x="2470150" y="4133850"/>
          <p14:tracePt t="132562" x="2463800" y="4127500"/>
          <p14:tracePt t="132578" x="2463800" y="4121150"/>
          <p14:tracePt t="132597" x="2457450" y="4114800"/>
          <p14:tracePt t="132616" x="2457450" y="4108450"/>
          <p14:tracePt t="132633" x="2457450" y="4102100"/>
          <p14:tracePt t="132649" x="2451100" y="4095750"/>
          <p14:tracePt t="132665" x="2444750" y="4095750"/>
          <p14:tracePt t="132678" x="2432050" y="4089400"/>
          <p14:tracePt t="132695" x="2425700" y="4089400"/>
          <p14:tracePt t="132712" x="2419350" y="4089400"/>
          <p14:tracePt t="132729" x="2413000" y="4089400"/>
          <p14:tracePt t="132746" x="2406650" y="4095750"/>
          <p14:tracePt t="132762" x="2400300" y="4095750"/>
          <p14:tracePt t="132779" x="2400300" y="4102100"/>
          <p14:tracePt t="132804" x="2400300" y="4108450"/>
          <p14:tracePt t="132844" x="2406650" y="4114800"/>
          <p14:tracePt t="132916" x="2400300" y="4114800"/>
          <p14:tracePt t="132940" x="2393950" y="4121150"/>
          <p14:tracePt t="132956" x="2387600" y="4121150"/>
          <p14:tracePt t="132969" x="2381250" y="4121150"/>
          <p14:tracePt t="132984" x="2374900" y="4127500"/>
          <p14:tracePt t="133001" x="2368550" y="4127500"/>
          <p14:tracePt t="133018" x="2362200" y="4127500"/>
          <p14:tracePt t="133044" x="2368550" y="4127500"/>
          <p14:tracePt t="133088" x="2374900" y="4127500"/>
          <p14:tracePt t="133104" x="2387600" y="4121150"/>
          <p14:tracePt t="133120" x="2393950" y="4121150"/>
          <p14:tracePt t="133128" x="2400300" y="4121150"/>
          <p14:tracePt t="133136" x="2406650" y="4121150"/>
          <p14:tracePt t="133136" x="2413000" y="4121150"/>
          <p14:tracePt t="133150" x="2419350" y="4121150"/>
          <p14:tracePt t="133150" x="2432050" y="4121150"/>
          <p14:tracePt t="133166" x="2438400" y="4121150"/>
          <p14:tracePt t="133166" x="2451100" y="4121150"/>
          <p14:tracePt t="133182" x="2457450" y="4121150"/>
          <p14:tracePt t="133182" x="2470150" y="4121150"/>
          <p14:tracePt t="133199" x="2476500" y="4127500"/>
          <p14:tracePt t="133199" x="2482850" y="4127500"/>
          <p14:tracePt t="133199" x="2495550" y="4133850"/>
          <p14:tracePt t="133218" x="2501900" y="4133850"/>
          <p14:tracePt t="133218" x="2508250" y="4133850"/>
          <p14:tracePt t="133233" x="2514600" y="4140200"/>
          <p14:tracePt t="133233" x="2520950" y="4146550"/>
          <p14:tracePt t="133249" x="2527300" y="4146550"/>
          <p14:tracePt t="133265" x="2527300" y="4152900"/>
          <p14:tracePt t="133280" x="2527300" y="4159250"/>
          <p14:tracePt t="133297" x="2520950" y="4159250"/>
          <p14:tracePt t="133317" x="2514600" y="4165600"/>
          <p14:tracePt t="133331" x="2508250" y="4165600"/>
          <p14:tracePt t="133353" x="2514600" y="4159250"/>
          <p14:tracePt t="133396" x="2514600" y="4152900"/>
          <p14:tracePt t="133420" x="2514600" y="4146550"/>
          <p14:tracePt t="133445" x="2508250" y="4146550"/>
          <p14:tracePt t="133496" x="2501900" y="4152900"/>
          <p14:tracePt t="133508" x="2495550" y="4159250"/>
          <p14:tracePt t="133524" x="2489200" y="4171950"/>
          <p14:tracePt t="133540" x="2482850" y="4178300"/>
          <p14:tracePt t="133556" x="2476500" y="4184650"/>
          <p14:tracePt t="133569" x="2470150" y="4184650"/>
          <p14:tracePt t="133585" x="2457450" y="4191000"/>
          <p14:tracePt t="133601" x="2451100" y="4191000"/>
          <p14:tracePt t="133636" x="2444750" y="4191000"/>
          <p14:tracePt t="133685" x="2444750" y="4184650"/>
          <p14:tracePt t="133704" x="2438400" y="4178300"/>
          <p14:tracePt t="133729" x="2438400" y="4171950"/>
          <p14:tracePt t="133756" x="2432050" y="4171950"/>
          <p14:tracePt t="133788" x="2425700" y="4165600"/>
          <p14:tracePt t="133805" x="2425700" y="4159250"/>
          <p14:tracePt t="133817" x="2419350" y="4152900"/>
          <p14:tracePt t="133832" x="2413000" y="4146550"/>
          <p14:tracePt t="133848" x="2413000" y="4140200"/>
          <p14:tracePt t="133857" x="2406650" y="4133850"/>
          <p14:tracePt t="133869" x="2400300" y="4121150"/>
          <p14:tracePt t="133885" x="2393950" y="4121150"/>
          <p14:tracePt t="133902" x="2387600" y="4114800"/>
          <p14:tracePt t="133917" x="2381250" y="4114800"/>
          <p14:tracePt t="133933" x="2374900" y="4114800"/>
          <p14:tracePt t="133949" x="2368550" y="4114800"/>
          <p14:tracePt t="133966" x="2362200" y="4121150"/>
          <p14:tracePt t="133983" x="2355850" y="4121150"/>
          <p14:tracePt t="134000" x="2349500" y="4114800"/>
          <p14:tracePt t="134017" x="2343150" y="4121150"/>
          <p14:tracePt t="134034" x="2336800" y="4121150"/>
          <p14:tracePt t="134034" x="2330450" y="4121150"/>
          <p14:tracePt t="134052" x="2324100" y="4114800"/>
          <p14:tracePt t="134089" x="2324100" y="4108450"/>
          <p14:tracePt t="134132" x="2317750" y="4108450"/>
          <p14:tracePt t="134209" x="2311400" y="4108450"/>
          <p14:tracePt t="134224" x="2305050" y="4108450"/>
          <p14:tracePt t="134236" x="2298700" y="4108450"/>
          <p14:tracePt t="134269" x="2292350" y="4108450"/>
          <p14:tracePt t="134285" x="2286000" y="4108450"/>
          <p14:tracePt t="134297" x="2286000" y="4102100"/>
          <p14:tracePt t="134345" x="2292350" y="4095750"/>
          <p14:tracePt t="134357" x="2298700" y="4095750"/>
          <p14:tracePt t="134368" x="2305050" y="4089400"/>
          <p14:tracePt t="134368" x="2311400" y="4089400"/>
          <p14:tracePt t="134386" x="2317750" y="4089400"/>
          <p14:tracePt t="134386" x="2324100" y="4083050"/>
          <p14:tracePt t="134386" x="2330450" y="4083050"/>
          <p14:tracePt t="134405" x="2336800" y="4076700"/>
          <p14:tracePt t="134405" x="2343150" y="4076700"/>
          <p14:tracePt t="134420" x="2355850" y="4076700"/>
          <p14:tracePt t="134420" x="2362200" y="4070350"/>
          <p14:tracePt t="134437" x="2368550" y="4070350"/>
          <p14:tracePt t="134437" x="2374900" y="4070350"/>
          <p14:tracePt t="134453" x="2387600" y="4064000"/>
          <p14:tracePt t="134453" x="2400300" y="4064000"/>
          <p14:tracePt t="134470" x="2406650" y="4064000"/>
          <p14:tracePt t="134470" x="2413000" y="4057650"/>
          <p14:tracePt t="134487" x="2419350" y="4057650"/>
          <p14:tracePt t="134502" x="2425700" y="4057650"/>
          <p14:tracePt t="134502" x="2438400" y="4051300"/>
          <p14:tracePt t="134520" x="2444750" y="4051300"/>
          <p14:tracePt t="134520" x="2457450" y="4051300"/>
          <p14:tracePt t="134537" x="2470150" y="4051300"/>
          <p14:tracePt t="134537" x="2476500" y="4051300"/>
          <p14:tracePt t="134554" x="2489200" y="4051300"/>
          <p14:tracePt t="134554" x="2501900" y="4051300"/>
          <p14:tracePt t="134571" x="2514600" y="4051300"/>
          <p14:tracePt t="134571" x="2527300" y="4057650"/>
          <p14:tracePt t="134571" x="2533650" y="4057650"/>
          <p14:tracePt t="134589" x="2546350" y="4057650"/>
          <p14:tracePt t="134602" x="2559050" y="4057650"/>
          <p14:tracePt t="134602" x="2571750" y="4057650"/>
          <p14:tracePt t="134622" x="2597150" y="4057650"/>
          <p14:tracePt t="134622" x="2609850" y="4057650"/>
          <p14:tracePt t="134638" x="2622550" y="4057650"/>
          <p14:tracePt t="134638" x="2635250" y="4057650"/>
          <p14:tracePt t="134654" x="2647950" y="4057650"/>
          <p14:tracePt t="134654" x="2660650" y="4064000"/>
          <p14:tracePt t="134671" x="2667000" y="4064000"/>
          <p14:tracePt t="134671" x="2679700" y="4070350"/>
          <p14:tracePt t="134671" x="2686050" y="4070350"/>
          <p14:tracePt t="134689" x="2692400" y="4076700"/>
          <p14:tracePt t="134702" x="2698750" y="4076700"/>
          <p14:tracePt t="134702" x="2705100" y="4083050"/>
          <p14:tracePt t="134721" x="2711450" y="4089400"/>
          <p14:tracePt t="134736" x="2717800" y="4089400"/>
          <p14:tracePt t="134757" x="2724150" y="4089400"/>
          <p14:tracePt t="134784" x="2730500" y="4095750"/>
          <p14:tracePt t="134801" x="2736850" y="4095750"/>
          <p14:tracePt t="134817" x="2736850" y="4102100"/>
          <p14:tracePt t="134829" x="2743200" y="4102100"/>
          <p14:tracePt t="134845" x="2755900" y="4102100"/>
          <p14:tracePt t="134861" x="2762250" y="4102100"/>
          <p14:tracePt t="134877" x="2768600" y="4102100"/>
          <p14:tracePt t="134886" x="2774950" y="4108450"/>
          <p14:tracePt t="134886" x="2781300" y="4108450"/>
          <p14:tracePt t="134906" x="2787650" y="4114800"/>
          <p14:tracePt t="134906" x="2794000" y="4121150"/>
          <p14:tracePt t="134922" x="2800350" y="4127500"/>
          <p14:tracePt t="134922" x="2806700" y="4140200"/>
          <p14:tracePt t="134938" x="2813050" y="4146550"/>
          <p14:tracePt t="134938" x="2819400" y="4152900"/>
          <p14:tracePt t="134938" x="2825750" y="4165600"/>
          <p14:tracePt t="134957" x="2832100" y="4171950"/>
          <p14:tracePt t="134970" x="2838450" y="4178300"/>
          <p14:tracePt t="134970" x="2844800" y="4184650"/>
          <p14:tracePt t="134990" x="2851150" y="4191000"/>
          <p14:tracePt t="135004" x="2851150" y="4197350"/>
          <p14:tracePt t="135020" x="2857500" y="4203700"/>
          <p14:tracePt t="135037" x="2857500" y="4210050"/>
          <p14:tracePt t="135054" x="2863850" y="4210050"/>
          <p14:tracePt t="135136" x="2863850" y="4203700"/>
          <p14:tracePt t="135169" x="2870200" y="4197350"/>
          <p14:tracePt t="135189" x="2870200" y="4191000"/>
          <p14:tracePt t="135213" x="2870200" y="4184650"/>
          <p14:tracePt t="135229" x="2870200" y="4178300"/>
          <p14:tracePt t="135257" x="2870200" y="4171950"/>
          <p14:tracePt t="135273" x="2870200" y="4165600"/>
          <p14:tracePt t="135289" x="2863850" y="4159250"/>
          <p14:tracePt t="135305" x="2857500" y="4152900"/>
          <p14:tracePt t="135325" x="2851150" y="4152900"/>
          <p14:tracePt t="135349" x="2844800" y="4159250"/>
          <p14:tracePt t="135377" x="2838450" y="4159250"/>
          <p14:tracePt t="135393" x="2832100" y="4165600"/>
          <p14:tracePt t="135409" x="2819400" y="4165600"/>
          <p14:tracePt t="135425" x="2813050" y="4171950"/>
          <p14:tracePt t="135437" x="2806700" y="4171950"/>
          <p14:tracePt t="135445" x="2800350" y="4178300"/>
          <p14:tracePt t="135461" x="2794000" y="4184650"/>
          <p14:tracePt t="135477" x="2787650" y="4191000"/>
          <p14:tracePt t="135489" x="2781300" y="4197350"/>
          <p14:tracePt t="135505" x="2774950" y="4203700"/>
          <p14:tracePt t="135522" x="2768600" y="4203700"/>
          <p14:tracePt t="135545" x="2774950" y="4197350"/>
          <p14:tracePt t="135625" x="2768600" y="4197350"/>
          <p14:tracePt t="135701" x="2762250" y="4197350"/>
          <p14:tracePt t="135717" x="2755900" y="4197350"/>
          <p14:tracePt t="135729" x="2749550" y="4197350"/>
          <p14:tracePt t="135745" x="2736850" y="4203700"/>
          <p14:tracePt t="135761" x="2730500" y="4203700"/>
          <p14:tracePt t="135777" x="2724150" y="4203700"/>
          <p14:tracePt t="135789" x="2717800" y="4210050"/>
          <p14:tracePt t="135806" x="2711450" y="4203700"/>
          <p14:tracePt t="135829" x="2711450" y="4197350"/>
          <p14:tracePt t="135917" x="2711450" y="4191000"/>
          <p14:tracePt t="136025" x="2717800" y="4191000"/>
          <p14:tracePt t="136114" x="2724150" y="4184650"/>
          <p14:tracePt t="136137" x="2730500" y="4184650"/>
          <p14:tracePt t="136149" x="2730500" y="4178300"/>
          <p14:tracePt t="136165" x="2736850" y="4171950"/>
          <p14:tracePt t="136181" x="2736850" y="4165600"/>
          <p14:tracePt t="136209" x="2730500" y="4171950"/>
          <p14:tracePt t="136249" x="2724150" y="4178300"/>
          <p14:tracePt t="136269" x="2717800" y="4178300"/>
          <p14:tracePt t="136293" x="2717800" y="4184650"/>
          <p14:tracePt t="136321" x="2724150" y="4184650"/>
          <p14:tracePt t="136369" x="2730500" y="4191000"/>
          <p14:tracePt t="136449" x="2724150" y="4191000"/>
          <p14:tracePt t="136473" x="2717800" y="4197350"/>
          <p14:tracePt t="136489" x="2711450" y="4203700"/>
          <p14:tracePt t="136509" x="2717800" y="4197350"/>
          <p14:tracePt t="136557" x="2724150" y="4197350"/>
          <p14:tracePt t="136569" x="2730500" y="4197350"/>
          <p14:tracePt t="136585" x="2736850" y="4197350"/>
          <p14:tracePt t="136609" x="2743200" y="4191000"/>
          <p14:tracePt t="136637" x="2749550" y="4191000"/>
          <p14:tracePt t="136713" x="2755900" y="4197350"/>
          <p14:tracePt t="136741" x="2762250" y="4197350"/>
          <p14:tracePt t="136765" x="2768600" y="4197350"/>
          <p14:tracePt t="136789" x="2774950" y="4197350"/>
          <p14:tracePt t="136801" x="2781300" y="4197350"/>
          <p14:tracePt t="136816" x="2787650" y="4203700"/>
          <p14:tracePt t="136840" x="2794000" y="4203700"/>
          <p14:tracePt t="136876" x="2787650" y="4197350"/>
          <p14:tracePt t="136936" x="2781300" y="4203700"/>
          <p14:tracePt t="136969" x="2774950" y="4203700"/>
          <p14:tracePt t="136989" x="2768600" y="4210050"/>
          <p14:tracePt t="137013" x="2768600" y="4216400"/>
          <p14:tracePt t="137037" x="2774950" y="4222750"/>
          <p14:tracePt t="137117" x="2774950" y="4229100"/>
          <p14:tracePt t="137157" x="2774950" y="4235450"/>
          <p14:tracePt t="137177" x="2768600" y="4241800"/>
          <p14:tracePt t="137193" x="2768600" y="4248150"/>
          <p14:tracePt t="137209" x="2762250" y="4248150"/>
          <p14:tracePt t="137221" x="2755900" y="4254500"/>
          <p14:tracePt t="137237" x="2749550" y="4254500"/>
          <p14:tracePt t="137253" x="2743200" y="4254500"/>
          <p14:tracePt t="137268" x="2736850" y="4260850"/>
          <p14:tracePt t="137289" x="2736850" y="4267200"/>
          <p14:tracePt t="137329" x="2743200" y="4267200"/>
          <p14:tracePt t="137397" x="2749550" y="4267200"/>
          <p14:tracePt t="137517" x="2755900" y="4260850"/>
          <p14:tracePt t="137537" x="2762250" y="4260850"/>
          <p14:tracePt t="137561" x="2768600" y="4254500"/>
          <p14:tracePt t="137582" x="2774950" y="4248150"/>
          <p14:tracePt t="137596" x="2781300" y="4248150"/>
          <p14:tracePt t="137613" x="2787650" y="4241800"/>
          <p14:tracePt t="137628" x="2794000" y="4241800"/>
          <p14:tracePt t="137640" x="2800350" y="4235450"/>
          <p14:tracePt t="137656" x="2806700" y="4235450"/>
          <p14:tracePt t="137672" x="2813050" y="4229100"/>
          <p14:tracePt t="137696" x="2819400" y="4229100"/>
          <p14:tracePt t="137717" x="2813050" y="4235450"/>
          <p14:tracePt t="137792" x="2806700" y="4235450"/>
          <p14:tracePt t="137809" x="2800350" y="4235450"/>
          <p14:tracePt t="137844" x="2800350" y="4229100"/>
          <p14:tracePt t="137921" x="2806700" y="4222750"/>
          <p14:tracePt t="137964" x="2813050" y="4216400"/>
          <p14:tracePt t="137988" x="2819400" y="4216400"/>
          <p14:tracePt t="138000" x="2819400" y="4210050"/>
          <p14:tracePt t="138016" x="2825750" y="4210050"/>
          <p14:tracePt t="138032" x="2832100" y="4203700"/>
          <p14:tracePt t="138056" x="2838450" y="4197350"/>
          <p14:tracePt t="138069" x="2844800" y="4191000"/>
          <p14:tracePt t="138100" x="2844800" y="4184650"/>
          <p14:tracePt t="138116" x="2851150" y="4178300"/>
          <p14:tracePt t="138128" x="2857500" y="4178300"/>
          <p14:tracePt t="138153" x="2863850" y="4171950"/>
          <p14:tracePt t="138181" x="2857500" y="4178300"/>
          <p14:tracePt t="138228" x="2857500" y="4184650"/>
          <p14:tracePt t="138240" x="2851150" y="4191000"/>
          <p14:tracePt t="138264" x="2851150" y="4197350"/>
          <p14:tracePt t="138280" x="2844800" y="4203700"/>
          <p14:tracePt t="138308" x="2851150" y="4203700"/>
          <p14:tracePt t="138348" x="2857500" y="4203700"/>
          <p14:tracePt t="138364" x="2863850" y="4203700"/>
          <p14:tracePt t="138369" x="2870200" y="4197350"/>
          <p14:tracePt t="138381" x="2882900" y="4197350"/>
          <p14:tracePt t="138381" x="2901950" y="4197350"/>
          <p14:tracePt t="138381" x="2921000" y="4191000"/>
          <p14:tracePt t="138402" x="2940050" y="4184650"/>
          <p14:tracePt t="138414" x="2965450" y="4178300"/>
          <p14:tracePt t="138414" x="3035300" y="4159250"/>
          <p14:tracePt t="138433" x="3079750" y="4146550"/>
          <p14:tracePt t="138433" x="3117850" y="4140200"/>
          <p14:tracePt t="138450" x="3168650" y="4121150"/>
          <p14:tracePt t="138450" x="3213100" y="4108450"/>
          <p14:tracePt t="138466" x="3263900" y="4095750"/>
          <p14:tracePt t="138466" x="3314700" y="4076700"/>
          <p14:tracePt t="138466" x="3359150" y="4064000"/>
          <p14:tracePt t="138485" x="3409950" y="4044950"/>
          <p14:tracePt t="138485" x="3454400" y="4032250"/>
          <p14:tracePt t="138500" x="3498850" y="4019550"/>
          <p14:tracePt t="138500" x="3543300" y="4006850"/>
          <p14:tracePt t="138517" x="3581400" y="4000500"/>
          <p14:tracePt t="138517" x="3613150" y="3994150"/>
          <p14:tracePt t="138533" x="3644900" y="3987800"/>
          <p14:tracePt t="138533" x="3683000" y="3987800"/>
          <p14:tracePt t="138550" x="3689350" y="3987800"/>
          <p14:tracePt t="138550" x="3695700" y="3994150"/>
          <p14:tracePt t="138567" x="3689350" y="4006850"/>
          <p14:tracePt t="138567" x="3683000" y="4013200"/>
          <p14:tracePt t="138583" x="3670300" y="4025900"/>
          <p14:tracePt t="138583" x="3638550" y="4057650"/>
          <p14:tracePt t="138602" x="3613150" y="4083050"/>
          <p14:tracePt t="138602" x="3587750" y="4102100"/>
          <p14:tracePt t="138618" x="3562350" y="4127500"/>
          <p14:tracePt t="138618" x="3524250" y="4152900"/>
          <p14:tracePt t="138634" x="3492500" y="4178300"/>
          <p14:tracePt t="138634" x="3454400" y="4197350"/>
          <p14:tracePt t="138650" x="3409950" y="4229100"/>
          <p14:tracePt t="138650" x="3365500" y="4254500"/>
          <p14:tracePt t="138666" x="3321050" y="4279900"/>
          <p14:tracePt t="138666" x="3276600" y="4311650"/>
          <p14:tracePt t="138666" x="3225800" y="4337050"/>
          <p14:tracePt t="138686" x="3181350" y="4362450"/>
          <p14:tracePt t="138698" x="3136900" y="4387850"/>
          <p14:tracePt t="138698" x="3048000" y="4438650"/>
          <p14:tracePt t="138717" x="3003550" y="4464050"/>
          <p14:tracePt t="138717" x="2959100" y="4483100"/>
          <p14:tracePt t="138734" x="2921000" y="4508500"/>
          <p14:tracePt t="138734" x="2882900" y="4527550"/>
          <p14:tracePt t="138751" x="2844800" y="4546600"/>
          <p14:tracePt t="138751" x="2806700" y="4572000"/>
          <p14:tracePt t="138751" x="2768600" y="4584700"/>
          <p14:tracePt t="138769" x="2730500" y="4603750"/>
          <p14:tracePt t="138769" x="2698750" y="4622800"/>
          <p14:tracePt t="138784" x="2660650" y="4635500"/>
          <p14:tracePt t="138784" x="2628900" y="4648200"/>
          <p14:tracePt t="138801" x="2590800" y="4660900"/>
          <p14:tracePt t="138801" x="2559050" y="4673600"/>
          <p14:tracePt t="138818" x="2520950" y="4686300"/>
          <p14:tracePt t="138818" x="2489200" y="4692650"/>
          <p14:tracePt t="138834" x="2457450" y="4705350"/>
          <p14:tracePt t="138834" x="2393950" y="4724400"/>
          <p14:tracePt t="138851" x="2362200" y="4737100"/>
          <p14:tracePt t="138851" x="2336800" y="4743450"/>
          <p14:tracePt t="138867" x="2311400" y="4756150"/>
          <p14:tracePt t="138867" x="2286000" y="4768850"/>
          <p14:tracePt t="138884" x="2260600" y="4781550"/>
          <p14:tracePt t="138884" x="2228850" y="4813300"/>
          <p14:tracePt t="138902" x="2209800" y="4826000"/>
          <p14:tracePt t="138902" x="2197100" y="4845050"/>
          <p14:tracePt t="138919" x="2184400" y="4864100"/>
          <p14:tracePt t="138919" x="2171700" y="4876800"/>
          <p14:tracePt t="138935" x="2165350" y="4895850"/>
          <p14:tracePt t="138935" x="2159000" y="4908550"/>
          <p14:tracePt t="138951" x="2152650" y="4921250"/>
          <p14:tracePt t="138951" x="2152650" y="4933950"/>
          <p14:tracePt t="138951" x="2159000" y="4946650"/>
          <p14:tracePt t="138970" x="2159000" y="4953000"/>
          <p14:tracePt t="138970" x="2165350" y="4965700"/>
          <p14:tracePt t="138986" x="2171700" y="4972050"/>
          <p14:tracePt t="138986" x="2178050" y="4978400"/>
          <p14:tracePt t="139002" x="2190750" y="4984750"/>
          <p14:tracePt t="139002" x="2209800" y="4984750"/>
          <p14:tracePt t="139018" x="2222500" y="4991100"/>
          <p14:tracePt t="139018" x="2235200" y="4991100"/>
          <p14:tracePt t="139034" x="2254250" y="4991100"/>
          <p14:tracePt t="139034" x="2266950" y="4997450"/>
          <p14:tracePt t="139034" x="2286000" y="4991100"/>
          <p14:tracePt t="139054" x="2305050" y="4991100"/>
          <p14:tracePt t="139067" x="2324100" y="4991100"/>
          <p14:tracePt t="139067" x="2362200" y="4991100"/>
          <p14:tracePt t="139085" x="2381250" y="4984750"/>
          <p14:tracePt t="139085" x="2400300" y="4984750"/>
          <p14:tracePt t="139102" x="2425700" y="4978400"/>
          <p14:tracePt t="139102" x="2438400" y="4978400"/>
          <p14:tracePt t="139102" x="2457450" y="4972050"/>
          <p14:tracePt t="139122" x="2470150" y="4965700"/>
          <p14:tracePt t="139133" x="2489200" y="4965700"/>
          <p14:tracePt t="139133" x="2508250" y="4953000"/>
          <p14:tracePt t="139152" x="2514600" y="4946650"/>
          <p14:tracePt t="139152" x="2520950" y="4946650"/>
          <p14:tracePt t="139169" x="2527300" y="4940300"/>
          <p14:tracePt t="139169" x="2533650" y="4933950"/>
          <p14:tracePt t="139185" x="2540000" y="4927600"/>
          <p14:tracePt t="139200" x="2540000" y="4921250"/>
          <p14:tracePt t="139217" x="2533650" y="4914900"/>
          <p14:tracePt t="139234" x="2533650" y="4908550"/>
          <p14:tracePt t="139251" x="2520950" y="4908550"/>
          <p14:tracePt t="139251" x="2514600" y="4902200"/>
          <p14:tracePt t="139270" x="2508250" y="4902200"/>
          <p14:tracePt t="139270" x="2501900" y="4902200"/>
          <p14:tracePt t="139286" x="2495550" y="4902200"/>
          <p14:tracePt t="139286" x="2489200" y="4902200"/>
          <p14:tracePt t="139303" x="2482850" y="4902200"/>
          <p14:tracePt t="139303" x="2476500" y="4908550"/>
          <p14:tracePt t="139303" x="2463800" y="4908550"/>
          <p14:tracePt t="139322" x="2463800" y="4914900"/>
          <p14:tracePt t="139334" x="2457450" y="4914900"/>
          <p14:tracePt t="139334" x="2451100" y="4921250"/>
          <p14:tracePt t="139354" x="2444750" y="4927600"/>
          <p14:tracePt t="139368" x="2438400" y="4933950"/>
          <p14:tracePt t="139384" x="2432050" y="4940300"/>
          <p14:tracePt t="139401" x="2425700" y="4940300"/>
          <p14:tracePt t="139417" x="2419350" y="4940300"/>
          <p14:tracePt t="139457" x="2425700" y="4933950"/>
          <p14:tracePt t="139481" x="2432050" y="4927600"/>
          <p14:tracePt t="139497" x="2438400" y="4927600"/>
          <p14:tracePt t="139501" x="2444750" y="4921250"/>
          <p14:tracePt t="139501" x="2451100" y="4921250"/>
          <p14:tracePt t="139520" x="2463800" y="4914900"/>
          <p14:tracePt t="139541" x="2470150" y="4908550"/>
          <p14:tracePt t="139556" x="2476500" y="4908550"/>
          <p14:tracePt t="139569" x="2482850" y="4902200"/>
          <p14:tracePt t="139593" x="2482850" y="4908550"/>
          <p14:tracePt t="139653" x="2476500" y="4914900"/>
          <p14:tracePt t="139689" x="2470150" y="4921250"/>
          <p14:tracePt t="139705" x="2463800" y="4921250"/>
          <p14:tracePt t="139721" x="2457450" y="4921250"/>
          <p14:tracePt t="139737" x="2451100" y="4921250"/>
          <p14:tracePt t="139757" x="2451100" y="4914900"/>
          <p14:tracePt t="139781" x="2444750" y="4921250"/>
          <p14:tracePt t="139809" x="2438400" y="4921250"/>
          <p14:tracePt t="139825" x="2432050" y="4921250"/>
          <p14:tracePt t="139849" x="2425700" y="4921250"/>
          <p14:tracePt t="139868" x="2425700" y="4914900"/>
          <p14:tracePt t="139901" x="2432050" y="4908550"/>
          <p14:tracePt t="139921" x="2438400" y="4908550"/>
          <p14:tracePt t="139937" x="2444750" y="4902200"/>
          <p14:tracePt t="139952" x="2451100" y="4902200"/>
          <p14:tracePt t="139968" x="2457450" y="4895850"/>
          <p14:tracePt t="139981" x="2463800" y="4889500"/>
          <p14:tracePt t="139997" x="2476500" y="4889500"/>
          <p14:tracePt t="140021" x="2482850" y="4883150"/>
          <p14:tracePt t="140029" x="2495550" y="4883150"/>
          <p14:tracePt t="140041" x="2501900" y="4883150"/>
          <p14:tracePt t="140053" x="2508250" y="4883150"/>
          <p14:tracePt t="140053" x="2520950" y="4876800"/>
          <p14:tracePt t="140053" x="2527300" y="4883150"/>
          <p14:tracePt t="140074" x="2540000" y="4876800"/>
          <p14:tracePt t="140087" x="2552700" y="4876800"/>
          <p14:tracePt t="140087" x="2584450" y="4876800"/>
          <p14:tracePt t="140105" x="2597150" y="4876800"/>
          <p14:tracePt t="140105" x="2616200" y="4876800"/>
          <p14:tracePt t="140105" x="2628900" y="4876800"/>
          <p14:tracePt t="140126" x="2647950" y="4870450"/>
          <p14:tracePt t="140137" x="2667000" y="4870450"/>
          <p14:tracePt t="140137" x="2679700" y="4864100"/>
          <p14:tracePt t="140137" x="2698750" y="4857750"/>
          <p14:tracePt t="140158" x="2717800" y="4851400"/>
          <p14:tracePt t="140158" x="2730500" y="4845050"/>
          <p14:tracePt t="140172" x="2743200" y="4838700"/>
          <p14:tracePt t="140172" x="2755900" y="4838700"/>
          <p14:tracePt t="140190" x="2762250" y="4832350"/>
          <p14:tracePt t="140190" x="2774950" y="4826000"/>
          <p14:tracePt t="140206" x="2781300" y="4826000"/>
          <p14:tracePt t="140221" x="2787650" y="4826000"/>
          <p14:tracePt t="140238" x="2794000" y="4826000"/>
          <p14:tracePt t="140254" x="2794000" y="4832350"/>
          <p14:tracePt t="140271" x="2787650" y="4838700"/>
          <p14:tracePt t="140290" x="2787650" y="4845050"/>
          <p14:tracePt t="140313" x="2794000" y="4851400"/>
          <p14:tracePt t="140341" x="2806700" y="4851400"/>
          <p14:tracePt t="140357" x="2813050" y="4851400"/>
          <p14:tracePt t="140365" x="2819400" y="4851400"/>
          <p14:tracePt t="140373" x="2832100" y="4851400"/>
          <p14:tracePt t="140373" x="2838450" y="4851400"/>
          <p14:tracePt t="140390" x="2851150" y="4845050"/>
          <p14:tracePt t="140390" x="2863850" y="4845050"/>
          <p14:tracePt t="140406" x="2870200" y="4845050"/>
          <p14:tracePt t="140406" x="2882900" y="4845050"/>
          <p14:tracePt t="140406" x="2889250" y="4845050"/>
          <p14:tracePt t="140426" x="2895600" y="4845050"/>
          <p14:tracePt t="140438" x="2908300" y="4845050"/>
          <p14:tracePt t="140438" x="2914650" y="4845050"/>
          <p14:tracePt t="140459" x="2921000" y="4845050"/>
          <p14:tracePt t="140471" x="2914650" y="4845050"/>
          <p14:tracePt t="140493" x="2914650" y="4851400"/>
          <p14:tracePt t="140505" x="2908300" y="4857750"/>
          <p14:tracePt t="140505" x="2882900" y="4864100"/>
          <p14:tracePt t="140523" x="2870200" y="4876800"/>
          <p14:tracePt t="140523" x="2857500" y="4883150"/>
          <p14:tracePt t="140540" x="2838450" y="4889500"/>
          <p14:tracePt t="140540" x="2819400" y="4902200"/>
          <p14:tracePt t="140557" x="2800350" y="4908550"/>
          <p14:tracePt t="140557" x="2781300" y="4921250"/>
          <p14:tracePt t="140574" x="2762250" y="4933950"/>
          <p14:tracePt t="140574" x="2711450" y="4953000"/>
          <p14:tracePt t="140591" x="2679700" y="4959350"/>
          <p14:tracePt t="140591" x="2647950" y="4965700"/>
          <p14:tracePt t="140607" x="2616200" y="4972050"/>
          <p14:tracePt t="140607" x="2584450" y="4978400"/>
          <p14:tracePt t="140625" x="2546350" y="4984750"/>
          <p14:tracePt t="140625" x="2514600" y="4991100"/>
          <p14:tracePt t="140625" x="2476500" y="4997450"/>
          <p14:tracePt t="140643" x="2438400" y="4997450"/>
          <p14:tracePt t="140643" x="2400300" y="5003800"/>
          <p14:tracePt t="140659" x="2362200" y="5003800"/>
          <p14:tracePt t="140659" x="2324100" y="4997450"/>
          <p14:tracePt t="140675" x="2286000" y="4997450"/>
          <p14:tracePt t="140675" x="2241550" y="4984750"/>
          <p14:tracePt t="140691" x="2203450" y="4972050"/>
          <p14:tracePt t="140691" x="2159000" y="4959350"/>
          <p14:tracePt t="140707" x="2114550" y="4940300"/>
          <p14:tracePt t="140707" x="2070100" y="4914900"/>
          <p14:tracePt t="140707" x="2025650" y="4889500"/>
          <p14:tracePt t="140726" x="1987550" y="4864100"/>
          <p14:tracePt t="140739" x="1949450" y="4832350"/>
          <p14:tracePt t="140739" x="1885950" y="4768850"/>
          <p14:tracePt t="140758" x="1860550" y="4737100"/>
          <p14:tracePt t="140758" x="1841500" y="4705350"/>
          <p14:tracePt t="140774" x="1828800" y="4673600"/>
          <p14:tracePt t="140774" x="1822450" y="4641850"/>
          <p14:tracePt t="140791" x="1822450" y="4610100"/>
          <p14:tracePt t="140791" x="1822450" y="4578350"/>
          <p14:tracePt t="140791" x="1828800" y="4546600"/>
          <p14:tracePt t="140810" x="1841500" y="4521200"/>
          <p14:tracePt t="140810" x="1860550" y="4489450"/>
          <p14:tracePt t="140824" x="1885950" y="4464050"/>
          <p14:tracePt t="140824" x="1911350" y="4432300"/>
          <p14:tracePt t="140841" x="1936750" y="4406900"/>
          <p14:tracePt t="140841" x="1974850" y="4381500"/>
          <p14:tracePt t="140858" x="2012950" y="4362450"/>
          <p14:tracePt t="140858" x="2051050" y="4337050"/>
          <p14:tracePt t="140874" x="2095500" y="4318000"/>
          <p14:tracePt t="140874" x="2190750" y="4292600"/>
          <p14:tracePt t="140892" x="2247900" y="4286250"/>
          <p14:tracePt t="140892" x="2305050" y="4279900"/>
          <p14:tracePt t="140908" x="2362200" y="4279900"/>
          <p14:tracePt t="140908" x="2425700" y="4279900"/>
          <p14:tracePt t="140925" x="2489200" y="4286250"/>
          <p14:tracePt t="140925" x="2616200" y="4311650"/>
          <p14:tracePt t="140942" x="2679700" y="4324350"/>
          <p14:tracePt t="140942" x="2743200" y="4337050"/>
          <p14:tracePt t="140958" x="2806700" y="4356100"/>
          <p14:tracePt t="140958" x="2863850" y="4368800"/>
          <p14:tracePt t="140975" x="2914650" y="4381500"/>
          <p14:tracePt t="140975" x="2965450" y="4400550"/>
          <p14:tracePt t="140992" x="3009900" y="4419600"/>
          <p14:tracePt t="140992" x="3048000" y="4438650"/>
          <p14:tracePt t="140992" x="3086100" y="4464050"/>
          <p14:tracePt t="141011" x="3111500" y="4483100"/>
          <p14:tracePt t="141011" x="3136900" y="4508500"/>
          <p14:tracePt t="141026" x="3155950" y="4533900"/>
          <p14:tracePt t="141026" x="3175000" y="4559300"/>
          <p14:tracePt t="141042" x="3187700" y="4584700"/>
          <p14:tracePt t="141042" x="3194050" y="4603750"/>
          <p14:tracePt t="141059" x="3200400" y="4622800"/>
          <p14:tracePt t="141059" x="3200400" y="4641850"/>
          <p14:tracePt t="141059" x="3200400" y="4660900"/>
          <p14:tracePt t="141078" x="3200400" y="4679950"/>
          <p14:tracePt t="141090" x="3194050" y="4692650"/>
          <p14:tracePt t="141090" x="3181350" y="4724400"/>
          <p14:tracePt t="141110" x="3168650" y="4737100"/>
          <p14:tracePt t="141110" x="3162300" y="4749800"/>
          <p14:tracePt t="141125" x="3155950" y="4762500"/>
          <p14:tracePt t="141125" x="3149600" y="4775200"/>
          <p14:tracePt t="141142" x="3143250" y="4787900"/>
          <p14:tracePt t="141142" x="3143250" y="4800600"/>
          <p14:tracePt t="141160" x="3143250" y="4813300"/>
          <p14:tracePt t="141160" x="3143250" y="4819650"/>
          <p14:tracePt t="141160" x="3149600" y="4832350"/>
          <p14:tracePt t="141178" x="3162300" y="4838700"/>
          <p14:tracePt t="141178" x="3175000" y="4851400"/>
          <p14:tracePt t="141193" x="3187700" y="4864100"/>
          <p14:tracePt t="141193" x="3206750" y="4876800"/>
          <p14:tracePt t="141209" x="3225800" y="4889500"/>
          <p14:tracePt t="141209" x="3251200" y="4902200"/>
          <p14:tracePt t="141226" x="3276600" y="4914900"/>
          <p14:tracePt t="141226" x="3333750" y="4940300"/>
          <p14:tracePt t="141243" x="3365500" y="4953000"/>
          <p14:tracePt t="141243" x="3390900" y="4959350"/>
          <p14:tracePt t="141259" x="3416300" y="4965700"/>
          <p14:tracePt t="141259" x="3441700" y="4972050"/>
          <p14:tracePt t="141276" x="3467100" y="4978400"/>
          <p14:tracePt t="141276" x="3492500" y="4978400"/>
          <p14:tracePt t="141293" x="3517900" y="4978400"/>
          <p14:tracePt t="141293" x="3568700" y="4978400"/>
          <p14:tracePt t="141310" x="3600450" y="4978400"/>
          <p14:tracePt t="141310" x="3625850" y="4984750"/>
          <p14:tracePt t="141327" x="3657600" y="4984750"/>
          <p14:tracePt t="141327" x="3689350" y="4984750"/>
          <p14:tracePt t="141343" x="3727450" y="4984750"/>
          <p14:tracePt t="141343" x="3759200" y="4991100"/>
          <p14:tracePt t="141343" x="3790950" y="4991100"/>
          <p14:tracePt t="141362" x="3822700" y="4991100"/>
          <p14:tracePt t="141374" x="3848100" y="4991100"/>
          <p14:tracePt t="141374" x="3905250" y="4991100"/>
          <p14:tracePt t="141394" x="3930650" y="4991100"/>
          <p14:tracePt t="141394" x="3956050" y="4991100"/>
          <p14:tracePt t="141410" x="3975100" y="4991100"/>
          <p14:tracePt t="141410" x="3994150" y="4991100"/>
          <p14:tracePt t="141427" x="4013200" y="4991100"/>
          <p14:tracePt t="141427" x="4032250" y="4997450"/>
          <p14:tracePt t="141443" x="4044950" y="4997450"/>
          <p14:tracePt t="141443" x="4064000" y="5003800"/>
          <p14:tracePt t="141443" x="4070350" y="5003800"/>
          <p14:tracePt t="141462" x="4076700" y="5010150"/>
          <p14:tracePt t="141475" x="4083050" y="5016500"/>
          <p14:tracePt t="141475" x="4083050" y="5022850"/>
          <p14:tracePt t="141494" x="4083050" y="5029200"/>
          <p14:tracePt t="141494" x="4076700" y="5035550"/>
          <p14:tracePt t="141510" x="4070350" y="5035550"/>
          <p14:tracePt t="141510" x="4057650" y="5041900"/>
          <p14:tracePt t="141527" x="4051300" y="5048250"/>
          <p14:tracePt t="141527" x="4019550" y="5054600"/>
          <p14:tracePt t="141544" x="4006850" y="5060950"/>
          <p14:tracePt t="141544" x="3994150" y="5067300"/>
          <p14:tracePt t="141561" x="3975100" y="5073650"/>
          <p14:tracePt t="141561" x="3962400" y="5073650"/>
          <p14:tracePt t="141577" x="3943350" y="5080000"/>
          <p14:tracePt t="141577" x="3930650" y="5080000"/>
          <p14:tracePt t="141594" x="3917950" y="5080000"/>
          <p14:tracePt t="141594" x="3892550" y="5080000"/>
          <p14:tracePt t="141610" x="3879850" y="5073650"/>
          <p14:tracePt t="141625" x="3873500" y="5067300"/>
          <p14:tracePt t="141625" x="3873500" y="5060950"/>
          <p14:tracePt t="141644" x="3873500" y="5054600"/>
          <p14:tracePt t="141659" x="3879850" y="5048250"/>
          <p14:tracePt t="141659" x="3892550" y="5035550"/>
          <p14:tracePt t="141678" x="3898900" y="5035550"/>
          <p14:tracePt t="141678" x="3911600" y="5029200"/>
          <p14:tracePt t="141694" x="3917950" y="5022850"/>
          <p14:tracePt t="141694" x="3924300" y="5022850"/>
          <p14:tracePt t="141711" x="3930650" y="5016500"/>
          <p14:tracePt t="141711" x="3943350" y="5016500"/>
          <p14:tracePt t="141711" x="3949700" y="5016500"/>
          <p14:tracePt t="141730" x="3956050" y="5010150"/>
          <p14:tracePt t="141742" x="3962400" y="5010150"/>
          <p14:tracePt t="141761" x="3968750" y="5010150"/>
          <p14:tracePt t="141761" x="3975100" y="5010150"/>
          <p14:tracePt t="141778" x="3975100" y="5016500"/>
          <p14:tracePt t="141805" x="3968750" y="5022850"/>
          <p14:tracePt t="141821" x="3962400" y="5022850"/>
          <p14:tracePt t="141837" x="3956050" y="5029200"/>
          <p14:tracePt t="141843" x="3949700" y="5029200"/>
          <p14:tracePt t="141843" x="3943350" y="5035550"/>
          <p14:tracePt t="141861" x="3937000" y="5035550"/>
          <p14:tracePt t="141861" x="3930650" y="5041900"/>
          <p14:tracePt t="141878" x="3924300" y="5041900"/>
          <p14:tracePt t="141878" x="3911600" y="5048250"/>
          <p14:tracePt t="141895" x="3905250" y="5054600"/>
          <p14:tracePt t="141895" x="3886200" y="5060950"/>
          <p14:tracePt t="141912" x="3873500" y="5060950"/>
          <p14:tracePt t="141912" x="3860800" y="5067300"/>
          <p14:tracePt t="141928" x="3854450" y="5067300"/>
          <p14:tracePt t="141928" x="3841750" y="5067300"/>
          <p14:tracePt t="141945" x="3835400" y="5067300"/>
          <p14:tracePt t="141945" x="3822700" y="5073650"/>
          <p14:tracePt t="141963" x="3816350" y="5073650"/>
          <p14:tracePt t="141963" x="3810000" y="5073650"/>
          <p14:tracePt t="141978" x="3803650" y="5080000"/>
          <p14:tracePt t="142018" x="3810000" y="5086350"/>
          <p14:tracePt t="142037" x="3816350" y="5092700"/>
          <p14:tracePt t="142053" x="3822700" y="5099050"/>
          <p14:tracePt t="142069" x="3829050" y="5099050"/>
          <p14:tracePt t="142082" x="3841750" y="5105400"/>
          <p14:tracePt t="142097" x="3848100" y="5105400"/>
          <p14:tracePt t="142113" x="3848100" y="5111750"/>
          <p14:tracePt t="142130" x="3860800" y="5111750"/>
          <p14:tracePt t="142149" x="3860800" y="5118100"/>
          <p14:tracePt t="142182" x="3867150" y="5118100"/>
          <p14:tracePt t="142202" x="3873500" y="5111750"/>
          <p14:tracePt t="142218" x="3879850" y="5111750"/>
          <p14:tracePt t="142233" x="3886200" y="5105400"/>
          <p14:tracePt t="142257" x="3892550" y="5099050"/>
          <p14:tracePt t="142285" x="3892550" y="5092700"/>
          <p14:tracePt t="142317" x="3886200" y="5092700"/>
          <p14:tracePt t="142337" x="3879850" y="5092700"/>
          <p14:tracePt t="142361" x="3873500" y="5092700"/>
          <p14:tracePt t="142377" x="3867150" y="5092700"/>
          <p14:tracePt t="142397" x="3867150" y="5086350"/>
          <p14:tracePt t="142437" x="3867150" y="5080000"/>
          <p14:tracePt t="142482" x="3860800" y="5080000"/>
          <p14:tracePt t="142517" x="3854450" y="5080000"/>
          <p14:tracePt t="142534" x="3848100" y="5080000"/>
          <p14:tracePt t="142550" x="3841750" y="5080000"/>
          <p14:tracePt t="142561" x="3835400" y="5080000"/>
          <p14:tracePt t="142570" x="3829050" y="5080000"/>
          <p14:tracePt t="142578" x="3816350" y="5080000"/>
          <p14:tracePt t="142578" x="3810000" y="5086350"/>
          <p14:tracePt t="142597" x="3797300" y="5086350"/>
          <p14:tracePt t="142597" x="3784600" y="5086350"/>
          <p14:tracePt t="142614" x="3771900" y="5086350"/>
          <p14:tracePt t="142614" x="3740150" y="5086350"/>
          <p14:tracePt t="142632" x="3721100" y="5086350"/>
          <p14:tracePt t="142632" x="3702050" y="5086350"/>
          <p14:tracePt t="142647" x="3676650" y="5086350"/>
          <p14:tracePt t="142647" x="3651250" y="5086350"/>
          <p14:tracePt t="142664" x="3619500" y="5080000"/>
          <p14:tracePt t="142664" x="3587750" y="5080000"/>
          <p14:tracePt t="142664" x="3556000" y="5073650"/>
          <p14:tracePt t="142684" x="3517900" y="5067300"/>
          <p14:tracePt t="142684" x="3479800" y="5060950"/>
          <p14:tracePt t="142698" x="3435350" y="5054600"/>
          <p14:tracePt t="142698" x="3384550" y="5048250"/>
          <p14:tracePt t="142714" x="3340100" y="5035550"/>
          <p14:tracePt t="142714" x="3289300" y="5029200"/>
          <p14:tracePt t="142731" x="3238500" y="5022850"/>
          <p14:tracePt t="142731" x="3181350" y="5016500"/>
          <p14:tracePt t="142731" x="3130550" y="5016500"/>
          <p14:tracePt t="142750" x="3073400" y="5016500"/>
          <p14:tracePt t="142762" x="3022600" y="5016500"/>
          <p14:tracePt t="142762" x="2914650" y="5022850"/>
          <p14:tracePt t="142784" x="2870200" y="5022850"/>
          <p14:tracePt t="142784" x="2819400" y="5029200"/>
          <p14:tracePt t="142799" x="2768600" y="5029200"/>
          <p14:tracePt t="142799" x="2717800" y="5035550"/>
          <p14:tracePt t="142814" x="2673350" y="5035550"/>
          <p14:tracePt t="142814" x="2628900" y="5035550"/>
          <p14:tracePt t="142814" x="2584450" y="5035550"/>
          <p14:tracePt t="142834" x="2546350" y="5035550"/>
          <p14:tracePt t="142846" x="2508250" y="5029200"/>
          <p14:tracePt t="142846" x="2444750" y="5029200"/>
          <p14:tracePt t="142865" x="2413000" y="5022850"/>
          <p14:tracePt t="142865" x="2387600" y="5022850"/>
          <p14:tracePt t="142882" x="2368550" y="5016500"/>
          <p14:tracePt t="142882" x="2349500" y="5016500"/>
          <p14:tracePt t="142898" x="2336800" y="5010150"/>
          <p14:tracePt t="142898" x="2324100" y="5003800"/>
          <p14:tracePt t="142915" x="2311400" y="5003800"/>
          <p14:tracePt t="142915" x="2298700" y="4991100"/>
          <p14:tracePt t="142932" x="2292350" y="4984750"/>
          <p14:tracePt t="142947" x="2286000" y="4978400"/>
          <p14:tracePt t="142963" x="2286000" y="4972050"/>
          <p14:tracePt t="142981" x="2279650" y="4972050"/>
          <p14:tracePt t="143006" x="2273300" y="4978400"/>
          <p14:tracePt t="143022" x="2273300" y="4984750"/>
          <p14:tracePt t="143038" x="2266950" y="4991100"/>
          <p14:tracePt t="143050" x="2260600" y="4997450"/>
          <p14:tracePt t="143050" x="2247900" y="5003800"/>
          <p14:tracePt t="143066" x="2241550" y="5010150"/>
          <p14:tracePt t="143066" x="2228850" y="5016500"/>
          <p14:tracePt t="143084" x="2216150" y="5022850"/>
          <p14:tracePt t="143084" x="2197100" y="5029200"/>
          <p14:tracePt t="143099" x="2178050" y="5029200"/>
          <p14:tracePt t="143099" x="2152650" y="5035550"/>
          <p14:tracePt t="143099" x="2133600" y="5035550"/>
          <p14:tracePt t="143119" x="2108200" y="5035550"/>
          <p14:tracePt t="143131" x="2076450" y="5035550"/>
          <p14:tracePt t="143131" x="2019300" y="5035550"/>
          <p14:tracePt t="143151" x="1987550" y="5029200"/>
          <p14:tracePt t="143151" x="1955800" y="5029200"/>
          <p14:tracePt t="143166" x="1917700" y="5016500"/>
          <p14:tracePt t="143166" x="1885950" y="5010150"/>
          <p14:tracePt t="143182" x="1854200" y="5003800"/>
          <p14:tracePt t="143182" x="1816100" y="4991100"/>
          <p14:tracePt t="143182" x="1784350" y="4978400"/>
          <p14:tracePt t="143202" x="1752600" y="4972050"/>
          <p14:tracePt t="143214" x="1720850" y="4959350"/>
          <p14:tracePt t="143214" x="1663700" y="4940300"/>
          <p14:tracePt t="143233" x="1638300" y="4927600"/>
          <p14:tracePt t="143233" x="1619250" y="4914900"/>
          <p14:tracePt t="143249" x="1600200" y="4895850"/>
          <p14:tracePt t="143249" x="1587500" y="4883150"/>
          <p14:tracePt t="143266" x="1574800" y="4864100"/>
          <p14:tracePt t="143266" x="1574800" y="4826000"/>
          <p14:tracePt t="143283" x="1574800" y="4800600"/>
          <p14:tracePt t="143283" x="1587500" y="4781550"/>
          <p14:tracePt t="143299" x="1600200" y="4756150"/>
          <p14:tracePt t="143299" x="1619250" y="4730750"/>
          <p14:tracePt t="143317" x="1644650" y="4699000"/>
          <p14:tracePt t="143317" x="1676400" y="4673600"/>
          <p14:tracePt t="143334" x="1714500" y="4641850"/>
          <p14:tracePt t="143334" x="1803400" y="4578350"/>
          <p14:tracePt t="143351" x="1854200" y="4546600"/>
          <p14:tracePt t="143351" x="1911350" y="4521200"/>
          <p14:tracePt t="143367" x="1968500" y="4495800"/>
          <p14:tracePt t="143367" x="2032000" y="4476750"/>
          <p14:tracePt t="143383" x="2095500" y="4457700"/>
          <p14:tracePt t="143383" x="2159000" y="4451350"/>
          <p14:tracePt t="143383" x="2228850" y="4445000"/>
          <p14:tracePt t="143402" x="2292350" y="4445000"/>
          <p14:tracePt t="143415" x="2362200" y="4451350"/>
          <p14:tracePt t="143415" x="2432050" y="4457700"/>
          <p14:tracePt t="143435" x="2571750" y="4470400"/>
          <p14:tracePt t="143435" x="2641600" y="4483100"/>
          <p14:tracePt t="143450" x="2705100" y="4489450"/>
          <p14:tracePt t="143450" x="2768600" y="4502150"/>
          <p14:tracePt t="143467" x="2825750" y="4514850"/>
          <p14:tracePt t="143467" x="2882900" y="4533900"/>
          <p14:tracePt t="143484" x="2933700" y="4552950"/>
          <p14:tracePt t="143484" x="2971800" y="4572000"/>
          <p14:tracePt t="143484" x="3009900" y="4597400"/>
          <p14:tracePt t="143502" x="3035300" y="4616450"/>
          <p14:tracePt t="143515" x="3060700" y="4635500"/>
          <p14:tracePt t="143515" x="3079750" y="4679950"/>
          <p14:tracePt t="143534" x="3086100" y="4699000"/>
          <p14:tracePt t="143534" x="3079750" y="4718050"/>
          <p14:tracePt t="143551" x="3073400" y="4743450"/>
          <p14:tracePt t="143551" x="3054350" y="4762500"/>
          <p14:tracePt t="143567" x="3035300" y="4781550"/>
          <p14:tracePt t="143567" x="2990850" y="4826000"/>
          <p14:tracePt t="143584" x="2959100" y="4851400"/>
          <p14:tracePt t="143584" x="2927350" y="4870450"/>
          <p14:tracePt t="143601" x="2895600" y="4889500"/>
          <p14:tracePt t="143601" x="2870200" y="4908550"/>
          <p14:tracePt t="143619" x="2838450" y="4927600"/>
          <p14:tracePt t="143619" x="2806700" y="4946650"/>
          <p14:tracePt t="143634" x="2774950" y="4965700"/>
          <p14:tracePt t="143634" x="2717800" y="4991100"/>
          <p14:tracePt t="143651" x="2692400" y="5003800"/>
          <p14:tracePt t="143651" x="2667000" y="5016500"/>
          <p14:tracePt t="143667" x="2647950" y="5022850"/>
          <p14:tracePt t="143667" x="2622550" y="5029200"/>
          <p14:tracePt t="143684" x="2603500" y="5035550"/>
          <p14:tracePt t="143684" x="2584450" y="5041900"/>
          <p14:tracePt t="143684" x="2571750" y="5041900"/>
          <p14:tracePt t="143703" x="2552700" y="5041900"/>
          <p14:tracePt t="143703" x="2546350" y="5048250"/>
          <p14:tracePt t="143718" x="2533650" y="5048250"/>
          <p14:tracePt t="143718" x="2520950" y="5048250"/>
          <p14:tracePt t="143735" x="2514600" y="5048250"/>
          <p14:tracePt t="143735" x="2508250" y="5048250"/>
          <p14:tracePt t="143751" x="2501900" y="5048250"/>
          <p14:tracePt t="143751" x="2495550" y="5048250"/>
          <p14:tracePt t="143769" x="2489200" y="5048250"/>
          <p14:tracePt t="143783" x="2482850" y="5041900"/>
          <p14:tracePt t="143801" x="2482850" y="5035550"/>
          <p14:tracePt t="143817" x="2482850" y="5029200"/>
          <p14:tracePt t="143817" x="2482850" y="5022850"/>
          <p14:tracePt t="143835" x="2489200" y="5016500"/>
          <p14:tracePt t="143850" x="2489200" y="5010150"/>
          <p14:tracePt t="143850" x="2489200" y="5003800"/>
          <p14:tracePt t="143870" x="2489200" y="4997450"/>
          <p14:tracePt t="143883" x="2489200" y="4991100"/>
          <p14:tracePt t="143900" x="2482850" y="4997450"/>
          <p14:tracePt t="143921" x="2476500" y="4997450"/>
          <p14:tracePt t="143938" x="2470150" y="5003800"/>
          <p14:tracePt t="143950" x="2463800" y="5010150"/>
          <p14:tracePt t="143967" x="2463800" y="5016500"/>
          <p14:tracePt t="143983" x="2470150" y="5016500"/>
          <p14:tracePt t="144034" x="2476500" y="5010150"/>
          <p14:tracePt t="144062" x="2482850" y="5003800"/>
          <p14:tracePt t="144078" x="2489200" y="4997450"/>
          <p14:tracePt t="144094" x="2495550" y="4991100"/>
          <p14:tracePt t="144110" x="2501900" y="4984750"/>
          <p14:tracePt t="144130" x="2508250" y="4984750"/>
          <p14:tracePt t="144238" x="2514600" y="4984750"/>
          <p14:tracePt t="144243" x="2520950" y="4984750"/>
          <p14:tracePt t="144251" x="2533650" y="4984750"/>
          <p14:tracePt t="144251" x="2546350" y="4991100"/>
          <p14:tracePt t="144270" x="2565400" y="4991100"/>
          <p14:tracePt t="144270" x="2584450" y="4991100"/>
          <p14:tracePt t="144287" x="2609850" y="4991100"/>
          <p14:tracePt t="144287" x="2673350" y="4991100"/>
          <p14:tracePt t="144303" x="2711450" y="4991100"/>
          <p14:tracePt t="144303" x="2755900" y="4991100"/>
          <p14:tracePt t="144320" x="2794000" y="4991100"/>
          <p14:tracePt t="144320" x="2844800" y="4991100"/>
          <p14:tracePt t="144337" x="2889250" y="4984750"/>
          <p14:tracePt t="144337" x="2933700" y="4991100"/>
          <p14:tracePt t="144354" x="2984500" y="4991100"/>
          <p14:tracePt t="144354" x="3092450" y="4997450"/>
          <p14:tracePt t="144371" x="3149600" y="5003800"/>
          <p14:tracePt t="144371" x="3213100" y="5016500"/>
          <p14:tracePt t="144387" x="3270250" y="5029200"/>
          <p14:tracePt t="144387" x="3327400" y="5041900"/>
          <p14:tracePt t="144404" x="3384550" y="5060950"/>
          <p14:tracePt t="144404" x="3441700" y="5073650"/>
          <p14:tracePt t="144404" x="3498850" y="5086350"/>
          <p14:tracePt t="144422" x="3543300" y="5099050"/>
          <p14:tracePt t="144435" x="3594100" y="5105400"/>
          <p14:tracePt t="144435" x="3683000" y="5118100"/>
          <p14:tracePt t="144454" x="3721100" y="5124450"/>
          <p14:tracePt t="144454" x="3759200" y="5124450"/>
          <p14:tracePt t="144470" x="3790950" y="5124450"/>
          <p14:tracePt t="144470" x="3822700" y="5124450"/>
          <p14:tracePt t="144487" x="3854450" y="5124450"/>
          <p14:tracePt t="144487" x="3879850" y="5124450"/>
          <p14:tracePt t="144487" x="3898900" y="5124450"/>
          <p14:tracePt t="144506" x="3917950" y="5124450"/>
          <p14:tracePt t="144519" x="3937000" y="5124450"/>
          <p14:tracePt t="144519" x="3949700" y="5124450"/>
          <p14:tracePt t="144519" x="3962400" y="5118100"/>
          <p14:tracePt t="144539" x="3975100" y="5118100"/>
          <p14:tracePt t="144539" x="3981450" y="5118100"/>
          <p14:tracePt t="144554" x="3975100" y="5124450"/>
          <p14:tracePt t="144590" x="3968750" y="5130800"/>
          <p14:tracePt t="144598" x="3962400" y="5130800"/>
          <p14:tracePt t="144602" x="3956050" y="5137150"/>
          <p14:tracePt t="144602" x="3949700" y="5137150"/>
          <p14:tracePt t="144622" x="3937000" y="5143500"/>
          <p14:tracePt t="144622" x="3930650" y="5149850"/>
          <p14:tracePt t="144637" x="3917950" y="5149850"/>
          <p14:tracePt t="144637" x="3911600" y="5156200"/>
          <p14:tracePt t="144655" x="3898900" y="5156200"/>
          <p14:tracePt t="144655" x="3879850" y="5168900"/>
          <p14:tracePt t="144671" x="3867150" y="5168900"/>
          <p14:tracePt t="144671" x="3854450" y="5175250"/>
          <p14:tracePt t="144688" x="3841750" y="5175250"/>
          <p14:tracePt t="144688" x="3835400" y="5181600"/>
          <p14:tracePt t="144705" x="3822700" y="5181600"/>
          <p14:tracePt t="144705" x="3810000" y="5187950"/>
          <p14:tracePt t="144723" x="3797300" y="5187950"/>
          <p14:tracePt t="144723" x="3790950" y="5187950"/>
          <p14:tracePt t="144738" x="3784600" y="5181600"/>
          <p14:tracePt t="144762" x="3784600" y="5175250"/>
          <p14:tracePt t="144782" x="3790950" y="5175250"/>
          <p14:tracePt t="144798" x="3797300" y="5175250"/>
          <p14:tracePt t="144807" x="3803650" y="5168900"/>
          <p14:tracePt t="144820" x="3810000" y="5168900"/>
          <p14:tracePt t="144820" x="3822700" y="5168900"/>
          <p14:tracePt t="144839" x="3829050" y="5168900"/>
          <p14:tracePt t="144839" x="3835400" y="5168900"/>
          <p14:tracePt t="144855" x="3841750" y="5168900"/>
          <p14:tracePt t="144855" x="3848100" y="5168900"/>
          <p14:tracePt t="144872" x="3854450" y="5168900"/>
          <p14:tracePt t="144872" x="3860800" y="5168900"/>
          <p14:tracePt t="144890" x="3867150" y="5168900"/>
          <p14:tracePt t="144890" x="3873500" y="5162550"/>
          <p14:tracePt t="144905" x="3879850" y="5162550"/>
          <p14:tracePt t="144905" x="3886200" y="5162550"/>
          <p14:tracePt t="144922" x="3892550" y="5162550"/>
          <p14:tracePt t="144922" x="3892550" y="5156200"/>
          <p14:tracePt t="144939" x="3898900" y="5156200"/>
          <p14:tracePt t="144954" x="3905250" y="5149850"/>
          <p14:tracePt t="144954" x="3911600" y="5149850"/>
          <p14:tracePt t="144972" x="3917950" y="5143500"/>
          <p14:tracePt t="144987" x="3924300" y="5137150"/>
          <p14:tracePt t="145004" x="3930650" y="5137150"/>
          <p14:tracePt t="145022" x="3924300" y="5130800"/>
          <p14:tracePt t="145054" x="3917950" y="5130800"/>
          <p14:tracePt t="145062" x="3911600" y="5130800"/>
          <p14:tracePt t="145071" x="3898900" y="5130800"/>
          <p14:tracePt t="145071" x="3886200" y="5130800"/>
          <p14:tracePt t="145071" x="3867150" y="5130800"/>
          <p14:tracePt t="145092" x="3848100" y="5130800"/>
          <p14:tracePt t="145092" x="3816350" y="5130800"/>
          <p14:tracePt t="145107" x="3784600" y="5130800"/>
          <p14:tracePt t="145107" x="3752850" y="5130800"/>
          <p14:tracePt t="145125" x="3714750" y="5130800"/>
          <p14:tracePt t="145125" x="3670300" y="5130800"/>
          <p14:tracePt t="145140" x="3625850" y="5130800"/>
          <p14:tracePt t="145140" x="3575050" y="5130800"/>
          <p14:tracePt t="145156" x="3517900" y="5124450"/>
          <p14:tracePt t="145156" x="3454400" y="5111750"/>
          <p14:tracePt t="145156" x="3390900" y="5099050"/>
          <p14:tracePt t="145175" x="3321050" y="5086350"/>
          <p14:tracePt t="145188" x="3244850" y="5067300"/>
          <p14:tracePt t="145188" x="3092450" y="5016500"/>
          <p14:tracePt t="145207" x="3009900" y="4997450"/>
          <p14:tracePt t="145207" x="2933700" y="4978400"/>
          <p14:tracePt t="145223" x="2857500" y="4959350"/>
          <p14:tracePt t="145223" x="2787650" y="4940300"/>
          <p14:tracePt t="145240" x="2717800" y="4927600"/>
          <p14:tracePt t="145240" x="2647950" y="4914900"/>
          <p14:tracePt t="145240" x="2584450" y="4908550"/>
          <p14:tracePt t="145259" x="2527300" y="4895850"/>
          <p14:tracePt t="145259" x="2470150" y="4889500"/>
          <p14:tracePt t="145273" x="2413000" y="4883150"/>
          <p14:tracePt t="145273" x="2362200" y="4883150"/>
          <p14:tracePt t="145290" x="2311400" y="4876800"/>
          <p14:tracePt t="145290" x="2266950" y="4876800"/>
          <p14:tracePt t="145307" x="2222500" y="4883150"/>
          <p14:tracePt t="145307" x="2146300" y="4889500"/>
          <p14:tracePt t="145323" x="2108200" y="4895850"/>
          <p14:tracePt t="145323" x="2070100" y="4902200"/>
          <p14:tracePt t="145341" x="2038350" y="4908550"/>
          <p14:tracePt t="145341" x="2006600" y="4914900"/>
          <p14:tracePt t="145356" x="1974850" y="4921250"/>
          <p14:tracePt t="145356" x="1943100" y="4927600"/>
          <p14:tracePt t="145373" x="1917700" y="4933950"/>
          <p14:tracePt t="145373" x="1854200" y="4933950"/>
          <p14:tracePt t="145391" x="1822450" y="4933950"/>
          <p14:tracePt t="145391" x="1790700" y="4933950"/>
          <p14:tracePt t="145407" x="1758950" y="4927600"/>
          <p14:tracePt t="145407" x="1727200" y="4921250"/>
          <p14:tracePt t="145424" x="1695450" y="4921250"/>
          <p14:tracePt t="145424" x="1670050" y="4914900"/>
          <p14:tracePt t="145424" x="1644650" y="4908550"/>
          <p14:tracePt t="145443" x="1619250" y="4902200"/>
          <p14:tracePt t="145455" x="1593850" y="4902200"/>
          <p14:tracePt t="145455" x="1555750" y="4895850"/>
          <p14:tracePt t="145475" x="1536700" y="4895850"/>
          <p14:tracePt t="145475" x="1524000" y="4895850"/>
          <p14:tracePt t="145491" x="1511300" y="4895850"/>
          <p14:tracePt t="145491" x="1498600" y="4889500"/>
          <p14:tracePt t="145507" x="1492250" y="4889500"/>
          <p14:tracePt t="145522" x="1485900" y="4883150"/>
          <p14:tracePt t="145539" x="1492250" y="4876800"/>
          <p14:tracePt t="145539" x="1511300" y="4870450"/>
          <p14:tracePt t="145558" x="1530350" y="4870450"/>
          <p14:tracePt t="145558" x="1549400" y="4864100"/>
          <p14:tracePt t="145575" x="1568450" y="4864100"/>
          <p14:tracePt t="145575" x="1600200" y="4864100"/>
          <p14:tracePt t="145591" x="1631950" y="4864100"/>
          <p14:tracePt t="145591" x="1670050" y="4864100"/>
          <p14:tracePt t="145608" x="1714500" y="4864100"/>
          <p14:tracePt t="145608" x="1809750" y="4876800"/>
          <p14:tracePt t="145625" x="1860550" y="4883150"/>
          <p14:tracePt t="145625" x="1924050" y="4889500"/>
          <p14:tracePt t="145641" x="1987550" y="4902200"/>
          <p14:tracePt t="145641" x="2051050" y="4914900"/>
          <p14:tracePt t="145658" x="2120900" y="4927600"/>
          <p14:tracePt t="145658" x="2190750" y="4933950"/>
          <p14:tracePt t="145674" x="2266950" y="4946650"/>
          <p14:tracePt t="145674" x="2406650" y="4965700"/>
          <p14:tracePt t="145691" x="2476500" y="4965700"/>
          <p14:tracePt t="145691" x="2546350" y="4965700"/>
          <p14:tracePt t="145708" x="2616200" y="4965700"/>
          <p14:tracePt t="145708" x="2679700" y="4959350"/>
          <p14:tracePt t="145725" x="2743200" y="4959350"/>
          <p14:tracePt t="145725" x="2806700" y="4953000"/>
          <p14:tracePt t="145725" x="2863850" y="4946650"/>
          <p14:tracePt t="145744" x="2914650" y="4946650"/>
          <p14:tracePt t="145744" x="2965450" y="4940300"/>
          <p14:tracePt t="145759" x="3009900" y="4940300"/>
          <p14:tracePt t="145759" x="3048000" y="4933950"/>
          <p14:tracePt t="145776" x="3086100" y="4933950"/>
          <p14:tracePt t="145776" x="3117850" y="4927600"/>
          <p14:tracePt t="145792" x="3143250" y="4927600"/>
          <p14:tracePt t="145792" x="3168650" y="4927600"/>
          <p14:tracePt t="145792" x="3187700" y="4921250"/>
          <p14:tracePt t="145811" x="3200400" y="4921250"/>
          <p14:tracePt t="145823" x="3219450" y="4921250"/>
          <p14:tracePt t="145823" x="3232150" y="4914900"/>
          <p14:tracePt t="145843" x="3238500" y="4914900"/>
          <p14:tracePt t="145857" x="3238500" y="4921250"/>
          <p14:tracePt t="145879" x="3238500" y="4927600"/>
          <p14:tracePt t="145895" x="3232150" y="4933950"/>
          <p14:tracePt t="145911" x="3238500" y="4940300"/>
          <p14:tracePt t="145930" x="3251200" y="4940300"/>
          <p14:tracePt t="145962" x="3257550" y="4940300"/>
          <p14:tracePt t="145978" x="3263900" y="4940300"/>
          <p14:tracePt t="145984" x="3270250" y="4946650"/>
          <p14:tracePt t="145990" x="3276600" y="4946650"/>
          <p14:tracePt t="145990" x="3282950" y="4946650"/>
          <p14:tracePt t="146009" x="3289300" y="4946650"/>
          <p14:tracePt t="146009" x="3295650" y="4946650"/>
          <p14:tracePt t="146026" x="3302000" y="4946650"/>
          <p14:tracePt t="146026" x="3302000" y="4953000"/>
          <p14:tracePt t="146043" x="3308350" y="4959350"/>
          <p14:tracePt t="146059" x="3302000" y="4965700"/>
          <p14:tracePt t="146082" x="3295650" y="4965700"/>
          <p14:tracePt t="146091" x="3289300" y="4972050"/>
          <p14:tracePt t="146091" x="3282950" y="4972050"/>
          <p14:tracePt t="146091" x="3276600" y="4972050"/>
          <p14:tracePt t="146112" x="3270250" y="4978400"/>
          <p14:tracePt t="146124" x="3263900" y="4978400"/>
          <p14:tracePt t="146124" x="3244850" y="4984750"/>
          <p14:tracePt t="146143" x="3238500" y="4991100"/>
          <p14:tracePt t="146143" x="3232150" y="4991100"/>
          <p14:tracePt t="146159" x="3225800" y="4991100"/>
          <p14:tracePt t="146159" x="3213100" y="4997450"/>
          <p14:tracePt t="146159" x="3206750" y="4997450"/>
          <p14:tracePt t="146178" x="3200400" y="4997450"/>
          <p14:tracePt t="146191" x="3194050" y="5003800"/>
          <p14:tracePt t="146191" x="3187700" y="5003800"/>
          <p14:tracePt t="146211" x="3175000" y="5003800"/>
          <p14:tracePt t="146224" x="3175000" y="5010150"/>
          <p14:tracePt t="146246" x="3168650" y="5010150"/>
          <p14:tracePt t="146271" x="3168650" y="5016500"/>
          <p14:tracePt t="146283" x="3162300" y="5022850"/>
          <p14:tracePt t="146298" x="3155950" y="5029200"/>
          <p14:tracePt t="146308" x="3149600" y="5035550"/>
          <p14:tracePt t="146308" x="3143250" y="5035550"/>
          <p14:tracePt t="146327" x="3130550" y="5041900"/>
          <p14:tracePt t="146327" x="3105150" y="5041900"/>
          <p14:tracePt t="146344" x="3092450" y="5041900"/>
          <p14:tracePt t="146344" x="3067050" y="5041900"/>
          <p14:tracePt t="146360" x="3048000" y="5035550"/>
          <p14:tracePt t="146360" x="3016250" y="5029200"/>
          <p14:tracePt t="146377" x="2990850" y="5022850"/>
          <p14:tracePt t="146377" x="2959100" y="5010150"/>
          <p14:tracePt t="146394" x="2927350" y="4997450"/>
          <p14:tracePt t="146394" x="2863850" y="4972050"/>
          <p14:tracePt t="146412" x="2838450" y="4959350"/>
          <p14:tracePt t="146412" x="2813050" y="4940300"/>
          <p14:tracePt t="146428" x="2794000" y="4921250"/>
          <p14:tracePt t="146428" x="2774950" y="4895850"/>
          <p14:tracePt t="146444" x="2755900" y="4870450"/>
          <p14:tracePt t="146444" x="2743200" y="4838700"/>
          <p14:tracePt t="146444" x="2730500" y="4806950"/>
          <p14:tracePt t="146463" x="2724150" y="4775200"/>
          <p14:tracePt t="146475" x="2724150" y="4743450"/>
          <p14:tracePt t="146475" x="2749550" y="4679950"/>
          <p14:tracePt t="146495" x="2768600" y="4648200"/>
          <p14:tracePt t="146495" x="2794000" y="4622800"/>
          <p14:tracePt t="146511" x="2825750" y="4603750"/>
          <p14:tracePt t="146511" x="2857500" y="4578350"/>
          <p14:tracePt t="146528" x="2901950" y="4565650"/>
          <p14:tracePt t="146528" x="2940050" y="4546600"/>
          <p14:tracePt t="146544" x="2984500" y="4540250"/>
          <p14:tracePt t="146544" x="3028950" y="4533900"/>
          <p14:tracePt t="146544" x="3073400" y="4540250"/>
          <p14:tracePt t="146563" x="3124200" y="4546600"/>
          <p14:tracePt t="146576" x="3168650" y="4565650"/>
          <p14:tracePt t="146576" x="3257550" y="4616450"/>
          <p14:tracePt t="146594" x="3295650" y="4648200"/>
          <p14:tracePt t="146594" x="3327400" y="4679950"/>
          <p14:tracePt t="146611" x="3359150" y="4718050"/>
          <p14:tracePt t="146611" x="3384550" y="4749800"/>
          <p14:tracePt t="146611" x="3397250" y="4787900"/>
          <p14:tracePt t="146631" x="3403600" y="4819650"/>
          <p14:tracePt t="146631" x="3409950" y="4845050"/>
          <p14:tracePt t="146644" x="3403600" y="4870450"/>
          <p14:tracePt t="146644" x="3397250" y="4889500"/>
          <p14:tracePt t="146661" x="3390900" y="4908550"/>
          <p14:tracePt t="146661" x="3378200" y="4927600"/>
          <p14:tracePt t="146678" x="3371850" y="4940300"/>
          <p14:tracePt t="146678" x="3359150" y="4946650"/>
          <p14:tracePt t="146695" x="3352800" y="4953000"/>
          <p14:tracePt t="146695" x="3340100" y="4965700"/>
          <p14:tracePt t="146711" x="3333750" y="4965700"/>
          <p14:tracePt t="146727" x="3340100" y="4959350"/>
          <p14:tracePt t="146751" x="3346450" y="4953000"/>
          <p14:tracePt t="146763" x="3352800" y="4953000"/>
          <p14:tracePt t="146763" x="3359150" y="4953000"/>
          <p14:tracePt t="146779" x="3365500" y="4946650"/>
          <p14:tracePt t="146794" x="3371850" y="4953000"/>
          <p14:tracePt t="146794" x="3378200" y="4953000"/>
          <p14:tracePt t="146812" x="3384550" y="4953000"/>
          <p14:tracePt t="146812" x="3390900" y="4953000"/>
          <p14:tracePt t="146812" x="3397250" y="4959350"/>
          <p14:tracePt t="146831" x="3403600" y="4959350"/>
          <p14:tracePt t="146843" x="3409950" y="4965700"/>
          <p14:tracePt t="146843" x="3429000" y="4972050"/>
          <p14:tracePt t="146864" x="3441700" y="4972050"/>
          <p14:tracePt t="146864" x="3460750" y="4972050"/>
          <p14:tracePt t="146879" x="3473450" y="4978400"/>
          <p14:tracePt t="146879" x="3498850" y="4978400"/>
          <p14:tracePt t="146895" x="3517900" y="4984750"/>
          <p14:tracePt t="146895" x="3549650" y="4984750"/>
          <p14:tracePt t="146912" x="3575050" y="4984750"/>
          <p14:tracePt t="146912" x="3613150" y="4991100"/>
          <p14:tracePt t="146912" x="3644900" y="4991100"/>
          <p14:tracePt t="146932" x="3683000" y="4991100"/>
          <p14:tracePt t="146932" x="3727450" y="4991100"/>
          <p14:tracePt t="146946" x="3771900" y="4997450"/>
          <p14:tracePt t="146946" x="3810000" y="4997450"/>
          <p14:tracePt t="146962" x="3860800" y="4997450"/>
          <p14:tracePt t="146962" x="3905250" y="4997450"/>
          <p14:tracePt t="146979" x="3949700" y="4997450"/>
          <p14:tracePt t="146979" x="4000500" y="5003800"/>
          <p14:tracePt t="146996" x="4051300" y="5003800"/>
          <p14:tracePt t="146996" x="4146550" y="5010150"/>
          <p14:tracePt t="147012" x="4191000" y="5010150"/>
          <p14:tracePt t="147012" x="4241800" y="5016500"/>
          <p14:tracePt t="147029" x="4286250" y="5016500"/>
          <p14:tracePt t="147029" x="4330700" y="5022850"/>
          <p14:tracePt t="147046" x="4368800" y="5022850"/>
          <p14:tracePt t="147046" x="4451350" y="5029200"/>
          <p14:tracePt t="147063" x="4489450" y="5029200"/>
          <p14:tracePt t="147063" x="4533900" y="5029200"/>
          <p14:tracePt t="147080" x="4572000" y="5029200"/>
          <p14:tracePt t="147080" x="4610100" y="5029200"/>
          <p14:tracePt t="147096" x="4648200" y="5029200"/>
          <p14:tracePt t="147096" x="4686300" y="5029200"/>
          <p14:tracePt t="147115" x="4730750" y="5029200"/>
          <p14:tracePt t="147115" x="4768850" y="5029200"/>
          <p14:tracePt t="147115" x="4806950" y="5022850"/>
          <p14:tracePt t="147133" x="4845050" y="5022850"/>
          <p14:tracePt t="147145" x="4883150" y="5022850"/>
          <p14:tracePt t="147145" x="4953000" y="5016500"/>
          <p14:tracePt t="147164" x="4991100" y="5010150"/>
          <p14:tracePt t="147164" x="5022850" y="5010150"/>
          <p14:tracePt t="147180" x="5060950" y="5003800"/>
          <p14:tracePt t="147180" x="5086350" y="5003800"/>
          <p14:tracePt t="147196" x="5118100" y="4997450"/>
          <p14:tracePt t="147196" x="5143500" y="4997450"/>
          <p14:tracePt t="147196" x="5168900" y="4997450"/>
          <p14:tracePt t="147215" x="5187950" y="4997450"/>
          <p14:tracePt t="147228" x="5207000" y="5003800"/>
          <p14:tracePt t="147228" x="5232400" y="5003800"/>
          <p14:tracePt t="147247" x="5245100" y="5010150"/>
          <p14:tracePt t="147247" x="5257800" y="5010150"/>
          <p14:tracePt t="147264" x="5264150" y="5016500"/>
          <p14:tracePt t="147264" x="5270500" y="5016500"/>
          <p14:tracePt t="147280" x="5276850" y="5016500"/>
          <p14:tracePt t="147280" x="5283200" y="5022850"/>
          <p14:tracePt t="147298" x="5289550" y="5022850"/>
          <p14:tracePt t="147312" x="5289550" y="5029200"/>
          <p14:tracePt t="147328" x="5295900" y="5035550"/>
          <p14:tracePt t="147358" x="5302250" y="5035550"/>
          <p14:tracePt t="147387" x="5295900" y="5041900"/>
          <p14:tracePt t="147478" x="5289550" y="5048250"/>
          <p14:tracePt t="147499" x="5283200" y="5054600"/>
          <p14:tracePt t="147550" x="5276850" y="5054600"/>
          <p14:tracePt t="147591" x="5276850" y="5048250"/>
          <p14:tracePt t="147626" x="5283200" y="5041900"/>
          <p14:tracePt t="147651" x="5289550" y="5035550"/>
          <p14:tracePt t="147662" x="5295900" y="5029200"/>
          <p14:tracePt t="147678" x="5302250" y="5029200"/>
          <p14:tracePt t="147695" x="5308600" y="5029200"/>
          <p14:tracePt t="147731" x="5314950" y="5029200"/>
          <p14:tracePt t="147746" x="5321300" y="5029200"/>
          <p14:tracePt t="147762" x="5327650" y="5029200"/>
          <p14:tracePt t="147771" x="5334000" y="5029200"/>
          <p14:tracePt t="147780" x="5340350" y="5029200"/>
          <p14:tracePt t="147780" x="5359400" y="5029200"/>
          <p14:tracePt t="147800" x="5365750" y="5035550"/>
          <p14:tracePt t="147800" x="5372100" y="5035550"/>
          <p14:tracePt t="147815" x="5384800" y="5041900"/>
          <p14:tracePt t="147815" x="5397500" y="5041900"/>
          <p14:tracePt t="147833" x="5403850" y="5048250"/>
          <p14:tracePt t="147833" x="5416550" y="5048250"/>
          <p14:tracePt t="147833" x="5429250" y="5054600"/>
          <p14:tracePt t="147851" x="5441950" y="5060950"/>
          <p14:tracePt t="147864" x="5454650" y="5060950"/>
          <p14:tracePt t="147864" x="5473700" y="5067300"/>
          <p14:tracePt t="147885" x="5486400" y="5067300"/>
          <p14:tracePt t="147885" x="5499100" y="5067300"/>
          <p14:tracePt t="147900" x="5505450" y="5067300"/>
          <p14:tracePt t="147900" x="5518150" y="5067300"/>
          <p14:tracePt t="147916" x="5524500" y="5067300"/>
          <p14:tracePt t="147916" x="5537200" y="5067300"/>
          <p14:tracePt t="147916" x="5543550" y="5067300"/>
          <p14:tracePt t="147935" x="5556250" y="5067300"/>
          <p14:tracePt t="147947" x="5562600" y="5067300"/>
          <p14:tracePt t="147947" x="5575300" y="5067300"/>
          <p14:tracePt t="147966" x="5581650" y="5073650"/>
          <p14:tracePt t="147981" x="5588000" y="5073650"/>
          <p14:tracePt t="147998" x="5594350" y="5080000"/>
          <p14:tracePt t="148014" x="5588000" y="5086350"/>
          <p14:tracePt t="148014" x="5575300" y="5092700"/>
          <p14:tracePt t="148033" x="5568950" y="5099050"/>
          <p14:tracePt t="148033" x="5562600" y="5099050"/>
          <p14:tracePt t="148049" x="5549900" y="5105400"/>
          <p14:tracePt t="148049" x="5543550" y="5105400"/>
          <p14:tracePt t="148066" x="5530850" y="5111750"/>
          <p14:tracePt t="148066" x="5511800" y="5118100"/>
          <p14:tracePt t="148085" x="5499100" y="5118100"/>
          <p14:tracePt t="148085" x="5486400" y="5124450"/>
          <p14:tracePt t="148100" x="5467350" y="5130800"/>
          <p14:tracePt t="148100" x="5454650" y="5130800"/>
          <p14:tracePt t="148118" x="5441950" y="5137150"/>
          <p14:tracePt t="148118" x="5429250" y="5143500"/>
          <p14:tracePt t="148134" x="5416550" y="5143500"/>
          <p14:tracePt t="148134" x="5403850" y="5149850"/>
          <p14:tracePt t="148134" x="5391150" y="5149850"/>
          <p14:tracePt t="148152" x="5384800" y="5156200"/>
          <p14:tracePt t="148165" x="5378450" y="5156200"/>
          <p14:tracePt t="148165" x="5372100" y="5156200"/>
          <p14:tracePt t="148184" x="5365750" y="5156200"/>
          <p14:tracePt t="148199" x="5372100" y="5149850"/>
          <p14:tracePt t="148215" x="5378450" y="5149850"/>
          <p14:tracePt t="148215" x="5384800" y="5149850"/>
          <p14:tracePt t="148215" x="5397500" y="5143500"/>
          <p14:tracePt t="148236" x="5410200" y="5143500"/>
          <p14:tracePt t="148248" x="5416550" y="5137150"/>
          <p14:tracePt t="148248" x="5448300" y="5137150"/>
          <p14:tracePt t="148267" x="5454650" y="5130800"/>
          <p14:tracePt t="148267" x="5467350" y="5130800"/>
          <p14:tracePt t="148284" x="5480050" y="5130800"/>
          <p14:tracePt t="148284" x="5492750" y="5130800"/>
          <p14:tracePt t="148301" x="5499100" y="5130800"/>
          <p14:tracePt t="148301" x="5505450" y="5130800"/>
          <p14:tracePt t="148301" x="5511800" y="5130800"/>
          <p14:tracePt t="148320" x="5511800" y="5137150"/>
          <p14:tracePt t="148332" x="5505450" y="5143500"/>
          <p14:tracePt t="148349" x="5505450" y="5149850"/>
          <p14:tracePt t="148349" x="5499100" y="5149850"/>
          <p14:tracePt t="148367" x="5492750" y="5156200"/>
          <p14:tracePt t="148367" x="5480050" y="5162550"/>
          <p14:tracePt t="148384" x="5473700" y="5162550"/>
          <p14:tracePt t="148384" x="5467350" y="5168900"/>
          <p14:tracePt t="148401" x="5461000" y="5175250"/>
          <p14:tracePt t="148416" x="5454650" y="5175250"/>
          <p14:tracePt t="148432" x="5448300" y="5168900"/>
          <p14:tracePt t="148451" x="5448300" y="5162550"/>
          <p14:tracePt t="148468" x="5454650" y="5149850"/>
          <p14:tracePt t="148483" x="5454650" y="5143500"/>
          <p14:tracePt t="148499" x="5454650" y="5137150"/>
          <p14:tracePt t="148516" x="5461000" y="5137150"/>
          <p14:tracePt t="148542" x="5461000" y="5143500"/>
          <p14:tracePt t="148558" x="5461000" y="5156200"/>
          <p14:tracePt t="148571" x="5461000" y="5162550"/>
          <p14:tracePt t="148587" x="5461000" y="5168900"/>
          <p14:tracePt t="148603" x="5467350" y="5168900"/>
          <p14:tracePt t="148630" x="5473700" y="5168900"/>
          <p14:tracePt t="148646" x="5480050" y="5162550"/>
          <p14:tracePt t="148662" x="5486400" y="5156200"/>
          <p14:tracePt t="148678" x="5492750" y="5149850"/>
          <p14:tracePt t="148690" x="5499100" y="5143500"/>
          <p14:tracePt t="148715" x="5505450" y="5143500"/>
          <p14:tracePt t="148835" x="5505450" y="5149850"/>
          <p14:tracePt t="148983" x="5511800" y="5149850"/>
          <p14:tracePt t="149111" x="5518150" y="5149850"/>
          <p14:tracePt t="149135" x="5524500" y="5149850"/>
          <p14:tracePt t="149231" x="5530850" y="5149850"/>
          <p14:tracePt t="149283" x="5537200" y="5149850"/>
          <p14:tracePt t="149315" x="5543550" y="5149850"/>
          <p14:tracePt t="149367" x="5549900" y="5149850"/>
          <p14:tracePt t="149391" x="5556250" y="5149850"/>
          <p14:tracePt t="149411" x="5562600" y="5149850"/>
          <p14:tracePt t="149427" x="5568950" y="5149850"/>
          <p14:tracePt t="149443" x="5575300" y="5149850"/>
          <p14:tracePt t="149463" x="5581650" y="5149850"/>
          <p14:tracePt t="149519" x="5588000" y="5149850"/>
          <p14:tracePt t="149547" x="5594350" y="5149850"/>
          <p14:tracePt t="149579" x="5600700" y="5149850"/>
          <p14:tracePt t="149591" x="5607050" y="5149850"/>
          <p14:tracePt t="149607" x="5613400" y="5143500"/>
          <p14:tracePt t="149623" x="5619750" y="5143500"/>
          <p14:tracePt t="149632" x="5626100" y="5143500"/>
          <p14:tracePt t="149640" x="5632450" y="5143500"/>
          <p14:tracePt t="149654" x="5638800" y="5143500"/>
          <p14:tracePt t="149654" x="5645150" y="5143500"/>
          <p14:tracePt t="149671" x="5651500" y="5137150"/>
          <p14:tracePt t="149687" x="5664200" y="5137150"/>
          <p14:tracePt t="149704" x="5670550" y="5143500"/>
          <p14:tracePt t="149720" x="5664200" y="5149850"/>
          <p14:tracePt t="149779" x="5657850" y="5149850"/>
          <p14:tracePt t="149795" x="5651500" y="5149850"/>
          <p14:tracePt t="149811" x="5645150" y="5149850"/>
          <p14:tracePt t="149823" x="5638800" y="5149850"/>
          <p14:tracePt t="149839" x="5626100" y="5149850"/>
          <p14:tracePt t="149855" x="5632450" y="5149850"/>
          <p14:tracePt t="149931" x="5638800" y="5149850"/>
          <p14:tracePt t="149943" x="5645150" y="5149850"/>
          <p14:tracePt t="149959" x="5651500" y="5149850"/>
          <p14:tracePt t="149983" x="5657850" y="5156200"/>
          <p14:tracePt t="150003" x="5664200" y="5156200"/>
          <p14:tracePt t="150019" x="5670550" y="5149850"/>
          <p14:tracePt t="150035" x="5676900" y="5149850"/>
          <p14:tracePt t="150051" x="5683250" y="5149850"/>
          <p14:tracePt t="150063" x="5689600" y="5149850"/>
          <p14:tracePt t="150079" x="5695950" y="5143500"/>
          <p14:tracePt t="150095" x="5702300" y="5143500"/>
          <p14:tracePt t="150111" x="5708650" y="5137150"/>
          <p14:tracePt t="150124" x="5715000" y="5130800"/>
          <p14:tracePt t="150140" x="5721350" y="5124450"/>
          <p14:tracePt t="150155" x="5727700" y="5124450"/>
          <p14:tracePt t="150155" x="5734050" y="5118100"/>
          <p14:tracePt t="150174" x="5740400" y="5111750"/>
          <p14:tracePt t="150174" x="5753100" y="5111750"/>
          <p14:tracePt t="150174" x="5759450" y="5105400"/>
          <p14:tracePt t="150193" x="5765800" y="5099050"/>
          <p14:tracePt t="150205" x="5772150" y="5092700"/>
          <p14:tracePt t="150205" x="5784850" y="5086350"/>
          <p14:tracePt t="150224" x="5784850" y="5073650"/>
          <p14:tracePt t="150239" x="5778500" y="5073650"/>
          <p14:tracePt t="150255" x="5765800" y="5067300"/>
          <p14:tracePt t="150255" x="5753100" y="5073650"/>
          <p14:tracePt t="150255" x="5740400" y="5073650"/>
          <p14:tracePt t="150276" x="5721350" y="5080000"/>
          <p14:tracePt t="150289" x="5695950" y="5080000"/>
          <p14:tracePt t="150289" x="5632450" y="5092700"/>
          <p14:tracePt t="150308" x="5594350" y="5105400"/>
          <p14:tracePt t="150308" x="5549900" y="5111750"/>
          <p14:tracePt t="150324" x="5499100" y="5118100"/>
          <p14:tracePt t="150324" x="5448300" y="5130800"/>
          <p14:tracePt t="150341" x="5384800" y="5137150"/>
          <p14:tracePt t="150341" x="5321300" y="5143500"/>
          <p14:tracePt t="150341" x="5251450" y="5149850"/>
          <p14:tracePt t="150360" x="5181600" y="5156200"/>
          <p14:tracePt t="150360" x="5105400" y="5162550"/>
          <p14:tracePt t="150374" x="5029200" y="5168900"/>
          <p14:tracePt t="150374" x="4953000" y="5175250"/>
          <p14:tracePt t="150391" x="4876800" y="5181600"/>
          <p14:tracePt t="150391" x="4806950" y="5187950"/>
          <p14:tracePt t="150407" x="4743450" y="5194300"/>
          <p14:tracePt t="150407" x="4629150" y="5194300"/>
          <p14:tracePt t="150425" x="4572000" y="5194300"/>
          <p14:tracePt t="150425" x="4527550" y="5194300"/>
          <p14:tracePt t="150441" x="4476750" y="5194300"/>
          <p14:tracePt t="150441" x="4438650" y="5187950"/>
          <p14:tracePt t="150458" x="4394200" y="5181600"/>
          <p14:tracePt t="150458" x="4356100" y="5175250"/>
          <p14:tracePt t="150475" x="4324350" y="5168900"/>
          <p14:tracePt t="150475" x="4260850" y="5156200"/>
          <p14:tracePt t="150492" x="4229100" y="5149850"/>
          <p14:tracePt t="150492" x="4203700" y="5149850"/>
          <p14:tracePt t="150509" x="4184650" y="5143500"/>
          <p14:tracePt t="150509" x="4159250" y="5137150"/>
          <p14:tracePt t="150525" x="4140200" y="5137150"/>
          <p14:tracePt t="150525" x="4121150" y="5130800"/>
          <p14:tracePt t="150541" x="4095750" y="5124450"/>
          <p14:tracePt t="150541" x="4070350" y="5118100"/>
          <p14:tracePt t="150541" x="4038600" y="5111750"/>
          <p14:tracePt t="150561" x="4000500" y="5105400"/>
          <p14:tracePt t="150573" x="3956050" y="5092700"/>
          <p14:tracePt t="150573" x="3860800" y="5073650"/>
          <p14:tracePt t="150592" x="3803650" y="5067300"/>
          <p14:tracePt t="150592" x="3746500" y="5067300"/>
          <p14:tracePt t="150608" x="3683000" y="5067300"/>
          <p14:tracePt t="150608" x="3619500" y="5067300"/>
          <p14:tracePt t="150608" x="3556000" y="5073650"/>
          <p14:tracePt t="150628" x="3492500" y="5080000"/>
          <p14:tracePt t="150640" x="3429000" y="5092700"/>
          <p14:tracePt t="150640" x="3359150" y="5105400"/>
          <p14:tracePt t="150640" x="3295650" y="5118100"/>
          <p14:tracePt t="150661" x="3225800" y="5124450"/>
          <p14:tracePt t="150661" x="3149600" y="5130800"/>
          <p14:tracePt t="150675" x="3073400" y="5137150"/>
          <p14:tracePt t="150675" x="3003550" y="5137150"/>
          <p14:tracePt t="150692" x="2927350" y="5143500"/>
          <p14:tracePt t="150692" x="2857500" y="5143500"/>
          <p14:tracePt t="150709" x="2787650" y="5143500"/>
          <p14:tracePt t="150709" x="2667000" y="5137150"/>
          <p14:tracePt t="150726" x="2616200" y="5137150"/>
          <p14:tracePt t="150726" x="2571750" y="5137150"/>
          <p14:tracePt t="150742" x="2540000" y="5130800"/>
          <p14:tracePt t="150742" x="2508250" y="5124450"/>
          <p14:tracePt t="150759" x="2482850" y="5118100"/>
          <p14:tracePt t="150759" x="2470150" y="5111750"/>
          <p14:tracePt t="150776" x="2457450" y="5099050"/>
          <p14:tracePt t="150776" x="2438400" y="5080000"/>
          <p14:tracePt t="150793" x="2438400" y="5067300"/>
          <p14:tracePt t="150793" x="2438400" y="5054600"/>
          <p14:tracePt t="150809" x="2438400" y="5041900"/>
          <p14:tracePt t="150809" x="2444750" y="5029200"/>
          <p14:tracePt t="150826" x="2444750" y="5022850"/>
          <p14:tracePt t="150826" x="2451100" y="5010150"/>
          <p14:tracePt t="150826" x="2457450" y="5003800"/>
          <p14:tracePt t="150845" x="2463800" y="4997450"/>
          <p14:tracePt t="150857" x="2463800" y="4991100"/>
          <p14:tracePt t="150857" x="2470150" y="4984750"/>
          <p14:tracePt t="150876" x="2476500" y="4978400"/>
          <p14:tracePt t="150899" x="2476500" y="4984750"/>
          <p14:tracePt t="150952" x="2482850" y="4991100"/>
          <p14:tracePt t="150971" x="2489200" y="4991100"/>
          <p14:tracePt t="150987" x="2495550" y="4991100"/>
          <p14:tracePt t="151004" x="2501900" y="4991100"/>
          <p14:tracePt t="151019" x="2514600" y="4997450"/>
          <p14:tracePt t="151031" x="2520950" y="5003800"/>
          <p14:tracePt t="151080" x="2514600" y="4997450"/>
          <p14:tracePt t="151117" x="2508250" y="4991100"/>
          <p14:tracePt t="151135" x="2508250" y="4984750"/>
          <p14:tracePt t="151159" x="2508250" y="4978400"/>
          <p14:tracePt t="151191" x="2501900" y="4972050"/>
          <p14:tracePt t="151204" x="2501900" y="4965700"/>
          <p14:tracePt t="151219" x="2495550" y="4965700"/>
          <p14:tracePt t="151244" x="2489200" y="4972050"/>
          <p14:tracePt t="151263" x="2489200" y="4978400"/>
          <p14:tracePt t="151279" x="2482850" y="4984750"/>
          <p14:tracePt t="151296" x="2476500" y="4991100"/>
          <p14:tracePt t="151312" x="2470150" y="4997450"/>
          <p14:tracePt t="151323" x="2463800" y="4997450"/>
          <p14:tracePt t="151379" x="2470150" y="4991100"/>
          <p14:tracePt t="151400" x="2476500" y="4984750"/>
          <p14:tracePt t="151415" x="2482850" y="4984750"/>
          <p14:tracePt t="151432" x="2482850" y="4978400"/>
          <p14:tracePt t="151444" x="2489200" y="4972050"/>
          <p14:tracePt t="151459" x="2489200" y="4965700"/>
          <p14:tracePt t="151500" x="2495550" y="4959350"/>
          <p14:tracePt t="151520" x="2495550" y="4953000"/>
          <p14:tracePt t="151551" x="2495550" y="4946650"/>
          <p14:tracePt t="151603" x="2489200" y="4946650"/>
          <p14:tracePt t="151631" x="2482850" y="4953000"/>
          <p14:tracePt t="151664" x="2476500" y="4946650"/>
          <p14:tracePt t="151743" x="2482850" y="4940300"/>
          <p14:tracePt t="151799" x="2482850" y="4933950"/>
          <p14:tracePt t="151827" x="2476500" y="4933950"/>
          <p14:tracePt t="151872" x="2470150" y="4933950"/>
          <p14:tracePt t="151904" x="2470150" y="4927600"/>
          <p14:tracePt t="151972" x="2476500" y="4921250"/>
          <p14:tracePt t="152008" x="2470150" y="4914900"/>
          <p14:tracePt t="152040" x="2463800" y="4914900"/>
          <p14:tracePt t="152164" x="2457450" y="4908550"/>
          <p14:tracePt t="152195" x="2463800" y="4902200"/>
          <p14:tracePt t="152248" x="2463800" y="4895850"/>
          <p14:tracePt t="152264" x="2476500" y="4883150"/>
          <p14:tracePt t="152279" x="2482850" y="4876800"/>
          <p14:tracePt t="152292" x="2489200" y="4876800"/>
          <p14:tracePt t="152300" x="2489200" y="4870450"/>
          <p14:tracePt t="152312" x="2501900" y="4864100"/>
          <p14:tracePt t="152329" x="2508250" y="4857750"/>
          <p14:tracePt t="152329" x="2514600" y="4851400"/>
          <p14:tracePt t="152348" x="2520950" y="4845050"/>
          <p14:tracePt t="152348" x="2527300" y="4838700"/>
          <p14:tracePt t="152364" x="2533650" y="4838700"/>
          <p14:tracePt t="152364" x="2540000" y="4832350"/>
          <p14:tracePt t="152381" x="2540000" y="4826000"/>
          <p14:tracePt t="152381" x="2546350" y="4819650"/>
          <p14:tracePt t="152398" x="2552700" y="4813300"/>
          <p14:tracePt t="152398" x="2559050" y="4813300"/>
          <p14:tracePt t="152414" x="2565400" y="4800600"/>
          <p14:tracePt t="152430" x="2571750" y="4794250"/>
          <p14:tracePt t="152446" x="2571750" y="4787900"/>
          <p14:tracePt t="152463" x="2578100" y="4781550"/>
          <p14:tracePt t="152480" x="2578100" y="4775200"/>
          <p14:tracePt t="152504" x="2578100" y="4768850"/>
          <p14:tracePt t="152520" x="2578100" y="4762500"/>
          <p14:tracePt t="152572" x="2571750" y="4768850"/>
          <p14:tracePt t="152592" x="2571750" y="4775200"/>
          <p14:tracePt t="152608" x="2565400" y="4775200"/>
          <p14:tracePt t="152617" x="2565400" y="4781550"/>
          <p14:tracePt t="152617" x="2559050" y="4787900"/>
          <p14:tracePt t="152633" x="2559050" y="4794250"/>
          <p14:tracePt t="152633" x="2552700" y="4794250"/>
          <p14:tracePt t="152649" x="2552700" y="4800600"/>
          <p14:tracePt t="152649" x="2546350" y="4806950"/>
          <p14:tracePt t="152666" x="2540000" y="4813300"/>
          <p14:tracePt t="152680" x="2540000" y="4819650"/>
          <p14:tracePt t="152697" x="2540000" y="4826000"/>
          <p14:tracePt t="152720" x="2546350" y="4826000"/>
          <p14:tracePt t="152736" x="2552700" y="4832350"/>
          <p14:tracePt t="152752" x="2559050" y="4838700"/>
          <p14:tracePt t="152752" x="2565400" y="4838700"/>
          <p14:tracePt t="152766" x="2571750" y="4845050"/>
          <p14:tracePt t="152766" x="2578100" y="4851400"/>
          <p14:tracePt t="152783" x="2584450" y="4857750"/>
          <p14:tracePt t="152783" x="2590800" y="4864100"/>
          <p14:tracePt t="152799" x="2603500" y="4870450"/>
          <p14:tracePt t="152799" x="2609850" y="4876800"/>
          <p14:tracePt t="152816" x="2622550" y="4883150"/>
          <p14:tracePt t="152816" x="2641600" y="4902200"/>
          <p14:tracePt t="152834" x="2654300" y="4908550"/>
          <p14:tracePt t="152834" x="2667000" y="4914900"/>
          <p14:tracePt t="152850" x="2679700" y="4914900"/>
          <p14:tracePt t="152850" x="2692400" y="4921250"/>
          <p14:tracePt t="152866" x="2705100" y="4921250"/>
          <p14:tracePt t="152866" x="2717800" y="4927600"/>
          <p14:tracePt t="152866" x="2730500" y="4927600"/>
          <p14:tracePt t="152885" x="2743200" y="4927600"/>
          <p14:tracePt t="152898" x="2755900" y="4933950"/>
          <p14:tracePt t="152898" x="2774950" y="4933950"/>
          <p14:tracePt t="152917" x="2787650" y="4940300"/>
          <p14:tracePt t="152917" x="2794000" y="4940300"/>
          <p14:tracePt t="152933" x="2800350" y="4940300"/>
          <p14:tracePt t="152933" x="2806700" y="4940300"/>
          <p14:tracePt t="152950" x="2813050" y="4940300"/>
          <p14:tracePt t="152950" x="2819400" y="4940300"/>
          <p14:tracePt t="152950" x="2825750" y="4940300"/>
          <p14:tracePt t="152968" x="2832100" y="4940300"/>
          <p14:tracePt t="152981" x="2838450" y="4933950"/>
          <p14:tracePt t="152999" x="2838450" y="4927600"/>
          <p14:tracePt t="153015" x="2844800" y="4927600"/>
          <p14:tracePt t="153032" x="2844800" y="4914900"/>
          <p14:tracePt t="153049" x="2851150" y="4914900"/>
          <p14:tracePt t="153049" x="2857500" y="4908550"/>
          <p14:tracePt t="153067" x="2863850" y="4902200"/>
          <p14:tracePt t="153082" x="2870200" y="4895850"/>
          <p14:tracePt t="153099" x="2876550" y="4895850"/>
          <p14:tracePt t="153099" x="2882900" y="4889500"/>
          <p14:tracePt t="153099" x="2889250" y="4889500"/>
          <p14:tracePt t="153121" x="2895600" y="4883150"/>
          <p14:tracePt t="153121" x="2901950" y="4883150"/>
          <p14:tracePt t="153135" x="2908300" y="4876800"/>
          <p14:tracePt t="153135" x="2914650" y="4870450"/>
          <p14:tracePt t="153151" x="2921000" y="4870450"/>
          <p14:tracePt t="153151" x="2927350" y="4864100"/>
          <p14:tracePt t="153168" x="2933700" y="4864100"/>
          <p14:tracePt t="153168" x="2952750" y="4857750"/>
          <p14:tracePt t="153185" x="2959100" y="4857750"/>
          <p14:tracePt t="153185" x="2965450" y="4851400"/>
          <p14:tracePt t="153201" x="2971800" y="4851400"/>
          <p14:tracePt t="153201" x="2978150" y="4851400"/>
          <p14:tracePt t="153218" x="2984500" y="4851400"/>
          <p14:tracePt t="153218" x="2990850" y="4851400"/>
          <p14:tracePt t="153236" x="3003550" y="4851400"/>
          <p14:tracePt t="153249" x="3016250" y="4845050"/>
          <p14:tracePt t="153269" x="3022600" y="4845050"/>
          <p14:tracePt t="153286" x="3028950" y="4845050"/>
          <p14:tracePt t="153299" x="3035300" y="4845050"/>
          <p14:tracePt t="153316" x="3041650" y="4838700"/>
          <p14:tracePt t="153333" x="3048000" y="4838700"/>
          <p14:tracePt t="153353" x="3054350" y="4832350"/>
          <p14:tracePt t="153372" x="3060700" y="4826000"/>
          <p14:tracePt t="153388" x="3067050" y="4826000"/>
          <p14:tracePt t="153404" x="3073400" y="4819650"/>
          <p14:tracePt t="153404" x="3079750" y="4819650"/>
          <p14:tracePt t="153418" x="3086100" y="4813300"/>
          <p14:tracePt t="153418" x="3098800" y="4813300"/>
          <p14:tracePt t="153436" x="3105150" y="4806950"/>
          <p14:tracePt t="153436" x="3117850" y="4800600"/>
          <p14:tracePt t="153452" x="3124200" y="4800600"/>
          <p14:tracePt t="153452" x="3136900" y="4800600"/>
          <p14:tracePt t="153468" x="3143250" y="4794250"/>
          <p14:tracePt t="153468" x="3162300" y="4794250"/>
          <p14:tracePt t="153486" x="3162300" y="4800600"/>
          <p14:tracePt t="153500" x="3168650" y="4806950"/>
          <p14:tracePt t="153517" x="3168650" y="4813300"/>
          <p14:tracePt t="153517" x="3168650" y="4819650"/>
          <p14:tracePt t="153538" x="3162300" y="4826000"/>
          <p14:tracePt t="153551" x="3155950" y="4832350"/>
          <p14:tracePt t="153567" x="3149600" y="4832350"/>
          <p14:tracePt t="153584" x="3143250" y="4832350"/>
          <p14:tracePt t="153584" x="3136900" y="4838700"/>
          <p14:tracePt t="153603" x="3124200" y="4838700"/>
          <p14:tracePt t="153617" x="3117850" y="4838700"/>
          <p14:tracePt t="153634" x="3117850" y="4845050"/>
          <p14:tracePt t="153653" x="3117850" y="4857750"/>
          <p14:tracePt t="153667" x="3117850" y="4870450"/>
          <p14:tracePt t="153667" x="3124200" y="4889500"/>
          <p14:tracePt t="153686" x="3124200" y="4908550"/>
          <p14:tracePt t="153686" x="3130550" y="4933950"/>
          <p14:tracePt t="153686" x="3136900" y="4965700"/>
          <p14:tracePt t="153705" x="3136900" y="4997450"/>
          <p14:tracePt t="153705" x="3143250" y="5035550"/>
          <p14:tracePt t="153719" x="3149600" y="5073650"/>
          <p14:tracePt t="153719" x="3162300" y="5105400"/>
          <p14:tracePt t="153736" x="3162300" y="5143500"/>
          <p14:tracePt t="153736" x="3168650" y="5175250"/>
          <p14:tracePt t="153752" x="3175000" y="5200650"/>
          <p14:tracePt t="153752" x="3175000" y="5232400"/>
          <p14:tracePt t="153769" x="3175000" y="5257800"/>
          <p14:tracePt t="153769" x="3162300" y="5308600"/>
          <p14:tracePt t="153786" x="3155950" y="5327650"/>
          <p14:tracePt t="153786" x="3143250" y="5353050"/>
          <p14:tracePt t="153803" x="3130550" y="5372100"/>
          <p14:tracePt t="153803" x="3117850" y="5391150"/>
          <p14:tracePt t="153819" x="3098800" y="5403850"/>
          <p14:tracePt t="153819" x="3067050" y="5429250"/>
          <p14:tracePt t="153837" x="3048000" y="5441950"/>
          <p14:tracePt t="153837" x="3035300" y="5454650"/>
          <p14:tracePt t="153853" x="3016250" y="5467350"/>
          <p14:tracePt t="153853" x="2997200" y="5480050"/>
          <p14:tracePt t="153870" x="2978150" y="5492750"/>
          <p14:tracePt t="153870" x="2959100" y="5505450"/>
          <p14:tracePt t="153886" x="2933700" y="5518150"/>
          <p14:tracePt t="153886" x="2895600" y="5543550"/>
          <p14:tracePt t="153906" x="2876550" y="5556250"/>
          <p14:tracePt t="153906" x="2857500" y="5568950"/>
          <p14:tracePt t="153921" x="2838450" y="5581650"/>
          <p14:tracePt t="153921" x="2825750" y="5588000"/>
          <p14:tracePt t="153937" x="2806700" y="5600700"/>
          <p14:tracePt t="153937" x="2794000" y="5607050"/>
          <p14:tracePt t="153953" x="2774950" y="5613400"/>
          <p14:tracePt t="153953" x="2762250" y="5613400"/>
          <p14:tracePt t="153970" x="2755900" y="5619750"/>
          <p14:tracePt t="153970" x="2749550" y="5619750"/>
          <p14:tracePt t="153970" x="2743200" y="5626100"/>
          <p14:tracePt t="153989" x="2736850" y="5626100"/>
          <p14:tracePt t="154005" x="2743200" y="5632450"/>
          <p14:tracePt t="154024" x="2749550" y="5638800"/>
          <p14:tracePt t="154035" x="2755900" y="5645150"/>
          <p14:tracePt t="154035" x="2768600" y="5657850"/>
          <p14:tracePt t="154035" x="2787650" y="5676900"/>
          <p14:tracePt t="154057" x="2813050" y="5702300"/>
          <p14:tracePt t="154069" x="2838450" y="5727700"/>
          <p14:tracePt t="154069" x="2914650" y="5791200"/>
          <p14:tracePt t="154088" x="2959100" y="5822950"/>
          <p14:tracePt t="154088" x="3003550" y="5854700"/>
          <p14:tracePt t="154104" x="3054350" y="5880100"/>
          <p14:tracePt t="154104" x="3105150" y="5905500"/>
          <p14:tracePt t="154104" x="3149600" y="5924550"/>
          <p14:tracePt t="154125" x="3200400" y="5943600"/>
          <p14:tracePt t="154125" x="3244850" y="5949950"/>
          <p14:tracePt t="154138" x="3289300" y="5956300"/>
          <p14:tracePt t="154138" x="3333750" y="5962650"/>
          <p14:tracePt t="154154" x="3378200" y="5975350"/>
          <p14:tracePt t="154154" x="3435350" y="5981700"/>
          <p14:tracePt t="154171" x="3492500" y="5994400"/>
          <p14:tracePt t="154171" x="3556000" y="6007100"/>
          <p14:tracePt t="154188" x="3625850" y="6026150"/>
          <p14:tracePt t="154188" x="3790950" y="6064250"/>
          <p14:tracePt t="154205" x="3879850" y="6089650"/>
          <p14:tracePt t="154205" x="3968750" y="6108700"/>
          <p14:tracePt t="154221" x="4057650" y="6121400"/>
          <p14:tracePt t="154221" x="4146550" y="6134100"/>
          <p14:tracePt t="154238" x="4229100" y="6146800"/>
          <p14:tracePt t="154238" x="4311650" y="6153150"/>
          <p14:tracePt t="154238" x="4394200" y="6153150"/>
          <p14:tracePt t="154257" x="4470400" y="6153150"/>
          <p14:tracePt t="154269" x="4546600" y="6146800"/>
          <p14:tracePt t="154269" x="4692650" y="6127750"/>
          <p14:tracePt t="154289" x="4762500" y="6115050"/>
          <p14:tracePt t="154289" x="4832350" y="6102350"/>
          <p14:tracePt t="154306" x="4895850" y="6089650"/>
          <p14:tracePt t="154306" x="4959350" y="6076950"/>
          <p14:tracePt t="154321" x="5022850" y="6064250"/>
          <p14:tracePt t="154321" x="5073650" y="6045200"/>
          <p14:tracePt t="154338" x="5124450" y="6032500"/>
          <p14:tracePt t="154338" x="5168900" y="6019800"/>
          <p14:tracePt t="154338" x="5207000" y="6007100"/>
          <p14:tracePt t="154357" x="5245100" y="5994400"/>
          <p14:tracePt t="154370" x="5276850" y="5981700"/>
          <p14:tracePt t="154370" x="5334000" y="5962650"/>
          <p14:tracePt t="154388" x="5359400" y="5956300"/>
          <p14:tracePt t="154388" x="5378450" y="5943600"/>
          <p14:tracePt t="154405" x="5391150" y="5937250"/>
          <p14:tracePt t="154405" x="5403850" y="5930900"/>
          <p14:tracePt t="154421" x="5410200" y="5924550"/>
          <p14:tracePt t="154421" x="5416550" y="5924550"/>
          <p14:tracePt t="154439" x="5422900" y="5918200"/>
          <p14:tracePt t="154454" x="5416550" y="5918200"/>
          <p14:tracePt t="154470" x="5410200" y="5924550"/>
          <p14:tracePt t="154487" x="5403850" y="5924550"/>
          <p14:tracePt t="154504" x="5397500" y="5918200"/>
          <p14:tracePt t="154520" x="5391150" y="5911850"/>
          <p14:tracePt t="154537" x="5397500" y="5905500"/>
          <p14:tracePt t="154537" x="5397500" y="5899150"/>
          <p14:tracePt t="154557" x="5403850" y="5892800"/>
          <p14:tracePt t="154573" x="5403850" y="5880100"/>
          <p14:tracePt t="154590" x="5403850" y="5873750"/>
          <p14:tracePt t="154605" x="5397500" y="5867400"/>
          <p14:tracePt t="154621" x="5391150" y="5867400"/>
          <p14:tracePt t="154621" x="5384800" y="5867400"/>
          <p14:tracePt t="154621" x="5372100" y="5867400"/>
          <p14:tracePt t="154641" x="5359400" y="5867400"/>
          <p14:tracePt t="154654" x="5346700" y="5867400"/>
          <p14:tracePt t="154654" x="5308600" y="5867400"/>
          <p14:tracePt t="154673" x="5289550" y="5867400"/>
          <p14:tracePt t="154673" x="5264150" y="5867400"/>
          <p14:tracePt t="154690" x="5238750" y="5861050"/>
          <p14:tracePt t="154690" x="5213350" y="5861050"/>
          <p14:tracePt t="154706" x="5187950" y="5861050"/>
          <p14:tracePt t="154706" x="5156200" y="5854700"/>
          <p14:tracePt t="154706" x="5124450" y="5854700"/>
          <p14:tracePt t="154725" x="5086350" y="5848350"/>
          <p14:tracePt t="154737" x="5054600" y="5848350"/>
          <p14:tracePt t="154737" x="4978400" y="5842000"/>
          <p14:tracePt t="154756" x="4940300" y="5835650"/>
          <p14:tracePt t="154756" x="4902200" y="5835650"/>
          <p14:tracePt t="154773" x="4870450" y="5829300"/>
          <p14:tracePt t="154773" x="4832350" y="5822950"/>
          <p14:tracePt t="154789" x="4800600" y="5822950"/>
          <p14:tracePt t="154789" x="4737100" y="5816600"/>
          <p14:tracePt t="154806" x="4705350" y="5810250"/>
          <p14:tracePt t="154806" x="4679950" y="5803900"/>
          <p14:tracePt t="154823" x="4654550" y="5797550"/>
          <p14:tracePt t="154823" x="4629150" y="5791200"/>
          <p14:tracePt t="154840" x="4603750" y="5791200"/>
          <p14:tracePt t="154840" x="4559300" y="5784850"/>
          <p14:tracePt t="154857" x="4540250" y="5778500"/>
          <p14:tracePt t="154857" x="4521200" y="5778500"/>
          <p14:tracePt t="154874" x="4508500" y="5772150"/>
          <p14:tracePt t="154874" x="4495800" y="5772150"/>
          <p14:tracePt t="154890" x="4476750" y="5772150"/>
          <p14:tracePt t="154890" x="4464050" y="5765800"/>
          <p14:tracePt t="154907" x="4457700" y="5765800"/>
          <p14:tracePt t="154907" x="4445000" y="5765800"/>
          <p14:tracePt t="154907" x="4432300" y="5765800"/>
          <p14:tracePt t="154926" x="4419600" y="5765800"/>
          <p14:tracePt t="154938" x="4413250" y="5765800"/>
          <p14:tracePt t="154938" x="4394200" y="5765800"/>
          <p14:tracePt t="154957" x="4381500" y="5765800"/>
          <p14:tracePt t="154957" x="4375150" y="5765800"/>
          <p14:tracePt t="154974" x="4368800" y="5765800"/>
          <p14:tracePt t="154974" x="4356100" y="5765800"/>
          <p14:tracePt t="154990" x="4349750" y="5765800"/>
          <p14:tracePt t="154990" x="4343400" y="5765800"/>
          <p14:tracePt t="154990" x="4330700" y="5772150"/>
          <p14:tracePt t="155009" x="4324350" y="5765800"/>
          <p14:tracePt t="155022" x="4318000" y="5765800"/>
          <p14:tracePt t="155022" x="4305300" y="5765800"/>
          <p14:tracePt t="155041" x="4292600" y="5765800"/>
          <p14:tracePt t="155041" x="4286250" y="5765800"/>
          <p14:tracePt t="155058" x="4279900" y="5759450"/>
          <p14:tracePt t="155058" x="4273550" y="5759450"/>
          <p14:tracePt t="155074" x="4260850" y="5753100"/>
          <p14:tracePt t="155074" x="4254500" y="5753100"/>
          <p14:tracePt t="155074" x="4248150" y="5753100"/>
          <p14:tracePt t="155093" x="4241800" y="5746750"/>
          <p14:tracePt t="155093" x="4235450" y="5746750"/>
          <p14:tracePt t="155107" x="4222750" y="5740400"/>
          <p14:tracePt t="155107" x="4216400" y="5740400"/>
          <p14:tracePt t="155126" x="4210050" y="5734050"/>
          <p14:tracePt t="155126" x="4203700" y="5734050"/>
          <p14:tracePt t="155141" x="4197350" y="5734050"/>
          <p14:tracePt t="155141" x="4184650" y="5727700"/>
          <p14:tracePt t="155158" x="4178300" y="5727700"/>
          <p14:tracePt t="155173" x="4171950" y="5721350"/>
          <p14:tracePt t="155189" x="4178300" y="5727700"/>
          <p14:tracePt t="155232" x="4184650" y="5734050"/>
          <p14:tracePt t="155241" x="4191000" y="5740400"/>
          <p14:tracePt t="155256" x="4203700" y="5746750"/>
          <p14:tracePt t="155264" x="4210050" y="5746750"/>
          <p14:tracePt t="155273" x="4222750" y="5753100"/>
          <p14:tracePt t="155273" x="4229100" y="5753100"/>
          <p14:tracePt t="155273" x="4241800" y="5759450"/>
          <p14:tracePt t="155294" x="4254500" y="5759450"/>
          <p14:tracePt t="155294" x="4267200" y="5765800"/>
          <p14:tracePt t="155309" x="4279900" y="5765800"/>
          <p14:tracePt t="155309" x="4292600" y="5765800"/>
          <p14:tracePt t="155325" x="4305300" y="5765800"/>
          <p14:tracePt t="155325" x="4318000" y="5765800"/>
          <p14:tracePt t="155342" x="4324350" y="5765800"/>
          <p14:tracePt t="155342" x="4337050" y="5765800"/>
          <p14:tracePt t="155342" x="4343400" y="5765800"/>
          <p14:tracePt t="155361" x="4349750" y="5765800"/>
          <p14:tracePt t="155373" x="4356100" y="5765800"/>
          <p14:tracePt t="155373" x="4362450" y="5765800"/>
          <p14:tracePt t="155393" x="4368800" y="5765800"/>
          <p14:tracePt t="155407" x="4368800" y="5772150"/>
          <p14:tracePt t="155436" x="4356100" y="5772150"/>
          <p14:tracePt t="155453" x="4356100" y="5778500"/>
          <p14:tracePt t="155457" x="4349750" y="5778500"/>
          <p14:tracePt t="155457" x="4343400" y="5778500"/>
          <p14:tracePt t="155475" x="4337050" y="5784850"/>
          <p14:tracePt t="155490" x="4324350" y="5784850"/>
          <p14:tracePt t="155507" x="4318000" y="5791200"/>
          <p14:tracePt t="155524" x="4311650" y="5784850"/>
          <p14:tracePt t="155541" x="4311650" y="5778500"/>
          <p14:tracePt t="155572" x="4318000" y="5772150"/>
          <p14:tracePt t="155592" x="4324350" y="5772150"/>
          <p14:tracePt t="155617" x="4330700" y="5765800"/>
          <p14:tracePt t="155644" x="4324350" y="5772150"/>
          <p14:tracePt t="155704" x="4330700" y="5772150"/>
          <p14:tracePt t="155797" x="4337050" y="5765800"/>
          <p14:tracePt t="155824" x="4337050" y="5759450"/>
          <p14:tracePt t="156037" x="4337050" y="5753100"/>
          <p14:tracePt t="156113" x="4343400" y="5753100"/>
          <p14:tracePt t="156277" x="4349750" y="5753100"/>
          <p14:tracePt t="156296" x="4356100" y="5746750"/>
          <p14:tracePt t="156329" x="4356100" y="5753100"/>
          <p14:tracePt t="156412" x="4362450" y="5753100"/>
          <p14:tracePt t="156476" x="4368800" y="5753100"/>
          <p14:tracePt t="156508" x="4362450" y="5759450"/>
          <p14:tracePt t="156592" x="4368800" y="5753100"/>
          <p14:tracePt t="156629" x="4375150" y="5753100"/>
          <p14:tracePt t="156653" x="4381500" y="5746750"/>
          <p14:tracePt t="156665" x="4387850" y="5746750"/>
          <p14:tracePt t="156681" x="4394200" y="5746750"/>
          <p14:tracePt t="156697" x="4400550" y="5740400"/>
          <p14:tracePt t="156713" x="4406900" y="5734050"/>
          <p14:tracePt t="156749" x="4413250" y="5734050"/>
          <p14:tracePt t="156773" x="4419600" y="5740400"/>
          <p14:tracePt t="156885" x="4425950" y="5734050"/>
          <p14:tracePt t="156897" x="4432300" y="5734050"/>
          <p14:tracePt t="156913" x="4438650" y="5734050"/>
          <p14:tracePt t="156921" x="4445000" y="5727700"/>
          <p14:tracePt t="156929" x="4451350" y="5727700"/>
          <p14:tracePt t="156929" x="4457700" y="5727700"/>
          <p14:tracePt t="156947" x="4464050" y="5727700"/>
          <p14:tracePt t="156947" x="4476750" y="5727700"/>
          <p14:tracePt t="156947" x="4483100" y="5721350"/>
          <p14:tracePt t="156966" x="4489450" y="5721350"/>
          <p14:tracePt t="156979" x="4502150" y="5721350"/>
          <p14:tracePt t="156979" x="4521200" y="5715000"/>
          <p14:tracePt t="156998" x="4533900" y="5715000"/>
          <p14:tracePt t="156998" x="4546600" y="5715000"/>
          <p14:tracePt t="157014" x="4559300" y="5715000"/>
          <p14:tracePt t="157014" x="4572000" y="5715000"/>
          <p14:tracePt t="157031" x="4584700" y="5708650"/>
          <p14:tracePt t="157031" x="4610100" y="5708650"/>
          <p14:tracePt t="157050" x="4629150" y="5708650"/>
          <p14:tracePt t="157063" x="4648200" y="5715000"/>
          <p14:tracePt t="157063" x="4679950" y="5715000"/>
          <p14:tracePt t="157081" x="4699000" y="5715000"/>
          <p14:tracePt t="157081" x="4718050" y="5715000"/>
          <p14:tracePt t="157097" x="4737100" y="5721350"/>
          <p14:tracePt t="157097" x="4756150" y="5721350"/>
          <p14:tracePt t="157115" x="4775200" y="5721350"/>
          <p14:tracePt t="157115" x="4794250" y="5721350"/>
          <p14:tracePt t="157115" x="4813300" y="5715000"/>
          <p14:tracePt t="157134" x="4826000" y="5715000"/>
          <p14:tracePt t="157134" x="4845050" y="5715000"/>
          <p14:tracePt t="157148" x="4864100" y="5715000"/>
          <p14:tracePt t="157148" x="4876800" y="5715000"/>
          <p14:tracePt t="157164" x="4889500" y="5708650"/>
          <p14:tracePt t="157164" x="4908550" y="5708650"/>
          <p14:tracePt t="157181" x="4921250" y="5708650"/>
          <p14:tracePt t="157181" x="4953000" y="5708650"/>
          <p14:tracePt t="157198" x="4965700" y="5708650"/>
          <p14:tracePt t="157198" x="4978400" y="5708650"/>
          <p14:tracePt t="157215" x="4991100" y="5715000"/>
          <p14:tracePt t="157215" x="5003800" y="5715000"/>
          <p14:tracePt t="157231" x="5010150" y="5715000"/>
          <p14:tracePt t="157231" x="5022850" y="5715000"/>
          <p14:tracePt t="157248" x="5029200" y="5721350"/>
          <p14:tracePt t="157248" x="5035550" y="5721350"/>
          <p14:tracePt t="157265" x="5041900" y="5721350"/>
          <p14:tracePt t="157282" x="5048250" y="5721350"/>
          <p14:tracePt t="157317" x="5054600" y="5721350"/>
          <p14:tracePt t="157377" x="5054600" y="5715000"/>
          <p14:tracePt t="157417" x="5060950" y="5708650"/>
          <p14:tracePt t="157461" x="5067300" y="5702300"/>
          <p14:tracePt t="157493" x="5073650" y="5695950"/>
          <p14:tracePt t="157505" x="5080000" y="5689600"/>
          <p14:tracePt t="157529" x="5086350" y="5689600"/>
          <p14:tracePt t="157573" x="5080000" y="5689600"/>
          <p14:tracePt t="157625" x="5073650" y="5689600"/>
          <p14:tracePt t="157657" x="5073650" y="5695950"/>
          <p14:tracePt t="157686" x="5067300" y="5695950"/>
          <p14:tracePt t="157717" x="5073650" y="5695950"/>
          <p14:tracePt t="157805" x="5067300" y="5702300"/>
          <p14:tracePt t="157913" x="5060950" y="5708650"/>
          <p14:tracePt t="158157" x="5054600" y="5708650"/>
          <p14:tracePt t="158173" x="5048250" y="5708650"/>
          <p14:tracePt t="158189" x="5041900" y="5715000"/>
          <p14:tracePt t="158205" x="5041900" y="5708650"/>
          <p14:tracePt t="158273" x="5054600" y="5708650"/>
          <p14:tracePt t="158286" x="5054600" y="5702300"/>
          <p14:tracePt t="158293" x="5060950" y="5702300"/>
          <p14:tracePt t="158302" x="5067300" y="5702300"/>
          <p14:tracePt t="158302" x="5073650" y="5695950"/>
          <p14:tracePt t="158319" x="5080000" y="5695950"/>
          <p14:tracePt t="158319" x="5080000" y="5689600"/>
          <p14:tracePt t="158337" x="5086350" y="5689600"/>
          <p14:tracePt t="158350" x="5092700" y="5683250"/>
          <p14:tracePt t="158367" x="5099050" y="5676900"/>
          <p14:tracePt t="158385" x="5099050" y="5670550"/>
          <p14:tracePt t="158400" x="5099050" y="5664200"/>
          <p14:tracePt t="158417" x="5105400" y="5657850"/>
          <p14:tracePt t="158434" x="5111750" y="5657850"/>
          <p14:tracePt t="158454" x="5111750" y="5651500"/>
          <p14:tracePt t="158481" x="5118100" y="5645150"/>
          <p14:tracePt t="158505" x="5118100" y="5638800"/>
          <p14:tracePt t="158525" x="5124450" y="5632450"/>
          <p14:tracePt t="158542" x="5130800" y="5632450"/>
          <p14:tracePt t="158557" x="5137150" y="5626100"/>
          <p14:tracePt t="158573" x="5137150" y="5619750"/>
          <p14:tracePt t="158586" x="5143500" y="5619750"/>
          <p14:tracePt t="158609" x="5143500" y="5626100"/>
          <p14:tracePt t="158637" x="5137150" y="5626100"/>
          <p14:tracePt t="158661" x="5130800" y="5632450"/>
          <p14:tracePt t="158677" x="5124450" y="5638800"/>
          <p14:tracePt t="158693" x="5111750" y="5645150"/>
          <p14:tracePt t="158705" x="5105400" y="5645150"/>
          <p14:tracePt t="158721" x="5105400" y="5651500"/>
          <p14:tracePt t="158737" x="5105400" y="5657850"/>
          <p14:tracePt t="158753" x="5105400" y="5670550"/>
          <p14:tracePt t="158765" x="5118100" y="5683250"/>
          <p14:tracePt t="158798" x="5124450" y="5683250"/>
          <p14:tracePt t="158805" x="5130800" y="5683250"/>
          <p14:tracePt t="158805" x="5137150" y="5689600"/>
          <p14:tracePt t="158821" x="5149850" y="5689600"/>
          <p14:tracePt t="158821" x="5162550" y="5689600"/>
          <p14:tracePt t="158838" x="5168900" y="5689600"/>
          <p14:tracePt t="158838" x="5181600" y="5689600"/>
          <p14:tracePt t="158854" x="5194300" y="5689600"/>
          <p14:tracePt t="158854" x="5200650" y="5689600"/>
          <p14:tracePt t="158871" x="5213350" y="5689600"/>
          <p14:tracePt t="158871" x="5238750" y="5683250"/>
          <p14:tracePt t="158887" x="5251450" y="5683250"/>
          <p14:tracePt t="158887" x="5264150" y="5683250"/>
          <p14:tracePt t="158905" x="5276850" y="5683250"/>
          <p14:tracePt t="158905" x="5289550" y="5676900"/>
          <p14:tracePt t="158920" x="5302250" y="5676900"/>
          <p14:tracePt t="158920" x="5334000" y="5676900"/>
          <p14:tracePt t="158938" x="5346700" y="5676900"/>
          <p14:tracePt t="158938" x="5359400" y="5670550"/>
          <p14:tracePt t="158954" x="5372100" y="5670550"/>
          <p14:tracePt t="158954" x="5378450" y="5670550"/>
          <p14:tracePt t="158971" x="5391150" y="5670550"/>
          <p14:tracePt t="158971" x="5410200" y="5670550"/>
          <p14:tracePt t="158987" x="5422900" y="5670550"/>
          <p14:tracePt t="158987" x="5435600" y="5670550"/>
          <p14:tracePt t="158987" x="5448300" y="5670550"/>
          <p14:tracePt t="159007" x="5461000" y="5664200"/>
          <p14:tracePt t="159019" x="5480050" y="5664200"/>
          <p14:tracePt t="159019" x="5511800" y="5657850"/>
          <p14:tracePt t="159038" x="5530850" y="5657850"/>
          <p14:tracePt t="159038" x="5549900" y="5657850"/>
          <p14:tracePt t="159055" x="5568950" y="5657850"/>
          <p14:tracePt t="159055" x="5594350" y="5651500"/>
          <p14:tracePt t="159055" x="5613400" y="5651500"/>
          <p14:tracePt t="159074" x="5638800" y="5651500"/>
          <p14:tracePt t="159086" x="5664200" y="5651500"/>
          <p14:tracePt t="159086" x="5689600" y="5657850"/>
          <p14:tracePt t="159086" x="5715000" y="5664200"/>
          <p14:tracePt t="159107" x="5740400" y="5670550"/>
          <p14:tracePt t="159107" x="5765800" y="5683250"/>
          <p14:tracePt t="159123" x="5791200" y="5702300"/>
          <p14:tracePt t="159123" x="5822950" y="5715000"/>
          <p14:tracePt t="159138" x="5848350" y="5734050"/>
          <p14:tracePt t="159138" x="5873750" y="5753100"/>
          <p14:tracePt t="159155" x="5899150" y="5772150"/>
          <p14:tracePt t="159155" x="5924550" y="5791200"/>
          <p14:tracePt t="159155" x="5949950" y="5810250"/>
          <p14:tracePt t="159174" x="5969000" y="5822950"/>
          <p14:tracePt t="159174" x="5994400" y="5842000"/>
          <p14:tracePt t="159188" x="6013450" y="5861050"/>
          <p14:tracePt t="159188" x="6032500" y="5873750"/>
          <p14:tracePt t="159205" x="6051550" y="5892800"/>
          <p14:tracePt t="159205" x="6070600" y="5911850"/>
          <p14:tracePt t="159221" x="6096000" y="5930900"/>
          <p14:tracePt t="159221" x="6140450" y="5969000"/>
          <p14:tracePt t="159239" x="6159500" y="5981700"/>
          <p14:tracePt t="159239" x="6178550" y="5994400"/>
          <p14:tracePt t="159255" x="6197600" y="6007100"/>
          <p14:tracePt t="159255" x="6216650" y="6013450"/>
          <p14:tracePt t="159271" x="6235700" y="6019800"/>
          <p14:tracePt t="159271" x="6254750" y="6026150"/>
          <p14:tracePt t="159289" x="6273800" y="6032500"/>
          <p14:tracePt t="159289" x="6299200" y="6032500"/>
          <p14:tracePt t="159306" x="6318250" y="6026150"/>
          <p14:tracePt t="159306" x="6330950" y="6026150"/>
          <p14:tracePt t="159323" x="6337300" y="6026150"/>
          <p14:tracePt t="159323" x="6350000" y="6019800"/>
          <p14:tracePt t="159339" x="6362700" y="6019800"/>
          <p14:tracePt t="159339" x="6375400" y="6013450"/>
          <p14:tracePt t="159339" x="6388100" y="6007100"/>
          <p14:tracePt t="159358" x="6407150" y="6000750"/>
          <p14:tracePt t="159370" x="6419850" y="6000750"/>
          <p14:tracePt t="159370" x="6457950" y="5988050"/>
          <p14:tracePt t="159391" x="6483350" y="5981700"/>
          <p14:tracePt t="159391" x="6508750" y="5975350"/>
          <p14:tracePt t="159406" x="6534150" y="5969000"/>
          <p14:tracePt t="159406" x="6559550" y="5962650"/>
          <p14:tracePt t="159423" x="6591300" y="5949950"/>
          <p14:tracePt t="159423" x="6623050" y="5943600"/>
          <p14:tracePt t="159439" x="6654800" y="5930900"/>
          <p14:tracePt t="159439" x="6686550" y="5924550"/>
          <p14:tracePt t="159439" x="6718300" y="5911850"/>
          <p14:tracePt t="159458" x="6756400" y="5899150"/>
          <p14:tracePt t="159471" x="6794500" y="5892800"/>
          <p14:tracePt t="159471" x="6870700" y="5880100"/>
          <p14:tracePt t="159489" x="6908800" y="5873750"/>
          <p14:tracePt t="159489" x="6953250" y="5867400"/>
          <p14:tracePt t="159506" x="6991350" y="5867400"/>
          <p14:tracePt t="159506" x="7029450" y="5867400"/>
          <p14:tracePt t="159523" x="7073900" y="5867400"/>
          <p14:tracePt t="159523" x="7156450" y="5861050"/>
          <p14:tracePt t="159539" x="7194550" y="5861050"/>
          <p14:tracePt t="159539" x="7232650" y="5861050"/>
          <p14:tracePt t="159556" x="7270750" y="5861050"/>
          <p14:tracePt t="159556" x="7302500" y="5861050"/>
          <p14:tracePt t="159573" x="7340600" y="5861050"/>
          <p14:tracePt t="159573" x="7372350" y="5854700"/>
          <p14:tracePt t="159589" x="7410450" y="5854700"/>
          <p14:tracePt t="159589" x="7467600" y="5848350"/>
          <p14:tracePt t="159607" x="7499350" y="5848350"/>
          <p14:tracePt t="159607" x="7531100" y="5842000"/>
          <p14:tracePt t="159623" x="7556500" y="5842000"/>
          <p14:tracePt t="159623" x="7581900" y="5835650"/>
          <p14:tracePt t="159640" x="7607300" y="5835650"/>
          <p14:tracePt t="159640" x="7626350" y="5835650"/>
          <p14:tracePt t="159640" x="7645400" y="5829300"/>
          <p14:tracePt t="159659" x="7670800" y="5829300"/>
          <p14:tracePt t="159671" x="7683500" y="5822950"/>
          <p14:tracePt t="159671" x="7715250" y="5822950"/>
          <p14:tracePt t="159691" x="7727950" y="5829300"/>
          <p14:tracePt t="159691" x="7734300" y="5822950"/>
          <p14:tracePt t="159707" x="7747000" y="5829300"/>
          <p14:tracePt t="159722" x="7753350" y="5829300"/>
          <p14:tracePt t="159738" x="7753350" y="5835650"/>
          <p14:tracePt t="159755" x="7747000" y="5842000"/>
          <p14:tracePt t="159755" x="7734300" y="5848350"/>
          <p14:tracePt t="159774" x="7727950" y="5854700"/>
          <p14:tracePt t="159774" x="7721600" y="5854700"/>
          <p14:tracePt t="159790" x="7708900" y="5854700"/>
          <p14:tracePt t="159790" x="7702550" y="5854700"/>
          <p14:tracePt t="159807" x="7689850" y="5861050"/>
          <p14:tracePt t="159807" x="7677150" y="5867400"/>
          <p14:tracePt t="159807" x="7664450" y="5867400"/>
          <p14:tracePt t="159826" x="7651750" y="5873750"/>
          <p14:tracePt t="159826" x="7632700" y="5880100"/>
          <p14:tracePt t="159841" x="7620000" y="5886450"/>
          <p14:tracePt t="159841" x="7607300" y="5892800"/>
          <p14:tracePt t="159857" x="7594600" y="5892800"/>
          <p14:tracePt t="159857" x="7575550" y="5892800"/>
          <p14:tracePt t="159874" x="7562850" y="5899150"/>
          <p14:tracePt t="159874" x="7550150" y="5905500"/>
          <p14:tracePt t="159891" x="7531100" y="5905500"/>
          <p14:tracePt t="159891" x="7493000" y="5905500"/>
          <p14:tracePt t="159908" x="7473950" y="5905500"/>
          <p14:tracePt t="159908" x="7454900" y="5905500"/>
          <p14:tracePt t="159924" x="7435850" y="5911850"/>
          <p14:tracePt t="159924" x="7410450" y="5905500"/>
          <p14:tracePt t="159941" x="7391400" y="5905500"/>
          <p14:tracePt t="159941" x="7346950" y="5911850"/>
          <p14:tracePt t="159959" x="7327900" y="5905500"/>
          <p14:tracePt t="159959" x="7308850" y="5905500"/>
          <p14:tracePt t="159975" x="7289800" y="5899150"/>
          <p14:tracePt t="159975" x="7270750" y="5892800"/>
          <p14:tracePt t="159991" x="7258050" y="5892800"/>
          <p14:tracePt t="159991" x="7245350" y="5880100"/>
          <p14:tracePt t="160008" x="7232650" y="5867400"/>
          <p14:tracePt t="160008" x="7219950" y="5861050"/>
          <p14:tracePt t="160008" x="7207250" y="5848350"/>
          <p14:tracePt t="160027" x="7194550" y="5842000"/>
          <p14:tracePt t="160027" x="7181850" y="5835650"/>
          <p14:tracePt t="160042" x="7169150" y="5829300"/>
          <p14:tracePt t="160042" x="7162800" y="5816600"/>
          <p14:tracePt t="160059" x="7150100" y="5810250"/>
          <p14:tracePt t="160059" x="7137400" y="5803900"/>
          <p14:tracePt t="160075" x="7131050" y="5797550"/>
          <p14:tracePt t="160075" x="7124700" y="5791200"/>
          <p14:tracePt t="160075" x="7118350" y="5791200"/>
          <p14:tracePt t="160094" x="7112000" y="5784850"/>
          <p14:tracePt t="160106" x="7105650" y="5778500"/>
          <p14:tracePt t="160123" x="7105650" y="5772150"/>
          <p14:tracePt t="160140" x="7105650" y="5759450"/>
          <p14:tracePt t="160140" x="7099300" y="5753100"/>
          <p14:tracePt t="160159" x="7092950" y="5746750"/>
          <p14:tracePt t="160159" x="7086600" y="5740400"/>
          <p14:tracePt t="160175" x="7080250" y="5734050"/>
          <p14:tracePt t="160175" x="7067550" y="5727700"/>
          <p14:tracePt t="160175" x="7054850" y="5721350"/>
          <p14:tracePt t="160194" x="7042150" y="5715000"/>
          <p14:tracePt t="160194" x="7023100" y="5715000"/>
          <p14:tracePt t="160208" x="7004050" y="5708650"/>
          <p14:tracePt t="160208" x="6985000" y="5708650"/>
          <p14:tracePt t="160225" x="6972300" y="5702300"/>
          <p14:tracePt t="160225" x="6953250" y="5702300"/>
          <p14:tracePt t="160242" x="6940550" y="5702300"/>
          <p14:tracePt t="160242" x="6915150" y="5702300"/>
          <p14:tracePt t="160259" x="6902450" y="5702300"/>
          <p14:tracePt t="160259" x="6889750" y="5702300"/>
          <p14:tracePt t="160275" x="6877050" y="5708650"/>
          <p14:tracePt t="160275" x="6858000" y="5708650"/>
          <p14:tracePt t="160292" x="6845300" y="5708650"/>
          <p14:tracePt t="160292" x="6826250" y="5708650"/>
          <p14:tracePt t="160309" x="6800850" y="5708650"/>
          <p14:tracePt t="160309" x="6731000" y="5715000"/>
          <p14:tracePt t="160326" x="6692900" y="5721350"/>
          <p14:tracePt t="160326" x="6648450" y="5721350"/>
          <p14:tracePt t="160343" x="6597650" y="5721350"/>
          <p14:tracePt t="160343" x="6540500" y="5727700"/>
          <p14:tracePt t="160359" x="6483350" y="5727700"/>
          <p14:tracePt t="160359" x="6426200" y="5727700"/>
          <p14:tracePt t="160359" x="6362700" y="5734050"/>
          <p14:tracePt t="160378" x="6292850" y="5734050"/>
          <p14:tracePt t="160390" x="6223000" y="5734050"/>
          <p14:tracePt t="160390" x="6076950" y="5734050"/>
          <p14:tracePt t="160411" x="6000750" y="5734050"/>
          <p14:tracePt t="160411" x="5918200" y="5727700"/>
          <p14:tracePt t="160426" x="5835650" y="5721350"/>
          <p14:tracePt t="160426" x="5753100" y="5721350"/>
          <p14:tracePt t="160443" x="5670550" y="5708650"/>
          <p14:tracePt t="160443" x="5588000" y="5702300"/>
          <p14:tracePt t="160459" x="5511800" y="5695950"/>
          <p14:tracePt t="160459" x="5435600" y="5689600"/>
          <p14:tracePt t="160459" x="5372100" y="5683250"/>
          <p14:tracePt t="160478" x="5314950" y="5676900"/>
          <p14:tracePt t="160491" x="5270500" y="5676900"/>
          <p14:tracePt t="160491" x="5200650" y="5676900"/>
          <p14:tracePt t="160509" x="5181600" y="5676900"/>
          <p14:tracePt t="160509" x="5175250" y="5676900"/>
          <p14:tracePt t="160526" x="5181600" y="5689600"/>
          <p14:tracePt t="160541" x="5194300" y="5702300"/>
          <p14:tracePt t="160541" x="5238750" y="5734050"/>
          <p14:tracePt t="160559" x="5270500" y="5765800"/>
          <p14:tracePt t="160559" x="5308600" y="5797550"/>
          <p14:tracePt t="160576" x="5353050" y="5829300"/>
          <p14:tracePt t="160576" x="5410200" y="5867400"/>
          <p14:tracePt t="160593" x="5467350" y="5905500"/>
          <p14:tracePt t="160593" x="5524500" y="5943600"/>
          <p14:tracePt t="160610" x="5588000" y="5975350"/>
          <p14:tracePt t="160610" x="5708650" y="6026150"/>
          <p14:tracePt t="160627" x="5765800" y="6045200"/>
          <p14:tracePt t="160627" x="5822950" y="6064250"/>
          <p14:tracePt t="160643" x="5873750" y="6076950"/>
          <p14:tracePt t="160643" x="5918200" y="6083300"/>
          <p14:tracePt t="160660" x="5962650" y="6089650"/>
          <p14:tracePt t="160660" x="5994400" y="6096000"/>
          <p14:tracePt t="160660" x="6026150" y="6102350"/>
          <p14:tracePt t="160680" x="6051550" y="6102350"/>
          <p14:tracePt t="160692" x="6064250" y="6102350"/>
          <p14:tracePt t="160692" x="6089650" y="6096000"/>
          <p14:tracePt t="160710" x="6096000" y="6096000"/>
          <p14:tracePt t="160725" x="6102350" y="6089650"/>
          <p14:tracePt t="160725" x="6096000" y="6083300"/>
          <p14:tracePt t="160744" x="6096000" y="6076950"/>
          <p14:tracePt t="160759" x="6089650" y="6070600"/>
          <p14:tracePt t="160759" x="6083300" y="6070600"/>
          <p14:tracePt t="160759" x="6076950" y="6064250"/>
          <p14:tracePt t="160779" x="6064250" y="6057900"/>
          <p14:tracePt t="160779" x="6051550" y="6051550"/>
          <p14:tracePt t="160794" x="6045200" y="6045200"/>
          <p14:tracePt t="160794" x="6032500" y="6038850"/>
          <p14:tracePt t="160811" x="6019800" y="6032500"/>
          <p14:tracePt t="160811" x="6013450" y="6026150"/>
          <p14:tracePt t="160827" x="6007100" y="6019800"/>
          <p14:tracePt t="160827" x="6000750" y="6019800"/>
          <p14:tracePt t="160827" x="5994400" y="6013450"/>
          <p14:tracePt t="160846" x="5988050" y="6007100"/>
          <p14:tracePt t="160846" x="5981700" y="6007100"/>
          <p14:tracePt t="160861" x="5975350" y="6000750"/>
          <p14:tracePt t="160876" x="5962650" y="6000750"/>
          <p14:tracePt t="160892" x="5975350" y="6007100"/>
          <p14:tracePt t="160950" x="5981700" y="6007100"/>
          <p14:tracePt t="160966" x="5981700" y="6013450"/>
          <p14:tracePt t="160978" x="5988050" y="6007100"/>
          <p14:tracePt t="161010" x="5988050" y="6000750"/>
          <p14:tracePt t="161025" x="5988050" y="5994400"/>
          <p14:tracePt t="161038" x="5988050" y="5988050"/>
          <p14:tracePt t="161046" x="5981700" y="5981700"/>
          <p14:tracePt t="161046" x="5981700" y="5975350"/>
          <p14:tracePt t="161062" x="5981700" y="5969000"/>
          <p14:tracePt t="161062" x="5975350" y="5962650"/>
          <p14:tracePt t="161079" x="5969000" y="5949950"/>
          <p14:tracePt t="161079" x="5956300" y="5943600"/>
          <p14:tracePt t="161096" x="5949950" y="5937250"/>
          <p14:tracePt t="161096" x="5937250" y="5924550"/>
          <p14:tracePt t="161111" x="5924550" y="5918200"/>
          <p14:tracePt t="161111" x="5911850" y="5905500"/>
          <p14:tracePt t="161111" x="5892800" y="5899150"/>
          <p14:tracePt t="161132" x="5880100" y="5886450"/>
          <p14:tracePt t="161143" x="5867400" y="5880100"/>
          <p14:tracePt t="161143" x="5842000" y="5861050"/>
          <p14:tracePt t="161162" x="5829300" y="5848350"/>
          <p14:tracePt t="161162" x="5816600" y="5842000"/>
          <p14:tracePt t="161179" x="5810250" y="5829300"/>
          <p14:tracePt t="161179" x="5803900" y="5822950"/>
          <p14:tracePt t="161195" x="5797550" y="5816600"/>
          <p14:tracePt t="161195" x="5791200" y="5803900"/>
          <p14:tracePt t="161195" x="5784850" y="5797550"/>
          <p14:tracePt t="161214" x="5778500" y="5791200"/>
          <p14:tracePt t="161214" x="5772150" y="5784850"/>
          <p14:tracePt t="161229" x="5765800" y="5778500"/>
          <p14:tracePt t="161229" x="5759450" y="5765800"/>
          <p14:tracePt t="161246" x="5759450" y="5759450"/>
          <p14:tracePt t="161246" x="5753100" y="5759450"/>
          <p14:tracePt t="161262" x="5746750" y="5753100"/>
          <p14:tracePt t="161277" x="5746750" y="5746750"/>
          <p14:tracePt t="161294" x="5740400" y="5740400"/>
          <p14:tracePt t="161311" x="5734050" y="5740400"/>
          <p14:tracePt t="161311" x="5727700" y="5740400"/>
          <p14:tracePt t="161330" x="5721350" y="5740400"/>
          <p14:tracePt t="161330" x="5708650" y="5740400"/>
          <p14:tracePt t="161346" x="5702300" y="5740400"/>
          <p14:tracePt t="161346" x="5689600" y="5740400"/>
          <p14:tracePt t="161363" x="5683250" y="5740400"/>
          <p14:tracePt t="161363" x="5670550" y="5740400"/>
          <p14:tracePt t="161380" x="5657850" y="5740400"/>
          <p14:tracePt t="161380" x="5645150" y="5740400"/>
          <p14:tracePt t="161380" x="5638800" y="5740400"/>
          <p14:tracePt t="161398" x="5626100" y="5734050"/>
          <p14:tracePt t="161411" x="5613400" y="5734050"/>
          <p14:tracePt t="161411" x="5588000" y="5727700"/>
          <p14:tracePt t="161431" x="5575300" y="5727700"/>
          <p14:tracePt t="161431" x="5568950" y="5727700"/>
          <p14:tracePt t="161447" x="5562600" y="5727700"/>
          <p14:tracePt t="161447" x="5549900" y="5721350"/>
          <p14:tracePt t="161463" x="5543550" y="5721350"/>
          <p14:tracePt t="161463" x="5537200" y="5721350"/>
          <p14:tracePt t="161479" x="5530850" y="5721350"/>
          <p14:tracePt t="161479" x="5524500" y="5721350"/>
          <p14:tracePt t="161497" x="5518150" y="5721350"/>
          <p14:tracePt t="161511" x="5524500" y="5721350"/>
          <p14:tracePt t="161534" x="5537200" y="5721350"/>
          <p14:tracePt t="161545" x="5543550" y="5727700"/>
          <p14:tracePt t="161545" x="5556250" y="5727700"/>
          <p14:tracePt t="161564" x="5568950" y="5727700"/>
          <p14:tracePt t="161564" x="5594350" y="5734050"/>
          <p14:tracePt t="161580" x="5613400" y="5740400"/>
          <p14:tracePt t="161580" x="5626100" y="5740400"/>
          <p14:tracePt t="161596" x="5638800" y="5746750"/>
          <p14:tracePt t="161596" x="5651500" y="5746750"/>
          <p14:tracePt t="161613" x="5664200" y="5753100"/>
          <p14:tracePt t="161613" x="5676900" y="5759450"/>
          <p14:tracePt t="161631" x="5689600" y="5765800"/>
          <p14:tracePt t="161631" x="5702300" y="5778500"/>
          <p14:tracePt t="161647" x="5708650" y="5784850"/>
          <p14:tracePt t="161647" x="5715000" y="5784850"/>
          <p14:tracePt t="161664" x="5715000" y="5791200"/>
          <p14:tracePt t="161664" x="5715000" y="5797550"/>
          <p14:tracePt t="161680" x="5715000" y="5803900"/>
          <p14:tracePt t="161695" x="5715000" y="5810250"/>
          <p14:tracePt t="161712" x="5708650" y="5816600"/>
          <p14:tracePt t="161729" x="5702300" y="5816600"/>
          <p14:tracePt t="161746" x="5695950" y="5816600"/>
          <p14:tracePt t="161762" x="5689600" y="5816600"/>
          <p14:tracePt t="161779" x="5683250" y="5816600"/>
          <p14:tracePt t="161796" x="5676900" y="5816600"/>
          <p14:tracePt t="161796" x="5670550" y="5816600"/>
          <p14:tracePt t="161815" x="5670550" y="5810250"/>
          <p14:tracePt t="161842" x="5670550" y="5803900"/>
          <p14:tracePt t="161874" x="5676900" y="5803900"/>
          <p14:tracePt t="161902" x="5683250" y="5803900"/>
          <p14:tracePt t="161926" x="5689600" y="5797550"/>
          <p14:tracePt t="161945" x="5695950" y="5797550"/>
          <p14:tracePt t="161994" x="5702300" y="5797550"/>
          <p14:tracePt t="162014" x="5708650" y="5797550"/>
          <p14:tracePt t="162038" x="5715000" y="5791200"/>
          <p14:tracePt t="162054" x="5721350" y="5784850"/>
          <p14:tracePt t="162082" x="5721350" y="5778500"/>
          <p14:tracePt t="162106" x="5721350" y="5772150"/>
          <p14:tracePt t="162126" x="5715000" y="5765800"/>
          <p14:tracePt t="162158" x="5708650" y="5765800"/>
          <p14:tracePt t="162174" x="5702300" y="5765800"/>
          <p14:tracePt t="162186" x="5695950" y="5765800"/>
          <p14:tracePt t="162202" x="5689600" y="5765800"/>
          <p14:tracePt t="162213" x="5683250" y="5765800"/>
          <p14:tracePt t="162213" x="5676900" y="5772150"/>
          <p14:tracePt t="162234" x="5670550" y="5772150"/>
          <p14:tracePt t="162234" x="5664200" y="5778500"/>
          <p14:tracePt t="162249" x="5657850" y="5778500"/>
          <p14:tracePt t="162249" x="5651500" y="5778500"/>
          <p14:tracePt t="162265" x="5645150" y="5784850"/>
          <p14:tracePt t="162281" x="5632450" y="5791200"/>
          <p14:tracePt t="162297" x="5638800" y="5791200"/>
          <p14:tracePt t="162338" x="5651500" y="5791200"/>
          <p14:tracePt t="162354" x="5657850" y="5791200"/>
          <p14:tracePt t="162359" x="5664200" y="5791200"/>
          <p14:tracePt t="162374" x="5670550" y="5784850"/>
          <p14:tracePt t="162383" x="5676900" y="5784850"/>
          <p14:tracePt t="162383" x="5683250" y="5784850"/>
          <p14:tracePt t="162399" x="5689600" y="5784850"/>
          <p14:tracePt t="162399" x="5695950" y="5778500"/>
          <p14:tracePt t="162399" x="5702300" y="5778500"/>
          <p14:tracePt t="162418" x="5708650" y="5772150"/>
          <p14:tracePt t="162435" x="5715000" y="5772150"/>
          <p14:tracePt t="162451" x="5721350" y="5772150"/>
          <p14:tracePt t="162467" x="5727700" y="5772150"/>
          <p14:tracePt t="162487" x="5734050" y="5778500"/>
          <p14:tracePt t="162734" x="5740400" y="5772150"/>
          <p14:tracePt t="162794" x="5746750" y="5772150"/>
          <p14:tracePt t="162846" x="5753100" y="5765800"/>
          <p14:tracePt t="162878" x="5759450" y="5765800"/>
          <p14:tracePt t="162894" x="5765800" y="5759450"/>
          <p14:tracePt t="162906" x="5772150" y="5759450"/>
          <p14:tracePt t="162922" x="5778500" y="5759450"/>
          <p14:tracePt t="162938" x="5791200" y="5759450"/>
          <p14:tracePt t="162954" x="5797550" y="5753100"/>
          <p14:tracePt t="162966" x="5803900" y="5753100"/>
          <p14:tracePt t="162983" x="5810250" y="5753100"/>
          <p14:tracePt t="162999" x="5816600" y="5753100"/>
          <p14:tracePt t="163019" x="5810250" y="5759450"/>
          <p14:tracePt t="163087" x="5810250" y="5765800"/>
          <p14:tracePt t="163118" x="5816600" y="5772150"/>
          <p14:tracePt t="163215" x="5816600" y="5765800"/>
          <p14:tracePt t="163238" x="5822950" y="5772150"/>
          <p14:tracePt t="163258" x="5829300" y="5765800"/>
          <p14:tracePt t="163290" x="5835650" y="5765800"/>
          <p14:tracePt t="163342" x="5835650" y="5759450"/>
          <p14:tracePt t="163438" x="5829300" y="5759450"/>
          <p14:tracePt t="163554" x="5822950" y="5759450"/>
          <p14:tracePt t="163582" x="5829300" y="5759450"/>
          <p14:tracePt t="163694" x="5822950" y="5765800"/>
          <p14:tracePt t="163815" x="5816600" y="5765800"/>
          <p14:tracePt t="163839" x="5822950" y="5765800"/>
          <p14:tracePt t="163907" x="5829300" y="5759450"/>
          <p14:tracePt t="163967" x="5822950" y="5759450"/>
          <p14:tracePt t="164267" x="5816600" y="5759450"/>
          <p14:tracePt t="164286" x="5816600" y="5765800"/>
          <p14:tracePt t="164303" x="5803900" y="5765800"/>
          <p14:tracePt t="164318" x="5797550" y="5772150"/>
          <p14:tracePt t="164334" x="5791200" y="5772150"/>
          <p14:tracePt t="164347" x="5784850" y="5778500"/>
          <p14:tracePt t="164362" x="5778500" y="5778500"/>
          <p14:tracePt t="164379" x="5772150" y="5784850"/>
          <p14:tracePt t="164399" x="5765800" y="5784850"/>
          <p14:tracePt t="164438" x="5772150" y="5778500"/>
          <p14:tracePt t="164474" x="5778500" y="5772150"/>
          <p14:tracePt t="164498" x="5784850" y="5765800"/>
          <p14:tracePt t="164526" x="5797550" y="5759450"/>
          <p14:tracePt t="164542" x="5803900" y="5746750"/>
          <p14:tracePt t="164558" x="5810250" y="5746750"/>
          <p14:tracePt t="164567" x="5810250" y="5740400"/>
          <p14:tracePt t="164575" x="5816600" y="5740400"/>
          <p14:tracePt t="164575" x="5822950" y="5740400"/>
          <p14:tracePt t="164591" x="5829300" y="5734050"/>
          <p14:tracePt t="164605" x="5835650" y="5734050"/>
          <p14:tracePt t="164623" x="5842000" y="5734050"/>
          <p14:tracePt t="164639" x="5835650" y="5734050"/>
          <p14:tracePt t="164679" x="5829300" y="5740400"/>
          <p14:tracePt t="164695" x="5822950" y="5746750"/>
          <p14:tracePt t="164699" x="5816600" y="5759450"/>
          <p14:tracePt t="164707" x="5803900" y="5765800"/>
          <p14:tracePt t="164707" x="5791200" y="5778500"/>
          <p14:tracePt t="164724" x="5778500" y="5797550"/>
          <p14:tracePt t="164724" x="5759450" y="5810250"/>
          <p14:tracePt t="164741" x="5740400" y="5835650"/>
          <p14:tracePt t="164741" x="5721350" y="5854700"/>
          <p14:tracePt t="164741" x="5695950" y="5873750"/>
          <p14:tracePt t="164760" x="5676900" y="5899150"/>
          <p14:tracePt t="164772" x="5651500" y="5918200"/>
          <p14:tracePt t="164772" x="5607050" y="5956300"/>
          <p14:tracePt t="164791" x="5588000" y="5975350"/>
          <p14:tracePt t="164791" x="5575300" y="5988050"/>
          <p14:tracePt t="164808" x="5556250" y="6000750"/>
          <p14:tracePt t="164808" x="5543550" y="6013450"/>
          <p14:tracePt t="164824" x="5530850" y="6019800"/>
          <p14:tracePt t="164824" x="5524500" y="6032500"/>
          <p14:tracePt t="164824" x="5518150" y="6038850"/>
          <p14:tracePt t="164844" x="5511800" y="6038850"/>
          <p14:tracePt t="164856" x="5505450" y="6038850"/>
          <p14:tracePt t="164856" x="5499100" y="6045200"/>
          <p14:tracePt t="164875" x="5492750" y="6038850"/>
          <p14:tracePt t="164889" x="5492750" y="6032500"/>
          <p14:tracePt t="164889" x="5499100" y="6026150"/>
          <p14:tracePt t="164908" x="5499100" y="6019800"/>
          <p14:tracePt t="164908" x="5505450" y="6013450"/>
          <p14:tracePt t="164908" x="5505450" y="6000750"/>
          <p14:tracePt t="164927" x="5511800" y="5988050"/>
          <p14:tracePt t="164927" x="5511800" y="5975350"/>
          <p14:tracePt t="164942" x="5518150" y="5962650"/>
          <p14:tracePt t="164942" x="5518150" y="5949950"/>
          <p14:tracePt t="164958" x="5518150" y="5937250"/>
          <p14:tracePt t="164958" x="5518150" y="5918200"/>
          <p14:tracePt t="164975" x="5524500" y="5899150"/>
          <p14:tracePt t="164975" x="5524500" y="5886450"/>
          <p14:tracePt t="164992" x="5524500" y="5867400"/>
          <p14:tracePt t="164992" x="5530850" y="5842000"/>
          <p14:tracePt t="165009" x="5537200" y="5829300"/>
          <p14:tracePt t="165009" x="5543550" y="5822950"/>
          <p14:tracePt t="165025" x="5549900" y="5816600"/>
          <p14:tracePt t="165025" x="5562600" y="5822950"/>
          <p14:tracePt t="165042" x="5575300" y="5829300"/>
          <p14:tracePt t="165042" x="5600700" y="5848350"/>
          <p14:tracePt t="165059" x="5619750" y="5861050"/>
          <p14:tracePt t="165059" x="5638800" y="5873750"/>
          <p14:tracePt t="165077" x="5657850" y="5886450"/>
          <p14:tracePt t="165077" x="5676900" y="5899150"/>
          <p14:tracePt t="165092" x="5695950" y="5911850"/>
          <p14:tracePt t="165092" x="5715000" y="5924550"/>
          <p14:tracePt t="165109" x="5727700" y="5930900"/>
          <p14:tracePt t="165109" x="5740400" y="5937250"/>
          <p14:tracePt t="165109" x="5753100" y="5943600"/>
          <p14:tracePt t="165129" x="5759450" y="5943600"/>
          <p14:tracePt t="165141" x="5765800" y="5943600"/>
          <p14:tracePt t="165141" x="5772150" y="5937250"/>
          <p14:tracePt t="165161" x="5772150" y="5930900"/>
          <p14:tracePt t="165161" x="5772150" y="5924550"/>
          <p14:tracePt t="165176" x="5765800" y="5911850"/>
          <p14:tracePt t="165191" x="5765800" y="5899150"/>
          <p14:tracePt t="165191" x="5759450" y="5886450"/>
          <p14:tracePt t="165191" x="5753100" y="5873750"/>
          <p14:tracePt t="165212" x="5746750" y="5854700"/>
          <p14:tracePt t="165224" x="5740400" y="5835650"/>
          <p14:tracePt t="165224" x="5721350" y="5797550"/>
          <p14:tracePt t="165243" x="5702300" y="5778500"/>
          <p14:tracePt t="165243" x="5689600" y="5759450"/>
          <p14:tracePt t="165259" x="5670550" y="5740400"/>
          <p14:tracePt t="165259" x="5651500" y="5715000"/>
          <p14:tracePt t="165276" x="5632450" y="5695950"/>
          <p14:tracePt t="165903" x="7086600" y="5886450"/>
          <p14:tracePt t="165910" x="7073900" y="5892800"/>
          <p14:tracePt t="165910" x="7048500" y="5892800"/>
          <p14:tracePt t="165928" x="7023100" y="5899150"/>
          <p14:tracePt t="165928" x="6991350" y="5899150"/>
          <p14:tracePt t="165928" x="6959600" y="5905500"/>
          <p14:tracePt t="165948" x="6921500" y="5911850"/>
          <p14:tracePt t="165960" x="6883400" y="5911850"/>
          <p14:tracePt t="165960" x="6819900" y="5918200"/>
          <p14:tracePt t="165978" x="6788150" y="5924550"/>
          <p14:tracePt t="165978" x="6756400" y="5930900"/>
          <p14:tracePt t="165996" x="6731000" y="5930900"/>
          <p14:tracePt t="165996" x="6711950" y="5930900"/>
          <p14:tracePt t="166012" x="6692900" y="5930900"/>
          <p14:tracePt t="166012" x="6661150" y="5930900"/>
          <p14:tracePt t="166029" x="6648450" y="5930900"/>
          <p14:tracePt t="166029" x="6635750" y="5924550"/>
          <p14:tracePt t="166045" x="6623050" y="5924550"/>
          <p14:tracePt t="166045" x="6610350" y="5918200"/>
          <p14:tracePt t="166062" x="6604000" y="5918200"/>
          <p14:tracePt t="166062" x="6591300" y="5918200"/>
          <p14:tracePt t="166079" x="6584950" y="5911850"/>
          <p14:tracePt t="166079" x="6565900" y="5905500"/>
          <p14:tracePt t="166096" x="6559550" y="5899150"/>
          <p14:tracePt t="166096" x="6553200" y="5892800"/>
          <p14:tracePt t="166112" x="6553200" y="5880100"/>
          <p14:tracePt t="166112" x="6546850" y="5873750"/>
          <p14:tracePt t="166131" x="6546850" y="5867400"/>
          <p14:tracePt t="166131" x="6540500" y="5854700"/>
          <p14:tracePt t="166131" x="6540500" y="5848350"/>
          <p14:tracePt t="166149" x="6534150" y="5842000"/>
          <p14:tracePt t="166161" x="6527800" y="5835650"/>
          <p14:tracePt t="166178" x="6521450" y="5829300"/>
          <p14:tracePt t="166194" x="6515100" y="5829300"/>
          <p14:tracePt t="166223" x="6508750" y="5835650"/>
          <p14:tracePt t="166255" x="6502400" y="5835650"/>
          <p14:tracePt t="166267" x="6496050" y="5842000"/>
          <p14:tracePt t="166283" x="6489700" y="5842000"/>
          <p14:tracePt t="166291" x="6483350" y="5848350"/>
          <p14:tracePt t="166307" x="6477000" y="5854700"/>
          <p14:tracePt t="166316" x="6470650" y="5854700"/>
          <p14:tracePt t="166316" x="6464300" y="5861050"/>
          <p14:tracePt t="166330" x="6457950" y="5867400"/>
          <p14:tracePt t="166330" x="6451600" y="5873750"/>
          <p14:tracePt t="166347" x="6445250" y="5873750"/>
          <p14:tracePt t="166347" x="6438900" y="5880100"/>
          <p14:tracePt t="166364" x="6432550" y="5880100"/>
          <p14:tracePt t="166378" x="6426200" y="5886450"/>
          <p14:tracePt t="166378" x="6413500" y="5880100"/>
          <p14:tracePt t="166397" x="6407150" y="5880100"/>
          <p14:tracePt t="166397" x="6400800" y="5880100"/>
          <p14:tracePt t="166413" x="6388100" y="5873750"/>
          <p14:tracePt t="166428" x="6381750" y="5873750"/>
          <p14:tracePt t="166428" x="6375400" y="5867400"/>
          <p14:tracePt t="166448" x="6369050" y="5867400"/>
          <p14:tracePt t="166448" x="6362700" y="5861050"/>
          <p14:tracePt t="166465" x="6356350" y="5854700"/>
          <p14:tracePt t="166465" x="6350000" y="5854700"/>
          <p14:tracePt t="166481" x="6343650" y="5848350"/>
          <p14:tracePt t="166495" x="6337300" y="5842000"/>
          <p14:tracePt t="166512" x="6330950" y="5842000"/>
          <p14:tracePt t="166512" x="6324600" y="5842000"/>
          <p14:tracePt t="166512" x="6318250" y="5835650"/>
          <p14:tracePt t="166532" x="6311900" y="5835650"/>
          <p14:tracePt t="166532" x="6305550" y="5835650"/>
          <p14:tracePt t="166548" x="6299200" y="5842000"/>
          <p14:tracePt t="166548" x="6292850" y="5842000"/>
          <p14:tracePt t="166564" x="6286500" y="5848350"/>
          <p14:tracePt t="166579" x="6280150" y="5854700"/>
          <p14:tracePt t="166595" x="6280150" y="5861050"/>
          <p14:tracePt t="166595" x="6280150" y="5873750"/>
          <p14:tracePt t="166595" x="6280150" y="5880100"/>
          <p14:tracePt t="166617" x="6280150" y="5892800"/>
          <p14:tracePt t="166617" x="6286500" y="5899150"/>
          <p14:tracePt t="166631" x="6286500" y="5911850"/>
          <p14:tracePt t="166631" x="6292850" y="5918200"/>
          <p14:tracePt t="166647" x="6299200" y="5930900"/>
          <p14:tracePt t="166647" x="6305550" y="5937250"/>
          <p14:tracePt t="166664" x="6311900" y="5943600"/>
          <p14:tracePt t="166664" x="6318250" y="5949950"/>
          <p14:tracePt t="166681" x="6324600" y="5956300"/>
          <p14:tracePt t="166681" x="6337300" y="5962650"/>
          <p14:tracePt t="166698" x="6343650" y="5969000"/>
          <p14:tracePt t="166698" x="6350000" y="5969000"/>
          <p14:tracePt t="166714" x="6356350" y="5975350"/>
          <p14:tracePt t="166729" x="6362700" y="5975350"/>
          <p14:tracePt t="166748" x="6356350" y="5981700"/>
          <p14:tracePt t="166787" x="6350000" y="5988050"/>
          <p14:tracePt t="166807" x="6356350" y="5988050"/>
          <p14:tracePt t="166915" x="6362700" y="5988050"/>
          <p14:tracePt t="166935" x="6369050" y="5994400"/>
          <p14:tracePt t="166951" x="6375400" y="5994400"/>
          <p14:tracePt t="166967" x="6381750" y="5994400"/>
          <p14:tracePt t="166983" x="6388100" y="6000750"/>
          <p14:tracePt t="167039" x="6381750" y="6007100"/>
          <p14:tracePt t="167088" x="6375400" y="6007100"/>
          <p14:tracePt t="167103" x="6369050" y="6013450"/>
          <p14:tracePt t="167115" x="6362700" y="6013450"/>
          <p14:tracePt t="167131" x="6356350" y="6007100"/>
          <p14:tracePt t="167147" x="6350000" y="6007100"/>
          <p14:tracePt t="167163" x="6343650" y="6007100"/>
          <p14:tracePt t="167175" x="6337300" y="6007100"/>
          <p14:tracePt t="167184" x="6330950" y="6007100"/>
          <p14:tracePt t="167184" x="6318250" y="6000750"/>
          <p14:tracePt t="167200" x="6311900" y="6000750"/>
          <p14:tracePt t="167200" x="6299200" y="5994400"/>
          <p14:tracePt t="167216" x="6292850" y="5994400"/>
          <p14:tracePt t="167216" x="6273800" y="5981700"/>
          <p14:tracePt t="167233" x="6261100" y="5975350"/>
          <p14:tracePt t="167233" x="6242050" y="5962650"/>
          <p14:tracePt t="167233" x="6223000" y="5943600"/>
          <p14:tracePt t="167252" x="6203950" y="5918200"/>
          <p14:tracePt t="167264" x="6178550" y="5899150"/>
          <p14:tracePt t="167264" x="6127750" y="5842000"/>
          <p14:tracePt t="167283" x="6096000" y="5810250"/>
          <p14:tracePt t="167283" x="6057900" y="57785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xfrm>
            <a:off x="684213" y="333375"/>
            <a:ext cx="8153400" cy="685800"/>
          </a:xfrm>
        </p:spPr>
        <p:txBody>
          <a:bodyPr/>
          <a:lstStyle/>
          <a:p>
            <a:r>
              <a:rPr lang="ja-JP" altLang="en-US"/>
              <a:t>交互作用と主効果の大きさの比較</a:t>
            </a:r>
          </a:p>
        </p:txBody>
      </p:sp>
      <p:pic>
        <p:nvPicPr>
          <p:cNvPr id="658435" name="Picture 3"/>
          <p:cNvPicPr>
            <a:picLocks noChangeAspect="1" noChangeArrowheads="1"/>
          </p:cNvPicPr>
          <p:nvPr/>
        </p:nvPicPr>
        <p:blipFill>
          <a:blip r:embed="rId6" cstate="print"/>
          <a:srcRect r="30469"/>
          <a:stretch>
            <a:fillRect/>
          </a:stretch>
        </p:blipFill>
        <p:spPr bwMode="auto">
          <a:xfrm>
            <a:off x="755650" y="1052513"/>
            <a:ext cx="4679950" cy="3530600"/>
          </a:xfrm>
          <a:prstGeom prst="rect">
            <a:avLst/>
          </a:prstGeom>
          <a:noFill/>
          <a:ln w="38100">
            <a:noFill/>
            <a:miter lim="800000"/>
            <a:headEnd/>
            <a:tailEnd/>
          </a:ln>
          <a:effectLst/>
        </p:spPr>
      </p:pic>
      <p:pic>
        <p:nvPicPr>
          <p:cNvPr id="658436" name="Picture 4"/>
          <p:cNvPicPr>
            <a:picLocks noChangeAspect="1" noChangeArrowheads="1"/>
          </p:cNvPicPr>
          <p:nvPr/>
        </p:nvPicPr>
        <p:blipFill>
          <a:blip r:embed="rId6" cstate="print"/>
          <a:srcRect l="77344" t="5307" r="781" b="42551"/>
          <a:stretch>
            <a:fillRect/>
          </a:stretch>
        </p:blipFill>
        <p:spPr bwMode="auto">
          <a:xfrm>
            <a:off x="5795963" y="1125538"/>
            <a:ext cx="1554162" cy="1943100"/>
          </a:xfrm>
          <a:prstGeom prst="rect">
            <a:avLst/>
          </a:prstGeom>
          <a:noFill/>
          <a:ln w="38100">
            <a:noFill/>
            <a:miter lim="800000"/>
            <a:headEnd/>
            <a:tailEnd/>
          </a:ln>
          <a:effectLst/>
        </p:spPr>
      </p:pic>
      <p:pic>
        <p:nvPicPr>
          <p:cNvPr id="658437" name="Picture 5"/>
          <p:cNvPicPr>
            <a:picLocks noChangeAspect="1" noChangeArrowheads="1"/>
          </p:cNvPicPr>
          <p:nvPr/>
        </p:nvPicPr>
        <p:blipFill>
          <a:blip r:embed="rId7" cstate="print"/>
          <a:srcRect l="1563" t="6219" r="7813" b="16267"/>
          <a:stretch>
            <a:fillRect/>
          </a:stretch>
        </p:blipFill>
        <p:spPr bwMode="auto">
          <a:xfrm>
            <a:off x="2051050" y="4797425"/>
            <a:ext cx="6931025" cy="1800225"/>
          </a:xfrm>
          <a:prstGeom prst="rect">
            <a:avLst/>
          </a:prstGeom>
          <a:noFill/>
          <a:ln w="38100">
            <a:noFill/>
            <a:miter lim="800000"/>
            <a:headEnd/>
            <a:tailEnd/>
          </a:ln>
          <a:effectLst/>
        </p:spPr>
      </p:pic>
      <p:sp>
        <p:nvSpPr>
          <p:cNvPr id="658438" name="Text Box 6"/>
          <p:cNvSpPr txBox="1">
            <a:spLocks noChangeArrowheads="1"/>
          </p:cNvSpPr>
          <p:nvPr/>
        </p:nvSpPr>
        <p:spPr bwMode="auto">
          <a:xfrm>
            <a:off x="663575" y="5084763"/>
            <a:ext cx="488950" cy="457200"/>
          </a:xfrm>
          <a:prstGeom prst="rect">
            <a:avLst/>
          </a:prstGeom>
          <a:noFill/>
          <a:ln w="38100">
            <a:noFill/>
            <a:miter lim="800000"/>
            <a:headEnd/>
            <a:tailEnd/>
          </a:ln>
          <a:effectLst/>
        </p:spPr>
        <p:txBody>
          <a:bodyPr wrap="none">
            <a:spAutoFit/>
          </a:bodyPr>
          <a:lstStyle/>
          <a:p>
            <a:r>
              <a:rPr lang="ja-JP" altLang="en-US"/>
              <a:t>薬</a:t>
            </a:r>
          </a:p>
        </p:txBody>
      </p:sp>
      <p:sp>
        <p:nvSpPr>
          <p:cNvPr id="658439" name="Text Box 7"/>
          <p:cNvSpPr txBox="1">
            <a:spLocks noChangeArrowheads="1"/>
          </p:cNvSpPr>
          <p:nvPr/>
        </p:nvSpPr>
        <p:spPr bwMode="auto">
          <a:xfrm>
            <a:off x="663575" y="5589588"/>
            <a:ext cx="692150" cy="457200"/>
          </a:xfrm>
          <a:prstGeom prst="rect">
            <a:avLst/>
          </a:prstGeom>
          <a:noFill/>
          <a:ln w="38100">
            <a:noFill/>
            <a:miter lim="800000"/>
            <a:headEnd/>
            <a:tailEnd/>
          </a:ln>
          <a:effectLst/>
        </p:spPr>
        <p:txBody>
          <a:bodyPr wrap="none">
            <a:spAutoFit/>
          </a:bodyPr>
          <a:lstStyle/>
          <a:p>
            <a:r>
              <a:rPr lang="ja-JP" altLang="en-US"/>
              <a:t>えさ</a:t>
            </a:r>
          </a:p>
        </p:txBody>
      </p:sp>
      <p:sp>
        <p:nvSpPr>
          <p:cNvPr id="658440" name="Line 8"/>
          <p:cNvSpPr>
            <a:spLocks noChangeShapeType="1"/>
          </p:cNvSpPr>
          <p:nvPr/>
        </p:nvSpPr>
        <p:spPr bwMode="auto">
          <a:xfrm>
            <a:off x="1258888" y="5300663"/>
            <a:ext cx="792162" cy="73025"/>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58441" name="Line 9"/>
          <p:cNvSpPr>
            <a:spLocks noChangeShapeType="1"/>
          </p:cNvSpPr>
          <p:nvPr/>
        </p:nvSpPr>
        <p:spPr bwMode="auto">
          <a:xfrm flipV="1">
            <a:off x="1331913" y="5589588"/>
            <a:ext cx="719137" cy="287337"/>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58442" name="Rectangle 10"/>
          <p:cNvSpPr>
            <a:spLocks noChangeArrowheads="1"/>
          </p:cNvSpPr>
          <p:nvPr/>
        </p:nvSpPr>
        <p:spPr bwMode="auto">
          <a:xfrm>
            <a:off x="4859338" y="4868863"/>
            <a:ext cx="865187" cy="1368425"/>
          </a:xfrm>
          <a:prstGeom prst="rect">
            <a:avLst/>
          </a:prstGeom>
          <a:noFill/>
          <a:ln w="38100">
            <a:solidFill>
              <a:srgbClr val="FF6600"/>
            </a:solidFill>
            <a:miter lim="800000"/>
            <a:headEnd/>
            <a:tailEnd/>
          </a:ln>
          <a:effectLst/>
        </p:spPr>
        <p:txBody>
          <a:bodyPr wrap="none" anchor="ctr">
            <a:spAutoFit/>
          </a:bodyPr>
          <a:lstStyle/>
          <a:p>
            <a:endParaRPr lang="ja-JP" altLang="en-US"/>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1510404601"/>
      </p:ext>
    </p:extLst>
  </p:cSld>
  <p:clrMapOvr>
    <a:masterClrMapping/>
  </p:clrMapOvr>
  <mc:AlternateContent xmlns:mc="http://schemas.openxmlformats.org/markup-compatibility/2006">
    <mc:Choice xmlns:p14="http://schemas.microsoft.com/office/powerpoint/2010/main" Requires="p14">
      <p:transition spd="slow" p14:dur="2000" advTm="53287"/>
    </mc:Choice>
    <mc:Fallback>
      <p:transition spd="slow" advTm="53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58442"/>
                                        </p:tgtEl>
                                        <p:attrNameLst>
                                          <p:attrName>style.visibility</p:attrName>
                                        </p:attrNameLst>
                                      </p:cBhvr>
                                      <p:to>
                                        <p:strVal val="visible"/>
                                      </p:to>
                                    </p:set>
                                    <p:animEffect transition="in" filter="wipe(down)">
                                      <p:cBhvr>
                                        <p:cTn id="11" dur="580">
                                          <p:stCondLst>
                                            <p:cond delay="0"/>
                                          </p:stCondLst>
                                        </p:cTn>
                                        <p:tgtEl>
                                          <p:spTgt spid="658442"/>
                                        </p:tgtEl>
                                      </p:cBhvr>
                                    </p:animEffect>
                                    <p:anim calcmode="lin" valueType="num">
                                      <p:cBhvr>
                                        <p:cTn id="12" dur="1822" tmFilter="0,0; 0.14,0.36; 0.43,0.73; 0.71,0.91; 1.0,1.0">
                                          <p:stCondLst>
                                            <p:cond delay="0"/>
                                          </p:stCondLst>
                                        </p:cTn>
                                        <p:tgtEl>
                                          <p:spTgt spid="65844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5844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5844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5844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58442"/>
                                        </p:tgtEl>
                                        <p:attrNameLst>
                                          <p:attrName>ppt_y</p:attrName>
                                        </p:attrNameLst>
                                      </p:cBhvr>
                                      <p:tavLst>
                                        <p:tav tm="0" fmla="#ppt_y-sin(pi*$)/81">
                                          <p:val>
                                            <p:fltVal val="0"/>
                                          </p:val>
                                        </p:tav>
                                        <p:tav tm="100000">
                                          <p:val>
                                            <p:fltVal val="1"/>
                                          </p:val>
                                        </p:tav>
                                      </p:tavLst>
                                    </p:anim>
                                    <p:animScale>
                                      <p:cBhvr>
                                        <p:cTn id="17" dur="26">
                                          <p:stCondLst>
                                            <p:cond delay="650"/>
                                          </p:stCondLst>
                                        </p:cTn>
                                        <p:tgtEl>
                                          <p:spTgt spid="658442"/>
                                        </p:tgtEl>
                                      </p:cBhvr>
                                      <p:to x="100000" y="60000"/>
                                    </p:animScale>
                                    <p:animScale>
                                      <p:cBhvr>
                                        <p:cTn id="18" dur="166" decel="50000">
                                          <p:stCondLst>
                                            <p:cond delay="676"/>
                                          </p:stCondLst>
                                        </p:cTn>
                                        <p:tgtEl>
                                          <p:spTgt spid="658442"/>
                                        </p:tgtEl>
                                      </p:cBhvr>
                                      <p:to x="100000" y="100000"/>
                                    </p:animScale>
                                    <p:animScale>
                                      <p:cBhvr>
                                        <p:cTn id="19" dur="26">
                                          <p:stCondLst>
                                            <p:cond delay="1312"/>
                                          </p:stCondLst>
                                        </p:cTn>
                                        <p:tgtEl>
                                          <p:spTgt spid="658442"/>
                                        </p:tgtEl>
                                      </p:cBhvr>
                                      <p:to x="100000" y="80000"/>
                                    </p:animScale>
                                    <p:animScale>
                                      <p:cBhvr>
                                        <p:cTn id="20" dur="166" decel="50000">
                                          <p:stCondLst>
                                            <p:cond delay="1338"/>
                                          </p:stCondLst>
                                        </p:cTn>
                                        <p:tgtEl>
                                          <p:spTgt spid="658442"/>
                                        </p:tgtEl>
                                      </p:cBhvr>
                                      <p:to x="100000" y="100000"/>
                                    </p:animScale>
                                    <p:animScale>
                                      <p:cBhvr>
                                        <p:cTn id="21" dur="26">
                                          <p:stCondLst>
                                            <p:cond delay="1642"/>
                                          </p:stCondLst>
                                        </p:cTn>
                                        <p:tgtEl>
                                          <p:spTgt spid="658442"/>
                                        </p:tgtEl>
                                      </p:cBhvr>
                                      <p:to x="100000" y="90000"/>
                                    </p:animScale>
                                    <p:animScale>
                                      <p:cBhvr>
                                        <p:cTn id="22" dur="166" decel="50000">
                                          <p:stCondLst>
                                            <p:cond delay="1668"/>
                                          </p:stCondLst>
                                        </p:cTn>
                                        <p:tgtEl>
                                          <p:spTgt spid="658442"/>
                                        </p:tgtEl>
                                      </p:cBhvr>
                                      <p:to x="100000" y="100000"/>
                                    </p:animScale>
                                    <p:animScale>
                                      <p:cBhvr>
                                        <p:cTn id="23" dur="26">
                                          <p:stCondLst>
                                            <p:cond delay="1808"/>
                                          </p:stCondLst>
                                        </p:cTn>
                                        <p:tgtEl>
                                          <p:spTgt spid="658442"/>
                                        </p:tgtEl>
                                      </p:cBhvr>
                                      <p:to x="100000" y="95000"/>
                                    </p:animScale>
                                    <p:animScale>
                                      <p:cBhvr>
                                        <p:cTn id="24" dur="166" decel="50000">
                                          <p:stCondLst>
                                            <p:cond delay="1834"/>
                                          </p:stCondLst>
                                        </p:cTn>
                                        <p:tgtEl>
                                          <p:spTgt spid="6584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2"/>
                </p:tgtEl>
              </p:cMediaNode>
            </p:audio>
          </p:childTnLst>
        </p:cTn>
      </p:par>
    </p:tnLst>
    <p:bldLst>
      <p:bldP spid="658442" grpId="0" animBg="1"/>
    </p:bldLst>
  </p:timing>
  <p:extLst>
    <p:ext uri="{3A86A75C-4F4B-4683-9AE1-C65F6400EC91}">
      <p14:laserTraceLst xmlns:p14="http://schemas.microsoft.com/office/powerpoint/2010/main">
        <p14:tracePtLst>
          <p14:tracePt t="18" x="3371850" y="4603750"/>
          <p14:tracePt t="707" x="3384550" y="4616450"/>
          <p14:tracePt t="716" x="3397250" y="4635500"/>
          <p14:tracePt t="720" x="3416300" y="4654550"/>
          <p14:tracePt t="720" x="3441700" y="4673600"/>
          <p14:tracePt t="737" x="3460750" y="4699000"/>
          <p14:tracePt t="737" x="3492500" y="4724400"/>
          <p14:tracePt t="753" x="3524250" y="4743450"/>
          <p14:tracePt t="753" x="3556000" y="4768850"/>
          <p14:tracePt t="769" x="3587750" y="4787900"/>
          <p14:tracePt t="769" x="3625850" y="4813300"/>
          <p14:tracePt t="769" x="3657600" y="4838700"/>
          <p14:tracePt t="789" x="3695700" y="4864100"/>
          <p14:tracePt t="801" x="3727450" y="4883150"/>
          <p14:tracePt t="801" x="3790950" y="4927600"/>
          <p14:tracePt t="822" x="3816350" y="4946650"/>
          <p14:tracePt t="822" x="3841750" y="4965700"/>
          <p14:tracePt t="836" x="3867150" y="4978400"/>
          <p14:tracePt t="836" x="3892550" y="4991100"/>
          <p14:tracePt t="854" x="3911600" y="4997450"/>
          <p14:tracePt t="854" x="3930650" y="5003800"/>
          <p14:tracePt t="854" x="3949700" y="5010150"/>
          <p14:tracePt t="873" x="3962400" y="5016500"/>
          <p14:tracePt t="885" x="3968750" y="5022850"/>
          <p14:tracePt t="885" x="3981450" y="5029200"/>
          <p14:tracePt t="904" x="3987800" y="5035550"/>
          <p14:tracePt t="904" x="3987800" y="5041900"/>
          <p14:tracePt t="920" x="3975100" y="5048250"/>
          <p14:tracePt t="935" x="3968750" y="5054600"/>
          <p14:tracePt t="935" x="3962400" y="5060950"/>
          <p14:tracePt t="954" x="3956050" y="5067300"/>
          <p14:tracePt t="954" x="3937000" y="5080000"/>
          <p14:tracePt t="971" x="3930650" y="5092700"/>
          <p14:tracePt t="971" x="3924300" y="5099050"/>
          <p14:tracePt t="987" x="3911600" y="5105400"/>
          <p14:tracePt t="987" x="3905250" y="5111750"/>
          <p14:tracePt t="1004" x="3898900" y="5118100"/>
          <p14:tracePt t="1004" x="3892550" y="5124450"/>
          <p14:tracePt t="1021" x="3892550" y="5130800"/>
          <p14:tracePt t="1036" x="3886200" y="5137150"/>
          <p14:tracePt t="1052" x="3886200" y="5149850"/>
          <p14:tracePt t="1069" x="3892550" y="5156200"/>
          <p14:tracePt t="1085" x="3892550" y="5162550"/>
          <p14:tracePt t="1105" x="3886200" y="5162550"/>
          <p14:tracePt t="1147" x="3886200" y="5156200"/>
          <p14:tracePt t="1164" x="3879850" y="5149850"/>
          <p14:tracePt t="1180" x="3873500" y="5149850"/>
          <p14:tracePt t="1196" x="3867150" y="5143500"/>
          <p14:tracePt t="1208" x="3860800" y="5149850"/>
          <p14:tracePt t="1218" x="3854450" y="5149850"/>
          <p14:tracePt t="1218" x="3848100" y="5149850"/>
          <p14:tracePt t="1218" x="3835400" y="5156200"/>
          <p14:tracePt t="1239" x="3829050" y="5156200"/>
          <p14:tracePt t="1252" x="3822700" y="5156200"/>
          <p14:tracePt t="1252" x="3797300" y="5168900"/>
          <p14:tracePt t="1271" x="3790950" y="5175250"/>
          <p14:tracePt t="1271" x="3778250" y="5181600"/>
          <p14:tracePt t="1287" x="3771900" y="5187950"/>
          <p14:tracePt t="1287" x="3765550" y="5194300"/>
          <p14:tracePt t="1287" x="3759200" y="5194300"/>
          <p14:tracePt t="1307" x="3752850" y="5200650"/>
          <p14:tracePt t="1307" x="3746500" y="5207000"/>
          <p14:tracePt t="1322" x="3740150" y="5207000"/>
          <p14:tracePt t="1336" x="3733800" y="5213350"/>
          <p14:tracePt t="1336" x="3727450" y="5219700"/>
          <p14:tracePt t="1354" x="3727450" y="5232400"/>
          <p14:tracePt t="1369" x="3721100" y="5232400"/>
          <p14:tracePt t="1386" x="3721100" y="5245100"/>
          <p14:tracePt t="1403" x="3727450" y="5251450"/>
          <p14:tracePt t="1419" x="3733800" y="5251450"/>
          <p14:tracePt t="1436" x="3740150" y="5245100"/>
          <p14:tracePt t="1452" x="3746500" y="5238750"/>
          <p14:tracePt t="1472" x="3752850" y="5238750"/>
          <p14:tracePt t="1495" x="3759200" y="5232400"/>
          <p14:tracePt t="1539" x="3765550" y="5232400"/>
          <p14:tracePt t="1591" x="3765550" y="5238750"/>
          <p14:tracePt t="1614" x="3765550" y="5245100"/>
          <p14:tracePt t="1634" x="3765550" y="5251450"/>
          <p14:tracePt t="1674" x="3765550" y="5257800"/>
          <p14:tracePt t="1686" x="3771900" y="5264150"/>
          <p14:tracePt t="1702" x="3771900" y="5276850"/>
          <p14:tracePt t="1719" x="3778250" y="5283200"/>
          <p14:tracePt t="1735" x="3784600" y="5289550"/>
          <p14:tracePt t="1747" x="3790950" y="5295900"/>
          <p14:tracePt t="1779" x="3784600" y="5302250"/>
          <p14:tracePt t="1786" x="3784600" y="5308600"/>
          <p14:tracePt t="1815" x="3784600" y="5314950"/>
          <p14:tracePt t="1831" x="3778250" y="5321300"/>
          <p14:tracePt t="1855" x="3778250" y="5327650"/>
          <p14:tracePt t="1867" x="3771900" y="5327650"/>
          <p14:tracePt t="1907" x="3765550" y="5327650"/>
          <p14:tracePt t="1935" x="3771900" y="5321300"/>
          <p14:tracePt t="1979" x="3778250" y="5321300"/>
          <p14:tracePt t="1986" x="3784600" y="5314950"/>
          <p14:tracePt t="1995" x="3797300" y="5314950"/>
          <p14:tracePt t="2004" x="3810000" y="5308600"/>
          <p14:tracePt t="2004" x="3822700" y="5308600"/>
          <p14:tracePt t="2023" x="3841750" y="5302250"/>
          <p14:tracePt t="2023" x="3879850" y="5289550"/>
          <p14:tracePt t="2040" x="3905250" y="5289550"/>
          <p14:tracePt t="2040" x="3924300" y="5295900"/>
          <p14:tracePt t="2057" x="3949700" y="5295900"/>
          <p14:tracePt t="2057" x="3975100" y="5308600"/>
          <p14:tracePt t="2073" x="4000500" y="5314950"/>
          <p14:tracePt t="2073" x="4025900" y="5334000"/>
          <p14:tracePt t="2073" x="4051300" y="5346700"/>
          <p14:tracePt t="2092" x="4076700" y="5365750"/>
          <p14:tracePt t="2105" x="4108450" y="5384800"/>
          <p14:tracePt t="2105" x="4159250" y="5416550"/>
          <p14:tracePt t="2123" x="4184650" y="5435600"/>
          <p14:tracePt t="2123" x="4203700" y="5454650"/>
          <p14:tracePt t="2140" x="4229100" y="5473700"/>
          <p14:tracePt t="2140" x="4248150" y="5486400"/>
          <p14:tracePt t="2157" x="4267200" y="5511800"/>
          <p14:tracePt t="2157" x="4286250" y="5530850"/>
          <p14:tracePt t="2157" x="4305300" y="5549900"/>
          <p14:tracePt t="2176" x="4324350" y="5575300"/>
          <p14:tracePt t="2188" x="4343400" y="5594350"/>
          <p14:tracePt t="2188" x="4375150" y="5638800"/>
          <p14:tracePt t="2208" x="4387850" y="5657850"/>
          <p14:tracePt t="2208" x="4400550" y="5683250"/>
          <p14:tracePt t="2224" x="4419600" y="5695950"/>
          <p14:tracePt t="2224" x="4425950" y="5715000"/>
          <p14:tracePt t="2241" x="4438650" y="5734050"/>
          <p14:tracePt t="2241" x="4451350" y="5753100"/>
          <p14:tracePt t="2241" x="4457700" y="5765800"/>
          <p14:tracePt t="2260" x="4470400" y="5778500"/>
          <p14:tracePt t="2272" x="4476750" y="5791200"/>
          <p14:tracePt t="2272" x="4483100" y="5816600"/>
          <p14:tracePt t="2291" x="4483100" y="5829300"/>
          <p14:tracePt t="2291" x="4483100" y="5835650"/>
          <p14:tracePt t="2291" x="4483100" y="5842000"/>
          <p14:tracePt t="2311" x="4476750" y="5848350"/>
          <p14:tracePt t="2322" x="4470400" y="5854700"/>
          <p14:tracePt t="2322" x="4457700" y="5861050"/>
          <p14:tracePt t="2341" x="4451350" y="5867400"/>
          <p14:tracePt t="2341" x="4445000" y="5873750"/>
          <p14:tracePt t="2357" x="4432300" y="5873750"/>
          <p14:tracePt t="2357" x="4425950" y="5873750"/>
          <p14:tracePt t="2374" x="4413250" y="5880100"/>
          <p14:tracePt t="2374" x="4400550" y="5892800"/>
          <p14:tracePt t="2392" x="4387850" y="5899150"/>
          <p14:tracePt t="2392" x="4381500" y="5899150"/>
          <p14:tracePt t="2409" x="4375150" y="5899150"/>
          <p14:tracePt t="2409" x="4368800" y="5899150"/>
          <p14:tracePt t="2425" x="4362450" y="5905500"/>
          <p14:tracePt t="2439" x="4349750" y="5905500"/>
          <p14:tracePt t="2456" x="4343400" y="5899150"/>
          <p14:tracePt t="2473" x="4343400" y="5886450"/>
          <p14:tracePt t="2473" x="4343400" y="5873750"/>
          <p14:tracePt t="2491" x="4343400" y="5867400"/>
          <p14:tracePt t="2491" x="4343400" y="5861050"/>
          <p14:tracePt t="2508" x="4343400" y="5848350"/>
          <p14:tracePt t="2508" x="4343400" y="5842000"/>
          <p14:tracePt t="2525" x="4349750" y="5835650"/>
          <p14:tracePt t="2525" x="4349750" y="5829300"/>
          <p14:tracePt t="2525" x="4349750" y="5822950"/>
          <p14:tracePt t="2544" x="4349750" y="5816600"/>
          <p14:tracePt t="2556" x="4349750" y="5810250"/>
          <p14:tracePt t="2556" x="4349750" y="5803900"/>
          <p14:tracePt t="2576" x="4362450" y="5803900"/>
          <p14:tracePt t="2590" x="4362450" y="5810250"/>
          <p14:tracePt t="2619" x="4362450" y="5816600"/>
          <p14:tracePt t="2628" x="4362450" y="5822950"/>
          <p14:tracePt t="2628" x="4356100" y="5829300"/>
          <p14:tracePt t="2642" x="4356100" y="5835650"/>
          <p14:tracePt t="2642" x="4349750" y="5848350"/>
          <p14:tracePt t="2659" x="4343400" y="5854700"/>
          <p14:tracePt t="2659" x="4343400" y="5867400"/>
          <p14:tracePt t="2676" x="4337050" y="5880100"/>
          <p14:tracePt t="2676" x="4324350" y="5899150"/>
          <p14:tracePt t="2692" x="4324350" y="5905500"/>
          <p14:tracePt t="2692" x="4318000" y="5911850"/>
          <p14:tracePt t="2709" x="4311650" y="5918200"/>
          <p14:tracePt t="2709" x="4311650" y="5924550"/>
          <p14:tracePt t="2725" x="4298950" y="5930900"/>
          <p14:tracePt t="2740" x="4298950" y="5937250"/>
          <p14:tracePt t="2740" x="4292600" y="5937250"/>
          <p14:tracePt t="2760" x="4286250" y="5943600"/>
          <p14:tracePt t="2783" x="4286250" y="5937250"/>
          <p14:tracePt t="2806" x="4286250" y="5930900"/>
          <p14:tracePt t="2827" x="4286250" y="5924550"/>
          <p14:tracePt t="2835" x="4279900" y="5918200"/>
          <p14:tracePt t="2851" x="4279900" y="5911850"/>
          <p14:tracePt t="2867" x="4273550" y="5905500"/>
          <p14:tracePt t="2874" x="4273550" y="5899150"/>
          <p14:tracePt t="2891" x="4273550" y="5892800"/>
          <p14:tracePt t="2891" x="4273550" y="5886450"/>
          <p14:tracePt t="2891" x="4273550" y="5880100"/>
          <p14:tracePt t="2912" x="4273550" y="5873750"/>
          <p14:tracePt t="2924" x="4273550" y="5867400"/>
          <p14:tracePt t="2941" x="4279900" y="5861050"/>
          <p14:tracePt t="2972" x="4286250" y="5867400"/>
          <p14:tracePt t="2987" x="4292600" y="5867400"/>
          <p14:tracePt t="2991" x="4298950" y="5880100"/>
          <p14:tracePt t="3008" x="4305300" y="5880100"/>
          <p14:tracePt t="3008" x="4311650" y="5886450"/>
          <p14:tracePt t="3027" x="4318000" y="5892800"/>
          <p14:tracePt t="3042" x="4324350" y="5899150"/>
          <p14:tracePt t="3042" x="4337050" y="5899150"/>
          <p14:tracePt t="3061" x="4343400" y="5899150"/>
          <p14:tracePt t="3061" x="4349750" y="5905500"/>
          <p14:tracePt t="3077" x="4356100" y="5905500"/>
          <p14:tracePt t="3077" x="4356100" y="5899150"/>
          <p14:tracePt t="3093" x="4362450" y="5899150"/>
          <p14:tracePt t="3093" x="4368800" y="5899150"/>
          <p14:tracePt t="3093" x="4375150" y="5899150"/>
          <p14:tracePt t="3113" x="4381500" y="5899150"/>
          <p14:tracePt t="3125" x="4387850" y="5899150"/>
          <p14:tracePt t="3125" x="4400550" y="5892800"/>
          <p14:tracePt t="3144" x="4406900" y="5892800"/>
          <p14:tracePt t="3144" x="4413250" y="5892800"/>
          <p14:tracePt t="3160" x="4419600" y="5892800"/>
          <p14:tracePt t="3160" x="4425950" y="5886450"/>
          <p14:tracePt t="3177" x="4432300" y="5886450"/>
          <p14:tracePt t="3177" x="4432300" y="5880100"/>
          <p14:tracePt t="3177" x="4438650" y="5880100"/>
          <p14:tracePt t="3196" x="4445000" y="5880100"/>
          <p14:tracePt t="3212" x="4451350" y="5873750"/>
          <p14:tracePt t="3228" x="4457700" y="5867400"/>
          <p14:tracePt t="3242" x="4464050" y="5861050"/>
          <p14:tracePt t="3259" x="4464050" y="5854700"/>
          <p14:tracePt t="3287" x="4464050" y="5861050"/>
          <p14:tracePt t="3351" x="4464050" y="5854700"/>
          <p14:tracePt t="3383" x="4464050" y="5848350"/>
          <p14:tracePt t="3399" x="4470400" y="5842000"/>
          <p14:tracePt t="3411" x="4476750" y="5835650"/>
          <p14:tracePt t="3435" x="4483100" y="5829300"/>
          <p14:tracePt t="3451" x="4489450" y="5829300"/>
          <p14:tracePt t="3467" x="4489450" y="5822950"/>
          <p14:tracePt t="3479" x="4495800" y="5822950"/>
          <p14:tracePt t="3495" x="4502150" y="5816600"/>
          <p14:tracePt t="3511" x="4508500" y="5816600"/>
          <p14:tracePt t="3532" x="4514850" y="5816600"/>
          <p14:tracePt t="3555" x="4521200" y="5816600"/>
          <p14:tracePt t="3579" x="4527550" y="5822950"/>
          <p14:tracePt t="3607" x="4533900" y="5816600"/>
          <p14:tracePt t="3651" x="4540250" y="5816600"/>
          <p14:tracePt t="3667" x="4546600" y="5810250"/>
          <p14:tracePt t="3683" x="4552950" y="5810250"/>
          <p14:tracePt t="3699" x="4559300" y="5803900"/>
          <p14:tracePt t="3711" x="4565650" y="5810250"/>
          <p14:tracePt t="3735" x="4572000" y="5810250"/>
          <p14:tracePt t="3759" x="4572000" y="5816600"/>
          <p14:tracePt t="3779" x="4578350" y="5816600"/>
          <p14:tracePt t="3803" x="4584700" y="5816600"/>
          <p14:tracePt t="3819" x="4591050" y="5816600"/>
          <p14:tracePt t="3831" x="4597400" y="5810250"/>
          <p14:tracePt t="3847" x="4603750" y="5803900"/>
          <p14:tracePt t="3863" x="4610100" y="5803900"/>
          <p14:tracePt t="3879" x="4616450" y="5803900"/>
          <p14:tracePt t="3891" x="4622800" y="5803900"/>
          <p14:tracePt t="3907" x="4629150" y="5803900"/>
          <p14:tracePt t="3923" x="4635500" y="5803900"/>
          <p14:tracePt t="3939" x="4641850" y="5803900"/>
          <p14:tracePt t="3967" x="4648200" y="5797550"/>
          <p14:tracePt t="3983" x="4654550" y="5797550"/>
          <p14:tracePt t="3999" x="4660900" y="5797550"/>
          <p14:tracePt t="4011" x="4667250" y="5791200"/>
          <p14:tracePt t="4051" x="4673600" y="5791200"/>
          <p14:tracePt t="4079" x="4679950" y="5784850"/>
          <p14:tracePt t="4103" x="4679950" y="5778500"/>
          <p14:tracePt t="4147" x="4686300" y="5772150"/>
          <p14:tracePt t="4199" x="4686300" y="5765800"/>
          <p14:tracePt t="4232" x="4692650" y="5765800"/>
          <p14:tracePt t="4247" x="4699000" y="5765800"/>
          <p14:tracePt t="4259" x="4705350" y="5759450"/>
          <p14:tracePt t="4276" x="4711700" y="5765800"/>
          <p14:tracePt t="4291" x="4718050" y="5765800"/>
          <p14:tracePt t="4308" x="4724400" y="5765800"/>
          <p14:tracePt t="4327" x="4730750" y="5765800"/>
          <p14:tracePt t="4387" x="4737100" y="5759450"/>
          <p14:tracePt t="4411" x="4743450" y="5759450"/>
          <p14:tracePt t="4428" x="4749800" y="5753100"/>
          <p14:tracePt t="4439" x="4756150" y="5753100"/>
          <p14:tracePt t="4448" x="4762500" y="5746750"/>
          <p14:tracePt t="4448" x="4768850" y="5746750"/>
          <p14:tracePt t="4465" x="4775200" y="5740400"/>
          <p14:tracePt t="4465" x="4781550" y="5740400"/>
          <p14:tracePt t="4482" x="4787900" y="5734050"/>
          <p14:tracePt t="4482" x="4794250" y="5734050"/>
          <p14:tracePt t="4482" x="4800600" y="5727700"/>
          <p14:tracePt t="4501" x="4806950" y="5727700"/>
          <p14:tracePt t="4501" x="4813300" y="5727700"/>
          <p14:tracePt t="4516" x="4819650" y="5721350"/>
          <p14:tracePt t="4516" x="4826000" y="5721350"/>
          <p14:tracePt t="4533" x="4826000" y="5715000"/>
          <p14:tracePt t="4533" x="4832350" y="5715000"/>
          <p14:tracePt t="4549" x="4838700" y="5715000"/>
          <p14:tracePt t="4549" x="4845050" y="5708650"/>
          <p14:tracePt t="4565" x="4851400" y="5708650"/>
          <p14:tracePt t="4565" x="4857750" y="5702300"/>
          <p14:tracePt t="4565" x="4864100" y="5702300"/>
          <p14:tracePt t="4584" x="4876800" y="5702300"/>
          <p14:tracePt t="4597" x="4883150" y="5695950"/>
          <p14:tracePt t="4597" x="4895850" y="5689600"/>
          <p14:tracePt t="4616" x="4908550" y="5689600"/>
          <p14:tracePt t="4616" x="4914900" y="5689600"/>
          <p14:tracePt t="4633" x="4927600" y="5683250"/>
          <p14:tracePt t="4633" x="4933950" y="5683250"/>
          <p14:tracePt t="4649" x="4946650" y="5676900"/>
          <p14:tracePt t="4649" x="4953000" y="5676900"/>
          <p14:tracePt t="4649" x="4965700" y="5670550"/>
          <p14:tracePt t="4669" x="4972050" y="5670550"/>
          <p14:tracePt t="4669" x="4984750" y="5664200"/>
          <p14:tracePt t="4683" x="4991100" y="5657850"/>
          <p14:tracePt t="4683" x="5003800" y="5651500"/>
          <p14:tracePt t="4699" x="5016500" y="5651500"/>
          <p14:tracePt t="4699" x="5022850" y="5645150"/>
          <p14:tracePt t="4717" x="5035550" y="5638800"/>
          <p14:tracePt t="4717" x="5060950" y="5632450"/>
          <p14:tracePt t="4733" x="5073650" y="5632450"/>
          <p14:tracePt t="4733" x="5086350" y="5632450"/>
          <p14:tracePt t="4750" x="5099050" y="5626100"/>
          <p14:tracePt t="4750" x="5111750" y="5619750"/>
          <p14:tracePt t="4767" x="5130800" y="5613400"/>
          <p14:tracePt t="4767" x="5143500" y="5600700"/>
          <p14:tracePt t="4783" x="5156200" y="5594350"/>
          <p14:tracePt t="4783" x="5168900" y="5581650"/>
          <p14:tracePt t="4802" x="5200650" y="5556250"/>
          <p14:tracePt t="4802" x="5219700" y="5543550"/>
          <p14:tracePt t="4818" x="5238750" y="5530850"/>
          <p14:tracePt t="4818" x="5251450" y="5524500"/>
          <p14:tracePt t="4834" x="5270500" y="5511800"/>
          <p14:tracePt t="4834" x="5289550" y="5505450"/>
          <p14:tracePt t="4850" x="5308600" y="5492750"/>
          <p14:tracePt t="4850" x="5327650" y="5486400"/>
          <p14:tracePt t="4850" x="5340350" y="5486400"/>
          <p14:tracePt t="4870" x="5353050" y="5480050"/>
          <p14:tracePt t="4882" x="5365750" y="5480050"/>
          <p14:tracePt t="4882" x="5384800" y="5480050"/>
          <p14:tracePt t="4901" x="5391150" y="5486400"/>
          <p14:tracePt t="4901" x="5397500" y="5492750"/>
          <p14:tracePt t="4917" x="5397500" y="5499100"/>
          <p14:tracePt t="4917" x="5397500" y="5505450"/>
          <p14:tracePt t="4934" x="5397500" y="5511800"/>
          <p14:tracePt t="4934" x="5397500" y="5518150"/>
          <p14:tracePt t="4934" x="5391150" y="5524500"/>
          <p14:tracePt t="4953" x="5384800" y="5537200"/>
          <p14:tracePt t="4966" x="5378450" y="5549900"/>
          <p14:tracePt t="4966" x="5365750" y="5568950"/>
          <p14:tracePt t="4984" x="5359400" y="5581650"/>
          <p14:tracePt t="4984" x="5353050" y="5594350"/>
          <p14:tracePt t="5001" x="5346700" y="5607050"/>
          <p14:tracePt t="5001" x="5340350" y="5626100"/>
          <p14:tracePt t="5018" x="5334000" y="5638800"/>
          <p14:tracePt t="5018" x="5327650" y="5670550"/>
          <p14:tracePt t="5035" x="5327650" y="5683250"/>
          <p14:tracePt t="5035" x="5334000" y="5695950"/>
          <p14:tracePt t="5051" x="5334000" y="5715000"/>
          <p14:tracePt t="5051" x="5340350" y="5721350"/>
          <p14:tracePt t="5068" x="5346700" y="5740400"/>
          <p14:tracePt t="5068" x="5353050" y="5753100"/>
          <p14:tracePt t="5085" x="5359400" y="5765800"/>
          <p14:tracePt t="5085" x="5372100" y="5803900"/>
          <p14:tracePt t="5102" x="5378450" y="5822950"/>
          <p14:tracePt t="5102" x="5378450" y="5842000"/>
          <p14:tracePt t="5118" x="5378450" y="5867400"/>
          <p14:tracePt t="5118" x="5378450" y="5886450"/>
          <p14:tracePt t="5135" x="5372100" y="5911850"/>
          <p14:tracePt t="5135" x="5365750" y="5930900"/>
          <p14:tracePt t="5135" x="5359400" y="5956300"/>
          <p14:tracePt t="5154" x="5346700" y="5975350"/>
          <p14:tracePt t="5166" x="5334000" y="6000750"/>
          <p14:tracePt t="5166" x="5289550" y="6045200"/>
          <p14:tracePt t="5185" x="5257800" y="6076950"/>
          <p14:tracePt t="5185" x="5226050" y="6102350"/>
          <p14:tracePt t="5202" x="5187950" y="6127750"/>
          <p14:tracePt t="5202" x="5143500" y="6153150"/>
          <p14:tracePt t="5218" x="5092700" y="6184900"/>
          <p14:tracePt t="5218" x="5035550" y="6210300"/>
          <p14:tracePt t="5218" x="4972050" y="6242050"/>
          <p14:tracePt t="5237" x="4902200" y="6280150"/>
          <p14:tracePt t="5250" x="4819650" y="6311900"/>
          <p14:tracePt t="5250" x="4641850" y="6388100"/>
          <p14:tracePt t="5269" x="4552950" y="6426200"/>
          <p14:tracePt t="5269" x="4451350" y="6464300"/>
          <p14:tracePt t="5285" x="4349750" y="6496050"/>
          <p14:tracePt t="5285" x="4248150" y="6521450"/>
          <p14:tracePt t="5302" x="4146550" y="6540500"/>
          <p14:tracePt t="5302" x="4044950" y="6553200"/>
          <p14:tracePt t="5302" x="3943350" y="6553200"/>
          <p14:tracePt t="5322" x="3841750" y="6553200"/>
          <p14:tracePt t="5322" x="3746500" y="6540500"/>
          <p14:tracePt t="5335" x="3644900" y="6521450"/>
          <p14:tracePt t="5335" x="3549650" y="6489700"/>
          <p14:tracePt t="5352" x="3448050" y="6457950"/>
          <p14:tracePt t="5352" x="3346450" y="6413500"/>
          <p14:tracePt t="5369" x="3238500" y="6369050"/>
          <p14:tracePt t="5369" x="3136900" y="6318250"/>
          <p14:tracePt t="5385" x="3028950" y="6261100"/>
          <p14:tracePt t="5385" x="2838450" y="6127750"/>
          <p14:tracePt t="5402" x="2755900" y="6051550"/>
          <p14:tracePt t="5402" x="2679700" y="5975350"/>
          <p14:tracePt t="5419" x="2622550" y="5899150"/>
          <p14:tracePt t="5419" x="2578100" y="5816600"/>
          <p14:tracePt t="5436" x="2546350" y="5727700"/>
          <p14:tracePt t="5436" x="2514600" y="5568950"/>
          <p14:tracePt t="5453" x="2520950" y="5492750"/>
          <p14:tracePt t="5453" x="2533650" y="5422900"/>
          <p14:tracePt t="5470" x="2552700" y="5353050"/>
          <p14:tracePt t="5470" x="2584450" y="5289550"/>
          <p14:tracePt t="5486" x="2628900" y="5226050"/>
          <p14:tracePt t="5486" x="2686050" y="5168900"/>
          <p14:tracePt t="5503" x="2749550" y="5111750"/>
          <p14:tracePt t="5503" x="2825750" y="5054600"/>
          <p14:tracePt t="5503" x="2914650" y="4991100"/>
          <p14:tracePt t="5522" x="3016250" y="4933950"/>
          <p14:tracePt t="5534" x="3124200" y="4876800"/>
          <p14:tracePt t="5534" x="3384550" y="4768850"/>
          <p14:tracePt t="5553" x="3524250" y="4724400"/>
          <p14:tracePt t="5553" x="3663950" y="4686300"/>
          <p14:tracePt t="5570" x="3810000" y="4654550"/>
          <p14:tracePt t="5570" x="3962400" y="4629150"/>
          <p14:tracePt t="5570" x="4114800" y="4603750"/>
          <p14:tracePt t="5589" x="4267200" y="4591050"/>
          <p14:tracePt t="5601" x="4419600" y="4584700"/>
          <p14:tracePt t="5601" x="4559300" y="4578350"/>
          <p14:tracePt t="5601" x="4711700" y="4578350"/>
          <p14:tracePt t="5622" x="4864100" y="4584700"/>
          <p14:tracePt t="5622" x="5010150" y="4597400"/>
          <p14:tracePt t="5637" x="5162550" y="4616450"/>
          <p14:tracePt t="5637" x="5308600" y="4641850"/>
          <p14:tracePt t="5653" x="5454650" y="4679950"/>
          <p14:tracePt t="5653" x="5600700" y="4724400"/>
          <p14:tracePt t="5670" x="5734050" y="4768850"/>
          <p14:tracePt t="5670" x="5867400" y="4826000"/>
          <p14:tracePt t="5670" x="5981700" y="4876800"/>
          <p14:tracePt t="5689" x="6096000" y="4933950"/>
          <p14:tracePt t="5689" x="6197600" y="4991100"/>
          <p14:tracePt t="5704" x="6280150" y="5048250"/>
          <p14:tracePt t="5704" x="6356350" y="5105400"/>
          <p14:tracePt t="5720" x="6419850" y="5156200"/>
          <p14:tracePt t="5720" x="6477000" y="5207000"/>
          <p14:tracePt t="5737" x="6521450" y="5257800"/>
          <p14:tracePt t="5737" x="6578600" y="5353050"/>
          <p14:tracePt t="5754" x="6591300" y="5403850"/>
          <p14:tracePt t="5754" x="6597650" y="5454650"/>
          <p14:tracePt t="5770" x="6584950" y="5505450"/>
          <p14:tracePt t="5770" x="6572250" y="5556250"/>
          <p14:tracePt t="5787" x="6540500" y="5607050"/>
          <p14:tracePt t="5787" x="6502400" y="5664200"/>
          <p14:tracePt t="5805" x="6451600" y="5715000"/>
          <p14:tracePt t="5805" x="6330950" y="5810250"/>
          <p14:tracePt t="5821" x="6261100" y="5854700"/>
          <p14:tracePt t="5821" x="6184900" y="5899150"/>
          <p14:tracePt t="5838" x="6102350" y="5943600"/>
          <p14:tracePt t="5838" x="6019800" y="5981700"/>
          <p14:tracePt t="5854" x="5924550" y="6026150"/>
          <p14:tracePt t="5854" x="5829300" y="6070600"/>
          <p14:tracePt t="5854" x="5727700" y="6108700"/>
          <p14:tracePt t="5874" x="5613400" y="6146800"/>
          <p14:tracePt t="5885" x="5505450" y="6184900"/>
          <p14:tracePt t="5885" x="5251450" y="6267450"/>
          <p14:tracePt t="5906" x="5118100" y="6305550"/>
          <p14:tracePt t="5906" x="4984750" y="6343650"/>
          <p14:tracePt t="5922" x="4838700" y="6375400"/>
          <p14:tracePt t="5922" x="4692650" y="6407150"/>
          <p14:tracePt t="5938" x="4546600" y="6438900"/>
          <p14:tracePt t="5938" x="4394200" y="6464300"/>
          <p14:tracePt t="5954" x="4248150" y="6489700"/>
          <p14:tracePt t="5954" x="4095750" y="6502400"/>
          <p14:tracePt t="5954" x="3949700" y="6508750"/>
          <p14:tracePt t="5973" x="3797300" y="6521450"/>
          <p14:tracePt t="5986" x="3651250" y="6521450"/>
          <p14:tracePt t="5986" x="3352800" y="6527800"/>
          <p14:tracePt t="6004" x="3206750" y="6527800"/>
          <p14:tracePt t="6004" x="3060700" y="6534150"/>
          <p14:tracePt t="6022" x="2914650" y="6540500"/>
          <p14:tracePt t="6022" x="2781300" y="6546850"/>
          <p14:tracePt t="6022" x="2647950" y="6559550"/>
          <p14:tracePt t="6041" x="2527300" y="6572250"/>
          <p14:tracePt t="6041" x="2413000" y="6591300"/>
          <p14:tracePt t="6055" x="2305050" y="6616700"/>
          <p14:tracePt t="6055" x="2203450" y="6635750"/>
          <p14:tracePt t="7123" x="768350" y="6438900"/>
          <p14:tracePt t="7123" x="812800" y="6413500"/>
          <p14:tracePt t="7140" x="876300" y="6388100"/>
          <p14:tracePt t="7140" x="946150" y="6356350"/>
          <p14:tracePt t="7157" x="1028700" y="6324600"/>
          <p14:tracePt t="7157" x="1123950" y="6299200"/>
          <p14:tracePt t="7173" x="1231900" y="6267450"/>
          <p14:tracePt t="7173" x="1352550" y="6235700"/>
          <p14:tracePt t="7190" x="1498600" y="6197600"/>
          <p14:tracePt t="7374" x="4908550" y="6032500"/>
          <p14:tracePt t="7374" x="4978400" y="6057900"/>
          <p14:tracePt t="7391" x="5022850" y="6070600"/>
          <p14:tracePt t="7391" x="5073650" y="6083300"/>
          <p14:tracePt t="7408" x="5124450" y="6102350"/>
          <p14:tracePt t="7408" x="5168900" y="6115050"/>
          <p14:tracePt t="7408" x="5200650" y="6121400"/>
          <p14:tracePt t="7424" x="5232400" y="6127750"/>
          <p14:tracePt t="7441" x="5264150" y="6134100"/>
          <p14:tracePt t="7441" x="5308600" y="6134100"/>
          <p14:tracePt t="7458" x="5327650" y="6127750"/>
          <p14:tracePt t="7474" x="5346700" y="6127750"/>
          <p14:tracePt t="7474" x="5365750" y="6115050"/>
          <p14:tracePt t="7491" x="5378450" y="6115050"/>
          <p14:tracePt t="7491" x="5384800" y="6102350"/>
          <p14:tracePt t="7508" x="5391150" y="6096000"/>
          <p14:tracePt t="7525" x="5397500" y="6089650"/>
          <p14:tracePt t="7525" x="5403850" y="6076950"/>
          <p14:tracePt t="7541" x="5403850" y="6070600"/>
          <p14:tracePt t="7558" x="5410200" y="6070600"/>
          <p14:tracePt t="7625" x="5416550" y="6070600"/>
          <p14:tracePt t="7641" x="5416550" y="6076950"/>
          <p14:tracePt t="7658" x="5422900" y="6083300"/>
          <p14:tracePt t="7692" x="5429250" y="6089650"/>
          <p14:tracePt t="7708" x="5429250" y="6096000"/>
          <p14:tracePt t="7725" x="5422900" y="6102350"/>
          <p14:tracePt t="7742" x="5422900" y="6108700"/>
          <p14:tracePt t="7742" x="5422900" y="6115050"/>
          <p14:tracePt t="7759" x="5422900" y="6121400"/>
          <p14:tracePt t="7759" x="5422900" y="6127750"/>
          <p14:tracePt t="7775" x="5416550" y="6127750"/>
          <p14:tracePt t="7775" x="5416550" y="6140450"/>
          <p14:tracePt t="7792" x="5416550" y="6146800"/>
          <p14:tracePt t="7792" x="5416550" y="6153150"/>
          <p14:tracePt t="7792" x="5416550" y="6165850"/>
          <p14:tracePt t="7809" x="5416550" y="6172200"/>
          <p14:tracePt t="7825" x="5410200" y="6178550"/>
          <p14:tracePt t="7825" x="5410200" y="6184900"/>
          <p14:tracePt t="7842" x="5403850" y="6197600"/>
          <p14:tracePt t="7859" x="5397500" y="6203950"/>
          <p14:tracePt t="7876" x="5391150" y="6210300"/>
          <p14:tracePt t="7893" x="5384800" y="6210300"/>
          <p14:tracePt t="7909" x="5378450" y="6210300"/>
          <p14:tracePt t="7926" x="5372100" y="6216650"/>
          <p14:tracePt t="7942" x="5365750" y="6216650"/>
          <p14:tracePt t="7960" x="5359400" y="6216650"/>
          <p14:tracePt t="7976" x="5353050" y="6216650"/>
          <p14:tracePt t="7993" x="5346700" y="6216650"/>
          <p14:tracePt t="8010" x="5340350" y="6216650"/>
          <p14:tracePt t="8043" x="5334000" y="6216650"/>
          <p14:tracePt t="8060" x="5327650" y="6210300"/>
          <p14:tracePt t="8076" x="5321300" y="6216650"/>
          <p14:tracePt t="8110" x="5314950" y="6216650"/>
          <p14:tracePt t="8227" x="5321300" y="6216650"/>
          <p14:tracePt t="8328" x="5314950" y="6216650"/>
          <p14:tracePt t="8377" x="5314950" y="6223000"/>
          <p14:tracePt t="8444" x="5321300" y="6216650"/>
          <p14:tracePt t="8578" x="5327650" y="6210300"/>
          <p14:tracePt t="8595" x="5334000" y="6203950"/>
          <p14:tracePt t="8628" x="5340350" y="6203950"/>
          <p14:tracePt t="8662" x="5346700" y="6197600"/>
          <p14:tracePt t="8678" x="5353050" y="6197600"/>
          <p14:tracePt t="8678" x="5359400" y="6197600"/>
          <p14:tracePt t="8712" x="5365750" y="6197600"/>
          <p14:tracePt t="8745" x="5372100" y="6197600"/>
          <p14:tracePt t="8779" x="5378450" y="6203950"/>
          <p14:tracePt t="8779" x="5378450" y="6210300"/>
          <p14:tracePt t="8812" x="5384800" y="6210300"/>
          <p14:tracePt t="8862" x="5384800" y="6216650"/>
          <p14:tracePt t="8879" x="5384800" y="6223000"/>
          <p14:tracePt t="8913" x="5378450" y="6229350"/>
          <p14:tracePt t="8913" x="5372100" y="6229350"/>
          <p14:tracePt t="8946" x="5365750" y="6229350"/>
          <p14:tracePt t="8963" x="5359400" y="6229350"/>
          <p14:tracePt t="8980" x="5353050" y="6235700"/>
          <p14:tracePt t="8980" x="5346700" y="6235700"/>
          <p14:tracePt t="9013" x="5340350" y="6235700"/>
          <p14:tracePt t="9013" x="5334000" y="6235700"/>
          <p14:tracePt t="9030" x="5327650" y="6235700"/>
          <p14:tracePt t="9030" x="5321300" y="6235700"/>
          <p14:tracePt t="9034" x="5314950" y="6242050"/>
          <p14:tracePt t="9047" x="5308600" y="6242050"/>
          <p14:tracePt t="9047" x="5302250" y="6242050"/>
          <p14:tracePt t="9066" x="5289550" y="6242050"/>
          <p14:tracePt t="9066" x="5283200" y="6242050"/>
          <p14:tracePt t="9082" x="5283200" y="6248400"/>
          <p14:tracePt t="9082" x="5276850" y="6248400"/>
          <p14:tracePt t="9099" x="5270500" y="6248400"/>
          <p14:tracePt t="9099" x="5264150" y="6248400"/>
          <p14:tracePt t="9099" x="5257800" y="6254750"/>
          <p14:tracePt t="9118" x="5251450" y="6254750"/>
          <p14:tracePt t="9130" x="5245100" y="6254750"/>
          <p14:tracePt t="9130" x="5238750" y="6254750"/>
          <p14:tracePt t="9130" x="5232400" y="6254750"/>
          <p14:tracePt t="9151" x="5226050" y="6254750"/>
          <p14:tracePt t="9151" x="5219700" y="6254750"/>
          <p14:tracePt t="9165" x="5213350" y="6248400"/>
          <p14:tracePt t="9165" x="5207000" y="6248400"/>
          <p14:tracePt t="9183" x="5200650" y="6248400"/>
          <p14:tracePt t="9183" x="5194300" y="6242050"/>
          <p14:tracePt t="9199" x="5187950" y="6242050"/>
          <p14:tracePt t="9199" x="5168900" y="6229350"/>
          <p14:tracePt t="9216" x="5156200" y="6223000"/>
          <p14:tracePt t="9216" x="5143500" y="6216650"/>
          <p14:tracePt t="9234" x="5130800" y="6210300"/>
          <p14:tracePt t="9234" x="5111750" y="6197600"/>
          <p14:tracePt t="9249" x="5092700" y="6184900"/>
          <p14:tracePt t="9249" x="5073650" y="6165850"/>
          <p14:tracePt t="9266" x="5054600" y="6146800"/>
          <p14:tracePt t="9266" x="5003800" y="6102350"/>
          <p14:tracePt t="9283" x="4984750" y="6070600"/>
          <p14:tracePt t="9283" x="4959350" y="6032500"/>
          <p14:tracePt t="9300" x="4933950" y="5988050"/>
          <p14:tracePt t="9300" x="4914900" y="5943600"/>
          <p14:tracePt t="9318" x="4889500" y="5892800"/>
          <p14:tracePt t="9318" x="4870450" y="5842000"/>
          <p14:tracePt t="9318" x="4857750" y="5784850"/>
          <p14:tracePt t="9335" x="4838700" y="5721350"/>
          <p14:tracePt t="9335" x="4832350" y="5651500"/>
          <p14:tracePt t="9350" x="4819650" y="5588000"/>
          <p14:tracePt t="9350" x="4813300" y="5518150"/>
          <p14:tracePt t="9367" x="4813300" y="5448300"/>
          <p14:tracePt t="9367" x="4813300" y="5378450"/>
          <p14:tracePt t="9383" x="4813300" y="5308600"/>
          <p14:tracePt t="9383" x="4813300" y="5238750"/>
          <p14:tracePt t="9400" x="4826000" y="5175250"/>
          <p14:tracePt t="9400" x="4832350" y="5111750"/>
          <p14:tracePt t="9400" x="4851400" y="5048250"/>
          <p14:tracePt t="9419" x="4870450" y="4997450"/>
          <p14:tracePt t="9431" x="4895850" y="4940300"/>
          <p14:tracePt t="9431" x="4965700" y="4851400"/>
          <p14:tracePt t="9450" x="5010150" y="4806950"/>
          <p14:tracePt t="9450" x="5054600" y="4768850"/>
          <p14:tracePt t="9466" x="5099050" y="4737100"/>
          <p14:tracePt t="9466" x="5149850" y="4711700"/>
          <p14:tracePt t="9483" x="5194300" y="4686300"/>
          <p14:tracePt t="9483" x="5251450" y="4667250"/>
          <p14:tracePt t="9483" x="5302250" y="4654550"/>
          <p14:tracePt t="9503" x="5359400" y="4648200"/>
          <p14:tracePt t="9503" x="5410200" y="4641850"/>
          <p14:tracePt t="9516" x="5467350" y="4641850"/>
          <p14:tracePt t="9516" x="5524500" y="4648200"/>
          <p14:tracePt t="9534" x="5581650" y="4660900"/>
          <p14:tracePt t="9534" x="5632450" y="4679950"/>
          <p14:tracePt t="9550" x="5683250" y="4699000"/>
          <p14:tracePt t="9550" x="5734050" y="4724400"/>
          <p14:tracePt t="9567" x="5778500" y="4749800"/>
          <p14:tracePt t="9567" x="5854700" y="4813300"/>
          <p14:tracePt t="9584" x="5892800" y="4851400"/>
          <p14:tracePt t="9584" x="5924550" y="4895850"/>
          <p14:tracePt t="9600" x="5956300" y="4940300"/>
          <p14:tracePt t="9600" x="5981700" y="4991100"/>
          <p14:tracePt t="9617" x="6007100" y="5048250"/>
          <p14:tracePt t="9617" x="6038850" y="5162550"/>
          <p14:tracePt t="9634" x="6057900" y="5219700"/>
          <p14:tracePt t="9634" x="6070600" y="5276850"/>
          <p14:tracePt t="9651" x="6076950" y="5334000"/>
          <p14:tracePt t="9651" x="6083300" y="5384800"/>
          <p14:tracePt t="9667" x="6089650" y="5435600"/>
          <p14:tracePt t="9667" x="6089650" y="5486400"/>
          <p14:tracePt t="9684" x="6089650" y="5530850"/>
          <p14:tracePt t="9684" x="6089650" y="5575300"/>
          <p14:tracePt t="9684" x="6089650" y="5613400"/>
          <p14:tracePt t="9703" x="6083300" y="5651500"/>
          <p14:tracePt t="9703" x="6076950" y="5689600"/>
          <p14:tracePt t="9718" x="6070600" y="5727700"/>
          <p14:tracePt t="9718" x="6057900" y="5759450"/>
          <p14:tracePt t="9734" x="6045200" y="5791200"/>
          <p14:tracePt t="9734" x="6032500" y="5822950"/>
          <p14:tracePt t="9751" x="6013450" y="5854700"/>
          <p14:tracePt t="9751" x="5994400" y="5886450"/>
          <p14:tracePt t="9767" x="5975350" y="5911850"/>
          <p14:tracePt t="9767" x="5949950" y="5937250"/>
          <p14:tracePt t="9767" x="5924550" y="5962650"/>
          <p14:tracePt t="9787" x="5905500" y="5981700"/>
          <p14:tracePt t="9799" x="5880100" y="6007100"/>
          <p14:tracePt t="9799" x="5829300" y="6038850"/>
          <p14:tracePt t="9819" x="5797550" y="6057900"/>
          <p14:tracePt t="9819" x="5772150" y="6076950"/>
          <p14:tracePt t="9834" x="5746750" y="6096000"/>
          <p14:tracePt t="9834" x="5721350" y="6115050"/>
          <p14:tracePt t="9851" x="5695950" y="6127750"/>
          <p14:tracePt t="9851" x="5664200" y="6146800"/>
          <p14:tracePt t="9851" x="5638800" y="6165850"/>
          <p14:tracePt t="9870" x="5607050" y="6178550"/>
          <p14:tracePt t="9870" x="5581650" y="6191250"/>
          <p14:tracePt t="9885" x="5556250" y="6203950"/>
          <p14:tracePt t="9885" x="5524500" y="6216650"/>
          <p14:tracePt t="9901" x="5499100" y="6223000"/>
          <p14:tracePt t="9901" x="5467350" y="6235700"/>
          <p14:tracePt t="9918" x="5441950" y="6242050"/>
          <p14:tracePt t="9918" x="5391150" y="6254750"/>
          <p14:tracePt t="9935" x="5359400" y="6261100"/>
          <p14:tracePt t="9935" x="5334000" y="6267450"/>
          <p14:tracePt t="9951" x="5308600" y="6273800"/>
          <p14:tracePt t="9951" x="5283200" y="6273800"/>
          <p14:tracePt t="9968" x="5257800" y="6280150"/>
          <p14:tracePt t="9968" x="5232400" y="6280150"/>
          <p14:tracePt t="9985" x="5213350" y="6280150"/>
          <p14:tracePt t="9985" x="5168900" y="6280150"/>
          <p14:tracePt t="10001" x="5149850" y="6267450"/>
          <p14:tracePt t="10001" x="5130800" y="6267450"/>
          <p14:tracePt t="10018" x="5111750" y="6254750"/>
          <p14:tracePt t="10018" x="5092700" y="6242050"/>
          <p14:tracePt t="10034" x="5067300" y="6235700"/>
          <p14:tracePt t="10034" x="5048250" y="6216650"/>
          <p14:tracePt t="10034" x="5022850" y="6197600"/>
          <p14:tracePt t="10053" x="5003800" y="6178550"/>
          <p14:tracePt t="10066" x="4978400" y="6153150"/>
          <p14:tracePt t="10066" x="4927600" y="6102350"/>
          <p14:tracePt t="10086" x="4908550" y="6070600"/>
          <p14:tracePt t="10086" x="4883150" y="6032500"/>
          <p14:tracePt t="10102" x="4864100" y="5994400"/>
          <p14:tracePt t="10102" x="4845050" y="5943600"/>
          <p14:tracePt t="10118" x="4826000" y="5899150"/>
          <p14:tracePt t="10118" x="4806950" y="5848350"/>
          <p14:tracePt t="10118" x="4787900" y="5797550"/>
          <p14:tracePt t="10137" x="4775200" y="5734050"/>
          <p14:tracePt t="10150" x="4762500" y="5676900"/>
          <p14:tracePt t="10150" x="4743450" y="5549900"/>
          <p14:tracePt t="10169" x="4743450" y="5486400"/>
          <p14:tracePt t="10169" x="4743450" y="5429250"/>
          <p14:tracePt t="10185" x="4756150" y="5365750"/>
          <p14:tracePt t="10185" x="4768850" y="5302250"/>
          <p14:tracePt t="10202" x="4787900" y="5245100"/>
          <p14:tracePt t="10202" x="4813300" y="5194300"/>
          <p14:tracePt t="10218" x="4845050" y="5137150"/>
          <p14:tracePt t="10218" x="4914900" y="5048250"/>
          <p14:tracePt t="10235" x="4953000" y="5003800"/>
          <p14:tracePt t="10235" x="4997450" y="4972050"/>
          <p14:tracePt t="10252" x="5035550" y="4940300"/>
          <p14:tracePt t="10252" x="5086350" y="4908550"/>
          <p14:tracePt t="10268" x="5130800" y="4889500"/>
          <p14:tracePt t="10268" x="5181600" y="4870450"/>
          <p14:tracePt t="10285" x="5232400" y="4857750"/>
          <p14:tracePt t="10285" x="5334000" y="4851400"/>
          <p14:tracePt t="10302" x="5384800" y="4857750"/>
          <p14:tracePt t="10302" x="5435600" y="4876800"/>
          <p14:tracePt t="10319" x="5480050" y="4889500"/>
          <p14:tracePt t="10319" x="5530850" y="4921250"/>
          <p14:tracePt t="10335" x="5575300" y="4946650"/>
          <p14:tracePt t="10335" x="5664200" y="5022850"/>
          <p14:tracePt t="10354" x="5702300" y="5067300"/>
          <p14:tracePt t="10354" x="5734050" y="5105400"/>
          <p14:tracePt t="10369" x="5765800" y="5156200"/>
          <p14:tracePt t="10369" x="5797550" y="5207000"/>
          <p14:tracePt t="10386" x="5822950" y="5257800"/>
          <p14:tracePt t="10386" x="5842000" y="5308600"/>
          <p14:tracePt t="10386" x="5854700" y="5359400"/>
          <p14:tracePt t="10406" x="5867400" y="5416550"/>
          <p14:tracePt t="10417" x="5873750" y="5473700"/>
          <p14:tracePt t="10417" x="5880100" y="5524500"/>
          <p14:tracePt t="10417" x="5880100" y="5581650"/>
          <p14:tracePt t="10438" x="5873750" y="5632450"/>
          <p14:tracePt t="10450" x="5867400" y="5676900"/>
          <p14:tracePt t="10450" x="5848350" y="5772150"/>
          <p14:tracePt t="10469" x="5835650" y="5816600"/>
          <p14:tracePt t="10469" x="5822950" y="5854700"/>
          <p14:tracePt t="10486" x="5797550" y="5892800"/>
          <p14:tracePt t="10486" x="5778500" y="5924550"/>
          <p14:tracePt t="10503" x="5753100" y="5962650"/>
          <p14:tracePt t="10503" x="5727700" y="5988050"/>
          <p14:tracePt t="10503" x="5702300" y="6019800"/>
          <p14:tracePt t="10521" x="5670550" y="6038850"/>
          <p14:tracePt t="10521" x="5645150" y="6064250"/>
          <p14:tracePt t="10537" x="5619750" y="6083300"/>
          <p14:tracePt t="10537" x="5588000" y="6102350"/>
          <p14:tracePt t="10553" x="5562600" y="6115050"/>
          <p14:tracePt t="10553" x="5543550" y="6127750"/>
          <p14:tracePt t="10569" x="5518150" y="6140450"/>
          <p14:tracePt t="10569" x="5473700" y="6159500"/>
          <p14:tracePt t="10586" x="5454650" y="6165850"/>
          <p14:tracePt t="10586" x="5441950" y="6172200"/>
          <p14:tracePt t="10603" x="5422900" y="6178550"/>
          <p14:tracePt t="10603" x="5403850" y="6178550"/>
          <p14:tracePt t="10620" x="5391150" y="6178550"/>
          <p14:tracePt t="10620" x="5378450" y="6178550"/>
          <p14:tracePt t="10636" x="5365750" y="6178550"/>
          <p14:tracePt t="10636" x="5340350" y="6178550"/>
          <p14:tracePt t="10654" x="5334000" y="6172200"/>
          <p14:tracePt t="10654" x="5327650" y="6172200"/>
          <p14:tracePt t="10670" x="5321300" y="6172200"/>
          <p14:tracePt t="10670" x="5314950" y="6165850"/>
          <p14:tracePt t="10686" x="5308600" y="6165850"/>
          <p14:tracePt t="10701" x="5308600" y="6159500"/>
          <p14:tracePt t="10718" x="5308600" y="6153150"/>
          <p14:tracePt t="10736" x="5308600" y="6146800"/>
          <p14:tracePt t="10752" x="5314950" y="6140450"/>
          <p14:tracePt t="10752" x="5314950" y="6134100"/>
          <p14:tracePt t="10770" x="5321300" y="6127750"/>
          <p14:tracePt t="10785" x="5327650" y="6121400"/>
          <p14:tracePt t="10802" x="5334000" y="6115050"/>
          <p14:tracePt t="10802" x="5334000" y="6102350"/>
          <p14:tracePt t="10802" x="5334000" y="6096000"/>
          <p14:tracePt t="10825" x="5334000" y="6089650"/>
          <p14:tracePt t="10841" x="5334000" y="6083300"/>
          <p14:tracePt t="10857" x="5334000" y="6076950"/>
          <p14:tracePt t="10869" x="5334000" y="6070600"/>
          <p14:tracePt t="10886" x="5334000" y="6064250"/>
          <p14:tracePt t="10902" x="5334000" y="6057900"/>
          <p14:tracePt t="10919" x="5327650" y="6051550"/>
          <p14:tracePt t="10935" x="5327650" y="6045200"/>
          <p14:tracePt t="10953" x="5321300" y="6038850"/>
          <p14:tracePt t="10977" x="5321300" y="6032500"/>
          <p14:tracePt t="11001" x="5327650" y="6032500"/>
          <p14:tracePt t="11021" x="5334000" y="6026150"/>
          <p14:tracePt t="11045" x="5340350" y="6026150"/>
          <p14:tracePt t="11073" x="5340350" y="6019800"/>
          <p14:tracePt t="11157" x="5340350" y="6013450"/>
          <p14:tracePt t="11269" x="5340350" y="6007100"/>
          <p14:tracePt t="11313" x="5346700" y="6000750"/>
          <p14:tracePt t="11345" x="5353050" y="5994400"/>
          <p14:tracePt t="11373" x="5359400" y="5994400"/>
          <p14:tracePt t="11405" x="5365750" y="5988050"/>
          <p14:tracePt t="11524" x="5359400" y="5994400"/>
          <p14:tracePt t="11593" x="5353050" y="6000750"/>
          <p14:tracePt t="11613" x="5353050" y="6007100"/>
          <p14:tracePt t="11637" x="5346700" y="6007100"/>
          <p14:tracePt t="11669" x="5346700" y="6000750"/>
          <p14:tracePt t="11705" x="5353050" y="5994400"/>
          <p14:tracePt t="11921" x="5346700" y="5994400"/>
          <p14:tracePt t="11997" x="5346700" y="6000750"/>
          <p14:tracePt t="12013" x="5340350" y="6007100"/>
          <p14:tracePt t="12025" x="5334000" y="6013450"/>
          <p14:tracePt t="12041" x="5327650" y="6026150"/>
          <p14:tracePt t="12057" x="5321300" y="6026150"/>
          <p14:tracePt t="12073" x="5321300" y="6032500"/>
          <p14:tracePt t="12093" x="5327650" y="6026150"/>
          <p14:tracePt t="12133" x="5334000" y="6026150"/>
          <p14:tracePt t="12161" x="5340350" y="6032500"/>
          <p14:tracePt t="12177" x="5346700" y="6032500"/>
          <p14:tracePt t="12201" x="5346700" y="6038850"/>
          <p14:tracePt t="12245" x="5340350" y="6045200"/>
          <p14:tracePt t="12265" x="5334000" y="6045200"/>
          <p14:tracePt t="12289" x="5327650" y="6051550"/>
          <p14:tracePt t="12305" x="5321300" y="6051550"/>
          <p14:tracePt t="12321" x="5314950" y="6057900"/>
          <p14:tracePt t="12357" x="5308600" y="6057900"/>
          <p14:tracePt t="12381" x="5302250" y="6057900"/>
          <p14:tracePt t="12409" x="5295900" y="6064250"/>
          <p14:tracePt t="12445" x="5289550" y="6057900"/>
          <p14:tracePt t="12485" x="5283200" y="6051550"/>
          <p14:tracePt t="12505" x="5283200" y="6045200"/>
          <p14:tracePt t="12521" x="5276850" y="6038850"/>
          <p14:tracePt t="12537" x="5270500" y="6032500"/>
          <p14:tracePt t="12554" x="5264150" y="6026150"/>
          <p14:tracePt t="12565" x="5257800" y="6026150"/>
          <p14:tracePt t="12581" x="5270500" y="6026150"/>
          <p14:tracePt t="12633" x="5276850" y="6026150"/>
          <p14:tracePt t="12641" x="5283200" y="6026150"/>
          <p14:tracePt t="12649" x="5289550" y="6032500"/>
          <p14:tracePt t="12658" x="5295900" y="6032500"/>
          <p14:tracePt t="12658" x="5302250" y="6032500"/>
          <p14:tracePt t="12677" x="5308600" y="6032500"/>
          <p14:tracePt t="12677" x="5327650" y="6038850"/>
          <p14:tracePt t="12694" x="5334000" y="6038850"/>
          <p14:tracePt t="12709" x="5340350" y="6038850"/>
          <p14:tracePt t="12709" x="5346700" y="6038850"/>
          <p14:tracePt t="12727" x="5353050" y="6038850"/>
          <p14:tracePt t="12742" x="5359400" y="6038850"/>
          <p14:tracePt t="12759" x="5372100" y="6038850"/>
          <p14:tracePt t="12777" x="5378450" y="6038850"/>
          <p14:tracePt t="12777" x="5384800" y="6038850"/>
          <p14:tracePt t="12794" x="5391150" y="6045200"/>
          <p14:tracePt t="12813" x="5391150" y="6051550"/>
          <p14:tracePt t="12830" x="5384800" y="6064250"/>
          <p14:tracePt t="12846" x="5384800" y="6070600"/>
          <p14:tracePt t="12862" x="5378450" y="6076950"/>
          <p14:tracePt t="12876" x="5372100" y="6083300"/>
          <p14:tracePt t="12876" x="5365750" y="6083300"/>
          <p14:tracePt t="12894" x="5359400" y="6089650"/>
          <p14:tracePt t="12894" x="5346700" y="6096000"/>
          <p14:tracePt t="12911" x="5340350" y="6102350"/>
          <p14:tracePt t="12911" x="5314950" y="6102350"/>
          <p14:tracePt t="12927" x="5302250" y="6102350"/>
          <p14:tracePt t="12927" x="5283200" y="6096000"/>
          <p14:tracePt t="12945" x="5257800" y="6089650"/>
          <p14:tracePt t="12945" x="5232400" y="6076950"/>
          <p14:tracePt t="12961" x="5207000" y="6064250"/>
          <p14:tracePt t="12961" x="5175250" y="6045200"/>
          <p14:tracePt t="12978" x="5143500" y="6026150"/>
          <p14:tracePt t="12978" x="5080000" y="5969000"/>
          <p14:tracePt t="12995" x="5048250" y="5937250"/>
          <p14:tracePt t="12995" x="5010150" y="5899150"/>
          <p14:tracePt t="13011" x="4978400" y="5854700"/>
          <p14:tracePt t="13011" x="4946650" y="5810250"/>
          <p14:tracePt t="13030" x="4914900" y="5765800"/>
          <p14:tracePt t="13030" x="4857750" y="5651500"/>
          <p14:tracePt t="13047" x="4832350" y="5600700"/>
          <p14:tracePt t="13047" x="4813300" y="5537200"/>
          <p14:tracePt t="13062" x="4794250" y="5480050"/>
          <p14:tracePt t="13062" x="4787900" y="5422900"/>
          <p14:tracePt t="13079" x="4787900" y="5359400"/>
          <p14:tracePt t="13079" x="4794250" y="5308600"/>
          <p14:tracePt t="13095" x="4806950" y="5257800"/>
          <p14:tracePt t="13095" x="4826000" y="5207000"/>
          <p14:tracePt t="13095" x="4845050" y="5162550"/>
          <p14:tracePt t="13114" x="4876800" y="5124450"/>
          <p14:tracePt t="13126" x="4908550" y="5080000"/>
          <p14:tracePt t="13126" x="4978400" y="5010150"/>
          <p14:tracePt t="13147" x="5022850" y="4978400"/>
          <p14:tracePt t="13147" x="5060950" y="4946650"/>
          <p14:tracePt t="13162" x="5105400" y="4921250"/>
          <p14:tracePt t="13162" x="5149850" y="4895850"/>
          <p14:tracePt t="13178" x="5194300" y="4876800"/>
          <p14:tracePt t="13178" x="5245100" y="4857750"/>
          <p14:tracePt t="13195" x="5289550" y="4845050"/>
          <p14:tracePt t="13195" x="5334000" y="4832350"/>
          <p14:tracePt t="13195" x="5372100" y="4832350"/>
          <p14:tracePt t="13214" x="5416550" y="4832350"/>
          <p14:tracePt t="13214" x="5454650" y="4832350"/>
          <p14:tracePt t="13228" x="5492750" y="4845050"/>
          <p14:tracePt t="13228" x="5530850" y="4851400"/>
          <p14:tracePt t="13246" x="5562600" y="4870450"/>
          <p14:tracePt t="13246" x="5594350" y="4889500"/>
          <p14:tracePt t="13262" x="5626100" y="4908550"/>
          <p14:tracePt t="13262" x="5651500" y="4933950"/>
          <p14:tracePt t="13279" x="5670550" y="4965700"/>
          <p14:tracePt t="13279" x="5708650" y="5029200"/>
          <p14:tracePt t="13295" x="5727700" y="5060950"/>
          <p14:tracePt t="13295" x="5740400" y="5105400"/>
          <p14:tracePt t="13314" x="5746750" y="5143500"/>
          <p14:tracePt t="13314" x="5759450" y="5187950"/>
          <p14:tracePt t="13329" x="5765800" y="5232400"/>
          <p14:tracePt t="13329" x="5778500" y="5321300"/>
          <p14:tracePt t="13347" x="5778500" y="5359400"/>
          <p14:tracePt t="13347" x="5784850" y="5403850"/>
          <p14:tracePt t="13363" x="5784850" y="5435600"/>
          <p14:tracePt t="13363" x="5778500" y="5473700"/>
          <p14:tracePt t="13380" x="5772150" y="5505450"/>
          <p14:tracePt t="13380" x="5765800" y="5543550"/>
          <p14:tracePt t="13396" x="5753100" y="5568950"/>
          <p14:tracePt t="13396" x="5740400" y="5600700"/>
          <p14:tracePt t="13396" x="5721350" y="5632450"/>
          <p14:tracePt t="13415" x="5708650" y="5657850"/>
          <p14:tracePt t="13415" x="5689600" y="5683250"/>
          <p14:tracePt t="13430" x="5670550" y="5708650"/>
          <p14:tracePt t="13430" x="5657850" y="5734050"/>
          <p14:tracePt t="13447" x="5638800" y="5753100"/>
          <p14:tracePt t="13447" x="5619750" y="5778500"/>
          <p14:tracePt t="13463" x="5600700" y="5797550"/>
          <p14:tracePt t="13463" x="5581650" y="5822950"/>
          <p14:tracePt t="13463" x="5562600" y="5842000"/>
          <p14:tracePt t="13482" x="5549900" y="5861050"/>
          <p14:tracePt t="13494" x="5530850" y="5880100"/>
          <p14:tracePt t="13494" x="5511800" y="5899150"/>
          <p14:tracePt t="13514" x="5480050" y="5930900"/>
          <p14:tracePt t="13514" x="5467350" y="5943600"/>
          <p14:tracePt t="13531" x="5448300" y="5956300"/>
          <p14:tracePt t="13531" x="5435600" y="5962650"/>
          <p14:tracePt t="13547" x="5422900" y="5969000"/>
          <p14:tracePt t="13547" x="5410200" y="5975350"/>
          <p14:tracePt t="13563" x="5397500" y="5981700"/>
          <p14:tracePt t="13563" x="5384800" y="5988050"/>
          <p14:tracePt t="13563" x="5372100" y="5988050"/>
          <p14:tracePt t="13582" x="5359400" y="5994400"/>
          <p14:tracePt t="13582" x="5353050" y="5994400"/>
          <p14:tracePt t="13597" x="5340350" y="5994400"/>
          <p14:tracePt t="13597" x="5334000" y="5994400"/>
          <p14:tracePt t="13614" x="5327650" y="5994400"/>
          <p14:tracePt t="13614" x="5321300" y="5994400"/>
          <p14:tracePt t="13630" x="5314950" y="5994400"/>
          <p14:tracePt t="13630" x="5308600" y="5988050"/>
          <p14:tracePt t="13647" x="5295900" y="5988050"/>
          <p14:tracePt t="13662" x="5295900" y="5981700"/>
          <p14:tracePt t="13679" x="5295900" y="5975350"/>
          <p14:tracePt t="13695" x="5295900" y="5969000"/>
          <p14:tracePt t="13695" x="5295900" y="5962650"/>
          <p14:tracePt t="13715" x="5302250" y="5956300"/>
          <p14:tracePt t="13729" x="5302250" y="5949950"/>
          <p14:tracePt t="13746" x="5302250" y="5943600"/>
          <p14:tracePt t="13762" x="5302250" y="5937250"/>
          <p14:tracePt t="13762" x="5302250" y="5930900"/>
          <p14:tracePt t="13782" x="5302250" y="5924550"/>
          <p14:tracePt t="13796" x="5302250" y="5918200"/>
          <p14:tracePt t="13821" x="5308600" y="5911850"/>
          <p14:tracePt t="13841" x="5314950" y="5911850"/>
          <p14:tracePt t="13882" x="5314950" y="5905500"/>
          <p14:tracePt t="13902" x="5321300" y="5899150"/>
          <p14:tracePt t="13926" x="5327650" y="5899150"/>
          <p14:tracePt t="13978" x="5334000" y="5899150"/>
          <p14:tracePt t="14133" x="5340350" y="5892800"/>
          <p14:tracePt t="14174" x="5346700" y="5880100"/>
          <p14:tracePt t="14186" x="5346700" y="5873750"/>
          <p14:tracePt t="14194" x="5353050" y="5867400"/>
          <p14:tracePt t="14202" x="5353050" y="5861050"/>
          <p14:tracePt t="14213" x="5359400" y="5848350"/>
          <p14:tracePt t="14213" x="5359400" y="5842000"/>
          <p14:tracePt t="14213" x="5359400" y="5829300"/>
          <p14:tracePt t="14235" x="5365750" y="5816600"/>
          <p14:tracePt t="14235" x="5359400" y="5810250"/>
          <p14:tracePt t="14249" x="5359400" y="5797550"/>
          <p14:tracePt t="14249" x="5353050" y="5784850"/>
          <p14:tracePt t="14266" x="5346700" y="5772150"/>
          <p14:tracePt t="14266" x="5340350" y="5759450"/>
          <p14:tracePt t="14282" x="5327650" y="5746750"/>
          <p14:tracePt t="14282" x="5314950" y="5734050"/>
          <p14:tracePt t="14299" x="5302250" y="5721350"/>
          <p14:tracePt t="14299" x="5264150" y="5695950"/>
          <p14:tracePt t="14318" x="5245100" y="5676900"/>
          <p14:tracePt t="14318" x="5219700" y="5664200"/>
          <p14:tracePt t="14333" x="5187950" y="5645150"/>
          <p14:tracePt t="14333" x="5162550" y="5619750"/>
          <p14:tracePt t="14349" x="5124450" y="5594350"/>
          <p14:tracePt t="14349" x="5035550" y="5537200"/>
          <p14:tracePt t="14366" x="4984750" y="5511800"/>
          <p14:tracePt t="14366" x="4927600" y="5480050"/>
          <p14:tracePt t="14383" x="4864100" y="5448300"/>
          <p14:tracePt t="14383" x="4800600" y="5422900"/>
          <p14:tracePt t="14399" x="4737100" y="5397500"/>
          <p14:tracePt t="14399" x="4667250" y="5378450"/>
          <p14:tracePt t="14416" x="4597400" y="5359400"/>
          <p14:tracePt t="14416" x="4527550" y="5346700"/>
          <p14:tracePt t="14416" x="4464050" y="5334000"/>
          <p14:tracePt t="14435" x="4400550" y="5327650"/>
          <p14:tracePt t="14435" x="4330700" y="5321300"/>
          <p14:tracePt t="14450" x="4260850" y="5314950"/>
          <p14:tracePt t="14450" x="4191000" y="5308600"/>
          <p14:tracePt t="14467" x="4121150" y="5295900"/>
          <p14:tracePt t="14467" x="4044950" y="5283200"/>
          <p14:tracePt t="14483" x="3968750" y="5264150"/>
          <p14:tracePt t="14483" x="3886200" y="5245100"/>
          <p14:tracePt t="14483" x="3810000" y="5232400"/>
          <p14:tracePt t="14502" x="3727450" y="5219700"/>
          <p14:tracePt t="14515" x="3651250" y="5207000"/>
          <p14:tracePt t="14515" x="3511550" y="5200650"/>
          <p14:tracePt t="14534" x="3448050" y="5200650"/>
          <p14:tracePt t="14534" x="3384550" y="5207000"/>
          <p14:tracePt t="14551" x="3327400" y="5213350"/>
          <p14:tracePt t="14551" x="3270250" y="5219700"/>
          <p14:tracePt t="14567" x="3206750" y="5219700"/>
          <p14:tracePt t="14567" x="3149600" y="5219700"/>
          <p14:tracePt t="14583" x="3086100" y="5213350"/>
          <p14:tracePt t="14583" x="3022600" y="5207000"/>
          <p14:tracePt t="14583" x="2959100" y="5200650"/>
          <p14:tracePt t="14602" x="2901950" y="5194300"/>
          <p14:tracePt t="14602" x="2838450" y="5187950"/>
          <p14:tracePt t="14617" x="2774950" y="5187950"/>
          <p14:tracePt t="14617" x="2717800" y="5187950"/>
          <p14:tracePt t="14634" x="2667000" y="5187950"/>
          <p14:tracePt t="14634" x="2616200" y="5200650"/>
          <p14:tracePt t="14650" x="2571750" y="5213350"/>
          <p14:tracePt t="14650" x="2489200" y="5245100"/>
          <p14:tracePt t="14667" x="2451100" y="5257800"/>
          <p14:tracePt t="14667" x="2419350" y="5276850"/>
          <p14:tracePt t="14684" x="2393950" y="5289550"/>
          <p14:tracePt t="14684" x="2368550" y="5302250"/>
          <p14:tracePt t="14700" x="2349500" y="5314950"/>
          <p14:tracePt t="14700" x="2330450" y="5334000"/>
          <p14:tracePt t="14717" x="2317750" y="5346700"/>
          <p14:tracePt t="14717" x="2298700" y="5365750"/>
          <p14:tracePt t="14735" x="2298700" y="5378450"/>
          <p14:tracePt t="14735" x="2298700" y="5384800"/>
          <p14:tracePt t="14751" x="2305050" y="5391150"/>
          <p14:tracePt t="14751" x="2311400" y="5397500"/>
          <p14:tracePt t="14767" x="2317750" y="5403850"/>
          <p14:tracePt t="14767" x="2330450" y="5410200"/>
          <p14:tracePt t="14767" x="2349500" y="5410200"/>
          <p14:tracePt t="14786" x="2368550" y="5416550"/>
          <p14:tracePt t="14799" x="2393950" y="5429250"/>
          <p14:tracePt t="14799" x="2457450" y="5441950"/>
          <p14:tracePt t="14819" x="2489200" y="5448300"/>
          <p14:tracePt t="14819" x="2533650" y="5461000"/>
          <p14:tracePt t="14834" x="2578100" y="5467350"/>
          <p14:tracePt t="14834" x="2622550" y="5473700"/>
          <p14:tracePt t="14852" x="2673350" y="5480050"/>
          <p14:tracePt t="14852" x="2717800" y="5492750"/>
          <p14:tracePt t="14852" x="2768600" y="5499100"/>
          <p14:tracePt t="14870" x="2819400" y="5505450"/>
          <p14:tracePt t="14883" x="2870200" y="5511800"/>
          <p14:tracePt t="14883" x="2959100" y="5530850"/>
          <p14:tracePt t="14903" x="2990850" y="5537200"/>
          <p14:tracePt t="14903" x="3028950" y="5543550"/>
          <p14:tracePt t="14918" x="3060700" y="5543550"/>
          <p14:tracePt t="14918" x="3086100" y="5549900"/>
          <p14:tracePt t="14935" x="3105150" y="5549900"/>
          <p14:tracePt t="14935" x="3117850" y="5549900"/>
          <p14:tracePt t="14951" x="3130550" y="5549900"/>
          <p14:tracePt t="14951" x="3136900" y="5549900"/>
          <p14:tracePt t="14968" x="3130550" y="5556250"/>
          <p14:tracePt t="14990" x="3130550" y="5562600"/>
          <p14:tracePt t="14999" x="3124200" y="5562600"/>
          <p14:tracePt t="14999" x="3117850" y="5562600"/>
          <p14:tracePt t="15018" x="3111500" y="5568950"/>
          <p14:tracePt t="15018" x="3105150" y="5568950"/>
          <p14:tracePt t="15035" x="3098800" y="5575300"/>
          <p14:tracePt t="15050" x="3105150" y="5575300"/>
          <p14:tracePt t="15082" x="3111500" y="5568950"/>
          <p14:tracePt t="15087" x="3117850" y="5568950"/>
          <p14:tracePt t="15103" x="3124200" y="5568950"/>
          <p14:tracePt t="15103" x="3130550" y="5568950"/>
          <p14:tracePt t="15119" x="3143250" y="5568950"/>
          <p14:tracePt t="15119" x="3149600" y="5568950"/>
          <p14:tracePt t="15136" x="3162300" y="5575300"/>
          <p14:tracePt t="15136" x="3175000" y="5575300"/>
          <p14:tracePt t="15136" x="3187700" y="5581650"/>
          <p14:tracePt t="15154" x="3206750" y="5581650"/>
          <p14:tracePt t="15167" x="3225800" y="5588000"/>
          <p14:tracePt t="15167" x="3276600" y="5600700"/>
          <p14:tracePt t="15187" x="3302000" y="5607050"/>
          <p14:tracePt t="15187" x="3333750" y="5613400"/>
          <p14:tracePt t="15202" x="3371850" y="5619750"/>
          <p14:tracePt t="15202" x="3409950" y="5626100"/>
          <p14:tracePt t="15219" x="3448050" y="5632450"/>
          <p14:tracePt t="15219" x="3492500" y="5638800"/>
          <p14:tracePt t="15219" x="3536950" y="5645150"/>
          <p14:tracePt t="15238" x="3587750" y="5645150"/>
          <p14:tracePt t="15250" x="3638550" y="5645150"/>
          <p14:tracePt t="15250" x="3746500" y="5645150"/>
          <p14:tracePt t="15269" x="3797300" y="5645150"/>
          <p14:tracePt t="15269" x="3854450" y="5645150"/>
          <p14:tracePt t="15286" x="3905250" y="5638800"/>
          <p14:tracePt t="15286" x="3962400" y="5638800"/>
          <p14:tracePt t="15303" x="4019550" y="5632450"/>
          <p14:tracePt t="15303" x="4070350" y="5632450"/>
          <p14:tracePt t="15303" x="4127500" y="5626100"/>
          <p14:tracePt t="15322" x="4178300" y="5626100"/>
          <p14:tracePt t="15322" x="4235450" y="5626100"/>
          <p14:tracePt t="15337" x="4286250" y="5619750"/>
          <p14:tracePt t="15337" x="4343400" y="5619750"/>
          <p14:tracePt t="15352" x="4400550" y="5619750"/>
          <p14:tracePt t="15352" x="4457700" y="5613400"/>
          <p14:tracePt t="15370" x="4508500" y="5607050"/>
          <p14:tracePt t="15370" x="4622800" y="5600700"/>
          <p14:tracePt t="15386" x="4679950" y="5600700"/>
          <p14:tracePt t="15386" x="4737100" y="5600700"/>
          <p14:tracePt t="15403" x="4794250" y="5600700"/>
          <p14:tracePt t="15403" x="4851400" y="5600700"/>
          <p14:tracePt t="15420" x="4908550" y="5600700"/>
          <p14:tracePt t="15420" x="4972050" y="5600700"/>
          <p14:tracePt t="15436" x="5029200" y="5600700"/>
          <p14:tracePt t="15436" x="5086350" y="5600700"/>
          <p14:tracePt t="15436" x="5143500" y="5600700"/>
          <p14:tracePt t="15455" x="5194300" y="5594350"/>
          <p14:tracePt t="15455" x="5251450" y="5588000"/>
          <p14:tracePt t="15470" x="5295900" y="5581650"/>
          <p14:tracePt t="15470" x="5340350" y="5575300"/>
          <p14:tracePt t="15487" x="5384800" y="5568950"/>
          <p14:tracePt t="15487" x="5422900" y="5562600"/>
          <p14:tracePt t="15504" x="5461000" y="5562600"/>
          <p14:tracePt t="15504" x="5492750" y="5556250"/>
          <p14:tracePt t="15504" x="5524500" y="5556250"/>
          <p14:tracePt t="15522" x="5549900" y="5549900"/>
          <p14:tracePt t="15535" x="5575300" y="5549900"/>
          <p14:tracePt t="15535" x="5613400" y="5549900"/>
          <p14:tracePt t="15555" x="5632450" y="5549900"/>
          <p14:tracePt t="15555" x="5645150" y="5549900"/>
          <p14:tracePt t="15570" x="5651500" y="5549900"/>
          <p14:tracePt t="15570" x="5664200" y="5549900"/>
          <p14:tracePt t="15587" x="5670550" y="5549900"/>
          <p14:tracePt t="15602" x="5670550" y="5556250"/>
          <p14:tracePt t="15618" x="5657850" y="5562600"/>
          <p14:tracePt t="15642" x="5645150" y="5562600"/>
          <p14:tracePt t="15666" x="5638800" y="5568950"/>
          <p14:tracePt t="15682" x="5632450" y="5568950"/>
          <p14:tracePt t="15694" x="5626100" y="5568950"/>
          <p14:tracePt t="15718" x="5619750" y="5575300"/>
          <p14:tracePt t="15862" x="5613400" y="5575300"/>
          <p14:tracePt t="15882" x="5607050" y="5575300"/>
          <p14:tracePt t="15898" x="5600700" y="5568950"/>
          <p14:tracePt t="15914" x="5594350" y="5568950"/>
          <p14:tracePt t="15926" x="5588000" y="5568950"/>
          <p14:tracePt t="15942" x="5581650" y="5562600"/>
          <p14:tracePt t="15953" x="5575300" y="5562600"/>
          <p14:tracePt t="15970" x="5568950" y="5556250"/>
          <p14:tracePt t="15970" x="5556250" y="5556250"/>
          <p14:tracePt t="15988" x="5549900" y="5549900"/>
          <p14:tracePt t="15988" x="5543550" y="5549900"/>
          <p14:tracePt t="16005" x="5537200" y="5549900"/>
          <p14:tracePt t="16005" x="5530850" y="5549900"/>
          <p14:tracePt t="16022" x="5518150" y="5549900"/>
          <p14:tracePt t="16022" x="5511800" y="5549900"/>
          <p14:tracePt t="16039" x="5505450" y="5549900"/>
          <p14:tracePt t="16039" x="5492750" y="5549900"/>
          <p14:tracePt t="16055" x="5486400" y="5556250"/>
          <p14:tracePt t="16055" x="5473700" y="5556250"/>
          <p14:tracePt t="16071" x="5467350" y="5556250"/>
          <p14:tracePt t="16071" x="5461000" y="5562600"/>
          <p14:tracePt t="16088" x="5454650" y="5562600"/>
          <p14:tracePt t="16088" x="5448300" y="5568950"/>
          <p14:tracePt t="16088" x="5441950" y="5575300"/>
          <p14:tracePt t="16107" x="5435600" y="5575300"/>
          <p14:tracePt t="16107" x="5429250" y="5581650"/>
          <p14:tracePt t="16123" x="5422900" y="5588000"/>
          <p14:tracePt t="16139" x="5416550" y="5594350"/>
          <p14:tracePt t="16182" x="5422900" y="5594350"/>
          <p14:tracePt t="16242" x="5429250" y="5588000"/>
          <p14:tracePt t="16275" x="5422900" y="5594350"/>
          <p14:tracePt t="16346" x="5422900" y="5600700"/>
          <p14:tracePt t="16394" x="5422900" y="5594350"/>
          <p14:tracePt t="16462" x="5429250" y="5588000"/>
          <p14:tracePt t="16490" x="5429250" y="5581650"/>
          <p14:tracePt t="16550" x="5435600" y="5581650"/>
          <p14:tracePt t="16586" x="5429250" y="5581650"/>
          <p14:tracePt t="16686" x="5422900" y="5588000"/>
          <p14:tracePt t="16706" x="5416550" y="5588000"/>
          <p14:tracePt t="16722" x="5410200" y="5594350"/>
          <p14:tracePt t="16738" x="5403850" y="5600700"/>
          <p14:tracePt t="16746" x="5397500" y="5600700"/>
          <p14:tracePt t="16756" x="5391150" y="5607050"/>
          <p14:tracePt t="16756" x="5372100" y="5607050"/>
          <p14:tracePt t="16776" x="5359400" y="5613400"/>
          <p14:tracePt t="16776" x="5340350" y="5613400"/>
          <p14:tracePt t="16791" x="5321300" y="5613400"/>
          <p14:tracePt t="16791" x="5302250" y="5619750"/>
          <p14:tracePt t="16808" x="5276850" y="5619750"/>
          <p14:tracePt t="16808" x="5251450" y="5619750"/>
          <p14:tracePt t="16808" x="5219700" y="5619750"/>
          <p14:tracePt t="16827" x="5194300" y="5619750"/>
          <p14:tracePt t="16839" x="5162550" y="5619750"/>
          <p14:tracePt t="16839" x="5130800" y="5613400"/>
          <p14:tracePt t="16859" x="5073650" y="5607050"/>
          <p14:tracePt t="16859" x="5041900" y="5600700"/>
          <p14:tracePt t="16876" x="5010150" y="5594350"/>
          <p14:tracePt t="16876" x="4978400" y="5581650"/>
          <p14:tracePt t="16891" x="4953000" y="5568950"/>
          <p14:tracePt t="16891" x="4927600" y="5549900"/>
          <p14:tracePt t="16908" x="4902200" y="5524500"/>
          <p14:tracePt t="16908" x="4876800" y="5505450"/>
          <p14:tracePt t="16908" x="4857750" y="5473700"/>
          <p14:tracePt t="16928" x="4845050" y="5448300"/>
          <p14:tracePt t="16940" x="4838700" y="5416550"/>
          <p14:tracePt t="16940" x="4832350" y="5346700"/>
          <p14:tracePt t="16959" x="4838700" y="5321300"/>
          <p14:tracePt t="16959" x="4851400" y="5289550"/>
          <p14:tracePt t="16976" x="4870450" y="5264150"/>
          <p14:tracePt t="16976" x="4889500" y="5232400"/>
          <p14:tracePt t="16992" x="4908550" y="5213350"/>
          <p14:tracePt t="16992" x="4965700" y="5168900"/>
          <p14:tracePt t="17008" x="5003800" y="5156200"/>
          <p14:tracePt t="17008" x="5035550" y="5137150"/>
          <p14:tracePt t="17026" x="5073650" y="5124450"/>
          <p14:tracePt t="17026" x="5118100" y="5111750"/>
          <p14:tracePt t="17042" x="5162550" y="5105400"/>
          <p14:tracePt t="17042" x="5207000" y="5099050"/>
          <p14:tracePt t="17059" x="5251450" y="5092700"/>
          <p14:tracePt t="17059" x="5340350" y="5099050"/>
          <p14:tracePt t="17076" x="5384800" y="5105400"/>
          <p14:tracePt t="17076" x="5429250" y="5111750"/>
          <p14:tracePt t="17092" x="5467350" y="5124450"/>
          <p14:tracePt t="17092" x="5505450" y="5137150"/>
          <p14:tracePt t="17109" x="5537200" y="5149850"/>
          <p14:tracePt t="17109" x="5594350" y="5181600"/>
          <p14:tracePt t="17128" x="5619750" y="5194300"/>
          <p14:tracePt t="17128" x="5638800" y="5213350"/>
          <p14:tracePt t="17143" x="5657850" y="5226050"/>
          <p14:tracePt t="17143" x="5664200" y="5245100"/>
          <p14:tracePt t="17160" x="5676900" y="5257800"/>
          <p14:tracePt t="17160" x="5676900" y="5276850"/>
          <p14:tracePt t="17176" x="5683250" y="5295900"/>
          <p14:tracePt t="17176" x="5676900" y="5308600"/>
          <p14:tracePt t="17192" x="5670550" y="5327650"/>
          <p14:tracePt t="17192" x="5664200" y="5346700"/>
          <p14:tracePt t="17192" x="5651500" y="5359400"/>
          <p14:tracePt t="17211" x="5638800" y="5378450"/>
          <p14:tracePt t="17224" x="5626100" y="5397500"/>
          <p14:tracePt t="17224" x="5594350" y="5422900"/>
          <p14:tracePt t="17243" x="5575300" y="5435600"/>
          <p14:tracePt t="17243" x="5562600" y="5448300"/>
          <p14:tracePt t="17259" x="5543550" y="5461000"/>
          <p14:tracePt t="17259" x="5530850" y="5473700"/>
          <p14:tracePt t="17276" x="5511800" y="5480050"/>
          <p14:tracePt t="17276" x="5499100" y="5486400"/>
          <p14:tracePt t="17276" x="5492750" y="5499100"/>
          <p14:tracePt t="17295" x="5480050" y="5505450"/>
          <p14:tracePt t="17295" x="5473700" y="5511800"/>
          <p14:tracePt t="17311" x="5467350" y="5518150"/>
          <p14:tracePt t="17311" x="5461000" y="5524500"/>
          <p14:tracePt t="17326" x="5454650" y="5530850"/>
          <p14:tracePt t="17326" x="5448300" y="5537200"/>
          <p14:tracePt t="17343" x="5448300" y="5543550"/>
          <p14:tracePt t="17358" x="5441950" y="5549900"/>
          <p14:tracePt t="17375" x="5448300" y="5549900"/>
          <p14:tracePt t="17391" x="5454650" y="5549900"/>
          <p14:tracePt t="17408" x="5467350" y="5549900"/>
          <p14:tracePt t="17425" x="5473700" y="5543550"/>
          <p14:tracePt t="17425" x="5480050" y="5543550"/>
          <p14:tracePt t="17444" x="5486400" y="5543550"/>
          <p14:tracePt t="17458" x="5492750" y="5543550"/>
          <p14:tracePt t="17475" x="5499100" y="5543550"/>
          <p14:tracePt t="17491" x="5505450" y="5549900"/>
          <p14:tracePt t="17511" x="5499100" y="5556250"/>
          <p14:tracePt t="17607" x="5505450" y="5556250"/>
          <p14:tracePt t="17663" x="5511800" y="5556250"/>
          <p14:tracePt t="17675" x="5524500" y="5556250"/>
          <p14:tracePt t="17690" x="5530850" y="5556250"/>
          <p14:tracePt t="17706" x="5537200" y="5556250"/>
          <p14:tracePt t="17723" x="5543550" y="5556250"/>
          <p14:tracePt t="17727" x="5549900" y="5556250"/>
          <p14:tracePt t="17727" x="5556250" y="5556250"/>
          <p14:tracePt t="17744" x="5562600" y="5556250"/>
          <p14:tracePt t="17759" x="5568950" y="5556250"/>
          <p14:tracePt t="17759" x="5575300" y="5556250"/>
          <p14:tracePt t="17778" x="5581650" y="5556250"/>
          <p14:tracePt t="17778" x="5594350" y="5556250"/>
          <p14:tracePt t="17795" x="5600700" y="5549900"/>
          <p14:tracePt t="17811" x="5607050" y="5549900"/>
          <p14:tracePt t="17826" x="5613400" y="5549900"/>
          <p14:tracePt t="17843" x="5607050" y="5556250"/>
          <p14:tracePt t="17871" x="5600700" y="5562600"/>
          <p14:tracePt t="17887" x="5594350" y="5562600"/>
          <p14:tracePt t="17895" x="5588000" y="5562600"/>
          <p14:tracePt t="17895" x="5581650" y="5568950"/>
          <p14:tracePt t="17911" x="5568950" y="5568950"/>
          <p14:tracePt t="17931" x="5562600" y="5575300"/>
          <p14:tracePt t="17947" x="5556250" y="5568950"/>
          <p14:tracePt t="17963" x="5562600" y="5562600"/>
          <p14:tracePt t="18014" x="5568950" y="5556250"/>
          <p14:tracePt t="18034" x="5575300" y="5556250"/>
          <p14:tracePt t="18051" x="5581650" y="5549900"/>
          <p14:tracePt t="18075" x="5588000" y="5543550"/>
          <p14:tracePt t="18118" x="5588000" y="5537200"/>
          <p14:tracePt t="18142" x="5581650" y="5537200"/>
          <p14:tracePt t="18163" x="5575300" y="5530850"/>
          <p14:tracePt t="18179" x="5568950" y="5530850"/>
          <p14:tracePt t="18195" x="5562600" y="5530850"/>
          <p14:tracePt t="18203" x="5556250" y="5530850"/>
          <p14:tracePt t="18215" x="5549900" y="5530850"/>
          <p14:tracePt t="18231" x="5543550" y="5530850"/>
          <p14:tracePt t="18247" x="5537200" y="5530850"/>
          <p14:tracePt t="18263" x="5543550" y="5530850"/>
          <p14:tracePt t="18323" x="5549900" y="5530850"/>
          <p14:tracePt t="18335" x="5556250" y="5530850"/>
          <p14:tracePt t="18351" x="5562600" y="5537200"/>
          <p14:tracePt t="18367" x="5568950" y="5537200"/>
          <p14:tracePt t="18383" x="5575300" y="5537200"/>
          <p14:tracePt t="18395" x="5581650" y="5537200"/>
          <p14:tracePt t="18435" x="5588000" y="5530850"/>
          <p14:tracePt t="18463" x="5588000" y="5524500"/>
          <p14:tracePt t="18502" x="5594350" y="5530850"/>
          <p14:tracePt t="18599" x="5600700" y="5524500"/>
          <p14:tracePt t="18659" x="5607050" y="5524500"/>
          <p14:tracePt t="18683" x="5613400" y="5518150"/>
          <p14:tracePt t="18703" x="5619750" y="5518150"/>
          <p14:tracePt t="18755" x="5619750" y="5524500"/>
          <p14:tracePt t="18846" x="5613400" y="5530850"/>
          <p14:tracePt t="18867" x="5607050" y="5530850"/>
          <p14:tracePt t="18882" x="5600700" y="5530850"/>
          <p14:tracePt t="18899" x="5594350" y="5537200"/>
          <p14:tracePt t="18915" x="5588000" y="5537200"/>
          <p14:tracePt t="18951" x="5581650" y="5537200"/>
          <p14:tracePt t="18995" x="5575300" y="5530850"/>
          <p14:tracePt t="19026" x="5568950" y="5524500"/>
          <p14:tracePt t="19046" x="5568950" y="5518150"/>
          <p14:tracePt t="19062" x="5568950" y="5511800"/>
          <p14:tracePt t="19079" x="5575300" y="5505450"/>
          <p14:tracePt t="19095" x="5581650" y="5499100"/>
          <p14:tracePt t="19107" x="5588000" y="5499100"/>
          <p14:tracePt t="19115" x="5588000" y="5492750"/>
          <p14:tracePt t="19115" x="5594350" y="5492750"/>
          <p14:tracePt t="19133" x="5600700" y="5492750"/>
          <p14:tracePt t="19133" x="5607050" y="5492750"/>
          <p14:tracePt t="19150" x="5613400" y="5492750"/>
          <p14:tracePt t="19150" x="5632450" y="5492750"/>
          <p14:tracePt t="19167" x="5638800" y="5492750"/>
          <p14:tracePt t="19167" x="5645150" y="5492750"/>
          <p14:tracePt t="19184" x="5651500" y="5492750"/>
          <p14:tracePt t="19184" x="5657850" y="5492750"/>
          <p14:tracePt t="19200" x="5664200" y="5492750"/>
          <p14:tracePt t="19200" x="5670550" y="5492750"/>
          <p14:tracePt t="19216" x="5676900" y="5492750"/>
          <p14:tracePt t="19231" x="5683250" y="5492750"/>
          <p14:tracePt t="19248" x="5689600" y="5492750"/>
          <p14:tracePt t="19265" x="5683250" y="5499100"/>
          <p14:tracePt t="19287" x="5676900" y="5505450"/>
          <p14:tracePt t="19303" x="5670550" y="5511800"/>
          <p14:tracePt t="19319" x="5664200" y="5518150"/>
          <p14:tracePt t="19335" x="5657850" y="5518150"/>
          <p14:tracePt t="19335" x="5657850" y="5524500"/>
          <p14:tracePt t="19350" x="5651500" y="5524500"/>
          <p14:tracePt t="19350" x="5645150" y="5530850"/>
          <p14:tracePt t="19367" x="5632450" y="5530850"/>
          <p14:tracePt t="19367" x="5626100" y="5530850"/>
          <p14:tracePt t="19384" x="5619750" y="5537200"/>
          <p14:tracePt t="19384" x="5613400" y="5537200"/>
          <p14:tracePt t="19400" x="5600700" y="5543550"/>
          <p14:tracePt t="19400" x="5581650" y="5549900"/>
          <p14:tracePt t="19417" x="5568950" y="5549900"/>
          <p14:tracePt t="19417" x="5556250" y="5556250"/>
          <p14:tracePt t="19434" x="5543550" y="5562600"/>
          <p14:tracePt t="19434" x="5530850" y="5568950"/>
          <p14:tracePt t="19450" x="5511800" y="5575300"/>
          <p14:tracePt t="19450" x="5480050" y="5588000"/>
          <p14:tracePt t="19468" x="5461000" y="5594350"/>
          <p14:tracePt t="19468" x="5448300" y="5600700"/>
          <p14:tracePt t="19484" x="5422900" y="5613400"/>
          <p14:tracePt t="19484" x="5403850" y="5619750"/>
          <p14:tracePt t="19501" x="5384800" y="5632450"/>
          <p14:tracePt t="19501" x="5359400" y="5638800"/>
          <p14:tracePt t="19517" x="5334000" y="5651500"/>
          <p14:tracePt t="19517" x="5308600" y="5657850"/>
          <p14:tracePt t="19517" x="5283200" y="5670550"/>
          <p14:tracePt t="19536" x="5257800" y="5683250"/>
          <p14:tracePt t="19536" x="5232400" y="5689600"/>
          <p14:tracePt t="19552" x="5207000" y="5695950"/>
          <p14:tracePt t="19552" x="5187950" y="5708650"/>
          <p14:tracePt t="19567" x="5168900" y="5715000"/>
          <p14:tracePt t="19567" x="5149850" y="5721350"/>
          <p14:tracePt t="19584" x="5130800" y="5721350"/>
          <p14:tracePt t="19584" x="5111750" y="5727700"/>
          <p14:tracePt t="19601" x="5099050" y="5734050"/>
          <p14:tracePt t="19601" x="5092700" y="5734050"/>
          <p14:tracePt t="19601" x="5080000" y="5734050"/>
          <p14:tracePt t="19620" x="5073650" y="5734050"/>
          <p14:tracePt t="19632" x="5067300" y="5734050"/>
          <p14:tracePt t="19632" x="5060950" y="5727700"/>
          <p14:tracePt t="19651" x="5067300" y="5721350"/>
          <p14:tracePt t="19666" x="5073650" y="5715000"/>
          <p14:tracePt t="19683" x="5080000" y="5708650"/>
          <p14:tracePt t="19699" x="5086350" y="5708650"/>
          <p14:tracePt t="19699" x="5092700" y="5702300"/>
          <p14:tracePt t="19718" x="5105400" y="5702300"/>
          <p14:tracePt t="19733" x="5111750" y="5702300"/>
          <p14:tracePt t="19749" x="5111750" y="5708650"/>
          <p14:tracePt t="19767" x="5118100" y="5715000"/>
          <p14:tracePt t="19783" x="5124450" y="5708650"/>
          <p14:tracePt t="19867" x="5124450" y="5702300"/>
          <p14:tracePt t="19882" x="5130800" y="5695950"/>
          <p14:tracePt t="19919" x="5130800" y="5689600"/>
          <p14:tracePt t="19943" x="5137150" y="5689600"/>
          <p14:tracePt t="19963" x="5143500" y="5689600"/>
          <p14:tracePt t="19987" x="5149850" y="5689600"/>
          <p14:tracePt t="20007" x="5156200" y="5689600"/>
          <p14:tracePt t="20031" x="5162550" y="5689600"/>
          <p14:tracePt t="20055" x="5168900" y="5689600"/>
          <p14:tracePt t="20175" x="5168900" y="5683250"/>
          <p14:tracePt t="20227" x="5175250" y="5683250"/>
          <p14:tracePt t="20247" x="5181600" y="5676900"/>
          <p14:tracePt t="20271" x="5187950" y="5670550"/>
          <p14:tracePt t="20303" x="5194300" y="5670550"/>
          <p14:tracePt t="20331" x="5194300" y="5664200"/>
          <p14:tracePt t="20375" x="5194300" y="5657850"/>
          <p14:tracePt t="20423" x="5187950" y="5657850"/>
          <p14:tracePt t="20534" x="5181600" y="5651500"/>
          <p14:tracePt t="20571" x="5175250" y="5657850"/>
          <p14:tracePt t="20595" x="5168900" y="5657850"/>
          <p14:tracePt t="20608" x="5162550" y="5664200"/>
          <p14:tracePt t="20623" x="5156200" y="5670550"/>
          <p14:tracePt t="20639" x="5149850" y="5676900"/>
          <p14:tracePt t="20655" x="5143500" y="5676900"/>
          <p14:tracePt t="20663" x="5137150" y="5676900"/>
          <p14:tracePt t="20669" x="5130800" y="5683250"/>
          <p14:tracePt t="20669" x="5124450" y="5683250"/>
          <p14:tracePt t="20688" x="5118100" y="5689600"/>
          <p14:tracePt t="20688" x="5111750" y="5695950"/>
          <p14:tracePt t="20705" x="5105400" y="5695950"/>
          <p14:tracePt t="20705" x="5099050" y="5702300"/>
          <p14:tracePt t="20705" x="5092700" y="5708650"/>
          <p14:tracePt t="20724" x="5086350" y="5708650"/>
          <p14:tracePt t="20724" x="5073650" y="5715000"/>
          <p14:tracePt t="20738" x="5067300" y="5721350"/>
          <p14:tracePt t="20738" x="5054600" y="5727700"/>
          <p14:tracePt t="20755" x="5041900" y="5727700"/>
          <p14:tracePt t="20755" x="5029200" y="5734050"/>
          <p14:tracePt t="20772" x="5016500" y="5740400"/>
          <p14:tracePt t="20772" x="4984750" y="5753100"/>
          <p14:tracePt t="20789" x="4972050" y="5759450"/>
          <p14:tracePt t="20789" x="4953000" y="5765800"/>
          <p14:tracePt t="20805" x="4940300" y="5778500"/>
          <p14:tracePt t="20805" x="4921250" y="5784850"/>
          <p14:tracePt t="20822" x="4908550" y="5791200"/>
          <p14:tracePt t="20822" x="4889500" y="5797550"/>
          <p14:tracePt t="20839" x="4876800" y="5810250"/>
          <p14:tracePt t="20839" x="4845050" y="5829300"/>
          <p14:tracePt t="20856" x="4826000" y="5835650"/>
          <p14:tracePt t="20856" x="4813300" y="5842000"/>
          <p14:tracePt t="20872" x="4794250" y="5848350"/>
          <p14:tracePt t="20872" x="4781550" y="5861050"/>
          <p14:tracePt t="20889" x="4768850" y="5867400"/>
          <p14:tracePt t="20889" x="4756150" y="5873750"/>
          <p14:tracePt t="20889" x="4743450" y="5880100"/>
          <p14:tracePt t="20908" x="4730750" y="5886450"/>
          <p14:tracePt t="20920" x="4718050" y="5892800"/>
          <p14:tracePt t="20920" x="4705350" y="5899150"/>
          <p14:tracePt t="20940" x="4699000" y="5905500"/>
          <p14:tracePt t="20940" x="4692650" y="5905500"/>
          <p14:tracePt t="20956" x="4686300" y="5911850"/>
          <p14:tracePt t="20971" x="4679950" y="5911850"/>
          <p14:tracePt t="20987" x="4686300" y="5905500"/>
          <p14:tracePt t="21027" x="4692650" y="5905500"/>
          <p14:tracePt t="21043" x="4699000" y="5905500"/>
          <p14:tracePt t="21059" x="4705350" y="5899150"/>
          <p14:tracePt t="21076" x="4711700" y="5899150"/>
          <p14:tracePt t="21095" x="4705350" y="5899150"/>
          <p14:tracePt t="21127" x="4699000" y="5899150"/>
          <p14:tracePt t="21143" x="4692650" y="5905500"/>
          <p14:tracePt t="21148" x="4686300" y="5905500"/>
          <p14:tracePt t="21156" x="4679950" y="5905500"/>
          <p14:tracePt t="21156" x="4673600" y="5905500"/>
          <p14:tracePt t="21173" x="4667250" y="5905500"/>
          <p14:tracePt t="21173" x="4660900" y="5911850"/>
          <p14:tracePt t="21190" x="4654550" y="5911850"/>
          <p14:tracePt t="21190" x="4648200" y="5911850"/>
          <p14:tracePt t="21190" x="4641850" y="5911850"/>
          <p14:tracePt t="21209" x="4635500" y="5918200"/>
          <p14:tracePt t="21209" x="4629150" y="5918200"/>
          <p14:tracePt t="21224" x="4622800" y="5924550"/>
          <p14:tracePt t="21224" x="4610100" y="5924550"/>
          <p14:tracePt t="21240" x="4603750" y="5930900"/>
          <p14:tracePt t="21240" x="4597400" y="5930900"/>
          <p14:tracePt t="21257" x="4591050" y="5937250"/>
          <p14:tracePt t="21257" x="4578350" y="5943600"/>
          <p14:tracePt t="21257" x="4572000" y="5949950"/>
          <p14:tracePt t="21276" x="4559300" y="5956300"/>
          <p14:tracePt t="21288" x="4546600" y="5962650"/>
          <p14:tracePt t="21288" x="4521200" y="5975350"/>
          <p14:tracePt t="21309" x="4508500" y="5981700"/>
          <p14:tracePt t="21309" x="4489450" y="5988050"/>
          <p14:tracePt t="21324" x="4470400" y="5994400"/>
          <p14:tracePt t="21324" x="4451350" y="6000750"/>
          <p14:tracePt t="21340" x="4432300" y="6007100"/>
          <p14:tracePt t="21340" x="4413250" y="6013450"/>
          <p14:tracePt t="21357" x="4387850" y="6026150"/>
          <p14:tracePt t="21357" x="4362450" y="6032500"/>
          <p14:tracePt t="21357" x="4337050" y="6045200"/>
          <p14:tracePt t="21376" x="4311650" y="6051550"/>
          <p14:tracePt t="21376" x="4286250" y="6064250"/>
          <p14:tracePt t="21391" x="4254500" y="6070600"/>
          <p14:tracePt t="21391" x="4222750" y="6076950"/>
          <p14:tracePt t="21407" x="4191000" y="6089650"/>
          <p14:tracePt t="21407" x="4159250" y="6102350"/>
          <p14:tracePt t="21424" x="4127500" y="6115050"/>
          <p14:tracePt t="21424" x="4095750" y="6127750"/>
          <p14:tracePt t="21440" x="4064000" y="6140450"/>
          <p14:tracePt t="21440" x="3994150" y="6165850"/>
          <p14:tracePt t="21457" x="3962400" y="6178550"/>
          <p14:tracePt t="21457" x="3930650" y="6184900"/>
          <p14:tracePt t="21474" x="3898900" y="6197600"/>
          <p14:tracePt t="21474" x="3867150" y="6203950"/>
          <p14:tracePt t="21491" x="3835400" y="6210300"/>
          <p14:tracePt t="21491" x="3765550" y="6216650"/>
          <p14:tracePt t="21508" x="3727450" y="6223000"/>
          <p14:tracePt t="21508" x="3689350" y="6223000"/>
          <p14:tracePt t="21524" x="3644900" y="6223000"/>
          <p14:tracePt t="21524" x="3606800" y="6223000"/>
          <p14:tracePt t="21541" x="3562350" y="6223000"/>
          <p14:tracePt t="21541" x="3517900" y="6216650"/>
          <p14:tracePt t="21558" x="3479800" y="6216650"/>
          <p14:tracePt t="21558" x="3435350" y="6216650"/>
          <p14:tracePt t="21558" x="3397250" y="6216650"/>
          <p14:tracePt t="21577" x="3359150" y="6216650"/>
          <p14:tracePt t="21589" x="3327400" y="6210300"/>
          <p14:tracePt t="21589" x="3263900" y="6210300"/>
          <p14:tracePt t="21608" x="3238500" y="6210300"/>
          <p14:tracePt t="21608" x="3213100" y="6210300"/>
          <p14:tracePt t="21608" x="3194050" y="6210300"/>
          <p14:tracePt t="21628" x="3181350" y="6210300"/>
          <p14:tracePt t="21639" x="3162300" y="6210300"/>
          <p14:tracePt t="21639" x="3155950" y="6210300"/>
          <p14:tracePt t="21639" x="3149600" y="6203950"/>
          <p14:tracePt t="21660" x="3149600" y="6197600"/>
          <p14:tracePt t="21676" x="3155950" y="6191250"/>
          <p14:tracePt t="21690" x="3168650" y="6184900"/>
          <p14:tracePt t="21690" x="3181350" y="6178550"/>
          <p14:tracePt t="21708" x="3194050" y="6165850"/>
          <p14:tracePt t="21708" x="3213100" y="6159500"/>
          <p14:tracePt t="21725" x="3232150" y="6153150"/>
          <p14:tracePt t="21725" x="3251200" y="6140450"/>
          <p14:tracePt t="21725" x="3276600" y="6127750"/>
          <p14:tracePt t="21744" x="3302000" y="6121400"/>
          <p14:tracePt t="21744" x="3321050" y="6108700"/>
          <p14:tracePt t="21758" x="3346450" y="6102350"/>
          <p14:tracePt t="21758" x="3371850" y="6096000"/>
          <p14:tracePt t="21776" x="3403600" y="6089650"/>
          <p14:tracePt t="21776" x="3429000" y="6089650"/>
          <p14:tracePt t="21792" x="3454400" y="6083300"/>
          <p14:tracePt t="21792" x="3511550" y="6076950"/>
          <p14:tracePt t="21810" x="3536950" y="6076950"/>
          <p14:tracePt t="21810" x="3562350" y="6070600"/>
          <p14:tracePt t="21826" x="3587750" y="6070600"/>
          <p14:tracePt t="21826" x="3613150" y="6070600"/>
          <p14:tracePt t="21842" x="3632200" y="6070600"/>
          <p14:tracePt t="21842" x="3651250" y="6064250"/>
          <p14:tracePt t="21859" x="3670300" y="6064250"/>
          <p14:tracePt t="21859" x="3702050" y="6064250"/>
          <p14:tracePt t="21877" x="3714750" y="6064250"/>
          <p14:tracePt t="21877" x="3727450" y="6057900"/>
          <p14:tracePt t="21893" x="3740150" y="6057900"/>
          <p14:tracePt t="21893" x="3752850" y="6057900"/>
          <p14:tracePt t="21909" x="3759200" y="6057900"/>
          <p14:tracePt t="21909" x="3771900" y="6057900"/>
          <p14:tracePt t="21909" x="3778250" y="6057900"/>
          <p14:tracePt t="21928" x="3790950" y="6057900"/>
          <p14:tracePt t="21940" x="3797300" y="6057900"/>
          <p14:tracePt t="21940" x="3822700" y="6051550"/>
          <p14:tracePt t="21960" x="3829050" y="6051550"/>
          <p14:tracePt t="21960" x="3841750" y="6051550"/>
          <p14:tracePt t="21977" x="3854450" y="6051550"/>
          <p14:tracePt t="21977" x="3867150" y="6051550"/>
          <p14:tracePt t="21993" x="3886200" y="6051550"/>
          <p14:tracePt t="21993" x="3898900" y="6051550"/>
          <p14:tracePt t="21993" x="3917950" y="6051550"/>
          <p14:tracePt t="22011" x="3937000" y="6051550"/>
          <p14:tracePt t="22025" x="3956050" y="6051550"/>
          <p14:tracePt t="22025" x="4000500" y="6045200"/>
          <p14:tracePt t="22045" x="4025900" y="6045200"/>
          <p14:tracePt t="22045" x="4051300" y="6045200"/>
          <p14:tracePt t="22060" x="4076700" y="6038850"/>
          <p14:tracePt t="22060" x="4108450" y="6038850"/>
          <p14:tracePt t="22077" x="4140200" y="6032500"/>
          <p14:tracePt t="22077" x="4171950" y="6026150"/>
          <p14:tracePt t="22093" x="4203700" y="6019800"/>
          <p14:tracePt t="22093" x="4273550" y="6007100"/>
          <p14:tracePt t="22109" x="4311650" y="6000750"/>
          <p14:tracePt t="22109" x="4349750" y="5988050"/>
          <p14:tracePt t="22127" x="4387850" y="5981700"/>
          <p14:tracePt t="22127" x="4432300" y="5969000"/>
          <p14:tracePt t="22143" x="4470400" y="5962650"/>
          <p14:tracePt t="22143" x="4514850" y="5949950"/>
          <p14:tracePt t="22160" x="4552950" y="5943600"/>
          <p14:tracePt t="22160" x="4635500" y="5924550"/>
          <p14:tracePt t="22177" x="4679950" y="5918200"/>
          <p14:tracePt t="22177" x="4718050" y="5911850"/>
          <p14:tracePt t="22193" x="4762500" y="5905500"/>
          <p14:tracePt t="22193" x="4800600" y="5892800"/>
          <p14:tracePt t="22210" x="4838700" y="5886450"/>
          <p14:tracePt t="22210" x="4876800" y="5880100"/>
          <p14:tracePt t="22210" x="4908550" y="5873750"/>
          <p14:tracePt t="22229" x="4946650" y="5867400"/>
          <p14:tracePt t="22241" x="4972050" y="5861050"/>
          <p14:tracePt t="22241" x="5029200" y="5848350"/>
          <p14:tracePt t="22261" x="5054600" y="5842000"/>
          <p14:tracePt t="22261" x="5073650" y="5842000"/>
          <p14:tracePt t="22277" x="5092700" y="5835650"/>
          <p14:tracePt t="22277" x="5111750" y="5835650"/>
          <p14:tracePt t="22277" x="5130800" y="5842000"/>
          <p14:tracePt t="22296" x="5143500" y="5842000"/>
          <p14:tracePt t="22308" x="5156200" y="5842000"/>
          <p14:tracePt t="22308" x="5181600" y="5848350"/>
          <p14:tracePt t="22330" x="5194300" y="5848350"/>
          <p14:tracePt t="22330" x="5207000" y="5848350"/>
          <p14:tracePt t="22344" x="5213350" y="5848350"/>
          <p14:tracePt t="22344" x="5219700" y="5854700"/>
          <p14:tracePt t="22361" x="5232400" y="5854700"/>
          <p14:tracePt t="22361" x="5238750" y="5854700"/>
          <p14:tracePt t="22378" x="5245100" y="5854700"/>
          <p14:tracePt t="22378" x="5251450" y="5861050"/>
          <p14:tracePt t="22378" x="5257800" y="5861050"/>
          <p14:tracePt t="22396" x="5264150" y="5861050"/>
          <p14:tracePt t="22396" x="5264150" y="5867400"/>
          <p14:tracePt t="22411" x="5276850" y="5873750"/>
          <p14:tracePt t="22426" x="5276850" y="5880100"/>
          <p14:tracePt t="22442" x="5276850" y="5892800"/>
          <p14:tracePt t="22459" x="5276850" y="5899150"/>
          <p14:tracePt t="22459" x="5264150" y="5911850"/>
          <p14:tracePt t="22477" x="5257800" y="5918200"/>
          <p14:tracePt t="22477" x="5251450" y="5918200"/>
          <p14:tracePt t="22494" x="5245100" y="5924550"/>
          <p14:tracePt t="22494" x="5238750" y="5930900"/>
          <p14:tracePt t="22511" x="5226050" y="5937250"/>
          <p14:tracePt t="22511" x="5207000" y="5949950"/>
          <p14:tracePt t="22528" x="5194300" y="5949950"/>
          <p14:tracePt t="22528" x="5181600" y="5956300"/>
          <p14:tracePt t="22545" x="5168900" y="5962650"/>
          <p14:tracePt t="22545" x="5156200" y="5962650"/>
          <p14:tracePt t="22561" x="5137150" y="5962650"/>
          <p14:tracePt t="22561" x="5124450" y="5962650"/>
          <p14:tracePt t="22578" x="5105400" y="5962650"/>
          <p14:tracePt t="22578" x="5092700" y="5962650"/>
          <p14:tracePt t="22578" x="5073650" y="5956300"/>
          <p14:tracePt t="22597" x="5054600" y="5956300"/>
          <p14:tracePt t="22609" x="5041900" y="5949950"/>
          <p14:tracePt t="22609" x="5010150" y="5930900"/>
          <p14:tracePt t="22629" x="4997450" y="5924550"/>
          <p14:tracePt t="22629" x="4984750" y="5911850"/>
          <p14:tracePt t="22645" x="4978400" y="5899150"/>
          <p14:tracePt t="22645" x="4972050" y="5886450"/>
          <p14:tracePt t="22661" x="4965700" y="5873750"/>
          <p14:tracePt t="22661" x="4965700" y="5861050"/>
          <p14:tracePt t="22661" x="4965700" y="5848350"/>
          <p14:tracePt t="22681" x="4965700" y="5835650"/>
          <p14:tracePt t="22693" x="4972050" y="5816600"/>
          <p14:tracePt t="22693" x="4991100" y="5791200"/>
          <p14:tracePt t="22711" x="5003800" y="5778500"/>
          <p14:tracePt t="22711" x="5016500" y="5765800"/>
          <p14:tracePt t="22728" x="5029200" y="5746750"/>
          <p14:tracePt t="22728" x="5048250" y="5734050"/>
          <p14:tracePt t="22745" x="5073650" y="5721350"/>
          <p14:tracePt t="22745" x="5092700" y="5708650"/>
          <p14:tracePt t="22745" x="5118100" y="5689600"/>
          <p14:tracePt t="22764" x="5149850" y="5676900"/>
          <p14:tracePt t="22764" x="5181600" y="5664200"/>
          <p14:tracePt t="22779" x="5213350" y="5645150"/>
          <p14:tracePt t="22779" x="5245100" y="5632450"/>
          <p14:tracePt t="22795" x="5276850" y="5619750"/>
          <p14:tracePt t="22795" x="5314950" y="5607050"/>
          <p14:tracePt t="22813" x="5346700" y="5594350"/>
          <p14:tracePt t="22813" x="5410200" y="5575300"/>
          <p14:tracePt t="22829" x="5441950" y="5575300"/>
          <p14:tracePt t="22829" x="5473700" y="5568950"/>
          <p14:tracePt t="22846" x="5505450" y="5568950"/>
          <p14:tracePt t="22846" x="5537200" y="5575300"/>
          <p14:tracePt t="22863" x="5568950" y="5575300"/>
          <p14:tracePt t="22863" x="5594350" y="5581650"/>
          <p14:tracePt t="22879" x="5626100" y="5588000"/>
          <p14:tracePt t="22879" x="5683250" y="5607050"/>
          <p14:tracePt t="22896" x="5708650" y="5619750"/>
          <p14:tracePt t="22896" x="5727700" y="5632450"/>
          <p14:tracePt t="22913" x="5746750" y="5645150"/>
          <p14:tracePt t="22913" x="5765800" y="5657850"/>
          <p14:tracePt t="22929" x="5784850" y="5670550"/>
          <p14:tracePt t="22929" x="5797550" y="5683250"/>
          <p14:tracePt t="22946" x="5810250" y="5689600"/>
          <p14:tracePt t="22946" x="5816600" y="5702300"/>
          <p14:tracePt t="22946" x="5816600" y="5708650"/>
          <p14:tracePt t="22965" x="5816600" y="5721350"/>
          <p14:tracePt t="22977" x="5816600" y="5727700"/>
          <p14:tracePt t="22977" x="5803900" y="5746750"/>
          <p14:tracePt t="22997" x="5797550" y="5753100"/>
          <p14:tracePt t="22997" x="5784850" y="5759450"/>
          <p14:tracePt t="23012" x="5778500" y="5772150"/>
          <p14:tracePt t="23012" x="5765800" y="5778500"/>
          <p14:tracePt t="23030" x="5753100" y="5784850"/>
          <p14:tracePt t="23030" x="5740400" y="5791200"/>
          <p14:tracePt t="23030" x="5734050" y="5797550"/>
          <p14:tracePt t="23048" x="5721350" y="5803900"/>
          <p14:tracePt t="23061" x="5708650" y="5803900"/>
          <p14:tracePt t="23061" x="5689600" y="5816600"/>
          <p14:tracePt t="23079" x="5683250" y="5816600"/>
          <p14:tracePt t="23079" x="5676900" y="5822950"/>
          <p14:tracePt t="23096" x="5664200" y="5822950"/>
          <p14:tracePt t="23096" x="5657850" y="5822950"/>
          <p14:tracePt t="23113" x="5651500" y="5822950"/>
          <p14:tracePt t="23113" x="5645150" y="5822950"/>
          <p14:tracePt t="23130" x="5638800" y="5816600"/>
          <p14:tracePt t="23144" x="5632450" y="5816600"/>
          <p14:tracePt t="23161" x="5632450" y="5810250"/>
          <p14:tracePt t="23178" x="5632450" y="5803900"/>
          <p14:tracePt t="23195" x="5638800" y="5797550"/>
          <p14:tracePt t="23212" x="5645150" y="5791200"/>
          <p14:tracePt t="23228" x="5651500" y="5791200"/>
          <p14:tracePt t="23245" x="5657850" y="5791200"/>
          <p14:tracePt t="23262" x="5664200" y="5791200"/>
          <p14:tracePt t="23279" x="5670550" y="5784850"/>
          <p14:tracePt t="23295" x="5676900" y="5784850"/>
          <p14:tracePt t="23316" x="5689600" y="5784850"/>
          <p14:tracePt t="23332" x="5695950" y="5784850"/>
          <p14:tracePt t="23349" x="5702300" y="5784850"/>
          <p14:tracePt t="23365" x="5708650" y="5778500"/>
          <p14:tracePt t="23379" x="5715000" y="5778500"/>
          <p14:tracePt t="23416" x="5715000" y="5784850"/>
          <p14:tracePt t="23504" x="5708650" y="5791200"/>
          <p14:tracePt t="23535" x="5702300" y="5791200"/>
          <p14:tracePt t="23572" x="5708650" y="5797550"/>
          <p14:tracePt t="23676" x="5715000" y="5797550"/>
          <p14:tracePt t="23692" x="5721350" y="5791200"/>
          <p14:tracePt t="23708" x="5727700" y="5791200"/>
          <p14:tracePt t="23736" x="5734050" y="5791200"/>
          <p14:tracePt t="23752" x="5740400" y="5791200"/>
          <p14:tracePt t="23768" x="5746750" y="5791200"/>
          <p14:tracePt t="23784" x="5753100" y="5791200"/>
          <p14:tracePt t="23795" x="5759450" y="5797550"/>
          <p14:tracePt t="23820" x="5753100" y="5803900"/>
          <p14:tracePt t="23924" x="5746750" y="5803900"/>
          <p14:tracePt t="23948" x="5740400" y="5810250"/>
          <p14:tracePt t="23964" x="5734050" y="5810250"/>
          <p14:tracePt t="23969" x="5727700" y="5810250"/>
          <p14:tracePt t="23981" x="5715000" y="5816600"/>
          <p14:tracePt t="23998" x="5708650" y="5822950"/>
          <p14:tracePt t="23998" x="5676900" y="5829300"/>
          <p14:tracePt t="24017" x="5657850" y="5835650"/>
          <p14:tracePt t="24017" x="5632450" y="5842000"/>
          <p14:tracePt t="24033" x="5607050" y="5848350"/>
          <p14:tracePt t="24033" x="5575300" y="5854700"/>
          <p14:tracePt t="24050" x="5537200" y="5867400"/>
          <p14:tracePt t="24050" x="5499100" y="5873750"/>
          <p14:tracePt t="24050" x="5454650" y="5886450"/>
          <p14:tracePt t="24069" x="5403850" y="5899150"/>
          <p14:tracePt t="24081" x="5353050" y="5911850"/>
          <p14:tracePt t="24081" x="5245100" y="5943600"/>
          <p14:tracePt t="24100" x="5181600" y="5962650"/>
          <p14:tracePt t="24100" x="5118100" y="5975350"/>
          <p14:tracePt t="24116" x="5054600" y="5994400"/>
          <p14:tracePt t="24116" x="4991100" y="6013450"/>
          <p14:tracePt t="24134" x="4927600" y="6026150"/>
          <p14:tracePt t="24134" x="4800600" y="6064250"/>
          <p14:tracePt t="24151" x="4743450" y="6089650"/>
          <p14:tracePt t="24151" x="4686300" y="6108700"/>
          <p14:tracePt t="24167" x="4629150" y="6127750"/>
          <p14:tracePt t="24167" x="4578350" y="6146800"/>
          <p14:tracePt t="24184" x="4527550" y="6165850"/>
          <p14:tracePt t="24184" x="4483100" y="6184900"/>
          <p14:tracePt t="24201" x="4445000" y="6197600"/>
          <p14:tracePt t="24201" x="4362450" y="6223000"/>
          <p14:tracePt t="24218" x="4324350" y="6229350"/>
          <p14:tracePt t="24218" x="4286250" y="6235700"/>
          <p14:tracePt t="24234" x="4248150" y="6242050"/>
          <p14:tracePt t="24234" x="4210050" y="6248400"/>
          <p14:tracePt t="24250" x="4171950" y="6248400"/>
          <p14:tracePt t="24250" x="4133850" y="6248400"/>
          <p14:tracePt t="24250" x="4095750" y="6248400"/>
          <p14:tracePt t="24270" x="4064000" y="6248400"/>
          <p14:tracePt t="24270" x="4025900" y="6248400"/>
          <p14:tracePt t="24284" x="3994150" y="6248400"/>
          <p14:tracePt t="24284" x="3962400" y="6242050"/>
          <p14:tracePt t="24300" x="3930650" y="6242050"/>
          <p14:tracePt t="24300" x="3898900" y="6235700"/>
          <p14:tracePt t="24319" x="3873500" y="6235700"/>
          <p14:tracePt t="24319" x="3841750" y="6229350"/>
          <p14:tracePt t="24334" x="3816350" y="6223000"/>
          <p14:tracePt t="24334" x="3784600" y="6216650"/>
          <p14:tracePt t="24334" x="3759200" y="6210300"/>
          <p14:tracePt t="24353" x="3727450" y="6203950"/>
          <p14:tracePt t="24365" x="3702050" y="6191250"/>
          <p14:tracePt t="24365" x="3644900" y="6184900"/>
          <p14:tracePt t="24385" x="3619500" y="6178550"/>
          <p14:tracePt t="24385" x="3594100" y="6172200"/>
          <p14:tracePt t="24401" x="3568700" y="6165850"/>
          <p14:tracePt t="24401" x="3549650" y="6159500"/>
          <p14:tracePt t="24418" x="3530600" y="6153150"/>
          <p14:tracePt t="24418" x="3511550" y="6153150"/>
          <p14:tracePt t="24418" x="3505200" y="6146800"/>
          <p14:tracePt t="24436" x="3498850" y="6140450"/>
          <p14:tracePt t="24436" x="3492500" y="6134100"/>
          <p14:tracePt t="24451" x="3498850" y="6134100"/>
          <p14:tracePt t="24451" x="3505200" y="6127750"/>
          <p14:tracePt t="24467" x="3517900" y="6121400"/>
          <p14:tracePt t="24467" x="3536950" y="6115050"/>
          <p14:tracePt t="24485" x="3556000" y="6115050"/>
          <p14:tracePt t="24485" x="3581400" y="6115050"/>
          <p14:tracePt t="24501" x="3606800" y="6115050"/>
          <p14:tracePt t="24501" x="3689350" y="6121400"/>
          <p14:tracePt t="24518" x="3733800" y="6127750"/>
          <p14:tracePt t="24518" x="3790950" y="6134100"/>
          <p14:tracePt t="24535" x="3854450" y="6140450"/>
          <p14:tracePt t="24535" x="3924300" y="6146800"/>
          <p14:tracePt t="24552" x="4006850" y="6153150"/>
          <p14:tracePt t="24552" x="4171950" y="6146800"/>
          <p14:tracePt t="24569" x="4254500" y="6140450"/>
          <p14:tracePt t="24569" x="4343400" y="6134100"/>
          <p14:tracePt t="24586" x="4432300" y="6127750"/>
          <p14:tracePt t="24586" x="4521200" y="6121400"/>
          <p14:tracePt t="24602" x="4610100" y="6108700"/>
          <p14:tracePt t="24602" x="4686300" y="6102350"/>
          <p14:tracePt t="24618" x="4768850" y="6096000"/>
          <p14:tracePt t="24618" x="4845050" y="6089650"/>
          <p14:tracePt t="24618" x="4914900" y="6083300"/>
          <p14:tracePt t="24637" x="4984750" y="6070600"/>
          <p14:tracePt t="24650" x="5048250" y="6064250"/>
          <p14:tracePt t="24650" x="5156200" y="6051550"/>
          <p14:tracePt t="24669" x="5200650" y="6038850"/>
          <p14:tracePt t="24669" x="5245100" y="6032500"/>
          <p14:tracePt t="24685" x="5283200" y="6026150"/>
          <p14:tracePt t="24685" x="5314950" y="6019800"/>
          <p14:tracePt t="24702" x="5340350" y="6013450"/>
          <p14:tracePt t="24702" x="5359400" y="6013450"/>
          <p14:tracePt t="24702" x="5378450" y="6007100"/>
          <p14:tracePt t="24721" x="5397500" y="6007100"/>
          <p14:tracePt t="24734" x="5410200" y="6007100"/>
          <p14:tracePt t="24734" x="5422900" y="6007100"/>
          <p14:tracePt t="24752" x="5429250" y="6007100"/>
          <p14:tracePt t="24767" x="5435600" y="6007100"/>
          <p14:tracePt t="24784" x="5441950" y="6013450"/>
          <p14:tracePt t="24800" x="5441950" y="6019800"/>
          <p14:tracePt t="24817" x="5435600" y="6019800"/>
          <p14:tracePt t="24848" x="5435600" y="6026150"/>
          <p14:tracePt t="24884" x="5429250" y="6032500"/>
          <p14:tracePt t="24916" x="5422900" y="6032500"/>
          <p14:tracePt t="24928" x="5416550" y="6038850"/>
          <p14:tracePt t="24952" x="5416550" y="6045200"/>
          <p14:tracePt t="24968" x="5403850" y="6045200"/>
          <p14:tracePt t="24984" x="5397500" y="6051550"/>
          <p14:tracePt t="24996" x="5391150" y="6051550"/>
          <p14:tracePt t="25012" x="5384800" y="6051550"/>
          <p14:tracePt t="25028" x="5378450" y="6051550"/>
          <p14:tracePt t="25056" x="5384800" y="6045200"/>
          <p14:tracePt t="25088" x="5391150" y="6045200"/>
          <p14:tracePt t="25104" x="5397500" y="6038850"/>
          <p14:tracePt t="25116" x="5397500" y="6032500"/>
          <p14:tracePt t="25132" x="5403850" y="6026150"/>
          <p14:tracePt t="25148" x="5410200" y="6019800"/>
          <p14:tracePt t="25164" x="5416550" y="6013450"/>
          <p14:tracePt t="25192" x="5416550" y="6007100"/>
          <p14:tracePt t="25244" x="5416550" y="6000750"/>
          <p14:tracePt t="25277" x="5416550" y="5994400"/>
          <p14:tracePt t="25296" x="5416550" y="5988050"/>
          <p14:tracePt t="25320" x="5410200" y="5981700"/>
          <p14:tracePt t="25356" x="5416550" y="5981700"/>
          <p14:tracePt t="25432" x="5422900" y="5988050"/>
          <p14:tracePt t="25468" x="5422900" y="5994400"/>
          <p14:tracePt t="25508" x="5416550" y="5994400"/>
          <p14:tracePt t="25528" x="5410200" y="5994400"/>
          <p14:tracePt t="25544" x="5403850" y="5994400"/>
          <p14:tracePt t="25560" x="5397500" y="5994400"/>
          <p14:tracePt t="25577" x="5391150" y="5994400"/>
          <p14:tracePt t="25588" x="5384800" y="6000750"/>
          <p14:tracePt t="25604" x="5378450" y="6000750"/>
          <p14:tracePt t="25620" x="5372100" y="6000750"/>
          <p14:tracePt t="25636" x="5365750" y="6000750"/>
          <p14:tracePt t="25648" x="5359400" y="6007100"/>
          <p14:tracePt t="25664" x="5353050" y="6007100"/>
          <p14:tracePt t="25680" x="5346700" y="6007100"/>
          <p14:tracePt t="25696" x="5340350" y="6007100"/>
          <p14:tracePt t="25708" x="5334000" y="6007100"/>
          <p14:tracePt t="25748" x="5327650" y="6007100"/>
          <p14:tracePt t="25769" x="5321300" y="6013450"/>
          <p14:tracePt t="25792" x="5314950" y="6013450"/>
          <p14:tracePt t="25809" x="5308600" y="6019800"/>
          <p14:tracePt t="25824" x="5302250" y="6019800"/>
          <p14:tracePt t="25836" x="5295900" y="6026150"/>
          <p14:tracePt t="25845" x="5289550" y="6026150"/>
          <p14:tracePt t="25854" x="5283200" y="6032500"/>
          <p14:tracePt t="25854" x="5276850" y="6032500"/>
          <p14:tracePt t="25873" x="5264150" y="6038850"/>
          <p14:tracePt t="25873" x="5245100" y="6045200"/>
          <p14:tracePt t="25889" x="5238750" y="6045200"/>
          <p14:tracePt t="25889" x="5226050" y="6051550"/>
          <p14:tracePt t="25906" x="5213350" y="6057900"/>
          <p14:tracePt t="25906" x="5207000" y="6057900"/>
          <p14:tracePt t="25923" x="5194300" y="6057900"/>
          <p14:tracePt t="25923" x="5181600" y="6064250"/>
          <p14:tracePt t="25940" x="5168900" y="6064250"/>
          <p14:tracePt t="25940" x="5137150" y="6070600"/>
          <p14:tracePt t="25957" x="5124450" y="6070600"/>
          <p14:tracePt t="25957" x="5111750" y="6070600"/>
          <p14:tracePt t="25974" x="5099050" y="6076950"/>
          <p14:tracePt t="25974" x="5092700" y="6076950"/>
          <p14:tracePt t="25990" x="5080000" y="6076950"/>
          <p14:tracePt t="25990" x="5073650" y="6076950"/>
          <p14:tracePt t="25990" x="5060950" y="6076950"/>
          <p14:tracePt t="26009" x="5054600" y="6070600"/>
          <p14:tracePt t="26021" x="5048250" y="6070600"/>
          <p14:tracePt t="26021" x="5041900" y="6070600"/>
          <p14:tracePt t="26041" x="5035550" y="6057900"/>
          <p14:tracePt t="26041" x="5029200" y="6057900"/>
          <p14:tracePt t="26058" x="5029200" y="6051550"/>
          <p14:tracePt t="26058" x="5029200" y="6045200"/>
          <p14:tracePt t="26073" x="5029200" y="6038850"/>
          <p14:tracePt t="26073" x="5035550" y="6032500"/>
          <p14:tracePt t="26090" x="5035550" y="6026150"/>
          <p14:tracePt t="26090" x="5041900" y="6019800"/>
          <p14:tracePt t="26090" x="5041900" y="6013450"/>
          <p14:tracePt t="26109" x="5048250" y="6007100"/>
          <p14:tracePt t="26122" x="5054600" y="6000750"/>
          <p14:tracePt t="26122" x="5067300" y="5988050"/>
          <p14:tracePt t="26140" x="5073650" y="5975350"/>
          <p14:tracePt t="26140" x="5080000" y="5969000"/>
          <p14:tracePt t="26157" x="5092700" y="5956300"/>
          <p14:tracePt t="26157" x="5099050" y="5943600"/>
          <p14:tracePt t="26174" x="5105400" y="5937250"/>
          <p14:tracePt t="26174" x="5130800" y="5911850"/>
          <p14:tracePt t="26191" x="5143500" y="5899150"/>
          <p14:tracePt t="26191" x="5156200" y="5886450"/>
          <p14:tracePt t="26207" x="5168900" y="5873750"/>
          <p14:tracePt t="26207" x="5181600" y="5861050"/>
          <p14:tracePt t="26224" x="5194300" y="5848350"/>
          <p14:tracePt t="26224" x="5213350" y="5835650"/>
          <p14:tracePt t="26241" x="5232400" y="5822950"/>
          <p14:tracePt t="26241" x="5264150" y="5803900"/>
          <p14:tracePt t="26258" x="5283200" y="5791200"/>
          <p14:tracePt t="26258" x="5302250" y="5784850"/>
          <p14:tracePt t="26274" x="5321300" y="5772150"/>
          <p14:tracePt t="26274" x="5340350" y="5765800"/>
          <p14:tracePt t="26291" x="5359400" y="5759450"/>
          <p14:tracePt t="26291" x="5378450" y="5753100"/>
          <p14:tracePt t="26291" x="5397500" y="5746750"/>
          <p14:tracePt t="26310" x="5416550" y="5740400"/>
          <p14:tracePt t="26322" x="5441950" y="5734050"/>
          <p14:tracePt t="26322" x="5480050" y="5727700"/>
          <p14:tracePt t="26341" x="5499100" y="5727700"/>
          <p14:tracePt t="26341" x="5518150" y="5721350"/>
          <p14:tracePt t="26359" x="5537200" y="5721350"/>
          <p14:tracePt t="26359" x="5556250" y="5721350"/>
          <p14:tracePt t="26374" x="5568950" y="5715000"/>
          <p14:tracePt t="26374" x="5588000" y="5715000"/>
          <p14:tracePt t="26374" x="5607050" y="5715000"/>
          <p14:tracePt t="26394" x="5619750" y="5715000"/>
          <p14:tracePt t="26406" x="5632450" y="5715000"/>
          <p14:tracePt t="26406" x="5651500" y="5715000"/>
          <p14:tracePt t="26424" x="5664200" y="5715000"/>
          <p14:tracePt t="26424" x="5670550" y="5715000"/>
          <p14:tracePt t="26441" x="5676900" y="5715000"/>
          <p14:tracePt t="26456" x="5683250" y="5715000"/>
          <p14:tracePt t="26473" x="5683250" y="5721350"/>
          <p14:tracePt t="26489" x="5683250" y="5727700"/>
          <p14:tracePt t="26520" x="5676900" y="5727700"/>
          <p14:tracePt t="26548" x="5670550" y="5727700"/>
          <p14:tracePt t="26581" x="5670550" y="5734050"/>
          <p14:tracePt t="26701" x="5664200" y="5740400"/>
          <p14:tracePt t="26745" x="5657850" y="5740400"/>
          <p14:tracePt t="26777" x="5651500" y="5746750"/>
          <p14:tracePt t="26796" x="5645150" y="5746750"/>
          <p14:tracePt t="26813" x="5638800" y="5753100"/>
          <p14:tracePt t="26829" x="5632450" y="5753100"/>
          <p14:tracePt t="26865" x="5626100" y="5759450"/>
          <p14:tracePt t="26916" x="5632450" y="5759450"/>
          <p14:tracePt t="26976" x="5632450" y="5753100"/>
          <p14:tracePt t="27008" x="5632450" y="5746750"/>
          <p14:tracePt t="27053" x="5626100" y="5753100"/>
          <p14:tracePt t="27224" x="5619750" y="5753100"/>
          <p14:tracePt t="27257" x="5613400" y="5753100"/>
          <p14:tracePt t="27277" x="5607050" y="5759450"/>
          <p14:tracePt t="27309" x="5613400" y="5753100"/>
          <p14:tracePt t="27465" x="5613400" y="5759450"/>
          <p14:tracePt t="27524" x="5607050" y="5759450"/>
          <p14:tracePt t="27569" x="5600700" y="5759450"/>
          <p14:tracePt t="27592" x="5594350" y="5765800"/>
          <p14:tracePt t="27616" x="5594350" y="5772150"/>
          <p14:tracePt t="27645" x="5600700" y="5772150"/>
          <p14:tracePt t="27729" x="5607050" y="5772150"/>
          <p14:tracePt t="27869" x="5613400" y="5772150"/>
          <p14:tracePt t="27885" x="5619750" y="5772150"/>
          <p14:tracePt t="27901" x="5626100" y="5772150"/>
          <p14:tracePt t="27921" x="5626100" y="5765800"/>
          <p14:tracePt t="27944" x="5632450" y="5759450"/>
          <p14:tracePt t="27969" x="5632450" y="5753100"/>
          <p14:tracePt t="27997" x="5638800" y="5753100"/>
          <p14:tracePt t="28028" x="5638800" y="5746750"/>
          <p14:tracePt t="28081" x="5632450" y="5746750"/>
          <p14:tracePt t="28097" x="5626100" y="5740400"/>
          <p14:tracePt t="28109" x="5626100" y="5734050"/>
          <p14:tracePt t="28125" x="5632450" y="5734050"/>
          <p14:tracePt t="28157" x="5638800" y="5727700"/>
          <p14:tracePt t="28168" x="5645150" y="5734050"/>
          <p14:tracePt t="28185" x="5651500" y="5734050"/>
          <p14:tracePt t="28201" x="5657850" y="5727700"/>
          <p14:tracePt t="28217" x="5657850" y="5721350"/>
          <p14:tracePt t="28289" x="5664200" y="5715000"/>
          <p14:tracePt t="28314" x="5664200" y="5708650"/>
          <p14:tracePt t="28337" x="5670550" y="5708650"/>
          <p14:tracePt t="28349" x="5676900" y="5702300"/>
          <p14:tracePt t="28373" x="5683250" y="5695950"/>
          <p14:tracePt t="28397" x="5683250" y="5689600"/>
          <p14:tracePt t="28417" x="5689600" y="5689600"/>
          <p14:tracePt t="28441" x="5683250" y="5683250"/>
          <p14:tracePt t="28478" x="5670550" y="5683250"/>
          <p14:tracePt t="28493" x="5664200" y="5683250"/>
          <p14:tracePt t="28509" x="5657850" y="5683250"/>
          <p14:tracePt t="28517" x="5651500" y="5683250"/>
          <p14:tracePt t="28517" x="5645150" y="5683250"/>
          <p14:tracePt t="28532" x="5638800" y="5683250"/>
          <p14:tracePt t="28532" x="5632450" y="5683250"/>
          <p14:tracePt t="28549" x="5626100" y="5683250"/>
          <p14:tracePt t="28549" x="5619750" y="5683250"/>
          <p14:tracePt t="28565" x="5613400" y="5676900"/>
          <p14:tracePt t="28581" x="5607050" y="5676900"/>
          <p14:tracePt t="28597" x="5600700" y="5676900"/>
          <p14:tracePt t="28614" x="5594350" y="5676900"/>
          <p14:tracePt t="28637" x="5594350" y="5670550"/>
          <p14:tracePt t="28696" x="5600700" y="5664200"/>
          <p14:tracePt t="28725" x="5607050" y="5664200"/>
          <p14:tracePt t="28761" x="5613400" y="5664200"/>
          <p14:tracePt t="28817" x="5619750" y="5657850"/>
          <p14:tracePt t="28837" x="5626100" y="5657850"/>
          <p14:tracePt t="28869" x="5632450" y="5657850"/>
          <p14:tracePt t="28880" x="5638800" y="5657850"/>
          <p14:tracePt t="28905" x="5632450" y="5657850"/>
          <p14:tracePt t="28981" x="5626100" y="5657850"/>
          <p14:tracePt t="28997" x="5619750" y="5657850"/>
          <p14:tracePt t="29009" x="5613400" y="5657850"/>
          <p14:tracePt t="29025" x="5607050" y="5657850"/>
          <p14:tracePt t="29041" x="5600700" y="5664200"/>
          <p14:tracePt t="29057" x="5594350" y="5670550"/>
          <p14:tracePt t="29070" x="5588000" y="5670550"/>
          <p14:tracePt t="29086" x="5581650" y="5676900"/>
          <p14:tracePt t="29102" x="5575300" y="5676900"/>
          <p14:tracePt t="29118" x="5568950" y="5676900"/>
          <p14:tracePt t="29132" x="5562600" y="5683250"/>
          <p14:tracePt t="29149" x="5549900" y="5683250"/>
          <p14:tracePt t="29165" x="5543550" y="5683250"/>
          <p14:tracePt t="29165" x="5537200" y="5689600"/>
          <p14:tracePt t="29184" x="5524500" y="5689600"/>
          <p14:tracePt t="29199" x="5524500" y="5695950"/>
          <p14:tracePt t="29199" x="5518150" y="5695950"/>
          <p14:tracePt t="29218" x="5511800" y="5702300"/>
          <p14:tracePt t="29232" x="5505450" y="5702300"/>
          <p14:tracePt t="29249" x="5511800" y="5702300"/>
          <p14:tracePt t="29309" x="5518150" y="5695950"/>
          <p14:tracePt t="29325" x="5524500" y="5695950"/>
          <p14:tracePt t="29348" x="5530850" y="5695950"/>
          <p14:tracePt t="29369" x="5530850" y="5689600"/>
          <p14:tracePt t="29421" x="5524500" y="5695950"/>
          <p14:tracePt t="29469" x="5524500" y="5702300"/>
          <p14:tracePt t="29481" x="5518150" y="5702300"/>
          <p14:tracePt t="29497" x="5505450" y="5702300"/>
          <p14:tracePt t="29513" x="5499100" y="5708650"/>
          <p14:tracePt t="29529" x="5492750" y="5708650"/>
          <p14:tracePt t="29538" x="5486400" y="5708650"/>
          <p14:tracePt t="29538" x="5480050" y="5708650"/>
          <p14:tracePt t="29553" x="5473700" y="5715000"/>
          <p14:tracePt t="29553" x="5467350" y="5715000"/>
          <p14:tracePt t="29569" x="5461000" y="5721350"/>
          <p14:tracePt t="29569" x="5454650" y="5721350"/>
          <p14:tracePt t="29586" x="5448300" y="5721350"/>
          <p14:tracePt t="29586" x="5441950" y="5727700"/>
          <p14:tracePt t="29603" x="5435600" y="5727700"/>
          <p14:tracePt t="29618" x="5429250" y="5727700"/>
          <p14:tracePt t="29634" x="5422900" y="5734050"/>
          <p14:tracePt t="29651" x="5416550" y="5734050"/>
          <p14:tracePt t="29651" x="5410200" y="5740400"/>
          <p14:tracePt t="29670" x="5403850" y="5740400"/>
          <p14:tracePt t="29686" x="5397500" y="5740400"/>
          <p14:tracePt t="29701" x="5391150" y="5740400"/>
          <p14:tracePt t="29717" x="5384800" y="5740400"/>
          <p14:tracePt t="29734" x="5378450" y="5740400"/>
          <p14:tracePt t="29751" x="5372100" y="5746750"/>
          <p14:tracePt t="29769" x="5365750" y="5753100"/>
          <p14:tracePt t="29805" x="5365750" y="5759450"/>
          <p14:tracePt t="29837" x="5359400" y="5765800"/>
          <p14:tracePt t="29849" x="5359400" y="5772150"/>
          <p14:tracePt t="29873" x="5359400" y="5778500"/>
          <p14:tracePt t="29889" x="5359400" y="5784850"/>
          <p14:tracePt t="29901" x="5365750" y="5791200"/>
          <p14:tracePt t="29961" x="5372100" y="5797550"/>
          <p14:tracePt t="30030" x="5378450" y="5803900"/>
          <p14:tracePt t="30069" x="5378450" y="5810250"/>
          <p14:tracePt t="30097" x="5378450" y="5822950"/>
          <p14:tracePt t="30121" x="5372100" y="5822950"/>
          <p14:tracePt t="30137" x="5372100" y="5829300"/>
          <p14:tracePt t="30150" x="5365750" y="5835650"/>
          <p14:tracePt t="30165" x="5359400" y="5842000"/>
          <p14:tracePt t="30181" x="5353050" y="5848350"/>
          <p14:tracePt t="30198" x="5353050" y="5854700"/>
          <p14:tracePt t="30202" x="5346700" y="5861050"/>
          <p14:tracePt t="30219" x="5340350" y="5867400"/>
          <p14:tracePt t="30236" x="5334000" y="5873750"/>
          <p14:tracePt t="30236" x="5334000" y="5880100"/>
          <p14:tracePt t="30255" x="5327650" y="5886450"/>
          <p14:tracePt t="30255" x="5327650" y="5892800"/>
          <p14:tracePt t="30271" x="5334000" y="5892800"/>
          <p14:tracePt t="30311" x="5340350" y="5886450"/>
          <p14:tracePt t="30329" x="5353050" y="5880100"/>
          <p14:tracePt t="30346" x="5359400" y="5873750"/>
          <p14:tracePt t="30353" x="5372100" y="5867400"/>
          <p14:tracePt t="30369" x="5378450" y="5861050"/>
          <p14:tracePt t="30378" x="5391150" y="5854700"/>
          <p14:tracePt t="30386" x="5397500" y="5854700"/>
          <p14:tracePt t="30386" x="5410200" y="5854700"/>
          <p14:tracePt t="30406" x="5435600" y="5861050"/>
          <p14:tracePt t="30406" x="5448300" y="5861050"/>
          <p14:tracePt t="30423" x="5461000" y="5867400"/>
          <p14:tracePt t="30423" x="5473700" y="5873750"/>
          <p14:tracePt t="30439" x="5486400" y="5880100"/>
          <p14:tracePt t="30439" x="5499100" y="5886450"/>
          <p14:tracePt t="30455" x="5511800" y="5892800"/>
          <p14:tracePt t="30455" x="5530850" y="5899150"/>
          <p14:tracePt t="30455" x="5543550" y="5905500"/>
          <p14:tracePt t="30474" x="5556250" y="5911850"/>
          <p14:tracePt t="30487" x="5568950" y="5911850"/>
          <p14:tracePt t="30487" x="5588000" y="5924550"/>
          <p14:tracePt t="30505" x="5600700" y="5930900"/>
          <p14:tracePt t="30505" x="5607050" y="5930900"/>
          <p14:tracePt t="30523" x="5607050" y="5937250"/>
          <p14:tracePt t="30523" x="5613400" y="5943600"/>
          <p14:tracePt t="30539" x="5613400" y="5949950"/>
          <p14:tracePt t="30539" x="5613400" y="5956300"/>
          <p14:tracePt t="30539" x="5613400" y="5969000"/>
          <p14:tracePt t="30558" x="5607050" y="5969000"/>
          <p14:tracePt t="30558" x="5600700" y="5981700"/>
          <p14:tracePt t="30573" x="5594350" y="5988050"/>
          <p14:tracePt t="30573" x="5588000" y="5994400"/>
          <p14:tracePt t="30589" x="5581650" y="6000750"/>
          <p14:tracePt t="30589" x="5568950" y="6007100"/>
          <p14:tracePt t="30606" x="5562600" y="6013450"/>
          <p14:tracePt t="30606" x="5543550" y="6026150"/>
          <p14:tracePt t="30622" x="5537200" y="6032500"/>
          <p14:tracePt t="30622" x="5530850" y="6032500"/>
          <p14:tracePt t="30639" x="5524500" y="6038850"/>
          <p14:tracePt t="30639" x="5511800" y="6038850"/>
          <p14:tracePt t="30656" x="5505450" y="6038850"/>
          <p14:tracePt t="30656" x="5499100" y="6045200"/>
          <p14:tracePt t="30672" x="5492750" y="6045200"/>
          <p14:tracePt t="30672" x="5473700" y="6051550"/>
          <p14:tracePt t="30691" x="5461000" y="6051550"/>
          <p14:tracePt t="30691" x="5448300" y="6057900"/>
          <p14:tracePt t="30707" x="5429250" y="6057900"/>
          <p14:tracePt t="30707" x="5416550" y="6064250"/>
          <p14:tracePt t="30723" x="5397500" y="6064250"/>
          <p14:tracePt t="30723" x="5378450" y="6070600"/>
          <p14:tracePt t="30739" x="5353050" y="6070600"/>
          <p14:tracePt t="30739" x="5334000" y="6076950"/>
          <p14:tracePt t="30739" x="5308600" y="6076950"/>
          <p14:tracePt t="30759" x="5276850" y="6076950"/>
          <p14:tracePt t="30771" x="5251450" y="6076950"/>
          <p14:tracePt t="30771" x="5194300" y="6070600"/>
          <p14:tracePt t="30790" x="5162550" y="6057900"/>
          <p14:tracePt t="30790" x="5130800" y="6051550"/>
          <p14:tracePt t="30806" x="5105400" y="6038850"/>
          <p14:tracePt t="30806" x="5073650" y="6026150"/>
          <p14:tracePt t="30806" x="5048250" y="6013450"/>
          <p14:tracePt t="30826" x="5022850" y="5994400"/>
          <p14:tracePt t="30838" x="5003800" y="5975350"/>
          <p14:tracePt t="30838" x="4978400" y="5956300"/>
          <p14:tracePt t="30838" x="4965700" y="5937250"/>
          <p14:tracePt t="30859" x="4953000" y="5918200"/>
          <p14:tracePt t="30859" x="4940300" y="5899150"/>
          <p14:tracePt t="30873" x="4940300" y="5880100"/>
          <p14:tracePt t="30873" x="4940300" y="5861050"/>
          <p14:tracePt t="30890" x="4946650" y="5842000"/>
          <p14:tracePt t="30890" x="4959350" y="5822950"/>
          <p14:tracePt t="30907" x="4972050" y="5803900"/>
          <p14:tracePt t="30907" x="5022850" y="5772150"/>
          <p14:tracePt t="30924" x="5048250" y="5759450"/>
          <p14:tracePt t="30924" x="5080000" y="5746750"/>
          <p14:tracePt t="30940" x="5118100" y="5727700"/>
          <p14:tracePt t="30940" x="5156200" y="5715000"/>
          <p14:tracePt t="30957" x="5200650" y="5702300"/>
          <p14:tracePt t="30957" x="5245100" y="5689600"/>
          <p14:tracePt t="30974" x="5289550" y="5676900"/>
          <p14:tracePt t="30974" x="5384800" y="5657850"/>
          <p14:tracePt t="30991" x="5435600" y="5651500"/>
          <p14:tracePt t="30991" x="5486400" y="5645150"/>
          <p14:tracePt t="31007" x="5530850" y="5638800"/>
          <p14:tracePt t="31007" x="5575300" y="5632450"/>
          <p14:tracePt t="31024" x="5619750" y="5632450"/>
          <p14:tracePt t="31024" x="5664200" y="5632450"/>
          <p14:tracePt t="31024" x="5708650" y="5638800"/>
          <p14:tracePt t="31043" x="5746750" y="5645150"/>
          <p14:tracePt t="31055" x="5784850" y="5651500"/>
          <p14:tracePt t="31055" x="5848350" y="5670550"/>
          <p14:tracePt t="31074" x="5880100" y="5689600"/>
          <p14:tracePt t="31074" x="5911850" y="5702300"/>
          <p14:tracePt t="31091" x="5937250" y="5721350"/>
          <p14:tracePt t="31091" x="5956300" y="5740400"/>
          <p14:tracePt t="31091" x="5975350" y="5759450"/>
          <p14:tracePt t="31110" x="5994400" y="5778500"/>
          <p14:tracePt t="31123" x="6007100" y="5803900"/>
          <p14:tracePt t="31123" x="6019800" y="5842000"/>
          <p14:tracePt t="31143" x="6019800" y="5861050"/>
          <p14:tracePt t="31143" x="6019800" y="5880100"/>
          <p14:tracePt t="31158" x="6013450" y="5899150"/>
          <p14:tracePt t="31158" x="6007100" y="5911850"/>
          <p14:tracePt t="31174" x="6000750" y="5930900"/>
          <p14:tracePt t="31174" x="5988050" y="5943600"/>
          <p14:tracePt t="31191" x="5975350" y="5962650"/>
          <p14:tracePt t="31191" x="5962650" y="5975350"/>
          <p14:tracePt t="31191" x="5943600" y="5988050"/>
          <p14:tracePt t="31210" x="5930900" y="6000750"/>
          <p14:tracePt t="31210" x="5911850" y="6013450"/>
          <p14:tracePt t="31225" x="5892800" y="6019800"/>
          <p14:tracePt t="31225" x="5867400" y="6032500"/>
          <p14:tracePt t="31241" x="5842000" y="6038850"/>
          <p14:tracePt t="31241" x="5816600" y="6051550"/>
          <p14:tracePt t="31258" x="5791200" y="6057900"/>
          <p14:tracePt t="31258" x="5759450" y="6064250"/>
          <p14:tracePt t="31275" x="5727700" y="6070600"/>
          <p14:tracePt t="31275" x="5657850" y="6083300"/>
          <p14:tracePt t="31291" x="5619750" y="6089650"/>
          <p14:tracePt t="31291" x="5581650" y="6096000"/>
          <p14:tracePt t="31308" x="5549900" y="6096000"/>
          <p14:tracePt t="31308" x="5511800" y="6102350"/>
          <p14:tracePt t="31325" x="5480050" y="6102350"/>
          <p14:tracePt t="31325" x="5422900" y="6108700"/>
          <p14:tracePt t="31343" x="5397500" y="6108700"/>
          <p14:tracePt t="31343" x="5372100" y="6108700"/>
          <p14:tracePt t="31359" x="5346700" y="6108700"/>
          <p14:tracePt t="31359" x="5327650" y="6108700"/>
          <p14:tracePt t="31375" x="5308600" y="6102350"/>
          <p14:tracePt t="31375" x="5295900" y="6102350"/>
          <p14:tracePt t="31392" x="5283200" y="6102350"/>
          <p14:tracePt t="31392" x="5270500" y="6096000"/>
          <p14:tracePt t="31392" x="5264150" y="6096000"/>
          <p14:tracePt t="31411" x="5257800" y="6096000"/>
          <p14:tracePt t="31423" x="5251450" y="6089650"/>
          <p14:tracePt t="31441" x="5257800" y="6083300"/>
          <p14:tracePt t="31457" x="5270500" y="6076950"/>
          <p14:tracePt t="31457" x="5276850" y="6076950"/>
          <p14:tracePt t="31475" x="5283200" y="6070600"/>
          <p14:tracePt t="31475" x="5289550" y="6070600"/>
          <p14:tracePt t="31475" x="5289550" y="6064250"/>
          <p14:tracePt t="31495" x="5295900" y="6064250"/>
          <p14:tracePt t="31507" x="5302250" y="6064250"/>
          <p14:tracePt t="31507" x="5308600" y="6064250"/>
          <p14:tracePt t="31526" x="5314950" y="6057900"/>
          <p14:tracePt t="31541" x="5321300" y="6057900"/>
          <p14:tracePt t="31557" x="5334000" y="6057900"/>
          <p14:tracePt t="31574" x="5340350" y="6051550"/>
          <p14:tracePt t="31591" x="5346700" y="6051550"/>
          <p14:tracePt t="31607" x="5353050" y="6051550"/>
          <p14:tracePt t="31624" x="5359400" y="6045200"/>
          <p14:tracePt t="31642" x="5365750" y="6045200"/>
          <p14:tracePt t="31673" x="5372100" y="6038850"/>
          <p14:tracePt t="31689" x="5372100" y="6032500"/>
          <p14:tracePt t="31702" x="5378450" y="6026150"/>
          <p14:tracePt t="31711" x="5384800" y="6026150"/>
          <p14:tracePt t="31711" x="5391150" y="6019800"/>
          <p14:tracePt t="31728" x="5391150" y="6013450"/>
          <p14:tracePt t="31728" x="5403850" y="6007100"/>
          <p14:tracePt t="31743" x="5410200" y="6007100"/>
          <p14:tracePt t="31743" x="5416550" y="6000750"/>
          <p14:tracePt t="31760" x="5422900" y="6000750"/>
          <p14:tracePt t="31760" x="5435600" y="5994400"/>
          <p14:tracePt t="31760" x="5441950" y="5994400"/>
          <p14:tracePt t="31780" x="5454650" y="5988050"/>
          <p14:tracePt t="31791" x="5461000" y="5988050"/>
          <p14:tracePt t="31791" x="5486400" y="5981700"/>
          <p14:tracePt t="31810" x="5492750" y="5981700"/>
          <p14:tracePt t="31810" x="5505450" y="5981700"/>
          <p14:tracePt t="31827" x="5518150" y="5975350"/>
          <p14:tracePt t="31827" x="5524500" y="5975350"/>
          <p14:tracePt t="31827" x="5537200" y="5975350"/>
          <p14:tracePt t="31846" x="5543550" y="5975350"/>
          <p14:tracePt t="31858" x="5556250" y="5975350"/>
          <p14:tracePt t="31858" x="5562600" y="5975350"/>
          <p14:tracePt t="31858" x="5568950" y="5969000"/>
          <p14:tracePt t="31858" x="5575300" y="5969000"/>
          <p14:tracePt t="31882" x="5581650" y="5969000"/>
          <p14:tracePt t="31892" x="5588000" y="5969000"/>
          <p14:tracePt t="31908" x="5575300" y="5969000"/>
          <p14:tracePt t="31937" x="5575300" y="5975350"/>
          <p14:tracePt t="31942" x="5562600" y="5975350"/>
          <p14:tracePt t="31942" x="5556250" y="5975350"/>
          <p14:tracePt t="31961" x="5549900" y="5975350"/>
          <p14:tracePt t="31961" x="5537200" y="5981700"/>
          <p14:tracePt t="31978" x="5530850" y="5981700"/>
          <p14:tracePt t="31978" x="5518150" y="5981700"/>
          <p14:tracePt t="31994" x="5511800" y="5988050"/>
          <p14:tracePt t="31994" x="5486400" y="5988050"/>
          <p14:tracePt t="32011" x="5473700" y="5988050"/>
          <p14:tracePt t="32011" x="5461000" y="5988050"/>
          <p14:tracePt t="32028" x="5448300" y="5988050"/>
          <p14:tracePt t="32028" x="5435600" y="5988050"/>
          <p14:tracePt t="32044" x="5416550" y="5981700"/>
          <p14:tracePt t="32044" x="5403850" y="5981700"/>
          <p14:tracePt t="32044" x="5384800" y="5975350"/>
          <p14:tracePt t="32064" x="5365750" y="5969000"/>
          <p14:tracePt t="32076" x="5346700" y="5962650"/>
          <p14:tracePt t="32076" x="5308600" y="5956300"/>
          <p14:tracePt t="32094" x="5289550" y="5949950"/>
          <p14:tracePt t="32094" x="5270500" y="5943600"/>
          <p14:tracePt t="32111" x="5257800" y="5937250"/>
          <p14:tracePt t="32111" x="5245100" y="5924550"/>
          <p14:tracePt t="32111" x="5232400" y="5924550"/>
          <p14:tracePt t="32131" x="5219700" y="5911850"/>
          <p14:tracePt t="32143" x="5213350" y="5905500"/>
          <p14:tracePt t="32143" x="5207000" y="5892800"/>
          <p14:tracePt t="32143" x="5200650" y="5886450"/>
          <p14:tracePt t="32164" x="5194300" y="5873750"/>
          <p14:tracePt t="32164" x="5194300" y="5867400"/>
          <p14:tracePt t="32179" x="5187950" y="5861050"/>
          <p14:tracePt t="32179" x="5187950" y="5848350"/>
          <p14:tracePt t="32195" x="5187950" y="5842000"/>
          <p14:tracePt t="32195" x="5187950" y="5835650"/>
          <p14:tracePt t="32211" x="5181600" y="5829300"/>
          <p14:tracePt t="32226" x="5181600" y="5822950"/>
          <p14:tracePt t="32243" x="5181600" y="5816600"/>
          <p14:tracePt t="32260" x="5181600" y="5810250"/>
          <p14:tracePt t="32277" x="5181600" y="5803900"/>
          <p14:tracePt t="32293" x="5175250" y="5797550"/>
          <p14:tracePt t="32293" x="5175250" y="5791200"/>
          <p14:tracePt t="32313" x="5168900" y="5784850"/>
          <p14:tracePt t="32327" x="5168900" y="5778500"/>
          <p14:tracePt t="32327" x="5168900" y="5772150"/>
          <p14:tracePt t="32345" x="5162550" y="5765800"/>
          <p14:tracePt t="32361" x="5156200" y="5759450"/>
          <p14:tracePt t="32377" x="5149850" y="5759450"/>
          <p14:tracePt t="32394" x="5143500" y="5759450"/>
          <p14:tracePt t="32410" x="5137150" y="5759450"/>
          <p14:tracePt t="32428" x="5130800" y="5759450"/>
          <p14:tracePt t="32444" x="5124450" y="5759450"/>
          <p14:tracePt t="32470" x="5130800" y="5759450"/>
          <p14:tracePt t="32529" x="5137150" y="5759450"/>
          <p14:tracePt t="32550" x="5143500" y="5753100"/>
          <p14:tracePt t="32566" x="5149850" y="5753100"/>
          <p14:tracePt t="32582" x="5156200" y="5746750"/>
          <p14:tracePt t="32598" x="5162550" y="5746750"/>
          <p14:tracePt t="32618" x="5156200" y="5746750"/>
          <p14:tracePt t="32670" x="5156200" y="5740400"/>
          <p14:tracePt t="32722" x="5162550" y="5740400"/>
          <p14:tracePt t="32738" x="5168900" y="5734050"/>
          <p14:tracePt t="32754" x="5175250" y="5734050"/>
          <p14:tracePt t="32770" x="5181600" y="5727700"/>
          <p14:tracePt t="32782" x="5194300" y="5727700"/>
          <p14:tracePt t="32798" x="5200650" y="5727700"/>
          <p14:tracePt t="32814" x="5207000" y="5727700"/>
          <p14:tracePt t="32830" x="5213350" y="5727700"/>
          <p14:tracePt t="32842" x="5219700" y="5734050"/>
          <p14:tracePt t="32858" x="5226050" y="5734050"/>
          <p14:tracePt t="32874" x="5226050" y="5740400"/>
          <p14:tracePt t="32902" x="5232400" y="5746750"/>
          <p14:tracePt t="32962" x="5232400" y="5753100"/>
          <p14:tracePt t="33002" x="5226050" y="5753100"/>
          <p14:tracePt t="33030" x="5219700" y="5759450"/>
          <p14:tracePt t="33046" x="5213350" y="5765800"/>
          <p14:tracePt t="33061" x="5207000" y="5765800"/>
          <p14:tracePt t="33078" x="5194300" y="5772150"/>
          <p14:tracePt t="33090" x="5187950" y="5778500"/>
          <p14:tracePt t="33106" x="5181600" y="5784850"/>
          <p14:tracePt t="33122" x="5187950" y="5778500"/>
          <p14:tracePt t="33182" x="5194300" y="5772150"/>
          <p14:tracePt t="33198" x="5207000" y="5772150"/>
          <p14:tracePt t="33210" x="5213350" y="5765800"/>
          <p14:tracePt t="33226" x="5207000" y="5772150"/>
          <p14:tracePt t="33311" x="5200650" y="5772150"/>
          <p14:tracePt t="33330" x="5194300" y="5778500"/>
          <p14:tracePt t="33354" x="5187950" y="5778500"/>
          <p14:tracePt t="33370" x="5175250" y="5778500"/>
          <p14:tracePt t="33382" x="5168900" y="5778500"/>
          <p14:tracePt t="33398" x="5162550" y="5784850"/>
          <p14:tracePt t="33406" x="5156200" y="5784850"/>
          <p14:tracePt t="33414" x="5149850" y="5784850"/>
          <p14:tracePt t="33414" x="5143500" y="5791200"/>
          <p14:tracePt t="33432" x="5137150" y="5791200"/>
          <p14:tracePt t="33432" x="5130800" y="5791200"/>
          <p14:tracePt t="33432" x="5124450" y="5797550"/>
          <p14:tracePt t="33451" x="5118100" y="5797550"/>
          <p14:tracePt t="33464" x="5111750" y="5797550"/>
          <p14:tracePt t="33464" x="5099050" y="5803900"/>
          <p14:tracePt t="33483" x="5092700" y="5803900"/>
          <p14:tracePt t="33483" x="5086350" y="5810250"/>
          <p14:tracePt t="33499" x="5080000" y="5810250"/>
          <p14:tracePt t="33514" x="5073650" y="5810250"/>
          <p14:tracePt t="33531" x="5067300" y="5810250"/>
          <p14:tracePt t="33548" x="5067300" y="5803900"/>
          <p14:tracePt t="33578" x="5073650" y="5803900"/>
          <p14:tracePt t="33602" x="5080000" y="5803900"/>
          <p14:tracePt t="33630" x="5067300" y="5803900"/>
          <p14:tracePt t="33671" x="5060950" y="5803900"/>
          <p14:tracePt t="33682" x="5054600" y="5810250"/>
          <p14:tracePt t="33690" x="5048250" y="5810250"/>
          <p14:tracePt t="33698" x="5041900" y="5810250"/>
          <p14:tracePt t="33698" x="5035550" y="5810250"/>
          <p14:tracePt t="33716" x="5029200" y="5810250"/>
          <p14:tracePt t="33716" x="5022850" y="5810250"/>
          <p14:tracePt t="33734" x="5016500" y="5810250"/>
          <p14:tracePt t="33734" x="5010150" y="5803900"/>
          <p14:tracePt t="33751" x="5003800" y="5797550"/>
          <p14:tracePt t="33751" x="4997450" y="5797550"/>
          <p14:tracePt t="33767" x="4991100" y="5791200"/>
          <p14:tracePt t="33767" x="4991100" y="5784850"/>
          <p14:tracePt t="33783" x="4984750" y="5778500"/>
          <p14:tracePt t="33783" x="4978400" y="5772150"/>
          <p14:tracePt t="33783" x="4978400" y="5765800"/>
          <p14:tracePt t="33803" x="4972050" y="5759450"/>
          <p14:tracePt t="33815" x="4965700" y="5753100"/>
          <p14:tracePt t="33832" x="4972050" y="5740400"/>
          <p14:tracePt t="33849" x="4978400" y="5734050"/>
          <p14:tracePt t="33865" x="4984750" y="5727700"/>
          <p14:tracePt t="33865" x="4991100" y="5727700"/>
          <p14:tracePt t="33884" x="4997450" y="5721350"/>
          <p14:tracePt t="33884" x="5003800" y="5721350"/>
          <p14:tracePt t="33884" x="5016500" y="5715000"/>
          <p14:tracePt t="33903" x="5022850" y="5715000"/>
          <p14:tracePt t="33915" x="5029200" y="5708650"/>
          <p14:tracePt t="33915" x="5054600" y="5708650"/>
          <p14:tracePt t="33934" x="5060950" y="5702300"/>
          <p14:tracePt t="33934" x="5073650" y="5702300"/>
          <p14:tracePt t="33951" x="5080000" y="5702300"/>
          <p14:tracePt t="33951" x="5092700" y="5702300"/>
          <p14:tracePt t="33968" x="5099050" y="5702300"/>
          <p14:tracePt t="33968" x="5111750" y="5708650"/>
          <p14:tracePt t="33984" x="5118100" y="5708650"/>
          <p14:tracePt t="33999" x="5124450" y="5708650"/>
          <p14:tracePt t="34016" x="5124450" y="5715000"/>
          <p14:tracePt t="34033" x="5118100" y="5721350"/>
          <p14:tracePt t="34051" x="5111750" y="5721350"/>
          <p14:tracePt t="34066" x="5105400" y="5721350"/>
          <p14:tracePt t="34083" x="5111750" y="5721350"/>
          <p14:tracePt t="34158" x="5118100" y="5715000"/>
          <p14:tracePt t="34210" x="5118100" y="5721350"/>
          <p14:tracePt t="34270" x="5111750" y="5721350"/>
          <p14:tracePt t="34314" x="5105400" y="5721350"/>
          <p14:tracePt t="34350" x="5105400" y="5727700"/>
          <p14:tracePt t="34410" x="5099050" y="5727700"/>
          <p14:tracePt t="34450" x="5092700" y="5727700"/>
          <p14:tracePt t="34462" x="5086350" y="5727700"/>
          <p14:tracePt t="34479" x="5080000" y="5734050"/>
          <p14:tracePt t="34487" x="5073650" y="5734050"/>
          <p14:tracePt t="34487" x="5067300" y="5734050"/>
          <p14:tracePt t="34503" x="5060950" y="5740400"/>
          <p14:tracePt t="34519" x="5054600" y="5740400"/>
          <p14:tracePt t="34519" x="5048250" y="5740400"/>
          <p14:tracePt t="34536" x="5041900" y="5740400"/>
          <p14:tracePt t="34536" x="5035550" y="5746750"/>
          <p14:tracePt t="34536" x="5029200" y="5746750"/>
          <p14:tracePt t="34555" x="5022850" y="5746750"/>
          <p14:tracePt t="34579" x="5016500" y="5746750"/>
          <p14:tracePt t="34598" x="5010150" y="5746750"/>
          <p14:tracePt t="34642" x="5003800" y="5753100"/>
          <p14:tracePt t="34666" x="4997450" y="5753100"/>
          <p14:tracePt t="34682" x="4991100" y="5753100"/>
          <p14:tracePt t="34698" x="4984750" y="5759450"/>
          <p14:tracePt t="34710" x="4984750" y="5753100"/>
          <p14:tracePt t="34794" x="4991100" y="5746750"/>
          <p14:tracePt t="34811" x="4997450" y="5746750"/>
          <p14:tracePt t="34823" x="5003800" y="5740400"/>
          <p14:tracePt t="34838" x="5010150" y="5740400"/>
          <p14:tracePt t="34854" x="5016500" y="5740400"/>
          <p14:tracePt t="34879" x="5010150" y="5740400"/>
          <p14:tracePt t="34922" x="5003800" y="5746750"/>
          <p14:tracePt t="34939" x="4997450" y="5746750"/>
          <p14:tracePt t="34951" x="4991100" y="5746750"/>
          <p14:tracePt t="34966" x="4984750" y="5746750"/>
          <p14:tracePt t="34982" x="4978400" y="5753100"/>
          <p14:tracePt t="34998" x="4965700" y="5753100"/>
          <p14:tracePt t="35010" x="4959350" y="5753100"/>
          <p14:tracePt t="35026" x="4953000" y="5753100"/>
          <p14:tracePt t="35042" x="4946650" y="5746750"/>
          <p14:tracePt t="35058" x="4940300" y="5740400"/>
          <p14:tracePt t="35071" x="4940300" y="5734050"/>
          <p14:tracePt t="35087" x="4933950" y="5721350"/>
          <p14:tracePt t="35103" x="4940300" y="5721350"/>
          <p14:tracePt t="35120" x="4940300" y="5715000"/>
          <p14:tracePt t="35136" x="4953000" y="5715000"/>
          <p14:tracePt t="35136" x="4959350" y="5715000"/>
          <p14:tracePt t="35155" x="4965700" y="5715000"/>
          <p14:tracePt t="35155" x="4978400" y="5715000"/>
          <p14:tracePt t="35173" x="4984750" y="5715000"/>
          <p14:tracePt t="35173" x="4997450" y="5715000"/>
          <p14:tracePt t="35188" x="5010150" y="5721350"/>
          <p14:tracePt t="35188" x="5022850" y="5721350"/>
          <p14:tracePt t="35188" x="5029200" y="5721350"/>
          <p14:tracePt t="35207" x="5041900" y="5727700"/>
          <p14:tracePt t="35220" x="5054600" y="5727700"/>
          <p14:tracePt t="35220" x="5073650" y="5727700"/>
          <p14:tracePt t="35239" x="5080000" y="5727700"/>
          <p14:tracePt t="35239" x="5086350" y="5727700"/>
          <p14:tracePt t="35256" x="5092700" y="5727700"/>
          <p14:tracePt t="35270" x="5099050" y="5727700"/>
          <p14:tracePt t="35287" x="5105400" y="5727700"/>
          <p14:tracePt t="35304" x="5099050" y="5721350"/>
          <p14:tracePt t="35320" x="5092700" y="5721350"/>
          <p14:tracePt t="35337" x="5080000" y="5721350"/>
          <p14:tracePt t="35337" x="5067300" y="5721350"/>
          <p14:tracePt t="35356" x="5048250" y="5721350"/>
          <p14:tracePt t="35356" x="5003800" y="5721350"/>
          <p14:tracePt t="35373" x="4965700" y="5721350"/>
          <p14:tracePt t="35373" x="4921250" y="5715000"/>
          <p14:tracePt t="35389" x="4870450" y="5708650"/>
          <p14:tracePt t="35389" x="4806950" y="5708650"/>
          <p14:tracePt t="35406" x="4730750" y="5702300"/>
          <p14:tracePt t="35406" x="4552950" y="5689600"/>
          <p14:tracePt t="35423" x="4457700" y="5689600"/>
          <p14:tracePt t="35423" x="4349750" y="5689600"/>
          <p14:tracePt t="35440" x="4241800" y="5683250"/>
          <p14:tracePt t="35440" x="4127500" y="5683250"/>
          <p14:tracePt t="35457" x="4006850" y="5676900"/>
          <p14:tracePt t="35457" x="3886200" y="5670550"/>
          <p14:tracePt t="35473" x="3759200" y="5664200"/>
          <p14:tracePt t="35473" x="3632200" y="5651500"/>
          <p14:tracePt t="35473" x="3498850" y="5638800"/>
          <p14:tracePt t="35492" x="3365500" y="5626100"/>
          <p14:tracePt t="35504" x="3232150" y="5613400"/>
          <p14:tracePt t="35504" x="2971800" y="5588000"/>
          <p14:tracePt t="35524" x="2851150" y="5575300"/>
          <p14:tracePt t="35524" x="2736850" y="5562600"/>
          <p14:tracePt t="35540" x="2622550" y="5556250"/>
          <p14:tracePt t="35540" x="2520950" y="5543550"/>
          <p14:tracePt t="35556" x="2419350" y="5530850"/>
          <p14:tracePt t="35556" x="2330450" y="5518150"/>
          <p14:tracePt t="35556" x="2241550" y="5511800"/>
          <p14:tracePt t="35575" x="2159000" y="5499100"/>
          <p14:tracePt t="35588" x="2076450" y="5492750"/>
          <p14:tracePt t="35588" x="1943100" y="5486400"/>
          <p14:tracePt t="35606" x="1879600" y="5480050"/>
          <p14:tracePt t="35606" x="1835150" y="5486400"/>
          <p14:tracePt t="35624" x="1790700" y="5486400"/>
          <p14:tracePt t="35624" x="1758950" y="5492750"/>
          <p14:tracePt t="35640" x="1733550" y="5499100"/>
          <p14:tracePt t="35640" x="1714500" y="5505450"/>
          <p14:tracePt t="35640" x="1695450" y="5505450"/>
          <p14:tracePt t="35659" x="1676400" y="5511800"/>
          <p14:tracePt t="35659" x="1657350" y="5511800"/>
          <p14:tracePt t="35673" x="1638300" y="5511800"/>
          <p14:tracePt t="35673" x="1612900" y="5511800"/>
          <p14:tracePt t="35690" x="1587500" y="5511800"/>
          <p14:tracePt t="35690" x="1555750" y="5511800"/>
          <p14:tracePt t="35707" x="1524000" y="5505450"/>
          <p14:tracePt t="35707" x="1441450" y="5499100"/>
          <p14:tracePt t="35724" x="1397000" y="5492750"/>
          <p14:tracePt t="35724" x="1352550" y="5480050"/>
          <p14:tracePt t="35740" x="1295400" y="5473700"/>
          <p14:tracePt t="35740" x="1244600" y="5461000"/>
          <p14:tracePt t="35757" x="1193800" y="5441950"/>
          <p14:tracePt t="35757" x="1136650" y="5429250"/>
          <p14:tracePt t="35774" x="1079500" y="5410200"/>
          <p14:tracePt t="35774" x="971550" y="5378450"/>
          <p14:tracePt t="35791" x="927100" y="5353050"/>
          <p14:tracePt t="35791" x="882650" y="5334000"/>
          <p14:tracePt t="35808" x="844550" y="5308600"/>
          <p14:tracePt t="35808" x="812800" y="5283200"/>
          <p14:tracePt t="35824" x="787400" y="5257800"/>
          <p14:tracePt t="35824" x="768350" y="5226050"/>
          <p14:tracePt t="35841" x="762000" y="5194300"/>
          <p14:tracePt t="35841" x="762000" y="5156200"/>
          <p14:tracePt t="35841" x="768350" y="5118100"/>
          <p14:tracePt t="35859" x="787400" y="5080000"/>
          <p14:tracePt t="35872" x="812800" y="5041900"/>
          <p14:tracePt t="35872" x="889000" y="4959350"/>
          <p14:tracePt t="35891" x="939800" y="4921250"/>
          <p14:tracePt t="35891" x="996950" y="4889500"/>
          <p14:tracePt t="35907" x="1054100" y="4864100"/>
          <p14:tracePt t="35907" x="1117600" y="4851400"/>
          <p14:tracePt t="35924" x="1187450" y="4851400"/>
          <p14:tracePt t="35924" x="1257300" y="4857750"/>
          <p14:tracePt t="35924" x="1327150" y="4876800"/>
          <p14:tracePt t="35943" x="1390650" y="4908550"/>
          <p14:tracePt t="35956" x="1460500" y="4953000"/>
          <p14:tracePt t="35956" x="1568450" y="5054600"/>
          <p14:tracePt t="35974" x="1606550" y="5111750"/>
          <p14:tracePt t="35974" x="1638300" y="5162550"/>
          <p14:tracePt t="35991" x="1657350" y="5213350"/>
          <p14:tracePt t="35991" x="1663700" y="5257800"/>
          <p14:tracePt t="36008" x="1657350" y="5302250"/>
          <p14:tracePt t="36008" x="1619250" y="5378450"/>
          <p14:tracePt t="36025" x="1587500" y="5410200"/>
          <p14:tracePt t="36025" x="1549400" y="5435600"/>
          <p14:tracePt t="36041" x="1511300" y="5461000"/>
          <p14:tracePt t="36041" x="1473200" y="5486400"/>
          <p14:tracePt t="36058" x="1428750" y="5505450"/>
          <p14:tracePt t="36058" x="1377950" y="5524500"/>
          <p14:tracePt t="36075" x="1333500" y="5543550"/>
          <p14:tracePt t="36075" x="1244600" y="5568950"/>
          <p14:tracePt t="36092" x="1206500" y="5581650"/>
          <p14:tracePt t="36092" x="1168400" y="5594350"/>
          <p14:tracePt t="36108" x="1136650" y="5600700"/>
          <p14:tracePt t="36108" x="1117600" y="5607050"/>
          <p14:tracePt t="36125" x="1098550" y="5607050"/>
          <p14:tracePt t="36125" x="1085850" y="5607050"/>
          <p14:tracePt t="36125" x="1073150" y="5607050"/>
          <p14:tracePt t="36145" x="1073150" y="5600700"/>
          <p14:tracePt t="36159" x="1079500" y="5594350"/>
          <p14:tracePt t="36159" x="1092200" y="5594350"/>
          <p14:tracePt t="36176" x="1104900" y="5588000"/>
          <p14:tracePt t="36176" x="1117600" y="5588000"/>
          <p14:tracePt t="36192" x="1130300" y="5588000"/>
          <p14:tracePt t="36192" x="1149350" y="5588000"/>
          <p14:tracePt t="36192" x="1168400" y="5588000"/>
          <p14:tracePt t="36211" x="1187450" y="5594350"/>
          <p14:tracePt t="36223" x="1206500" y="5600700"/>
          <p14:tracePt t="36223" x="1225550" y="5607050"/>
          <p14:tracePt t="36223" x="1244600" y="5613400"/>
          <p14:tracePt t="36244" x="1257300" y="5619750"/>
          <p14:tracePt t="36244" x="1270000" y="5626100"/>
          <p14:tracePt t="36260" x="1282700" y="5638800"/>
          <p14:tracePt t="36260" x="1289050" y="5645150"/>
          <p14:tracePt t="36276" x="1301750" y="5657850"/>
          <p14:tracePt t="36276" x="1308100" y="5664200"/>
          <p14:tracePt t="36292" x="1314450" y="5676900"/>
          <p14:tracePt t="36292" x="1314450" y="5689600"/>
          <p14:tracePt t="36309" x="1320800" y="5708650"/>
          <p14:tracePt t="36309" x="1333500" y="5746750"/>
          <p14:tracePt t="36327" x="1339850" y="5765800"/>
          <p14:tracePt t="36327" x="1346200" y="5791200"/>
          <p14:tracePt t="36343" x="1352550" y="5816600"/>
          <p14:tracePt t="36343" x="1358900" y="5842000"/>
          <p14:tracePt t="36359" x="1365250" y="5867400"/>
          <p14:tracePt t="36359" x="1371600" y="5892800"/>
          <p14:tracePt t="36376" x="1371600" y="5918200"/>
          <p14:tracePt t="36376" x="1358900" y="5962650"/>
          <p14:tracePt t="36393" x="1339850" y="5975350"/>
          <p14:tracePt t="36393" x="1320800" y="5994400"/>
          <p14:tracePt t="36409" x="1295400" y="6007100"/>
          <p14:tracePt t="36409" x="1270000" y="6026150"/>
          <p14:tracePt t="36426" x="1238250" y="6038850"/>
          <p14:tracePt t="36426" x="1162050" y="6064250"/>
          <p14:tracePt t="36444" x="1123950" y="6070600"/>
          <p14:tracePt t="36444" x="1085850" y="6083300"/>
          <p14:tracePt t="36460" x="1047750" y="6089650"/>
          <p14:tracePt t="36460" x="1009650" y="6096000"/>
          <p14:tracePt t="36476" x="965200" y="6096000"/>
          <p14:tracePt t="36476" x="933450" y="6096000"/>
          <p14:tracePt t="36493" x="895350" y="6089650"/>
          <p14:tracePt t="36493" x="863600" y="6076950"/>
          <p14:tracePt t="36493" x="831850" y="6064250"/>
          <p14:tracePt t="36512" x="806450" y="6045200"/>
          <p14:tracePt t="36512" x="781050" y="6019800"/>
          <p14:tracePt t="36527" x="762000" y="5994400"/>
          <p14:tracePt t="36527" x="749300" y="5962650"/>
          <p14:tracePt t="36544" x="742950" y="5930900"/>
          <p14:tracePt t="36544" x="742950" y="5899150"/>
          <p14:tracePt t="36560" x="749300" y="5867400"/>
          <p14:tracePt t="36560" x="762000" y="5835650"/>
          <p14:tracePt t="36576" x="781050" y="5803900"/>
          <p14:tracePt t="36576" x="800100" y="5772150"/>
          <p14:tracePt t="36576" x="831850" y="5740400"/>
          <p14:tracePt t="36595" x="863600" y="5715000"/>
          <p14:tracePt t="36608" x="901700" y="5689600"/>
          <p14:tracePt t="36608" x="990600" y="5651500"/>
          <p14:tracePt t="36627" x="1041400" y="5638800"/>
          <p14:tracePt t="36627" x="1098550" y="5632450"/>
          <p14:tracePt t="36644" x="1155700" y="5632450"/>
          <p14:tracePt t="36644" x="1219200" y="5645150"/>
          <p14:tracePt t="36660" x="1276350" y="5651500"/>
          <p14:tracePt t="36660" x="1333500" y="5670550"/>
          <p14:tracePt t="36660" x="1390650" y="5689600"/>
          <p14:tracePt t="36680" x="1441450" y="5708650"/>
          <p14:tracePt t="36680" x="1485900" y="5734050"/>
          <p14:tracePt t="36694" x="1524000" y="5753100"/>
          <p14:tracePt t="36694" x="1555750" y="5778500"/>
          <p14:tracePt t="36711" x="1574800" y="5803900"/>
          <p14:tracePt t="36711" x="1587500" y="5829300"/>
          <p14:tracePt t="36727" x="1593850" y="5854700"/>
          <p14:tracePt t="36727" x="1593850" y="5905500"/>
          <p14:tracePt t="36744" x="1587500" y="5930900"/>
          <p14:tracePt t="36744" x="1587500" y="5956300"/>
          <p14:tracePt t="36760" x="1581150" y="5975350"/>
          <p14:tracePt t="36760" x="1574800" y="5994400"/>
          <p14:tracePt t="36778" x="1568450" y="6013450"/>
          <p14:tracePt t="36778" x="1562100" y="6026150"/>
          <p14:tracePt t="36794" x="1555750" y="6038850"/>
          <p14:tracePt t="36794" x="1549400" y="6051550"/>
          <p14:tracePt t="36812" x="1555750" y="6051550"/>
          <p14:tracePt t="36843" x="1568450" y="6045200"/>
          <p14:tracePt t="36851" x="1581150" y="6038850"/>
          <p14:tracePt t="36859" x="1593850" y="6032500"/>
          <p14:tracePt t="36859" x="1612900" y="6026150"/>
          <p14:tracePt t="36859" x="1638300" y="6013450"/>
          <p14:tracePt t="36880" x="1670050" y="6013450"/>
          <p14:tracePt t="36892" x="1714500" y="6007100"/>
          <p14:tracePt t="36892" x="1809750" y="6007100"/>
          <p14:tracePt t="36912" x="1873250" y="6013450"/>
          <p14:tracePt t="36912" x="1936750" y="6013450"/>
          <p14:tracePt t="36928" x="2006600" y="6019800"/>
          <p14:tracePt t="36928" x="2082800" y="6026150"/>
          <p14:tracePt t="36928" x="2159000" y="6026150"/>
          <p14:tracePt t="36947" x="2241550" y="6032500"/>
          <p14:tracePt t="36959" x="2324100" y="6038850"/>
          <p14:tracePt t="36959" x="2413000" y="6038850"/>
          <p14:tracePt t="36959" x="2501900" y="6045200"/>
          <p14:tracePt t="36959" x="2597150" y="6045200"/>
          <p14:tracePt t="36983" x="2698750" y="6051550"/>
          <p14:tracePt t="36993" x="2800350" y="6057900"/>
          <p14:tracePt t="36993" x="2908300" y="6064250"/>
          <p14:tracePt t="37011" x="3009900" y="6070600"/>
          <p14:tracePt t="37011" x="3111500" y="6076950"/>
          <p14:tracePt t="37029" x="3213100" y="6083300"/>
          <p14:tracePt t="37029" x="3403600" y="6083300"/>
          <p14:tracePt t="37045" x="3492500" y="6083300"/>
          <p14:tracePt t="37045" x="3575050" y="6076950"/>
          <p14:tracePt t="37062" x="3657600" y="6070600"/>
          <p14:tracePt t="37062" x="3740150" y="6064250"/>
          <p14:tracePt t="37079" x="3816350" y="6057900"/>
          <p14:tracePt t="37079" x="3886200" y="6051550"/>
          <p14:tracePt t="37095" x="3962400" y="6045200"/>
          <p14:tracePt t="37095" x="4095750" y="6026150"/>
          <p14:tracePt t="37112" x="4159250" y="6019800"/>
          <p14:tracePt t="37112" x="4216400" y="6013450"/>
          <p14:tracePt t="37129" x="4273550" y="6007100"/>
          <p14:tracePt t="37129" x="4324350" y="6000750"/>
          <p14:tracePt t="37145" x="4368800" y="5994400"/>
          <p14:tracePt t="37145" x="4406900" y="5988050"/>
          <p14:tracePt t="37145" x="4445000" y="5981700"/>
          <p14:tracePt t="37164" x="4476750" y="5981700"/>
          <p14:tracePt t="37177" x="4508500" y="5975350"/>
          <p14:tracePt t="37177" x="4552950" y="5969000"/>
          <p14:tracePt t="37196" x="4565650" y="5962650"/>
          <p14:tracePt t="37196" x="4578350" y="5962650"/>
          <p14:tracePt t="37212" x="4591050" y="5956300"/>
          <p14:tracePt t="37212" x="4597400" y="5956300"/>
          <p14:tracePt t="37212" x="4603750" y="5962650"/>
          <p14:tracePt t="37232" x="4610100" y="5962650"/>
          <p14:tracePt t="37248" x="4610100" y="5969000"/>
          <p14:tracePt t="37264" x="4610100" y="5981700"/>
          <p14:tracePt t="37280" x="4610100" y="5988050"/>
          <p14:tracePt t="37299" x="4616450" y="5988050"/>
          <p14:tracePt t="37339" x="4622800" y="5988050"/>
          <p14:tracePt t="37351" x="4629150" y="5981700"/>
          <p14:tracePt t="37367" x="4641850" y="5981700"/>
          <p14:tracePt t="37383" x="4648200" y="5975350"/>
          <p14:tracePt t="37399" x="4654550" y="5975350"/>
          <p14:tracePt t="37411" x="4660900" y="5975350"/>
          <p14:tracePt t="37428" x="4654550" y="5981700"/>
          <p14:tracePt t="37463" x="4648200" y="5981700"/>
          <p14:tracePt t="37479" x="4635500" y="5988050"/>
          <p14:tracePt t="37495" x="4629150" y="5988050"/>
          <p14:tracePt t="37510" x="4629150" y="5981700"/>
          <p14:tracePt t="37531" x="4629150" y="5975350"/>
          <p14:tracePt t="37547" x="4635500" y="5969000"/>
          <p14:tracePt t="37563" x="4641850" y="5962650"/>
          <p14:tracePt t="37580" x="4648200" y="5962650"/>
          <p14:tracePt t="37584" x="4654550" y="5956300"/>
          <p14:tracePt t="37595" x="4660900" y="5956300"/>
          <p14:tracePt t="37595" x="4667250" y="5949950"/>
          <p14:tracePt t="37595" x="4673600" y="5949950"/>
          <p14:tracePt t="37616" x="4679950" y="5943600"/>
          <p14:tracePt t="37628" x="4686300" y="5943600"/>
          <p14:tracePt t="37628" x="4705350" y="5937250"/>
          <p14:tracePt t="37647" x="4711700" y="5937250"/>
          <p14:tracePt t="37647" x="4724400" y="5930900"/>
          <p14:tracePt t="37664" x="4730750" y="5930900"/>
          <p14:tracePt t="37664" x="4743450" y="5924550"/>
          <p14:tracePt t="37664" x="4749800" y="5924550"/>
          <p14:tracePt t="37683" x="4756150" y="5918200"/>
          <p14:tracePt t="37695" x="4768850" y="5924550"/>
          <p14:tracePt t="37695" x="4781550" y="5918200"/>
          <p14:tracePt t="37714" x="4787900" y="5918200"/>
          <p14:tracePt t="37714" x="4800600" y="5918200"/>
          <p14:tracePt t="37732" x="4806950" y="5911850"/>
          <p14:tracePt t="37732" x="4819650" y="5911850"/>
          <p14:tracePt t="37747" x="4826000" y="5911850"/>
          <p14:tracePt t="37747" x="4845050" y="5911850"/>
          <p14:tracePt t="37764" x="4851400" y="5905500"/>
          <p14:tracePt t="37764" x="4864100" y="5905500"/>
          <p14:tracePt t="37781" x="4870450" y="5905500"/>
          <p14:tracePt t="37781" x="4883150" y="5905500"/>
          <p14:tracePt t="37797" x="4889500" y="5899150"/>
          <p14:tracePt t="37797" x="4895850" y="5899150"/>
          <p14:tracePt t="37815" x="4902200" y="5899150"/>
          <p14:tracePt t="37815" x="4908550" y="5892800"/>
          <p14:tracePt t="37832" x="4914900" y="5892800"/>
          <p14:tracePt t="37847" x="4921250" y="5886450"/>
          <p14:tracePt t="37863" x="4914900" y="5880100"/>
          <p14:tracePt t="37891" x="4908550" y="5873750"/>
          <p14:tracePt t="37907" x="4902200" y="5867400"/>
          <p14:tracePt t="37923" x="4889500" y="5867400"/>
          <p14:tracePt t="37939" x="4883150" y="5867400"/>
          <p14:tracePt t="37946" x="4876800" y="5867400"/>
          <p14:tracePt t="37963" x="4870450" y="5867400"/>
          <p14:tracePt t="37963" x="4864100" y="5867400"/>
          <p14:tracePt t="37983" x="4851400" y="5867400"/>
          <p14:tracePt t="37996" x="4838700" y="5867400"/>
          <p14:tracePt t="38013" x="4832350" y="5867400"/>
          <p14:tracePt t="38030" x="4826000" y="5873750"/>
          <p14:tracePt t="38047" x="4819650" y="5867400"/>
          <p14:tracePt t="38047" x="4813300" y="5867400"/>
          <p14:tracePt t="38065" x="4806950" y="5861050"/>
          <p14:tracePt t="38080" x="4800600" y="5861050"/>
          <p14:tracePt t="38080" x="4794250" y="5854700"/>
          <p14:tracePt t="38098" x="4787900" y="5848350"/>
          <p14:tracePt t="38098" x="4781550" y="5842000"/>
          <p14:tracePt t="38116" x="4775200" y="5835650"/>
          <p14:tracePt t="38116" x="4756150" y="5829300"/>
          <p14:tracePt t="38132" x="4749800" y="5822950"/>
          <p14:tracePt t="38132" x="4743450" y="5822950"/>
          <p14:tracePt t="38149" x="4737100" y="5829300"/>
          <p14:tracePt t="38149" x="4730750" y="5822950"/>
          <p14:tracePt t="38165" x="4724400" y="5822950"/>
          <p14:tracePt t="38165" x="4718050" y="5829300"/>
          <p14:tracePt t="38165" x="4711700" y="5829300"/>
          <p14:tracePt t="38185" x="4705350" y="5829300"/>
          <p14:tracePt t="38197" x="4699000" y="5829300"/>
          <p14:tracePt t="38214" x="4692650" y="5829300"/>
          <p14:tracePt t="38231" x="4692650" y="5835650"/>
          <p14:tracePt t="38247" x="4692650" y="5842000"/>
          <p14:tracePt t="38264" x="4705350" y="5848350"/>
          <p14:tracePt t="38264" x="4711700" y="5848350"/>
          <p14:tracePt t="38264" x="4718050" y="5854700"/>
          <p14:tracePt t="38285" x="4724400" y="5861050"/>
          <p14:tracePt t="38285" x="4730750" y="5861050"/>
          <p14:tracePt t="38300" x="4743450" y="5867400"/>
          <p14:tracePt t="38300" x="4749800" y="5861050"/>
          <p14:tracePt t="38300" x="4762500" y="5867400"/>
          <p14:tracePt t="38319" x="4768850" y="5867400"/>
          <p14:tracePt t="38331" x="4781550" y="5873750"/>
          <p14:tracePt t="38331" x="4794250" y="5873750"/>
          <p14:tracePt t="38331" x="4806950" y="5873750"/>
          <p14:tracePt t="38352" x="4819650" y="5873750"/>
          <p14:tracePt t="38352" x="4832350" y="5880100"/>
          <p14:tracePt t="38366" x="4851400" y="5880100"/>
          <p14:tracePt t="38366" x="4864100" y="5886450"/>
          <p14:tracePt t="38383" x="4883150" y="5886450"/>
          <p14:tracePt t="38383" x="4895850" y="5886450"/>
          <p14:tracePt t="38400" x="4914900" y="5886450"/>
          <p14:tracePt t="38400" x="4933950" y="5886450"/>
          <p14:tracePt t="38416" x="4953000" y="5892800"/>
          <p14:tracePt t="38416" x="4984750" y="5892800"/>
          <p14:tracePt t="38434" x="4997450" y="5892800"/>
          <p14:tracePt t="38434" x="5016500" y="5892800"/>
          <p14:tracePt t="38450" x="5035550" y="5892800"/>
          <p14:tracePt t="38450" x="5048250" y="5899150"/>
          <p14:tracePt t="38466" x="5067300" y="5892800"/>
          <p14:tracePt t="38466" x="5092700" y="5892800"/>
          <p14:tracePt t="38484" x="5105400" y="5886450"/>
          <p14:tracePt t="38484" x="5118100" y="5886450"/>
          <p14:tracePt t="38501" x="5130800" y="5880100"/>
          <p14:tracePt t="38501" x="5137150" y="5880100"/>
          <p14:tracePt t="38517" x="5143500" y="5873750"/>
          <p14:tracePt t="38517" x="5156200" y="5873750"/>
          <p14:tracePt t="38534" x="5162550" y="5867400"/>
          <p14:tracePt t="38534" x="5168900" y="5867400"/>
          <p14:tracePt t="38534" x="5175250" y="5867400"/>
          <p14:tracePt t="38553" x="5175250" y="5861050"/>
          <p14:tracePt t="38565" x="5181600" y="5854700"/>
          <p14:tracePt t="38582" x="5187950" y="5861050"/>
          <p14:tracePt t="38600" x="5187950" y="5867400"/>
          <p14:tracePt t="38635" x="5187950" y="5861050"/>
          <p14:tracePt t="38659" x="5181600" y="5854700"/>
          <p14:tracePt t="38680" x="5175250" y="5848350"/>
          <p14:tracePt t="38695" x="5175250" y="5842000"/>
          <p14:tracePt t="38723" x="5175250" y="5835650"/>
          <p14:tracePt t="38763" x="5175250" y="5829300"/>
          <p14:tracePt t="38791" x="5181600" y="5822950"/>
          <p14:tracePt t="38815" x="5187950" y="5822950"/>
          <p14:tracePt t="38831" x="5187950" y="5816600"/>
          <p14:tracePt t="38843" x="5194300" y="5810250"/>
          <p14:tracePt t="38859" x="5194300" y="5803900"/>
          <p14:tracePt t="38875" x="5200650" y="5797550"/>
          <p14:tracePt t="38891" x="5194300" y="5784850"/>
          <p14:tracePt t="38911" x="5200650" y="5784850"/>
          <p14:tracePt t="38987" x="5207000" y="5784850"/>
          <p14:tracePt t="39047" x="5213350" y="5784850"/>
          <p14:tracePt t="39071" x="5219700" y="5778500"/>
          <p14:tracePt t="39083" x="5226050" y="5784850"/>
          <p14:tracePt t="39099" x="5232400" y="5784850"/>
          <p14:tracePt t="39115" x="5238750" y="5784850"/>
          <p14:tracePt t="39124" x="5245100" y="5784850"/>
          <p14:tracePt t="39134" x="5251450" y="5784850"/>
          <p14:tracePt t="39134" x="5257800" y="5791200"/>
          <p14:tracePt t="39153" x="5270500" y="5791200"/>
          <p14:tracePt t="39183" x="5276850" y="5784850"/>
          <p14:tracePt t="39228" x="5283200" y="5784850"/>
          <p14:tracePt t="39280" x="5289550" y="5784850"/>
          <p14:tracePt t="39287" x="5295900" y="5784850"/>
          <p14:tracePt t="39301" x="5302250" y="5784850"/>
          <p14:tracePt t="39301" x="5321300" y="5784850"/>
          <p14:tracePt t="39301" x="5327650" y="5784850"/>
          <p14:tracePt t="39323" x="5340350" y="5784850"/>
          <p14:tracePt t="39334" x="5346700" y="5778500"/>
          <p14:tracePt t="39334" x="5359400" y="5778500"/>
          <p14:tracePt t="39353" x="5372100" y="5778500"/>
          <p14:tracePt t="39353" x="5384800" y="5778500"/>
          <p14:tracePt t="39353" x="5397500" y="5778500"/>
          <p14:tracePt t="39372" x="5410200" y="5778500"/>
          <p14:tracePt t="39372" x="5422900" y="5784850"/>
          <p14:tracePt t="39386" x="5441950" y="5784850"/>
          <p14:tracePt t="39386" x="5454650" y="5791200"/>
          <p14:tracePt t="39403" x="5467350" y="5791200"/>
          <p14:tracePt t="39403" x="5480050" y="5797550"/>
          <p14:tracePt t="39420" x="5499100" y="5797550"/>
          <p14:tracePt t="39420" x="5511800" y="5810250"/>
          <p14:tracePt t="39437" x="5524500" y="5816600"/>
          <p14:tracePt t="39437" x="5543550" y="5835650"/>
          <p14:tracePt t="39453" x="5556250" y="5842000"/>
          <p14:tracePt t="39453" x="5568950" y="5854700"/>
          <p14:tracePt t="39470" x="5581650" y="5861050"/>
          <p14:tracePt t="39470" x="5588000" y="5867400"/>
          <p14:tracePt t="39487" x="5600700" y="5880100"/>
          <p14:tracePt t="39487" x="5619750" y="5886450"/>
          <p14:tracePt t="39504" x="5626100" y="5892800"/>
          <p14:tracePt t="39504" x="5632450" y="5899150"/>
          <p14:tracePt t="39520" x="5638800" y="5905500"/>
          <p14:tracePt t="39520" x="5645150" y="5911850"/>
          <p14:tracePt t="39537" x="5651500" y="5918200"/>
          <p14:tracePt t="39559" x="5651500" y="5924550"/>
          <p14:tracePt t="39572" x="5651500" y="5930900"/>
          <p14:tracePt t="39588" x="5645150" y="5937250"/>
          <p14:tracePt t="39604" x="5638800" y="5937250"/>
          <p14:tracePt t="39604" x="5632450" y="5943600"/>
          <p14:tracePt t="39621" x="5626100" y="5943600"/>
          <p14:tracePt t="39621" x="5619750" y="5949950"/>
          <p14:tracePt t="39637" x="5613400" y="5956300"/>
          <p14:tracePt t="39637" x="5607050" y="5962650"/>
          <p14:tracePt t="39637" x="5600700" y="5969000"/>
          <p14:tracePt t="39656" x="5594350" y="5975350"/>
          <p14:tracePt t="39669" x="5588000" y="5981700"/>
          <p14:tracePt t="39669" x="5568950" y="5994400"/>
          <p14:tracePt t="39687" x="5562600" y="6000750"/>
          <p14:tracePt t="39687" x="5556250" y="6007100"/>
          <p14:tracePt t="39704" x="5549900" y="6013450"/>
          <p14:tracePt t="39704" x="5543550" y="6019800"/>
          <p14:tracePt t="39721" x="5537200" y="6026150"/>
          <p14:tracePt t="39721" x="5524500" y="6032500"/>
          <p14:tracePt t="39721" x="5518150" y="6038850"/>
          <p14:tracePt t="39740" x="5511800" y="6045200"/>
          <p14:tracePt t="39740" x="5499100" y="6057900"/>
          <p14:tracePt t="39754" x="5492750" y="6064250"/>
          <p14:tracePt t="39754" x="5480050" y="6070600"/>
          <p14:tracePt t="39771" x="5467350" y="6083300"/>
          <p14:tracePt t="39771" x="5454650" y="6096000"/>
          <p14:tracePt t="39787" x="5435600" y="6108700"/>
          <p14:tracePt t="39787" x="5397500" y="6134100"/>
          <p14:tracePt t="39804" x="5378450" y="6146800"/>
          <p14:tracePt t="39804" x="5346700" y="6159500"/>
          <p14:tracePt t="39822" x="5321300" y="6172200"/>
          <p14:tracePt t="39822" x="5283200" y="6178550"/>
          <p14:tracePt t="39838" x="5251450" y="6191250"/>
          <p14:tracePt t="39838" x="5213350" y="6197600"/>
          <p14:tracePt t="39855" x="5175250" y="6203950"/>
          <p14:tracePt t="39855" x="5130800" y="6210300"/>
          <p14:tracePt t="39873" x="5060950" y="6216650"/>
          <p14:tracePt t="39873" x="5022850" y="6223000"/>
          <p14:tracePt t="39889" x="4997450" y="6223000"/>
          <p14:tracePt t="39889" x="4972050" y="6216650"/>
          <p14:tracePt t="39905" x="4946650" y="6210300"/>
          <p14:tracePt t="39905" x="4927600" y="6203950"/>
          <p14:tracePt t="39905" x="4914900" y="6191250"/>
          <p14:tracePt t="39924" x="4895850" y="6178550"/>
          <p14:tracePt t="39936" x="4889500" y="6159500"/>
          <p14:tracePt t="39936" x="4876800" y="6140450"/>
          <p14:tracePt t="39936" x="4876800" y="6121400"/>
          <p14:tracePt t="39957" x="4870450" y="6108700"/>
          <p14:tracePt t="39957" x="4876800" y="6089650"/>
          <p14:tracePt t="39972" x="4883150" y="6070600"/>
          <p14:tracePt t="39972" x="4889500" y="6051550"/>
          <p14:tracePt t="39989" x="4908550" y="6038850"/>
          <p14:tracePt t="39989" x="4927600" y="6026150"/>
          <p14:tracePt t="40005" x="4953000" y="6013450"/>
          <p14:tracePt t="40005" x="4984750" y="6000750"/>
          <p14:tracePt t="40005" x="5016500" y="5981700"/>
          <p14:tracePt t="40024" x="5048250" y="5969000"/>
          <p14:tracePt t="40037" x="5086350" y="5949950"/>
          <p14:tracePt t="40037" x="5168900" y="5918200"/>
          <p14:tracePt t="40056" x="5207000" y="5899150"/>
          <p14:tracePt t="40056" x="5251450" y="5886450"/>
          <p14:tracePt t="40072" x="5295900" y="5880100"/>
          <p14:tracePt t="40072" x="5340350" y="5873750"/>
          <p14:tracePt t="40089" x="5384800" y="5867400"/>
          <p14:tracePt t="40089" x="5467350" y="5861050"/>
          <p14:tracePt t="40105" x="5511800" y="5861050"/>
          <p14:tracePt t="40105" x="5549900" y="5867400"/>
          <p14:tracePt t="40123" x="5588000" y="5867400"/>
          <p14:tracePt t="40123" x="5619750" y="5873750"/>
          <p14:tracePt t="40139" x="5657850" y="5880100"/>
          <p14:tracePt t="40139" x="5683250" y="5886450"/>
          <p14:tracePt t="40155" x="5715000" y="5892800"/>
          <p14:tracePt t="40155" x="5759450" y="5918200"/>
          <p14:tracePt t="40173" x="5778500" y="5930900"/>
          <p14:tracePt t="40173" x="5797550" y="5943600"/>
          <p14:tracePt t="40189" x="5810250" y="5956300"/>
          <p14:tracePt t="40189" x="5822950" y="5975350"/>
          <p14:tracePt t="40206" x="5829300" y="5988050"/>
          <p14:tracePt t="40206" x="5835650" y="6007100"/>
          <p14:tracePt t="40206" x="5835650" y="6019800"/>
          <p14:tracePt t="40225" x="5829300" y="6038850"/>
          <p14:tracePt t="40237" x="5829300" y="6051550"/>
          <p14:tracePt t="40237" x="5810250" y="6076950"/>
          <p14:tracePt t="40256" x="5797550" y="6089650"/>
          <p14:tracePt t="40256" x="5784850" y="6102350"/>
          <p14:tracePt t="40273" x="5765800" y="6121400"/>
          <p14:tracePt t="40273" x="5753100" y="6134100"/>
          <p14:tracePt t="40289" x="5734050" y="6146800"/>
          <p14:tracePt t="40289" x="5715000" y="6159500"/>
          <p14:tracePt t="40289" x="5689600" y="6172200"/>
          <p14:tracePt t="40309" x="5670550" y="6178550"/>
          <p14:tracePt t="40321" x="5645150" y="6184900"/>
          <p14:tracePt t="40321" x="5594350" y="6203950"/>
          <p14:tracePt t="40340" x="5568950" y="6203950"/>
          <p14:tracePt t="40340" x="5543550" y="6210300"/>
          <p14:tracePt t="40356" x="5518150" y="6210300"/>
          <p14:tracePt t="40356" x="5499100" y="6216650"/>
          <p14:tracePt t="40373" x="5473700" y="6216650"/>
          <p14:tracePt t="40373" x="5454650" y="6223000"/>
          <p14:tracePt t="40390" x="5435600" y="6223000"/>
          <p14:tracePt t="40390" x="5410200" y="6229350"/>
          <p14:tracePt t="40406" x="5397500" y="6229350"/>
          <p14:tracePt t="40406" x="5391150" y="6235700"/>
          <p14:tracePt t="40423" x="5384800" y="6235700"/>
          <p14:tracePt t="40438" x="5391150" y="6235700"/>
          <p14:tracePt t="40471" x="5397500" y="6229350"/>
          <p14:tracePt t="40480" x="5403850" y="6229350"/>
          <p14:tracePt t="40488" x="5410200" y="6229350"/>
          <p14:tracePt t="40488" x="5416550" y="6229350"/>
          <p14:tracePt t="40507" x="5422900" y="6229350"/>
          <p14:tracePt t="40507" x="5435600" y="6229350"/>
          <p14:tracePt t="40524" x="5441950" y="6229350"/>
          <p14:tracePt t="40539" x="5448300" y="6235700"/>
          <p14:tracePt t="40556" x="5454650" y="6235700"/>
          <p14:tracePt t="40584" x="5448300" y="6242050"/>
          <p14:tracePt t="40600" x="5441950" y="6242050"/>
          <p14:tracePt t="40615" x="5429250" y="6242050"/>
          <p14:tracePt t="40632" x="5422900" y="6242050"/>
          <p14:tracePt t="40644" x="5416550" y="6242050"/>
          <p14:tracePt t="40656" x="5410200" y="6242050"/>
          <p14:tracePt t="40672" x="5403850" y="6242050"/>
          <p14:tracePt t="40672" x="5397500" y="6242050"/>
          <p14:tracePt t="40672" x="5391150" y="6235700"/>
          <p14:tracePt t="40693" x="5384800" y="6235700"/>
          <p14:tracePt t="40706" x="5378450" y="6235700"/>
          <p14:tracePt t="40706" x="5372100" y="6235700"/>
          <p14:tracePt t="40725" x="5365750" y="6229350"/>
          <p14:tracePt t="40725" x="5359400" y="6229350"/>
          <p14:tracePt t="40725" x="5353050" y="6229350"/>
          <p14:tracePt t="40744" x="5353050" y="6223000"/>
          <p14:tracePt t="40756" x="5346700" y="6223000"/>
          <p14:tracePt t="40756" x="5334000" y="6216650"/>
          <p14:tracePt t="40774" x="5327650" y="6216650"/>
          <p14:tracePt t="40774" x="5321300" y="6210300"/>
          <p14:tracePt t="40791" x="5314950" y="6210300"/>
          <p14:tracePt t="40806" x="5308600" y="6210300"/>
          <p14:tracePt t="40824" x="5308600" y="6216650"/>
          <p14:tracePt t="40900" x="5302250" y="6223000"/>
          <p14:tracePt t="40944" x="5295900" y="6223000"/>
          <p14:tracePt t="40960" x="5289550" y="6229350"/>
          <p14:tracePt t="40967" x="5283200" y="6229350"/>
          <p14:tracePt t="40977" x="5276850" y="6229350"/>
          <p14:tracePt t="40977" x="5264150" y="6235700"/>
          <p14:tracePt t="40993" x="5257800" y="6235700"/>
          <p14:tracePt t="40993" x="5245100" y="6235700"/>
          <p14:tracePt t="41008" x="5232400" y="6242050"/>
          <p14:tracePt t="41008" x="5219700" y="6242050"/>
          <p14:tracePt t="41008" x="5200650" y="6242050"/>
          <p14:tracePt t="41028" x="5187950" y="6242050"/>
          <p14:tracePt t="41040" x="5168900" y="6242050"/>
          <p14:tracePt t="41040" x="5143500" y="6242050"/>
          <p14:tracePt t="41040" x="5124450" y="6235700"/>
          <p14:tracePt t="41040" x="5105400" y="6235700"/>
          <p14:tracePt t="41064" x="5080000" y="6235700"/>
          <p14:tracePt t="41074" x="5054600" y="6229350"/>
          <p14:tracePt t="41074" x="5035550" y="6223000"/>
          <p14:tracePt t="41092" x="5010150" y="6223000"/>
          <p14:tracePt t="41092" x="4984750" y="6210300"/>
          <p14:tracePt t="41109" x="4965700" y="6210300"/>
          <p14:tracePt t="41109" x="4921250" y="6191250"/>
          <p14:tracePt t="41126" x="4902200" y="6178550"/>
          <p14:tracePt t="41126" x="4883150" y="6165850"/>
          <p14:tracePt t="41142" x="4864100" y="6153150"/>
          <p14:tracePt t="41142" x="4851400" y="6134100"/>
          <p14:tracePt t="41160" x="4838700" y="6115050"/>
          <p14:tracePt t="41160" x="4826000" y="6096000"/>
          <p14:tracePt t="41176" x="4819650" y="6076950"/>
          <p14:tracePt t="41176" x="4813300" y="6038850"/>
          <p14:tracePt t="41193" x="4819650" y="6019800"/>
          <p14:tracePt t="41193" x="4826000" y="6000750"/>
          <p14:tracePt t="41209" x="4832350" y="5981700"/>
          <p14:tracePt t="41209" x="4845050" y="5956300"/>
          <p14:tracePt t="41226" x="4857750" y="5943600"/>
          <p14:tracePt t="41226" x="4876800" y="5924550"/>
          <p14:tracePt t="41226" x="4895850" y="5905500"/>
          <p14:tracePt t="41245" x="4921250" y="5886450"/>
          <p14:tracePt t="41258" x="4946650" y="5867400"/>
          <p14:tracePt t="41258" x="5003800" y="5842000"/>
          <p14:tracePt t="41277" x="5035550" y="5829300"/>
          <p14:tracePt t="41277" x="5067300" y="5816600"/>
          <p14:tracePt t="41293" x="5099050" y="5810250"/>
          <p14:tracePt t="41293" x="5130800" y="5803900"/>
          <p14:tracePt t="41293" x="5162550" y="5797550"/>
          <p14:tracePt t="41312" x="5187950" y="5791200"/>
          <p14:tracePt t="41325" x="5219700" y="5791200"/>
          <p14:tracePt t="41325" x="5270500" y="5791200"/>
          <p14:tracePt t="41345" x="5289550" y="5797550"/>
          <p14:tracePt t="41345" x="5314950" y="5797550"/>
          <p14:tracePt t="41361" x="5334000" y="5803900"/>
          <p14:tracePt t="41361" x="5353050" y="5810250"/>
          <p14:tracePt t="41377" x="5372100" y="5810250"/>
          <p14:tracePt t="41377" x="5384800" y="5816600"/>
          <p14:tracePt t="41394" x="5397500" y="5822950"/>
          <p14:tracePt t="41394" x="5410200" y="5829300"/>
          <p14:tracePt t="41394" x="5422900" y="5835650"/>
          <p14:tracePt t="41413" x="5429250" y="5842000"/>
          <p14:tracePt t="41413" x="5441950" y="5848350"/>
          <p14:tracePt t="41427" x="5448300" y="5854700"/>
          <p14:tracePt t="41427" x="5454650" y="5867400"/>
          <p14:tracePt t="41443" x="5454650" y="5873750"/>
          <p14:tracePt t="41443" x="5461000" y="5880100"/>
          <p14:tracePt t="41460" x="5467350" y="5886450"/>
          <p14:tracePt t="41460" x="5473700" y="5899150"/>
          <p14:tracePt t="41477" x="5480050" y="5905500"/>
          <p14:tracePt t="41477" x="5492750" y="5918200"/>
          <p14:tracePt t="41493" x="5505450" y="5924550"/>
          <p14:tracePt t="41493" x="5511800" y="5930900"/>
          <p14:tracePt t="41510" x="5518150" y="5937250"/>
          <p14:tracePt t="41510" x="5530850" y="5943600"/>
          <p14:tracePt t="41527" x="5537200" y="5949950"/>
          <p14:tracePt t="41527" x="5556250" y="5962650"/>
          <p14:tracePt t="41545" x="5568950" y="5969000"/>
          <p14:tracePt t="41545" x="5581650" y="5975350"/>
          <p14:tracePt t="41561" x="5588000" y="5975350"/>
          <p14:tracePt t="41561" x="5600700" y="5981700"/>
          <p14:tracePt t="41578" x="5613400" y="5988050"/>
          <p14:tracePt t="41578" x="5619750" y="5988050"/>
          <p14:tracePt t="41594" x="5632450" y="5994400"/>
          <p14:tracePt t="41594" x="5638800" y="6000750"/>
          <p14:tracePt t="41594" x="5645150" y="6007100"/>
          <p14:tracePt t="41613" x="5657850" y="6013450"/>
          <p14:tracePt t="41626" x="5664200" y="6026150"/>
          <p14:tracePt t="41626" x="5670550" y="6038850"/>
          <p14:tracePt t="41645" x="5670550" y="6045200"/>
          <p14:tracePt t="41645" x="5670550" y="6057900"/>
          <p14:tracePt t="41661" x="5670550" y="6064250"/>
          <p14:tracePt t="41661" x="5664200" y="6076950"/>
          <p14:tracePt t="41661" x="5657850" y="6083300"/>
          <p14:tracePt t="41681" x="5657850" y="6089650"/>
          <p14:tracePt t="41692" x="5651500" y="6102350"/>
          <p14:tracePt t="41692" x="5638800" y="6108700"/>
          <p14:tracePt t="41692" x="5632450" y="6121400"/>
          <p14:tracePt t="41713" x="5626100" y="6127750"/>
          <p14:tracePt t="41713" x="5613400" y="6134100"/>
          <p14:tracePt t="41728" x="5607050" y="6140450"/>
          <p14:tracePt t="41728" x="5594350" y="6146800"/>
          <p14:tracePt t="41745" x="5581650" y="6153150"/>
          <p14:tracePt t="41745" x="5568950" y="6153150"/>
          <p14:tracePt t="41762" x="5556250" y="6153150"/>
          <p14:tracePt t="41762" x="5537200" y="6159500"/>
          <p14:tracePt t="41778" x="5518150" y="6159500"/>
          <p14:tracePt t="41778" x="5480050" y="6159500"/>
          <p14:tracePt t="41795" x="5454650" y="6153150"/>
          <p14:tracePt t="41795" x="5429250" y="6153150"/>
          <p14:tracePt t="41811" x="5397500" y="6153150"/>
          <p14:tracePt t="41811" x="5372100" y="6146800"/>
          <p14:tracePt t="41828" x="5334000" y="6146800"/>
          <p14:tracePt t="41828" x="5264150" y="6134100"/>
          <p14:tracePt t="41845" x="5232400" y="6127750"/>
          <p14:tracePt t="41845" x="5194300" y="6127750"/>
          <p14:tracePt t="41862" x="5156200" y="6121400"/>
          <p14:tracePt t="41862" x="5118100" y="6115050"/>
          <p14:tracePt t="41878" x="5080000" y="6102350"/>
          <p14:tracePt t="41878" x="5048250" y="6096000"/>
          <p14:tracePt t="41895" x="5010150" y="6089650"/>
          <p14:tracePt t="41895" x="4953000" y="6070600"/>
          <p14:tracePt t="41912" x="4927600" y="6057900"/>
          <p14:tracePt t="41912" x="4902200" y="6051550"/>
          <p14:tracePt t="41929" x="4889500" y="6038850"/>
          <p14:tracePt t="41929" x="4876800" y="6026150"/>
          <p14:tracePt t="41945" x="4864100" y="6013450"/>
          <p14:tracePt t="41945" x="4857750" y="5994400"/>
          <p14:tracePt t="41962" x="4851400" y="5975350"/>
          <p14:tracePt t="41962" x="4845050" y="5956300"/>
          <p14:tracePt t="41962" x="4845050" y="5930900"/>
          <p14:tracePt t="41981" x="4851400" y="5905500"/>
          <p14:tracePt t="41993" x="4857750" y="5880100"/>
          <p14:tracePt t="41993" x="4883150" y="5829300"/>
          <p14:tracePt t="42013" x="4902200" y="5803900"/>
          <p14:tracePt t="42013" x="4927600" y="5778500"/>
          <p14:tracePt t="42029" x="4959350" y="5753100"/>
          <p14:tracePt t="42029" x="4991100" y="5727700"/>
          <p14:tracePt t="42046" x="5029200" y="5702300"/>
          <p14:tracePt t="42046" x="5067300" y="5683250"/>
          <p14:tracePt t="42046" x="5105400" y="5657850"/>
          <p14:tracePt t="42065" x="5143500" y="5638800"/>
          <p14:tracePt t="42077" x="5187950" y="5613400"/>
          <p14:tracePt t="42077" x="5270500" y="5581650"/>
          <p14:tracePt t="42096" x="5314950" y="5568950"/>
          <p14:tracePt t="42096" x="5359400" y="5562600"/>
          <p14:tracePt t="42113" x="5403850" y="5562600"/>
          <p14:tracePt t="42113" x="5454650" y="5562600"/>
          <p14:tracePt t="42129" x="5505450" y="5568950"/>
          <p14:tracePt t="42129" x="5600700" y="5594350"/>
          <p14:tracePt t="42146" x="5645150" y="5607050"/>
          <p14:tracePt t="42146" x="5689600" y="5619750"/>
          <p14:tracePt t="42162" x="5734050" y="5638800"/>
          <p14:tracePt t="42162" x="5772150" y="5657850"/>
          <p14:tracePt t="42180" x="5803900" y="5670550"/>
          <p14:tracePt t="42180" x="5829300" y="5689600"/>
          <p14:tracePt t="42196" x="5854700" y="5708650"/>
          <p14:tracePt t="42196" x="5886450" y="5753100"/>
          <p14:tracePt t="42213" x="5899150" y="5772150"/>
          <p14:tracePt t="42213" x="5905500" y="5797550"/>
          <p14:tracePt t="42230" x="5911850" y="5816600"/>
          <p14:tracePt t="42230" x="5911850" y="5842000"/>
          <p14:tracePt t="42246" x="5905500" y="5861050"/>
          <p14:tracePt t="42246" x="5899150" y="5886450"/>
          <p14:tracePt t="42246" x="5886450" y="5905500"/>
          <p14:tracePt t="42266" x="5873750" y="5924550"/>
          <p14:tracePt t="42278" x="5854700" y="5943600"/>
          <p14:tracePt t="42278" x="5816600" y="5975350"/>
          <p14:tracePt t="42298" x="5791200" y="5988050"/>
          <p14:tracePt t="42298" x="5765800" y="6000750"/>
          <p14:tracePt t="42315" x="5740400" y="6013450"/>
          <p14:tracePt t="42315" x="5708650" y="6026150"/>
          <p14:tracePt t="42315" x="5683250" y="6032500"/>
          <p14:tracePt t="42333" x="5651500" y="6038850"/>
          <p14:tracePt t="42345" x="5619750" y="6045200"/>
          <p14:tracePt t="42345" x="5588000" y="6045200"/>
          <p14:tracePt t="42345" x="5556250" y="6051550"/>
          <p14:tracePt t="42366" x="5530850" y="6051550"/>
          <p14:tracePt t="42366" x="5499100" y="6051550"/>
          <p14:tracePt t="42380" x="5473700" y="6051550"/>
          <p14:tracePt t="42380" x="5448300" y="6045200"/>
          <p14:tracePt t="42397" x="5422900" y="6045200"/>
          <p14:tracePt t="42397" x="5403850" y="6045200"/>
          <p14:tracePt t="42414" x="5378450" y="6045200"/>
          <p14:tracePt t="42414" x="5359400" y="6045200"/>
          <p14:tracePt t="42414" x="5340350" y="6045200"/>
          <p14:tracePt t="42433" x="5327650" y="6045200"/>
          <p14:tracePt t="42433" x="5314950" y="6045200"/>
          <p14:tracePt t="42447" x="5302250" y="6045200"/>
          <p14:tracePt t="42447" x="5289550" y="6038850"/>
          <p14:tracePt t="42464" x="5283200" y="6038850"/>
          <p14:tracePt t="42464" x="5276850" y="6038850"/>
          <p14:tracePt t="42481" x="5270500" y="6038850"/>
          <p14:tracePt t="42496" x="5270500" y="6032500"/>
          <p14:tracePt t="42512" x="5276850" y="6026150"/>
          <p14:tracePt t="42529" x="5283200" y="6019800"/>
          <p14:tracePt t="42546" x="5283200" y="6013450"/>
          <p14:tracePt t="42546" x="5295900" y="6013450"/>
          <p14:tracePt t="42565" x="5302250" y="6007100"/>
          <p14:tracePt t="42582" x="5302250" y="6000750"/>
          <p14:tracePt t="42597" x="5308600" y="6000750"/>
          <p14:tracePt t="42620" x="5308600" y="5994400"/>
          <p14:tracePt t="42640" x="5308600" y="5988050"/>
          <p14:tracePt t="42673" x="5302250" y="5988050"/>
          <p14:tracePt t="42692" x="5295900" y="5988050"/>
          <p14:tracePt t="42708" x="5283200" y="5988050"/>
          <p14:tracePt t="42724" x="5276850" y="5988050"/>
          <p14:tracePt t="42736" x="5270500" y="5988050"/>
          <p14:tracePt t="42746" x="5264150" y="5988050"/>
          <p14:tracePt t="42746" x="5257800" y="5988050"/>
          <p14:tracePt t="42765" x="5257800" y="5994400"/>
          <p14:tracePt t="42765" x="5251450" y="5994400"/>
          <p14:tracePt t="42783" x="5245100" y="5994400"/>
          <p14:tracePt t="42796" x="5238750" y="5994400"/>
          <p14:tracePt t="42815" x="5232400" y="5994400"/>
          <p14:tracePt t="42830" x="5238750" y="5988050"/>
          <p14:tracePt t="42860" x="5245100" y="5981700"/>
          <p14:tracePt t="42872" x="5251450" y="5981700"/>
          <p14:tracePt t="42881" x="5257800" y="5975350"/>
          <p14:tracePt t="42881" x="5264150" y="5975350"/>
          <p14:tracePt t="42899" x="5270500" y="5969000"/>
          <p14:tracePt t="42899" x="5276850" y="5969000"/>
          <p14:tracePt t="42899" x="5289550" y="5969000"/>
          <p14:tracePt t="42918" x="5295900" y="5969000"/>
          <p14:tracePt t="42918" x="5302250" y="5962650"/>
          <p14:tracePt t="42933" x="5308600" y="5962650"/>
          <p14:tracePt t="42933" x="5321300" y="5962650"/>
          <p14:tracePt t="42950" x="5327650" y="5962650"/>
          <p14:tracePt t="42950" x="5327650" y="5969000"/>
          <p14:tracePt t="42966" x="5334000" y="5969000"/>
          <p14:tracePt t="42980" x="5340350" y="5969000"/>
          <p14:tracePt t="42997" x="5340350" y="5975350"/>
          <p14:tracePt t="43014" x="5334000" y="5969000"/>
          <p14:tracePt t="43077" x="5340350" y="5969000"/>
          <p14:tracePt t="43120" x="5340350" y="5975350"/>
          <p14:tracePt t="43188" x="5346700" y="5975350"/>
          <p14:tracePt t="43241" x="5353050" y="5969000"/>
          <p14:tracePt t="43284" x="5359400" y="5962650"/>
          <p14:tracePt t="43308" x="5365750" y="5962650"/>
          <p14:tracePt t="43324" x="5372100" y="5956300"/>
          <p14:tracePt t="43336" x="5378450" y="5956300"/>
          <p14:tracePt t="43344" x="5384800" y="5949950"/>
          <p14:tracePt t="43353" x="5391150" y="5949950"/>
          <p14:tracePt t="43365" x="5397500" y="5943600"/>
          <p14:tracePt t="43365" x="5410200" y="5937250"/>
          <p14:tracePt t="43365" x="5416550" y="5930900"/>
          <p14:tracePt t="43386" x="5429250" y="5918200"/>
          <p14:tracePt t="43386" x="5441950" y="5911850"/>
          <p14:tracePt t="43400" x="5454650" y="5899150"/>
          <p14:tracePt t="43400" x="5473700" y="5886450"/>
          <p14:tracePt t="43417" x="5486400" y="5873750"/>
          <p14:tracePt t="43417" x="5499100" y="5854700"/>
          <p14:tracePt t="43434" x="5518150" y="5842000"/>
          <p14:tracePt t="43434" x="5530850" y="5822950"/>
          <p14:tracePt t="43434" x="5543550" y="5803900"/>
          <p14:tracePt t="43453" x="5556250" y="5791200"/>
          <p14:tracePt t="43453" x="5562600" y="5772150"/>
          <p14:tracePt t="43467" x="5568950" y="5753100"/>
          <p14:tracePt t="43467" x="5575300" y="5740400"/>
          <p14:tracePt t="43484" x="5575300" y="5727700"/>
          <p14:tracePt t="43484" x="5575300" y="5708650"/>
          <p14:tracePt t="43501" x="5568950" y="5702300"/>
          <p14:tracePt t="43501" x="5562600" y="5683250"/>
          <p14:tracePt t="43518" x="5549900" y="5676900"/>
          <p14:tracePt t="43518" x="5543550" y="5676900"/>
          <p14:tracePt t="43534" x="5530850" y="5670550"/>
          <p14:tracePt t="43534" x="5524500" y="5670550"/>
          <p14:tracePt t="43551" x="5511800" y="5676900"/>
          <p14:tracePt t="43551" x="5505450" y="5676900"/>
          <p14:tracePt t="43567" x="5492750" y="5676900"/>
          <p14:tracePt t="43567" x="5480050" y="5683250"/>
          <p14:tracePt t="43585" x="5473700" y="5689600"/>
          <p14:tracePt t="43600" x="5467350" y="5689600"/>
          <p14:tracePt t="43616" x="5473700" y="5695950"/>
          <p14:tracePt t="43644" x="5480050" y="5695950"/>
          <p14:tracePt t="43660" x="5486400" y="5695950"/>
          <p14:tracePt t="43677" x="5492750" y="5695950"/>
          <p14:tracePt t="43721" x="5486400" y="5702300"/>
          <p14:tracePt t="43744" x="5480050" y="5708650"/>
          <p14:tracePt t="43765" x="5480050" y="5702300"/>
          <p14:tracePt t="43864" x="5480050" y="5695950"/>
          <p14:tracePt t="43908" x="5486400" y="5695950"/>
          <p14:tracePt t="43944" x="5492750" y="5689600"/>
          <p14:tracePt t="43977" x="5499100" y="5683250"/>
          <p14:tracePt t="44116" x="5492750" y="5683250"/>
          <p14:tracePt t="44177" x="5486400" y="5689600"/>
          <p14:tracePt t="44200" x="5480050" y="5689600"/>
          <p14:tracePt t="44233" x="5473700" y="5695950"/>
          <p14:tracePt t="44260" x="5480050" y="5695950"/>
          <p14:tracePt t="44353" x="5486400" y="5695950"/>
          <p14:tracePt t="44373" x="5486400" y="5702300"/>
          <p14:tracePt t="44417" x="5480050" y="5702300"/>
          <p14:tracePt t="44441" x="5473700" y="5708650"/>
          <p14:tracePt t="44456" x="5467350" y="5708650"/>
          <p14:tracePt t="44605" x="5461000" y="5715000"/>
          <p14:tracePt t="44612" x="5454650" y="5715000"/>
          <p14:tracePt t="44622" x="5448300" y="5721350"/>
          <p14:tracePt t="44622" x="5441950" y="5721350"/>
          <p14:tracePt t="44638" x="5435600" y="5721350"/>
          <p14:tracePt t="44638" x="5422900" y="5727700"/>
          <p14:tracePt t="44655" x="5416550" y="5734050"/>
          <p14:tracePt t="44655" x="5410200" y="5734050"/>
          <p14:tracePt t="44655" x="5403850" y="5740400"/>
          <p14:tracePt t="44674" x="5391150" y="5740400"/>
          <p14:tracePt t="44686" x="5384800" y="5746750"/>
          <p14:tracePt t="44686" x="5372100" y="5753100"/>
          <p14:tracePt t="44706" x="5365750" y="5759450"/>
          <p14:tracePt t="44706" x="5359400" y="5759450"/>
          <p14:tracePt t="44722" x="5353050" y="5765800"/>
          <p14:tracePt t="44722" x="5346700" y="5765800"/>
          <p14:tracePt t="44738" x="5340350" y="5772150"/>
          <p14:tracePt t="44753" x="5334000" y="5772150"/>
          <p14:tracePt t="44770" x="5334000" y="5778500"/>
          <p14:tracePt t="44787" x="5327650" y="5784850"/>
          <p14:tracePt t="44803" x="5321300" y="5784850"/>
          <p14:tracePt t="44845" x="5314950" y="5791200"/>
          <p14:tracePt t="44869" x="5321300" y="5791200"/>
          <p14:tracePt t="44920" x="5327650" y="5791200"/>
          <p14:tracePt t="44936" x="5340350" y="5791200"/>
          <p14:tracePt t="44952" x="5346700" y="5791200"/>
          <p14:tracePt t="44965" x="5353050" y="5791200"/>
          <p14:tracePt t="44981" x="5359400" y="5791200"/>
          <p14:tracePt t="44997" x="5365750" y="5797550"/>
          <p14:tracePt t="45017" x="5372100" y="5791200"/>
          <p14:tracePt t="45077" x="5365750" y="5784850"/>
          <p14:tracePt t="45169" x="5359400" y="5791200"/>
          <p14:tracePt t="45193" x="5353050" y="5791200"/>
          <p14:tracePt t="45220" x="5340350" y="5797550"/>
          <p14:tracePt t="45237" x="5334000" y="5797550"/>
          <p14:tracePt t="45245" x="5327650" y="5803900"/>
          <p14:tracePt t="45260" x="5321300" y="5803900"/>
          <p14:tracePt t="45260" x="5308600" y="5803900"/>
          <p14:tracePt t="45274" x="5302250" y="5810250"/>
          <p14:tracePt t="45274" x="5295900" y="5810250"/>
          <p14:tracePt t="45290" x="5289550" y="5816600"/>
          <p14:tracePt t="45290" x="5283200" y="5816600"/>
          <p14:tracePt t="45307" x="5276850" y="5822950"/>
          <p14:tracePt t="45307" x="5270500" y="5829300"/>
          <p14:tracePt t="45307" x="5264150" y="5829300"/>
          <p14:tracePt t="45327" x="5257800" y="5842000"/>
          <p14:tracePt t="45341" x="5257800" y="5848350"/>
          <p14:tracePt t="45357" x="5264150" y="5854700"/>
          <p14:tracePt t="45373" x="5276850" y="5861050"/>
          <p14:tracePt t="45389" x="5283200" y="5861050"/>
          <p14:tracePt t="45389" x="5289550" y="5867400"/>
          <p14:tracePt t="45389" x="5295900" y="5867400"/>
          <p14:tracePt t="45410" x="5302250" y="5873750"/>
          <p14:tracePt t="45422" x="5308600" y="5873750"/>
          <p14:tracePt t="45422" x="5321300" y="5886450"/>
          <p14:tracePt t="45441" x="5327650" y="5892800"/>
          <p14:tracePt t="45441" x="5334000" y="5892800"/>
          <p14:tracePt t="45457" x="5334000" y="5899150"/>
          <p14:tracePt t="45457" x="5340350" y="5905500"/>
          <p14:tracePt t="45474" x="5340350" y="5911850"/>
          <p14:tracePt t="45489" x="5346700" y="5918200"/>
          <p14:tracePt t="45489" x="5340350" y="5924550"/>
          <p14:tracePt t="45508" x="5340350" y="5930900"/>
          <p14:tracePt t="45523" x="5334000" y="5937250"/>
          <p14:tracePt t="45539" x="5327650" y="5943600"/>
          <p14:tracePt t="45556" x="5321300" y="5949950"/>
          <p14:tracePt t="45573" x="5314950" y="5956300"/>
          <p14:tracePt t="45597" x="5308600" y="5962650"/>
          <p14:tracePt t="45613" x="5302250" y="5962650"/>
          <p14:tracePt t="45626" x="5302250" y="5969000"/>
          <p14:tracePt t="45641" x="5302250" y="5975350"/>
          <p14:tracePt t="45672" x="5308600" y="5981700"/>
          <p14:tracePt t="45693" x="5321300" y="5981700"/>
          <p14:tracePt t="45709" x="5327650" y="5988050"/>
          <p14:tracePt t="45725" x="5334000" y="5988050"/>
          <p14:tracePt t="45737" x="5340350" y="5994400"/>
          <p14:tracePt t="45745" x="5346700" y="6000750"/>
          <p14:tracePt t="45761" x="5353050" y="6000750"/>
          <p14:tracePt t="45773" x="5359400" y="6007100"/>
          <p14:tracePt t="45790" x="5365750" y="6013450"/>
          <p14:tracePt t="45807" x="5372100" y="6019800"/>
          <p14:tracePt t="45825" x="5372100" y="6032500"/>
          <p14:tracePt t="45840" x="5372100" y="6038850"/>
          <p14:tracePt t="45857" x="5372100" y="6045200"/>
          <p14:tracePt t="45874" x="5372100" y="6051550"/>
          <p14:tracePt t="45897" x="5372100" y="6064250"/>
          <p14:tracePt t="45913" x="5372100" y="6070600"/>
          <p14:tracePt t="45926" x="5378450" y="6070600"/>
          <p14:tracePt t="45965" x="5378450" y="6064250"/>
          <p14:tracePt t="45993" x="5378450" y="6051550"/>
          <p14:tracePt t="46009" x="5378450" y="6045200"/>
          <p14:tracePt t="46025" x="5378450" y="6038850"/>
          <p14:tracePt t="46032" x="5378450" y="6032500"/>
          <p14:tracePt t="46041" x="5372100" y="6026150"/>
          <p14:tracePt t="46041" x="5372100" y="6019800"/>
          <p14:tracePt t="46041" x="5372100" y="6013450"/>
          <p14:tracePt t="46062" x="5365750" y="6000750"/>
          <p14:tracePt t="46074" x="5365750" y="5994400"/>
          <p14:tracePt t="46074" x="5359400" y="5969000"/>
          <p14:tracePt t="46094" x="5353050" y="5956300"/>
          <p14:tracePt t="46094" x="5353050" y="5943600"/>
          <p14:tracePt t="46110" x="5346700" y="5930900"/>
          <p14:tracePt t="46110" x="5340350" y="5918200"/>
          <p14:tracePt t="46127" x="5340350" y="5905500"/>
          <p14:tracePt t="46127" x="5334000" y="5899150"/>
          <p14:tracePt t="46127" x="5327650" y="5886450"/>
          <p14:tracePt t="46146" x="5321300" y="5880100"/>
          <p14:tracePt t="46158" x="5314950" y="5873750"/>
          <p14:tracePt t="46175" x="5314950" y="5880100"/>
          <p14:tracePt t="46191" x="5321300" y="5886450"/>
          <p14:tracePt t="46213" x="5327650" y="5892800"/>
          <p14:tracePt t="46213" x="5334000" y="5899150"/>
          <p14:tracePt t="46227" x="5346700" y="5905500"/>
          <p14:tracePt t="46227" x="5353050" y="5911850"/>
          <p14:tracePt t="46243" x="5365750" y="5911850"/>
          <p14:tracePt t="46258" x="5372100" y="5918200"/>
          <p14:tracePt t="46275" x="5353050" y="5930900"/>
          <p14:tracePt t="46301" x="5365750" y="5949950"/>
          <p14:tracePt t="46309" x="5378450" y="5962650"/>
          <p14:tracePt t="46309" x="5391150" y="5981700"/>
          <p14:tracePt t="46329" x="5403850" y="5994400"/>
          <p14:tracePt t="46329" x="5410200" y="6013450"/>
          <p14:tracePt t="46329" x="5416550" y="6032500"/>
          <p14:tracePt t="46347" x="5422900" y="6051550"/>
          <p14:tracePt t="46359" x="5461000" y="6064250"/>
          <p14:tracePt t="46359" x="5461000" y="6089650"/>
          <p14:tracePt t="46377" x="5454650" y="6096000"/>
          <p14:tracePt t="46377" x="5454650" y="6108700"/>
          <p14:tracePt t="46394" x="5448300" y="6115050"/>
          <p14:tracePt t="46394" x="5441950" y="6127750"/>
          <p14:tracePt t="46411" x="5435600" y="6134100"/>
          <p14:tracePt t="46411" x="5429250" y="6140450"/>
          <p14:tracePt t="46411" x="5422900" y="6140450"/>
          <p14:tracePt t="46430" x="5422900" y="6146800"/>
          <p14:tracePt t="46442" x="5410200" y="6146800"/>
          <p14:tracePt t="46459" x="5403850" y="6146800"/>
          <p14:tracePt t="46459" x="5403850" y="6153150"/>
          <p14:tracePt t="46478" x="5397500" y="6153150"/>
          <p14:tracePt t="46478" x="5391150" y="6146800"/>
          <p14:tracePt t="46495" x="5384800" y="6153150"/>
          <p14:tracePt t="46495" x="5378450" y="6146800"/>
          <p14:tracePt t="46511" x="5372100" y="6146800"/>
          <p14:tracePt t="46511" x="5359400" y="6153150"/>
          <p14:tracePt t="46528" x="5346700" y="6153150"/>
          <p14:tracePt t="46528" x="5340350" y="6153150"/>
          <p14:tracePt t="46544" x="5334000" y="6153150"/>
          <p14:tracePt t="46544" x="5321300" y="6153150"/>
          <p14:tracePt t="46561" x="5314950" y="6153150"/>
          <p14:tracePt t="46561" x="5302250" y="6153150"/>
          <p14:tracePt t="46578" x="5295900" y="6153150"/>
          <p14:tracePt t="46578" x="5289550" y="6153150"/>
          <p14:tracePt t="46595" x="5283200" y="6153150"/>
          <p14:tracePt t="46595" x="5276850" y="6153150"/>
          <p14:tracePt t="46611" x="5270500" y="6146800"/>
          <p14:tracePt t="46633" x="5264150" y="6146800"/>
          <p14:tracePt t="46646" x="5257800" y="6153150"/>
          <p14:tracePt t="46677" x="5251450" y="6146800"/>
          <p14:tracePt t="46765" x="5251450" y="6140450"/>
          <p14:tracePt t="46789" x="5245100" y="6140450"/>
          <p14:tracePt t="46805" x="5238750" y="6140450"/>
          <p14:tracePt t="46821" x="5226050" y="6134100"/>
          <p14:tracePt t="46833" x="5219700" y="6134100"/>
          <p14:tracePt t="46849" x="5213350" y="6134100"/>
          <p14:tracePt t="46865" x="5207000" y="6127750"/>
          <p14:tracePt t="46877" x="5200650" y="6127750"/>
          <p14:tracePt t="46901" x="5200650" y="6121400"/>
          <p14:tracePt t="46917" x="5207000" y="6115050"/>
          <p14:tracePt t="46933" x="5207000" y="6108700"/>
          <p14:tracePt t="46946" x="5200650" y="6102350"/>
          <p14:tracePt t="46961" x="5200650" y="6096000"/>
          <p14:tracePt t="46977" x="5200650" y="6089650"/>
          <p14:tracePt t="46994" x="5200650" y="6083300"/>
          <p14:tracePt t="47011" x="5200650" y="6076950"/>
          <p14:tracePt t="47029" x="5200650" y="6070600"/>
          <p14:tracePt t="47045" x="5200650" y="6064250"/>
          <p14:tracePt t="47061" x="5194300" y="6057900"/>
          <p14:tracePt t="47082" x="5187950" y="6051550"/>
          <p14:tracePt t="47105" x="5181600" y="6045200"/>
          <p14:tracePt t="47133" x="5175250" y="6038850"/>
          <p14:tracePt t="47165" x="5168900" y="6026150"/>
          <p14:tracePt t="47209" x="5175250" y="6019800"/>
          <p14:tracePt t="47245" x="5168900" y="6026150"/>
          <p14:tracePt t="47365" x="5162550" y="6026150"/>
          <p14:tracePt t="47397" x="5156200" y="6019800"/>
          <p14:tracePt t="47417" x="5156200" y="6013450"/>
          <p14:tracePt t="47441" x="5149850" y="6007100"/>
          <p14:tracePt t="47465" x="5143500" y="6007100"/>
          <p14:tracePt t="47537" x="5143500" y="6013450"/>
          <p14:tracePt t="47561" x="5143500" y="6019800"/>
          <p14:tracePt t="47585" x="5137150" y="6026150"/>
          <p14:tracePt t="47597" x="5137150" y="6032500"/>
          <p14:tracePt t="47622" x="5143500" y="6032500"/>
          <p14:tracePt t="47713" x="5143500" y="6038850"/>
          <p14:tracePt t="47801" x="5137150" y="6038850"/>
          <p14:tracePt t="47833" x="5137150" y="6045200"/>
          <p14:tracePt t="47861" x="5130800" y="6051550"/>
          <p14:tracePt t="47893" x="5137150" y="6051550"/>
          <p14:tracePt t="47953" x="5143500" y="6045200"/>
          <p14:tracePt t="47973" x="5149850" y="6045200"/>
          <p14:tracePt t="47997" x="5156200" y="6045200"/>
          <p14:tracePt t="48017" x="5162550" y="6038850"/>
          <p14:tracePt t="48041" x="5156200" y="6032500"/>
          <p14:tracePt t="48118" x="5149850" y="6032500"/>
          <p14:tracePt t="48138" x="5143500" y="6032500"/>
          <p14:tracePt t="48162" x="5137150" y="6032500"/>
          <p14:tracePt t="48265" x="5143500" y="6026150"/>
          <p14:tracePt t="48365" x="5137150" y="6026150"/>
          <p14:tracePt t="48454" x="5130800" y="6032500"/>
          <p14:tracePt t="48665" x="5124450" y="6038850"/>
          <p14:tracePt t="48694" x="5124450" y="6045200"/>
          <p14:tracePt t="48709" x="5118100" y="6051550"/>
          <p14:tracePt t="48733" x="5111750" y="6057900"/>
          <p14:tracePt t="48753" x="5105400" y="6057900"/>
          <p14:tracePt t="48777" x="5099050" y="6064250"/>
          <p14:tracePt t="48797" x="5099050" y="6070600"/>
          <p14:tracePt t="48814" x="5092700" y="6076950"/>
          <p14:tracePt t="48829" x="5086350" y="6083300"/>
          <p14:tracePt t="48846" x="5080000" y="6096000"/>
          <p14:tracePt t="48858" x="5080000" y="6102350"/>
          <p14:tracePt t="48873" x="5073650" y="6102350"/>
          <p14:tracePt t="48889" x="5067300" y="6108700"/>
          <p14:tracePt t="48914" x="5060950" y="6102350"/>
          <p14:tracePt t="48933" x="5060950" y="6096000"/>
          <p14:tracePt t="48957" x="5060950" y="6089650"/>
          <p14:tracePt t="48974" x="5067300" y="6083300"/>
          <p14:tracePt t="48978" x="5067300" y="6076950"/>
          <p14:tracePt t="48987" x="5067300" y="6070600"/>
          <p14:tracePt t="48987" x="5073650" y="6070600"/>
          <p14:tracePt t="49003" x="5073650" y="6064250"/>
          <p14:tracePt t="49003" x="5080000" y="6051550"/>
          <p14:tracePt t="49020" x="5080000" y="6045200"/>
          <p14:tracePt t="49020" x="5086350" y="6032500"/>
          <p14:tracePt t="49038" x="5086350" y="6019800"/>
          <p14:tracePt t="49051" x="5092700" y="6013450"/>
          <p14:tracePt t="49051" x="5092700" y="5994400"/>
          <p14:tracePt t="49071" x="5099050" y="5988050"/>
          <p14:tracePt t="49071" x="5099050" y="5981700"/>
          <p14:tracePt t="49087" x="5099050" y="5975350"/>
          <p14:tracePt t="49087" x="5105400" y="5969000"/>
          <p14:tracePt t="49103" x="5105400" y="5962650"/>
          <p14:tracePt t="49103" x="5111750" y="5956300"/>
          <p14:tracePt t="49103" x="5111750" y="5949950"/>
          <p14:tracePt t="49123" x="5118100" y="5943600"/>
          <p14:tracePt t="49135" x="5118100" y="5930900"/>
          <p14:tracePt t="49135" x="5130800" y="5918200"/>
          <p14:tracePt t="49154" x="5130800" y="5911850"/>
          <p14:tracePt t="49154" x="5137150" y="5911850"/>
          <p14:tracePt t="49171" x="5137150" y="5905500"/>
          <p14:tracePt t="49171" x="5143500" y="5899150"/>
          <p14:tracePt t="49187" x="5149850" y="5892800"/>
          <p14:tracePt t="49187" x="5156200" y="5886450"/>
          <p14:tracePt t="49187" x="5162550" y="5880100"/>
          <p14:tracePt t="49206" x="5168900" y="5867400"/>
          <p14:tracePt t="49206" x="5175250" y="5861050"/>
          <p14:tracePt t="49221" x="5187950" y="5854700"/>
          <p14:tracePt t="49221" x="5194300" y="5842000"/>
          <p14:tracePt t="49238" x="5200650" y="5835650"/>
          <p14:tracePt t="49238" x="5213350" y="5829300"/>
          <p14:tracePt t="49254" x="5219700" y="5822950"/>
          <p14:tracePt t="49254" x="5232400" y="5816600"/>
          <p14:tracePt t="49271" x="5238750" y="5816600"/>
          <p14:tracePt t="49271" x="5264150" y="5803900"/>
          <p14:tracePt t="49287" x="5276850" y="5797550"/>
          <p14:tracePt t="49287" x="5283200" y="5797550"/>
          <p14:tracePt t="49304" x="5295900" y="5791200"/>
          <p14:tracePt t="49304" x="5308600" y="5791200"/>
          <p14:tracePt t="49323" x="5321300" y="5784850"/>
          <p14:tracePt t="49323" x="5346700" y="5778500"/>
          <p14:tracePt t="49339" x="5359400" y="5778500"/>
          <p14:tracePt t="49339" x="5365750" y="5772150"/>
          <p14:tracePt t="49355" x="5378450" y="5772150"/>
          <p14:tracePt t="49355" x="5384800" y="5772150"/>
          <p14:tracePt t="49371" x="5397500" y="5765800"/>
          <p14:tracePt t="49371" x="5403850" y="5765800"/>
          <p14:tracePt t="49388" x="5410200" y="5765800"/>
          <p14:tracePt t="49388" x="5416550" y="5765800"/>
          <p14:tracePt t="49388" x="5422900" y="5759450"/>
          <p14:tracePt t="49407" x="5429250" y="5759450"/>
          <p14:tracePt t="49419" x="5435600" y="5759450"/>
          <p14:tracePt t="49437" x="5441950" y="5759450"/>
          <p14:tracePt t="49453" x="5448300" y="5753100"/>
          <p14:tracePt t="49470" x="5454650" y="5753100"/>
          <p14:tracePt t="49486" x="5454650" y="5746750"/>
          <p14:tracePt t="49514" x="5461000" y="5753100"/>
          <p14:tracePt t="49566" x="5461000" y="5759450"/>
          <p14:tracePt t="49594" x="5454650" y="5765800"/>
          <p14:tracePt t="49626" x="5461000" y="5765800"/>
          <p14:tracePt t="49669" x="5467350" y="5765800"/>
          <p14:tracePt t="49694" x="5473700" y="5765800"/>
          <p14:tracePt t="49714" x="5480050" y="5759450"/>
          <p14:tracePt t="49730" x="5486400" y="5759450"/>
          <p14:tracePt t="49746" x="5492750" y="5759450"/>
          <p14:tracePt t="49758" x="5499100" y="5759450"/>
          <p14:tracePt t="49774" x="5505450" y="5759450"/>
          <p14:tracePt t="49782" x="5511800" y="5759450"/>
          <p14:tracePt t="49791" x="5518150" y="5759450"/>
          <p14:tracePt t="49791" x="5524500" y="5759450"/>
          <p14:tracePt t="49807" x="5530850" y="5765800"/>
          <p14:tracePt t="49807" x="5537200" y="5765800"/>
          <p14:tracePt t="49824" x="5549900" y="5772150"/>
          <p14:tracePt t="49824" x="5556250" y="5772150"/>
          <p14:tracePt t="49840" x="5568950" y="5778500"/>
          <p14:tracePt t="49840" x="5575300" y="5778500"/>
          <p14:tracePt t="49840" x="5588000" y="5784850"/>
          <p14:tracePt t="49858" x="5594350" y="5791200"/>
          <p14:tracePt t="49871" x="5607050" y="5797550"/>
          <p14:tracePt t="49871" x="5619750" y="5810250"/>
          <p14:tracePt t="49889" x="5626100" y="5816600"/>
          <p14:tracePt t="49889" x="5626100" y="5829300"/>
          <p14:tracePt t="49906" x="5632450" y="5842000"/>
          <p14:tracePt t="49906" x="5632450" y="5854700"/>
          <p14:tracePt t="49923" x="5632450" y="5867400"/>
          <p14:tracePt t="49923" x="5626100" y="5892800"/>
          <p14:tracePt t="49940" x="5626100" y="5899150"/>
          <p14:tracePt t="49940" x="5619750" y="5918200"/>
          <p14:tracePt t="49956" x="5613400" y="5924550"/>
          <p14:tracePt t="49956" x="5607050" y="5937250"/>
          <p14:tracePt t="49973" x="5600700" y="5949950"/>
          <p14:tracePt t="49973" x="5588000" y="5962650"/>
          <p14:tracePt t="49990" x="5575300" y="5969000"/>
          <p14:tracePt t="49990" x="5549900" y="5988050"/>
          <p14:tracePt t="50007" x="5537200" y="5994400"/>
          <p14:tracePt t="50007" x="5524500" y="6000750"/>
          <p14:tracePt t="50024" x="5511800" y="6007100"/>
          <p14:tracePt t="50024" x="5505450" y="6007100"/>
          <p14:tracePt t="50040" x="5492750" y="6013450"/>
          <p14:tracePt t="50040" x="5480050" y="6013450"/>
          <p14:tracePt t="50040" x="5473700" y="6013450"/>
          <p14:tracePt t="50059" x="5461000" y="6013450"/>
          <p14:tracePt t="50072" x="5454650" y="6013450"/>
          <p14:tracePt t="50072" x="5435600" y="6000750"/>
          <p14:tracePt t="50090" x="5429250" y="5988050"/>
          <p14:tracePt t="50090" x="5416550" y="5975350"/>
          <p14:tracePt t="50107" x="5410200" y="5949950"/>
          <p14:tracePt t="50107" x="5391150" y="5924550"/>
          <p14:tracePt t="50124" x="5378450" y="58864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予習問題</a:t>
            </a:r>
            <a:endParaRPr kumimoji="1" lang="ja-JP" altLang="en-US" dirty="0"/>
          </a:p>
        </p:txBody>
      </p:sp>
      <p:pic>
        <p:nvPicPr>
          <p:cNvPr id="717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41" t="30989" r="42052" b="7601"/>
          <a:stretch/>
        </p:blipFill>
        <p:spPr bwMode="auto">
          <a:xfrm>
            <a:off x="3422518" y="3174996"/>
            <a:ext cx="5472608" cy="344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73847" y="836712"/>
            <a:ext cx="8640960" cy="2792239"/>
          </a:xfrm>
          <a:prstGeom prst="rect">
            <a:avLst/>
          </a:prstGeom>
        </p:spPr>
        <p:txBody>
          <a:bodyPr wrap="square">
            <a:spAutoFit/>
          </a:bodyPr>
          <a:lstStyle/>
          <a:p>
            <a:pPr>
              <a:lnSpc>
                <a:spcPct val="150000"/>
              </a:lnSpc>
            </a:pPr>
            <a:r>
              <a:rPr lang="ja-JP" altLang="en-US" dirty="0"/>
              <a:t>ある早春に花が咲く花木をすこしでも早く咲かせようとして，３種類の薬剤処理（薬剤Ａ，薬剤Ｂ，薬剤Ｃ）と開始時期の異なる低温処理を組み合わせて実験したところ以下の結果を得た．結果は平年の開花日に比べて何日早く咲いたかという日数で表し，各処理</a:t>
            </a:r>
            <a:r>
              <a:rPr lang="en-US" altLang="ja-JP" dirty="0"/>
              <a:t>3</a:t>
            </a:r>
            <a:r>
              <a:rPr lang="ja-JP" altLang="en-US" dirty="0"/>
              <a:t>反復である．</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062211903"/>
      </p:ext>
    </p:extLst>
  </p:cSld>
  <p:clrMapOvr>
    <a:masterClrMapping/>
  </p:clrMapOvr>
  <mc:AlternateContent xmlns:mc="http://schemas.openxmlformats.org/markup-compatibility/2006">
    <mc:Choice xmlns:p14="http://schemas.microsoft.com/office/powerpoint/2010/main" Requires="p14">
      <p:transition spd="slow" p14:dur="2000" advTm="14609"/>
    </mc:Choice>
    <mc:Fallback>
      <p:transition spd="slow" advTm="14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2" x="3346450" y="4476750"/>
          <p14:tracePt t="859" x="3352800" y="4483100"/>
          <p14:tracePt t="866" x="3352800" y="4489450"/>
          <p14:tracePt t="880" x="3359150" y="4495800"/>
          <p14:tracePt t="880" x="3378200" y="4508500"/>
          <p14:tracePt t="898" x="3384550" y="4514850"/>
          <p14:tracePt t="898" x="3397250" y="4521200"/>
          <p14:tracePt t="915" x="3403600" y="4527550"/>
          <p14:tracePt t="915" x="3416300" y="4533900"/>
          <p14:tracePt t="915" x="3422650" y="4533900"/>
          <p14:tracePt t="935" x="3429000" y="4540250"/>
          <p14:tracePt t="935" x="3435350" y="4540250"/>
          <p14:tracePt t="949" x="3441700" y="4546600"/>
          <p14:tracePt t="964" x="3441700" y="4552950"/>
          <p14:tracePt t="980" x="3448050" y="4559300"/>
          <p14:tracePt t="997" x="3441700" y="4565650"/>
          <p14:tracePt t="997" x="3441700" y="4572000"/>
          <p14:tracePt t="1016" x="3435350" y="4578350"/>
          <p14:tracePt t="1030" x="3429000" y="4584700"/>
          <p14:tracePt t="1030" x="3422650" y="4591050"/>
          <p14:tracePt t="1049" x="3416300" y="4597400"/>
          <p14:tracePt t="1049" x="3403600" y="4603750"/>
          <p14:tracePt t="1067" x="3397250" y="4610100"/>
          <p14:tracePt t="1081" x="3390900" y="4610100"/>
          <p14:tracePt t="1097" x="3384550" y="4610100"/>
          <p14:tracePt t="1113" x="3378200" y="4616450"/>
          <p14:tracePt t="1130" x="3371850" y="4610100"/>
          <p14:tracePt t="1147" x="3365500" y="4610100"/>
          <p14:tracePt t="1147" x="3352800" y="4610100"/>
          <p14:tracePt t="1166" x="3346450" y="4610100"/>
          <p14:tracePt t="1166" x="3340100" y="4610100"/>
          <p14:tracePt t="1182" x="3327400" y="4603750"/>
          <p14:tracePt t="1182" x="3314700" y="4603750"/>
          <p14:tracePt t="1199" x="3295650" y="4610100"/>
          <p14:tracePt t="1199" x="3276600" y="4610100"/>
          <p14:tracePt t="1199" x="3251200" y="4610100"/>
          <p14:tracePt t="1217" x="3225800" y="4610100"/>
          <p14:tracePt t="1230" x="3200400" y="4616450"/>
          <p14:tracePt t="1230" x="3130550" y="4616450"/>
          <p14:tracePt t="1248" x="3086100" y="4616450"/>
          <p14:tracePt t="1248" x="3048000" y="4610100"/>
          <p14:tracePt t="1265" x="2997200" y="4603750"/>
          <p14:tracePt t="1265" x="2946400" y="4597400"/>
          <p14:tracePt t="1282" x="2895600" y="4591050"/>
          <p14:tracePt t="1282" x="2838450" y="4578350"/>
          <p14:tracePt t="1298" x="2781300" y="4565650"/>
          <p14:tracePt t="1298" x="2660650" y="4527550"/>
          <p14:tracePt t="1316" x="2603500" y="4508500"/>
          <p14:tracePt t="1316" x="2546350" y="4489450"/>
          <p14:tracePt t="1332" x="2489200" y="4464050"/>
          <p14:tracePt t="1332" x="2432050" y="4438650"/>
          <p14:tracePt t="1349" x="2374900" y="4413250"/>
          <p14:tracePt t="1349" x="2260600" y="4356100"/>
          <p14:tracePt t="1366" x="2197100" y="4330700"/>
          <p14:tracePt t="1366" x="2139950" y="4292600"/>
          <p14:tracePt t="1382" x="2076450" y="4254500"/>
          <p14:tracePt t="1382" x="2012950" y="4210050"/>
          <p14:tracePt t="1400" x="1955800" y="4165600"/>
          <p14:tracePt t="1400" x="1892300" y="4114800"/>
          <p14:tracePt t="1416" x="1841500" y="4064000"/>
          <p14:tracePt t="1416" x="1739900" y="3943350"/>
          <p14:tracePt t="1434" x="1695450" y="3886200"/>
          <p14:tracePt t="1434" x="1657350" y="3816350"/>
          <p14:tracePt t="1450" x="1625600" y="3746500"/>
          <p14:tracePt t="1450" x="1600200" y="3670300"/>
          <p14:tracePt t="1466" x="1581150" y="3587750"/>
          <p14:tracePt t="1466" x="1568450" y="3505200"/>
          <p14:tracePt t="1483" x="1562100" y="3422650"/>
          <p14:tracePt t="1483" x="1555750" y="3333750"/>
          <p14:tracePt t="1483" x="1555750" y="3244850"/>
          <p14:tracePt t="1502" x="1568450" y="3155950"/>
          <p14:tracePt t="1514" x="1581150" y="3073400"/>
          <p14:tracePt t="1514" x="1600200" y="2997200"/>
          <p14:tracePt t="1534" x="1670050" y="2832100"/>
          <p14:tracePt t="1548" x="1720850" y="2781300"/>
          <p14:tracePt t="1564" x="1771650" y="2749550"/>
          <p14:tracePt t="2478" x="2336800" y="4908550"/>
          <p14:tracePt t="2486" x="2324100" y="4914900"/>
          <p14:tracePt t="2486" x="2311400" y="4914900"/>
          <p14:tracePt t="2503" x="2298700" y="4914900"/>
          <p14:tracePt t="2503" x="2286000" y="4921250"/>
          <p14:tracePt t="2503" x="2273300" y="4921250"/>
          <p14:tracePt t="2522" x="2266950" y="4921250"/>
          <p14:tracePt t="2534" x="2266950" y="4914900"/>
          <p14:tracePt t="2554" x="2273300" y="4908550"/>
          <p14:tracePt t="2570" x="2279650" y="4902200"/>
          <p14:tracePt t="2570" x="2286000" y="4902200"/>
          <p14:tracePt t="2586" x="2292350" y="4895850"/>
          <p14:tracePt t="2586" x="2298700" y="4889500"/>
          <p14:tracePt t="2603" x="2305050" y="4883150"/>
          <p14:tracePt t="2603" x="2311400" y="4876800"/>
          <p14:tracePt t="2603" x="2317750" y="4870450"/>
          <p14:tracePt t="2623" x="2324100" y="4870450"/>
          <p14:tracePt t="2635" x="2330450" y="4864100"/>
          <p14:tracePt t="2635" x="2349500" y="4857750"/>
          <p14:tracePt t="2653" x="2355850" y="4857750"/>
          <p14:tracePt t="2653" x="2362200" y="4857750"/>
          <p14:tracePt t="2671" x="2368550" y="4851400"/>
          <p14:tracePt t="2671" x="2381250" y="4845050"/>
          <p14:tracePt t="2687" x="2393950" y="4845050"/>
          <p14:tracePt t="2687" x="2413000" y="4832350"/>
          <p14:tracePt t="2703" x="2425700" y="4826000"/>
          <p14:tracePt t="2703" x="2432050" y="4826000"/>
          <p14:tracePt t="2721" x="2438400" y="4819650"/>
          <p14:tracePt t="2721" x="2444750" y="4819650"/>
          <p14:tracePt t="2737" x="2451100" y="4813300"/>
          <p14:tracePt t="2737" x="2457450" y="4813300"/>
          <p14:tracePt t="2754" x="2463800" y="4806950"/>
          <p14:tracePt t="2769" x="2476500" y="4806950"/>
          <p14:tracePt t="2786" x="2476500" y="4800600"/>
          <p14:tracePt t="2802" x="2482850" y="4800600"/>
          <p14:tracePt t="2819" x="2489200" y="4794250"/>
          <p14:tracePt t="2836" x="2495550" y="4794250"/>
          <p14:tracePt t="2854" x="2501900" y="4794250"/>
          <p14:tracePt t="2870" x="2508250" y="4794250"/>
          <p14:tracePt t="2886" x="2514600" y="4787900"/>
          <p14:tracePt t="2903" x="2520950" y="4781550"/>
          <p14:tracePt t="2919" x="2533650" y="4781550"/>
          <p14:tracePt t="2919" x="2533650" y="4775200"/>
          <p14:tracePt t="2938" x="2540000" y="4781550"/>
          <p14:tracePt t="2953" x="2546350" y="4781550"/>
          <p14:tracePt t="2969" x="2552700" y="4775200"/>
          <p14:tracePt t="2986" x="2559050" y="4781550"/>
          <p14:tracePt t="3003" x="2565400" y="4775200"/>
          <p14:tracePt t="3025" x="2571750" y="4775200"/>
          <p14:tracePt t="3049" x="2571750" y="4768850"/>
          <p14:tracePt t="3069" x="2578100" y="4762500"/>
          <p14:tracePt t="3093" x="2584450" y="4768850"/>
          <p14:tracePt t="3129" x="2590800" y="4768850"/>
          <p14:tracePt t="3177" x="2590800" y="4762500"/>
          <p14:tracePt t="3198" x="2597150" y="4762500"/>
          <p14:tracePt t="3222" x="2603500" y="4756150"/>
          <p14:tracePt t="3238" x="2609850" y="4756150"/>
          <p14:tracePt t="3249" x="2616200" y="4749800"/>
          <p14:tracePt t="3265" x="2622550" y="4749800"/>
          <p14:tracePt t="3298" x="2622550" y="4743450"/>
          <p14:tracePt t="3350" x="2616200" y="4743450"/>
          <p14:tracePt t="3377" x="2609850" y="4743450"/>
          <p14:tracePt t="3402" x="2616200" y="4743450"/>
          <p14:tracePt t="3482" x="2616200" y="4749800"/>
          <p14:tracePt t="3549" x="2609850" y="4743450"/>
          <p14:tracePt t="3609" x="2603500" y="4749800"/>
          <p14:tracePt t="3650" x="2603500" y="4756150"/>
          <p14:tracePt t="3677" x="2597150" y="4756150"/>
          <p14:tracePt t="3693" x="2597150" y="4762500"/>
          <p14:tracePt t="3721" x="2597150" y="4756150"/>
          <p14:tracePt t="3781" x="2597150" y="4749800"/>
          <p14:tracePt t="3942" x="2597150" y="4743450"/>
          <p14:tracePt t="4037" x="2603500" y="4743450"/>
          <p14:tracePt t="4114" x="2597150" y="4737100"/>
          <p14:tracePt t="4182" x="2597150" y="4730750"/>
          <p14:tracePt t="4378" x="2597150" y="4737100"/>
          <p14:tracePt t="4554" x="2590800" y="4730750"/>
          <p14:tracePt t="4622" x="2590800" y="4737100"/>
          <p14:tracePt t="4670" x="2597150" y="4730750"/>
          <p14:tracePt t="4750" x="2603500" y="4737100"/>
          <p14:tracePt t="4790" x="2597150" y="4743450"/>
          <p14:tracePt t="4878" x="2590800" y="4737100"/>
          <p14:tracePt t="4954" x="2597150" y="4737100"/>
          <p14:tracePt t="5013" x="2590800" y="4737100"/>
          <p14:tracePt t="5162" x="2597150" y="4730750"/>
          <p14:tracePt t="5254" x="2590800" y="4724400"/>
          <p14:tracePt t="5314" x="2597150" y="4730750"/>
          <p14:tracePt t="5366" x="2590800" y="4737100"/>
          <p14:tracePt t="5510" x="2590800" y="4730750"/>
          <p14:tracePt t="5530" x="2597150" y="4724400"/>
          <p14:tracePt t="5562" x="2603500" y="4724400"/>
          <p14:tracePt t="5590" x="2597150" y="4730750"/>
          <p14:tracePt t="5658" x="2597150" y="4737100"/>
          <p14:tracePt t="5778" x="2597150" y="4730750"/>
          <p14:tracePt t="5982" x="2597150" y="4724400"/>
          <p14:tracePt t="6114" x="2597150" y="4730750"/>
          <p14:tracePt t="6162" x="2597150" y="4737100"/>
          <p14:tracePt t="6190" x="2597150" y="4730750"/>
          <p14:tracePt t="6422" x="2597150" y="4724400"/>
          <p14:tracePt t="6534" x="2603500" y="4718050"/>
          <p14:tracePt t="6590" x="2609850" y="4724400"/>
          <p14:tracePt t="6595" x="2609850" y="4730750"/>
          <p14:tracePt t="6610" x="2609850" y="4737100"/>
          <p14:tracePt t="6642" x="2616200" y="4737100"/>
          <p14:tracePt t="6730" x="2616200" y="4743450"/>
          <p14:tracePt t="6746" x="2616200" y="4749800"/>
          <p14:tracePt t="6830" x="2622550" y="4743450"/>
          <p14:tracePt t="6866" x="2622550" y="4749800"/>
          <p14:tracePt t="7002" x="2622550" y="4743450"/>
          <p14:tracePt t="7123" x="2616200" y="4749800"/>
          <p14:tracePt t="7150" x="2609850" y="4749800"/>
          <p14:tracePt t="7174" x="2609850" y="4756150"/>
          <p14:tracePt t="7182" x="2603500" y="4762500"/>
          <p14:tracePt t="7210" x="2597150" y="4768850"/>
          <p14:tracePt t="7234" x="2590800" y="4768850"/>
          <p14:tracePt t="7259" x="2590800" y="4762500"/>
          <p14:tracePt t="7311" x="2597150" y="4768850"/>
          <p14:tracePt t="7338" x="2603500" y="4762500"/>
          <p14:tracePt t="7423" x="2597150" y="4768850"/>
          <p14:tracePt t="7482" x="2590800" y="4768850"/>
          <p14:tracePt t="7562" x="2584450" y="4768850"/>
          <p14:tracePt t="7586" x="2578100" y="4775200"/>
          <p14:tracePt t="7614" x="2571750" y="4775200"/>
          <p14:tracePt t="7674" x="2578100" y="4775200"/>
          <p14:tracePt t="7751" x="2578100" y="4781550"/>
          <p14:tracePt t="7767" x="2571750" y="4775200"/>
          <p14:tracePt t="7827" x="2571750" y="4781550"/>
          <p14:tracePt t="7863" x="2578100" y="4787900"/>
          <p14:tracePt t="7915" x="2571750" y="4781550"/>
          <p14:tracePt t="7970" x="2578100" y="4787900"/>
          <p14:tracePt t="8051" x="2584450" y="4781550"/>
          <p14:tracePt t="8067" x="2584450" y="4775200"/>
          <p14:tracePt t="8075" x="2590800" y="4768850"/>
          <p14:tracePt t="8091" x="2597150" y="4762500"/>
          <p14:tracePt t="8104" x="2603500" y="4756150"/>
          <p14:tracePt t="8127" x="2609850" y="4756150"/>
          <p14:tracePt t="8150" x="2609850" y="4762500"/>
          <p14:tracePt t="8170" x="2609850" y="4768850"/>
          <p14:tracePt t="8186" x="2603500" y="4775200"/>
          <p14:tracePt t="8203" x="2597150" y="4768850"/>
          <p14:tracePt t="8223" x="2590800" y="4775200"/>
          <p14:tracePt t="8283" x="2590800" y="4781550"/>
          <p14:tracePt t="8307" x="2584450" y="4787900"/>
          <p14:tracePt t="8335" x="2584450" y="4794250"/>
          <p14:tracePt t="8359" x="2590800" y="4794250"/>
          <p14:tracePt t="8391" x="2597150" y="4794250"/>
          <p14:tracePt t="8403" x="2603500" y="4800600"/>
          <p14:tracePt t="8419" x="2616200" y="4800600"/>
          <p14:tracePt t="8435" x="2622550" y="4806950"/>
          <p14:tracePt t="8451" x="2628900" y="4813300"/>
          <p14:tracePt t="8463" x="2635250" y="4819650"/>
          <p14:tracePt t="8487" x="2635250" y="4826000"/>
          <p14:tracePt t="8503" x="2641600" y="4832350"/>
          <p14:tracePt t="8514" x="2647950" y="4838700"/>
          <p14:tracePt t="8531" x="2654300" y="4845050"/>
          <p14:tracePt t="8583" x="2660650" y="4838700"/>
          <p14:tracePt t="8615" x="2654300" y="4832350"/>
          <p14:tracePt t="8659" x="2647950" y="4832350"/>
          <p14:tracePt t="8675" x="2641600" y="4832350"/>
          <p14:tracePt t="8695" x="2647950" y="4832350"/>
          <p14:tracePt t="8751" x="2654300" y="4838700"/>
          <p14:tracePt t="8787" x="2647950" y="4838700"/>
          <p14:tracePt t="8831" x="2641600" y="4838700"/>
          <p14:tracePt t="8847" x="2635250" y="4838700"/>
          <p14:tracePt t="8871" x="2628900" y="4832350"/>
          <p14:tracePt t="8883" x="2622550" y="4832350"/>
          <p14:tracePt t="8899" x="2616200" y="4832350"/>
          <p14:tracePt t="8922" x="2616200" y="4826000"/>
          <p14:tracePt t="8943" x="2616200" y="4819650"/>
          <p14:tracePt t="8967" x="2616200" y="4813300"/>
          <p14:tracePt t="8991" x="2622550" y="4806950"/>
          <p14:tracePt t="9003" x="2622550" y="4800600"/>
          <p14:tracePt t="9012" x="2622550" y="4794250"/>
          <p14:tracePt t="9028" x="2628900" y="4787900"/>
          <p14:tracePt t="9044" x="2628900" y="4781550"/>
          <p14:tracePt t="9057" x="2628900" y="4775200"/>
          <p14:tracePt t="9074" x="2635250" y="4768850"/>
          <p14:tracePt t="9091" x="2641600" y="4756150"/>
          <p14:tracePt t="9108" x="2641600" y="4743450"/>
          <p14:tracePt t="9108" x="2641600" y="4730750"/>
          <p14:tracePt t="9126" x="2635250" y="4724400"/>
          <p14:tracePt t="9126" x="2635250" y="4718050"/>
          <p14:tracePt t="9143" x="2628900" y="4711700"/>
          <p14:tracePt t="9158" x="2622550" y="4699000"/>
          <p14:tracePt t="9158" x="2609850" y="4686300"/>
          <p14:tracePt t="9176" x="2603500" y="4679950"/>
          <p14:tracePt t="9176" x="2597150" y="4679950"/>
          <p14:tracePt t="9193" x="2590800" y="4673600"/>
          <p14:tracePt t="9193" x="2590800" y="4667250"/>
          <p14:tracePt t="9211" x="2584450" y="4660900"/>
          <p14:tracePt t="9225" x="2578100" y="4660900"/>
          <p14:tracePt t="9225" x="2578100" y="4648200"/>
          <p14:tracePt t="9244" x="2578100" y="4641850"/>
          <p14:tracePt t="9244" x="2578100" y="4635500"/>
          <p14:tracePt t="9261" x="2578100" y="4629150"/>
          <p14:tracePt t="9261" x="2571750" y="4622800"/>
          <p14:tracePt t="9277" x="2571750" y="4616450"/>
          <p14:tracePt t="9292" x="2565400" y="4610100"/>
          <p14:tracePt t="9292" x="2552700" y="4597400"/>
          <p14:tracePt t="9312" x="2546350" y="4591050"/>
          <p14:tracePt t="9328" x="2540000" y="4584700"/>
          <p14:tracePt t="9328" x="2533650" y="4578350"/>
          <p14:tracePt t="9344" x="2533650" y="4572000"/>
          <p14:tracePt t="9344" x="2527300" y="4565650"/>
          <p14:tracePt t="9361" x="2520950" y="4559300"/>
          <p14:tracePt t="9361" x="2514600" y="4559300"/>
          <p14:tracePt t="9377" x="2508250" y="4552950"/>
          <p14:tracePt t="9377" x="2501900" y="4546600"/>
          <p14:tracePt t="9377" x="2495550" y="4540250"/>
          <p14:tracePt t="9396" x="2489200" y="4533900"/>
          <p14:tracePt t="9409" x="2482850" y="4521200"/>
          <p14:tracePt t="9409" x="2470150" y="4508500"/>
          <p14:tracePt t="9427" x="2463800" y="4502150"/>
          <p14:tracePt t="9427" x="2463800" y="4495800"/>
          <p14:tracePt t="9444" x="2457450" y="4489450"/>
          <p14:tracePt t="9444" x="2451100" y="4483100"/>
          <p14:tracePt t="9461" x="2444750" y="4476750"/>
          <p14:tracePt t="9461" x="2438400" y="4464050"/>
          <p14:tracePt t="9477" x="2432050" y="4464050"/>
          <p14:tracePt t="9492" x="2432050" y="4457700"/>
          <p14:tracePt t="9514" x="2425700" y="4457700"/>
          <p14:tracePt t="9543" x="2425700" y="4464050"/>
          <p14:tracePt t="9567" x="2425700" y="4470400"/>
          <p14:tracePt t="9591" x="2432050" y="4476750"/>
          <p14:tracePt t="9603" x="2438400" y="4476750"/>
          <p14:tracePt t="9627" x="2444750" y="4476750"/>
          <p14:tracePt t="9651" x="2451100" y="4483100"/>
          <p14:tracePt t="9663" x="2451100" y="4489450"/>
          <p14:tracePt t="9695" x="2457450" y="4495800"/>
          <p14:tracePt t="9711" x="2463800" y="4495800"/>
          <p14:tracePt t="9731" x="2470150" y="4495800"/>
          <p14:tracePt t="9755" x="2476500" y="4489450"/>
          <p14:tracePt t="9791" x="2476500" y="4483100"/>
          <p14:tracePt t="9815" x="2476500" y="4470400"/>
          <p14:tracePt t="9831" x="2476500" y="4464050"/>
          <p14:tracePt t="9836" x="2482850" y="4457700"/>
          <p14:tracePt t="9843" x="2482850" y="4445000"/>
          <p14:tracePt t="9860" x="2482850" y="4432300"/>
          <p14:tracePt t="9860" x="2489200" y="4419600"/>
          <p14:tracePt t="9879" x="2489200" y="4400550"/>
          <p14:tracePt t="9879" x="2495550" y="4368800"/>
          <p14:tracePt t="9897" x="2495550" y="4356100"/>
          <p14:tracePt t="9897" x="2501900" y="4330700"/>
          <p14:tracePt t="9912" x="2501900" y="4318000"/>
          <p14:tracePt t="9912" x="2508250" y="4298950"/>
          <p14:tracePt t="9929" x="2514600" y="4279900"/>
          <p14:tracePt t="9929" x="2514600" y="4260850"/>
          <p14:tracePt t="9945" x="2514600" y="4248150"/>
          <p14:tracePt t="9945" x="2520950" y="4235450"/>
          <p14:tracePt t="9945" x="2520950" y="4222750"/>
          <p14:tracePt t="9964" x="2527300" y="4216400"/>
          <p14:tracePt t="9977" x="2527300" y="4203700"/>
          <p14:tracePt t="9977" x="2533650" y="4184650"/>
          <p14:tracePt t="9996" x="2540000" y="4178300"/>
          <p14:tracePt t="9996" x="2546350" y="4165600"/>
          <p14:tracePt t="9996" x="2546350" y="4159250"/>
          <p14:tracePt t="10015" x="2552700" y="4140200"/>
          <p14:tracePt t="10027" x="2520950" y="4127500"/>
          <p14:tracePt t="10099" x="2527300" y="4121150"/>
          <p14:tracePt t="10107" x="2527300" y="4108450"/>
          <p14:tracePt t="10115" x="2527300" y="4102100"/>
          <p14:tracePt t="10128" x="2527300" y="4095750"/>
          <p14:tracePt t="10128" x="2527300" y="4089400"/>
          <p14:tracePt t="10146" x="2559050" y="4089400"/>
          <p14:tracePt t="10161" x="2552700" y="4089400"/>
          <p14:tracePt t="10161" x="2546350" y="4089400"/>
          <p14:tracePt t="10179" x="2533650" y="4089400"/>
          <p14:tracePt t="10179" x="2527300" y="4089400"/>
          <p14:tracePt t="10196" x="2520950" y="4083050"/>
          <p14:tracePt t="10196" x="2520950" y="4089400"/>
          <p14:tracePt t="10213" x="2514600" y="4083050"/>
          <p14:tracePt t="10213" x="2508250" y="4083050"/>
          <p14:tracePt t="10230" x="2501900" y="4083050"/>
          <p14:tracePt t="10245" x="2495550" y="4076700"/>
          <p14:tracePt t="10245" x="2489200" y="4076700"/>
          <p14:tracePt t="10264" x="2482850" y="4070350"/>
          <p14:tracePt t="10280" x="2476500" y="4070350"/>
          <p14:tracePt t="10303" x="2476500" y="4076700"/>
          <p14:tracePt t="10375" x="2476500" y="4083050"/>
          <p14:tracePt t="10415" x="2476500" y="4089400"/>
          <p14:tracePt t="10443" x="2476500" y="4083050"/>
          <p14:tracePt t="10491" x="2482850" y="4076700"/>
          <p14:tracePt t="10503" x="2489200" y="4070350"/>
          <p14:tracePt t="10519" x="2495550" y="4070350"/>
          <p14:tracePt t="10535" x="2495550" y="4064000"/>
          <p14:tracePt t="10579" x="2495550" y="4057650"/>
          <p14:tracePt t="10611" x="2495550" y="4051300"/>
          <p14:tracePt t="10647" x="2495550" y="4044950"/>
          <p14:tracePt t="10655" x="2495550" y="4038600"/>
          <p14:tracePt t="10663" x="2495550" y="4032250"/>
          <p14:tracePt t="10663" x="2495550" y="4025900"/>
          <p14:tracePt t="10681" x="2489200" y="4019550"/>
          <p14:tracePt t="10697" x="2482850" y="4006850"/>
          <p14:tracePt t="10697" x="2476500" y="3994150"/>
          <p14:tracePt t="10717" x="2470150" y="3987800"/>
          <p14:tracePt t="10717" x="2463800" y="3981450"/>
          <p14:tracePt t="10732" x="2457450" y="3981450"/>
          <p14:tracePt t="10732" x="2444750" y="3975100"/>
          <p14:tracePt t="10749" x="2438400" y="3975100"/>
          <p14:tracePt t="10749" x="2432050" y="3975100"/>
          <p14:tracePt t="10765" x="2425700" y="3981450"/>
          <p14:tracePt t="10765" x="2419350" y="3981450"/>
          <p14:tracePt t="10765" x="2406650" y="3987800"/>
          <p14:tracePt t="10784" x="2400300" y="3994150"/>
          <p14:tracePt t="10784" x="2400300" y="4000500"/>
          <p14:tracePt t="10798" x="2393950" y="4006850"/>
          <p14:tracePt t="10798" x="2387600" y="4013200"/>
          <p14:tracePt t="10816" x="2381250" y="4019550"/>
          <p14:tracePt t="10816" x="2374900" y="4025900"/>
          <p14:tracePt t="10832" x="2368550" y="4038600"/>
          <p14:tracePt t="10832" x="2368550" y="4051300"/>
          <p14:tracePt t="10849" x="2362200" y="4064000"/>
          <p14:tracePt t="10849" x="2355850" y="4089400"/>
          <p14:tracePt t="10866" x="2349500" y="4108450"/>
          <p14:tracePt t="10866" x="2343150" y="4121150"/>
          <p14:tracePt t="10882" x="2343150" y="4140200"/>
          <p14:tracePt t="10882" x="2343150" y="4159250"/>
          <p14:tracePt t="10901" x="2336800" y="4171950"/>
          <p14:tracePt t="10901" x="2330450" y="4203700"/>
          <p14:tracePt t="10916" x="2324100" y="4222750"/>
          <p14:tracePt t="10916" x="2324100" y="4241800"/>
          <p14:tracePt t="10932" x="2317750" y="4260850"/>
          <p14:tracePt t="10932" x="2311400" y="4286250"/>
          <p14:tracePt t="10949" x="2305050" y="4318000"/>
          <p14:tracePt t="10949" x="2292350" y="4349750"/>
          <p14:tracePt t="10966" x="2279650" y="4387850"/>
          <p14:tracePt t="10966" x="2266950" y="4432300"/>
          <p14:tracePt t="10966" x="2254250" y="4476750"/>
          <p14:tracePt t="10985" x="2241550" y="4514850"/>
          <p14:tracePt t="10985" x="2228850" y="4565650"/>
          <p14:tracePt t="11000" x="2216150" y="4603750"/>
          <p14:tracePt t="11000" x="2203450" y="4648200"/>
          <p14:tracePt t="11017" x="2184400" y="4692650"/>
          <p14:tracePt t="11017" x="2171700" y="4737100"/>
          <p14:tracePt t="11017" x="2159000" y="4775200"/>
          <p14:tracePt t="11036" x="2139950" y="4819650"/>
          <p14:tracePt t="11047" x="2127250" y="4864100"/>
          <p14:tracePt t="11047" x="2114550" y="4914900"/>
          <p14:tracePt t="11047" x="2095500" y="4965700"/>
          <p14:tracePt t="11069" x="2076450" y="5016500"/>
          <p14:tracePt t="11081" x="2063750" y="5060950"/>
          <p14:tracePt t="11081" x="2032000" y="5156200"/>
          <p14:tracePt t="11100" x="2019300" y="5200650"/>
          <p14:tracePt t="11100" x="2006600" y="5245100"/>
          <p14:tracePt t="11116" x="1993900" y="5283200"/>
          <p14:tracePt t="11116" x="1981200" y="5321300"/>
          <p14:tracePt t="11133" x="1974850" y="5353050"/>
          <p14:tracePt t="11133" x="1962150" y="5384800"/>
          <p14:tracePt t="11133" x="1955800" y="5416550"/>
          <p14:tracePt t="11152" x="1949450" y="5441950"/>
          <p14:tracePt t="11152" x="1943100" y="5467350"/>
          <p14:tracePt t="11166" x="1930400" y="5492750"/>
          <p14:tracePt t="11166" x="1924050" y="5511800"/>
          <p14:tracePt t="11183" x="1917700" y="5537200"/>
          <p14:tracePt t="11183" x="1911350" y="5562600"/>
          <p14:tracePt t="11200" x="1905000" y="5581650"/>
          <p14:tracePt t="11200" x="1892300" y="5619750"/>
          <p14:tracePt t="11216" x="1885950" y="5638800"/>
          <p14:tracePt t="11216" x="1879600" y="5657850"/>
          <p14:tracePt t="11233" x="1873250" y="5676900"/>
          <p14:tracePt t="11233" x="1866900" y="5689600"/>
          <p14:tracePt t="11250" x="1860550" y="5702300"/>
          <p14:tracePt t="11250" x="1860550" y="5715000"/>
          <p14:tracePt t="11267" x="1860550" y="5727700"/>
          <p14:tracePt t="11267" x="1854200" y="5753100"/>
          <p14:tracePt t="11284" x="1854200" y="5759450"/>
          <p14:tracePt t="11284" x="1847850" y="5772150"/>
          <p14:tracePt t="11301" x="1847850" y="5784850"/>
          <p14:tracePt t="11301" x="1841500" y="5803900"/>
          <p14:tracePt t="11318" x="1835150" y="5822950"/>
          <p14:tracePt t="11318" x="1828800" y="5842000"/>
          <p14:tracePt t="11318" x="1822450" y="5861050"/>
          <p14:tracePt t="11336" x="1816100" y="5886450"/>
          <p14:tracePt t="11348" x="1809750" y="5911850"/>
          <p14:tracePt t="11348" x="1790700" y="5962650"/>
          <p14:tracePt t="11369" x="1784350" y="5988050"/>
          <p14:tracePt t="11369" x="1778000" y="6019800"/>
          <p14:tracePt t="11384" x="1765300" y="6045200"/>
          <p14:tracePt t="11384" x="1752600" y="6070600"/>
          <p14:tracePt t="11384" x="1739900" y="6096000"/>
          <p14:tracePt t="11403" x="1733550" y="6121400"/>
          <p14:tracePt t="11415" x="1720850" y="6146800"/>
          <p14:tracePt t="11415" x="1708150" y="6165850"/>
          <p14:tracePt t="11415" x="1695450" y="6197600"/>
          <p14:tracePt t="11436" x="1682750" y="6229350"/>
          <p14:tracePt t="11449" x="1676400" y="6254750"/>
          <p14:tracePt t="11449" x="1651000" y="6318250"/>
          <p14:tracePt t="11468" x="1638300" y="6356350"/>
          <p14:tracePt t="11468" x="1631950" y="6388100"/>
          <p14:tracePt t="11484" x="1619250" y="6426200"/>
          <p14:tracePt t="11484" x="1606550" y="6445250"/>
          <p14:tracePt t="11501" x="1593850" y="64770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0"/>
</p:tagLst>
</file>

<file path=ppt/tags/tag2.xml><?xml version="1.0" encoding="utf-8"?>
<p:tagLst xmlns:a="http://schemas.openxmlformats.org/drawingml/2006/main" xmlns:r="http://schemas.openxmlformats.org/officeDocument/2006/relationships" xmlns:p="http://schemas.openxmlformats.org/presentationml/2006/main">
  <p:tag name="TIMING" val="|7"/>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13955</TotalTime>
  <Words>1168</Words>
  <Application>Microsoft Office PowerPoint</Application>
  <PresentationFormat>画面に合わせる (4:3)</PresentationFormat>
  <Paragraphs>41</Paragraphs>
  <Slides>7</Slides>
  <Notes>7</Notes>
  <HiddenSlides>0</HiddenSlides>
  <MMClips>7</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ＭＳ Ｐゴシック</vt:lpstr>
      <vt:lpstr>ＭＳ Ｐ明朝</vt:lpstr>
      <vt:lpstr>Arial</vt:lpstr>
      <vt:lpstr>Calibri</vt:lpstr>
      <vt:lpstr>Times New Roman</vt:lpstr>
      <vt:lpstr>Office テーマ</vt:lpstr>
      <vt:lpstr>繰り返しのある二元配置 （交互作用が解析できる）</vt:lpstr>
      <vt:lpstr>分散分析の結果</vt:lpstr>
      <vt:lpstr>グラフの書き方</vt:lpstr>
      <vt:lpstr>交互作用の図示</vt:lpstr>
      <vt:lpstr>主効果と交互作用の分散の比較</vt:lpstr>
      <vt:lpstr>交互作用と主効果の大きさの比較</vt:lpstr>
      <vt:lpstr>予習問題</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276</cp:revision>
  <dcterms:created xsi:type="dcterms:W3CDTF">2002-05-14T06:24:18Z</dcterms:created>
  <dcterms:modified xsi:type="dcterms:W3CDTF">2013-11-23T01:00:34Z</dcterms:modified>
</cp:coreProperties>
</file>