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537" r:id="rId2"/>
    <p:sldId id="540" r:id="rId3"/>
    <p:sldId id="542" r:id="rId4"/>
    <p:sldId id="544" r:id="rId5"/>
    <p:sldId id="548" r:id="rId6"/>
    <p:sldId id="549" r:id="rId7"/>
    <p:sldId id="554" r:id="rId8"/>
    <p:sldId id="585" r:id="rId9"/>
    <p:sldId id="553" r:id="rId10"/>
    <p:sldId id="557" r:id="rId11"/>
    <p:sldId id="558" r:id="rId12"/>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33CC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68067" autoAdjust="0"/>
  </p:normalViewPr>
  <p:slideViewPr>
    <p:cSldViewPr>
      <p:cViewPr varScale="1">
        <p:scale>
          <a:sx n="52" d="100"/>
          <a:sy n="52" d="100"/>
        </p:scale>
        <p:origin x="170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5" Type="http://schemas.openxmlformats.org/officeDocument/2006/relationships/image" Target="../media/image15.emf"/><Relationship Id="rId4"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E997E74-02A4-4308-98E2-CAFB4C6930EB}" type="slidenum">
              <a:rPr lang="en-US" altLang="ja-JP"/>
              <a:pPr/>
              <a:t>‹#›</a:t>
            </a:fld>
            <a:endParaRPr lang="en-US" altLang="ja-JP"/>
          </a:p>
        </p:txBody>
      </p:sp>
    </p:spTree>
    <p:extLst>
      <p:ext uri="{BB962C8B-B14F-4D97-AF65-F5344CB8AC3E}">
        <p14:creationId xmlns:p14="http://schemas.microsoft.com/office/powerpoint/2010/main" val="2316033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CA21C03-0F04-4895-9261-A4AC1B4D14DB}" type="slidenum">
              <a:rPr lang="en-US" altLang="ja-JP"/>
              <a:pPr/>
              <a:t>‹#›</a:t>
            </a:fld>
            <a:endParaRPr lang="en-US" altLang="ja-JP"/>
          </a:p>
        </p:txBody>
      </p:sp>
    </p:spTree>
    <p:extLst>
      <p:ext uri="{BB962C8B-B14F-4D97-AF65-F5344CB8AC3E}">
        <p14:creationId xmlns:p14="http://schemas.microsoft.com/office/powerpoint/2010/main" val="31421500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Times New Roman" pitchFamily="18" charset="0"/>
                <a:ea typeface="ＭＳ Ｐ明朝" charset="-128"/>
                <a:cs typeface="+mn-cs"/>
              </a:rPr>
              <a:t>ここでは統計的推定として，標本から母集団の平均を推定する方法を学びます．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まず</a:t>
            </a:r>
            <a:r>
              <a:rPr kumimoji="1" lang="ja-JP" altLang="ja-JP" sz="1200" kern="1200" dirty="0" smtClean="0">
                <a:solidFill>
                  <a:schemeClr val="tx1"/>
                </a:solidFill>
                <a:effectLst/>
                <a:latin typeface="Times New Roman" pitchFamily="18" charset="0"/>
                <a:ea typeface="ＭＳ Ｐ明朝" charset="-128"/>
                <a:cs typeface="+mn-cs"/>
              </a:rPr>
              <a:t>点推定</a:t>
            </a:r>
            <a:r>
              <a:rPr kumimoji="1" lang="ja-JP" altLang="en-US" sz="1200" kern="1200" dirty="0" smtClean="0">
                <a:solidFill>
                  <a:schemeClr val="tx1"/>
                </a:solidFill>
                <a:effectLst/>
                <a:latin typeface="Times New Roman" pitchFamily="18" charset="0"/>
                <a:ea typeface="ＭＳ Ｐ明朝" charset="-128"/>
                <a:cs typeface="+mn-cs"/>
              </a:rPr>
              <a:t>です．これは</a:t>
            </a:r>
            <a:r>
              <a:rPr kumimoji="1" lang="ja-JP" altLang="ja-JP" sz="1200" kern="1200" dirty="0" smtClean="0">
                <a:solidFill>
                  <a:schemeClr val="tx1"/>
                </a:solidFill>
                <a:effectLst/>
                <a:latin typeface="Times New Roman" pitchFamily="18" charset="0"/>
                <a:ea typeface="ＭＳ Ｐ明朝" charset="-128"/>
                <a:cs typeface="+mn-cs"/>
              </a:rPr>
              <a:t>１つの値で母数を推定する</a:t>
            </a:r>
            <a:r>
              <a:rPr kumimoji="1" lang="ja-JP" altLang="en-US" sz="1200" kern="1200" dirty="0" smtClean="0">
                <a:solidFill>
                  <a:schemeClr val="tx1"/>
                </a:solidFill>
                <a:effectLst/>
                <a:latin typeface="Times New Roman" pitchFamily="18" charset="0"/>
                <a:ea typeface="ＭＳ Ｐ明朝" charset="-128"/>
                <a:cs typeface="+mn-cs"/>
              </a:rPr>
              <a:t>方法です．例をみましょう．</a:t>
            </a:r>
            <a:r>
              <a:rPr kumimoji="1" lang="en-US" altLang="ja-JP" sz="1200" kern="1200" dirty="0" smtClean="0">
                <a:solidFill>
                  <a:schemeClr val="tx1"/>
                </a:solidFill>
                <a:effectLst/>
                <a:latin typeface="Times New Roman" pitchFamily="18" charset="0"/>
                <a:ea typeface="ＭＳ Ｐ明朝" charset="-128"/>
                <a:cs typeface="+mn-cs"/>
              </a:rPr>
              <a:t> </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例：朝酌川で無作為に数地点選び，鯉を釣</a:t>
            </a:r>
            <a:r>
              <a:rPr kumimoji="1" lang="ja-JP" altLang="en-US" sz="1200" kern="1200" dirty="0" smtClean="0">
                <a:solidFill>
                  <a:schemeClr val="tx1"/>
                </a:solidFill>
                <a:effectLst/>
                <a:latin typeface="Times New Roman" pitchFamily="18" charset="0"/>
                <a:ea typeface="ＭＳ Ｐ明朝" charset="-128"/>
                <a:cs typeface="+mn-cs"/>
              </a:rPr>
              <a:t>りまし</a:t>
            </a:r>
            <a:r>
              <a:rPr kumimoji="1" lang="ja-JP" altLang="ja-JP" sz="1200" kern="1200" dirty="0" smtClean="0">
                <a:solidFill>
                  <a:schemeClr val="tx1"/>
                </a:solidFill>
                <a:effectLst/>
                <a:latin typeface="Times New Roman" pitchFamily="18" charset="0"/>
                <a:ea typeface="ＭＳ Ｐ明朝" charset="-128"/>
                <a:cs typeface="+mn-cs"/>
              </a:rPr>
              <a:t>た．鯉の体重の標本平均</a:t>
            </a:r>
            <a:r>
              <a:rPr kumimoji="1" lang="en-US" altLang="ja-JP" sz="1200" kern="1200" dirty="0" smtClean="0">
                <a:solidFill>
                  <a:schemeClr val="tx1"/>
                </a:solidFill>
                <a:effectLst/>
                <a:latin typeface="Times New Roman" pitchFamily="18" charset="0"/>
                <a:ea typeface="ＭＳ Ｐ明朝" charset="-128"/>
                <a:cs typeface="+mn-cs"/>
              </a:rPr>
              <a:t>5.0kg</a:t>
            </a:r>
            <a:r>
              <a:rPr kumimoji="1" lang="ja-JP" altLang="ja-JP" sz="1200" kern="1200" dirty="0" smtClean="0">
                <a:solidFill>
                  <a:schemeClr val="tx1"/>
                </a:solidFill>
                <a:effectLst/>
                <a:latin typeface="Times New Roman" pitchFamily="18" charset="0"/>
                <a:ea typeface="ＭＳ Ｐ明朝" charset="-128"/>
                <a:cs typeface="+mn-cs"/>
              </a:rPr>
              <a:t>なので，朝酌川の鯉の平均体重を</a:t>
            </a:r>
            <a:r>
              <a:rPr kumimoji="1" lang="en-US" altLang="ja-JP" sz="1200" kern="1200" dirty="0" smtClean="0">
                <a:solidFill>
                  <a:schemeClr val="tx1"/>
                </a:solidFill>
                <a:effectLst/>
                <a:latin typeface="Times New Roman" pitchFamily="18" charset="0"/>
                <a:ea typeface="ＭＳ Ｐ明朝" charset="-128"/>
                <a:cs typeface="+mn-cs"/>
              </a:rPr>
              <a:t>5.0kg</a:t>
            </a:r>
            <a:r>
              <a:rPr kumimoji="1" lang="ja-JP" altLang="ja-JP" sz="1200" kern="1200" dirty="0" smtClean="0">
                <a:solidFill>
                  <a:schemeClr val="tx1"/>
                </a:solidFill>
                <a:effectLst/>
                <a:latin typeface="Times New Roman" pitchFamily="18" charset="0"/>
                <a:ea typeface="ＭＳ Ｐ明朝" charset="-128"/>
                <a:cs typeface="+mn-cs"/>
              </a:rPr>
              <a:t>と推定し</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a:t>
            </a:r>
          </a:p>
          <a:p>
            <a:r>
              <a:rPr kumimoji="1" lang="ja-JP" altLang="en-US" dirty="0" smtClean="0"/>
              <a:t>このように日常でも標本を集めて，その標本の平均をそのままたぶん母集団の平均なのだろうと推定することはよくあります．確かに標本の平均は母集団の予想される平均のうちでもっともありそうな値では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1</a:t>
            </a:fld>
            <a:endParaRPr lang="en-US" altLang="ja-JP"/>
          </a:p>
        </p:txBody>
      </p:sp>
    </p:spTree>
    <p:extLst>
      <p:ext uri="{BB962C8B-B14F-4D97-AF65-F5344CB8AC3E}">
        <p14:creationId xmlns:p14="http://schemas.microsoft.com/office/powerpoint/2010/main" val="1091342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生物統計学第３回宿題と第４回のための予習</a:t>
            </a:r>
            <a:r>
              <a:rPr kumimoji="1" lang="en-US" altLang="ja-JP" dirty="0" smtClean="0"/>
              <a:t>2013</a:t>
            </a:r>
            <a:r>
              <a:rPr kumimoji="1" lang="ja-JP" altLang="en-US" dirty="0" smtClean="0"/>
              <a:t>の問</a:t>
            </a:r>
            <a:r>
              <a:rPr kumimoji="1" lang="en-US" altLang="ja-JP" dirty="0" smtClean="0"/>
              <a:t>3</a:t>
            </a:r>
            <a:r>
              <a:rPr kumimoji="1" lang="ja-JP" altLang="en-US" dirty="0" smtClean="0"/>
              <a:t>（予習）をしてください．画面のように２つの問題があります．答えを提出用タブに入れて，エクセルファイルを</a:t>
            </a:r>
            <a:r>
              <a:rPr kumimoji="1" lang="en-US" altLang="ja-JP" dirty="0" err="1" smtClean="0"/>
              <a:t>moodle</a:t>
            </a:r>
            <a:r>
              <a:rPr kumimoji="1" lang="ja-JP" altLang="en-US" dirty="0" smtClean="0"/>
              <a:t>から提出してください．答えは２通りの書き方どちらでもよいです．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sz="1200" kern="1200" dirty="0" smtClean="0">
                <a:solidFill>
                  <a:schemeClr val="tx1"/>
                </a:solidFill>
                <a:effectLst/>
                <a:latin typeface="Times New Roman" pitchFamily="18" charset="0"/>
                <a:ea typeface="ＭＳ Ｐ明朝" charset="-128"/>
                <a:cs typeface="+mn-cs"/>
              </a:rPr>
              <a:t>さて</a:t>
            </a:r>
            <a:r>
              <a:rPr kumimoji="1" lang="ja-JP" altLang="ja-JP" sz="1200" kern="1200" dirty="0" smtClean="0">
                <a:solidFill>
                  <a:schemeClr val="tx1"/>
                </a:solidFill>
                <a:effectLst/>
                <a:latin typeface="Times New Roman" pitchFamily="18" charset="0"/>
                <a:ea typeface="ＭＳ Ｐ明朝" charset="-128"/>
                <a:cs typeface="+mn-cs"/>
              </a:rPr>
              <a:t>予習</a:t>
            </a:r>
            <a:r>
              <a:rPr kumimoji="1" lang="en-US" altLang="ja-JP" sz="1200" kern="1200" dirty="0" smtClean="0">
                <a:solidFill>
                  <a:schemeClr val="tx1"/>
                </a:solidFill>
                <a:effectLst/>
                <a:latin typeface="Times New Roman" pitchFamily="18" charset="0"/>
                <a:ea typeface="ＭＳ Ｐ明朝" charset="-128"/>
                <a:cs typeface="+mn-cs"/>
              </a:rPr>
              <a:t>1</a:t>
            </a:r>
            <a:r>
              <a:rPr kumimoji="1" lang="ja-JP" altLang="ja-JP" sz="1200" kern="1200" dirty="0" smtClean="0">
                <a:solidFill>
                  <a:schemeClr val="tx1"/>
                </a:solidFill>
                <a:effectLst/>
                <a:latin typeface="Times New Roman" pitchFamily="18" charset="0"/>
                <a:ea typeface="ＭＳ Ｐ明朝" charset="-128"/>
                <a:cs typeface="+mn-cs"/>
              </a:rPr>
              <a:t>と予習</a:t>
            </a:r>
            <a:r>
              <a:rPr kumimoji="1" lang="en-US" altLang="ja-JP" sz="1200" kern="1200" dirty="0" smtClean="0">
                <a:solidFill>
                  <a:schemeClr val="tx1"/>
                </a:solidFill>
                <a:effectLst/>
                <a:latin typeface="Times New Roman" pitchFamily="18" charset="0"/>
                <a:ea typeface="ＭＳ Ｐ明朝" charset="-128"/>
                <a:cs typeface="+mn-cs"/>
              </a:rPr>
              <a:t>2</a:t>
            </a:r>
            <a:r>
              <a:rPr kumimoji="1" lang="ja-JP" altLang="ja-JP" sz="1200" kern="1200" dirty="0" smtClean="0">
                <a:solidFill>
                  <a:schemeClr val="tx1"/>
                </a:solidFill>
                <a:effectLst/>
                <a:latin typeface="Times New Roman" pitchFamily="18" charset="0"/>
                <a:ea typeface="ＭＳ Ｐ明朝" charset="-128"/>
                <a:cs typeface="+mn-cs"/>
              </a:rPr>
              <a:t>の答えを比べれば，標本数を</a:t>
            </a:r>
            <a:r>
              <a:rPr kumimoji="1" lang="en-US" altLang="ja-JP" sz="1200" kern="1200" dirty="0" smtClean="0">
                <a:solidFill>
                  <a:schemeClr val="tx1"/>
                </a:solidFill>
                <a:effectLst/>
                <a:latin typeface="Times New Roman" pitchFamily="18" charset="0"/>
                <a:ea typeface="ＭＳ Ｐ明朝" charset="-128"/>
                <a:cs typeface="+mn-cs"/>
              </a:rPr>
              <a:t>100</a:t>
            </a:r>
            <a:r>
              <a:rPr kumimoji="1" lang="ja-JP" altLang="en-US" sz="1200" kern="1200" dirty="0" smtClean="0">
                <a:solidFill>
                  <a:schemeClr val="tx1"/>
                </a:solidFill>
                <a:effectLst/>
                <a:latin typeface="Times New Roman" pitchFamily="18" charset="0"/>
                <a:ea typeface="ＭＳ Ｐ明朝" charset="-128"/>
                <a:cs typeface="+mn-cs"/>
              </a:rPr>
              <a:t>個から</a:t>
            </a:r>
            <a:r>
              <a:rPr kumimoji="1" lang="en-US" altLang="ja-JP" sz="1200" kern="1200" dirty="0" smtClean="0">
                <a:solidFill>
                  <a:schemeClr val="tx1"/>
                </a:solidFill>
                <a:effectLst/>
                <a:latin typeface="Times New Roman" pitchFamily="18" charset="0"/>
                <a:ea typeface="ＭＳ Ｐ明朝" charset="-128"/>
                <a:cs typeface="+mn-cs"/>
              </a:rPr>
              <a:t>10000</a:t>
            </a:r>
            <a:r>
              <a:rPr kumimoji="1" lang="ja-JP" altLang="en-US" sz="1200" kern="1200" dirty="0" smtClean="0">
                <a:solidFill>
                  <a:schemeClr val="tx1"/>
                </a:solidFill>
                <a:effectLst/>
                <a:latin typeface="Times New Roman" pitchFamily="18" charset="0"/>
                <a:ea typeface="ＭＳ Ｐ明朝" charset="-128"/>
                <a:cs typeface="+mn-cs"/>
              </a:rPr>
              <a:t>個へと</a:t>
            </a:r>
            <a:r>
              <a:rPr kumimoji="1" lang="ja-JP" altLang="ja-JP" sz="1200" kern="1200" dirty="0" smtClean="0">
                <a:solidFill>
                  <a:schemeClr val="tx1"/>
                </a:solidFill>
                <a:effectLst/>
                <a:latin typeface="Times New Roman" pitchFamily="18" charset="0"/>
                <a:ea typeface="ＭＳ Ｐ明朝" charset="-128"/>
                <a:cs typeface="+mn-cs"/>
              </a:rPr>
              <a:t>増やすことによって，推定精度が上がることがわか</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a:t>
            </a:r>
          </a:p>
          <a:p>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10</a:t>
            </a:fld>
            <a:endParaRPr lang="en-US" altLang="ja-JP"/>
          </a:p>
        </p:txBody>
      </p:sp>
    </p:spTree>
    <p:extLst>
      <p:ext uri="{BB962C8B-B14F-4D97-AF65-F5344CB8AC3E}">
        <p14:creationId xmlns:p14="http://schemas.microsoft.com/office/powerpoint/2010/main" val="2461781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さて，信頼率としては</a:t>
            </a:r>
            <a:r>
              <a:rPr kumimoji="1" lang="en-US" altLang="ja-JP" dirty="0" smtClean="0"/>
              <a:t>95</a:t>
            </a:r>
            <a:r>
              <a:rPr kumimoji="1" lang="ja-JP" altLang="en-US" dirty="0" smtClean="0"/>
              <a:t>％あるいは</a:t>
            </a:r>
            <a:r>
              <a:rPr kumimoji="1" lang="en-US" altLang="ja-JP" dirty="0" smtClean="0"/>
              <a:t>99</a:t>
            </a:r>
            <a:r>
              <a:rPr kumimoji="1" lang="ja-JP" altLang="en-US" dirty="0" smtClean="0"/>
              <a:t>％を使うことが非常に多いです．余力があれば，画面にあるように，信頼率 </a:t>
            </a:r>
            <a:r>
              <a:rPr kumimoji="1" lang="en-US" altLang="ja-JP" dirty="0" smtClean="0"/>
              <a:t>95</a:t>
            </a:r>
            <a:r>
              <a:rPr kumimoji="1" lang="ja-JP" altLang="en-US" dirty="0" smtClean="0"/>
              <a:t>％の信頼区間の式および信頼率</a:t>
            </a:r>
            <a:r>
              <a:rPr kumimoji="1" lang="en-US" altLang="ja-JP" dirty="0" smtClean="0"/>
              <a:t>99</a:t>
            </a:r>
            <a:r>
              <a:rPr kumimoji="1" lang="ja-JP" altLang="en-US" dirty="0" smtClean="0"/>
              <a:t>％の信頼区間の式を暗記しておくと，エクセルがなくても暗算できるので便利です．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11</a:t>
            </a:fld>
            <a:endParaRPr lang="en-US" altLang="ja-JP"/>
          </a:p>
        </p:txBody>
      </p:sp>
    </p:spTree>
    <p:extLst>
      <p:ext uri="{BB962C8B-B14F-4D97-AF65-F5344CB8AC3E}">
        <p14:creationId xmlns:p14="http://schemas.microsoft.com/office/powerpoint/2010/main" val="265360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しかし，点推定では，推定値がどのくらい信頼できるかを示すことができ</a:t>
            </a:r>
            <a:r>
              <a:rPr kumimoji="1" lang="ja-JP" altLang="en-US" sz="1200" kern="1200" dirty="0" smtClean="0">
                <a:solidFill>
                  <a:schemeClr val="tx1"/>
                </a:solidFill>
                <a:effectLst/>
                <a:latin typeface="Times New Roman" pitchFamily="18" charset="0"/>
                <a:ea typeface="ＭＳ Ｐ明朝" charset="-128"/>
                <a:cs typeface="+mn-cs"/>
              </a:rPr>
              <a:t>ません．</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画面の図で，ばらばらと打たれた点は標本の平均がどのようにばらつくかを示したものです．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上の図は標本を</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en-US" sz="1200" kern="1200" dirty="0" smtClean="0">
                <a:solidFill>
                  <a:schemeClr val="tx1"/>
                </a:solidFill>
                <a:effectLst/>
                <a:latin typeface="Times New Roman" pitchFamily="18" charset="0"/>
                <a:ea typeface="ＭＳ Ｐ明朝" charset="-128"/>
                <a:cs typeface="+mn-cs"/>
              </a:rPr>
              <a:t>匹とって，その</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en-US" sz="1200" kern="1200" dirty="0" smtClean="0">
                <a:solidFill>
                  <a:schemeClr val="tx1"/>
                </a:solidFill>
                <a:effectLst/>
                <a:latin typeface="Times New Roman" pitchFamily="18" charset="0"/>
                <a:ea typeface="ＭＳ Ｐ明朝" charset="-128"/>
                <a:cs typeface="+mn-cs"/>
              </a:rPr>
              <a:t>匹の平均を母集団の平均と推定した場合です．何度も</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en-US" sz="1200" kern="1200" dirty="0" smtClean="0">
                <a:solidFill>
                  <a:schemeClr val="tx1"/>
                </a:solidFill>
                <a:effectLst/>
                <a:latin typeface="Times New Roman" pitchFamily="18" charset="0"/>
                <a:ea typeface="ＭＳ Ｐ明朝" charset="-128"/>
                <a:cs typeface="+mn-cs"/>
              </a:rPr>
              <a:t>匹をサンプリングして，そのたびごとにその平均を調べると，毎回毎回，標本の平均はかなり変動します．上の図をみれば</a:t>
            </a:r>
            <a:r>
              <a:rPr kumimoji="1" lang="ja-JP" altLang="ja-JP" sz="1200" kern="1200" dirty="0" smtClean="0">
                <a:solidFill>
                  <a:schemeClr val="tx1"/>
                </a:solidFill>
                <a:effectLst/>
                <a:latin typeface="Times New Roman" pitchFamily="18" charset="0"/>
                <a:ea typeface="ＭＳ Ｐ明朝" charset="-128"/>
                <a:cs typeface="+mn-cs"/>
              </a:rPr>
              <a:t>たった</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匹の標本で</a:t>
            </a:r>
            <a:r>
              <a:rPr kumimoji="1" lang="ja-JP" altLang="en-US" sz="1200" kern="1200" dirty="0" smtClean="0">
                <a:solidFill>
                  <a:schemeClr val="tx1"/>
                </a:solidFill>
                <a:effectLst/>
                <a:latin typeface="Times New Roman" pitchFamily="18" charset="0"/>
                <a:ea typeface="ＭＳ Ｐ明朝" charset="-128"/>
                <a:cs typeface="+mn-cs"/>
              </a:rPr>
              <a:t>点推定</a:t>
            </a:r>
            <a:r>
              <a:rPr kumimoji="1" lang="ja-JP" altLang="ja-JP" sz="1200" kern="1200" dirty="0" smtClean="0">
                <a:solidFill>
                  <a:schemeClr val="tx1"/>
                </a:solidFill>
                <a:effectLst/>
                <a:latin typeface="Times New Roman" pitchFamily="18" charset="0"/>
                <a:ea typeface="ＭＳ Ｐ明朝" charset="-128"/>
                <a:cs typeface="+mn-cs"/>
              </a:rPr>
              <a:t>するのはかなり危険そうだ</a:t>
            </a:r>
            <a:r>
              <a:rPr kumimoji="1" lang="ja-JP" altLang="en-US" sz="1200" kern="1200" dirty="0" smtClean="0">
                <a:solidFill>
                  <a:schemeClr val="tx1"/>
                </a:solidFill>
                <a:effectLst/>
                <a:latin typeface="Times New Roman" pitchFamily="18" charset="0"/>
                <a:ea typeface="ＭＳ Ｐ明朝" charset="-128"/>
                <a:cs typeface="+mn-cs"/>
              </a:rPr>
              <a:t>とわかります．下の図は</a:t>
            </a:r>
            <a:r>
              <a:rPr kumimoji="1" lang="en-US" altLang="ja-JP" sz="1200" kern="1200" dirty="0" smtClean="0">
                <a:solidFill>
                  <a:schemeClr val="tx1"/>
                </a:solidFill>
                <a:effectLst/>
                <a:latin typeface="Times New Roman" pitchFamily="18" charset="0"/>
                <a:ea typeface="ＭＳ Ｐ明朝" charset="-128"/>
                <a:cs typeface="+mn-cs"/>
              </a:rPr>
              <a:t>100</a:t>
            </a:r>
            <a:r>
              <a:rPr kumimoji="1" lang="ja-JP" altLang="en-US" sz="1200" kern="1200" dirty="0" smtClean="0">
                <a:solidFill>
                  <a:schemeClr val="tx1"/>
                </a:solidFill>
                <a:effectLst/>
                <a:latin typeface="Times New Roman" pitchFamily="18" charset="0"/>
                <a:ea typeface="ＭＳ Ｐ明朝" charset="-128"/>
                <a:cs typeface="+mn-cs"/>
              </a:rPr>
              <a:t>匹を標本として，調べた例です．確かに</a:t>
            </a:r>
            <a:r>
              <a:rPr kumimoji="1" lang="en-US" altLang="ja-JP" sz="1200" kern="1200" dirty="0" smtClean="0">
                <a:solidFill>
                  <a:schemeClr val="tx1"/>
                </a:solidFill>
                <a:effectLst/>
                <a:latin typeface="Times New Roman" pitchFamily="18" charset="0"/>
                <a:ea typeface="ＭＳ Ｐ明朝" charset="-128"/>
                <a:cs typeface="+mn-cs"/>
              </a:rPr>
              <a:t>100</a:t>
            </a:r>
            <a:r>
              <a:rPr kumimoji="1" lang="ja-JP" altLang="en-US" sz="1200" kern="1200" dirty="0" smtClean="0">
                <a:solidFill>
                  <a:schemeClr val="tx1"/>
                </a:solidFill>
                <a:effectLst/>
                <a:latin typeface="Times New Roman" pitchFamily="18" charset="0"/>
                <a:ea typeface="ＭＳ Ｐ明朝" charset="-128"/>
                <a:cs typeface="+mn-cs"/>
              </a:rPr>
              <a:t>匹も調べるとその平均はほとんどばらつかないようです．</a:t>
            </a:r>
            <a:r>
              <a:rPr kumimoji="1" lang="ja-JP" altLang="ja-JP" sz="1200" kern="1200" dirty="0" smtClean="0">
                <a:solidFill>
                  <a:schemeClr val="tx1"/>
                </a:solidFill>
                <a:effectLst/>
                <a:latin typeface="Times New Roman" pitchFamily="18" charset="0"/>
                <a:ea typeface="ＭＳ Ｐ明朝" charset="-128"/>
                <a:cs typeface="+mn-cs"/>
              </a:rPr>
              <a:t>しかし，いつも何百匹も調査できるわけでも</a:t>
            </a:r>
            <a:r>
              <a:rPr kumimoji="1" lang="ja-JP" altLang="en-US" sz="1200" kern="1200" dirty="0" smtClean="0">
                <a:solidFill>
                  <a:schemeClr val="tx1"/>
                </a:solidFill>
                <a:effectLst/>
                <a:latin typeface="Times New Roman" pitchFamily="18" charset="0"/>
                <a:ea typeface="ＭＳ Ｐ明朝" charset="-128"/>
                <a:cs typeface="+mn-cs"/>
              </a:rPr>
              <a:t>ありません</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匹でもどのくらい精度があるのかを示したい</a:t>
            </a:r>
            <a:r>
              <a:rPr kumimoji="1" lang="ja-JP" altLang="en-US" sz="1200" kern="1200" dirty="0" smtClean="0">
                <a:solidFill>
                  <a:schemeClr val="tx1"/>
                </a:solidFill>
                <a:effectLst/>
                <a:latin typeface="Times New Roman" pitchFamily="18" charset="0"/>
                <a:ea typeface="ＭＳ Ｐ明朝" charset="-128"/>
                <a:cs typeface="+mn-cs"/>
              </a:rPr>
              <a:t>こともあります．現実に調査しても数匹しか捕まらなかったということもあるでしょう．</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2</a:t>
            </a:fld>
            <a:endParaRPr lang="en-US" altLang="ja-JP"/>
          </a:p>
        </p:txBody>
      </p:sp>
    </p:spTree>
    <p:extLst>
      <p:ext uri="{BB962C8B-B14F-4D97-AF65-F5344CB8AC3E}">
        <p14:creationId xmlns:p14="http://schemas.microsoft.com/office/powerpoint/2010/main" val="139717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そこで範囲を示して，母平均を区間推定します．区間推定とは，</a:t>
            </a:r>
            <a:r>
              <a:rPr lang="ja-JP" altLang="en-US" dirty="0" smtClean="0"/>
              <a:t>母数ここでは母平均）をある幅を持つ信頼区間とともに推定する方法です．</a:t>
            </a:r>
            <a:r>
              <a:rPr kumimoji="1" lang="ja-JP" altLang="en-US" dirty="0" smtClean="0"/>
              <a:t>例をみてみましょう．</a:t>
            </a:r>
            <a:r>
              <a:rPr lang="ja-JP" altLang="en-US" dirty="0" smtClean="0"/>
              <a:t>朝酌川で無作為に数地点を選び，コイを釣った．サンプル数</a:t>
            </a:r>
            <a:r>
              <a:rPr lang="en-US" altLang="ja-JP" dirty="0" smtClean="0"/>
              <a:t>100</a:t>
            </a:r>
            <a:r>
              <a:rPr lang="ja-JP" altLang="en-US" dirty="0" smtClean="0"/>
              <a:t>匹のコイの体重の標本平均は</a:t>
            </a:r>
            <a:r>
              <a:rPr lang="en-US" altLang="ja-JP" dirty="0" smtClean="0"/>
              <a:t>5.0kg</a:t>
            </a:r>
            <a:r>
              <a:rPr lang="ja-JP" altLang="en-US" dirty="0" err="1" smtClean="0"/>
              <a:t>，</a:t>
            </a:r>
            <a:r>
              <a:rPr lang="ja-JP" altLang="en-US" dirty="0" smtClean="0"/>
              <a:t>標準偏差</a:t>
            </a:r>
            <a:r>
              <a:rPr lang="en-US" altLang="ja-JP" dirty="0" smtClean="0"/>
              <a:t>2.0kg</a:t>
            </a:r>
            <a:r>
              <a:rPr lang="ja-JP" altLang="en-US" dirty="0" smtClean="0"/>
              <a:t>なので，朝酌川のコイの平均体重は</a:t>
            </a:r>
            <a:r>
              <a:rPr lang="en-US" altLang="ja-JP" dirty="0" smtClean="0"/>
              <a:t>95</a:t>
            </a:r>
            <a:r>
              <a:rPr lang="ja-JP" altLang="en-US" dirty="0" smtClean="0"/>
              <a:t>％の信頼区間をつけて</a:t>
            </a:r>
            <a:r>
              <a:rPr lang="en-US" altLang="ja-JP" dirty="0" smtClean="0"/>
              <a:t>4.6</a:t>
            </a:r>
            <a:r>
              <a:rPr lang="ja-JP" altLang="en-US" dirty="0" smtClean="0"/>
              <a:t>～</a:t>
            </a:r>
            <a:r>
              <a:rPr lang="en-US" altLang="ja-JP" dirty="0" smtClean="0"/>
              <a:t>5.4kg</a:t>
            </a:r>
            <a:r>
              <a:rPr lang="ja-JP" altLang="en-US" dirty="0" smtClean="0"/>
              <a:t>の間にあると推定しました．</a:t>
            </a:r>
            <a:endParaRPr lang="en-US" altLang="ja-JP" dirty="0" smtClean="0"/>
          </a:p>
          <a:p>
            <a:r>
              <a:rPr lang="ja-JP" altLang="en-US" dirty="0" smtClean="0"/>
              <a:t>このとき，母集団（朝酌川のすべてのコイ）の母平均は</a:t>
            </a:r>
            <a:r>
              <a:rPr lang="en-US" altLang="ja-JP" dirty="0" smtClean="0"/>
              <a:t>95</a:t>
            </a:r>
            <a:r>
              <a:rPr lang="ja-JP" altLang="en-US" dirty="0" smtClean="0"/>
              <a:t>％の確率で</a:t>
            </a:r>
            <a:r>
              <a:rPr lang="en-US" altLang="ja-JP" dirty="0" smtClean="0"/>
              <a:t>4.6</a:t>
            </a:r>
            <a:r>
              <a:rPr lang="ja-JP" altLang="en-US" dirty="0" smtClean="0"/>
              <a:t>～</a:t>
            </a:r>
            <a:r>
              <a:rPr lang="en-US" altLang="ja-JP" dirty="0" smtClean="0"/>
              <a:t>5.4kg</a:t>
            </a:r>
            <a:r>
              <a:rPr lang="ja-JP" altLang="en-US" dirty="0" smtClean="0"/>
              <a:t>の範囲に入るといえます．</a:t>
            </a:r>
            <a:endParaRPr lang="en-US" altLang="ja-JP" dirty="0" smtClean="0"/>
          </a:p>
          <a:p>
            <a:r>
              <a:rPr lang="ja-JP" altLang="en-US" dirty="0" smtClean="0"/>
              <a:t>このように区間推定では母平均が宣言された確率のもとで，どこからどこまでの範囲にあると述べる方法です．</a:t>
            </a:r>
          </a:p>
          <a:p>
            <a:endParaRPr lang="ja-JP" altLang="en-US" dirty="0" smtClean="0"/>
          </a:p>
          <a:p>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3</a:t>
            </a:fld>
            <a:endParaRPr lang="en-US" altLang="ja-JP"/>
          </a:p>
        </p:txBody>
      </p:sp>
    </p:spTree>
    <p:extLst>
      <p:ext uri="{BB962C8B-B14F-4D97-AF65-F5344CB8AC3E}">
        <p14:creationId xmlns:p14="http://schemas.microsoft.com/office/powerpoint/2010/main" val="77022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したがって，区間推定では，</a:t>
            </a:r>
            <a:r>
              <a:rPr lang="en-US" altLang="ja-JP" dirty="0" smtClean="0"/>
              <a:t>95</a:t>
            </a:r>
            <a:r>
              <a:rPr lang="ja-JP" altLang="en-US" dirty="0" smtClean="0"/>
              <a:t>％信頼区間の場合，</a:t>
            </a:r>
            <a:r>
              <a:rPr lang="en-US" altLang="ja-JP" dirty="0" smtClean="0"/>
              <a:t>100</a:t>
            </a:r>
            <a:r>
              <a:rPr lang="ja-JP" altLang="en-US" dirty="0" smtClean="0"/>
              <a:t>回の推定のうち，</a:t>
            </a:r>
            <a:r>
              <a:rPr lang="en-US" altLang="ja-JP" dirty="0" smtClean="0"/>
              <a:t>5</a:t>
            </a:r>
            <a:r>
              <a:rPr lang="ja-JP" altLang="en-US" dirty="0" smtClean="0"/>
              <a:t>回の区間推定では信頼区間の中に，母平均が含まれないということが起こることになります．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a:t>
            </a:r>
            <a:r>
              <a:rPr kumimoji="1" lang="en-US" altLang="ja-JP" dirty="0" smtClean="0"/>
              <a:t>100</a:t>
            </a:r>
            <a:r>
              <a:rPr kumimoji="1" lang="ja-JP" altLang="en-US" dirty="0" smtClean="0"/>
              <a:t>％でないといやだというとどうなるでしょうか？残念ながら，</a:t>
            </a:r>
            <a:r>
              <a:rPr kumimoji="1" lang="en-US" altLang="ja-JP" dirty="0" smtClean="0"/>
              <a:t>100</a:t>
            </a:r>
            <a:r>
              <a:rPr kumimoji="1" lang="ja-JP" altLang="en-US" dirty="0" smtClean="0"/>
              <a:t>％区間推定というものは統計学では計算できません．</a:t>
            </a:r>
            <a:r>
              <a:rPr kumimoji="1" lang="ja-JP" altLang="ja-JP" sz="1200" kern="1200" dirty="0" smtClean="0">
                <a:solidFill>
                  <a:schemeClr val="tx1"/>
                </a:solidFill>
                <a:effectLst/>
                <a:latin typeface="Times New Roman" pitchFamily="18" charset="0"/>
                <a:ea typeface="ＭＳ Ｐ明朝" charset="-128"/>
                <a:cs typeface="+mn-cs"/>
              </a:rPr>
              <a:t>例えば，視聴率の</a:t>
            </a:r>
            <a:r>
              <a:rPr kumimoji="1" lang="en-US" altLang="ja-JP" sz="1200" kern="1200" dirty="0" smtClean="0">
                <a:solidFill>
                  <a:schemeClr val="tx1"/>
                </a:solidFill>
                <a:effectLst/>
                <a:latin typeface="Times New Roman" pitchFamily="18" charset="0"/>
                <a:ea typeface="ＭＳ Ｐ明朝" charset="-128"/>
                <a:cs typeface="+mn-cs"/>
              </a:rPr>
              <a:t>100</a:t>
            </a:r>
            <a:r>
              <a:rPr kumimoji="1" lang="ja-JP" altLang="ja-JP" sz="1200" kern="1200" dirty="0" smtClean="0">
                <a:solidFill>
                  <a:schemeClr val="tx1"/>
                </a:solidFill>
                <a:effectLst/>
                <a:latin typeface="Times New Roman" pitchFamily="18" charset="0"/>
                <a:ea typeface="ＭＳ Ｐ明朝" charset="-128"/>
                <a:cs typeface="+mn-cs"/>
              </a:rPr>
              <a:t>％信頼区間は</a:t>
            </a:r>
            <a:r>
              <a:rPr kumimoji="1" lang="en-US" altLang="ja-JP" sz="1200" kern="1200" dirty="0" smtClean="0">
                <a:solidFill>
                  <a:schemeClr val="tx1"/>
                </a:solidFill>
                <a:effectLst/>
                <a:latin typeface="Times New Roman" pitchFamily="18" charset="0"/>
                <a:ea typeface="ＭＳ Ｐ明朝" charset="-128"/>
                <a:cs typeface="+mn-cs"/>
              </a:rPr>
              <a:t>0</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100</a:t>
            </a:r>
            <a:r>
              <a:rPr kumimoji="1" lang="ja-JP" altLang="ja-JP" sz="1200" kern="1200" dirty="0" smtClean="0">
                <a:solidFill>
                  <a:schemeClr val="tx1"/>
                </a:solidFill>
                <a:effectLst/>
                <a:latin typeface="Times New Roman" pitchFamily="18" charset="0"/>
                <a:ea typeface="ＭＳ Ｐ明朝" charset="-128"/>
                <a:cs typeface="+mn-cs"/>
              </a:rPr>
              <a:t>％だというようなもので，疑いはできないが，この数値では何の役にも立</a:t>
            </a:r>
            <a:r>
              <a:rPr kumimoji="1" lang="ja-JP" altLang="en-US" sz="1200" kern="1200" dirty="0" smtClean="0">
                <a:solidFill>
                  <a:schemeClr val="tx1"/>
                </a:solidFill>
                <a:effectLst/>
                <a:latin typeface="Times New Roman" pitchFamily="18" charset="0"/>
                <a:ea typeface="ＭＳ Ｐ明朝" charset="-128"/>
                <a:cs typeface="+mn-cs"/>
              </a:rPr>
              <a:t>ちません</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さらに信頼率を</a:t>
            </a:r>
            <a:r>
              <a:rPr kumimoji="1" lang="en-US" altLang="ja-JP" dirty="0" smtClean="0"/>
              <a:t>95</a:t>
            </a:r>
            <a:r>
              <a:rPr kumimoji="1" lang="ja-JP" altLang="en-US" dirty="0" smtClean="0"/>
              <a:t>％から</a:t>
            </a:r>
            <a:r>
              <a:rPr kumimoji="1" lang="en-US" altLang="ja-JP" dirty="0" smtClean="0"/>
              <a:t>99</a:t>
            </a:r>
            <a:r>
              <a:rPr kumimoji="1" lang="ja-JP" altLang="en-US" dirty="0" smtClean="0"/>
              <a:t>％に高めればよいというものでもありません．どのような目的で使うかによって，信頼率は決まります．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4</a:t>
            </a:fld>
            <a:endParaRPr lang="en-US" altLang="ja-JP"/>
          </a:p>
        </p:txBody>
      </p:sp>
    </p:spTree>
    <p:extLst>
      <p:ext uri="{BB962C8B-B14F-4D97-AF65-F5344CB8AC3E}">
        <p14:creationId xmlns:p14="http://schemas.microsoft.com/office/powerpoint/2010/main" val="22711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標本数を増やすと信頼率が</a:t>
            </a:r>
            <a:r>
              <a:rPr kumimoji="1" lang="en-US" altLang="ja-JP" dirty="0" smtClean="0"/>
              <a:t>95</a:t>
            </a:r>
            <a:r>
              <a:rPr kumimoji="1" lang="ja-JP" altLang="en-US" dirty="0" smtClean="0"/>
              <a:t>％と同じであっても，信頼区間は小さくなっていきます．この様子をみると標本を</a:t>
            </a:r>
            <a:r>
              <a:rPr kumimoji="1" lang="en-US" altLang="ja-JP" dirty="0" smtClean="0"/>
              <a:t>5</a:t>
            </a:r>
            <a:r>
              <a:rPr kumimoji="1" lang="ja-JP" altLang="en-US" dirty="0" smtClean="0"/>
              <a:t>個だけだとそこから推定した母平均は信頼があまりできないにしても，赤い線で示された信頼区間に</a:t>
            </a:r>
            <a:r>
              <a:rPr kumimoji="1" lang="en-US" altLang="ja-JP" dirty="0" smtClean="0"/>
              <a:t>95</a:t>
            </a:r>
            <a:r>
              <a:rPr kumimoji="1" lang="ja-JP" altLang="en-US" dirty="0" smtClean="0"/>
              <a:t>％の確率で入るということができます．</a:t>
            </a:r>
            <a:r>
              <a:rPr kumimoji="1" lang="en-US" altLang="ja-JP" dirty="0" smtClean="0"/>
              <a:t>100</a:t>
            </a:r>
            <a:r>
              <a:rPr kumimoji="1" lang="ja-JP" altLang="en-US" dirty="0" smtClean="0"/>
              <a:t>個も標本をとると信頼区間はかなり狭くなります．どちらにしても少ない標本でも信頼区間を計算できることにも注意が必要です．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5</a:t>
            </a:fld>
            <a:endParaRPr lang="en-US" altLang="ja-JP"/>
          </a:p>
        </p:txBody>
      </p:sp>
    </p:spTree>
    <p:extLst>
      <p:ext uri="{BB962C8B-B14F-4D97-AF65-F5344CB8AC3E}">
        <p14:creationId xmlns:p14="http://schemas.microsoft.com/office/powerpoint/2010/main" val="3225545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信頼率を</a:t>
            </a:r>
            <a:r>
              <a:rPr kumimoji="1" lang="en-US" altLang="ja-JP" dirty="0" smtClean="0"/>
              <a:t>95</a:t>
            </a:r>
            <a:r>
              <a:rPr kumimoji="1" lang="ja-JP" altLang="en-US" dirty="0" smtClean="0"/>
              <a:t>％から</a:t>
            </a:r>
            <a:r>
              <a:rPr kumimoji="1" lang="en-US" altLang="ja-JP" dirty="0" smtClean="0"/>
              <a:t>99</a:t>
            </a:r>
            <a:r>
              <a:rPr kumimoji="1" lang="ja-JP" altLang="en-US" dirty="0" smtClean="0"/>
              <a:t>％に高めてみましょう．同じ標本数の場合でも信頼率を</a:t>
            </a:r>
            <a:r>
              <a:rPr kumimoji="1" lang="en-US" altLang="ja-JP" dirty="0" smtClean="0"/>
              <a:t>99</a:t>
            </a:r>
            <a:r>
              <a:rPr kumimoji="1" lang="ja-JP" altLang="en-US" dirty="0" smtClean="0"/>
              <a:t>％に高めれば信頼区間の幅は大きくなります．以前，台風の予報円を授業で紹介しました．予報円も一種の信頼区間といえます．現在の予報では予報円は</a:t>
            </a:r>
            <a:r>
              <a:rPr kumimoji="1" lang="en-US" altLang="ja-JP" dirty="0" smtClean="0"/>
              <a:t>70</a:t>
            </a:r>
            <a:r>
              <a:rPr kumimoji="1" lang="ja-JP" altLang="en-US" dirty="0" smtClean="0"/>
              <a:t>％の確率で台風の中心がくるかどうかです．この確率を</a:t>
            </a:r>
            <a:r>
              <a:rPr kumimoji="1" lang="en-US" altLang="ja-JP" dirty="0" smtClean="0"/>
              <a:t>99</a:t>
            </a:r>
            <a:r>
              <a:rPr kumimoji="1" lang="ja-JP" altLang="en-US" dirty="0" smtClean="0"/>
              <a:t>％にしたら，予報円が大きくなりすぎて，台風がどこに行きそうかがわからなくなるでしょう．このように信頼率はやみくもに高くすればよいわけではありません．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6</a:t>
            </a:fld>
            <a:endParaRPr lang="en-US" altLang="ja-JP"/>
          </a:p>
        </p:txBody>
      </p:sp>
    </p:spTree>
    <p:extLst>
      <p:ext uri="{BB962C8B-B14F-4D97-AF65-F5344CB8AC3E}">
        <p14:creationId xmlns:p14="http://schemas.microsoft.com/office/powerpoint/2010/main" val="3661249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次に実際に信頼区間をつけて標本から母平均を推定してみましょう．</a:t>
            </a:r>
          </a:p>
          <a:p>
            <a:r>
              <a:rPr kumimoji="1" lang="ja-JP" altLang="en-US" dirty="0" smtClean="0"/>
              <a:t>今回学ぶのは標本数 が多いとき，すなわち（大標本，標本数</a:t>
            </a:r>
            <a:r>
              <a:rPr kumimoji="1" lang="en-US" altLang="ja-JP" dirty="0" smtClean="0"/>
              <a:t>n</a:t>
            </a:r>
            <a:r>
              <a:rPr kumimoji="1" lang="ja-JP" altLang="en-US" dirty="0" smtClean="0"/>
              <a:t>が</a:t>
            </a:r>
            <a:r>
              <a:rPr kumimoji="1" lang="en-US" altLang="ja-JP" dirty="0" smtClean="0"/>
              <a:t>100</a:t>
            </a:r>
            <a:r>
              <a:rPr kumimoji="1" lang="ja-JP" altLang="en-US" dirty="0" smtClean="0"/>
              <a:t>以上）あるいは標本数は少ないけれども母標準偏差が既知のときの平均の区間推定です．実際には標本数が少ないときに</a:t>
            </a:r>
            <a:r>
              <a:rPr kumimoji="1" lang="ja-JP" altLang="en-US" dirty="0" err="1" smtClean="0"/>
              <a:t>ｔ</a:t>
            </a:r>
            <a:r>
              <a:rPr kumimoji="1" lang="ja-JP" altLang="en-US" dirty="0" smtClean="0"/>
              <a:t>分布を利用する推定を第６回で学び，こちらの方法をよく使いますが，今回の方法は最も基本的な統計的推定なのでとりあげます．</a:t>
            </a:r>
          </a:p>
          <a:p>
            <a:r>
              <a:rPr kumimoji="1" lang="ja-JP" altLang="en-US" dirty="0" smtClean="0"/>
              <a:t>標本数 （≧</a:t>
            </a:r>
            <a:r>
              <a:rPr kumimoji="1" lang="en-US" altLang="ja-JP" dirty="0" smtClean="0"/>
              <a:t>100</a:t>
            </a:r>
            <a:r>
              <a:rPr kumimoji="1" lang="ja-JP" altLang="en-US" dirty="0" smtClean="0"/>
              <a:t>）が十分に多ければ，母集団の標準偏差は標本の標準偏差と同じだと見なしてよいと考えられます．したがって，標本平均</a:t>
            </a:r>
            <a:r>
              <a:rPr kumimoji="1" lang="en-US" altLang="ja-JP" dirty="0" smtClean="0"/>
              <a:t>X</a:t>
            </a:r>
            <a:r>
              <a:rPr kumimoji="1" lang="ja-JP" altLang="en-US" dirty="0" smtClean="0"/>
              <a:t>（エックスバー） ，標本標準偏差</a:t>
            </a:r>
            <a:r>
              <a:rPr kumimoji="1" lang="en-US" altLang="ja-JP" dirty="0" smtClean="0"/>
              <a:t>s</a:t>
            </a:r>
            <a:r>
              <a:rPr kumimoji="1" lang="ja-JP" altLang="en-US" dirty="0" smtClean="0"/>
              <a:t> とすると，標準誤差</a:t>
            </a:r>
            <a:r>
              <a:rPr kumimoji="1" lang="en-US" altLang="ja-JP" dirty="0" smtClean="0"/>
              <a:t>SE=s/</a:t>
            </a:r>
            <a:r>
              <a:rPr kumimoji="1" lang="ja-JP" altLang="en-US" dirty="0" smtClean="0"/>
              <a:t>√</a:t>
            </a:r>
            <a:r>
              <a:rPr kumimoji="1" lang="en-US" altLang="ja-JP" dirty="0" smtClean="0"/>
              <a:t>n</a:t>
            </a:r>
            <a:r>
              <a:rPr kumimoji="1" lang="ja-JP" altLang="en-US" dirty="0" smtClean="0"/>
              <a:t> となり，エクセルの正規分布に関する関数から，信頼率</a:t>
            </a:r>
            <a:r>
              <a:rPr kumimoji="1" lang="en-US" altLang="ja-JP" dirty="0" smtClean="0"/>
              <a:t>p</a:t>
            </a:r>
            <a:r>
              <a:rPr kumimoji="1" lang="ja-JP" altLang="en-US" dirty="0" smtClean="0"/>
              <a:t>％における母平均の区間推定を計算できます．</a:t>
            </a:r>
          </a:p>
          <a:p>
            <a:r>
              <a:rPr kumimoji="1" lang="ja-JP" altLang="en-US" dirty="0" smtClean="0"/>
              <a:t>すなわち標本数</a:t>
            </a:r>
            <a:r>
              <a:rPr kumimoji="1" lang="en-US" altLang="ja-JP" dirty="0" smtClean="0"/>
              <a:t>n</a:t>
            </a:r>
            <a:r>
              <a:rPr kumimoji="1" lang="ja-JP" altLang="en-US" dirty="0" err="1" smtClean="0"/>
              <a:t>，</a:t>
            </a:r>
            <a:r>
              <a:rPr kumimoji="1" lang="ja-JP" altLang="en-US" dirty="0" smtClean="0"/>
              <a:t>標本平均</a:t>
            </a:r>
            <a:r>
              <a:rPr kumimoji="1" lang="en-US" altLang="ja-JP" dirty="0" smtClean="0"/>
              <a:t>x</a:t>
            </a:r>
            <a:r>
              <a:rPr kumimoji="1" lang="ja-JP" altLang="en-US" dirty="0" smtClean="0"/>
              <a:t>バー ，標本標準偏差</a:t>
            </a:r>
            <a:r>
              <a:rPr kumimoji="1" lang="en-US" altLang="ja-JP" dirty="0" smtClean="0"/>
              <a:t>s</a:t>
            </a:r>
            <a:r>
              <a:rPr kumimoji="1" lang="ja-JP" altLang="en-US" dirty="0" err="1" smtClean="0"/>
              <a:t>，</a:t>
            </a:r>
            <a:r>
              <a:rPr kumimoji="1" lang="ja-JP" altLang="en-US" dirty="0" smtClean="0"/>
              <a:t>標本の標準誤差</a:t>
            </a:r>
            <a:r>
              <a:rPr kumimoji="1" lang="en-US" altLang="ja-JP" dirty="0" smtClean="0"/>
              <a:t>SE</a:t>
            </a:r>
            <a:r>
              <a:rPr kumimoji="1" lang="ja-JP" altLang="en-US" dirty="0" smtClean="0"/>
              <a:t>とすると，信頼率</a:t>
            </a:r>
            <a:r>
              <a:rPr kumimoji="1" lang="en-US" altLang="ja-JP" dirty="0" smtClean="0"/>
              <a:t>p</a:t>
            </a:r>
            <a:r>
              <a:rPr kumimoji="1" lang="ja-JP" altLang="en-US" dirty="0" smtClean="0"/>
              <a:t>％における区間推定は，</a:t>
            </a:r>
          </a:p>
          <a:p>
            <a:r>
              <a:rPr kumimoji="1" lang="ja-JP" altLang="en-US" dirty="0" smtClean="0"/>
              <a:t>エクセルの正規分布に関する関数</a:t>
            </a:r>
            <a:r>
              <a:rPr kumimoji="1" lang="en-US" altLang="ja-JP" dirty="0" smtClean="0"/>
              <a:t>NORMINV</a:t>
            </a:r>
            <a:r>
              <a:rPr kumimoji="1" lang="ja-JP" altLang="en-US" dirty="0" smtClean="0"/>
              <a:t>を利用して，母平均は</a:t>
            </a:r>
          </a:p>
          <a:p>
            <a:r>
              <a:rPr kumimoji="1" lang="en-US" altLang="ja-JP" dirty="0" smtClean="0"/>
              <a:t>NORMINV((1-p/100)/2,x,SE)&lt;μ&lt;NORMINV(1-(1-p/100)/2,x,SE)</a:t>
            </a:r>
            <a:endParaRPr kumimoji="1"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あるいは</a:t>
            </a:r>
            <a:r>
              <a:rPr kumimoji="1" lang="en-US" altLang="ja-JP" dirty="0" smtClean="0"/>
              <a:t>NORMINV((1-p/100)/2,x,s/SQRT(n)&lt;μ&lt;NORMINV(1-(1-p/100)/2,x, s/SQRT(n))</a:t>
            </a:r>
            <a:endParaRPr kumimoji="1" lang="ja-JP" altLang="en-US" dirty="0" smtClean="0"/>
          </a:p>
          <a:p>
            <a:r>
              <a:rPr kumimoji="1" lang="ja-JP" altLang="en-US" dirty="0" smtClean="0"/>
              <a:t>と計算できます．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7</a:t>
            </a:fld>
            <a:endParaRPr lang="en-US" altLang="ja-JP"/>
          </a:p>
        </p:txBody>
      </p:sp>
    </p:spTree>
    <p:extLst>
      <p:ext uri="{BB962C8B-B14F-4D97-AF65-F5344CB8AC3E}">
        <p14:creationId xmlns:p14="http://schemas.microsoft.com/office/powerpoint/2010/main" val="1534540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あるいは値を代入するだけで計算するように作ったセル（授業用エクセルファイルの「第４回平均区間推定」タブにある）へ代入してもよいでしょう．次に例題をすることで両方の方法できちんと計算できるか確認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8</a:t>
            </a:fld>
            <a:endParaRPr lang="en-US" altLang="ja-JP"/>
          </a:p>
        </p:txBody>
      </p:sp>
    </p:spTree>
    <p:extLst>
      <p:ext uri="{BB962C8B-B14F-4D97-AF65-F5344CB8AC3E}">
        <p14:creationId xmlns:p14="http://schemas.microsoft.com/office/powerpoint/2010/main" val="4235590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それでは例題をやってみましょう．</a:t>
            </a:r>
            <a:r>
              <a:rPr kumimoji="1" lang="en-US" altLang="ja-JP" dirty="0" smtClean="0"/>
              <a:t>100</a:t>
            </a:r>
            <a:r>
              <a:rPr kumimoji="1" lang="ja-JP" altLang="en-US" dirty="0" smtClean="0"/>
              <a:t>個のトマトの重さを量ったときに平均</a:t>
            </a:r>
            <a:r>
              <a:rPr kumimoji="1" lang="en-US" altLang="ja-JP" dirty="0" smtClean="0"/>
              <a:t>120.00g</a:t>
            </a:r>
            <a:r>
              <a:rPr kumimoji="1" lang="ja-JP" altLang="en-US" dirty="0" err="1" smtClean="0"/>
              <a:t>，</a:t>
            </a:r>
            <a:r>
              <a:rPr kumimoji="1" lang="ja-JP" altLang="en-US" dirty="0" smtClean="0"/>
              <a:t>標準偏差</a:t>
            </a:r>
            <a:r>
              <a:rPr kumimoji="1" lang="en-US" altLang="ja-JP" dirty="0" smtClean="0"/>
              <a:t>10.00g</a:t>
            </a:r>
            <a:r>
              <a:rPr kumimoji="1" lang="ja-JP" altLang="en-US" dirty="0" smtClean="0"/>
              <a:t>だった．</a:t>
            </a:r>
            <a:r>
              <a:rPr kumimoji="1" lang="en-US" altLang="ja-JP" dirty="0" smtClean="0"/>
              <a:t>95</a:t>
            </a:r>
            <a:r>
              <a:rPr kumimoji="1" lang="ja-JP" altLang="en-US" dirty="0" smtClean="0"/>
              <a:t>％信頼区間と</a:t>
            </a:r>
            <a:r>
              <a:rPr kumimoji="1" lang="en-US" altLang="ja-JP" dirty="0" smtClean="0"/>
              <a:t>99</a:t>
            </a:r>
            <a:r>
              <a:rPr kumimoji="1" lang="ja-JP" altLang="en-US" dirty="0" smtClean="0"/>
              <a:t>％信頼区間をつけて母平均を区間推定しましょう．両方の方法で計算してみましょう．答えは画面のようになります．きちんと計算できるまで練習してください．答えがきちんと出る自信がついたら次の予習問題を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9</a:t>
            </a:fld>
            <a:endParaRPr lang="en-US" altLang="ja-JP"/>
          </a:p>
        </p:txBody>
      </p:sp>
    </p:spTree>
    <p:extLst>
      <p:ext uri="{BB962C8B-B14F-4D97-AF65-F5344CB8AC3E}">
        <p14:creationId xmlns:p14="http://schemas.microsoft.com/office/powerpoint/2010/main" val="231754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94A322B4-78DD-4BC0-883B-C64559D47B17}"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C985221-EBEC-446A-AB1D-F11379BC262C}"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D31F317A-1707-4CA4-A3E3-1EDFC20DEC45}"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A2342E02-2D7B-4A55-B653-F409662E563E}"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C98958D9-11BA-4832-BD1A-2962202226E8}"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0A885099-04D2-472F-BB05-C465578CC3AF}"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97C543A7-B169-429F-B3AE-E7C9AF5D078E}"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CC1EBAAF-C9EE-4A17-A3B0-0F31CDEF6085}"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561B5338-65DC-460C-94B8-A0965144DDB9}"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5235BDA-35F9-4C3B-9524-7443C94F379D}"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EFC24BAF-1DD1-4122-8633-782B6FADEF8E}"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17022-8396-4778-A2B1-E75B0307B196}"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5.wmf"/><Relationship Id="rId3" Type="http://schemas.openxmlformats.org/officeDocument/2006/relationships/audio" Target="../media/media11.wma"/><Relationship Id="rId7" Type="http://schemas.openxmlformats.org/officeDocument/2006/relationships/image" Target="../media/image22.emf"/><Relationship Id="rId12" Type="http://schemas.openxmlformats.org/officeDocument/2006/relationships/oleObject" Target="../embeddings/oleObject12.bin"/><Relationship Id="rId2" Type="http://schemas.microsoft.com/office/2007/relationships/media" Target="../media/media11.wma"/><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24.wmf"/><Relationship Id="rId5" Type="http://schemas.openxmlformats.org/officeDocument/2006/relationships/notesSlide" Target="../notesSlides/notesSlide11.xml"/><Relationship Id="rId10" Type="http://schemas.openxmlformats.org/officeDocument/2006/relationships/oleObject" Target="../embeddings/oleObject11.bin"/><Relationship Id="rId4" Type="http://schemas.openxmlformats.org/officeDocument/2006/relationships/slideLayout" Target="../slideLayouts/slideLayout6.xml"/><Relationship Id="rId9" Type="http://schemas.openxmlformats.org/officeDocument/2006/relationships/image" Target="../media/image23.emf"/><Relationship Id="rId1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3.wma"/><Relationship Id="rId7" Type="http://schemas.openxmlformats.org/officeDocument/2006/relationships/image" Target="../media/image5.emf"/><Relationship Id="rId2" Type="http://schemas.microsoft.com/office/2007/relationships/media" Target="../media/media3.wma"/><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9.pn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4.emf"/><Relationship Id="rId3" Type="http://schemas.openxmlformats.org/officeDocument/2006/relationships/audio" Target="../media/media7.wma"/><Relationship Id="rId7" Type="http://schemas.openxmlformats.org/officeDocument/2006/relationships/image" Target="../media/image11.emf"/><Relationship Id="rId12" Type="http://schemas.openxmlformats.org/officeDocument/2006/relationships/oleObject" Target="../embeddings/oleObject5.bin"/><Relationship Id="rId2" Type="http://schemas.microsoft.com/office/2007/relationships/media" Target="../media/media7.wma"/><Relationship Id="rId16" Type="http://schemas.openxmlformats.org/officeDocument/2006/relationships/image" Target="../media/image2.png"/><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3.emf"/><Relationship Id="rId5" Type="http://schemas.openxmlformats.org/officeDocument/2006/relationships/notesSlide" Target="../notesSlides/notesSlide7.xml"/><Relationship Id="rId15" Type="http://schemas.openxmlformats.org/officeDocument/2006/relationships/image" Target="../media/image15.emf"/><Relationship Id="rId10" Type="http://schemas.openxmlformats.org/officeDocument/2006/relationships/oleObject" Target="../embeddings/oleObject4.bin"/><Relationship Id="rId4" Type="http://schemas.openxmlformats.org/officeDocument/2006/relationships/slideLayout" Target="../slideLayouts/slideLayout6.xml"/><Relationship Id="rId9" Type="http://schemas.openxmlformats.org/officeDocument/2006/relationships/image" Target="../media/image12.emf"/><Relationship Id="rId1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png"/><Relationship Id="rId3" Type="http://schemas.microsoft.com/office/2007/relationships/media" Target="../media/media9.wma"/><Relationship Id="rId7" Type="http://schemas.openxmlformats.org/officeDocument/2006/relationships/oleObject" Target="../embeddings/oleObject7.bin"/><Relationship Id="rId12" Type="http://schemas.openxmlformats.org/officeDocument/2006/relationships/image" Target="../media/image21.emf"/><Relationship Id="rId2" Type="http://schemas.openxmlformats.org/officeDocument/2006/relationships/tags" Target="../tags/tag1.xml"/><Relationship Id="rId1" Type="http://schemas.openxmlformats.org/officeDocument/2006/relationships/vmlDrawing" Target="../drawings/vmlDrawing3.vml"/><Relationship Id="rId6" Type="http://schemas.openxmlformats.org/officeDocument/2006/relationships/notesSlide" Target="../notesSlides/notesSlide9.xml"/><Relationship Id="rId11" Type="http://schemas.openxmlformats.org/officeDocument/2006/relationships/image" Target="../media/image20.png"/><Relationship Id="rId5" Type="http://schemas.openxmlformats.org/officeDocument/2006/relationships/slideLayout" Target="../slideLayouts/slideLayout6.xml"/><Relationship Id="rId10" Type="http://schemas.openxmlformats.org/officeDocument/2006/relationships/image" Target="../media/image19.emf"/><Relationship Id="rId4" Type="http://schemas.openxmlformats.org/officeDocument/2006/relationships/audio" Target="../media/media9.wma"/><Relationship Id="rId9"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p:txBody>
          <a:bodyPr/>
          <a:lstStyle/>
          <a:p>
            <a:r>
              <a:rPr lang="ja-JP" altLang="en-US"/>
              <a:t>統計的推定（点推定）</a:t>
            </a:r>
          </a:p>
        </p:txBody>
      </p:sp>
      <p:sp>
        <p:nvSpPr>
          <p:cNvPr id="592899" name="Text Box 3"/>
          <p:cNvSpPr txBox="1">
            <a:spLocks noChangeArrowheads="1"/>
          </p:cNvSpPr>
          <p:nvPr/>
        </p:nvSpPr>
        <p:spPr bwMode="auto">
          <a:xfrm>
            <a:off x="746125" y="1392238"/>
            <a:ext cx="4670425" cy="457200"/>
          </a:xfrm>
          <a:prstGeom prst="rect">
            <a:avLst/>
          </a:prstGeom>
          <a:noFill/>
          <a:ln w="38100">
            <a:noFill/>
            <a:miter lim="800000"/>
            <a:headEnd/>
            <a:tailEnd/>
          </a:ln>
          <a:effectLst/>
        </p:spPr>
        <p:txBody>
          <a:bodyPr wrap="none">
            <a:spAutoFit/>
          </a:bodyPr>
          <a:lstStyle/>
          <a:p>
            <a:r>
              <a:rPr lang="ja-JP" altLang="en-US"/>
              <a:t>点推定：１つの値で母数を推定する</a:t>
            </a:r>
          </a:p>
        </p:txBody>
      </p:sp>
      <p:grpSp>
        <p:nvGrpSpPr>
          <p:cNvPr id="592900" name="Group 4"/>
          <p:cNvGrpSpPr>
            <a:grpSpLocks/>
          </p:cNvGrpSpPr>
          <p:nvPr/>
        </p:nvGrpSpPr>
        <p:grpSpPr bwMode="auto">
          <a:xfrm>
            <a:off x="822325" y="2057400"/>
            <a:ext cx="8151813" cy="1552575"/>
            <a:chOff x="518" y="1296"/>
            <a:chExt cx="5135" cy="978"/>
          </a:xfrm>
        </p:grpSpPr>
        <p:sp>
          <p:nvSpPr>
            <p:cNvPr id="592901" name="Text Box 5"/>
            <p:cNvSpPr txBox="1">
              <a:spLocks noChangeArrowheads="1"/>
            </p:cNvSpPr>
            <p:nvPr/>
          </p:nvSpPr>
          <p:spPr bwMode="auto">
            <a:xfrm>
              <a:off x="518" y="1296"/>
              <a:ext cx="404" cy="288"/>
            </a:xfrm>
            <a:prstGeom prst="rect">
              <a:avLst/>
            </a:prstGeom>
            <a:noFill/>
            <a:ln w="38100">
              <a:noFill/>
              <a:miter lim="800000"/>
              <a:headEnd/>
              <a:tailEnd/>
            </a:ln>
            <a:effectLst/>
          </p:spPr>
          <p:txBody>
            <a:bodyPr wrap="none">
              <a:spAutoFit/>
            </a:bodyPr>
            <a:lstStyle/>
            <a:p>
              <a:r>
                <a:rPr lang="ja-JP" altLang="en-US"/>
                <a:t>例：</a:t>
              </a:r>
            </a:p>
          </p:txBody>
        </p:sp>
        <p:sp>
          <p:nvSpPr>
            <p:cNvPr id="592902" name="Text Box 6"/>
            <p:cNvSpPr txBox="1">
              <a:spLocks noChangeArrowheads="1"/>
            </p:cNvSpPr>
            <p:nvPr/>
          </p:nvSpPr>
          <p:spPr bwMode="auto">
            <a:xfrm>
              <a:off x="864" y="1296"/>
              <a:ext cx="4789" cy="978"/>
            </a:xfrm>
            <a:prstGeom prst="rect">
              <a:avLst/>
            </a:prstGeom>
            <a:noFill/>
            <a:ln w="38100">
              <a:noFill/>
              <a:miter lim="800000"/>
              <a:headEnd/>
              <a:tailEnd/>
            </a:ln>
            <a:effectLst/>
          </p:spPr>
          <p:txBody>
            <a:bodyPr wrap="none">
              <a:spAutoFit/>
            </a:bodyPr>
            <a:lstStyle/>
            <a:p>
              <a:r>
                <a:rPr lang="ja-JP" altLang="en-US"/>
                <a:t>朝酌川で無作為に数地点を選び，コイを釣った．コイの</a:t>
              </a:r>
            </a:p>
            <a:p>
              <a:r>
                <a:rPr lang="ja-JP" altLang="en-US"/>
                <a:t>体重の標本平均は</a:t>
              </a:r>
              <a:r>
                <a:rPr lang="en-US" altLang="ja-JP"/>
                <a:t>5.0kg</a:t>
              </a:r>
              <a:r>
                <a:rPr lang="ja-JP" altLang="en-US"/>
                <a:t>なので，朝酌川のコイの平均体重</a:t>
              </a:r>
            </a:p>
            <a:p>
              <a:r>
                <a:rPr lang="ja-JP" altLang="en-US"/>
                <a:t>を</a:t>
              </a:r>
              <a:r>
                <a:rPr lang="en-US" altLang="ja-JP"/>
                <a:t>5.0kg</a:t>
              </a:r>
              <a:r>
                <a:rPr lang="ja-JP" altLang="en-US"/>
                <a:t>と推定した．</a:t>
              </a:r>
            </a:p>
            <a:p>
              <a:endParaRPr lang="en-US" altLang="ja-JP"/>
            </a:p>
          </p:txBody>
        </p:sp>
      </p:grpSp>
      <p:pic>
        <p:nvPicPr>
          <p:cNvPr id="592903" name="Picture 7" descr="写真"/>
          <p:cNvPicPr>
            <a:picLocks noChangeAspect="1" noChangeArrowheads="1"/>
          </p:cNvPicPr>
          <p:nvPr/>
        </p:nvPicPr>
        <p:blipFill>
          <a:blip r:embed="rId5" cstate="print"/>
          <a:srcRect/>
          <a:stretch>
            <a:fillRect/>
          </a:stretch>
        </p:blipFill>
        <p:spPr bwMode="auto">
          <a:xfrm>
            <a:off x="2268538" y="3789363"/>
            <a:ext cx="4824412" cy="1874837"/>
          </a:xfrm>
          <a:prstGeom prst="rect">
            <a:avLst/>
          </a:prstGeom>
          <a:noFill/>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0902"/>
    </mc:Choice>
    <mc:Fallback>
      <p:transition spd="slow" advTm="709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176" x="946150" y="4965700"/>
          <p14:tracePt t="2627" x="977900" y="4959350"/>
          <p14:tracePt t="2635" x="990600" y="4959350"/>
          <p14:tracePt t="2645" x="996950" y="4946650"/>
          <p14:tracePt t="2645" x="1016000" y="4921250"/>
          <p14:tracePt t="2663" x="1028700" y="4908550"/>
          <p14:tracePt t="2663" x="1041400" y="4889500"/>
          <p14:tracePt t="2679" x="1066800" y="4870450"/>
          <p14:tracePt t="2679" x="1085850" y="4851400"/>
          <p14:tracePt t="2696" x="1117600" y="4832350"/>
          <p14:tracePt t="2696" x="1149350" y="4813300"/>
          <p14:tracePt t="2713" x="1187450" y="4787900"/>
          <p14:tracePt t="2713" x="1231900" y="4768850"/>
          <p14:tracePt t="2983" x="5156200" y="5448300"/>
          <p14:tracePt t="2995" x="5200650" y="5454650"/>
          <p14:tracePt t="2995" x="5264150" y="5461000"/>
          <p14:tracePt t="2995" x="5334000" y="5473700"/>
          <p14:tracePt t="3015" x="5422900" y="5499100"/>
          <p14:tracePt t="3015" x="5524500" y="5518150"/>
          <p14:tracePt t="3031" x="5638800" y="5543550"/>
          <p14:tracePt t="3031" x="5753100" y="5568950"/>
          <p14:tracePt t="3047" x="5861050" y="5594350"/>
          <p14:tracePt t="3047" x="5969000" y="5619750"/>
          <p14:tracePt t="3047" x="6076950" y="5645150"/>
          <p14:tracePt t="3067" x="6184900" y="5670550"/>
          <p14:tracePt t="3079" x="6280150" y="5689600"/>
          <p14:tracePt t="3079" x="6470650" y="5715000"/>
          <p14:tracePt t="3097" x="6565900" y="5727700"/>
          <p14:tracePt t="3097" x="6654800" y="5740400"/>
          <p14:tracePt t="3114" x="6737350" y="5753100"/>
          <p14:tracePt t="3114" x="6826250" y="5759450"/>
          <p14:tracePt t="3131" x="6908800" y="5772150"/>
          <p14:tracePt t="3131" x="6985000" y="5784850"/>
          <p14:tracePt t="3148" x="7061200" y="5797550"/>
          <p14:tracePt t="3148" x="7207250" y="5829300"/>
          <p14:tracePt t="3164" x="7277100" y="5848350"/>
          <p14:tracePt t="3164" x="7340600" y="5867400"/>
          <p14:tracePt t="3181" x="7397750" y="5886450"/>
          <p14:tracePt t="3181" x="7454900" y="5899150"/>
          <p14:tracePt t="3197" x="7512050" y="5918200"/>
          <p14:tracePt t="3197" x="7562850" y="5930900"/>
          <p14:tracePt t="3215" x="7651750" y="5956300"/>
          <p14:tracePt t="3215" x="7696200" y="5969000"/>
          <p14:tracePt t="3231" x="7734300" y="5988050"/>
          <p14:tracePt t="3231" x="7772400" y="6000750"/>
          <p14:tracePt t="3248" x="7804150" y="6013450"/>
          <p14:tracePt t="3248" x="7835900" y="6032500"/>
          <p14:tracePt t="3265" x="7867650" y="6045200"/>
          <p14:tracePt t="3265" x="7899400" y="6064250"/>
          <p14:tracePt t="3265" x="7931150" y="6083300"/>
          <p14:tracePt t="3284" x="7962900" y="6102350"/>
          <p14:tracePt t="3296" x="7988300" y="6121400"/>
          <p14:tracePt t="3296" x="8045450" y="6153150"/>
          <p14:tracePt t="3316" x="8070850" y="6165850"/>
          <p14:tracePt t="3316" x="8096250" y="6178550"/>
          <p14:tracePt t="3332" x="8115300" y="6191250"/>
          <p14:tracePt t="3332" x="8140700" y="6203950"/>
          <p14:tracePt t="3348" x="8166100" y="6210300"/>
          <p14:tracePt t="3348" x="8191500" y="6223000"/>
          <p14:tracePt t="3365" x="8210550" y="6235700"/>
          <p14:tracePt t="3365" x="8235950" y="6242050"/>
          <p14:tracePt t="3365" x="8255000" y="6254750"/>
          <p14:tracePt t="3384" x="8274050" y="6261100"/>
          <p14:tracePt t="3384" x="8293100" y="6273800"/>
          <p14:tracePt t="3398" x="8305800" y="6280150"/>
          <p14:tracePt t="3398" x="8318500" y="6286500"/>
          <p14:tracePt t="3415" x="8331200" y="6292850"/>
          <p14:tracePt t="3415" x="8337550" y="6299200"/>
          <p14:tracePt t="3431" x="8350250" y="6305550"/>
          <p14:tracePt t="3431" x="8356600" y="6305550"/>
          <p14:tracePt t="3449" x="8362950" y="6311900"/>
          <p14:tracePt t="3449" x="8375650" y="6318250"/>
          <p14:tracePt t="3465" x="8382000" y="6318250"/>
          <p14:tracePt t="3465" x="8388350" y="6318250"/>
          <p14:tracePt t="3482" x="8394700" y="6311900"/>
          <p14:tracePt t="3482" x="8401050" y="6311900"/>
          <p14:tracePt t="3499" x="8413750" y="6311900"/>
          <p14:tracePt t="3499" x="8420100" y="6311900"/>
          <p14:tracePt t="3515" x="8445500" y="6324600"/>
          <p14:tracePt t="3531" x="8470900" y="6337300"/>
          <p14:tracePt t="3547" x="8496300" y="6356350"/>
          <p14:tracePt t="3565" x="8534400" y="6356350"/>
          <p14:tracePt t="3635" x="8540750" y="6350000"/>
          <p14:tracePt t="3643" x="8547100" y="6337300"/>
          <p14:tracePt t="3651" x="8547100" y="6324600"/>
          <p14:tracePt t="3664" x="8540750" y="6305550"/>
          <p14:tracePt t="3664" x="8521700" y="6273800"/>
          <p14:tracePt t="3683" x="8515350" y="6261100"/>
          <p14:tracePt t="3683" x="8509000" y="6248400"/>
          <p14:tracePt t="3699" x="8496300" y="6229350"/>
          <p14:tracePt t="3699" x="8496300" y="6210300"/>
          <p14:tracePt t="3716" x="8496300" y="6197600"/>
          <p14:tracePt t="3716" x="8502650" y="6178550"/>
          <p14:tracePt t="3733" x="8509000" y="6165850"/>
          <p14:tracePt t="3733" x="8528050" y="6146800"/>
          <p14:tracePt t="3733" x="8540750" y="6127750"/>
          <p14:tracePt t="3752" x="8559800" y="6108700"/>
          <p14:tracePt t="4511" x="8813800" y="5727700"/>
          <p14:tracePt t="4542" x="8807450" y="5721350"/>
          <p14:tracePt t="4559" x="8801100" y="5721350"/>
          <p14:tracePt t="4579" x="8807450" y="5721350"/>
          <p14:tracePt t="4611" x="8807450" y="5727700"/>
          <p14:tracePt t="4615" x="8813800" y="5734050"/>
          <p14:tracePt t="4630" x="8820150" y="5740400"/>
          <p14:tracePt t="4639" x="8826500" y="5740400"/>
          <p14:tracePt t="4662" x="8826500" y="5734050"/>
          <p14:tracePt t="4691" x="8826500" y="5727700"/>
          <p14:tracePt t="4698" x="8826500" y="5721350"/>
          <p14:tracePt t="4706" x="8826500" y="5715000"/>
          <p14:tracePt t="4718" x="8826500" y="5708650"/>
          <p14:tracePt t="4718" x="8826500" y="5702300"/>
          <p14:tracePt t="4736" x="8826500" y="5695950"/>
          <p14:tracePt t="4774" x="8826500" y="5689600"/>
          <p14:tracePt t="4810" x="8820150" y="5683250"/>
          <p14:tracePt t="4850" x="8813800" y="5676900"/>
          <p14:tracePt t="4923" x="8807450" y="5676900"/>
          <p14:tracePt t="4938" x="8801100" y="5670550"/>
          <p14:tracePt t="4955" x="8794750" y="5670550"/>
          <p14:tracePt t="4971" x="8788400" y="5664200"/>
          <p14:tracePt t="4975" x="8782050" y="5670550"/>
          <p14:tracePt t="5022" x="8775700" y="5670550"/>
          <p14:tracePt t="5042" x="8769350" y="5670550"/>
          <p14:tracePt t="5059" x="8763000" y="5664200"/>
          <p14:tracePt t="5067" x="8756650" y="5664200"/>
          <p14:tracePt t="5083" x="8750300" y="5657850"/>
          <p14:tracePt t="5103" x="8750300" y="5664200"/>
          <p14:tracePt t="5154" x="8756650" y="5657850"/>
          <p14:tracePt t="5195" x="8756650" y="5651500"/>
          <p14:tracePt t="5223" x="8756650" y="5645150"/>
          <p14:tracePt t="5299" x="8756650" y="5638800"/>
          <p14:tracePt t="5366" x="8756650" y="5632450"/>
          <p14:tracePt t="5395" x="8763000" y="5626100"/>
          <p14:tracePt t="5435" x="8769350" y="5619750"/>
          <p14:tracePt t="5455" x="8775700" y="5619750"/>
          <p14:tracePt t="5495" x="8782050" y="5613400"/>
          <p14:tracePt t="5546" x="8775700" y="5619750"/>
          <p14:tracePt t="5643" x="8769350" y="5619750"/>
          <p14:tracePt t="5666" x="8763000" y="5626100"/>
          <p14:tracePt t="5703" x="8756650" y="5626100"/>
          <p14:tracePt t="5726" x="8756650" y="5632450"/>
          <p14:tracePt t="5750" x="8750300" y="5632450"/>
          <p14:tracePt t="5770" x="8743950" y="5638800"/>
          <p14:tracePt t="5802" x="8737600" y="5645150"/>
          <p14:tracePt t="5823" x="8737600" y="5651500"/>
          <p14:tracePt t="5862" x="8731250" y="5651500"/>
          <p14:tracePt t="5907" x="8724900" y="5651500"/>
          <p14:tracePt t="5950" x="8718550" y="5651500"/>
          <p14:tracePt t="6003" x="8712200" y="5657850"/>
          <p14:tracePt t="6027" x="8705850" y="5657850"/>
          <p14:tracePt t="6042" x="8699500" y="5664200"/>
          <p14:tracePt t="6063" x="8693150" y="5664200"/>
          <p14:tracePt t="6086" x="8686800" y="5670550"/>
          <p14:tracePt t="6110" x="8680450" y="5670550"/>
          <p14:tracePt t="6130" x="8674100" y="5676900"/>
          <p14:tracePt t="6170" x="8667750" y="5683250"/>
          <p14:tracePt t="6370" x="8667750" y="5676900"/>
          <p14:tracePt t="6462" x="8661400" y="5683250"/>
          <p14:tracePt t="6534" x="8661400" y="5676900"/>
          <p14:tracePt t="6610" x="8655050" y="5676900"/>
          <p14:tracePt t="6830" x="8661400" y="5670550"/>
          <p14:tracePt t="6902" x="8661400" y="5664200"/>
          <p14:tracePt t="6934" x="8655050" y="5657850"/>
          <p14:tracePt t="6970" x="8655050" y="5651500"/>
          <p14:tracePt t="6995" x="8655050" y="5645150"/>
          <p14:tracePt t="7011" x="8655050" y="5638800"/>
          <p14:tracePt t="7022" x="8648700" y="5632450"/>
          <p14:tracePt t="7038" x="8642350" y="5626100"/>
          <p14:tracePt t="7071" x="8642350" y="5619750"/>
          <p14:tracePt t="7115" x="8636000" y="5613400"/>
          <p14:tracePt t="7134" x="8636000" y="5607050"/>
          <p14:tracePt t="7151" x="8629650" y="5600700"/>
          <p14:tracePt t="7166" x="8623300" y="5600700"/>
          <p14:tracePt t="7195" x="8616950" y="5600700"/>
          <p14:tracePt t="7219" x="8610600" y="5607050"/>
          <p14:tracePt t="7242" x="8610600" y="5600700"/>
          <p14:tracePt t="7254" x="8604250" y="5594350"/>
          <p14:tracePt t="7270" x="8597900" y="5594350"/>
          <p14:tracePt t="7287" x="8591550" y="5588000"/>
          <p14:tracePt t="7322" x="8585200" y="5581650"/>
          <p14:tracePt t="7407" x="8591550" y="5575300"/>
          <p14:tracePt t="7450" x="8597900" y="5568950"/>
          <p14:tracePt t="7474" x="8604250" y="5568950"/>
          <p14:tracePt t="7495" x="8604250" y="5562600"/>
          <p14:tracePt t="7511" x="8610600" y="5562600"/>
          <p14:tracePt t="7526" x="8616950" y="5562600"/>
          <p14:tracePt t="7550" x="8623300" y="5568950"/>
          <p14:tracePt t="7563" x="8623300" y="5575300"/>
          <p14:tracePt t="7610" x="8616950" y="5568950"/>
          <p14:tracePt t="7630" x="8610600" y="5575300"/>
          <p14:tracePt t="7646" x="8604250" y="5575300"/>
          <p14:tracePt t="7662" x="8597900" y="5581650"/>
          <p14:tracePt t="7674" x="8591550" y="5581650"/>
          <p14:tracePt t="7690" x="8585200" y="5575300"/>
          <p14:tracePt t="7707" x="8578850" y="5575300"/>
          <p14:tracePt t="7722" x="8572500" y="5568950"/>
          <p14:tracePt t="7735" x="8566150" y="5568950"/>
          <p14:tracePt t="7774" x="8566150" y="5575300"/>
          <p14:tracePt t="7826" x="8572500" y="5581650"/>
          <p14:tracePt t="7878" x="8566150" y="5575300"/>
          <p14:tracePt t="7946" x="8566150" y="5581650"/>
          <p14:tracePt t="7982" x="8559800" y="5581650"/>
          <p14:tracePt t="8014" x="8553450" y="5581650"/>
          <p14:tracePt t="8034" x="8553450" y="5588000"/>
          <p14:tracePt t="8075" x="8547100" y="5588000"/>
          <p14:tracePt t="8119" x="8553450" y="5594350"/>
          <p14:tracePt t="8223" x="8553450" y="5600700"/>
          <p14:tracePt t="8275" x="8559800" y="5607050"/>
          <p14:tracePt t="8434" x="8559800" y="5600700"/>
          <p14:tracePt t="8583" x="8566150" y="5600700"/>
          <p14:tracePt t="8635" x="8566150" y="5594350"/>
          <p14:tracePt t="8683" x="8566150" y="5600700"/>
          <p14:tracePt t="8743" x="8566150" y="5607050"/>
          <p14:tracePt t="8883" x="8559800" y="5607050"/>
          <p14:tracePt t="8922" x="8559800" y="5600700"/>
          <p14:tracePt t="8943" x="8566150" y="5607050"/>
          <p14:tracePt t="9002" x="8566150" y="5600700"/>
          <p14:tracePt t="9095" x="8566150" y="5607050"/>
          <p14:tracePt t="9242" x="8572500" y="5600700"/>
          <p14:tracePt t="9414" x="8566150" y="5600700"/>
          <p14:tracePt t="9522" x="8559800" y="5600700"/>
          <p14:tracePt t="9559" x="8566150" y="5600700"/>
          <p14:tracePt t="9654" x="8566150" y="5607050"/>
          <p14:tracePt t="9775" x="8572500" y="5613400"/>
          <p14:tracePt t="9902" x="8572500" y="5607050"/>
          <p14:tracePt t="9995" x="8578850" y="5613400"/>
          <p14:tracePt t="10046" x="8572500" y="5607050"/>
          <p14:tracePt t="10107" x="8572500" y="5600700"/>
          <p14:tracePt t="10242" x="8572500" y="5594350"/>
          <p14:tracePt t="10323" x="8572500" y="5588000"/>
          <p14:tracePt t="10466" x="8572500" y="5581650"/>
          <p14:tracePt t="10571" x="8572500" y="5575300"/>
          <p14:tracePt t="10655" x="8578850" y="5581650"/>
          <p14:tracePt t="10751" x="8578850" y="5575300"/>
          <p14:tracePt t="10766" x="8578850" y="5581650"/>
          <p14:tracePt t="10911" x="8578850" y="5575300"/>
          <p14:tracePt t="11091" x="8572500" y="5575300"/>
          <p14:tracePt t="11142" x="8572500" y="5581650"/>
          <p14:tracePt t="11170" x="8566150" y="5588000"/>
          <p14:tracePt t="11402" x="8566150" y="5581650"/>
          <p14:tracePt t="11486" x="8566150" y="5575300"/>
          <p14:tracePt t="11530" x="8566150" y="5581650"/>
          <p14:tracePt t="11562" x="8566150" y="5588000"/>
          <p14:tracePt t="11890" x="8559800" y="5588000"/>
          <p14:tracePt t="11923" x="8553450" y="5594350"/>
          <p14:tracePt t="11951" x="8559800" y="5588000"/>
          <p14:tracePt t="12147" x="8553450" y="5594350"/>
          <p14:tracePt t="12223" x="8553450" y="5588000"/>
          <p14:tracePt t="12258" x="8553450" y="5594350"/>
          <p14:tracePt t="12342" x="8547100" y="5600700"/>
          <p14:tracePt t="12446" x="8547100" y="5594350"/>
          <p14:tracePt t="12506" x="8547100" y="5588000"/>
          <p14:tracePt t="12650" x="8547100" y="5594350"/>
          <p14:tracePt t="12806" x="8540750" y="5594350"/>
          <p14:tracePt t="12934" x="8540750" y="5600700"/>
          <p14:tracePt t="12962" x="8540750" y="5594350"/>
          <p14:tracePt t="13010" x="8540750" y="5600700"/>
          <p14:tracePt t="13294" x="8540750" y="5607050"/>
          <p14:tracePt t="13794" x="8540750" y="5613400"/>
          <p14:tracePt t="13862" x="8540750" y="5607050"/>
          <p14:tracePt t="13910" x="8540750" y="5600700"/>
          <p14:tracePt t="13938" x="8540750" y="5607050"/>
          <p14:tracePt t="13970" x="8540750" y="5613400"/>
          <p14:tracePt t="13998" x="8540750" y="5607050"/>
          <p14:tracePt t="14050" x="8547100" y="5607050"/>
          <p14:tracePt t="14142" x="8553450" y="5600700"/>
          <p14:tracePt t="14194" x="8547100" y="5607050"/>
          <p14:tracePt t="14350" x="8540750" y="5607050"/>
          <p14:tracePt t="14574" x="8534400" y="5600700"/>
          <p14:tracePt t="14625" x="8534400" y="5594350"/>
          <p14:tracePt t="14702" x="8534400" y="5588000"/>
          <p14:tracePt t="14727" x="8540750" y="5594350"/>
          <p14:tracePt t="14802" x="8547100" y="5594350"/>
          <p14:tracePt t="14874" x="8540750" y="5600700"/>
          <p14:tracePt t="15002" x="8540750" y="5607050"/>
          <p14:tracePt t="15034" x="8547100" y="5600700"/>
          <p14:tracePt t="15095" x="8547100" y="5607050"/>
          <p14:tracePt t="15130" x="8547100" y="5613400"/>
          <p14:tracePt t="15266" x="8547100" y="5607050"/>
          <p14:tracePt t="15302" x="8553450" y="5607050"/>
          <p14:tracePt t="15386" x="8547100" y="5607050"/>
          <p14:tracePt t="15723" x="8547100" y="5613400"/>
          <p14:tracePt t="15834" x="8540750" y="5613400"/>
          <p14:tracePt t="15994" x="8547100" y="5607050"/>
          <p14:tracePt t="16122" x="8540750" y="5613400"/>
          <p14:tracePt t="16175" x="8540750" y="5607050"/>
          <p14:tracePt t="16914" x="8540750" y="5600700"/>
          <p14:tracePt t="16931" x="8547100" y="5594350"/>
          <p14:tracePt t="16946" x="8547100" y="5588000"/>
          <p14:tracePt t="16954" x="8547100" y="5581650"/>
          <p14:tracePt t="16963" x="8547100" y="5575300"/>
          <p14:tracePt t="16963" x="8547100" y="5568950"/>
          <p14:tracePt t="16975" x="8547100" y="5562600"/>
          <p14:tracePt t="16975" x="8547100" y="5556250"/>
          <p14:tracePt t="16992" x="8547100" y="5549900"/>
          <p14:tracePt t="16992" x="8547100" y="5543550"/>
          <p14:tracePt t="17009" x="8547100" y="5537200"/>
          <p14:tracePt t="17009" x="8547100" y="5530850"/>
          <p14:tracePt t="17026" x="8547100" y="5524500"/>
          <p14:tracePt t="17026" x="8547100" y="5511800"/>
          <p14:tracePt t="17043" x="8547100" y="5505450"/>
          <p14:tracePt t="17043" x="8547100" y="5499100"/>
          <p14:tracePt t="17061" x="8547100" y="5492750"/>
          <p14:tracePt t="17075" x="8547100" y="5486400"/>
          <p14:tracePt t="17091" x="8547100" y="5480050"/>
          <p14:tracePt t="17108" x="8547100" y="5473700"/>
          <p14:tracePt t="17127" x="8547100" y="5467350"/>
          <p14:tracePt t="17163" x="8547100" y="5461000"/>
          <p14:tracePt t="17214" x="8540750" y="5461000"/>
          <p14:tracePt t="17270" x="8534400" y="5467350"/>
          <p14:tracePt t="17290" x="8540750" y="5467350"/>
          <p14:tracePt t="17427" x="8540750" y="5461000"/>
          <p14:tracePt t="17462" x="8540750" y="5454650"/>
          <p14:tracePt t="17503" x="8547100" y="5448300"/>
          <p14:tracePt t="17547" x="8540750" y="5448300"/>
          <p14:tracePt t="17570" x="8540750" y="5441950"/>
          <p14:tracePt t="17606" x="8547100" y="5435600"/>
          <p14:tracePt t="17623" x="8540750" y="5429250"/>
          <p14:tracePt t="17634" x="8540750" y="5416550"/>
          <p14:tracePt t="17651" x="8547100" y="5410200"/>
          <p14:tracePt t="17683" x="8547100" y="5403850"/>
          <p14:tracePt t="17695" x="8547100" y="5397500"/>
          <p14:tracePt t="17703" x="8553450" y="5391150"/>
          <p14:tracePt t="17718" x="8553450" y="5384800"/>
          <p14:tracePt t="17734" x="8553450" y="5378450"/>
          <p14:tracePt t="17751" x="8553450" y="5372100"/>
          <p14:tracePt t="17763" x="8547100" y="5365750"/>
          <p14:tracePt t="17787" x="8547100" y="5359400"/>
          <p14:tracePt t="17811" x="8540750" y="5359400"/>
          <p14:tracePt t="17847" x="8534400" y="5353050"/>
          <p14:tracePt t="17883" x="8540750" y="5359400"/>
          <p14:tracePt t="17950" x="8540750" y="5372100"/>
          <p14:tracePt t="17990" x="8540750" y="5378450"/>
          <p14:tracePt t="18003" x="8547100" y="5384800"/>
          <p14:tracePt t="18011" x="8547100" y="5391150"/>
          <p14:tracePt t="18011" x="8547100" y="5403850"/>
          <p14:tracePt t="18029" x="8547100" y="5410200"/>
          <p14:tracePt t="18029" x="8553450" y="5416550"/>
          <p14:tracePt t="18047" x="8553450" y="5429250"/>
          <p14:tracePt t="18047" x="8553450" y="5448300"/>
          <p14:tracePt t="18064" x="8559800" y="5454650"/>
          <p14:tracePt t="18064" x="8559800" y="5461000"/>
          <p14:tracePt t="18079" x="8559800" y="5467350"/>
          <p14:tracePt t="18079" x="8566150" y="5473700"/>
          <p14:tracePt t="18096" x="8566150" y="5480050"/>
          <p14:tracePt t="18096" x="8566150" y="5486400"/>
          <p14:tracePt t="18112" x="8566150" y="5492750"/>
          <p14:tracePt t="18128" x="8572500" y="5499100"/>
          <p14:tracePt t="18128" x="8572500" y="5518150"/>
          <p14:tracePt t="18146" x="8578850" y="5524500"/>
          <p14:tracePt t="18146" x="8578850" y="5537200"/>
          <p14:tracePt t="18163" x="8578850" y="5543550"/>
          <p14:tracePt t="18163" x="8585200" y="5556250"/>
          <p14:tracePt t="18179" x="8585200" y="5568950"/>
          <p14:tracePt t="18179" x="8591550" y="5575300"/>
          <p14:tracePt t="18196" x="8591550" y="5581650"/>
          <p14:tracePt t="18196" x="8597900" y="5588000"/>
          <p14:tracePt t="18214" x="8604250" y="5594350"/>
          <p14:tracePt t="18228" x="8604250" y="5600700"/>
          <p14:tracePt t="18228" x="8604250" y="5607050"/>
          <p14:tracePt t="18247" x="8610600" y="5613400"/>
          <p14:tracePt t="18266" x="8610600" y="5619750"/>
          <p14:tracePt t="18279" x="8610600" y="5626100"/>
          <p14:tracePt t="18296" x="8610600" y="5632450"/>
          <p14:tracePt t="18312" x="8616950" y="5638800"/>
          <p14:tracePt t="18329" x="8616950" y="5645150"/>
          <p14:tracePt t="18378" x="8623300" y="5651500"/>
          <p14:tracePt t="18454" x="8623300" y="5657850"/>
          <p14:tracePt t="18482" x="8629650" y="5664200"/>
          <p14:tracePt t="18531" x="8623300" y="5664200"/>
          <p14:tracePt t="18582" x="8616950" y="5670550"/>
          <p14:tracePt t="18619" x="8610600" y="5670550"/>
          <p14:tracePt t="18643" x="8604250" y="5670550"/>
          <p14:tracePt t="18655" x="8597900" y="5670550"/>
          <p14:tracePt t="18670" x="8591550" y="5664200"/>
          <p14:tracePt t="18686" x="8585200" y="5657850"/>
          <p14:tracePt t="18702" x="8578850" y="5651500"/>
          <p14:tracePt t="18715" x="8578850" y="5645150"/>
          <p14:tracePt t="18731" x="8572500" y="5645150"/>
          <p14:tracePt t="18747" x="8572500" y="5632450"/>
          <p14:tracePt t="18763" x="8572500" y="5626100"/>
          <p14:tracePt t="18780" x="8572500" y="5619750"/>
          <p14:tracePt t="18798" x="8578850" y="5613400"/>
          <p14:tracePt t="18798" x="8585200" y="5607050"/>
          <p14:tracePt t="18815" x="8591550" y="5607050"/>
          <p14:tracePt t="18815" x="8597900" y="5613400"/>
          <p14:tracePt t="18832" x="8604250" y="5613400"/>
          <p14:tracePt t="18832" x="8610600" y="5613400"/>
          <p14:tracePt t="18848" x="8616950" y="5613400"/>
          <p14:tracePt t="18848" x="8629650" y="5619750"/>
          <p14:tracePt t="18848" x="8636000" y="5626100"/>
          <p14:tracePt t="18867" x="8642350" y="5626100"/>
          <p14:tracePt t="18880" x="8655050" y="5632450"/>
          <p14:tracePt t="18880" x="8674100" y="5638800"/>
          <p14:tracePt t="18899" x="8680450" y="5638800"/>
          <p14:tracePt t="18899" x="8693150" y="5638800"/>
          <p14:tracePt t="18915" x="8699500" y="5638800"/>
          <p14:tracePt t="18915" x="8712200" y="5638800"/>
          <p14:tracePt t="18932" x="8718550" y="5638800"/>
          <p14:tracePt t="18932" x="8724900" y="5638800"/>
          <p14:tracePt t="18948" x="8731250" y="5632450"/>
          <p14:tracePt t="18948" x="8743950" y="5632450"/>
          <p14:tracePt t="18965" x="8750300" y="5632450"/>
          <p14:tracePt t="18981" x="8750300" y="5626100"/>
          <p14:tracePt t="18998" x="8756650" y="5626100"/>
          <p14:tracePt t="19015" x="8756650" y="5619750"/>
          <p14:tracePt t="19031" x="8750300" y="5613400"/>
          <p14:tracePt t="19048" x="8743950" y="5607050"/>
          <p14:tracePt t="19065" x="8743950" y="5600700"/>
          <p14:tracePt t="19082" x="8737600" y="5594350"/>
          <p14:tracePt t="19098" x="8737600" y="5588000"/>
          <p14:tracePt t="19115" x="8737600" y="5581650"/>
          <p14:tracePt t="19131" x="8737600" y="5575300"/>
          <p14:tracePt t="19131" x="8737600" y="5568950"/>
          <p14:tracePt t="19151" x="8737600" y="5562600"/>
          <p14:tracePt t="19164" x="8737600" y="5556250"/>
          <p14:tracePt t="19164" x="8731250" y="5556250"/>
          <p14:tracePt t="19183" x="8731250" y="5543550"/>
          <p14:tracePt t="19203" x="8724900" y="5543550"/>
          <p14:tracePt t="19227" x="8718550" y="5537200"/>
          <p14:tracePt t="19242" x="8712200" y="5530850"/>
          <p14:tracePt t="19254" x="8705850" y="5530850"/>
          <p14:tracePt t="19271" x="8699500" y="5524500"/>
          <p14:tracePt t="19282" x="8699500" y="5518150"/>
          <p14:tracePt t="19303" x="8693150" y="5518150"/>
          <p14:tracePt t="19338" x="8693150" y="5511800"/>
          <p14:tracePt t="19371" x="8693150" y="5505450"/>
          <p14:tracePt t="19390" x="8686800" y="5499100"/>
          <p14:tracePt t="19422" x="8680450" y="5499100"/>
          <p14:tracePt t="19450" x="8674100" y="5499100"/>
          <p14:tracePt t="19474" x="8674100" y="5492750"/>
          <p14:tracePt t="19495" x="8667750" y="5492750"/>
          <p14:tracePt t="19518" x="8661400" y="5492750"/>
          <p14:tracePt t="19535" x="8655050" y="5486400"/>
          <p14:tracePt t="19550" x="8648700" y="5486400"/>
          <p14:tracePt t="19562" x="8642350" y="5480050"/>
          <p14:tracePt t="19578" x="8636000" y="5480050"/>
          <p14:tracePt t="19595" x="8629650" y="5480050"/>
          <p14:tracePt t="19607" x="8623300" y="5480050"/>
          <p14:tracePt t="19623" x="8623300" y="5486400"/>
          <p14:tracePt t="19742" x="8629650" y="5492750"/>
          <p14:tracePt t="19758" x="8629650" y="5499100"/>
          <p14:tracePt t="19766" x="8629650" y="5505450"/>
          <p14:tracePt t="19774" x="8629650" y="5511800"/>
          <p14:tracePt t="19783" x="8629650" y="5518150"/>
          <p14:tracePt t="19783" x="8629650" y="5524500"/>
          <p14:tracePt t="19783" x="8636000" y="5530850"/>
          <p14:tracePt t="19804" x="8636000" y="5537200"/>
          <p14:tracePt t="19817" x="8636000" y="5543550"/>
          <p14:tracePt t="19817" x="8642350" y="5556250"/>
          <p14:tracePt t="19835" x="8642350" y="5562600"/>
          <p14:tracePt t="19835" x="8648700" y="5575300"/>
          <p14:tracePt t="19851" x="8648700" y="5581650"/>
          <p14:tracePt t="19851" x="8648700" y="5588000"/>
          <p14:tracePt t="19868" x="8655050" y="5594350"/>
          <p14:tracePt t="19868" x="8655050" y="5607050"/>
          <p14:tracePt t="19868" x="8661400" y="5613400"/>
          <p14:tracePt t="19887" x="8661400" y="5619750"/>
          <p14:tracePt t="19900" x="8667750" y="5632450"/>
          <p14:tracePt t="19900" x="8674100" y="5645150"/>
          <p14:tracePt t="19918" x="8674100" y="5651500"/>
          <p14:tracePt t="19918" x="8674100" y="5657850"/>
          <p14:tracePt t="19935" x="8680450" y="5664200"/>
          <p14:tracePt t="19935" x="8680450" y="5670550"/>
          <p14:tracePt t="19952" x="8680450" y="5676900"/>
          <p14:tracePt t="19952" x="8686800" y="5683250"/>
          <p14:tracePt t="19969" x="8686800" y="5689600"/>
          <p14:tracePt t="19984" x="8693150" y="5702300"/>
          <p14:tracePt t="20001" x="8693150" y="5715000"/>
          <p14:tracePt t="20017" x="8686800" y="5721350"/>
          <p14:tracePt t="20034" x="8686800" y="5727700"/>
          <p14:tracePt t="20051" x="8686800" y="5734050"/>
          <p14:tracePt t="20069" x="8686800" y="5727700"/>
          <p14:tracePt t="20111" x="8693150" y="5721350"/>
          <p14:tracePt t="20127" x="8693150" y="5715000"/>
          <p14:tracePt t="20134" x="8693150" y="5708650"/>
          <p14:tracePt t="20154" x="8693150" y="5702300"/>
          <p14:tracePt t="20163" x="8693150" y="5695950"/>
          <p14:tracePt t="20178" x="8699500" y="5689600"/>
          <p14:tracePt t="20195" x="8699500" y="5683250"/>
          <p14:tracePt t="20214" x="8705850" y="5676900"/>
          <p14:tracePt t="20246" x="8712200" y="5670550"/>
          <p14:tracePt t="20266" x="8712200" y="5664200"/>
          <p14:tracePt t="20290" x="8712200" y="5657850"/>
          <p14:tracePt t="20323" x="8705850" y="5657850"/>
          <p14:tracePt t="20426" x="8705850" y="5651500"/>
          <p14:tracePt t="20454" x="8699500" y="5651500"/>
          <p14:tracePt t="20562" x="8699500" y="5645150"/>
          <p14:tracePt t="20591" x="8699500" y="5638800"/>
          <p14:tracePt t="20623" x="8699500" y="5632450"/>
          <p14:tracePt t="20643" x="8693150" y="5626100"/>
          <p14:tracePt t="20666" x="8693150" y="5619750"/>
          <p14:tracePt t="20702" x="8693150" y="5613400"/>
          <p14:tracePt t="20726" x="8686800" y="5613400"/>
          <p14:tracePt t="20762" x="8680450" y="5607050"/>
          <p14:tracePt t="20830" x="8686800" y="5600700"/>
          <p14:tracePt t="20847" x="8686800" y="5594350"/>
          <p14:tracePt t="20863" x="8693150" y="5588000"/>
          <p14:tracePt t="20883" x="8693150" y="5581650"/>
          <p14:tracePt t="20907" x="8699500" y="5575300"/>
          <p14:tracePt t="20923" x="8699500" y="5568950"/>
          <p14:tracePt t="20931" x="8699500" y="5562600"/>
          <p14:tracePt t="20937" x="8699500" y="5556250"/>
          <p14:tracePt t="20937" x="8699500" y="5549900"/>
          <p14:tracePt t="20955" x="8699500" y="5543550"/>
          <p14:tracePt t="20955" x="8699500" y="5537200"/>
          <p14:tracePt t="20972" x="8693150" y="5530850"/>
          <p14:tracePt t="20987" x="8693150" y="5518150"/>
          <p14:tracePt t="20987" x="8686800" y="5505450"/>
          <p14:tracePt t="21005" x="8686800" y="5492750"/>
          <p14:tracePt t="21005" x="8686800" y="5486400"/>
          <p14:tracePt t="21022" x="8680450" y="5480050"/>
          <p14:tracePt t="21022" x="8680450" y="5467350"/>
          <p14:tracePt t="21039" x="8680450" y="5461000"/>
          <p14:tracePt t="21039" x="8674100" y="5441950"/>
          <p14:tracePt t="21056" x="8674100" y="5435600"/>
          <p14:tracePt t="21056" x="8674100" y="5429250"/>
          <p14:tracePt t="21074" x="8674100" y="5422900"/>
          <p14:tracePt t="21074" x="8674100" y="5416550"/>
          <p14:tracePt t="21089" x="8674100" y="5410200"/>
          <p14:tracePt t="21089" x="8674100" y="5403850"/>
          <p14:tracePt t="21089" x="8674100" y="5397500"/>
          <p14:tracePt t="21108" x="8674100" y="5391150"/>
          <p14:tracePt t="21122" x="8674100" y="5384800"/>
          <p14:tracePt t="21122" x="8680450" y="5378450"/>
          <p14:tracePt t="21139" x="8680450" y="5372100"/>
          <p14:tracePt t="21155" x="8680450" y="5365750"/>
          <p14:tracePt t="21171" x="8680450" y="5359400"/>
          <p14:tracePt t="21188" x="8686800" y="5353050"/>
          <p14:tracePt t="21205" x="8686800" y="5346700"/>
          <p14:tracePt t="21222" x="8680450" y="5346700"/>
          <p14:tracePt t="21258" x="8674100" y="5353050"/>
          <p14:tracePt t="21286" x="8667750" y="5346700"/>
          <p14:tracePt t="21326" x="8667750" y="5340350"/>
          <p14:tracePt t="21346" x="8667750" y="5334000"/>
          <p14:tracePt t="21363" x="8667750" y="5327650"/>
          <p14:tracePt t="21379" x="8667750" y="5321300"/>
          <p14:tracePt t="21395" x="8667750" y="5314950"/>
          <p14:tracePt t="21402" x="8667750" y="5308600"/>
          <p14:tracePt t="21414" x="8674100" y="5302250"/>
          <p14:tracePt t="21423" x="8674100" y="5289550"/>
          <p14:tracePt t="21423" x="8674100" y="5283200"/>
          <p14:tracePt t="21440" x="8674100" y="5270500"/>
          <p14:tracePt t="21440" x="8674100" y="5257800"/>
          <p14:tracePt t="21457" x="8674100" y="5245100"/>
          <p14:tracePt t="21457" x="8674100" y="5226050"/>
          <p14:tracePt t="21457" x="8674100" y="5213350"/>
          <p14:tracePt t="21476" x="8674100" y="5194300"/>
          <p14:tracePt t="21489" x="8674100" y="5175250"/>
          <p14:tracePt t="21489" x="8667750" y="5130800"/>
          <p14:tracePt t="21507" x="8661400" y="5099050"/>
          <p14:tracePt t="21507" x="8661400" y="5067300"/>
          <p14:tracePt t="21523" x="8655050" y="5035550"/>
          <p14:tracePt t="21523" x="8648700" y="4997450"/>
          <p14:tracePt t="21540" x="8636000" y="4959350"/>
          <p14:tracePt t="21540" x="8623300" y="4908550"/>
          <p14:tracePt t="21540" x="8610600" y="4864100"/>
          <p14:tracePt t="21559" x="8585200" y="4806950"/>
          <p14:tracePt t="22061" x="2400300" y="2482850"/>
          <p14:tracePt t="22067" x="2400300" y="2476500"/>
          <p14:tracePt t="22075" x="2393950" y="2463800"/>
          <p14:tracePt t="22075" x="2400300" y="2457450"/>
          <p14:tracePt t="22092" x="2400300" y="2444750"/>
          <p14:tracePt t="22092" x="2400300" y="2432050"/>
          <p14:tracePt t="22092" x="2413000" y="2419350"/>
          <p14:tracePt t="22111" x="2419350" y="2413000"/>
          <p14:tracePt t="22124" x="2432050" y="2406650"/>
          <p14:tracePt t="22124" x="2463800" y="2393950"/>
          <p14:tracePt t="22142" x="2482850" y="2387600"/>
          <p14:tracePt t="22142" x="2501900" y="2387600"/>
          <p14:tracePt t="22159" x="2520950" y="2381250"/>
          <p14:tracePt t="22159" x="2540000" y="2381250"/>
          <p14:tracePt t="22176" x="2565400" y="2374900"/>
          <p14:tracePt t="22176" x="2584450" y="2374900"/>
          <p14:tracePt t="22192" x="2609850" y="2374900"/>
          <p14:tracePt t="22192" x="2654300" y="2381250"/>
          <p14:tracePt t="22209" x="2673350" y="2381250"/>
          <p14:tracePt t="22209" x="2692400" y="2387600"/>
          <p14:tracePt t="22226" x="2711450" y="2393950"/>
          <p14:tracePt t="22226" x="2724150" y="2393950"/>
          <p14:tracePt t="22243" x="2743200" y="2400300"/>
          <p14:tracePt t="22243" x="2762250" y="2413000"/>
          <p14:tracePt t="22259" x="2768600" y="2425700"/>
          <p14:tracePt t="22259" x="2774950" y="2432050"/>
          <p14:tracePt t="22276" x="2781300" y="2438400"/>
          <p14:tracePt t="22276" x="2781300" y="2444750"/>
          <p14:tracePt t="22293" x="2774950" y="2438400"/>
          <p14:tracePt t="22293" x="2768600" y="2438400"/>
          <p14:tracePt t="22310" x="2755900" y="2432050"/>
          <p14:tracePt t="22327" x="2520950" y="2286000"/>
          <p14:tracePt t="22398" x="2508250" y="2266950"/>
          <p14:tracePt t="22403" x="2501900" y="2247900"/>
          <p14:tracePt t="22411" x="2501900" y="2209800"/>
          <p14:tracePt t="22427" x="2527300" y="2165350"/>
          <p14:tracePt t="22442" x="2571750" y="2114550"/>
          <p14:tracePt t="22459" x="2647950" y="2070100"/>
          <p14:tracePt t="22476" x="2743200" y="2032000"/>
          <p14:tracePt t="22492" x="2921000" y="1993900"/>
          <p14:tracePt t="22509" x="3048000" y="1987550"/>
          <p14:tracePt t="22526" x="3168650" y="2000250"/>
          <p14:tracePt t="22543" x="3289300" y="2025650"/>
          <p14:tracePt t="22559" x="3441700" y="2082800"/>
          <p14:tracePt t="22577" x="3524250" y="2127250"/>
          <p14:tracePt t="22593" x="3587750" y="2178050"/>
          <p14:tracePt t="22610" x="3651250" y="2247900"/>
          <p14:tracePt t="22627" x="3663950" y="2305050"/>
          <p14:tracePt t="22643" x="3657600" y="2368550"/>
          <p14:tracePt t="22660" x="3632200" y="2432050"/>
          <p14:tracePt t="22676" x="3594100" y="2489200"/>
          <p14:tracePt t="22676" x="3575050" y="2508250"/>
          <p14:tracePt t="22696" x="3536950" y="2540000"/>
          <p14:tracePt t="22711" x="3492500" y="2552700"/>
          <p14:tracePt t="22727" x="3467100" y="2559050"/>
          <p14:tracePt t="22743" x="3441700" y="2552700"/>
          <p14:tracePt t="22760" x="3429000" y="2546350"/>
          <p14:tracePt t="22777" x="3422650" y="2533650"/>
          <p14:tracePt t="22795" x="3435350" y="2520950"/>
          <p14:tracePt t="22810" x="3448050" y="2508250"/>
          <p14:tracePt t="22827" x="3479800" y="2495550"/>
          <p14:tracePt t="22844" x="3530600" y="2476500"/>
          <p14:tracePt t="22860" x="3575050" y="2470150"/>
          <p14:tracePt t="22877" x="3625850" y="2463800"/>
          <p14:tracePt t="22894" x="3676650" y="2463800"/>
          <p14:tracePt t="22911" x="3778250" y="2463800"/>
          <p14:tracePt t="22927" x="3848100" y="2463800"/>
          <p14:tracePt t="22944" x="3930650" y="2470150"/>
          <p14:tracePt t="22961" x="4019550" y="2470150"/>
          <p14:tracePt t="22961" x="4064000" y="2476500"/>
          <p14:tracePt t="22979" x="4159250" y="2476500"/>
          <p14:tracePt t="22995" x="4260850" y="2482850"/>
          <p14:tracePt t="23011" x="4362450" y="2489200"/>
          <p14:tracePt t="23028" x="4464050" y="2489200"/>
          <p14:tracePt t="23028" x="4514850" y="2495550"/>
          <p14:tracePt t="23047" x="4565650" y="2495550"/>
          <p14:tracePt t="23047" x="4616450" y="2495550"/>
          <p14:tracePt t="23064" x="4711700" y="2495550"/>
          <p14:tracePt t="23079" x="4806950" y="2489200"/>
          <p14:tracePt t="23095" x="4902200" y="2489200"/>
          <p14:tracePt t="23111" x="4984750" y="2482850"/>
          <p14:tracePt t="23128" x="5060950" y="2476500"/>
          <p14:tracePt t="23128" x="5099050" y="2470150"/>
          <p14:tracePt t="23147" x="5162550" y="2457450"/>
          <p14:tracePt t="23161" x="5213350" y="2444750"/>
          <p14:tracePt t="23178" x="5257800" y="2438400"/>
          <p14:tracePt t="23196" x="5295900" y="2432050"/>
          <p14:tracePt t="23211" x="5334000" y="2425700"/>
          <p14:tracePt t="23228" x="5353050" y="2425700"/>
          <p14:tracePt t="23246" x="5365750" y="2419350"/>
          <p14:tracePt t="23262" x="5372100" y="2419350"/>
          <p14:tracePt t="23279" x="5384800" y="2425700"/>
          <p14:tracePt t="23296" x="5391150" y="2425700"/>
          <p14:tracePt t="23318" x="5391150" y="2432050"/>
          <p14:tracePt t="23339" x="5384800" y="2432050"/>
          <p14:tracePt t="23347" x="5378450" y="2432050"/>
          <p14:tracePt t="23362" x="5372100" y="2438400"/>
          <p14:tracePt t="23378" x="5365750" y="2438400"/>
          <p14:tracePt t="23395" x="5372100" y="2432050"/>
          <p14:tracePt t="23431" x="5378450" y="2432050"/>
          <p14:tracePt t="23439" x="5384800" y="2432050"/>
          <p14:tracePt t="23447" x="5397500" y="2432050"/>
          <p14:tracePt t="23447" x="5403850" y="2432050"/>
          <p14:tracePt t="23463" x="5416550" y="2438400"/>
          <p14:tracePt t="23463" x="5422900" y="2438400"/>
          <p14:tracePt t="23480" x="5435600" y="2444750"/>
          <p14:tracePt t="23480" x="5441950" y="2444750"/>
          <p14:tracePt t="23497" x="5454650" y="2451100"/>
          <p14:tracePt t="23497" x="5461000" y="2457450"/>
          <p14:tracePt t="23497" x="5473700" y="2463800"/>
          <p14:tracePt t="23516" x="5480050" y="2463800"/>
          <p14:tracePt t="23516" x="5492750" y="2470150"/>
          <p14:tracePt t="23530" x="5505450" y="2476500"/>
          <p14:tracePt t="23530" x="5518150" y="2482850"/>
          <p14:tracePt t="23547" x="5530850" y="2489200"/>
          <p14:tracePt t="23547" x="5537200" y="2495550"/>
          <p14:tracePt t="23564" x="5549900" y="2501900"/>
          <p14:tracePt t="23564" x="5575300" y="2514600"/>
          <p14:tracePt t="23581" x="5588000" y="2514600"/>
          <p14:tracePt t="23581" x="5600700" y="2520950"/>
          <p14:tracePt t="23597" x="5613400" y="2520950"/>
          <p14:tracePt t="23597" x="5626100" y="2527300"/>
          <p14:tracePt t="23614" x="5638800" y="2533650"/>
          <p14:tracePt t="23614" x="5651500" y="2533650"/>
          <p14:tracePt t="23630" x="5664200" y="2540000"/>
          <p14:tracePt t="23630" x="5689600" y="2540000"/>
          <p14:tracePt t="23648" x="5702300" y="2546350"/>
          <p14:tracePt t="23648" x="5708650" y="2546350"/>
          <p14:tracePt t="23664" x="5721350" y="2546350"/>
          <p14:tracePt t="23664" x="5734050" y="2546350"/>
          <p14:tracePt t="23681" x="5746750" y="2546350"/>
          <p14:tracePt t="23681" x="5759450" y="2552700"/>
          <p14:tracePt t="23681" x="5765800" y="2552700"/>
          <p14:tracePt t="23700" x="5778500" y="2552700"/>
          <p14:tracePt t="23713" x="5791200" y="2546350"/>
          <p14:tracePt t="23713" x="5810250" y="2546350"/>
          <p14:tracePt t="23731" x="5816600" y="2546350"/>
          <p14:tracePt t="23731" x="5829300" y="2546350"/>
          <p14:tracePt t="23748" x="5835650" y="2540000"/>
          <p14:tracePt t="23748" x="5842000" y="2540000"/>
          <p14:tracePt t="23764" x="5848350" y="2540000"/>
          <p14:tracePt t="23764" x="5854700" y="2540000"/>
          <p14:tracePt t="23781" x="5861050" y="2540000"/>
          <p14:tracePt t="23781" x="5867400" y="2540000"/>
          <p14:tracePt t="23800" x="5873750" y="2533650"/>
          <p14:tracePt t="23813" x="5880100" y="2533650"/>
          <p14:tracePt t="23830" x="5886450" y="2533650"/>
          <p14:tracePt t="23847" x="5892800" y="2527300"/>
          <p14:tracePt t="23863" x="5899150" y="2527300"/>
          <p14:tracePt t="23880" x="5905500" y="2527300"/>
          <p14:tracePt t="23910" x="5918200" y="2520950"/>
          <p14:tracePt t="23926" x="5924550" y="2520950"/>
          <p14:tracePt t="23938" x="5930900" y="2520950"/>
          <p14:tracePt t="23947" x="5937250" y="2520950"/>
          <p14:tracePt t="23947" x="5943600" y="2520950"/>
          <p14:tracePt t="23965" x="5956300" y="2520950"/>
          <p14:tracePt t="23986" x="5962650" y="2514600"/>
          <p14:tracePt t="23999" x="5969000" y="2514600"/>
          <p14:tracePt t="24015" x="5975350" y="2514600"/>
          <p14:tracePt t="24031" x="5988050" y="2514600"/>
          <p14:tracePt t="24047" x="5994400" y="2514600"/>
          <p14:tracePt t="24047" x="6000750" y="2514600"/>
          <p14:tracePt t="24067" x="6007100" y="2514600"/>
          <p14:tracePt t="24080" x="6013450" y="2514600"/>
          <p14:tracePt t="24098" x="6019800" y="2514600"/>
          <p14:tracePt t="24115" x="6026150" y="2520950"/>
          <p14:tracePt t="24150" x="6019800" y="2520950"/>
          <p14:tracePt t="24179" x="6013450" y="2520950"/>
          <p14:tracePt t="24202" x="6007100" y="2520950"/>
          <p14:tracePt t="24226" x="6000750" y="2520950"/>
          <p14:tracePt t="24246" x="6000750" y="2527300"/>
          <p14:tracePt t="24270" x="5994400" y="2533650"/>
          <p14:tracePt t="24286" x="5994400" y="2540000"/>
          <p14:tracePt t="24299" x="5988050" y="2546350"/>
          <p14:tracePt t="24314" x="5981700" y="2546350"/>
          <p14:tracePt t="24323" x="5975350" y="2533650"/>
          <p14:tracePt t="24338" x="5899150" y="2317750"/>
          <p14:tracePt t="24421" x="5899150" y="2298700"/>
          <p14:tracePt t="24427" x="5899150" y="2273300"/>
          <p14:tracePt t="24435" x="5905500" y="2247900"/>
          <p14:tracePt t="24448" x="5956300" y="2152650"/>
          <p14:tracePt t="24467" x="6026150" y="2089150"/>
          <p14:tracePt t="24482" x="6108700" y="2025650"/>
          <p14:tracePt t="24499" x="6216650" y="1981200"/>
          <p14:tracePt t="24516" x="6337300" y="1949450"/>
          <p14:tracePt t="24516" x="6407150" y="1936750"/>
          <p14:tracePt t="24535" x="6546850" y="1924050"/>
          <p14:tracePt t="24549" x="6699250" y="1924050"/>
          <p14:tracePt t="24566" x="6845300" y="1936750"/>
          <p14:tracePt t="24583" x="7042150" y="1968500"/>
          <p14:tracePt t="24599" x="7150100" y="1993900"/>
          <p14:tracePt t="24616" x="7239000" y="2025650"/>
          <p14:tracePt t="24633" x="7308850" y="2057400"/>
          <p14:tracePt t="24650" x="7378700" y="2120900"/>
          <p14:tracePt t="24667" x="7397750" y="2171700"/>
          <p14:tracePt t="24683" x="7391400" y="2222500"/>
          <p14:tracePt t="24700" x="7359650" y="2279650"/>
          <p14:tracePt t="24716" x="7315200" y="2336800"/>
          <p14:tracePt t="24716" x="7283450" y="2362200"/>
          <p14:tracePt t="24735" x="7207250" y="2406650"/>
          <p14:tracePt t="24751" x="7118350" y="2451100"/>
          <p14:tracePt t="24767" x="7016750" y="2482850"/>
          <p14:tracePt t="24783" x="6889750" y="2514600"/>
          <p14:tracePt t="24800" x="6762750" y="2546350"/>
          <p14:tracePt t="24817" x="6553200" y="2584450"/>
          <p14:tracePt t="24835" x="6419850" y="2603500"/>
          <p14:tracePt t="24850" x="6292850" y="2622550"/>
          <p14:tracePt t="24867" x="6184900" y="2628900"/>
          <p14:tracePt t="24883" x="6045200" y="2647950"/>
          <p14:tracePt t="24900" x="5981700" y="2660650"/>
          <p14:tracePt t="24917" x="5937250" y="2673350"/>
          <p14:tracePt t="24934" x="5924550" y="2679700"/>
          <p14:tracePt t="24950" x="5911850" y="2692400"/>
          <p14:tracePt t="24950" x="5918200" y="2698750"/>
          <p14:tracePt t="24969" x="5924550" y="2698750"/>
          <p14:tracePt t="24969" x="5943600" y="2698750"/>
          <p14:tracePt t="24985" x="5962650" y="2692400"/>
          <p14:tracePt t="24985" x="5981700" y="2692400"/>
          <p14:tracePt t="25002" x="6007100" y="2686050"/>
          <p14:tracePt t="25002" x="6057900" y="2679700"/>
          <p14:tracePt t="25019" x="6089650" y="2673350"/>
          <p14:tracePt t="25019" x="6121400" y="2673350"/>
          <p14:tracePt t="25035" x="6153150" y="2667000"/>
          <p14:tracePt t="25035" x="6191250" y="2667000"/>
          <p14:tracePt t="25052" x="6229350" y="2660650"/>
          <p14:tracePt t="25052" x="6267450" y="2660650"/>
          <p14:tracePt t="25070" x="6305550" y="2660650"/>
          <p14:tracePt t="25070" x="6350000" y="2660650"/>
          <p14:tracePt t="25070" x="6394450" y="2660650"/>
          <p14:tracePt t="25088" x="6432550" y="2660650"/>
          <p14:tracePt t="25100" x="6483350" y="2660650"/>
          <p14:tracePt t="25100" x="6578600" y="2660650"/>
          <p14:tracePt t="25119" x="6623050" y="2667000"/>
          <p14:tracePt t="25119" x="6673850" y="2667000"/>
          <p14:tracePt t="25136" x="6724650" y="2673350"/>
          <p14:tracePt t="25136" x="6769100" y="2673350"/>
          <p14:tracePt t="25152" x="6819900" y="2679700"/>
          <p14:tracePt t="25152" x="6870700" y="2686050"/>
          <p14:tracePt t="25152" x="6915150" y="2692400"/>
          <p14:tracePt t="25171" x="6965950" y="2692400"/>
          <p14:tracePt t="25184" x="7023100" y="2698750"/>
          <p14:tracePt t="25184" x="7124700" y="2698750"/>
          <p14:tracePt t="25203" x="7181850" y="2698750"/>
          <p14:tracePt t="25203" x="7239000" y="2692400"/>
          <p14:tracePt t="25218" x="7296150" y="2692400"/>
          <p14:tracePt t="25218" x="7346950" y="2686050"/>
          <p14:tracePt t="25236" x="7404100" y="2686050"/>
          <p14:tracePt t="25236" x="7454900" y="2679700"/>
          <p14:tracePt t="25252" x="7505700" y="2673350"/>
          <p14:tracePt t="25252" x="7594600" y="2660650"/>
          <p14:tracePt t="25269" x="7632700" y="2660650"/>
          <p14:tracePt t="25269" x="7670800" y="2654300"/>
          <p14:tracePt t="25286" x="7702550" y="2647950"/>
          <p14:tracePt t="25286" x="7734300" y="2641600"/>
          <p14:tracePt t="25302" x="7759700" y="2641600"/>
          <p14:tracePt t="25302" x="7797800" y="2628900"/>
          <p14:tracePt t="25319" x="7816850" y="2622550"/>
          <p14:tracePt t="25319" x="7829550" y="2622550"/>
          <p14:tracePt t="25336" x="7842250" y="2616200"/>
          <p14:tracePt t="25336" x="7848600" y="2616200"/>
          <p14:tracePt t="25353" x="7854950" y="2609850"/>
          <p14:tracePt t="25368" x="7854950" y="2603500"/>
          <p14:tracePt t="25385" x="7848600" y="2603500"/>
          <p14:tracePt t="25385" x="7842250" y="2597150"/>
          <p14:tracePt t="25403" x="7835900" y="2597150"/>
          <p14:tracePt t="25403" x="7829550" y="2597150"/>
          <p14:tracePt t="25420" x="7829550" y="2590800"/>
          <p14:tracePt t="25420" x="7823200" y="2584450"/>
          <p14:tracePt t="25437" x="7816850" y="2578100"/>
          <p14:tracePt t="25437" x="7816850" y="2571750"/>
          <p14:tracePt t="25437" x="7810500" y="2565400"/>
          <p14:tracePt t="25455" x="7810500" y="2552700"/>
          <p14:tracePt t="25471" x="7804150" y="2552700"/>
          <p14:tracePt t="25471" x="7804150" y="2546350"/>
          <p14:tracePt t="25487" x="7797800" y="2540000"/>
          <p14:tracePt t="25487" x="7797800" y="2533650"/>
          <p14:tracePt t="25503" x="7791450" y="2527300"/>
          <p14:tracePt t="25503" x="7785100" y="2520950"/>
          <p14:tracePt t="25520" x="7778750" y="2520950"/>
          <p14:tracePt t="25520" x="7766050" y="2514600"/>
          <p14:tracePt t="25536" x="7753350" y="2514600"/>
          <p14:tracePt t="25536" x="7740650" y="2508250"/>
          <p14:tracePt t="25536" x="7721600" y="2508250"/>
          <p14:tracePt t="25556" x="7689850" y="2508250"/>
          <p14:tracePt t="25556" x="7658100" y="2508250"/>
          <p14:tracePt t="25570" x="7620000" y="2508250"/>
          <p14:tracePt t="25570" x="7569200" y="2508250"/>
          <p14:tracePt t="25587" x="7512050" y="2508250"/>
          <p14:tracePt t="25587" x="7442200" y="2514600"/>
          <p14:tracePt t="25603" x="7366000" y="2520950"/>
          <p14:tracePt t="25603" x="7188200" y="2533650"/>
          <p14:tracePt t="25620" x="7086600" y="2546350"/>
          <p14:tracePt t="25620" x="6972300" y="2559050"/>
          <p14:tracePt t="25637" x="6858000" y="2578100"/>
          <p14:tracePt t="25637" x="6731000" y="2597150"/>
          <p14:tracePt t="25654" x="6597650" y="2616200"/>
          <p14:tracePt t="25654" x="6464300" y="2641600"/>
          <p14:tracePt t="25670" x="6311900" y="2667000"/>
          <p14:tracePt t="25670" x="6007100" y="2724150"/>
          <p14:tracePt t="25687" x="5842000" y="2749550"/>
          <p14:tracePt t="25687" x="5683250" y="2774950"/>
          <p14:tracePt t="25704" x="5511800" y="2800350"/>
          <p14:tracePt t="25704" x="5346700" y="2825750"/>
          <p14:tracePt t="25720" x="5175250" y="2851150"/>
          <p14:tracePt t="25720" x="5010150" y="2876550"/>
          <p14:tracePt t="25720" x="4851400" y="2895600"/>
          <p14:tracePt t="25740" x="4692650" y="2908300"/>
          <p14:tracePt t="25753" x="4533900" y="2927350"/>
          <p14:tracePt t="25753" x="4241800" y="2952750"/>
          <p14:tracePt t="25771" x="4095750" y="2959100"/>
          <p14:tracePt t="25771" x="3962400" y="2971800"/>
          <p14:tracePt t="25788" x="3829050" y="2971800"/>
          <p14:tracePt t="25788" x="3702050" y="2978150"/>
          <p14:tracePt t="25804" x="3581400" y="2978150"/>
          <p14:tracePt t="25804" x="3460750" y="2978150"/>
          <p14:tracePt t="25804" x="3352800" y="2971800"/>
          <p14:tracePt t="25823" x="3244850" y="2965450"/>
          <p14:tracePt t="25836" x="3143250" y="2959100"/>
          <p14:tracePt t="25836" x="2959100" y="2946400"/>
          <p14:tracePt t="25856" x="2876550" y="2933700"/>
          <p14:tracePt t="25856" x="2794000" y="2927350"/>
          <p14:tracePt t="25871" x="2711450" y="2914650"/>
          <p14:tracePt t="25871" x="2635250" y="2908300"/>
          <p14:tracePt t="25888" x="2565400" y="2901950"/>
          <p14:tracePt t="25888" x="2495550" y="2895600"/>
          <p14:tracePt t="25905" x="2432050" y="2889250"/>
          <p14:tracePt t="25905" x="2324100" y="2876550"/>
          <p14:tracePt t="25921" x="2273300" y="2876550"/>
          <p14:tracePt t="25921" x="2228850" y="2870200"/>
          <p14:tracePt t="25938" x="2184400" y="2863850"/>
          <p14:tracePt t="25938" x="2146300" y="2863850"/>
          <p14:tracePt t="25955" x="2114550" y="2857500"/>
          <p14:tracePt t="25955" x="2082800" y="2851150"/>
          <p14:tracePt t="25971" x="2051050" y="2844800"/>
          <p14:tracePt t="25971" x="2006600" y="2832100"/>
          <p14:tracePt t="25988" x="1981200" y="2825750"/>
          <p14:tracePt t="25988" x="1962150" y="2819400"/>
          <p14:tracePt t="26005" x="1949450" y="2813050"/>
          <p14:tracePt t="26005" x="1930400" y="2806700"/>
          <p14:tracePt t="26022" x="1917700" y="2800350"/>
          <p14:tracePt t="26022" x="1898650" y="2787650"/>
          <p14:tracePt t="26039" x="1885950" y="2781300"/>
          <p14:tracePt t="26039" x="1879600" y="2774950"/>
          <p14:tracePt t="26056" x="1866900" y="2768600"/>
          <p14:tracePt t="26056" x="1860550" y="2768600"/>
          <p14:tracePt t="26072" x="1847850" y="2762250"/>
          <p14:tracePt t="26072" x="1841500" y="2762250"/>
          <p14:tracePt t="26088" x="1835150" y="2762250"/>
          <p14:tracePt t="26088" x="1822450" y="2762250"/>
          <p14:tracePt t="26088" x="1816100" y="2762250"/>
          <p14:tracePt t="26108" x="1809750" y="2762250"/>
          <p14:tracePt t="26120" x="1803400" y="2762250"/>
          <p14:tracePt t="26120" x="1790700" y="2768600"/>
          <p14:tracePt t="26139" x="1778000" y="2768600"/>
          <p14:tracePt t="26139" x="1771650" y="2768600"/>
          <p14:tracePt t="26155" x="1765300" y="2774950"/>
          <p14:tracePt t="26155" x="1758950" y="2774950"/>
          <p14:tracePt t="26172" x="1752600" y="2774950"/>
          <p14:tracePt t="26172" x="1746250" y="2781300"/>
          <p14:tracePt t="26172" x="1739900" y="2781300"/>
          <p14:tracePt t="26191" x="1727200" y="2787650"/>
          <p14:tracePt t="26214" x="1727200" y="2794000"/>
          <p14:tracePt t="26251" x="1733550" y="2800350"/>
          <p14:tracePt t="26266" x="1739900" y="2800350"/>
          <p14:tracePt t="26275" x="1746250" y="2800350"/>
          <p14:tracePt t="26275" x="1752600" y="2800350"/>
          <p14:tracePt t="26289" x="1765300" y="2800350"/>
          <p14:tracePt t="26289" x="1771650" y="2794000"/>
          <p14:tracePt t="26306" x="1784350" y="2794000"/>
          <p14:tracePt t="26306" x="1797050" y="2787650"/>
          <p14:tracePt t="26322" x="1816100" y="2787650"/>
          <p14:tracePt t="26340" x="2051050" y="2781300"/>
          <p14:tracePt t="26401" x="2082800" y="2787650"/>
          <p14:tracePt t="26407" x="2159000" y="2800350"/>
          <p14:tracePt t="26423" x="2235200" y="2806700"/>
          <p14:tracePt t="26439" x="2324100" y="2813050"/>
          <p14:tracePt t="26455" x="2419350" y="2819400"/>
          <p14:tracePt t="26472" x="2520950" y="2825750"/>
          <p14:tracePt t="26489" x="2679700" y="2838450"/>
          <p14:tracePt t="26506" x="2794000" y="2838450"/>
          <p14:tracePt t="26522" x="2914650" y="2844800"/>
          <p14:tracePt t="26539" x="3028950" y="2844800"/>
          <p14:tracePt t="26556" x="3136900" y="2844800"/>
          <p14:tracePt t="26573" x="3302000" y="2844800"/>
          <p14:tracePt t="26589" x="3397250" y="2844800"/>
          <p14:tracePt t="26606" x="3492500" y="2851150"/>
          <p14:tracePt t="26623" x="3606800" y="2857500"/>
          <p14:tracePt t="26639" x="3676650" y="2857500"/>
          <p14:tracePt t="26656" x="3733800" y="2857500"/>
          <p14:tracePt t="26673" x="3784600" y="2857500"/>
          <p14:tracePt t="26689" x="3848100" y="2857500"/>
          <p14:tracePt t="26706" x="3886200" y="2851150"/>
          <p14:tracePt t="26723" x="3911600" y="2844800"/>
          <p14:tracePt t="26740" x="3937000" y="2838450"/>
          <p14:tracePt t="26756" x="3949700" y="2838450"/>
          <p14:tracePt t="26756" x="3956050" y="2832100"/>
          <p14:tracePt t="26775" x="3962400" y="2832100"/>
          <p14:tracePt t="26790" x="3968750" y="2832100"/>
          <p14:tracePt t="26806" x="3968750" y="2825750"/>
          <p14:tracePt t="26823" x="3962400" y="2825750"/>
          <p14:tracePt t="26851" x="3956050" y="2825750"/>
          <p14:tracePt t="26867" x="3949700" y="2825750"/>
          <p14:tracePt t="26895" x="3943350" y="2832100"/>
          <p14:tracePt t="26911" x="3937000" y="2832100"/>
          <p14:tracePt t="26926" x="3930650" y="2832100"/>
          <p14:tracePt t="26938" x="3924300" y="2832100"/>
          <p14:tracePt t="26971" x="3924300" y="2838450"/>
          <p14:tracePt t="26998" x="3917950" y="2838450"/>
          <p14:tracePt t="27067" x="3911600" y="2838450"/>
          <p14:tracePt t="27099" x="3911600" y="2844800"/>
          <p14:tracePt t="27134" x="3905250" y="2844800"/>
          <p14:tracePt t="27166" x="3898900" y="2838450"/>
          <p14:tracePt t="27187" x="3892550" y="2838450"/>
          <p14:tracePt t="27210" x="3886200" y="2838450"/>
          <p14:tracePt t="27239" x="3886200" y="2844800"/>
          <p14:tracePt t="27314" x="3892550" y="2851150"/>
          <p14:tracePt t="27347" x="3898900" y="2857500"/>
          <p14:tracePt t="27398" x="3898900" y="2863850"/>
          <p14:tracePt t="27434" x="3892550" y="2870200"/>
          <p14:tracePt t="27458" x="3886200" y="2870200"/>
          <p14:tracePt t="27474" x="3879850" y="2870200"/>
          <p14:tracePt t="27479" x="3873500" y="2870200"/>
          <p14:tracePt t="27492" x="3854450" y="2876550"/>
          <p14:tracePt t="27492" x="3841750" y="2876550"/>
          <p14:tracePt t="27511" x="3816350" y="2876550"/>
          <p14:tracePt t="27526" x="3784600" y="2876550"/>
          <p14:tracePt t="27542" x="3746500" y="2882900"/>
          <p14:tracePt t="27559" x="3708400" y="2876550"/>
          <p14:tracePt t="27576" x="3663950" y="2876550"/>
          <p14:tracePt t="27592" x="3600450" y="2863850"/>
          <p14:tracePt t="27609" x="3562350" y="2844800"/>
          <p14:tracePt t="27626" x="3536950" y="2819400"/>
          <p14:tracePt t="27642" x="3517900" y="2762250"/>
          <p14:tracePt t="27659" x="3530600" y="2717800"/>
          <p14:tracePt t="27676" x="3556000" y="2660650"/>
          <p14:tracePt t="27693" x="3606800" y="2609850"/>
          <p14:tracePt t="27709" x="3702050" y="2527300"/>
          <p14:tracePt t="27726" x="3784600" y="2482850"/>
          <p14:tracePt t="27743" x="3879850" y="2438400"/>
          <p14:tracePt t="27759" x="3987800" y="2406650"/>
          <p14:tracePt t="27776" x="4095750" y="2381250"/>
          <p14:tracePt t="27776" x="4152900" y="2374900"/>
          <p14:tracePt t="27796" x="4267200" y="2362200"/>
          <p14:tracePt t="27811" x="4381500" y="2355850"/>
          <p14:tracePt t="27827" x="4489450" y="2355850"/>
          <p14:tracePt t="27843" x="4591050" y="2374900"/>
          <p14:tracePt t="27860" x="4679950" y="2400300"/>
          <p14:tracePt t="27877" x="4756150" y="2438400"/>
          <p14:tracePt t="27877" x="4794250" y="2457450"/>
          <p14:tracePt t="27896" x="4851400" y="2508250"/>
          <p14:tracePt t="27910" x="4895850" y="2559050"/>
          <p14:tracePt t="27927" x="4921250" y="2616200"/>
          <p14:tracePt t="27943" x="4927600" y="2698750"/>
          <p14:tracePt t="27960" x="4914900" y="2755900"/>
          <p14:tracePt t="27977" x="4883150" y="2806700"/>
          <p14:tracePt t="27994" x="4826000" y="2851150"/>
          <p14:tracePt t="28011" x="4724400" y="2914650"/>
          <p14:tracePt t="28027" x="4641850" y="2952750"/>
          <p14:tracePt t="28044" x="4552950" y="2978150"/>
          <p14:tracePt t="28062" x="4457700" y="3003550"/>
          <p14:tracePt t="28062" x="4406900" y="3009900"/>
          <p14:tracePt t="28079" x="4318000" y="3009900"/>
          <p14:tracePt t="28096" x="4222750" y="3009900"/>
          <p14:tracePt t="28111" x="4140200" y="3003550"/>
          <p14:tracePt t="28127" x="4064000" y="2990850"/>
          <p14:tracePt t="28145" x="3994150" y="2971800"/>
          <p14:tracePt t="28145" x="3968750" y="2965450"/>
          <p14:tracePt t="28163" x="3917950" y="2946400"/>
          <p14:tracePt t="28179" x="3886200" y="2933700"/>
          <p14:tracePt t="28195" x="3873500" y="2927350"/>
          <p14:tracePt t="28211" x="3854450" y="2914650"/>
          <p14:tracePt t="28227" x="3848100" y="2908300"/>
          <p14:tracePt t="28227" x="3860800" y="2895600"/>
          <p14:tracePt t="28248" x="3867150" y="2895600"/>
          <p14:tracePt t="28248" x="3879850" y="2895600"/>
          <p14:tracePt t="28263" x="3886200" y="2895600"/>
          <p14:tracePt t="28263" x="3898900" y="2895600"/>
          <p14:tracePt t="28279" x="3905250" y="2901950"/>
          <p14:tracePt t="28279" x="3917950" y="2908300"/>
          <p14:tracePt t="28296" x="3930650" y="2914650"/>
          <p14:tracePt t="28296" x="3943350" y="2927350"/>
          <p14:tracePt t="28312" x="3956050" y="2940050"/>
          <p14:tracePt t="28312" x="3975100" y="2959100"/>
          <p14:tracePt t="28329" x="3987800" y="2971800"/>
          <p14:tracePt t="28329" x="4000500" y="2984500"/>
          <p14:tracePt t="28346" x="4013200" y="2997200"/>
          <p14:tracePt t="28346" x="4025900" y="3009900"/>
          <p14:tracePt t="28363" x="4038600" y="3022600"/>
          <p14:tracePt t="28363" x="4064000" y="3041650"/>
          <p14:tracePt t="28379" x="4083050" y="3054350"/>
          <p14:tracePt t="28379" x="4095750" y="3060700"/>
          <p14:tracePt t="28396" x="4114800" y="3073400"/>
          <p14:tracePt t="28396" x="4133850" y="3086100"/>
          <p14:tracePt t="28413" x="4152900" y="3098800"/>
          <p14:tracePt t="28413" x="4171950" y="3111500"/>
          <p14:tracePt t="28429" x="4197350" y="3124200"/>
          <p14:tracePt t="28429" x="4241800" y="3143250"/>
          <p14:tracePt t="28447" x="4260850" y="3155950"/>
          <p14:tracePt t="28447" x="4286250" y="3162300"/>
          <p14:tracePt t="28464" x="4311650" y="3162300"/>
          <p14:tracePt t="28464" x="4337050" y="3168650"/>
          <p14:tracePt t="28480" x="4362450" y="3168650"/>
          <p14:tracePt t="28480" x="4387850" y="3168650"/>
          <p14:tracePt t="28496" x="4406900" y="3168650"/>
          <p14:tracePt t="28496" x="4432300" y="3168650"/>
          <p14:tracePt t="28496" x="4451350" y="3168650"/>
          <p14:tracePt t="28515" x="4470400" y="3162300"/>
          <p14:tracePt t="28528" x="4489450" y="3162300"/>
          <p14:tracePt t="28528" x="4521200" y="3143250"/>
          <p14:tracePt t="28548" x="4533900" y="3136900"/>
          <p14:tracePt t="28548" x="4546600" y="3130550"/>
          <p14:tracePt t="28564" x="4565650" y="3117850"/>
          <p14:tracePt t="28564" x="4578350" y="3111500"/>
          <p14:tracePt t="28580" x="4591050" y="3098800"/>
          <p14:tracePt t="28580" x="4603750" y="3086100"/>
          <p14:tracePt t="28597" x="4622800" y="3079750"/>
          <p14:tracePt t="28597" x="4635500" y="3067050"/>
          <p14:tracePt t="28597" x="4654550" y="3054350"/>
          <p14:tracePt t="28615" x="4673600" y="3048000"/>
          <p14:tracePt t="28615" x="4692650" y="3035300"/>
          <p14:tracePt t="28630" x="4711700" y="3022600"/>
          <p14:tracePt t="28630" x="4737100" y="3009900"/>
          <p14:tracePt t="28647" x="4762500" y="2997200"/>
          <p14:tracePt t="28647" x="4781550" y="2984500"/>
          <p14:tracePt t="28663" x="4806950" y="2971800"/>
          <p14:tracePt t="28663" x="4857750" y="2952750"/>
          <p14:tracePt t="28680" x="4889500" y="2946400"/>
          <p14:tracePt t="28680" x="4914900" y="2933700"/>
          <p14:tracePt t="28697" x="4940300" y="2927350"/>
          <p14:tracePt t="28697" x="4965700" y="2927350"/>
          <p14:tracePt t="28713" x="4991100" y="2921000"/>
          <p14:tracePt t="28713" x="5016500" y="2914650"/>
          <p14:tracePt t="28730" x="5041900" y="2914650"/>
          <p14:tracePt t="28730" x="5092700" y="2908300"/>
          <p14:tracePt t="28747" x="5118100" y="2908300"/>
          <p14:tracePt t="28747" x="5137150" y="2901950"/>
          <p14:tracePt t="28764" x="5162550" y="2908300"/>
          <p14:tracePt t="28764" x="5181600" y="2901950"/>
          <p14:tracePt t="28781" x="5200650" y="2901950"/>
          <p14:tracePt t="28781" x="5219700" y="2901950"/>
          <p14:tracePt t="28781" x="5238750" y="2901950"/>
          <p14:tracePt t="28800" x="5257800" y="2901950"/>
          <p14:tracePt t="28813" x="5276850" y="2901950"/>
          <p14:tracePt t="28813" x="5314950" y="2901950"/>
          <p14:tracePt t="28831" x="5334000" y="2895600"/>
          <p14:tracePt t="28831" x="5353050" y="2895600"/>
          <p14:tracePt t="28847" x="5372100" y="2895600"/>
          <p14:tracePt t="28847" x="5397500" y="2901950"/>
          <p14:tracePt t="28864" x="5416550" y="2901950"/>
          <p14:tracePt t="28864" x="5435600" y="2901950"/>
          <p14:tracePt t="28881" x="5454650" y="2901950"/>
          <p14:tracePt t="28881" x="5480050" y="2901950"/>
          <p14:tracePt t="28881" x="5499100" y="2908300"/>
          <p14:tracePt t="28900" x="5524500" y="2908300"/>
          <p14:tracePt t="28900" x="5543550" y="2908300"/>
          <p14:tracePt t="28915" x="5568950" y="2908300"/>
          <p14:tracePt t="28915" x="5588000" y="2908300"/>
          <p14:tracePt t="28931" x="5613400" y="2908300"/>
          <p14:tracePt t="28931" x="5632450" y="2908300"/>
          <p14:tracePt t="28948" x="5651500" y="2901950"/>
          <p14:tracePt t="29083" x="5791200" y="2908300"/>
          <p14:tracePt t="29087" x="5784850" y="2914650"/>
          <p14:tracePt t="29099" x="5778500" y="2908300"/>
          <p14:tracePt t="29146" x="5784850" y="2901950"/>
          <p14:tracePt t="29167" x="5791200" y="2901950"/>
          <p14:tracePt t="29183" x="5797550" y="2901950"/>
          <p14:tracePt t="29198" x="5803900" y="2901950"/>
          <p14:tracePt t="29206" x="5810250" y="2901950"/>
          <p14:tracePt t="29215" x="5816600" y="2908300"/>
          <p14:tracePt t="29231" x="5822950" y="2908300"/>
          <p14:tracePt t="29231" x="5829300" y="2908300"/>
          <p14:tracePt t="29249" x="5835650" y="2908300"/>
          <p14:tracePt t="29249" x="5842000" y="2914650"/>
          <p14:tracePt t="29249" x="5848350" y="2914650"/>
          <p14:tracePt t="29267" x="5854700" y="2921000"/>
          <p14:tracePt t="29267" x="5861050" y="2921000"/>
          <p14:tracePt t="29283" x="5867400" y="2927350"/>
          <p14:tracePt t="29298" x="5867400" y="2933700"/>
          <p14:tracePt t="29314" x="5873750" y="2940050"/>
          <p14:tracePt t="29331" x="5880100" y="2940050"/>
          <p14:tracePt t="29348" x="5880100" y="2946400"/>
          <p14:tracePt t="29365" x="5873750" y="2952750"/>
          <p14:tracePt t="29381" x="5867400" y="2952750"/>
          <p14:tracePt t="29398" x="5861050" y="2952750"/>
          <p14:tracePt t="29415" x="5854700" y="2952750"/>
          <p14:tracePt t="29431" x="5842000" y="2946400"/>
          <p14:tracePt t="29431" x="5835650" y="2946400"/>
          <p14:tracePt t="29450" x="5829300" y="2946400"/>
          <p14:tracePt t="29450" x="5816600" y="2952750"/>
          <p14:tracePt t="29467" x="5810250" y="2952750"/>
          <p14:tracePt t="29467" x="5803900" y="2952750"/>
          <p14:tracePt t="29483" x="5797550" y="2952750"/>
          <p14:tracePt t="29483" x="5791200" y="2952750"/>
          <p14:tracePt t="29500" x="5784850" y="2952750"/>
          <p14:tracePt t="29500" x="5778500" y="2952750"/>
          <p14:tracePt t="29516" x="5772150" y="2952750"/>
          <p14:tracePt t="29516" x="5765800" y="2952750"/>
          <p14:tracePt t="29516" x="5759450" y="2946400"/>
          <p14:tracePt t="29535" x="5753100" y="2946400"/>
          <p14:tracePt t="29548" x="5746750" y="2946400"/>
          <p14:tracePt t="29568" x="5734050" y="2946400"/>
          <p14:tracePt t="29582" x="5734050" y="2940050"/>
          <p14:tracePt t="29619" x="5740400" y="2940050"/>
          <p14:tracePt t="29626" x="5753100" y="2933700"/>
          <p14:tracePt t="29638" x="5759450" y="2933700"/>
          <p14:tracePt t="29649" x="5765800" y="2933700"/>
          <p14:tracePt t="29649" x="5772150" y="2933700"/>
          <p14:tracePt t="29667" x="5784850" y="2927350"/>
          <p14:tracePt t="29667" x="5791200" y="2927350"/>
          <p14:tracePt t="29683" x="5803900" y="2927350"/>
          <p14:tracePt t="29683" x="5816600" y="2927350"/>
          <p14:tracePt t="29703" x="6013450" y="2946400"/>
          <p14:tracePt t="29777" x="6038850" y="2946400"/>
          <p14:tracePt t="29782" x="6089650" y="2952750"/>
          <p14:tracePt t="29799" x="6146800" y="2959100"/>
          <p14:tracePt t="29816" x="6203950" y="2952750"/>
          <p14:tracePt t="29816" x="6235700" y="2952750"/>
          <p14:tracePt t="29835" x="6305550" y="2952750"/>
          <p14:tracePt t="29851" x="6381750" y="2952750"/>
          <p14:tracePt t="29866" x="6457950" y="2952750"/>
          <p14:tracePt t="29883" x="6534150" y="2952750"/>
          <p14:tracePt t="29900" x="6610350" y="2952750"/>
          <p14:tracePt t="29916" x="6699250" y="2952750"/>
          <p14:tracePt t="29916" x="6743700" y="2952750"/>
          <p14:tracePt t="29935" x="6832600" y="2946400"/>
          <p14:tracePt t="29950" x="6927850" y="2940050"/>
          <p14:tracePt t="29967" x="7029450" y="2933700"/>
          <p14:tracePt t="29983" x="7175500" y="2927350"/>
          <p14:tracePt t="30000" x="7270750" y="2921000"/>
          <p14:tracePt t="30017" x="7372350" y="2914650"/>
          <p14:tracePt t="30034" x="7467600" y="2914650"/>
          <p14:tracePt t="30050" x="7613650" y="2908300"/>
          <p14:tracePt t="30068" x="7702550" y="2901950"/>
          <p14:tracePt t="30084" x="7791450" y="2901950"/>
          <p14:tracePt t="30100" x="7880350" y="2901950"/>
          <p14:tracePt t="30100" x="7924800" y="2895600"/>
          <p14:tracePt t="30120" x="8007350" y="2895600"/>
          <p14:tracePt t="30135" x="8089900" y="2895600"/>
          <p14:tracePt t="30151" x="8172450" y="2889250"/>
          <p14:tracePt t="30167" x="8248650" y="2889250"/>
          <p14:tracePt t="30184" x="8324850" y="2889250"/>
          <p14:tracePt t="30184" x="8362950" y="2889250"/>
          <p14:tracePt t="30204" x="8439150" y="2889250"/>
          <p14:tracePt t="30219" x="8509000" y="2882900"/>
          <p14:tracePt t="30235" x="8572500" y="2882900"/>
          <p14:tracePt t="30251" x="8642350" y="2882900"/>
          <p14:tracePt t="30268" x="8699500" y="2882900"/>
          <p14:tracePt t="30284" x="8788400" y="2882900"/>
          <p14:tracePt t="30301" x="8845550" y="2882900"/>
          <p14:tracePt t="30318" x="8896350" y="2882900"/>
          <p14:tracePt t="30335" x="8940800" y="2882900"/>
          <p14:tracePt t="30351" x="8997950" y="2882900"/>
          <p14:tracePt t="30368" x="9023350" y="2882900"/>
          <p14:tracePt t="30385" x="9055100" y="2889250"/>
          <p14:tracePt t="30401" x="9067800" y="2895600"/>
          <p14:tracePt t="30418" x="9067800" y="2901950"/>
          <p14:tracePt t="30436" x="9055100" y="2908300"/>
          <p14:tracePt t="30436" x="9042400" y="2908300"/>
          <p14:tracePt t="30453" x="9023350" y="2914650"/>
          <p14:tracePt t="30453" x="8997950" y="2914650"/>
          <p14:tracePt t="30469" x="8966200" y="2914650"/>
          <p14:tracePt t="30469" x="8883650" y="2921000"/>
          <p14:tracePt t="30487" x="8839200" y="2927350"/>
          <p14:tracePt t="30487" x="8782050" y="2933700"/>
          <p14:tracePt t="30503" x="8724900" y="2940050"/>
          <p14:tracePt t="30503" x="8655050" y="2946400"/>
          <p14:tracePt t="30520" x="8585200" y="2952750"/>
          <p14:tracePt t="30520" x="8502650" y="2965450"/>
          <p14:tracePt t="30520" x="8420100" y="2971800"/>
          <p14:tracePt t="30539" x="8324850" y="2984500"/>
          <p14:tracePt t="30551" x="8229600" y="2990850"/>
          <p14:tracePt t="30551" x="8013700" y="3009900"/>
          <p14:tracePt t="30572" x="7893050" y="3022600"/>
          <p14:tracePt t="30572" x="7772400" y="3035300"/>
          <p14:tracePt t="30587" x="7639050" y="3041650"/>
          <p14:tracePt t="30587" x="7505700" y="3054350"/>
          <p14:tracePt t="30603" x="7366000" y="3067050"/>
          <p14:tracePt t="30603" x="7219950" y="3079750"/>
          <p14:tracePt t="30620" x="7067550" y="3092450"/>
          <p14:tracePt t="30620" x="6908800" y="3105150"/>
          <p14:tracePt t="30620" x="6743700" y="3117850"/>
          <p14:tracePt t="30639" x="6578600" y="3130550"/>
          <p14:tracePt t="30652" x="6407150" y="3143250"/>
          <p14:tracePt t="30652" x="6057900" y="3175000"/>
          <p14:tracePt t="30670" x="5873750" y="3187700"/>
          <p14:tracePt t="30670" x="5689600" y="3200400"/>
          <p14:tracePt t="30687" x="5511800" y="3213100"/>
          <p14:tracePt t="30687" x="5327650" y="3225800"/>
          <p14:tracePt t="30703" x="5143500" y="3238500"/>
          <p14:tracePt t="30703" x="4781550" y="3263900"/>
          <p14:tracePt t="30720" x="4603750" y="3270250"/>
          <p14:tracePt t="30720" x="4425950" y="3282950"/>
          <p14:tracePt t="30737" x="4248150" y="3295650"/>
          <p14:tracePt t="30737" x="4076700" y="3302000"/>
          <p14:tracePt t="30754" x="3911600" y="3308350"/>
          <p14:tracePt t="30754" x="3752850" y="3314700"/>
          <p14:tracePt t="30771" x="3594100" y="3321050"/>
          <p14:tracePt t="30771" x="3295650" y="3327400"/>
          <p14:tracePt t="30787" x="3149600" y="3327400"/>
          <p14:tracePt t="30787" x="3016250" y="3327400"/>
          <p14:tracePt t="30804" x="2889250" y="3327400"/>
          <p14:tracePt t="30804" x="2762250" y="3327400"/>
          <p14:tracePt t="30820" x="2641600" y="3327400"/>
          <p14:tracePt t="30820" x="2533650" y="3327400"/>
          <p14:tracePt t="30820" x="2425700" y="3327400"/>
          <p14:tracePt t="30839" x="2330450" y="3327400"/>
          <p14:tracePt t="30852" x="2241550" y="3321050"/>
          <p14:tracePt t="30852" x="2082800" y="3314700"/>
          <p14:tracePt t="30871" x="2012950" y="3314700"/>
          <p14:tracePt t="30871" x="1949450" y="3308350"/>
          <p14:tracePt t="30887" x="1885950" y="3308350"/>
          <p14:tracePt t="30887" x="1835150" y="3302000"/>
          <p14:tracePt t="30904" x="1784350" y="3295650"/>
          <p14:tracePt t="30904" x="1739900" y="3295650"/>
          <p14:tracePt t="30904" x="1701800" y="3289300"/>
          <p14:tracePt t="30923" x="1663700" y="3282950"/>
          <p14:tracePt t="30936" x="1638300" y="3276600"/>
          <p14:tracePt t="30936" x="1587500" y="3270250"/>
          <p14:tracePt t="30955" x="1574800" y="3270250"/>
          <p14:tracePt t="30955" x="1555750" y="3263900"/>
          <p14:tracePt t="30971" x="1543050" y="3263900"/>
          <p14:tracePt t="30971" x="1536700" y="3263900"/>
          <p14:tracePt t="30987" x="1530350" y="3263900"/>
          <p14:tracePt t="31003" x="1536700" y="3270250"/>
          <p14:tracePt t="31020" x="1543050" y="3270250"/>
          <p14:tracePt t="31020" x="1555750" y="3276600"/>
          <p14:tracePt t="31038" x="1562100" y="3276600"/>
          <p14:tracePt t="31038" x="1574800" y="3276600"/>
          <p14:tracePt t="31055" x="1581150" y="3270250"/>
          <p14:tracePt t="31074" x="1803400" y="3263900"/>
          <p14:tracePt t="31141" x="1841500" y="3270250"/>
          <p14:tracePt t="31147" x="1879600" y="3270250"/>
          <p14:tracePt t="31156" x="1955800" y="3276600"/>
          <p14:tracePt t="31171" x="2044700" y="3282950"/>
          <p14:tracePt t="31187" x="2133600" y="3289300"/>
          <p14:tracePt t="31204" x="2228850" y="3302000"/>
          <p14:tracePt t="31204" x="2286000" y="3302000"/>
          <p14:tracePt t="31224" x="2387600" y="3308350"/>
          <p14:tracePt t="31239" x="2489200" y="3314700"/>
          <p14:tracePt t="31255" x="2603500" y="3314700"/>
          <p14:tracePt t="31271" x="2711450" y="3321050"/>
          <p14:tracePt t="31288" x="2825750" y="3327400"/>
          <p14:tracePt t="31304" x="2990850" y="3333750"/>
          <p14:tracePt t="31321" x="3092450" y="3333750"/>
          <p14:tracePt t="31338" x="3187700" y="3333750"/>
          <p14:tracePt t="31354" x="3276600" y="3327400"/>
          <p14:tracePt t="31371" x="3397250" y="3321050"/>
          <p14:tracePt t="31388" x="3460750" y="3314700"/>
          <p14:tracePt t="31405" x="3524250" y="3314700"/>
          <p14:tracePt t="31421" x="3594100" y="3302000"/>
          <p14:tracePt t="31439" x="3632200" y="3302000"/>
          <p14:tracePt t="31455" x="3657600" y="3295650"/>
          <p14:tracePt t="31472" x="3670300" y="3295650"/>
          <p14:tracePt t="31488" x="3676650" y="3295650"/>
          <p14:tracePt t="31488" x="3683000" y="3295650"/>
          <p14:tracePt t="31507" x="3676650" y="3308350"/>
          <p14:tracePt t="31567" x="3676650" y="3314700"/>
          <p14:tracePt t="31582" x="3670300" y="3321050"/>
          <p14:tracePt t="31599" x="3663950" y="3321050"/>
          <p14:tracePt t="31607" x="3651250" y="3327400"/>
          <p14:tracePt t="31622" x="3644900" y="3327400"/>
          <p14:tracePt t="31622" x="3632200" y="3327400"/>
          <p14:tracePt t="31640" x="3625850" y="3333750"/>
          <p14:tracePt t="31640" x="3619500" y="3333750"/>
          <p14:tracePt t="31657" x="3613150" y="3333750"/>
          <p14:tracePt t="31657" x="3600450" y="3340100"/>
          <p14:tracePt t="31657" x="3594100" y="3346450"/>
          <p14:tracePt t="31675" x="3587750" y="3352800"/>
          <p14:tracePt t="31675" x="3581400" y="3359150"/>
          <p14:tracePt t="31690" x="3575050" y="3365500"/>
          <p14:tracePt t="31690" x="3568700" y="3371850"/>
          <p14:tracePt t="31707" x="3562350" y="3378200"/>
          <p14:tracePt t="31707" x="3562350" y="3384550"/>
          <p14:tracePt t="31724" x="3556000" y="3390900"/>
          <p14:tracePt t="31724" x="3556000" y="3397250"/>
          <p14:tracePt t="31740" x="3556000" y="3403600"/>
          <p14:tracePt t="31756" x="3556000" y="3409950"/>
          <p14:tracePt t="31772" x="3556000" y="3416300"/>
          <p14:tracePt t="31807" x="3556000" y="3422650"/>
          <p14:tracePt t="31838" x="3556000" y="3429000"/>
          <p14:tracePt t="31854" x="3556000" y="3435350"/>
          <p14:tracePt t="31866" x="3549650" y="3441700"/>
          <p14:tracePt t="31875" x="3549650" y="3448050"/>
          <p14:tracePt t="31875" x="3549650" y="3454400"/>
          <p14:tracePt t="31891" x="3549650" y="3460750"/>
          <p14:tracePt t="31891" x="3549650" y="3467100"/>
          <p14:tracePt t="31907" x="3549650" y="3473450"/>
          <p14:tracePt t="31923" x="3543300" y="3479800"/>
          <p14:tracePt t="31939" x="3549650" y="3473450"/>
          <p14:tracePt t="31987" x="3549650" y="3467100"/>
          <p14:tracePt t="32002" x="3549650" y="3460750"/>
          <p14:tracePt t="32018" x="3556000" y="3454400"/>
          <p14:tracePt t="32034" x="3556000" y="3448050"/>
          <p14:tracePt t="32046" x="3556000" y="3441700"/>
          <p14:tracePt t="32056" x="3562350" y="3429000"/>
          <p14:tracePt t="32078" x="3568700" y="3416300"/>
          <p14:tracePt t="32098" x="3575050" y="3416300"/>
          <p14:tracePt t="32114" x="3581400" y="3409950"/>
          <p14:tracePt t="32131" x="3587750" y="3409950"/>
          <p14:tracePt t="32146" x="3594100" y="3403600"/>
          <p14:tracePt t="32159" x="3600450" y="3397250"/>
          <p14:tracePt t="32191" x="3600450" y="3390900"/>
          <p14:tracePt t="32206" x="3600450" y="3384550"/>
          <p14:tracePt t="32218" x="3600450" y="3378200"/>
          <p14:tracePt t="32234" x="3594100" y="3371850"/>
          <p14:tracePt t="32251" x="3587750" y="3371850"/>
          <p14:tracePt t="32266" x="3581400" y="3371850"/>
          <p14:tracePt t="32275" x="3575050" y="3371850"/>
          <p14:tracePt t="32275" x="3568700" y="3371850"/>
          <p14:tracePt t="32292" x="3562350" y="3371850"/>
          <p14:tracePt t="32292" x="3556000" y="3378200"/>
          <p14:tracePt t="32308" x="3549650" y="3378200"/>
          <p14:tracePt t="32324" x="3543300" y="3384550"/>
          <p14:tracePt t="32324" x="3530600" y="3390900"/>
          <p14:tracePt t="32342" x="3524250" y="3390900"/>
          <p14:tracePt t="32358" x="3517900" y="3397250"/>
          <p14:tracePt t="32374" x="3511550" y="3403600"/>
          <p14:tracePt t="32391" x="3505200" y="3403600"/>
          <p14:tracePt t="32408" x="3498850" y="3409950"/>
          <p14:tracePt t="32424" x="3505200" y="3409950"/>
          <p14:tracePt t="32499" x="3511550" y="3403600"/>
          <p14:tracePt t="32514" x="3517900" y="3397250"/>
          <p14:tracePt t="32526" x="3524250" y="3397250"/>
          <p14:tracePt t="32542" x="3530600" y="3390900"/>
          <p14:tracePt t="32559" x="3536950" y="3384550"/>
          <p14:tracePt t="32574" x="3543300" y="3384550"/>
          <p14:tracePt t="32586" x="3549650" y="3378200"/>
          <p14:tracePt t="32610" x="3549650" y="3371850"/>
          <p14:tracePt t="32638" x="3556000" y="3365500"/>
          <p14:tracePt t="32670" x="3556000" y="3359150"/>
          <p14:tracePt t="32694" x="3562350" y="3352800"/>
          <p14:tracePt t="32714" x="3568700" y="3352800"/>
          <p14:tracePt t="32738" x="3575050" y="3346450"/>
          <p14:tracePt t="32767" x="3581400" y="3352800"/>
          <p14:tracePt t="32834" x="3581400" y="3359150"/>
          <p14:tracePt t="32850" x="3581400" y="3365500"/>
          <p14:tracePt t="32866" x="3581400" y="3371850"/>
          <p14:tracePt t="32878" x="3581400" y="3384550"/>
          <p14:tracePt t="32895" x="3575050" y="3390900"/>
          <p14:tracePt t="32911" x="3575050" y="3397250"/>
          <p14:tracePt t="32926" x="3568700" y="3397250"/>
          <p14:tracePt t="32946" x="3562350" y="3403600"/>
          <p14:tracePt t="32962" x="3562350" y="3397250"/>
          <p14:tracePt t="33014" x="3568700" y="3397250"/>
          <p14:tracePt t="33038" x="3575050" y="3390900"/>
          <p14:tracePt t="33054" x="3581400" y="3390900"/>
          <p14:tracePt t="33090" x="3587750" y="3390900"/>
          <p14:tracePt t="33118" x="3587750" y="3384550"/>
          <p14:tracePt t="33247" x="3594100" y="3384550"/>
          <p14:tracePt t="33278" x="3594100" y="3378200"/>
          <p14:tracePt t="33306" x="3587750" y="3378200"/>
          <p14:tracePt t="33406" x="3581400" y="3378200"/>
          <p14:tracePt t="33426" x="3575050" y="3378200"/>
          <p14:tracePt t="33458" x="3575050" y="3371850"/>
          <p14:tracePt t="33546" x="3581400" y="3371850"/>
          <p14:tracePt t="33570" x="3587750" y="3365500"/>
          <p14:tracePt t="33594" x="3594100" y="3365500"/>
          <p14:tracePt t="33614" x="3600450" y="3359150"/>
          <p14:tracePt t="33638" x="3600450" y="3352800"/>
          <p14:tracePt t="33658" x="3600450" y="3346450"/>
          <p14:tracePt t="33690" x="3594100" y="3352800"/>
          <p14:tracePt t="33862" x="3587750" y="3352800"/>
          <p14:tracePt t="33886" x="3581400" y="3359150"/>
          <p14:tracePt t="33898" x="3575050" y="3359150"/>
          <p14:tracePt t="33914" x="3568700" y="3359150"/>
          <p14:tracePt t="33930" x="3562350" y="3365500"/>
          <p14:tracePt t="33947" x="3556000" y="3365500"/>
          <p14:tracePt t="33966" x="3549650" y="3365500"/>
          <p14:tracePt t="34066" x="3543300" y="3365500"/>
          <p14:tracePt t="34078" x="3536950" y="3365500"/>
          <p14:tracePt t="34095" x="3530600" y="3365500"/>
          <p14:tracePt t="34110" x="3524250" y="3365500"/>
          <p14:tracePt t="34118" x="3517900" y="3365500"/>
          <p14:tracePt t="34134" x="3511550" y="3365500"/>
          <p14:tracePt t="34147" x="3505200" y="3365500"/>
          <p14:tracePt t="34163" x="3498850" y="3365500"/>
          <p14:tracePt t="34180" x="3505200" y="3359150"/>
          <p14:tracePt t="34197" x="3511550" y="3359150"/>
          <p14:tracePt t="34197" x="3530600" y="3352800"/>
          <p14:tracePt t="34215" x="3543300" y="3346450"/>
          <p14:tracePt t="34215" x="3562350" y="3340100"/>
          <p14:tracePt t="34231" x="3587750" y="3327400"/>
          <p14:tracePt t="34231" x="3613150" y="3321050"/>
          <p14:tracePt t="34248" x="3638550" y="3308350"/>
          <p14:tracePt t="34248" x="3676650" y="3295650"/>
          <p14:tracePt t="34248" x="3714750" y="3282950"/>
          <p14:tracePt t="34267" x="3759200" y="3270250"/>
          <p14:tracePt t="34280" x="3803650" y="3257550"/>
          <p14:tracePt t="34280" x="3905250" y="3232150"/>
          <p14:tracePt t="34299" x="3962400" y="3219450"/>
          <p14:tracePt t="34299" x="4019550" y="3213100"/>
          <p14:tracePt t="34315" x="4076700" y="3200400"/>
          <p14:tracePt t="34315" x="4140200" y="3194050"/>
          <p14:tracePt t="34332" x="4210050" y="3187700"/>
          <p14:tracePt t="34332" x="4279900" y="3181350"/>
          <p14:tracePt t="34349" x="4349750" y="3175000"/>
          <p14:tracePt t="34349" x="4425950" y="3175000"/>
          <p14:tracePt t="34349" x="4502150" y="3168650"/>
          <p14:tracePt t="34368" x="4584700" y="3168650"/>
          <p14:tracePt t="34368" x="4667250" y="3168650"/>
          <p14:tracePt t="34382" x="4749800" y="3162300"/>
          <p14:tracePt t="34382" x="4838700" y="3162300"/>
          <p14:tracePt t="34399" x="4921250" y="3162300"/>
          <p14:tracePt t="34399" x="5003800" y="3162300"/>
          <p14:tracePt t="34415" x="5086350" y="3168650"/>
          <p14:tracePt t="34415" x="5168900" y="3168650"/>
          <p14:tracePt t="34433" x="5245100" y="3168650"/>
          <p14:tracePt t="34433" x="5397500" y="3175000"/>
          <p14:tracePt t="34449" x="5467350" y="3181350"/>
          <p14:tracePt t="34449" x="5537200" y="3187700"/>
          <p14:tracePt t="34466" x="5600700" y="3194050"/>
          <p14:tracePt t="34466" x="5664200" y="3194050"/>
          <p14:tracePt t="34482" x="5727700" y="3200400"/>
          <p14:tracePt t="34482" x="5842000" y="3206750"/>
          <p14:tracePt t="34499" x="5892800" y="3213100"/>
          <p14:tracePt t="34499" x="5943600" y="3213100"/>
          <p14:tracePt t="34516" x="5988050" y="3213100"/>
          <p14:tracePt t="34516" x="6032500" y="3213100"/>
          <p14:tracePt t="34533" x="6064250" y="3213100"/>
          <p14:tracePt t="34533" x="6096000" y="3213100"/>
          <p14:tracePt t="34550" x="6121400" y="3213100"/>
          <p14:tracePt t="34550" x="6165850" y="3213100"/>
          <p14:tracePt t="34568" x="6172200" y="3213100"/>
          <p14:tracePt t="34568" x="6178550" y="3206750"/>
          <p14:tracePt t="34583" x="6165850" y="3206750"/>
          <p14:tracePt t="34607" x="6153150" y="3206750"/>
          <p14:tracePt t="34615" x="6134100" y="3206750"/>
          <p14:tracePt t="34615" x="6115050" y="3200400"/>
          <p14:tracePt t="34633" x="6089650" y="3200400"/>
          <p14:tracePt t="34633" x="6064250" y="3200400"/>
          <p14:tracePt t="34633" x="6032500" y="3200400"/>
          <p14:tracePt t="34652" x="6000750" y="3194050"/>
          <p14:tracePt t="34652" x="5962650" y="3194050"/>
          <p14:tracePt t="34667" x="5924550" y="3194050"/>
          <p14:tracePt t="34667" x="5886450" y="3187700"/>
          <p14:tracePt t="34683" x="5842000" y="3187700"/>
          <p14:tracePt t="34683" x="5797550" y="3187700"/>
          <p14:tracePt t="34700" x="5753100" y="3181350"/>
          <p14:tracePt t="34700" x="5702300" y="3181350"/>
          <p14:tracePt t="34700" x="5657850" y="3181350"/>
          <p14:tracePt t="34719" x="5613400" y="3181350"/>
          <p14:tracePt t="34719" x="5568950" y="3175000"/>
          <p14:tracePt t="34733" x="5524500" y="3175000"/>
          <p14:tracePt t="34733" x="5486400" y="3168650"/>
          <p14:tracePt t="34750" x="5448300" y="3168650"/>
          <p14:tracePt t="34750" x="5410200" y="3162300"/>
          <p14:tracePt t="34767" x="5378450" y="3162300"/>
          <p14:tracePt t="34767" x="5346700" y="3155950"/>
          <p14:tracePt t="34783" x="5314950" y="3149600"/>
          <p14:tracePt t="34783" x="5264150" y="3130550"/>
          <p14:tracePt t="34800" x="5238750" y="3124200"/>
          <p14:tracePt t="34800" x="5219700" y="3117850"/>
          <p14:tracePt t="34817" x="5200650" y="3111500"/>
          <p14:tracePt t="34817" x="5187950" y="3105150"/>
          <p14:tracePt t="34833" x="5175250" y="3098800"/>
          <p14:tracePt t="34833" x="5168900" y="3092450"/>
          <p14:tracePt t="34850" x="5168900" y="3079750"/>
          <p14:tracePt t="34850" x="5187950" y="3060700"/>
          <p14:tracePt t="34867" x="5207000" y="3054350"/>
          <p14:tracePt t="34867" x="5226050" y="3041650"/>
          <p14:tracePt t="34884" x="5251450" y="3028950"/>
          <p14:tracePt t="34884" x="5283200" y="3016250"/>
          <p14:tracePt t="34900" x="5308600" y="2997200"/>
          <p14:tracePt t="34900" x="5340350" y="2984500"/>
          <p14:tracePt t="34900" x="5378450" y="2971800"/>
          <p14:tracePt t="34920" x="5410200" y="2952750"/>
          <p14:tracePt t="34932" x="5441950" y="2940050"/>
          <p14:tracePt t="34932" x="5511800" y="2908300"/>
          <p14:tracePt t="34951" x="5543550" y="2895600"/>
          <p14:tracePt t="34951" x="5575300" y="2882900"/>
          <p14:tracePt t="34967" x="5607050" y="2870200"/>
          <p14:tracePt t="34967" x="5638800" y="2857500"/>
          <p14:tracePt t="34984" x="5670550" y="2851150"/>
          <p14:tracePt t="34984" x="5695950" y="2838450"/>
          <p14:tracePt t="34984" x="5715000" y="2825750"/>
          <p14:tracePt t="35003" x="5734050" y="2819400"/>
          <p14:tracePt t="35016" x="5753100" y="2806700"/>
          <p14:tracePt t="35016" x="5778500" y="2787650"/>
          <p14:tracePt t="35035" x="5784850" y="2781300"/>
          <p14:tracePt t="35035" x="5791200" y="2768600"/>
          <p14:tracePt t="35051" x="5791200" y="2762250"/>
          <p14:tracePt t="35051" x="5797550" y="2755900"/>
          <p14:tracePt t="35051" x="5797550" y="2749550"/>
          <p14:tracePt t="35071" x="5797550" y="2736850"/>
          <p14:tracePt t="35083" x="5797550" y="2730500"/>
          <p14:tracePt t="35083" x="5797550" y="2717800"/>
          <p14:tracePt t="35101" x="5797550" y="2711450"/>
          <p14:tracePt t="35101" x="5797550" y="2705100"/>
          <p14:tracePt t="35118" x="5797550" y="2698750"/>
          <p14:tracePt t="35118" x="5791200" y="2692400"/>
          <p14:tracePt t="35134" x="5791200" y="2686050"/>
          <p14:tracePt t="35134" x="5791200" y="2679700"/>
          <p14:tracePt t="35151" x="5791200" y="2673350"/>
          <p14:tracePt t="35151" x="5791200" y="2660650"/>
          <p14:tracePt t="35168" x="5797550" y="2654300"/>
          <p14:tracePt t="35168" x="5797550" y="2647950"/>
          <p14:tracePt t="35184" x="5803900" y="2641600"/>
          <p14:tracePt t="35184" x="5810250" y="2635250"/>
          <p14:tracePt t="35201" x="5816600" y="2628900"/>
          <p14:tracePt t="35201" x="5829300" y="2622550"/>
          <p14:tracePt t="35219" x="5848350" y="2609850"/>
          <p14:tracePt t="35219" x="5861050" y="2597150"/>
          <p14:tracePt t="35235" x="5873750" y="2590800"/>
          <p14:tracePt t="35235" x="5886450" y="2584450"/>
          <p14:tracePt t="35251" x="5905500" y="2571750"/>
          <p14:tracePt t="35251" x="5918200" y="2565400"/>
          <p14:tracePt t="35269" x="5930900" y="2552700"/>
          <p14:tracePt t="35269" x="5943600" y="2546350"/>
          <p14:tracePt t="35269" x="5956300" y="2540000"/>
          <p14:tracePt t="35287" x="5969000" y="2527300"/>
          <p14:tracePt t="35300" x="5981700" y="2520950"/>
          <p14:tracePt t="35300" x="6000750" y="2508250"/>
          <p14:tracePt t="35319" x="6007100" y="2501900"/>
          <p14:tracePt t="35334" x="6013450" y="2495550"/>
          <p14:tracePt t="35350" x="6007100" y="2501900"/>
          <p14:tracePt t="35398" x="6000750" y="2508250"/>
          <p14:tracePt t="35414" x="5994400" y="2514600"/>
          <p14:tracePt t="35430" x="5988050" y="2520950"/>
          <p14:tracePt t="35446" x="5981700" y="2520950"/>
          <p14:tracePt t="35459" x="5981700" y="2527300"/>
          <p14:tracePt t="35514" x="5975350" y="2520950"/>
          <p14:tracePt t="35542" x="5969000" y="2520950"/>
          <p14:tracePt t="35566" x="5956300" y="2527300"/>
          <p14:tracePt t="35578" x="5949950" y="2527300"/>
          <p14:tracePt t="35587" x="5943600" y="2527300"/>
          <p14:tracePt t="35587" x="5937250" y="2527300"/>
          <p14:tracePt t="35603" x="5924550" y="2533650"/>
          <p14:tracePt t="35603" x="5911850" y="2533650"/>
          <p14:tracePt t="35620" x="5892800" y="2540000"/>
          <p14:tracePt t="35620" x="5880100" y="2546350"/>
          <p14:tracePt t="35636" x="5861050" y="2552700"/>
          <p14:tracePt t="35636" x="5835650" y="2552700"/>
          <p14:tracePt t="35636" x="5810250" y="2559050"/>
          <p14:tracePt t="35655" x="5784850" y="2571750"/>
          <p14:tracePt t="35668" x="5759450" y="2578100"/>
          <p14:tracePt t="35668" x="5689600" y="2597150"/>
          <p14:tracePt t="35687" x="5651500" y="2603500"/>
          <p14:tracePt t="35687" x="5613400" y="2616200"/>
          <p14:tracePt t="35703" x="5568950" y="2628900"/>
          <p14:tracePt t="35703" x="5524500" y="2641600"/>
          <p14:tracePt t="35720" x="5473700" y="2654300"/>
          <p14:tracePt t="35720" x="5429250" y="2667000"/>
          <p14:tracePt t="35720" x="5378450" y="2679700"/>
          <p14:tracePt t="35739" x="5334000" y="2686050"/>
          <p14:tracePt t="35739" x="5289550" y="2692400"/>
          <p14:tracePt t="35753" x="5245100" y="2705100"/>
          <p14:tracePt t="35753" x="5200650" y="2711450"/>
          <p14:tracePt t="35770" x="5156200" y="2717800"/>
          <p14:tracePt t="35770" x="5118100" y="2717800"/>
          <p14:tracePt t="35787" x="5080000" y="2724150"/>
          <p14:tracePt t="35787" x="5041900" y="2724150"/>
          <p14:tracePt t="35804" x="5003800" y="2724150"/>
          <p14:tracePt t="35804" x="4933950" y="2724150"/>
          <p14:tracePt t="35820" x="4902200" y="2724150"/>
          <p14:tracePt t="35820" x="4870450" y="2724150"/>
          <p14:tracePt t="35837" x="4838700" y="2717800"/>
          <p14:tracePt t="35837" x="4806950" y="2717800"/>
          <p14:tracePt t="35853" x="4775200" y="2717800"/>
          <p14:tracePt t="35853" x="4743450" y="2711450"/>
          <p14:tracePt t="35870" x="4705350" y="2711450"/>
          <p14:tracePt t="35870" x="4641850" y="2705100"/>
          <p14:tracePt t="35888" x="4610100" y="2698750"/>
          <p14:tracePt t="35888" x="4572000" y="2698750"/>
          <p14:tracePt t="35904" x="4540250" y="2692400"/>
          <p14:tracePt t="35904" x="4502150" y="2686050"/>
          <p14:tracePt t="35920" x="4470400" y="2679700"/>
          <p14:tracePt t="35920" x="4432300" y="2673350"/>
          <p14:tracePt t="35920" x="4394200" y="2667000"/>
          <p14:tracePt t="35939" x="4362450" y="2654300"/>
          <p14:tracePt t="35952" x="4324350" y="2647950"/>
          <p14:tracePt t="35952" x="4254500" y="2622550"/>
          <p14:tracePt t="35971" x="4222750" y="2609850"/>
          <p14:tracePt t="35971" x="4191000" y="2597150"/>
          <p14:tracePt t="35987" x="4159250" y="2584450"/>
          <p14:tracePt t="35987" x="4127500" y="2571750"/>
          <p14:tracePt t="36004" x="4095750" y="2559050"/>
          <p14:tracePt t="36004" x="4070350" y="2552700"/>
          <p14:tracePt t="36004" x="4044950" y="2540000"/>
          <p14:tracePt t="36023" x="4019550" y="2533650"/>
          <p14:tracePt t="36036" x="3994150" y="2527300"/>
          <p14:tracePt t="36036" x="3975100" y="2527300"/>
          <p14:tracePt t="36055" x="3937000" y="2520950"/>
          <p14:tracePt t="36055" x="3917950" y="2520950"/>
          <p14:tracePt t="36073" x="3898900" y="2520950"/>
          <p14:tracePt t="36073" x="3886200" y="2527300"/>
          <p14:tracePt t="36088" x="3867150" y="2527300"/>
          <p14:tracePt t="36088" x="3854450" y="2527300"/>
          <p14:tracePt t="36105" x="3835400" y="2533650"/>
          <p14:tracePt t="36105" x="3803650" y="2520950"/>
          <p14:tracePt t="36121" x="3784600" y="2508250"/>
          <p14:tracePt t="36121" x="3765550" y="2495550"/>
          <p14:tracePt t="36138" x="3752850" y="2476500"/>
          <p14:tracePt t="36155" x="3733800" y="2209800"/>
          <p14:tracePt t="36221" x="3759200" y="2171700"/>
          <p14:tracePt t="36227" x="3784600" y="2139950"/>
          <p14:tracePt t="36237" x="3917950" y="2038350"/>
          <p14:tracePt t="36255" x="4019550" y="1987550"/>
          <p14:tracePt t="36271" x="4133850" y="1962150"/>
          <p14:tracePt t="36287" x="4248150" y="1943100"/>
          <p14:tracePt t="36304" x="4368800" y="1943100"/>
          <p14:tracePt t="36304" x="4432300" y="1949450"/>
          <p14:tracePt t="36324" x="4546600" y="1968500"/>
          <p14:tracePt t="36339" x="4648200" y="2000250"/>
          <p14:tracePt t="36355" x="4730750" y="2057400"/>
          <p14:tracePt t="36371" x="4794250" y="2127250"/>
          <p14:tracePt t="36388" x="4838700" y="2197100"/>
          <p14:tracePt t="36404" x="4851400" y="2305050"/>
          <p14:tracePt t="36421" x="4826000" y="2368550"/>
          <p14:tracePt t="36438" x="4787900" y="2425700"/>
          <p14:tracePt t="36454" x="4737100" y="2476500"/>
          <p14:tracePt t="36471" x="4660900" y="2533650"/>
          <p14:tracePt t="36488" x="4616450" y="2559050"/>
          <p14:tracePt t="36505" x="4591050" y="2578100"/>
          <p14:tracePt t="36522" x="4584700" y="2578100"/>
          <p14:tracePt t="36539" x="4591050" y="2578100"/>
          <p14:tracePt t="36539" x="4597400" y="2571750"/>
          <p14:tracePt t="36556" x="4616450" y="2565400"/>
          <p14:tracePt t="36556" x="4635500" y="2552700"/>
          <p14:tracePt t="36573" x="4667250" y="2540000"/>
          <p14:tracePt t="36573" x="4699000" y="2527300"/>
          <p14:tracePt t="36589" x="4737100" y="2514600"/>
          <p14:tracePt t="36589" x="4832350" y="2482850"/>
          <p14:tracePt t="36607" x="4889500" y="2470150"/>
          <p14:tracePt t="36607" x="4946650" y="2457450"/>
          <p14:tracePt t="36623" x="5003800" y="2444750"/>
          <p14:tracePt t="36623" x="5067300" y="2432050"/>
          <p14:tracePt t="36639" x="5130800" y="2425700"/>
          <p14:tracePt t="36639" x="5200650" y="2413000"/>
          <p14:tracePt t="36657" x="5270500" y="2406650"/>
          <p14:tracePt t="36657" x="5334000" y="2393950"/>
          <p14:tracePt t="36657" x="5403850" y="2387600"/>
          <p14:tracePt t="36675" x="5473700" y="2381250"/>
          <p14:tracePt t="36688" x="5543550" y="2374900"/>
          <p14:tracePt t="36688" x="5676900" y="2374900"/>
          <p14:tracePt t="36707" x="5740400" y="2374900"/>
          <p14:tracePt t="36707" x="5803900" y="2374900"/>
          <p14:tracePt t="36723" x="5867400" y="2374900"/>
          <p14:tracePt t="36723" x="5924550" y="2381250"/>
          <p14:tracePt t="36740" x="5981700" y="2381250"/>
          <p14:tracePt t="36740" x="6038850" y="2387600"/>
          <p14:tracePt t="36756" x="6089650" y="2393950"/>
          <p14:tracePt t="36756" x="6134100" y="2400300"/>
          <p14:tracePt t="36756" x="6172200" y="2406650"/>
          <p14:tracePt t="36775" x="6210300" y="2413000"/>
          <p14:tracePt t="36775" x="6248400" y="2419350"/>
          <p14:tracePt t="36790" x="6280150" y="2425700"/>
          <p14:tracePt t="36790" x="6305550" y="2425700"/>
          <p14:tracePt t="36806" x="6330950" y="2432050"/>
          <p14:tracePt t="36806" x="6350000" y="2438400"/>
          <p14:tracePt t="36823" x="6369050" y="2444750"/>
          <p14:tracePt t="36823" x="6394450" y="2451100"/>
          <p14:tracePt t="36840" x="6407150" y="2457450"/>
          <p14:tracePt t="36840" x="6419850" y="2457450"/>
          <p14:tracePt t="36857" x="6426200" y="2463800"/>
          <p14:tracePt t="36857" x="6432550" y="2463800"/>
          <p14:tracePt t="36873" x="6438900" y="2463800"/>
          <p14:tracePt t="36889" x="6445250" y="2463800"/>
          <p14:tracePt t="36906" x="6445250" y="2457450"/>
          <p14:tracePt t="36922" x="6438900" y="2451100"/>
          <p14:tracePt t="36939" x="6432550" y="2451100"/>
          <p14:tracePt t="36939" x="6426200" y="2451100"/>
          <p14:tracePt t="36939" x="6419850" y="2451100"/>
          <p14:tracePt t="36959" x="6413500" y="2451100"/>
          <p14:tracePt t="36972" x="6407150" y="2457450"/>
          <p14:tracePt t="36972" x="6400800" y="2457450"/>
          <p14:tracePt t="36991" x="6394450" y="2463800"/>
          <p14:tracePt t="36991" x="6388100" y="2463800"/>
          <p14:tracePt t="37007" x="6381750" y="2470150"/>
          <p14:tracePt t="37007" x="6375400" y="2470150"/>
          <p14:tracePt t="37024" x="6369050" y="2476500"/>
          <p14:tracePt t="37024" x="6369050" y="2482850"/>
          <p14:tracePt t="37042" x="6356350" y="2489200"/>
          <p14:tracePt t="37056" x="6350000" y="2489200"/>
          <p14:tracePt t="37056" x="6343650" y="2495550"/>
          <p14:tracePt t="37076" x="6337300" y="2495550"/>
          <p14:tracePt t="37076" x="6330950" y="2495550"/>
          <p14:tracePt t="37091" x="6324600" y="2495550"/>
          <p14:tracePt t="37107" x="6140450" y="2413000"/>
          <p14:tracePt t="37181" x="6121400" y="2400300"/>
          <p14:tracePt t="37187" x="6096000" y="2381250"/>
          <p14:tracePt t="37190" x="6064250" y="2336800"/>
          <p14:tracePt t="37207" x="6045200" y="2279650"/>
          <p14:tracePt t="37224" x="6051550" y="2216150"/>
          <p14:tracePt t="37241" x="6108700" y="2120900"/>
          <p14:tracePt t="37259" x="6172200" y="2063750"/>
          <p14:tracePt t="37275" x="6254750" y="2019300"/>
          <p14:tracePt t="37291" x="6350000" y="1987550"/>
          <p14:tracePt t="37307" x="6451600" y="1974850"/>
          <p14:tracePt t="37324" x="6565900" y="1968500"/>
          <p14:tracePt t="37324" x="6616700" y="1968500"/>
          <p14:tracePt t="37343" x="6731000" y="1981200"/>
          <p14:tracePt t="37359" x="6838950" y="1993900"/>
          <p14:tracePt t="37374" x="6927850" y="2019300"/>
          <p14:tracePt t="37391" x="7010400" y="2044700"/>
          <p14:tracePt t="37408" x="7073900" y="2082800"/>
          <p14:tracePt t="37424" x="7137400" y="2152650"/>
          <p14:tracePt t="37441" x="7156450" y="2203450"/>
          <p14:tracePt t="37458" x="7156450" y="2254250"/>
          <p14:tracePt t="37474" x="7112000" y="2324100"/>
          <p14:tracePt t="37491" x="7061200" y="2374900"/>
          <p14:tracePt t="37508" x="6991350" y="2413000"/>
          <p14:tracePt t="37525" x="6896100" y="2451100"/>
          <p14:tracePt t="37541" x="6724650" y="2501900"/>
          <p14:tracePt t="37559" x="6597650" y="2527300"/>
          <p14:tracePt t="37575" x="6464300" y="2546350"/>
          <p14:tracePt t="37592" x="6330950" y="2565400"/>
          <p14:tracePt t="37608" x="6210300" y="2578100"/>
          <p14:tracePt t="37608" x="6153150" y="2584450"/>
          <p14:tracePt t="37627" x="6051550" y="2597150"/>
          <p14:tracePt t="37643" x="5969000" y="2597150"/>
          <p14:tracePt t="37658" x="5899150" y="2603500"/>
          <p14:tracePt t="37675" x="5848350" y="2603500"/>
          <p14:tracePt t="37692" x="5816600" y="2609850"/>
          <p14:tracePt t="37708" x="5791200" y="2609850"/>
          <p14:tracePt t="37728" x="5772150" y="2616200"/>
          <p14:tracePt t="37728" x="5759450" y="2622550"/>
          <p14:tracePt t="37743" x="5753100" y="2628900"/>
          <p14:tracePt t="37743" x="5740400" y="2628900"/>
          <p14:tracePt t="37760" x="5734050" y="2635250"/>
          <p14:tracePt t="37760" x="5721350" y="2641600"/>
          <p14:tracePt t="37776" x="5715000" y="2647950"/>
          <p14:tracePt t="37776" x="5702300" y="2654300"/>
          <p14:tracePt t="37776" x="5689600" y="2667000"/>
          <p14:tracePt t="37796" x="5683250" y="2673350"/>
          <p14:tracePt t="37796" x="5670550" y="2679700"/>
          <p14:tracePt t="37811" x="5651500" y="2686050"/>
          <p14:tracePt t="37811" x="5638800" y="2692400"/>
          <p14:tracePt t="37827" x="5619750" y="2705100"/>
          <p14:tracePt t="37827" x="5607050" y="2711450"/>
          <p14:tracePt t="37843" x="5588000" y="2717800"/>
          <p14:tracePt t="37843" x="5543550" y="2736850"/>
          <p14:tracePt t="37860" x="5518150" y="2743200"/>
          <p14:tracePt t="37860" x="5499100" y="2755900"/>
          <p14:tracePt t="37877" x="5473700" y="2762250"/>
          <p14:tracePt t="37877" x="5448300" y="2768600"/>
          <p14:tracePt t="37893" x="5416550" y="2781300"/>
          <p14:tracePt t="37893" x="5359400" y="2800350"/>
          <p14:tracePt t="37911" x="5327650" y="2813050"/>
          <p14:tracePt t="37911" x="5289550" y="2819400"/>
          <p14:tracePt t="37927" x="5257800" y="2832100"/>
          <p14:tracePt t="37927" x="5219700" y="2844800"/>
          <p14:tracePt t="37944" x="5175250" y="2857500"/>
          <p14:tracePt t="37944" x="5137150" y="2870200"/>
          <p14:tracePt t="37960" x="5092700" y="2882900"/>
          <p14:tracePt t="37960" x="5048250" y="2895600"/>
          <p14:tracePt t="37960" x="5003800" y="2908300"/>
          <p14:tracePt t="37979" x="4959350" y="2921000"/>
          <p14:tracePt t="37992" x="4914900" y="2933700"/>
          <p14:tracePt t="37992" x="4826000" y="2959100"/>
          <p14:tracePt t="38011" x="4787900" y="2971800"/>
          <p14:tracePt t="38011" x="4743450" y="2984500"/>
          <p14:tracePt t="38027" x="4705350" y="2990850"/>
          <p14:tracePt t="38027" x="4667250" y="3003550"/>
          <p14:tracePt t="38044" x="4635500" y="3009900"/>
          <p14:tracePt t="38044" x="4597400" y="3022600"/>
          <p14:tracePt t="38044" x="4565650" y="3028950"/>
          <p14:tracePt t="38064" x="4533900" y="3035300"/>
          <p14:tracePt t="38076" x="4502150" y="3041650"/>
          <p14:tracePt t="38076" x="4445000" y="3060700"/>
          <p14:tracePt t="38096" x="4419600" y="3067050"/>
          <p14:tracePt t="38096" x="4394200" y="3073400"/>
          <p14:tracePt t="38111" x="4375150" y="3086100"/>
          <p14:tracePt t="38111" x="4349750" y="3092450"/>
          <p14:tracePt t="38127" x="4330700" y="3105150"/>
          <p14:tracePt t="38127" x="4311650" y="3111500"/>
          <p14:tracePt t="38145" x="4298950" y="3124200"/>
          <p14:tracePt t="38145" x="4267200" y="3143250"/>
          <p14:tracePt t="38161" x="4254500" y="3149600"/>
          <p14:tracePt t="38161" x="4241800" y="3162300"/>
          <p14:tracePt t="38178" x="4235450" y="3168650"/>
          <p14:tracePt t="38178" x="4222750" y="3181350"/>
          <p14:tracePt t="38195" x="4210050" y="3194050"/>
          <p14:tracePt t="38195" x="4197350" y="3225800"/>
          <p14:tracePt t="38211" x="4184650" y="3244850"/>
          <p14:tracePt t="38211" x="4178300" y="3270250"/>
          <p14:tracePt t="38228" x="4165600" y="3295650"/>
          <p14:tracePt t="38228" x="4152900" y="3327400"/>
          <p14:tracePt t="38245" x="4146550" y="3359150"/>
          <p14:tracePt t="38245" x="4133850" y="3397250"/>
          <p14:tracePt t="38261" x="4121150" y="3441700"/>
          <p14:tracePt t="38261" x="4095750" y="3549650"/>
          <p14:tracePt t="38279" x="4076700" y="3613150"/>
          <p14:tracePt t="38279" x="4064000" y="3683000"/>
          <p14:tracePt t="38296" x="4044950" y="3752850"/>
          <p14:tracePt t="38296" x="4025900" y="3829050"/>
          <p14:tracePt t="38312" x="4006850" y="3898900"/>
          <p14:tracePt t="38312" x="3994150" y="3975100"/>
          <p14:tracePt t="38328" x="3975100" y="4044950"/>
          <p14:tracePt t="38328" x="3949700" y="4114800"/>
          <p14:tracePt t="38328" x="3930650" y="4178300"/>
          <p14:tracePt t="38348" x="3905250" y="4241800"/>
          <p14:tracePt t="38360" x="3873500" y="4305300"/>
          <p14:tracePt t="38360" x="3822700" y="4425950"/>
          <p14:tracePt t="38379" x="3790950" y="4483100"/>
          <p14:tracePt t="38379" x="3759200" y="4540250"/>
          <p14:tracePt t="38396" x="3727450" y="4597400"/>
          <p14:tracePt t="38396" x="3695700" y="4648200"/>
          <p14:tracePt t="38412" x="3670300" y="4699000"/>
          <p14:tracePt t="38412" x="3638550" y="4743450"/>
          <p14:tracePt t="38429" x="3606800" y="4787900"/>
          <p14:tracePt t="38429" x="3543300" y="4864100"/>
          <p14:tracePt t="38448" x="3511550" y="4902200"/>
          <p14:tracePt t="38448" x="3486150" y="4933950"/>
          <p14:tracePt t="38462" x="3454400" y="4965700"/>
          <p14:tracePt t="38462" x="3422650" y="4997450"/>
          <p14:tracePt t="38479" x="3397250" y="5022850"/>
          <p14:tracePt t="38479" x="3365500" y="5048250"/>
          <p14:tracePt t="38496" x="3340100" y="5073650"/>
          <p14:tracePt t="38496" x="3289300" y="5111750"/>
          <p14:tracePt t="38512" x="3263900" y="5130800"/>
          <p14:tracePt t="38512" x="3238500" y="5143500"/>
          <p14:tracePt t="38529" x="3213100" y="5149850"/>
          <p14:tracePt t="38529" x="3194050" y="5162550"/>
          <p14:tracePt t="38546" x="3168650" y="5168900"/>
          <p14:tracePt t="38546" x="3149600" y="5175250"/>
          <p14:tracePt t="38563" x="3130550" y="5175250"/>
          <p14:tracePt t="38563" x="3098800" y="5181600"/>
          <p14:tracePt t="38579" x="3086100" y="5175250"/>
          <p14:tracePt t="38579" x="3073400" y="5175250"/>
          <p14:tracePt t="38596" x="3060700" y="5168900"/>
          <p14:tracePt t="38596" x="3054350" y="5162550"/>
          <p14:tracePt t="38612" x="3041650" y="5156200"/>
          <p14:tracePt t="38612" x="3035300" y="5149850"/>
          <p14:tracePt t="38612" x="3028950" y="5137150"/>
          <p14:tracePt t="38631" x="3022600" y="5124450"/>
          <p14:tracePt t="38645" x="3016250" y="5111750"/>
          <p14:tracePt t="38645" x="3009900" y="5080000"/>
          <p14:tracePt t="38662" x="3016250" y="5054600"/>
          <p14:tracePt t="38662" x="3016250" y="5029200"/>
          <p14:tracePt t="38679" x="3022600" y="4997450"/>
          <p14:tracePt t="38679" x="3028950" y="4965700"/>
          <p14:tracePt t="38696" x="3041650" y="4927600"/>
          <p14:tracePt t="38696" x="3054350" y="4889500"/>
          <p14:tracePt t="38713" x="3073400" y="4838700"/>
          <p14:tracePt t="38713" x="3092450" y="4787900"/>
          <p14:tracePt t="38713" x="3117850" y="4730750"/>
          <p14:tracePt t="38732" x="3143250" y="4660900"/>
          <p14:tracePt t="38732" x="3175000" y="4591050"/>
          <p14:tracePt t="38747" x="3206750" y="4521200"/>
          <p14:tracePt t="38747" x="3244850" y="4445000"/>
          <p14:tracePt t="38763" x="3282950" y="4368800"/>
          <p14:tracePt t="38763" x="3321050" y="4292600"/>
          <p14:tracePt t="38779" x="3359150" y="4216400"/>
          <p14:tracePt t="38779" x="3403600" y="4140200"/>
          <p14:tracePt t="38779" x="3454400" y="4064000"/>
          <p14:tracePt t="38799" x="3498850" y="3987800"/>
          <p14:tracePt t="38812" x="3549650" y="3911600"/>
          <p14:tracePt t="38812" x="3663950" y="3759200"/>
          <p14:tracePt t="38830" x="3721100" y="3683000"/>
          <p14:tracePt t="38830" x="3778250" y="3613150"/>
          <p14:tracePt t="38847" x="3835400" y="3536950"/>
          <p14:tracePt t="38847" x="3886200" y="3467100"/>
          <p14:tracePt t="38863" x="3943350" y="3397250"/>
          <p14:tracePt t="38863" x="4044950" y="3282950"/>
          <p14:tracePt t="38880" x="4089400" y="3232150"/>
          <p14:tracePt t="38880" x="4127500" y="3187700"/>
          <p14:tracePt t="38897" x="4165600" y="3143250"/>
          <p14:tracePt t="38897" x="4197350" y="3111500"/>
          <p14:tracePt t="38914" x="4222750" y="3086100"/>
          <p14:tracePt t="38914" x="4254500" y="3060700"/>
          <p14:tracePt t="38932" x="4298950" y="3028950"/>
          <p14:tracePt t="38932" x="4318000" y="3009900"/>
          <p14:tracePt t="38948" x="4330700" y="3003550"/>
          <p14:tracePt t="38948" x="4349750" y="2990850"/>
          <p14:tracePt t="38964" x="4362450" y="2984500"/>
          <p14:tracePt t="38964" x="4368800" y="2984500"/>
          <p14:tracePt t="38980" x="4375150" y="2978150"/>
          <p14:tracePt t="38980" x="4387850" y="2978150"/>
          <p14:tracePt t="38998" x="4394200" y="2984500"/>
          <p14:tracePt t="39015" x="4394200" y="2990850"/>
          <p14:tracePt t="39031" x="4394200" y="2997200"/>
          <p14:tracePt t="39031" x="4387850" y="3003550"/>
          <p14:tracePt t="39048" x="4381500" y="3009900"/>
          <p14:tracePt t="39048" x="4375150" y="3016250"/>
          <p14:tracePt t="39067" x="4368800" y="3016250"/>
          <p14:tracePt t="39079" x="4362450" y="3016250"/>
          <p14:tracePt t="39079" x="4349750" y="3009900"/>
          <p14:tracePt t="39100" x="4343400" y="3009900"/>
          <p14:tracePt t="39113" x="4337050" y="3003550"/>
          <p14:tracePt t="39113" x="4330700" y="2997200"/>
          <p14:tracePt t="39131" x="4324350" y="2997200"/>
          <p14:tracePt t="39131" x="4318000" y="2990850"/>
          <p14:tracePt t="39148" x="4311650" y="2990850"/>
          <p14:tracePt t="39148" x="4305300" y="2984500"/>
          <p14:tracePt t="39164" x="4292600" y="2984500"/>
          <p14:tracePt t="39164" x="4273550" y="2978150"/>
          <p14:tracePt t="39181" x="4260850" y="2978150"/>
          <p14:tracePt t="39181" x="4248150" y="2978150"/>
          <p14:tracePt t="39198" x="4235450" y="2978150"/>
          <p14:tracePt t="39198" x="4222750" y="2978150"/>
          <p14:tracePt t="39215" x="4203700" y="2978150"/>
          <p14:tracePt t="39215" x="4171950" y="2978150"/>
          <p14:tracePt t="39231" x="4152900" y="2984500"/>
          <p14:tracePt t="39231" x="4133850" y="2984500"/>
          <p14:tracePt t="39248" x="4114800" y="2990850"/>
          <p14:tracePt t="39248" x="4095750" y="2990850"/>
          <p14:tracePt t="39264" x="4076700" y="2990850"/>
          <p14:tracePt t="39264" x="4051300" y="2997200"/>
          <p14:tracePt t="39282" x="4032250" y="2997200"/>
          <p14:tracePt t="39282" x="4013200" y="3003550"/>
          <p14:tracePt t="39299" x="3975100" y="3003550"/>
          <p14:tracePt t="39299" x="3949700" y="3009900"/>
          <p14:tracePt t="39315" x="3930650" y="3009900"/>
          <p14:tracePt t="39315" x="3911600" y="3009900"/>
          <p14:tracePt t="39332" x="3892550" y="3009900"/>
          <p14:tracePt t="39332" x="3867150" y="3016250"/>
          <p14:tracePt t="39349" x="3848100" y="3009900"/>
          <p14:tracePt t="39349" x="3829050" y="3009900"/>
          <p14:tracePt t="39349" x="3810000" y="3009900"/>
          <p14:tracePt t="39367" x="3797300" y="3009900"/>
          <p14:tracePt t="39380" x="3778250" y="3009900"/>
          <p14:tracePt t="39380" x="3752850" y="3003550"/>
          <p14:tracePt t="39399" x="3740150" y="3003550"/>
          <p14:tracePt t="39399" x="3733800" y="3003550"/>
          <p14:tracePt t="39415" x="3721100" y="3003550"/>
          <p14:tracePt t="39415" x="3721100" y="2997200"/>
          <p14:tracePt t="39432" x="3714750" y="2997200"/>
          <p14:tracePt t="39447" x="3714750" y="2990850"/>
          <p14:tracePt t="39464" x="3721100" y="2984500"/>
          <p14:tracePt t="39464" x="3727450" y="2984500"/>
          <p14:tracePt t="39482" x="3733800" y="2978150"/>
          <p14:tracePt t="39482" x="3746500" y="2978150"/>
          <p14:tracePt t="39499" x="3752850" y="2978150"/>
          <p14:tracePt t="39499" x="3765550" y="2971800"/>
          <p14:tracePt t="39515" x="3778250" y="2971800"/>
          <p14:tracePt t="39515" x="3790950" y="2971800"/>
          <p14:tracePt t="39532" x="3803650" y="2971800"/>
          <p14:tracePt t="39532" x="3829050" y="2971800"/>
          <p14:tracePt t="39549" x="3841750" y="2971800"/>
          <p14:tracePt t="39549" x="3854450" y="2965450"/>
          <p14:tracePt t="39566" x="3867150" y="2965450"/>
          <p14:tracePt t="39566" x="3879850" y="2965450"/>
          <p14:tracePt t="39582" x="3886200" y="2965450"/>
          <p14:tracePt t="39582" x="3905250" y="2965450"/>
          <p14:tracePt t="39599" x="3911600" y="2971800"/>
          <p14:tracePt t="39599" x="3917950" y="2971800"/>
          <p14:tracePt t="39616" x="3924300" y="2971800"/>
          <p14:tracePt t="39639" x="3930650" y="2978150"/>
          <p14:tracePt t="39651" x="3937000" y="2984500"/>
          <p14:tracePt t="39674" x="3930650" y="2990850"/>
          <p14:tracePt t="39706" x="3924300" y="2990850"/>
          <p14:tracePt t="39718" x="3917950" y="2997200"/>
          <p14:tracePt t="39734" x="3911600" y="2997200"/>
          <p14:tracePt t="39750" x="3911600" y="3003550"/>
          <p14:tracePt t="39766" x="3905250" y="3009900"/>
          <p14:tracePt t="39786" x="3911600" y="3016250"/>
          <p14:tracePt t="39826" x="3917950" y="3022600"/>
          <p14:tracePt t="39838" x="3924300" y="3022600"/>
          <p14:tracePt t="39848" x="3930650" y="3022600"/>
          <p14:tracePt t="39848" x="3937000" y="3022600"/>
          <p14:tracePt t="39867" x="3943350" y="3022600"/>
          <p14:tracePt t="39867" x="3956050" y="3028950"/>
          <p14:tracePt t="39883" x="3962400" y="3028950"/>
          <p14:tracePt t="39883" x="3981450" y="3028950"/>
          <p14:tracePt t="39900" x="3994150" y="3035300"/>
          <p14:tracePt t="39900" x="4006850" y="3035300"/>
          <p14:tracePt t="39916" x="4019550" y="3035300"/>
          <p14:tracePt t="39916" x="4032250" y="3041650"/>
          <p14:tracePt t="39933" x="4044950" y="3041650"/>
          <p14:tracePt t="39933" x="4057650" y="3041650"/>
          <p14:tracePt t="39951" x="4083050" y="3041650"/>
          <p14:tracePt t="39951" x="4089400" y="3048000"/>
          <p14:tracePt t="39968" x="4102100" y="3048000"/>
          <p14:tracePt t="39968" x="4114800" y="3048000"/>
          <p14:tracePt t="39983" x="4121150" y="3048000"/>
          <p14:tracePt t="39983" x="4127500" y="3048000"/>
          <p14:tracePt t="40000" x="4133850" y="3048000"/>
          <p14:tracePt t="40000" x="4140200" y="3048000"/>
          <p14:tracePt t="40000" x="4146550" y="3054350"/>
          <p14:tracePt t="40019" x="4152900" y="3054350"/>
          <p14:tracePt t="40035" x="4152900" y="3060700"/>
          <p14:tracePt t="40051" x="4152900" y="3067050"/>
          <p14:tracePt t="40067" x="4146550" y="3073400"/>
          <p14:tracePt t="40082" x="4140200" y="3079750"/>
          <p14:tracePt t="40099" x="4127500" y="3086100"/>
          <p14:tracePt t="40116" x="4121150" y="3086100"/>
          <p14:tracePt t="40116" x="4114800" y="3092450"/>
          <p14:tracePt t="40134" x="4102100" y="3098800"/>
          <p14:tracePt t="40134" x="4095750" y="3105150"/>
          <p14:tracePt t="40151" x="4089400" y="3105150"/>
          <p14:tracePt t="40151" x="4083050" y="3111500"/>
          <p14:tracePt t="40167" x="4076700" y="3111500"/>
          <p14:tracePt t="40167" x="4070350" y="3117850"/>
          <p14:tracePt t="40184" x="4057650" y="3117850"/>
          <p14:tracePt t="40184" x="4044950" y="3124200"/>
          <p14:tracePt t="40201" x="4038600" y="3124200"/>
          <p14:tracePt t="40201" x="4032250" y="3130550"/>
          <p14:tracePt t="40218" x="4019550" y="3130550"/>
          <p14:tracePt t="40218" x="4013200" y="3136900"/>
          <p14:tracePt t="40234" x="4006850" y="3136900"/>
          <p14:tracePt t="40234" x="3987800" y="3136900"/>
          <p14:tracePt t="40251" x="3975100" y="3130550"/>
          <p14:tracePt t="40251" x="3962400" y="3124200"/>
          <p14:tracePt t="40268" x="3949700" y="3117850"/>
          <p14:tracePt t="40268" x="3930650" y="3111500"/>
          <p14:tracePt t="40288" x="3721100" y="3003550"/>
          <p14:tracePt t="40373" x="3702050" y="2990850"/>
          <p14:tracePt t="40379" x="3689350" y="2971800"/>
          <p14:tracePt t="40388" x="3676650" y="2952750"/>
          <p14:tracePt t="40400" x="3638550" y="2876550"/>
          <p14:tracePt t="40419" x="3625850" y="2825750"/>
          <p14:tracePt t="40434" x="3619500" y="2768600"/>
          <p14:tracePt t="40451" x="3625850" y="2705100"/>
          <p14:tracePt t="40467" x="3632200" y="2641600"/>
          <p14:tracePt t="40484" x="3670300" y="2540000"/>
          <p14:tracePt t="40501" x="3708400" y="2476500"/>
          <p14:tracePt t="40518" x="3765550" y="2413000"/>
          <p14:tracePt t="40536" x="3867150" y="2336800"/>
          <p14:tracePt t="40551" x="3943350" y="2292350"/>
          <p14:tracePt t="40568" x="4032250" y="2266950"/>
          <p14:tracePt t="40585" x="4114800" y="2241550"/>
          <p14:tracePt t="40601" x="4241800" y="2228850"/>
          <p14:tracePt t="40619" x="4324350" y="2228850"/>
          <p14:tracePt t="40635" x="4406900" y="2241550"/>
          <p14:tracePt t="40652" x="4483100" y="2260600"/>
          <p14:tracePt t="40652" x="4514850" y="2273300"/>
          <p14:tracePt t="40673" x="4552950" y="2286000"/>
          <p14:tracePt t="40684" x="4641850" y="2336800"/>
          <p14:tracePt t="40703" x="4699000" y="2381250"/>
          <p14:tracePt t="40719" x="4743450" y="2425700"/>
          <p14:tracePt t="40735" x="4787900" y="2476500"/>
          <p14:tracePt t="40752" x="4819650" y="2527300"/>
          <p14:tracePt t="40769" x="4838700" y="2578100"/>
          <p14:tracePt t="40769" x="4845050" y="2603500"/>
          <p14:tracePt t="40787" x="4857750" y="2660650"/>
          <p14:tracePt t="40802" x="4857750" y="2717800"/>
          <p14:tracePt t="40820" x="4845050" y="2768600"/>
          <p14:tracePt t="40836" x="4819650" y="2832100"/>
          <p14:tracePt t="40854" x="4787900" y="2876550"/>
          <p14:tracePt t="40870" x="4749800" y="2914650"/>
          <p14:tracePt t="40887" x="4705350" y="2952750"/>
          <p14:tracePt t="40903" x="4629150" y="2997200"/>
          <p14:tracePt t="40921" x="4572000" y="3028950"/>
          <p14:tracePt t="40937" x="4508500" y="3048000"/>
          <p14:tracePt t="40954" x="4400550" y="3079750"/>
          <p14:tracePt t="40971" x="4330700" y="3092450"/>
          <p14:tracePt t="40987" x="4260850" y="3105150"/>
          <p14:tracePt t="41004" x="4191000" y="3105150"/>
          <p14:tracePt t="41021" x="4127500" y="3111500"/>
          <p14:tracePt t="41037" x="4038600" y="3111500"/>
          <p14:tracePt t="41056" x="3994150" y="3111500"/>
          <p14:tracePt t="41073" x="3949700" y="3117850"/>
          <p14:tracePt t="41087" x="3924300" y="3117850"/>
          <p14:tracePt t="41104" x="3905250" y="3124200"/>
          <p14:tracePt t="41120" x="3898900" y="3124200"/>
          <p14:tracePt t="41136" x="3898900" y="3130550"/>
          <p14:tracePt t="41154" x="3905250" y="3136900"/>
          <p14:tracePt t="41154" x="3911600" y="3136900"/>
          <p14:tracePt t="41173" x="3917950" y="3143250"/>
          <p14:tracePt t="41186" x="3924300" y="3143250"/>
          <p14:tracePt t="41203" x="3930650" y="3143250"/>
          <p14:tracePt t="41203" x="3949700" y="3136900"/>
          <p14:tracePt t="41221" x="3956050" y="3136900"/>
          <p14:tracePt t="41221" x="3962400" y="3130550"/>
          <p14:tracePt t="41238" x="3968750" y="3130550"/>
          <p14:tracePt t="41238" x="3981450" y="3124200"/>
          <p14:tracePt t="41254" x="3987800" y="3124200"/>
          <p14:tracePt t="41254" x="4000500" y="3117850"/>
          <p14:tracePt t="41271" x="4006850" y="3117850"/>
          <p14:tracePt t="41287" x="4019550" y="3117850"/>
          <p14:tracePt t="41303" x="4025900" y="3117850"/>
          <p14:tracePt t="41320" x="4032250" y="3124200"/>
          <p14:tracePt t="41338" x="4032250" y="3130550"/>
          <p14:tracePt t="41354" x="4038600" y="3130550"/>
          <p14:tracePt t="41378" x="4044950" y="3130550"/>
          <p14:tracePt t="41390" x="4051300" y="3130550"/>
          <p14:tracePt t="41406" x="4057650" y="3124200"/>
          <p14:tracePt t="41422" x="4064000" y="3117850"/>
          <p14:tracePt t="41446" x="4070350" y="3111500"/>
          <p14:tracePt t="41474" x="4076700" y="3098800"/>
          <p14:tracePt t="41490" x="4083050" y="3092450"/>
          <p14:tracePt t="41506" x="4083050" y="3086100"/>
          <p14:tracePt t="41510" x="4089400" y="3086100"/>
          <p14:tracePt t="41520" x="4089400" y="3079750"/>
          <p14:tracePt t="41520" x="4089400" y="3073400"/>
          <p14:tracePt t="41538" x="4089400" y="3067050"/>
          <p14:tracePt t="41538" x="4089400" y="3060700"/>
          <p14:tracePt t="41555" x="4089400" y="3054350"/>
          <p14:tracePt t="41555" x="4089400" y="3048000"/>
          <p14:tracePt t="41572" x="4089400" y="3041650"/>
          <p14:tracePt t="41572" x="4089400" y="3035300"/>
          <p14:tracePt t="41588" x="4083050" y="3028950"/>
          <p14:tracePt t="41604" x="4083050" y="3022600"/>
          <p14:tracePt t="41620" x="4076700" y="3009900"/>
          <p14:tracePt t="41620" x="4070350" y="3003550"/>
          <p14:tracePt t="41638" x="4070350" y="2997200"/>
          <p14:tracePt t="41654" x="4070350" y="2990850"/>
          <p14:tracePt t="41654" x="4070350" y="2984500"/>
          <p14:tracePt t="41674" x="4070350" y="2978150"/>
          <p14:tracePt t="41674" x="4070350" y="2965450"/>
          <p14:tracePt t="41688" x="4070350" y="2959100"/>
          <p14:tracePt t="41688" x="4070350" y="2940050"/>
          <p14:tracePt t="41707" x="4070350" y="2933700"/>
          <p14:tracePt t="41707" x="4070350" y="2927350"/>
          <p14:tracePt t="41723" x="4070350" y="2921000"/>
          <p14:tracePt t="41723" x="4070350" y="2908300"/>
          <p14:tracePt t="41740" x="4070350" y="2901950"/>
          <p14:tracePt t="41740" x="4070350" y="2895600"/>
          <p14:tracePt t="41756" x="4064000" y="2889250"/>
          <p14:tracePt t="41775" x="4057650" y="2882900"/>
          <p14:tracePt t="41791" x="4051300" y="2882900"/>
          <p14:tracePt t="41807" x="4044950" y="2882900"/>
          <p14:tracePt t="41822" x="4038600" y="2882900"/>
          <p14:tracePt t="41839" x="4032250" y="2889250"/>
          <p14:tracePt t="41856" x="4025900" y="2889250"/>
          <p14:tracePt t="41873" x="4019550" y="2895600"/>
          <p14:tracePt t="41890" x="4013200" y="2901950"/>
          <p14:tracePt t="41906" x="4013200" y="2908300"/>
          <p14:tracePt t="41923" x="4006850" y="2914650"/>
          <p14:tracePt t="41923" x="4006850" y="2927350"/>
          <p14:tracePt t="41940" x="4006850" y="2933700"/>
          <p14:tracePt t="41940" x="4006850" y="2940050"/>
          <p14:tracePt t="41957" x="4006850" y="2946400"/>
          <p14:tracePt t="41957" x="4013200" y="2952750"/>
          <p14:tracePt t="41973" x="4013200" y="2965450"/>
          <p14:tracePt t="41973" x="4013200" y="2971800"/>
          <p14:tracePt t="41991" x="4013200" y="2984500"/>
          <p14:tracePt t="42006" x="4216400" y="3009900"/>
          <p14:tracePt t="42113" x="4248150" y="3009900"/>
          <p14:tracePt t="42118" x="4273550" y="3003550"/>
          <p14:tracePt t="42126" x="4305300" y="2997200"/>
          <p14:tracePt t="42139" x="4362450" y="2984500"/>
          <p14:tracePt t="42156" x="4438650" y="2965450"/>
          <p14:tracePt t="42173" x="4483100" y="2952750"/>
          <p14:tracePt t="42190" x="4514850" y="2946400"/>
          <p14:tracePt t="42207" x="4533900" y="2940050"/>
          <p14:tracePt t="42223" x="4540250" y="2933700"/>
          <p14:tracePt t="42240" x="4540250" y="2927350"/>
          <p14:tracePt t="42262" x="4533900" y="2921000"/>
          <p14:tracePt t="42278" x="4521200" y="2921000"/>
          <p14:tracePt t="42291" x="4514850" y="2921000"/>
          <p14:tracePt t="42307" x="4508500" y="2914650"/>
          <p14:tracePt t="42324" x="4502150" y="2914650"/>
          <p14:tracePt t="42340" x="4495800" y="2914650"/>
          <p14:tracePt t="42358" x="4502150" y="2908300"/>
          <p14:tracePt t="42459" x="4508500" y="2914650"/>
          <p14:tracePt t="42526" x="4508500" y="2921000"/>
          <p14:tracePt t="42546" x="4514850" y="2921000"/>
          <p14:tracePt t="42562" x="4521200" y="2927350"/>
          <p14:tracePt t="42579" x="4527550" y="2933700"/>
          <p14:tracePt t="42590" x="4533900" y="2940050"/>
          <p14:tracePt t="42606" x="4533900" y="2946400"/>
          <p14:tracePt t="42622" x="4533900" y="2952750"/>
          <p14:tracePt t="42651" x="4533900" y="2959100"/>
          <p14:tracePt t="42666" x="4533900" y="2965450"/>
          <p14:tracePt t="42682" x="4533900" y="2971800"/>
          <p14:tracePt t="42690" x="4533900" y="2978150"/>
          <p14:tracePt t="42698" x="4533900" y="2984500"/>
          <p14:tracePt t="42707" x="4533900" y="2990850"/>
          <p14:tracePt t="42707" x="4540250" y="3003550"/>
          <p14:tracePt t="42728" x="4540250" y="3009900"/>
          <p14:tracePt t="42728" x="4540250" y="3016250"/>
          <p14:tracePt t="42743" x="4546600" y="3028950"/>
          <p14:tracePt t="42743" x="4546600" y="3035300"/>
          <p14:tracePt t="42759" x="4546600" y="3048000"/>
          <p14:tracePt t="42759" x="4552950" y="3054350"/>
          <p14:tracePt t="42776" x="4559300" y="3067050"/>
          <p14:tracePt t="42776" x="4565650" y="3079750"/>
          <p14:tracePt t="42776" x="4565650" y="3086100"/>
          <p14:tracePt t="42795" x="4572000" y="3098800"/>
          <p14:tracePt t="42808" x="4578350" y="3111500"/>
          <p14:tracePt t="42808" x="4591050" y="3130550"/>
          <p14:tracePt t="42827" x="4597400" y="3136900"/>
          <p14:tracePt t="42827" x="4603750" y="3149600"/>
          <p14:tracePt t="42843" x="4610100" y="3155950"/>
          <p14:tracePt t="42843" x="4616450" y="3162300"/>
          <p14:tracePt t="42861" x="4622800" y="3168650"/>
          <p14:tracePt t="42875" x="4629150" y="3175000"/>
          <p14:tracePt t="42892" x="4635500" y="3175000"/>
          <p14:tracePt t="42909" x="4641850" y="3168650"/>
          <p14:tracePt t="42930" x="4641850" y="3162300"/>
          <p14:tracePt t="42946" x="4641850" y="3155950"/>
          <p14:tracePt t="42959" x="4641850" y="3143250"/>
          <p14:tracePt t="42975" x="4641850" y="3136900"/>
          <p14:tracePt t="42975" x="4648200" y="3136900"/>
          <p14:tracePt t="42993" x="4654550" y="3130550"/>
          <p14:tracePt t="42993" x="4667250" y="3117850"/>
          <p14:tracePt t="43010" x="4679950" y="3117850"/>
          <p14:tracePt t="43010" x="4692650" y="3111500"/>
          <p14:tracePt t="43028" x="4711700" y="3111500"/>
          <p14:tracePt t="43028" x="4730750" y="3105150"/>
          <p14:tracePt t="43044" x="4756150" y="3105150"/>
          <p14:tracePt t="43044" x="4781550" y="3098800"/>
          <p14:tracePt t="43062" x="4813300" y="3098800"/>
          <p14:tracePt t="43062" x="4851400" y="3092450"/>
          <p14:tracePt t="43062" x="4889500" y="3086100"/>
          <p14:tracePt t="43079" x="4933950" y="3086100"/>
          <p14:tracePt t="43092" x="4984750" y="3079750"/>
          <p14:tracePt t="43092" x="5086350" y="3073400"/>
          <p14:tracePt t="43111" x="5143500" y="3067050"/>
          <p14:tracePt t="43111" x="5207000" y="3060700"/>
          <p14:tracePt t="43127" x="5264150" y="3054350"/>
          <p14:tracePt t="43127" x="5321300" y="3048000"/>
          <p14:tracePt t="43144" x="5384800" y="3048000"/>
          <p14:tracePt t="43144" x="5448300" y="3041650"/>
          <p14:tracePt t="43161" x="5505450" y="3035300"/>
          <p14:tracePt t="43161" x="5562600" y="3028950"/>
          <p14:tracePt t="43161" x="5619750" y="3028950"/>
          <p14:tracePt t="43180" x="5670550" y="3022600"/>
          <p14:tracePt t="43180" x="5721350" y="3022600"/>
          <p14:tracePt t="43195" x="5772150" y="3022600"/>
          <p14:tracePt t="43195" x="5816600" y="3016250"/>
          <p14:tracePt t="43211" x="5854700" y="3016250"/>
          <p14:tracePt t="43211" x="5892800" y="3022600"/>
          <p14:tracePt t="43228" x="5924550" y="3022600"/>
          <p14:tracePt t="43228" x="5949950" y="3022600"/>
          <p14:tracePt t="43228" x="5975350" y="3022600"/>
          <p14:tracePt t="43247" x="5994400" y="3028950"/>
          <p14:tracePt t="43247" x="6013450" y="3028950"/>
          <p14:tracePt t="43261" x="6026150" y="3035300"/>
          <p14:tracePt t="43261" x="6032500" y="3035300"/>
          <p14:tracePt t="43278" x="6038850" y="3041650"/>
          <p14:tracePt t="43294" x="6026150" y="3041650"/>
          <p14:tracePt t="43311" x="6019800" y="3041650"/>
          <p14:tracePt t="43311" x="6007100" y="3035300"/>
          <p14:tracePt t="43328" x="5994400" y="3035300"/>
          <p14:tracePt t="43328" x="5975350" y="3028950"/>
          <p14:tracePt t="43345" x="5956300" y="3022600"/>
          <p14:tracePt t="43361" x="5740400" y="2933700"/>
          <p14:tracePt t="43441" x="5734050" y="2921000"/>
          <p14:tracePt t="43446" x="5734050" y="2908300"/>
          <p14:tracePt t="43460" x="5740400" y="2882900"/>
          <p14:tracePt t="43479" x="5765800" y="2870200"/>
          <p14:tracePt t="43494" x="5803900" y="2857500"/>
          <p14:tracePt t="43511" x="5854700" y="2851150"/>
          <p14:tracePt t="43527" x="5911850" y="2851150"/>
          <p14:tracePt t="43527" x="5949950" y="2844800"/>
          <p14:tracePt t="43547" x="6032500" y="2838450"/>
          <p14:tracePt t="43561" x="6115050" y="2838450"/>
          <p14:tracePt t="43578" x="6210300" y="2832100"/>
          <p14:tracePt t="43594" x="6362700" y="2832100"/>
          <p14:tracePt t="43611" x="6477000" y="2832100"/>
          <p14:tracePt t="43628" x="6591300" y="2825750"/>
          <p14:tracePt t="43645" x="6711950" y="2819400"/>
          <p14:tracePt t="43661" x="6902450" y="2813050"/>
          <p14:tracePt t="43679" x="7029450" y="2813050"/>
          <p14:tracePt t="43695" x="7150100" y="2813050"/>
          <p14:tracePt t="43711" x="7277100" y="2819400"/>
          <p14:tracePt t="43728" x="7397750" y="2825750"/>
          <p14:tracePt t="43728" x="7454900" y="2825750"/>
          <p14:tracePt t="43747" x="7575550" y="2832100"/>
          <p14:tracePt t="43763" x="7689850" y="2832100"/>
          <p14:tracePt t="43779" x="7797800" y="2832100"/>
          <p14:tracePt t="43795" x="7899400" y="2832100"/>
          <p14:tracePt t="43812" x="7994650" y="2832100"/>
          <p14:tracePt t="43829" x="8121650" y="2832100"/>
          <p14:tracePt t="43847" x="8191500" y="2832100"/>
          <p14:tracePt t="43862" x="8261350" y="2832100"/>
          <p14:tracePt t="43879" x="8324850" y="2832100"/>
          <p14:tracePt t="43895" x="8401050" y="2832100"/>
          <p14:tracePt t="43912" x="8445500" y="2838450"/>
          <p14:tracePt t="43929" x="8483600" y="2838450"/>
          <p14:tracePt t="43946" x="8515350" y="2838450"/>
          <p14:tracePt t="43962" x="8547100" y="2844800"/>
          <p14:tracePt t="43980" x="8559800" y="2857500"/>
          <p14:tracePt t="43996" x="8566150" y="2863850"/>
          <p14:tracePt t="44013" x="8559800" y="2870200"/>
          <p14:tracePt t="44013" x="8547100" y="2876550"/>
          <p14:tracePt t="44031" x="8528050" y="2876550"/>
          <p14:tracePt t="44031" x="8515350" y="2876550"/>
          <p14:tracePt t="44048" x="8496300" y="2876550"/>
          <p14:tracePt t="44048" x="8483600" y="2882900"/>
          <p14:tracePt t="44066" x="8458200" y="2889250"/>
          <p14:tracePt t="44066" x="8439150" y="2889250"/>
          <p14:tracePt t="44080" x="8420100" y="2895600"/>
          <p14:tracePt t="44080" x="8394700" y="2901950"/>
          <p14:tracePt t="44097" x="8375650" y="2914650"/>
          <p14:tracePt t="44097" x="8350250" y="2921000"/>
          <p14:tracePt t="44115" x="8305800" y="2940050"/>
          <p14:tracePt t="44115" x="8280400" y="2952750"/>
          <p14:tracePt t="44131" x="8255000" y="2965450"/>
          <p14:tracePt t="44131" x="8229600" y="2971800"/>
          <p14:tracePt t="44147" x="8210550" y="2984500"/>
          <p14:tracePt t="44147" x="8185150" y="2997200"/>
          <p14:tracePt t="44164" x="8159750" y="3003550"/>
          <p14:tracePt t="44164" x="8134350" y="3016250"/>
          <p14:tracePt t="44181" x="8108950" y="3028950"/>
          <p14:tracePt t="44181" x="8089900" y="3041650"/>
          <p14:tracePt t="44181" x="8064500" y="3054350"/>
          <p14:tracePt t="44199" x="8039100" y="3073400"/>
          <p14:tracePt t="44199" x="8020050" y="3086100"/>
          <p14:tracePt t="44214" x="7994650" y="3105150"/>
          <p14:tracePt t="44214" x="7969250" y="3117850"/>
          <p14:tracePt t="44231" x="7950200" y="3136900"/>
          <p14:tracePt t="44231" x="7924800" y="3149600"/>
          <p14:tracePt t="44248" x="7905750" y="3168650"/>
          <p14:tracePt t="44248" x="7886700" y="3181350"/>
          <p14:tracePt t="44264" x="7867650" y="3194050"/>
          <p14:tracePt t="44264" x="7835900" y="3219450"/>
          <p14:tracePt t="44281" x="7816850" y="3232150"/>
          <p14:tracePt t="44281" x="7810500" y="3244850"/>
          <p14:tracePt t="44298" x="7797800" y="3251200"/>
          <p14:tracePt t="44298" x="7791450" y="3257550"/>
          <p14:tracePt t="44315" x="7778750" y="3263900"/>
          <p14:tracePt t="44315" x="7766050" y="3276600"/>
          <p14:tracePt t="44331" x="7759700" y="3276600"/>
          <p14:tracePt t="44331" x="7753350" y="3282950"/>
          <p14:tracePt t="44348" x="7747000" y="3282950"/>
          <p14:tracePt t="44363" x="7740650" y="3282950"/>
          <p14:tracePt t="44363" x="7734300" y="3289300"/>
          <p14:tracePt t="44381" x="7727950" y="3282950"/>
          <p14:tracePt t="44396" x="7721600" y="3282950"/>
          <p14:tracePt t="44396" x="7715250" y="3282950"/>
          <p14:tracePt t="44415" x="7708900" y="3276600"/>
          <p14:tracePt t="44415" x="7702550" y="3276600"/>
          <p14:tracePt t="44432" x="7696200" y="3276600"/>
          <p14:tracePt t="44432" x="7683500" y="3270250"/>
          <p14:tracePt t="44448" x="7677150" y="3270250"/>
          <p14:tracePt t="44448" x="7664450" y="3270250"/>
          <p14:tracePt t="44464" x="7658100" y="3263900"/>
          <p14:tracePt t="44464" x="7645400" y="3263900"/>
          <p14:tracePt t="44464" x="7632700" y="3257550"/>
          <p14:tracePt t="44483" x="7620000" y="3257550"/>
          <p14:tracePt t="44483" x="7607300" y="3251200"/>
          <p14:tracePt t="44499" x="7588250" y="3251200"/>
          <p14:tracePt t="44499" x="7575550" y="3244850"/>
          <p14:tracePt t="44515" x="7562850" y="3244850"/>
          <p14:tracePt t="44515" x="7543800" y="3238500"/>
          <p14:tracePt t="44532" x="7531100" y="3238500"/>
          <p14:tracePt t="44532" x="7512050" y="3232150"/>
          <p14:tracePt t="44549" x="7499350" y="3232150"/>
          <p14:tracePt t="44549" x="7486650" y="3232150"/>
          <p14:tracePt t="44549" x="7480300" y="3232150"/>
          <p14:tracePt t="44567" x="7467600" y="3232150"/>
          <p14:tracePt t="44567" x="7461250" y="3225800"/>
          <p14:tracePt t="44582" x="7454900" y="3225800"/>
          <p14:tracePt t="44582" x="7448550" y="3225800"/>
          <p14:tracePt t="44598" x="7442200" y="3225800"/>
          <p14:tracePt t="44614" x="7448550" y="3219450"/>
          <p14:tracePt t="44631" x="7454900" y="3213100"/>
          <p14:tracePt t="44631" x="7461250" y="3206750"/>
          <p14:tracePt t="44649" x="7467600" y="3200400"/>
          <p14:tracePt t="44649" x="7473950" y="3200400"/>
          <p14:tracePt t="44666" x="7480300" y="3194050"/>
          <p14:tracePt t="44666" x="7493000" y="3187700"/>
          <p14:tracePt t="44682" x="7499350" y="3181350"/>
          <p14:tracePt t="44682" x="7512050" y="3162300"/>
          <p14:tracePt t="44699" x="7524750" y="3155950"/>
          <p14:tracePt t="44699" x="7531100" y="3143250"/>
          <p14:tracePt t="44716" x="7537450" y="3136900"/>
          <p14:tracePt t="44716" x="7537450" y="3124200"/>
          <p14:tracePt t="44734" x="7543800" y="3111500"/>
          <p14:tracePt t="44734" x="7543800" y="3092450"/>
          <p14:tracePt t="44751" x="7543800" y="3086100"/>
          <p14:tracePt t="44751" x="7543800" y="3079750"/>
          <p14:tracePt t="44767" x="7537450" y="3073400"/>
          <p14:tracePt t="44767" x="7531100" y="3067050"/>
          <p14:tracePt t="44783" x="7524750" y="3060700"/>
          <p14:tracePt t="44783" x="7524750" y="3054350"/>
          <p14:tracePt t="44799" x="7518400" y="3054350"/>
          <p14:tracePt t="44799" x="7505700" y="3048000"/>
          <p14:tracePt t="44816" x="7499350" y="3048000"/>
          <p14:tracePt t="44816" x="7493000" y="3041650"/>
          <p14:tracePt t="44816" x="7486650" y="3041650"/>
          <p14:tracePt t="44834" x="7473950" y="3041650"/>
          <p14:tracePt t="44848" x="7467600" y="3035300"/>
          <p14:tracePt t="44848" x="7454900" y="3035300"/>
          <p14:tracePt t="44867" x="7448550" y="3035300"/>
          <p14:tracePt t="44867" x="7442200" y="3028950"/>
          <p14:tracePt t="44884" x="7435850" y="3022600"/>
          <p14:tracePt t="44884" x="7429500" y="3022600"/>
          <p14:tracePt t="44899" x="7429500" y="3016250"/>
          <p14:tracePt t="44899" x="7423150" y="3009900"/>
          <p14:tracePt t="44916" x="7423150" y="3003550"/>
          <p14:tracePt t="44916" x="7416800" y="2984500"/>
          <p14:tracePt t="44933" x="7416800" y="2978150"/>
          <p14:tracePt t="44933" x="7416800" y="2971800"/>
          <p14:tracePt t="44950" x="7416800" y="2965450"/>
          <p14:tracePt t="44950" x="7416800" y="2959100"/>
          <p14:tracePt t="44966" x="7416800" y="2952750"/>
          <p14:tracePt t="44966" x="7423150" y="2946400"/>
          <p14:tracePt t="44984" x="7423150" y="2940050"/>
          <p14:tracePt t="44984" x="7435850" y="2933700"/>
          <p14:tracePt t="45000" x="7442200" y="2927350"/>
          <p14:tracePt t="45000" x="7448550" y="2927350"/>
          <p14:tracePt t="45017" x="7461250" y="2921000"/>
          <p14:tracePt t="45017" x="7473950" y="2921000"/>
          <p14:tracePt t="45033" x="7486650" y="2914650"/>
          <p14:tracePt t="45033" x="7524750" y="2908300"/>
          <p14:tracePt t="45050" x="7543800" y="2908300"/>
          <p14:tracePt t="45050" x="7569200" y="2908300"/>
          <p14:tracePt t="45069" x="7594600" y="2901950"/>
          <p14:tracePt t="45069" x="7626350" y="2901950"/>
          <p14:tracePt t="45083" x="7658100" y="2901950"/>
          <p14:tracePt t="45083" x="7696200" y="2901950"/>
          <p14:tracePt t="45101" x="7740650" y="2908300"/>
          <p14:tracePt t="45101" x="7785100" y="2908300"/>
          <p14:tracePt t="45101" x="7829550" y="2914650"/>
          <p14:tracePt t="45119" x="7880350" y="2914650"/>
          <p14:tracePt t="45132" x="7937500" y="2914650"/>
          <p14:tracePt t="45132" x="8045450" y="2914650"/>
          <p14:tracePt t="45151" x="8102600" y="2914650"/>
          <p14:tracePt t="45151" x="8153400" y="2914650"/>
          <p14:tracePt t="45167" x="8210550" y="2908300"/>
          <p14:tracePt t="45167" x="8261350" y="2908300"/>
          <p14:tracePt t="45184" x="8312150" y="2908300"/>
          <p14:tracePt t="45184" x="8362950" y="2908300"/>
          <p14:tracePt t="45200" x="8407400" y="2908300"/>
          <p14:tracePt t="45219" x="8451850" y="2908300"/>
          <p14:tracePt t="45325" x="8661400" y="2895600"/>
          <p14:tracePt t="45331" x="8648700" y="2901950"/>
          <p14:tracePt t="45338" x="8629650" y="2901950"/>
          <p14:tracePt t="45338" x="8610600" y="2908300"/>
          <p14:tracePt t="45351" x="8585200" y="2908300"/>
          <p14:tracePt t="45351" x="8559800" y="2908300"/>
          <p14:tracePt t="45368" x="8534400" y="2908300"/>
          <p14:tracePt t="45368" x="8502650" y="2914650"/>
          <p14:tracePt t="45384" x="8464550" y="2914650"/>
          <p14:tracePt t="45384" x="8420100" y="2921000"/>
          <p14:tracePt t="45401" x="8375650" y="2921000"/>
          <p14:tracePt t="45401" x="8261350" y="2933700"/>
          <p14:tracePt t="45420" x="8197850" y="2940050"/>
          <p14:tracePt t="45420" x="8128000" y="2946400"/>
          <p14:tracePt t="45435" x="8045450" y="2952750"/>
          <p14:tracePt t="45435" x="7962900" y="2959100"/>
          <p14:tracePt t="45452" x="7867650" y="2965450"/>
          <p14:tracePt t="45452" x="7772400" y="2965450"/>
          <p14:tracePt t="45468" x="7664450" y="2971800"/>
          <p14:tracePt t="45468" x="7556500" y="2978150"/>
          <p14:tracePt t="45468" x="7435850" y="2990850"/>
          <p14:tracePt t="45487" x="7315200" y="2997200"/>
          <p14:tracePt t="45500" x="7188200" y="3003550"/>
          <p14:tracePt t="45500" x="6921500" y="3022600"/>
          <p14:tracePt t="45519" x="6781800" y="3035300"/>
          <p14:tracePt t="45519" x="6635750" y="3048000"/>
          <p14:tracePt t="45535" x="6483350" y="3060700"/>
          <p14:tracePt t="45535" x="6330950" y="3079750"/>
          <p14:tracePt t="45551" x="6172200" y="3092450"/>
          <p14:tracePt t="45551" x="6013450" y="3111500"/>
          <p14:tracePt t="45568" x="5848350" y="3124200"/>
          <p14:tracePt t="45568" x="5683250" y="3143250"/>
          <p14:tracePt t="45568" x="5518150" y="3168650"/>
          <p14:tracePt t="45587" x="5353050" y="3187700"/>
          <p14:tracePt t="45587" x="5187950" y="3206750"/>
          <p14:tracePt t="45602" x="5022850" y="3225800"/>
          <p14:tracePt t="45602" x="4864100" y="3244850"/>
          <p14:tracePt t="45619" x="4705350" y="3263900"/>
          <p14:tracePt t="45619" x="4546600" y="3276600"/>
          <p14:tracePt t="45635" x="4394200" y="3289300"/>
          <p14:tracePt t="45635" x="4102100" y="3314700"/>
          <p14:tracePt t="45652" x="3962400" y="3327400"/>
          <p14:tracePt t="45652" x="3822700" y="3333750"/>
          <p14:tracePt t="45668" x="3689350" y="3333750"/>
          <p14:tracePt t="45668" x="3562350" y="3340100"/>
          <p14:tracePt t="45685" x="3435350" y="3340100"/>
          <p14:tracePt t="45685" x="3321050" y="3340100"/>
          <p14:tracePt t="45702" x="3206750" y="3340100"/>
          <p14:tracePt t="45702" x="2990850" y="3333750"/>
          <p14:tracePt t="45718" x="2889250" y="3333750"/>
          <p14:tracePt t="45718" x="2794000" y="3333750"/>
          <p14:tracePt t="45735" x="2711450" y="3327400"/>
          <p14:tracePt t="45735" x="2622550" y="3327400"/>
          <p14:tracePt t="45752" x="2546350" y="3327400"/>
          <p14:tracePt t="45752" x="2470150" y="3327400"/>
          <p14:tracePt t="45768" x="2406650" y="3327400"/>
          <p14:tracePt t="45768" x="2292350" y="3333750"/>
          <p14:tracePt t="45787" x="2241550" y="3333750"/>
          <p14:tracePt t="45787" x="2190750" y="3340100"/>
          <p14:tracePt t="45803" x="2152650" y="3340100"/>
          <p14:tracePt t="45803" x="2114550" y="3346450"/>
          <p14:tracePt t="45820" x="2082800" y="3346450"/>
          <p14:tracePt t="45820" x="2051050" y="3352800"/>
          <p14:tracePt t="45836" x="2025650" y="3359150"/>
          <p14:tracePt t="45836" x="2000250" y="3359150"/>
          <p14:tracePt t="45852" x="1981200" y="3365500"/>
          <p14:tracePt t="45852" x="1962150" y="3371850"/>
          <p14:tracePt t="45852" x="1949450" y="3378200"/>
          <p14:tracePt t="45871" x="1936750" y="3384550"/>
          <p14:tracePt t="45871" x="1930400" y="3390900"/>
          <p14:tracePt t="45886" x="1924050" y="3397250"/>
          <p14:tracePt t="45902" x="1917700" y="3403600"/>
          <p14:tracePt t="45918" x="1917700" y="3409950"/>
          <p14:tracePt t="45935" x="1924050" y="3416300"/>
          <p14:tracePt t="45935" x="1930400" y="3422650"/>
          <p14:tracePt t="45953" x="1936750" y="3429000"/>
          <p14:tracePt t="45969" x="1943100" y="3435350"/>
          <p14:tracePt t="45985" x="1943100" y="3441700"/>
          <p14:tracePt t="45985" x="1936750" y="3435350"/>
          <p14:tracePt t="46003" x="1924050" y="3435350"/>
          <p14:tracePt t="46021" x="1676400" y="3308350"/>
          <p14:tracePt t="46080" x="1644650" y="3282950"/>
          <p14:tracePt t="46086" x="1593850" y="3219450"/>
          <p14:tracePt t="46103" x="1549400" y="3136900"/>
          <p14:tracePt t="46120" x="1524000" y="3054350"/>
          <p14:tracePt t="46136" x="1517650" y="2965450"/>
          <p14:tracePt t="46136" x="1524000" y="2921000"/>
          <p14:tracePt t="46154" x="1562100" y="2851150"/>
          <p14:tracePt t="46170" x="1625600" y="2787650"/>
          <p14:tracePt t="46186" x="1708150" y="2749550"/>
          <p14:tracePt t="46203" x="1803400" y="2730500"/>
          <p14:tracePt t="46219" x="1917700" y="2730500"/>
          <p14:tracePt t="46236" x="2089150" y="2768600"/>
          <p14:tracePt t="46253" x="2203450" y="2806700"/>
          <p14:tracePt t="46270" x="2305050" y="2851150"/>
          <p14:tracePt t="46286" x="2387600" y="2895600"/>
          <p14:tracePt t="46303" x="2476500" y="2984500"/>
          <p14:tracePt t="46321" x="2501900" y="3048000"/>
          <p14:tracePt t="46338" x="2501900" y="3117850"/>
          <p14:tracePt t="46354" x="2457450" y="3232150"/>
          <p14:tracePt t="46372" x="2393950" y="3308350"/>
          <p14:tracePt t="46388" x="2311400" y="3384550"/>
          <p14:tracePt t="46404" x="2203450" y="3454400"/>
          <p14:tracePt t="46421" x="2089150" y="3505200"/>
          <p14:tracePt t="46421" x="2032000" y="3530600"/>
          <p14:tracePt t="46439" x="1924050" y="3575050"/>
          <p14:tracePt t="46455" x="1828800" y="3613150"/>
          <p14:tracePt t="46472" x="1797050" y="3632200"/>
          <p14:tracePt t="46488" x="1733550" y="3670300"/>
          <p14:tracePt t="46488" x="1714500" y="3676650"/>
          <p14:tracePt t="46506" x="1695450" y="3689350"/>
          <p14:tracePt t="46506" x="1676400" y="3695700"/>
          <p14:tracePt t="46523" x="1670050" y="3695700"/>
          <p14:tracePt t="46539" x="1670050" y="3689350"/>
          <p14:tracePt t="46555" x="1682750" y="3683000"/>
          <p14:tracePt t="46571" x="1689100" y="3683000"/>
          <p14:tracePt t="46571" x="1695450" y="3683000"/>
          <p14:tracePt t="46589" x="1701800" y="3683000"/>
          <p14:tracePt t="46589" x="1708150" y="3689350"/>
          <p14:tracePt t="46589" x="1714500" y="3695700"/>
          <p14:tracePt t="46608" x="1727200" y="3702050"/>
          <p14:tracePt t="46608" x="1733550" y="3708400"/>
          <p14:tracePt t="46623" x="1739900" y="3721100"/>
          <p14:tracePt t="46623" x="1752600" y="3733800"/>
          <p14:tracePt t="46640" x="1758950" y="3746500"/>
          <p14:tracePt t="46640" x="1765300" y="3759200"/>
          <p14:tracePt t="46657" x="1771650" y="3778250"/>
          <p14:tracePt t="46657" x="1784350" y="3816350"/>
          <p14:tracePt t="46673" x="1790700" y="3835400"/>
          <p14:tracePt t="46673" x="1797050" y="3854450"/>
          <p14:tracePt t="46690" x="1797050" y="3879850"/>
          <p14:tracePt t="46690" x="1803400" y="3898900"/>
          <p14:tracePt t="46707" x="1803400" y="3917950"/>
          <p14:tracePt t="46707" x="1803400" y="3943350"/>
          <p14:tracePt t="46723" x="1803400" y="3962400"/>
          <p14:tracePt t="46723" x="1803400" y="4006850"/>
          <p14:tracePt t="46740" x="1797050" y="4025900"/>
          <p14:tracePt t="46740" x="1797050" y="4044950"/>
          <p14:tracePt t="46757" x="1797050" y="4057650"/>
          <p14:tracePt t="46757" x="1790700" y="4070350"/>
          <p14:tracePt t="46773" x="1790700" y="4076700"/>
          <p14:tracePt t="46773" x="1784350" y="4083050"/>
          <p14:tracePt t="46773" x="1778000" y="4083050"/>
          <p14:tracePt t="47077" x="1587500" y="4102100"/>
          <p14:tracePt t="47098" x="1587500" y="4095750"/>
          <p14:tracePt t="47108" x="1587500" y="4089400"/>
          <p14:tracePt t="47108" x="1587500" y="4083050"/>
          <p14:tracePt t="47125" x="1587500" y="4076700"/>
          <p14:tracePt t="47140" x="1587500" y="4064000"/>
          <p14:tracePt t="47140" x="1587500" y="4044950"/>
          <p14:tracePt t="47162" x="1587500" y="4038600"/>
          <p14:tracePt t="47162" x="1581150" y="4025900"/>
          <p14:tracePt t="47177" x="1587500" y="4019550"/>
          <p14:tracePt t="47177" x="1587500" y="4013200"/>
          <p14:tracePt t="47193" x="1587500" y="4006850"/>
          <p14:tracePt t="47207" x="1600200" y="3994150"/>
          <p14:tracePt t="47224" x="1606550" y="3987800"/>
          <p14:tracePt t="47224" x="1612900" y="3981450"/>
          <p14:tracePt t="47241" x="1619250" y="3975100"/>
          <p14:tracePt t="47257" x="1619250" y="3968750"/>
          <p14:tracePt t="47274" x="1619250" y="3962400"/>
          <p14:tracePt t="47274" x="1625600" y="3956050"/>
          <p14:tracePt t="47292" x="1631950" y="3949700"/>
          <p14:tracePt t="47307" x="1638300" y="3943350"/>
          <p14:tracePt t="47307" x="1644650" y="3937000"/>
          <p14:tracePt t="47325" x="1651000" y="3937000"/>
          <p14:tracePt t="47325" x="1657350" y="3930650"/>
          <p14:tracePt t="47342" x="1663700" y="3924300"/>
          <p14:tracePt t="47342" x="1670050" y="3924300"/>
          <p14:tracePt t="47342" x="1676400" y="3917950"/>
          <p14:tracePt t="47361" x="1689100" y="3917950"/>
          <p14:tracePt t="47361" x="1695450" y="3911600"/>
          <p14:tracePt t="47375" x="1701800" y="3905250"/>
          <p14:tracePt t="47375" x="1708150" y="3905250"/>
          <p14:tracePt t="47395" x="1714500" y="3898900"/>
          <p14:tracePt t="47395" x="1720850" y="3892550"/>
          <p14:tracePt t="47409" x="1727200" y="3892550"/>
          <p14:tracePt t="47409" x="1739900" y="3886200"/>
          <p14:tracePt t="47425" x="1752600" y="3879850"/>
          <p14:tracePt t="47440" x="1765300" y="3873500"/>
          <p14:tracePt t="47457" x="1771650" y="3873500"/>
          <p14:tracePt t="47474" x="1778000" y="3873500"/>
          <p14:tracePt t="47474" x="1784350" y="3873500"/>
          <p14:tracePt t="47492" x="1784350" y="3867150"/>
          <p14:tracePt t="47512" x="1790700" y="3873500"/>
          <p14:tracePt t="47555" x="1797050" y="3867150"/>
          <p14:tracePt t="47579" x="1797050" y="3860800"/>
          <p14:tracePt t="47591" x="1803400" y="3854450"/>
          <p14:tracePt t="47599" x="1803400" y="3848100"/>
          <p14:tracePt t="47608" x="1803400" y="3841750"/>
          <p14:tracePt t="47608" x="1809750" y="3835400"/>
          <p14:tracePt t="47626" x="1809750" y="3829050"/>
          <p14:tracePt t="47626" x="1816100" y="3822700"/>
          <p14:tracePt t="47642" x="1816100" y="3816350"/>
          <p14:tracePt t="47642" x="1816100" y="3810000"/>
          <p14:tracePt t="47660" x="1822450" y="3803650"/>
          <p14:tracePt t="47676" x="1822450" y="3797300"/>
          <p14:tracePt t="47711" x="1816100" y="3797300"/>
          <p14:tracePt t="47736" x="1809750" y="3797300"/>
          <p14:tracePt t="47751" x="1803400" y="3790950"/>
          <p14:tracePt t="47771" x="1797050" y="3797300"/>
          <p14:tracePt t="49088" x="2025650" y="3638550"/>
          <p14:tracePt t="49147" x="2025650" y="3632200"/>
          <p14:tracePt t="49163" x="2019300" y="3625850"/>
          <p14:tracePt t="49175" x="2019300" y="3619500"/>
          <p14:tracePt t="49184" x="2025650" y="3613150"/>
          <p14:tracePt t="49200" x="2025650" y="3606800"/>
          <p14:tracePt t="49216" x="2032000" y="3600450"/>
          <p14:tracePt t="49230" x="2032000" y="3594100"/>
          <p14:tracePt t="49230" x="2044700" y="3594100"/>
          <p14:tracePt t="49248" x="2044700" y="3587750"/>
          <p14:tracePt t="49248" x="2044700" y="3581400"/>
          <p14:tracePt t="49265" x="2051050" y="3581400"/>
          <p14:tracePt t="49280" x="2057400" y="3575050"/>
          <p14:tracePt t="49280" x="2070100" y="3568700"/>
          <p14:tracePt t="49298" x="2070100" y="3562350"/>
          <p14:tracePt t="51652" x="4089400" y="4845050"/>
          <p14:tracePt t="51671" x="4089400" y="4851400"/>
          <p14:tracePt t="51679" x="4089400" y="4857750"/>
          <p14:tracePt t="51688" x="4083050" y="4864100"/>
          <p14:tracePt t="51688" x="4076700" y="4876800"/>
          <p14:tracePt t="51706" x="4070350" y="4883150"/>
          <p14:tracePt t="51706" x="4064000" y="4889500"/>
          <p14:tracePt t="51706" x="4051300" y="4895850"/>
          <p14:tracePt t="51724" x="4038600" y="4908550"/>
          <p14:tracePt t="51724" x="4025900" y="4914900"/>
          <p14:tracePt t="51739" x="4006850" y="4921250"/>
          <p14:tracePt t="51739" x="3994150" y="4927600"/>
          <p14:tracePt t="51756" x="3975100" y="4933950"/>
          <p14:tracePt t="51756" x="3956050" y="4940300"/>
          <p14:tracePt t="51773" x="3937000" y="4946650"/>
          <p14:tracePt t="51773" x="3911600" y="4953000"/>
          <p14:tracePt t="51789" x="3886200" y="4965700"/>
          <p14:tracePt t="51789" x="3860800" y="4972050"/>
          <p14:tracePt t="51789" x="3835400" y="4978400"/>
          <p14:tracePt t="51809" x="3810000" y="4991100"/>
          <p14:tracePt t="51821" x="3778250" y="4997450"/>
          <p14:tracePt t="51821" x="3714750" y="5010150"/>
          <p14:tracePt t="51840" x="3676650" y="5016500"/>
          <p14:tracePt t="51840" x="3644900" y="5016500"/>
          <p14:tracePt t="51856" x="3613150" y="5022850"/>
          <p14:tracePt t="51856" x="3575050" y="5022850"/>
          <p14:tracePt t="51873" x="3543300" y="5016500"/>
          <p14:tracePt t="51873" x="3511550" y="5016500"/>
          <p14:tracePt t="51873" x="3479800" y="5016500"/>
          <p14:tracePt t="51892" x="3448050" y="5010150"/>
          <p14:tracePt t="51892" x="3416300" y="5003800"/>
          <p14:tracePt t="51906" x="3390900" y="4997450"/>
          <p14:tracePt t="51906" x="3365500" y="4991100"/>
          <p14:tracePt t="51923" x="3346450" y="4978400"/>
          <p14:tracePt t="51923" x="3327400" y="4965700"/>
          <p14:tracePt t="51940" x="3308350" y="4953000"/>
          <p14:tracePt t="51940" x="3295650" y="4940300"/>
          <p14:tracePt t="51957" x="3282950" y="4921250"/>
          <p14:tracePt t="51957" x="3270250" y="4883150"/>
          <p14:tracePt t="51973" x="3263900" y="4864100"/>
          <p14:tracePt t="51973" x="3263900" y="4845050"/>
          <p14:tracePt t="51990" x="3270250" y="4826000"/>
          <p14:tracePt t="51990" x="3276600" y="4813300"/>
          <p14:tracePt t="52007" x="3282950" y="4794250"/>
          <p14:tracePt t="52007" x="3308350" y="4749800"/>
          <p14:tracePt t="52024" x="3327400" y="4724400"/>
          <p14:tracePt t="52024" x="3346450" y="4705350"/>
          <p14:tracePt t="52040" x="3365500" y="4679950"/>
          <p14:tracePt t="52040" x="3384550" y="4654550"/>
          <p14:tracePt t="52057" x="3409950" y="4629150"/>
          <p14:tracePt t="52057" x="3435350" y="4603750"/>
          <p14:tracePt t="52074" x="3467100" y="4578350"/>
          <p14:tracePt t="52074" x="3492500" y="4559300"/>
          <p14:tracePt t="52074" x="3524250" y="4533900"/>
          <p14:tracePt t="52093" x="3556000" y="4514850"/>
          <p14:tracePt t="52093" x="3587750" y="4495800"/>
          <p14:tracePt t="52107" x="3619500" y="4476750"/>
          <p14:tracePt t="52107" x="3651250" y="4464050"/>
          <p14:tracePt t="52124" x="3683000" y="4457700"/>
          <p14:tracePt t="52124" x="3708400" y="4451350"/>
          <p14:tracePt t="52140" x="3740150" y="4451350"/>
          <p14:tracePt t="52140" x="3765550" y="4457700"/>
          <p14:tracePt t="52158" x="3790950" y="4464050"/>
          <p14:tracePt t="52158" x="3816350" y="4470400"/>
          <p14:tracePt t="52158" x="3835400" y="4483100"/>
          <p14:tracePt t="52177" x="3854450" y="4502150"/>
          <p14:tracePt t="52189" x="3873500" y="4514850"/>
          <p14:tracePt t="52189" x="3898900" y="4546600"/>
          <p14:tracePt t="52208" x="3905250" y="4552950"/>
          <p14:tracePt t="52208" x="3911600" y="4572000"/>
          <p14:tracePt t="52224" x="3917950" y="4584700"/>
          <p14:tracePt t="52224" x="3917950" y="4597400"/>
          <p14:tracePt t="52241" x="3911600" y="4603750"/>
          <p14:tracePt t="52241" x="3911600" y="4616450"/>
          <p14:tracePt t="52241" x="3905250" y="4629150"/>
          <p14:tracePt t="52260" x="3898900" y="4641850"/>
          <p14:tracePt t="52260" x="3886200" y="4654550"/>
          <p14:tracePt t="52274" x="3879850" y="4667250"/>
          <p14:tracePt t="52274" x="3867150" y="4679950"/>
          <p14:tracePt t="52291" x="3854450" y="4692650"/>
          <p14:tracePt t="52291" x="3841750" y="4711700"/>
          <p14:tracePt t="52308" x="3829050" y="4718050"/>
          <p14:tracePt t="52308" x="3803650" y="4743450"/>
          <p14:tracePt t="52325" x="3790950" y="4756150"/>
          <p14:tracePt t="52325" x="3778250" y="4762500"/>
          <p14:tracePt t="52342" x="3765550" y="4768850"/>
          <p14:tracePt t="52342" x="3752850" y="4775200"/>
          <p14:tracePt t="52358" x="3740150" y="4781550"/>
          <p14:tracePt t="52358" x="3727450" y="4787900"/>
          <p14:tracePt t="52375" x="3714750" y="4794250"/>
          <p14:tracePt t="52375" x="3695700" y="4800600"/>
          <p14:tracePt t="52392" x="3689350" y="4806950"/>
          <p14:tracePt t="52392" x="3683000" y="4806950"/>
          <p14:tracePt t="52408" x="3670300" y="4813300"/>
          <p14:tracePt t="52408" x="3663950" y="4813300"/>
          <p14:tracePt t="52425" x="3657600" y="4813300"/>
          <p14:tracePt t="52425" x="3651250" y="4813300"/>
          <p14:tracePt t="52442" x="3644900" y="4806950"/>
          <p14:tracePt t="52457" x="3638550" y="4794250"/>
          <p14:tracePt t="52474" x="3632200" y="4794250"/>
          <p14:tracePt t="52474" x="3625850" y="4781550"/>
          <p14:tracePt t="52492" x="3625850" y="4775200"/>
          <p14:tracePt t="52492" x="3619500" y="4768850"/>
          <p14:tracePt t="52508" x="3619500" y="4762500"/>
          <p14:tracePt t="52508" x="3613150" y="4756150"/>
          <p14:tracePt t="52525" x="3613150" y="4749800"/>
          <p14:tracePt t="52541" x="3606800" y="4743450"/>
          <p14:tracePt t="52557" x="3600450" y="4737100"/>
          <p14:tracePt t="52575" x="3594100" y="4730750"/>
          <p14:tracePt t="52591" x="3594100" y="4724400"/>
          <p14:tracePt t="52608" x="3587750" y="4718050"/>
          <p14:tracePt t="52624" x="3594100" y="4711700"/>
          <p14:tracePt t="52647" x="3600450" y="4718050"/>
          <p14:tracePt t="52671" x="3606800" y="4718050"/>
          <p14:tracePt t="52699" x="3606800" y="4711700"/>
          <p14:tracePt t="52743" x="3600450" y="4711700"/>
          <p14:tracePt t="52803" x="3594100" y="4711700"/>
          <p14:tracePt t="52843" x="3587750" y="4711700"/>
          <p14:tracePt t="52923" x="3581400" y="4705350"/>
          <p14:tracePt t="52956" x="3581400" y="4699000"/>
          <p14:tracePt t="52983" x="3575050" y="4705350"/>
          <p14:tracePt t="53015" x="3568700" y="4705350"/>
          <p14:tracePt t="53031" x="3562350" y="4705350"/>
          <p14:tracePt t="53051" x="3556000" y="4699000"/>
          <p14:tracePt t="53091" x="3562350" y="4692650"/>
          <p14:tracePt t="53127" x="3568700" y="4686300"/>
          <p14:tracePt t="53151" x="3568700" y="4679950"/>
          <p14:tracePt t="53163" x="3568700" y="4673600"/>
          <p14:tracePt t="53196" x="3575050" y="4679950"/>
          <p14:tracePt t="53263" x="3568700" y="4679950"/>
          <p14:tracePt t="53323" x="3562350" y="4686300"/>
          <p14:tracePt t="53375" x="3562350" y="4692650"/>
          <p14:tracePt t="53403" x="3556000" y="4686300"/>
          <p14:tracePt t="53452" x="3549650" y="4692650"/>
          <p14:tracePt t="53503" x="3556000" y="4692650"/>
          <p14:tracePt t="53564" x="3562350" y="4692650"/>
          <p14:tracePt t="53579" x="3568700" y="4686300"/>
          <p14:tracePt t="53616" x="3575050" y="4679950"/>
          <p14:tracePt t="53632" x="3581400" y="4673600"/>
          <p14:tracePt t="53643" x="3587750" y="4673600"/>
          <p14:tracePt t="53659" x="3594100" y="4667250"/>
          <p14:tracePt t="53683" x="3587750" y="4667250"/>
          <p14:tracePt t="53771" x="3581400" y="4660900"/>
          <p14:tracePt t="53796" x="3575050" y="4654550"/>
          <p14:tracePt t="53819" x="3568700" y="4660900"/>
          <p14:tracePt t="53839" x="3562350" y="4660900"/>
          <p14:tracePt t="53871" x="3562350" y="4654550"/>
          <p14:tracePt t="53891" x="3562350" y="4648200"/>
          <p14:tracePt t="53923" x="3568700" y="4641850"/>
          <p14:tracePt t="54027" x="3568700" y="4635500"/>
          <p14:tracePt t="54072" x="3575050" y="4629150"/>
          <p14:tracePt t="54120" x="3581400" y="4622800"/>
          <p14:tracePt t="54133" x="3587750" y="4622800"/>
          <p14:tracePt t="54139" x="3594100" y="4616450"/>
          <p14:tracePt t="54149" x="3606800" y="4610100"/>
          <p14:tracePt t="54149" x="3613150" y="4603750"/>
          <p14:tracePt t="54165" x="3619500" y="4597400"/>
          <p14:tracePt t="54165" x="3644900" y="4578350"/>
          <p14:tracePt t="54186" x="3657600" y="4572000"/>
          <p14:tracePt t="54196" x="3670300" y="4559300"/>
          <p14:tracePt t="54196" x="3689350" y="4546600"/>
          <p14:tracePt t="54196" x="3702050" y="4540250"/>
          <p14:tracePt t="54217" x="3721100" y="4527550"/>
          <p14:tracePt t="54229" x="3740150" y="4514850"/>
          <p14:tracePt t="54229" x="3771900" y="4489450"/>
          <p14:tracePt t="54248" x="3784600" y="4476750"/>
          <p14:tracePt t="54248" x="3803650" y="4464050"/>
          <p14:tracePt t="54264" x="3816350" y="4457700"/>
          <p14:tracePt t="54264" x="3829050" y="4445000"/>
          <p14:tracePt t="54281" x="3841750" y="4432300"/>
          <p14:tracePt t="54281" x="3867150" y="4419600"/>
          <p14:tracePt t="54281" x="3873500" y="4413250"/>
          <p14:tracePt t="54304" x="3879850" y="4406900"/>
          <p14:tracePt t="54313" x="3886200" y="4400550"/>
          <p14:tracePt t="54313" x="3892550" y="4394200"/>
          <p14:tracePt t="54331" x="3898900" y="4394200"/>
          <p14:tracePt t="54347" x="3905250" y="4387850"/>
          <p14:tracePt t="54363" x="3898900" y="4387850"/>
          <p14:tracePt t="54387" x="3892550" y="4387850"/>
          <p14:tracePt t="54396" x="3886200" y="4387850"/>
          <p14:tracePt t="54396" x="3879850" y="4394200"/>
          <p14:tracePt t="54414" x="3873500" y="4400550"/>
          <p14:tracePt t="54414" x="3867150" y="4400550"/>
          <p14:tracePt t="54432" x="3860800" y="4406900"/>
          <p14:tracePt t="54447" x="3848100" y="4413250"/>
          <p14:tracePt t="54464" x="3841750" y="4406900"/>
          <p14:tracePt t="54480" x="3835400" y="4406900"/>
          <p14:tracePt t="54497" x="3835400" y="4400550"/>
          <p14:tracePt t="54497" x="3835400" y="4394200"/>
          <p14:tracePt t="54516" x="3835400" y="4387850"/>
          <p14:tracePt t="54532" x="3835400" y="4381500"/>
          <p14:tracePt t="54532" x="3835400" y="4368800"/>
          <p14:tracePt t="54552" x="3841750" y="4362450"/>
          <p14:tracePt t="54568" x="3841750" y="4356100"/>
          <p14:tracePt t="54580" x="3841750" y="4349750"/>
          <p14:tracePt t="54580" x="3848100" y="4337050"/>
          <p14:tracePt t="54601" x="3848100" y="4330700"/>
          <p14:tracePt t="54601" x="3848100" y="4324350"/>
          <p14:tracePt t="54615" x="3848100" y="4311650"/>
          <p14:tracePt t="54615" x="3848100" y="4305300"/>
          <p14:tracePt t="54632" x="3848100" y="4298950"/>
          <p14:tracePt t="54632" x="3848100" y="4286250"/>
          <p14:tracePt t="54649" x="3848100" y="4279900"/>
          <p14:tracePt t="54649" x="3841750" y="4254500"/>
          <p14:tracePt t="54666" x="3835400" y="4235450"/>
          <p14:tracePt t="54666" x="3829050" y="4216400"/>
          <p14:tracePt t="54683" x="3816350" y="4197350"/>
          <p14:tracePt t="54683" x="3810000" y="4178300"/>
          <p14:tracePt t="54699" x="3797300" y="4152900"/>
          <p14:tracePt t="54699" x="3784600" y="4133850"/>
          <p14:tracePt t="54716" x="3778250" y="4114800"/>
          <p14:tracePt t="54716" x="3759200" y="4076700"/>
          <p14:tracePt t="54732" x="3752850" y="4057650"/>
          <p14:tracePt t="54732" x="3746500" y="4044950"/>
          <p14:tracePt t="54749" x="3746500" y="4032250"/>
          <p14:tracePt t="54749" x="3746500" y="4019550"/>
          <p14:tracePt t="54766" x="3746500" y="4006850"/>
          <p14:tracePt t="54766" x="3746500" y="4000500"/>
          <p14:tracePt t="54766" x="3746500" y="3994150"/>
          <p14:tracePt t="54785" x="3752850" y="3987800"/>
          <p14:tracePt t="54785" x="3759200" y="3981450"/>
          <p14:tracePt t="54800" x="3765550" y="3975100"/>
          <p14:tracePt t="54800" x="3771900" y="3962400"/>
          <p14:tracePt t="54816" x="3784600" y="3962400"/>
          <p14:tracePt t="54816" x="3790950" y="3956050"/>
          <p14:tracePt t="54833" x="3803650" y="3949700"/>
          <p14:tracePt t="54833" x="3810000" y="3943350"/>
          <p14:tracePt t="54833" x="3822700" y="3937000"/>
          <p14:tracePt t="54852" x="3835400" y="3930650"/>
          <p14:tracePt t="54865" x="3848100" y="3924300"/>
          <p14:tracePt t="54865" x="3873500" y="3917950"/>
          <p14:tracePt t="54884" x="3886200" y="3911600"/>
          <p14:tracePt t="54884" x="3898900" y="3911600"/>
          <p14:tracePt t="54900" x="3917950" y="3911600"/>
          <p14:tracePt t="54900" x="3930650" y="3911600"/>
          <p14:tracePt t="54916" x="3943350" y="3917950"/>
          <p14:tracePt t="54916" x="3962400" y="3917950"/>
          <p14:tracePt t="54933" x="3975100" y="3924300"/>
          <p14:tracePt t="54933" x="3987800" y="3943350"/>
          <p14:tracePt t="54933" x="4000500" y="3949700"/>
          <p14:tracePt t="54952" x="4019550" y="3962400"/>
          <p14:tracePt t="54952" x="4032250" y="3968750"/>
          <p14:tracePt t="54966" x="4038600" y="3981450"/>
          <p14:tracePt t="54966" x="4051300" y="3987800"/>
          <p14:tracePt t="54983" x="4064000" y="4000500"/>
          <p14:tracePt t="54983" x="4070350" y="4013200"/>
          <p14:tracePt t="55000" x="4076700" y="4019550"/>
          <p14:tracePt t="55000" x="4083050" y="4032250"/>
          <p14:tracePt t="55017" x="4089400" y="4038600"/>
          <p14:tracePt t="55017" x="4108450" y="4064000"/>
          <p14:tracePt t="55035" x="4114800" y="4076700"/>
          <p14:tracePt t="55035" x="4121150" y="4089400"/>
          <p14:tracePt t="55050" x="4127500" y="4095750"/>
          <p14:tracePt t="55050" x="4133850" y="4108450"/>
          <p14:tracePt t="55068" x="4140200" y="4114800"/>
          <p14:tracePt t="55068" x="4159250" y="4127500"/>
          <p14:tracePt t="55084" x="4165600" y="4127500"/>
          <p14:tracePt t="55084" x="4178300" y="4127500"/>
          <p14:tracePt t="55101" x="4184650" y="4127500"/>
          <p14:tracePt t="55101" x="4197350" y="4121150"/>
          <p14:tracePt t="55117" x="4210050" y="4114800"/>
          <p14:tracePt t="55117" x="4222750" y="4114800"/>
          <p14:tracePt t="55134" x="4235450" y="4108450"/>
          <p14:tracePt t="55134" x="4241800" y="4102100"/>
          <p14:tracePt t="55134" x="4254500" y="4095750"/>
          <p14:tracePt t="55153" x="4267200" y="4095750"/>
          <p14:tracePt t="55153" x="4279900" y="4089400"/>
          <p14:tracePt t="55167" x="4286250" y="4083050"/>
          <p14:tracePt t="55167" x="4305300" y="4076700"/>
          <p14:tracePt t="55184" x="4311650" y="4070350"/>
          <p14:tracePt t="55184" x="4324350" y="4064000"/>
          <p14:tracePt t="55200" x="4337050" y="4064000"/>
          <p14:tracePt t="55200" x="4349750" y="4057650"/>
          <p14:tracePt t="55217" x="4362450" y="4051300"/>
          <p14:tracePt t="55217" x="4375150" y="4051300"/>
          <p14:tracePt t="55217" x="4381500" y="4051300"/>
          <p14:tracePt t="55236" x="4394200" y="4051300"/>
          <p14:tracePt t="55249" x="4400550" y="4044950"/>
          <p14:tracePt t="55249" x="4413250" y="4044950"/>
          <p14:tracePt t="55267" x="4419600" y="4044950"/>
          <p14:tracePt t="55267" x="4425950" y="4038600"/>
          <p14:tracePt t="55285" x="4432300" y="4038600"/>
          <p14:tracePt t="55299" x="4438650" y="4032250"/>
          <p14:tracePt t="55316" x="4445000" y="4025900"/>
          <p14:tracePt t="55333" x="4451350" y="4019550"/>
          <p14:tracePt t="55350" x="4451350" y="4013200"/>
          <p14:tracePt t="55407" x="4451350" y="4006850"/>
          <p14:tracePt t="55423" x="4451350" y="4000500"/>
          <p14:tracePt t="55439" x="4464050" y="3994150"/>
          <p14:tracePt t="55451" x="4464050" y="3981450"/>
          <p14:tracePt t="55467" x="4470400" y="3975100"/>
          <p14:tracePt t="55475" x="4470400" y="3962400"/>
          <p14:tracePt t="55483" x="4470400" y="3956050"/>
          <p14:tracePt t="55483" x="4470400" y="3949700"/>
          <p14:tracePt t="55483" x="4470400" y="3937000"/>
          <p14:tracePt t="55505" x="4470400" y="3930650"/>
          <p14:tracePt t="55517" x="4470400" y="3917950"/>
          <p14:tracePt t="55517" x="4464050" y="3898900"/>
          <p14:tracePt t="55536" x="4464050" y="3879850"/>
          <p14:tracePt t="55536" x="4464050" y="3867150"/>
          <p14:tracePt t="55552" x="4457700" y="3854450"/>
          <p14:tracePt t="55552" x="4464050" y="3835400"/>
          <p14:tracePt t="55569" x="4464050" y="3816350"/>
          <p14:tracePt t="55569" x="4470400" y="3803650"/>
          <p14:tracePt t="55585" x="4483100" y="3784600"/>
          <p14:tracePt t="55585" x="4495800" y="3765550"/>
          <p14:tracePt t="55585" x="4514850" y="3746500"/>
          <p14:tracePt t="55604" x="4540250" y="3721100"/>
          <p14:tracePt t="55617" x="4578350" y="3695700"/>
          <p14:tracePt t="55634" x="4603750" y="3683000"/>
          <p14:tracePt t="55671" x="4705350" y="3638550"/>
          <p14:tracePt t="55676" x="4800600" y="3600450"/>
          <p14:tracePt t="55684" x="4902200" y="3562350"/>
          <p14:tracePt t="55684" x="4997450" y="3524250"/>
          <p14:tracePt t="55702" x="5099050" y="3492500"/>
          <p14:tracePt t="55702" x="5200650" y="3467100"/>
          <p14:tracePt t="55719" x="5302250" y="3448050"/>
          <p14:tracePt t="55719" x="5410200" y="3416300"/>
          <p14:tracePt t="55735" x="5448300" y="3422650"/>
          <p14:tracePt t="55735" x="5537200" y="3441700"/>
          <p14:tracePt t="55753" x="5581650" y="3454400"/>
          <p14:tracePt t="55753" x="5619750" y="3467100"/>
          <p14:tracePt t="55769" x="5657850" y="3486150"/>
          <p14:tracePt t="55769" x="5683250" y="3498850"/>
          <p14:tracePt t="55786" x="5715000" y="3511550"/>
          <p14:tracePt t="55786" x="5734050" y="3530600"/>
          <p14:tracePt t="55786" x="5753100" y="3543300"/>
          <p14:tracePt t="55805" x="5765800" y="3556000"/>
          <p14:tracePt t="55805" x="5778500" y="3568700"/>
          <p14:tracePt t="55820" x="5784850" y="3575050"/>
          <p14:tracePt t="55820" x="5791200" y="3581400"/>
          <p14:tracePt t="55836" x="5784850" y="3581400"/>
          <p14:tracePt t="55871" x="5772150" y="3575050"/>
          <p14:tracePt t="55887" x="5765800" y="3575050"/>
          <p14:tracePt t="55895" x="5759450" y="3575050"/>
          <p14:tracePt t="55904" x="5753100" y="3575050"/>
          <p14:tracePt t="55920" x="5746750" y="3581400"/>
          <p14:tracePt t="55935" x="5746750" y="3587750"/>
          <p14:tracePt t="55952" x="5753100" y="3594100"/>
          <p14:tracePt t="55952" x="5759450" y="3600450"/>
          <p14:tracePt t="55952" x="5759450" y="3606800"/>
          <p14:tracePt t="55972" x="5765800" y="3619500"/>
          <p14:tracePt t="55972" x="5778500" y="3632200"/>
          <p14:tracePt t="55986" x="5784850" y="3644900"/>
          <p14:tracePt t="55986" x="5797550" y="3657600"/>
          <p14:tracePt t="55986" x="5803900" y="3670300"/>
          <p14:tracePt t="56008" x="5816600" y="3683000"/>
          <p14:tracePt t="56018" x="5822950" y="3695700"/>
          <p14:tracePt t="56018" x="5835650" y="3708400"/>
          <p14:tracePt t="56037" x="5842000" y="3721100"/>
          <p14:tracePt t="56037" x="5854700" y="3740150"/>
          <p14:tracePt t="56053" x="5861050" y="3752850"/>
          <p14:tracePt t="56053" x="5867400" y="3759200"/>
          <p14:tracePt t="56072" x="5867400" y="3765550"/>
          <p14:tracePt t="56072" x="5867400" y="3771900"/>
          <p14:tracePt t="56087" x="5873750" y="3778250"/>
          <p14:tracePt t="56087" x="5873750" y="3784600"/>
          <p14:tracePt t="56104" x="5873750" y="3790950"/>
          <p14:tracePt t="56119" x="5867400" y="3803650"/>
          <p14:tracePt t="56119" x="5867400" y="3810000"/>
          <p14:tracePt t="56137" x="5867400" y="3816350"/>
          <p14:tracePt t="56152" x="5867400" y="3829050"/>
          <p14:tracePt t="56169" x="5867400" y="3835400"/>
          <p14:tracePt t="56186" x="5867400" y="3841750"/>
          <p14:tracePt t="56203" x="5867400" y="3848100"/>
          <p14:tracePt t="56219" x="5867400" y="3854450"/>
          <p14:tracePt t="56236" x="5867400" y="3860800"/>
          <p14:tracePt t="56256" x="5867400" y="3867150"/>
          <p14:tracePt t="56272" x="5867400" y="3873500"/>
          <p14:tracePt t="56286" x="5861050" y="3886200"/>
          <p14:tracePt t="56303" x="5854700" y="3892550"/>
          <p14:tracePt t="56319" x="5854700" y="3898900"/>
          <p14:tracePt t="56319" x="5842000" y="3911600"/>
          <p14:tracePt t="56337" x="5842000" y="3917950"/>
          <p14:tracePt t="56337" x="5835650" y="3924300"/>
          <p14:tracePt t="56354" x="5835650" y="3937000"/>
          <p14:tracePt t="56354" x="5829300" y="3943350"/>
          <p14:tracePt t="56371" x="5829300" y="3956050"/>
          <p14:tracePt t="56371" x="5829300" y="3962400"/>
          <p14:tracePt t="56388" x="5829300" y="3975100"/>
          <p14:tracePt t="56388" x="5829300" y="3994150"/>
          <p14:tracePt t="56405" x="5829300" y="4006850"/>
          <p14:tracePt t="56405" x="5829300" y="4013200"/>
          <p14:tracePt t="56421" x="5829300" y="4025900"/>
          <p14:tracePt t="56421" x="5835650" y="4032250"/>
          <p14:tracePt t="56438" x="5835650" y="4038600"/>
          <p14:tracePt t="56438" x="5835650" y="4044950"/>
          <p14:tracePt t="56454" x="5842000" y="4044950"/>
          <p14:tracePt t="56454" x="5842000" y="4051300"/>
          <p14:tracePt t="56472" x="5848350" y="4057650"/>
          <p14:tracePt t="56487" x="5854700" y="4064000"/>
          <p14:tracePt t="56504" x="5861050" y="4070350"/>
          <p14:tracePt t="56521" x="5867400" y="4076700"/>
          <p14:tracePt t="56537" x="5873750" y="4076700"/>
          <p14:tracePt t="56554" x="5880100" y="4076700"/>
          <p14:tracePt t="56571" x="5880100" y="4070350"/>
          <p14:tracePt t="56592" x="5880100" y="4064000"/>
          <p14:tracePt t="56639" x="5867400" y="4064000"/>
          <p14:tracePt t="56651" x="5861050" y="4064000"/>
          <p14:tracePt t="56667" x="5854700" y="4064000"/>
          <p14:tracePt t="56684" x="5848350" y="4064000"/>
          <p14:tracePt t="56692" x="5842000" y="4064000"/>
          <p14:tracePt t="56692" x="5835650" y="4064000"/>
          <p14:tracePt t="56706" x="5829300" y="4064000"/>
          <p14:tracePt t="56706" x="5822950" y="4064000"/>
          <p14:tracePt t="56722" x="5816600" y="4064000"/>
          <p14:tracePt t="56722" x="5810250" y="4064000"/>
          <p14:tracePt t="56740" x="5803900" y="4064000"/>
          <p14:tracePt t="56740" x="5791200" y="4064000"/>
          <p14:tracePt t="56756" x="5784850" y="4064000"/>
          <p14:tracePt t="56771" x="5778500" y="4064000"/>
          <p14:tracePt t="56771" x="5772150" y="4064000"/>
          <p14:tracePt t="56790" x="5765800" y="4064000"/>
          <p14:tracePt t="56790" x="5759450" y="4064000"/>
          <p14:tracePt t="56806" x="5746750" y="4057650"/>
          <p14:tracePt t="56824" x="5740400" y="4057650"/>
          <p14:tracePt t="56840" x="5734050" y="4051300"/>
          <p14:tracePt t="56856" x="5727700" y="4051300"/>
          <p14:tracePt t="56871" x="5721350" y="4044950"/>
          <p14:tracePt t="56892" x="5715000" y="4038600"/>
          <p14:tracePt t="56908" x="5715000" y="4032250"/>
          <p14:tracePt t="56931" x="5708650" y="4025900"/>
          <p14:tracePt t="56951" x="5702300" y="4025900"/>
          <p14:tracePt t="56996" x="5695950" y="4032250"/>
          <p14:tracePt t="57035" x="5689600" y="4038600"/>
          <p14:tracePt t="57051" x="5683250" y="4038600"/>
          <p14:tracePt t="57063" x="5676900" y="4044950"/>
          <p14:tracePt t="57079" x="5670550" y="4051300"/>
          <p14:tracePt t="57096" x="5664200" y="4057650"/>
          <p14:tracePt t="57111" x="5657850" y="4064000"/>
          <p14:tracePt t="57124" x="5657850" y="4070350"/>
          <p14:tracePt t="57140" x="5651500" y="4076700"/>
          <p14:tracePt t="57163" x="5651500" y="4083050"/>
          <p14:tracePt t="57176" x="5651500" y="4089400"/>
          <p14:tracePt t="57189" x="5657850" y="4095750"/>
          <p14:tracePt t="57206" x="5664200" y="4102100"/>
          <p14:tracePt t="57223" x="5676900" y="4114800"/>
          <p14:tracePt t="57223" x="5683250" y="4114800"/>
          <p14:tracePt t="57240" x="5683250" y="4121150"/>
          <p14:tracePt t="57240" x="5689600" y="4121150"/>
          <p14:tracePt t="57257" x="5695950" y="4133850"/>
          <p14:tracePt t="57272" x="5708650" y="4140200"/>
          <p14:tracePt t="57289" x="5715000" y="4146550"/>
          <p14:tracePt t="57306" x="5721350" y="4152900"/>
          <p14:tracePt t="57306" x="5721350" y="4159250"/>
          <p14:tracePt t="57324" x="5727700" y="4171950"/>
          <p14:tracePt t="57339" x="5727700" y="4178300"/>
          <p14:tracePt t="57356" x="5734050" y="4184650"/>
          <p14:tracePt t="57356" x="5740400" y="4191000"/>
          <p14:tracePt t="57375" x="5740400" y="4203700"/>
          <p14:tracePt t="57389" x="5746750" y="4216400"/>
          <p14:tracePt t="57406" x="5753100" y="4216400"/>
          <p14:tracePt t="57406" x="5759450" y="4229100"/>
          <p14:tracePt t="57425" x="5765800" y="4241800"/>
          <p14:tracePt t="57440" x="5778500" y="4241800"/>
          <p14:tracePt t="57456" x="5784850" y="4248150"/>
          <p14:tracePt t="57456" x="5791200" y="4254500"/>
          <p14:tracePt t="57456" x="5797550" y="4254500"/>
          <p14:tracePt t="57477" x="5810250" y="4254500"/>
          <p14:tracePt t="57477" x="5816600" y="4260850"/>
          <p14:tracePt t="57492" x="5822950" y="4260850"/>
          <p14:tracePt t="57492" x="5835650" y="4267200"/>
          <p14:tracePt t="57508" x="5842000" y="4267200"/>
          <p14:tracePt t="57508" x="5854700" y="4273550"/>
          <p14:tracePt t="57525" x="5861050" y="4273550"/>
          <p14:tracePt t="57525" x="5873750" y="4273550"/>
          <p14:tracePt t="57541" x="5880100" y="4279900"/>
          <p14:tracePt t="57541" x="5892800" y="4279900"/>
          <p14:tracePt t="57541" x="5899150" y="4286250"/>
          <p14:tracePt t="57560" x="5905500" y="4286250"/>
          <p14:tracePt t="57574" x="5911850" y="4292600"/>
          <p14:tracePt t="57574" x="5924550" y="4305300"/>
          <p14:tracePt t="57592" x="5930900" y="4311650"/>
          <p14:tracePt t="57592" x="5930900" y="4318000"/>
          <p14:tracePt t="57608" x="5937250" y="4324350"/>
          <p14:tracePt t="57608" x="5943600" y="4337050"/>
          <p14:tracePt t="57625" x="5943600" y="4343400"/>
          <p14:tracePt t="57625" x="5949950" y="4349750"/>
          <p14:tracePt t="57643" x="5956300" y="4356100"/>
          <p14:tracePt t="57657" x="5956300" y="4368800"/>
          <p14:tracePt t="57657" x="5962650" y="4381500"/>
          <p14:tracePt t="57675" x="5962650" y="4387850"/>
          <p14:tracePt t="57675" x="5969000" y="4394200"/>
          <p14:tracePt t="57692" x="5969000" y="4400550"/>
          <p14:tracePt t="57692" x="5969000" y="4413250"/>
          <p14:tracePt t="57709" x="5969000" y="4419600"/>
          <p14:tracePt t="57709" x="5969000" y="4425950"/>
          <p14:tracePt t="57725" x="5969000" y="4432300"/>
          <p14:tracePt t="57741" x="5969000" y="4438650"/>
          <p14:tracePt t="57757" x="5962650" y="4445000"/>
          <p14:tracePt t="57775" x="5962650" y="4451350"/>
          <p14:tracePt t="57792" x="5956300" y="4457700"/>
          <p14:tracePt t="57808" x="5949950" y="4457700"/>
          <p14:tracePt t="57824" x="5949950" y="4464050"/>
          <p14:tracePt t="57844" x="5943600" y="4464050"/>
          <p14:tracePt t="57867" x="5937250" y="4464050"/>
          <p14:tracePt t="57883" x="5930900" y="4464050"/>
          <p14:tracePt t="57896" x="5918200" y="4464050"/>
          <p14:tracePt t="57912" x="5911850" y="4464050"/>
          <p14:tracePt t="57925" x="5905500" y="4464050"/>
          <p14:tracePt t="57925" x="5899150" y="4464050"/>
          <p14:tracePt t="57943" x="5873750" y="4464050"/>
          <p14:tracePt t="57943" x="5861050" y="4457700"/>
          <p14:tracePt t="57959" x="5848350" y="4457700"/>
          <p14:tracePt t="57959" x="5829300" y="4451350"/>
          <p14:tracePt t="57976" x="5810250" y="4451350"/>
          <p14:tracePt t="57976" x="5791200" y="4451350"/>
          <p14:tracePt t="57993" x="5765800" y="4445000"/>
          <p14:tracePt t="57993" x="5746750" y="4438650"/>
          <p14:tracePt t="57993" x="5721350" y="4438650"/>
          <p14:tracePt t="58012" x="5695950" y="4432300"/>
          <p14:tracePt t="58012" x="5676900" y="4425950"/>
          <p14:tracePt t="58027" x="5651500" y="4419600"/>
          <p14:tracePt t="58027" x="5626100" y="4413250"/>
          <p14:tracePt t="58044" x="5607050" y="4406900"/>
          <p14:tracePt t="58044" x="5581650" y="4406900"/>
          <p14:tracePt t="58044" x="5562600" y="4406900"/>
          <p14:tracePt t="58063" x="5543550" y="4400550"/>
          <p14:tracePt t="58063" x="5524500" y="4400550"/>
          <p14:tracePt t="58077" x="5505450" y="4406900"/>
          <p14:tracePt t="58077" x="5486400" y="4406900"/>
          <p14:tracePt t="58094" x="5473700" y="4400550"/>
          <p14:tracePt t="58094" x="5461000" y="4406900"/>
          <p14:tracePt t="58110" x="5448300" y="4400550"/>
          <p14:tracePt t="58110" x="5435600" y="4400550"/>
          <p14:tracePt t="58127" x="5429250" y="4400550"/>
          <p14:tracePt t="58127" x="5416550" y="4394200"/>
          <p14:tracePt t="58144" x="5410200" y="4387850"/>
          <p14:tracePt t="58144" x="5403850" y="4387850"/>
          <p14:tracePt t="58160" x="5397500" y="4381500"/>
          <p14:tracePt t="58160" x="5391150" y="4381500"/>
          <p14:tracePt t="58177" x="5384800" y="4381500"/>
          <p14:tracePt t="58192" x="5378450" y="4375150"/>
          <p14:tracePt t="58192" x="5372100" y="4375150"/>
          <p14:tracePt t="58212" x="5359400" y="4368800"/>
          <p14:tracePt t="58226" x="5353050" y="4356100"/>
          <p14:tracePt t="58243" x="5353050" y="4349750"/>
          <p14:tracePt t="58243" x="5353050" y="4343400"/>
          <p14:tracePt t="58261" x="5359400" y="4337050"/>
          <p14:tracePt t="58261" x="5359400" y="4330700"/>
          <p14:tracePt t="58277" x="5365750" y="4324350"/>
          <p14:tracePt t="58277" x="5365750" y="4318000"/>
          <p14:tracePt t="58277" x="5372100" y="4305300"/>
          <p14:tracePt t="58297" x="5378450" y="4292600"/>
          <p14:tracePt t="58309" x="5384800" y="4286250"/>
          <p14:tracePt t="58309" x="5397500" y="4267200"/>
          <p14:tracePt t="58327" x="5403850" y="4260850"/>
          <p14:tracePt t="58327" x="5410200" y="4254500"/>
          <p14:tracePt t="58344" x="5416550" y="4248150"/>
          <p14:tracePt t="58344" x="5429250" y="4248150"/>
          <p14:tracePt t="58361" x="5435600" y="4241800"/>
          <p14:tracePt t="58361" x="5448300" y="4241800"/>
          <p14:tracePt t="58378" x="5454650" y="4241800"/>
          <p14:tracePt t="58378" x="5461000" y="4241800"/>
          <p14:tracePt t="58394" x="5467350" y="4241800"/>
          <p14:tracePt t="58394" x="5473700" y="4241800"/>
          <p14:tracePt t="58411" x="5480050" y="4241800"/>
          <p14:tracePt t="58411" x="5492750" y="4241800"/>
          <p14:tracePt t="58428" x="5499100" y="4241800"/>
          <p14:tracePt t="58428" x="5518150" y="4235450"/>
          <p14:tracePt t="58445" x="5530850" y="4235450"/>
          <p14:tracePt t="58445" x="5537200" y="4229100"/>
          <p14:tracePt t="58461" x="5549900" y="4229100"/>
          <p14:tracePt t="58461" x="5556250" y="4229100"/>
          <p14:tracePt t="58478" x="5562600" y="4229100"/>
          <p14:tracePt t="58478" x="5575300" y="4229100"/>
          <p14:tracePt t="58495" x="5581650" y="4229100"/>
          <p14:tracePt t="58510" x="5588000" y="4222750"/>
          <p14:tracePt t="58528" x="5588000" y="4216400"/>
          <p14:tracePt t="58551" x="5581650" y="4216400"/>
          <p14:tracePt t="58564" x="5568950" y="4216400"/>
          <p14:tracePt t="58580" x="5562600" y="4216400"/>
          <p14:tracePt t="58593" x="5556250" y="4222750"/>
          <p14:tracePt t="58593" x="5543550" y="4229100"/>
          <p14:tracePt t="58612" x="5537200" y="4235450"/>
          <p14:tracePt t="58612" x="5530850" y="4235450"/>
          <p14:tracePt t="58629" x="5524500" y="4241800"/>
          <p14:tracePt t="58629" x="5511800" y="4248150"/>
          <p14:tracePt t="58645" x="5505450" y="4248150"/>
          <p14:tracePt t="58645" x="5499100" y="4254500"/>
          <p14:tracePt t="58645" x="5492750" y="4254500"/>
          <p14:tracePt t="58664" x="5492750" y="4260850"/>
          <p14:tracePt t="58677" x="5480050" y="4267200"/>
          <p14:tracePt t="58694" x="5473700" y="4267200"/>
          <p14:tracePt t="58711" x="5467350" y="4273550"/>
          <p14:tracePt t="58727" x="5467350" y="4279900"/>
          <p14:tracePt t="58744" x="5461000" y="4286250"/>
          <p14:tracePt t="58761" x="5454650" y="4286250"/>
          <p14:tracePt t="58800" x="5461000" y="4286250"/>
          <p14:tracePt t="58843" x="5467350" y="4279900"/>
          <p14:tracePt t="58855" x="5467350" y="4273550"/>
          <p14:tracePt t="58871" x="5467350" y="4267200"/>
          <p14:tracePt t="58888" x="5473700" y="4254500"/>
          <p14:tracePt t="58903" x="5480050" y="4248150"/>
          <p14:tracePt t="58911" x="5480050" y="4241800"/>
          <p14:tracePt t="58911" x="5486400" y="4235450"/>
          <p14:tracePt t="58929" x="5486400" y="4229100"/>
          <p14:tracePt t="58929" x="5492750" y="4210050"/>
          <p14:tracePt t="58948" x="5499100" y="4197350"/>
          <p14:tracePt t="58961" x="5505450" y="4184650"/>
          <p14:tracePt t="58961" x="5524500" y="4159250"/>
          <p14:tracePt t="58980" x="5537200" y="4146550"/>
          <p14:tracePt t="58980" x="5549900" y="4133850"/>
          <p14:tracePt t="58997" x="5562600" y="4114800"/>
          <p14:tracePt t="58997" x="5581650" y="4108450"/>
          <p14:tracePt t="59013" x="5594350" y="4095750"/>
          <p14:tracePt t="59013" x="5613400" y="4083050"/>
          <p14:tracePt t="59013" x="5632450" y="4070350"/>
          <p14:tracePt t="59032" x="5651500" y="4064000"/>
          <p14:tracePt t="59032" x="5670550" y="4057650"/>
          <p14:tracePt t="59046" x="5689600" y="4051300"/>
          <p14:tracePt t="59046" x="5708650" y="4051300"/>
          <p14:tracePt t="59063" x="5727700" y="4051300"/>
          <p14:tracePt t="59063" x="5740400" y="4051300"/>
          <p14:tracePt t="59080" x="5753100" y="4057650"/>
          <p14:tracePt t="59080" x="5772150" y="4064000"/>
          <p14:tracePt t="59096" x="5784850" y="4064000"/>
          <p14:tracePt t="59096" x="5784850" y="4070350"/>
          <p14:tracePt t="59113" x="5791200" y="4064000"/>
          <p14:tracePt t="59128" x="5797550" y="4057650"/>
          <p14:tracePt t="59128" x="5797550" y="4051300"/>
          <p14:tracePt t="59147" x="5803900" y="4051300"/>
          <p14:tracePt t="59147" x="5803900" y="4038600"/>
          <p14:tracePt t="59164" x="5810250" y="4032250"/>
          <p14:tracePt t="59179" x="5810250" y="4025900"/>
          <p14:tracePt t="59196" x="5810250" y="4019550"/>
          <p14:tracePt t="59212" x="5803900" y="4013200"/>
          <p14:tracePt t="59229" x="5803900" y="4006850"/>
          <p14:tracePt t="59229" x="5791200" y="4000500"/>
          <p14:tracePt t="59248" x="5791200" y="3994150"/>
          <p14:tracePt t="59248" x="5784850" y="3987800"/>
          <p14:tracePt t="59264" x="5778500" y="3987800"/>
          <p14:tracePt t="59264" x="5772150" y="3981450"/>
          <p14:tracePt t="59280" x="5765800" y="3981450"/>
          <p14:tracePt t="59280" x="5759450" y="3981450"/>
          <p14:tracePt t="59280" x="5753100" y="3981450"/>
          <p14:tracePt t="59300" x="5746750" y="3981450"/>
          <p14:tracePt t="59313" x="5740400" y="3981450"/>
          <p14:tracePt t="59313" x="5727700" y="3987800"/>
          <p14:tracePt t="59333" x="5721350" y="3987800"/>
          <p14:tracePt t="59333" x="5708650" y="3987800"/>
          <p14:tracePt t="59347" x="5702300" y="3987800"/>
          <p14:tracePt t="59347" x="5695950" y="3981450"/>
          <p14:tracePt t="59364" x="5683250" y="3981450"/>
          <p14:tracePt t="59364" x="5676900" y="3981450"/>
          <p14:tracePt t="59381" x="5664200" y="3975100"/>
          <p14:tracePt t="59381" x="5645150" y="3956050"/>
          <p14:tracePt t="59398" x="5632450" y="3949700"/>
          <p14:tracePt t="59398" x="5619750" y="3937000"/>
          <p14:tracePt t="59414" x="5607050" y="3930650"/>
          <p14:tracePt t="59414" x="5588000" y="3911600"/>
          <p14:tracePt t="59431" x="5575300" y="3898900"/>
          <p14:tracePt t="59431" x="5556250" y="3886200"/>
          <p14:tracePt t="63944" x="5422900" y="4552950"/>
          <p14:tracePt t="63964" x="5435600" y="4552950"/>
          <p14:tracePt t="63979" x="5448300" y="4559300"/>
          <p14:tracePt t="64003" x="5454650" y="4565650"/>
          <p14:tracePt t="64015" x="5461000" y="4565650"/>
          <p14:tracePt t="64055" x="5467350" y="4559300"/>
          <p14:tracePt t="64067" x="5473700" y="4552950"/>
          <p14:tracePt t="64083" x="5473700" y="4546600"/>
          <p14:tracePt t="64118" x="5473700" y="4540250"/>
          <p14:tracePt t="64138" x="5473700" y="4533900"/>
          <p14:tracePt t="64159" x="5480050" y="4527550"/>
          <p14:tracePt t="64187" x="5486400" y="4527550"/>
          <p14:tracePt t="64227" x="5492750" y="4521200"/>
          <p14:tracePt t="64303" x="5499100" y="4521200"/>
          <p14:tracePt t="64307" x="5505450" y="4527550"/>
          <p14:tracePt t="64323" x="5511800" y="4527550"/>
          <p14:tracePt t="64332" x="5518150" y="4527550"/>
          <p14:tracePt t="64332" x="5524500" y="4533900"/>
          <p14:tracePt t="64348" x="5530850" y="4546600"/>
          <p14:tracePt t="64348" x="5537200" y="4552950"/>
          <p14:tracePt t="64364" x="5549900" y="4565650"/>
          <p14:tracePt t="64364" x="5562600" y="4584700"/>
          <p14:tracePt t="64380" x="5575300" y="4597400"/>
          <p14:tracePt t="64380" x="5588000" y="4622800"/>
          <p14:tracePt t="64397" x="5607050" y="4648200"/>
          <p14:tracePt t="64397" x="5619750" y="4667250"/>
          <p14:tracePt t="64397" x="5632450" y="4686300"/>
          <p14:tracePt t="64416" x="5651500" y="4711700"/>
          <p14:tracePt t="64416" x="5664200" y="4730750"/>
          <p14:tracePt t="64430" x="5676900" y="4749800"/>
          <p14:tracePt t="64430" x="5689600" y="4762500"/>
          <p14:tracePt t="64447" x="5702300" y="4781550"/>
          <p14:tracePt t="64447" x="5715000" y="4800600"/>
          <p14:tracePt t="64464" x="5727700" y="4813300"/>
          <p14:tracePt t="64464" x="5740400" y="4832350"/>
          <p14:tracePt t="64481" x="5753100" y="4845050"/>
          <p14:tracePt t="64481" x="5778500" y="4876800"/>
          <p14:tracePt t="64497" x="5791200" y="4889500"/>
          <p14:tracePt t="64497" x="5803900" y="4908550"/>
          <p14:tracePt t="64514" x="5816600" y="4921250"/>
          <p14:tracePt t="64514" x="5829300" y="4933950"/>
          <p14:tracePt t="64531" x="5842000" y="4953000"/>
          <p14:tracePt t="64531" x="5861050" y="4984750"/>
          <p14:tracePt t="64548" x="5867400" y="5003800"/>
          <p14:tracePt t="64548" x="5880100" y="5022850"/>
          <p14:tracePt t="64565" x="5886450" y="5041900"/>
          <p14:tracePt t="64565" x="5899150" y="5060950"/>
          <p14:tracePt t="64581" x="5905500" y="5080000"/>
          <p14:tracePt t="64581" x="5911850" y="5105400"/>
          <p14:tracePt t="64598" x="5924550" y="5124450"/>
          <p14:tracePt t="64598" x="5930900" y="5143500"/>
          <p14:tracePt t="64598" x="5937250" y="5162550"/>
          <p14:tracePt t="64617" x="5943600" y="5175250"/>
          <p14:tracePt t="64617" x="5949950" y="5194300"/>
          <p14:tracePt t="64632" x="5956300" y="5207000"/>
          <p14:tracePt t="64632" x="5962650" y="5219700"/>
          <p14:tracePt t="64648" x="5969000" y="5232400"/>
          <p14:tracePt t="64648" x="5975350" y="5238750"/>
          <p14:tracePt t="64665" x="5981700" y="5251450"/>
          <p14:tracePt t="64665" x="5988050" y="5257800"/>
          <p14:tracePt t="64681" x="6000750" y="5270500"/>
          <p14:tracePt t="64681" x="6007100" y="5276850"/>
          <p14:tracePt t="64681" x="6013450" y="5283200"/>
          <p14:tracePt t="64701" x="6019800" y="5295900"/>
          <p14:tracePt t="64713" x="6026150" y="5302250"/>
          <p14:tracePt t="64713" x="6038850" y="5314950"/>
          <p14:tracePt t="64732" x="6045200" y="5327650"/>
          <p14:tracePt t="64732" x="6051550" y="5334000"/>
          <p14:tracePt t="64749" x="6057900" y="5340350"/>
          <p14:tracePt t="64749" x="6064250" y="5346700"/>
          <p14:tracePt t="64765" x="6070600" y="5359400"/>
          <p14:tracePt t="64765" x="6083300" y="5365750"/>
          <p14:tracePt t="64765" x="6089650" y="5378450"/>
          <p14:tracePt t="64784" x="6096000" y="5384800"/>
          <p14:tracePt t="64784" x="6102350" y="5397500"/>
          <p14:tracePt t="64799" x="6108700" y="5410200"/>
          <p14:tracePt t="64799" x="6121400" y="5422900"/>
          <p14:tracePt t="64816" x="6127750" y="5441950"/>
          <p14:tracePt t="64816" x="6140450" y="5454650"/>
          <p14:tracePt t="64832" x="6146800" y="5467350"/>
          <p14:tracePt t="64832" x="6165850" y="5486400"/>
          <p14:tracePt t="64848" x="6178550" y="5499100"/>
          <p14:tracePt t="64848" x="6184900" y="5505450"/>
          <p14:tracePt t="64865" x="6191250" y="5518150"/>
          <p14:tracePt t="64865" x="6197600" y="5524500"/>
          <p14:tracePt t="64882" x="6203950" y="5530850"/>
          <p14:tracePt t="64882" x="6210300" y="5537200"/>
          <p14:tracePt t="64899" x="6210300" y="5549900"/>
          <p14:tracePt t="64899" x="6223000" y="5562600"/>
          <p14:tracePt t="64916" x="6223000" y="5568950"/>
          <p14:tracePt t="64916" x="6229350" y="5575300"/>
          <p14:tracePt t="64932" x="6229350" y="5581650"/>
          <p14:tracePt t="64932" x="6235700" y="5588000"/>
          <p14:tracePt t="64949" x="6242050" y="5594350"/>
          <p14:tracePt t="64964" x="6242050" y="5600700"/>
          <p14:tracePt t="64981" x="6248400" y="5607050"/>
          <p14:tracePt t="65000" x="6254750" y="5607050"/>
          <p14:tracePt t="65027" x="6261100" y="5607050"/>
          <p14:tracePt t="65051" x="6267450" y="5607050"/>
          <p14:tracePt t="65075" x="6261100" y="5607050"/>
          <p14:tracePt t="65119" x="6254750" y="5600700"/>
          <p14:tracePt t="65135" x="6248400" y="5600700"/>
          <p14:tracePt t="65143" x="6242050" y="5594350"/>
          <p14:tracePt t="65148" x="6242050" y="5588000"/>
          <p14:tracePt t="65148" x="6235700" y="5581650"/>
          <p14:tracePt t="65166" x="6223000" y="5575300"/>
          <p14:tracePt t="65166" x="6216650" y="5568950"/>
          <p14:tracePt t="65183" x="6210300" y="5562600"/>
          <p14:tracePt t="65183" x="6197600" y="5556250"/>
          <p14:tracePt t="65199" x="6184900" y="5556250"/>
          <p14:tracePt t="65199" x="6153150" y="5549900"/>
          <p14:tracePt t="65216" x="6127750" y="5543550"/>
          <p14:tracePt t="65216" x="6102350" y="5543550"/>
          <p14:tracePt t="65233" x="6076950" y="5537200"/>
          <p14:tracePt t="65233" x="6045200" y="5537200"/>
          <p14:tracePt t="65250" x="6007100" y="5530850"/>
          <p14:tracePt t="65250" x="5962650" y="5524500"/>
          <p14:tracePt t="65250" x="5911850" y="55181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p:txBody>
          <a:bodyPr>
            <a:normAutofit/>
          </a:bodyPr>
          <a:lstStyle/>
          <a:p>
            <a:r>
              <a:rPr lang="ja-JP" altLang="en-US" dirty="0"/>
              <a:t>エクセルでの信頼区間の計算</a:t>
            </a:r>
            <a:r>
              <a:rPr lang="ja-JP" altLang="en-US" dirty="0" smtClean="0"/>
              <a:t>：予習</a:t>
            </a:r>
            <a:endParaRPr lang="ja-JP" altLang="en-US" dirty="0"/>
          </a:p>
        </p:txBody>
      </p:sp>
      <p:sp>
        <p:nvSpPr>
          <p:cNvPr id="613380" name="Text Box 4"/>
          <p:cNvSpPr txBox="1">
            <a:spLocks noChangeArrowheads="1"/>
          </p:cNvSpPr>
          <p:nvPr/>
        </p:nvSpPr>
        <p:spPr bwMode="auto">
          <a:xfrm>
            <a:off x="539750" y="1362075"/>
            <a:ext cx="8016875" cy="822325"/>
          </a:xfrm>
          <a:prstGeom prst="rect">
            <a:avLst/>
          </a:prstGeom>
          <a:noFill/>
          <a:ln w="38100">
            <a:noFill/>
            <a:miter lim="800000"/>
            <a:headEnd/>
            <a:tailEnd/>
          </a:ln>
          <a:effectLst/>
        </p:spPr>
        <p:txBody>
          <a:bodyPr>
            <a:spAutoFit/>
          </a:bodyPr>
          <a:lstStyle/>
          <a:p>
            <a:r>
              <a:rPr lang="en-US" altLang="ja-JP" dirty="0"/>
              <a:t>100</a:t>
            </a:r>
            <a:r>
              <a:rPr lang="ja-JP" altLang="en-US" dirty="0"/>
              <a:t>個のトマトの重さを量ったときに，平均</a:t>
            </a:r>
            <a:r>
              <a:rPr lang="en-US" altLang="ja-JP" dirty="0"/>
              <a:t>120.00g</a:t>
            </a:r>
            <a:r>
              <a:rPr lang="ja-JP" altLang="en-US" dirty="0" err="1"/>
              <a:t>，</a:t>
            </a:r>
            <a:r>
              <a:rPr lang="ja-JP" altLang="en-US" dirty="0"/>
              <a:t>標準偏差</a:t>
            </a:r>
            <a:r>
              <a:rPr lang="en-US" altLang="ja-JP" dirty="0"/>
              <a:t>10.00g</a:t>
            </a:r>
            <a:r>
              <a:rPr lang="ja-JP" altLang="en-US" dirty="0"/>
              <a:t>だった．</a:t>
            </a:r>
            <a:r>
              <a:rPr lang="en-US" altLang="ja-JP" dirty="0"/>
              <a:t>90</a:t>
            </a:r>
            <a:r>
              <a:rPr lang="ja-JP" altLang="en-US" dirty="0"/>
              <a:t>％信頼区間をつけて母平均を区間推定せよ．</a:t>
            </a:r>
          </a:p>
        </p:txBody>
      </p:sp>
      <p:sp>
        <p:nvSpPr>
          <p:cNvPr id="7" name="Text Box 4"/>
          <p:cNvSpPr txBox="1">
            <a:spLocks noChangeArrowheads="1"/>
          </p:cNvSpPr>
          <p:nvPr/>
        </p:nvSpPr>
        <p:spPr bwMode="auto">
          <a:xfrm>
            <a:off x="395634" y="3501008"/>
            <a:ext cx="8305105" cy="830997"/>
          </a:xfrm>
          <a:prstGeom prst="rect">
            <a:avLst/>
          </a:prstGeom>
          <a:noFill/>
          <a:ln w="38100">
            <a:noFill/>
            <a:miter lim="800000"/>
            <a:headEnd/>
            <a:tailEnd/>
          </a:ln>
          <a:effectLst/>
        </p:spPr>
        <p:txBody>
          <a:bodyPr wrap="square">
            <a:spAutoFit/>
          </a:bodyPr>
          <a:lstStyle/>
          <a:p>
            <a:r>
              <a:rPr lang="en-US" altLang="ja-JP" dirty="0" smtClean="0"/>
              <a:t>10000</a:t>
            </a:r>
            <a:r>
              <a:rPr lang="ja-JP" altLang="en-US" dirty="0" smtClean="0"/>
              <a:t>個</a:t>
            </a:r>
            <a:r>
              <a:rPr lang="ja-JP" altLang="en-US" dirty="0"/>
              <a:t>のトマトの重さを量ったときに，平均</a:t>
            </a:r>
            <a:r>
              <a:rPr lang="en-US" altLang="ja-JP" dirty="0"/>
              <a:t>120.00g</a:t>
            </a:r>
            <a:r>
              <a:rPr lang="ja-JP" altLang="en-US" dirty="0" err="1"/>
              <a:t>，</a:t>
            </a:r>
            <a:r>
              <a:rPr lang="ja-JP" altLang="en-US" dirty="0"/>
              <a:t>標準偏差</a:t>
            </a:r>
            <a:r>
              <a:rPr lang="en-US" altLang="ja-JP" dirty="0"/>
              <a:t>10.00g</a:t>
            </a:r>
            <a:r>
              <a:rPr lang="ja-JP" altLang="en-US" dirty="0"/>
              <a:t>だった．</a:t>
            </a:r>
            <a:r>
              <a:rPr lang="en-US" altLang="ja-JP" dirty="0"/>
              <a:t>90</a:t>
            </a:r>
            <a:r>
              <a:rPr lang="ja-JP" altLang="en-US" dirty="0"/>
              <a:t>％信頼区間をつけて母平均を区間推定せよ．</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5795"/>
    </mc:Choice>
    <mc:Fallback>
      <p:transition spd="slow" advTm="357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232" x="3238500" y="5835650"/>
          <p14:tracePt t="1267" x="3238500" y="5829300"/>
          <p14:tracePt t="1283" x="3238500" y="5822950"/>
          <p14:tracePt t="1315" x="3232150" y="5829300"/>
          <p14:tracePt t="1335" x="3225800" y="5822950"/>
          <p14:tracePt t="1351" x="3219450" y="5822950"/>
          <p14:tracePt t="1375" x="3219450" y="5816600"/>
          <p14:tracePt t="1381" x="3213100" y="5810250"/>
          <p14:tracePt t="1439" x="3213100" y="5803900"/>
          <p14:tracePt t="1455" x="3213100" y="5797550"/>
          <p14:tracePt t="1471" x="3213100" y="5791200"/>
          <p14:tracePt t="1487" x="3213100" y="5784850"/>
          <p14:tracePt t="1499" x="3219450" y="5778500"/>
          <p14:tracePt t="1523" x="3213100" y="5778500"/>
          <p14:tracePt t="1539" x="3213100" y="5772150"/>
          <p14:tracePt t="1615" x="3213100" y="5759450"/>
          <p14:tracePt t="1651" x="3213100" y="5753100"/>
          <p14:tracePt t="1679" x="3213100" y="5746750"/>
          <p14:tracePt t="1703" x="3213100" y="5740400"/>
          <p14:tracePt t="1735" x="3219450" y="5734050"/>
          <p14:tracePt t="2531" x="3244850" y="5651500"/>
          <p14:tracePt t="2651" x="3238500" y="5645150"/>
          <p14:tracePt t="2703" x="3238500" y="5638800"/>
          <p14:tracePt t="2731" x="3244850" y="5632450"/>
          <p14:tracePt t="2851" x="3244850" y="5626100"/>
          <p14:tracePt t="2883" x="3244850" y="5619750"/>
          <p14:tracePt t="2890" x="3251200" y="5613400"/>
          <p14:tracePt t="2919" x="3257550" y="5607050"/>
          <p14:tracePt t="2943" x="3257550" y="5600700"/>
          <p14:tracePt t="2950" x="3263900" y="5594350"/>
          <p14:tracePt t="2963" x="3263900" y="5588000"/>
          <p14:tracePt t="2975" x="3263900" y="5581650"/>
          <p14:tracePt t="2992" x="3263900" y="5568950"/>
          <p14:tracePt t="3008" x="3270250" y="5549900"/>
          <p14:tracePt t="3025" x="3276600" y="5530850"/>
          <p14:tracePt t="3055" x="3289300" y="5549900"/>
          <p14:tracePt t="3071" x="3295650" y="5530850"/>
          <p14:tracePt t="3080" x="3308350" y="5511800"/>
          <p14:tracePt t="3080" x="3321050" y="5499100"/>
          <p14:tracePt t="3094" x="3340100" y="5480050"/>
          <p14:tracePt t="3094" x="3359150" y="5473700"/>
          <p14:tracePt t="3112" x="3378200" y="5461000"/>
          <p14:tracePt t="3112" x="3390900" y="5454650"/>
          <p14:tracePt t="3127" x="3403600" y="5410200"/>
          <p14:tracePt t="3127" x="3429000" y="5403850"/>
          <p14:tracePt t="3144" x="3441700" y="5391150"/>
          <p14:tracePt t="3144" x="3454400" y="5384800"/>
          <p14:tracePt t="3160" x="3467100" y="5378450"/>
          <p14:tracePt t="3160" x="3479800" y="5372100"/>
          <p14:tracePt t="3177" x="3486150" y="5365750"/>
          <p14:tracePt t="3177" x="3498850" y="5359400"/>
          <p14:tracePt t="3194" x="3505200" y="5353050"/>
          <p14:tracePt t="3194" x="3517900" y="5340350"/>
          <p14:tracePt t="3211" x="3517900" y="5334000"/>
          <p14:tracePt t="3227" x="3517900" y="5327650"/>
          <p14:tracePt t="3243" x="3511550" y="5321300"/>
          <p14:tracePt t="3263" x="3511550" y="5308600"/>
          <p14:tracePt t="3280" x="3517900" y="5308600"/>
          <p14:tracePt t="3292" x="3511550" y="5302250"/>
          <p14:tracePt t="3292" x="3511550" y="5295900"/>
          <p14:tracePt t="3310" x="3511550" y="5289550"/>
          <p14:tracePt t="3325" x="3517900" y="5283200"/>
          <p14:tracePt t="3342" x="3517900" y="5276850"/>
          <p14:tracePt t="3342" x="3517900" y="5264150"/>
          <p14:tracePt t="3360" x="3524250" y="5257800"/>
          <p14:tracePt t="3360" x="3530600" y="5251450"/>
          <p14:tracePt t="3360" x="3536950" y="5238750"/>
          <p14:tracePt t="3379" x="3543300" y="5226050"/>
          <p14:tracePt t="3379" x="3556000" y="5219700"/>
          <p14:tracePt t="3393" x="3562350" y="5207000"/>
          <p14:tracePt t="3393" x="3581400" y="5207000"/>
          <p14:tracePt t="3410" x="3594100" y="5200650"/>
          <p14:tracePt t="3410" x="3606800" y="5200650"/>
          <p14:tracePt t="3427" x="3619500" y="5200650"/>
          <p14:tracePt t="3427" x="3651250" y="5200650"/>
          <p14:tracePt t="3750" x="3752850" y="4718050"/>
          <p14:tracePt t="3761" x="3746500" y="4756150"/>
          <p14:tracePt t="3761" x="3740150" y="4800600"/>
          <p14:tracePt t="3778" x="3733800" y="4845050"/>
          <p14:tracePt t="3778" x="3721100" y="4927600"/>
          <p14:tracePt t="3795" x="3714750" y="4972050"/>
          <p14:tracePt t="3810" x="3702050" y="4978400"/>
          <p14:tracePt t="3842" x="3695700" y="4991100"/>
          <p14:tracePt t="3850" x="3695700" y="4997450"/>
          <p14:tracePt t="3860" x="3689350" y="5003800"/>
          <p14:tracePt t="3860" x="3676650" y="5022850"/>
          <p14:tracePt t="3879" x="3676650" y="5029200"/>
          <p14:tracePt t="3879" x="3676650" y="5035550"/>
          <p14:tracePt t="3895" x="3670300" y="5048250"/>
          <p14:tracePt t="3910" x="3663950" y="5048250"/>
          <p14:tracePt t="3931" x="3663950" y="5054600"/>
          <p14:tracePt t="3947" x="3657600" y="5060950"/>
          <p14:tracePt t="3963" x="3657600" y="5073650"/>
          <p14:tracePt t="3977" x="3651250" y="5080000"/>
          <p14:tracePt t="3977" x="3651250" y="5086350"/>
          <p14:tracePt t="3995" x="3644900" y="5092700"/>
          <p14:tracePt t="4011" x="3638550" y="5092700"/>
          <p14:tracePt t="4028" x="3638550" y="5099050"/>
          <p14:tracePt t="4044" x="3644900" y="5105400"/>
          <p14:tracePt t="4126" x="3644900" y="5099050"/>
          <p14:tracePt t="4150" x="3651250" y="5092700"/>
          <p14:tracePt t="4162" x="3657600" y="5086350"/>
          <p14:tracePt t="4178" x="3663950" y="5086350"/>
          <p14:tracePt t="4186" x="3670300" y="5080000"/>
          <p14:tracePt t="4202" x="3676650" y="5080000"/>
          <p14:tracePt t="4215" x="3683000" y="5080000"/>
          <p14:tracePt t="4228" x="3689350" y="5080000"/>
          <p14:tracePt t="4228" x="3695700" y="5080000"/>
          <p14:tracePt t="4247" x="3702050" y="5080000"/>
          <p14:tracePt t="4262" x="3708400" y="5080000"/>
          <p14:tracePt t="4278" x="3714750" y="5080000"/>
          <p14:tracePt t="4295" x="3727450" y="5080000"/>
          <p14:tracePt t="4295" x="3733800" y="5080000"/>
          <p14:tracePt t="4295" x="3740150" y="5073650"/>
          <p14:tracePt t="4316" x="3746500" y="5073650"/>
          <p14:tracePt t="4330" x="3752850" y="5073650"/>
          <p14:tracePt t="4345" x="3759200" y="5073650"/>
          <p14:tracePt t="4362" x="3765550" y="5073650"/>
          <p14:tracePt t="4378" x="3765550" y="5080000"/>
          <p14:tracePt t="4395" x="3771900" y="5080000"/>
          <p14:tracePt t="4426" x="3778250" y="5080000"/>
          <p14:tracePt t="4477" x="3784600" y="5080000"/>
          <p14:tracePt t="4509" x="3790950" y="5080000"/>
          <p14:tracePt t="4538" x="3797300" y="5080000"/>
          <p14:tracePt t="4554" x="3810000" y="5080000"/>
          <p14:tracePt t="4570" x="3816350" y="5073650"/>
          <p14:tracePt t="4581" x="3822700" y="5073650"/>
          <p14:tracePt t="4598" x="3829050" y="5080000"/>
          <p14:tracePt t="4614" x="3835400" y="5086350"/>
          <p14:tracePt t="4642" x="3835400" y="5092700"/>
          <p14:tracePt t="4658" x="3841750" y="5099050"/>
          <p14:tracePt t="4694" x="3841750" y="5105400"/>
          <p14:tracePt t="4718" x="3841750" y="5111750"/>
          <p14:tracePt t="4750" x="3835400" y="5111750"/>
          <p14:tracePt t="4794" x="3829050" y="5111750"/>
          <p14:tracePt t="4829" x="3829050" y="5118100"/>
          <p14:tracePt t="4845" x="3829050" y="5124450"/>
          <p14:tracePt t="4862" x="3822700" y="5130800"/>
          <p14:tracePt t="4870" x="3822700" y="5143500"/>
          <p14:tracePt t="4883" x="3816350" y="5149850"/>
          <p14:tracePt t="4898" x="3816350" y="5143500"/>
          <p14:tracePt t="4942" x="3822700" y="5143500"/>
          <p14:tracePt t="4958" x="3829050" y="5137150"/>
          <p14:tracePt t="4982" x="3835400" y="5137150"/>
          <p14:tracePt t="5002" x="3835400" y="5130800"/>
          <p14:tracePt t="5026" x="3841750" y="5124450"/>
          <p14:tracePt t="5055" x="3848100" y="5118100"/>
          <p14:tracePt t="5086" x="3854450" y="5111750"/>
          <p14:tracePt t="5342" x="3854450" y="5105400"/>
          <p14:tracePt t="5462" x="3860800" y="5099050"/>
          <p14:tracePt t="5481" x="3860800" y="5092700"/>
          <p14:tracePt t="5497" x="3867150" y="5092700"/>
          <p14:tracePt t="5557" x="3873500" y="5092700"/>
          <p14:tracePt t="5714" x="3879850" y="5099050"/>
          <p14:tracePt t="5798" x="3886200" y="5092700"/>
          <p14:tracePt t="5849" x="3892550" y="5099050"/>
          <p14:tracePt t="5918" x="3892550" y="5105400"/>
          <p14:tracePt t="6090" x="3898900" y="5111750"/>
          <p14:tracePt t="6114" x="3898900" y="5118100"/>
          <p14:tracePt t="6130" x="3898900" y="5124450"/>
          <p14:tracePt t="6134" x="3898900" y="5130800"/>
          <p14:tracePt t="6151" x="3898900" y="5143500"/>
          <p14:tracePt t="6168" x="3898900" y="5149850"/>
          <p14:tracePt t="6184" x="3905250" y="5156200"/>
          <p14:tracePt t="6184" x="3905250" y="5162550"/>
          <p14:tracePt t="6203" x="3905250" y="5168900"/>
          <p14:tracePt t="6314" x="3905250" y="5175250"/>
          <p14:tracePt t="6542" x="3905250" y="5181600"/>
          <p14:tracePt t="6594" x="3905250" y="5187950"/>
          <p14:tracePt t="6610" x="3905250" y="5194300"/>
          <p14:tracePt t="6670" x="3905250" y="5200650"/>
          <p14:tracePt t="6682" x="3905250" y="5207000"/>
          <p14:tracePt t="6714" x="3905250" y="5213350"/>
          <p14:tracePt t="6749" x="3905250" y="5219700"/>
          <p14:tracePt t="6774" x="3905250" y="5226050"/>
          <p14:tracePt t="6818" x="3905250" y="5219700"/>
          <p14:tracePt t="6842" x="3905250" y="5213350"/>
          <p14:tracePt t="6914" x="3905250" y="5207000"/>
          <p14:tracePt t="6938" x="3905250" y="5200650"/>
          <p14:tracePt t="6954" x="3911600" y="5194300"/>
          <p14:tracePt t="6974" x="3911600" y="5187950"/>
          <p14:tracePt t="6990" x="3917950" y="5181600"/>
          <p14:tracePt t="7013" x="3924300" y="5181600"/>
          <p14:tracePt t="7042" x="3930650" y="5187950"/>
          <p14:tracePt t="7066" x="3937000" y="5200650"/>
          <p14:tracePt t="7082" x="3937000" y="5207000"/>
          <p14:tracePt t="7091" x="3937000" y="5213350"/>
          <p14:tracePt t="7091" x="3930650" y="5219700"/>
          <p14:tracePt t="7107" x="3930650" y="5226050"/>
          <p14:tracePt t="7107" x="3930650" y="5238750"/>
          <p14:tracePt t="7122" x="3930650" y="5245100"/>
          <p14:tracePt t="7122" x="3924300" y="5257800"/>
          <p14:tracePt t="7139" x="3924300" y="5270500"/>
          <p14:tracePt t="7139" x="3917950" y="5295900"/>
          <p14:tracePt t="7156" x="3917950" y="5302250"/>
          <p14:tracePt t="7156" x="3917950" y="5321300"/>
          <p14:tracePt t="7172" x="3911600" y="5334000"/>
          <p14:tracePt t="7172" x="3911600" y="5346700"/>
          <p14:tracePt t="7190" x="3905250" y="5359400"/>
          <p14:tracePt t="7190" x="3905250" y="5372100"/>
          <p14:tracePt t="7206" x="3898900" y="5384800"/>
          <p14:tracePt t="7206" x="3892550" y="5403850"/>
          <p14:tracePt t="7223" x="3892550" y="5416550"/>
          <p14:tracePt t="7223" x="3892550" y="5422900"/>
          <p14:tracePt t="7239" x="3892550" y="5429250"/>
          <p14:tracePt t="7239" x="3892550" y="5435600"/>
          <p14:tracePt t="7256" x="3892550" y="5441950"/>
          <p14:tracePt t="7256" x="3892550" y="5448300"/>
          <p14:tracePt t="7274" x="3898900" y="5461000"/>
          <p14:tracePt t="7290" x="3905250" y="5467350"/>
          <p14:tracePt t="7307" x="3911600" y="5467350"/>
          <p14:tracePt t="7323" x="3917950" y="5467350"/>
          <p14:tracePt t="7338" x="3924300" y="5467350"/>
          <p14:tracePt t="7355" x="3930650" y="5467350"/>
          <p14:tracePt t="7355" x="3937000" y="5467350"/>
          <p14:tracePt t="7375" x="3943350" y="5461000"/>
          <p14:tracePt t="7389" x="3956050" y="5461000"/>
          <p14:tracePt t="7389" x="3962400" y="5461000"/>
          <p14:tracePt t="7406" x="3968750" y="5454650"/>
          <p14:tracePt t="7406" x="3975100" y="5448300"/>
          <p14:tracePt t="7423" x="3981450" y="5448300"/>
          <p14:tracePt t="7423" x="3987800" y="5441950"/>
          <p14:tracePt t="7440" x="4000500" y="5441950"/>
          <p14:tracePt t="7440" x="4025900" y="5429250"/>
          <p14:tracePt t="7457" x="4038600" y="5422900"/>
          <p14:tracePt t="7457" x="4051300" y="5422900"/>
          <p14:tracePt t="7474" x="4064000" y="5416550"/>
          <p14:tracePt t="7474" x="4076700" y="5410200"/>
          <p14:tracePt t="7490" x="4089400" y="5410200"/>
          <p14:tracePt t="7490" x="4102100" y="5403850"/>
          <p14:tracePt t="7507" x="4114800" y="5397500"/>
          <p14:tracePt t="7507" x="4133850" y="5391150"/>
          <p14:tracePt t="7524" x="4140200" y="5391150"/>
          <p14:tracePt t="7524" x="4146550" y="5384800"/>
          <p14:tracePt t="7540" x="4152900" y="5384800"/>
          <p14:tracePt t="7556" x="4165600" y="5378450"/>
          <p14:tracePt t="7573" x="4165600" y="5372100"/>
          <p14:tracePt t="7589" x="4159250" y="5372100"/>
          <p14:tracePt t="7606" x="4152900" y="5372100"/>
          <p14:tracePt t="7622" x="4146550" y="5372100"/>
          <p14:tracePt t="7640" x="4140200" y="5372100"/>
          <p14:tracePt t="7657" x="4133850" y="5372100"/>
          <p14:tracePt t="7657" x="4127500" y="5372100"/>
          <p14:tracePt t="7676" x="4121150" y="5372100"/>
          <p14:tracePt t="7691" x="4114800" y="5372100"/>
          <p14:tracePt t="7710" x="4108450" y="5372100"/>
          <p14:tracePt t="7754" x="4102100" y="5372100"/>
          <p14:tracePt t="7786" x="4095750" y="5378450"/>
          <p14:tracePt t="7810" x="4089400" y="5384800"/>
          <p14:tracePt t="7846" x="4083050" y="5391150"/>
          <p14:tracePt t="7882" x="4076700" y="5397500"/>
          <p14:tracePt t="7905" x="4070350" y="5403850"/>
          <p14:tracePt t="7922" x="4064000" y="5416550"/>
          <p14:tracePt t="7934" x="4057650" y="5416550"/>
          <p14:tracePt t="7942" x="4051300" y="5422900"/>
          <p14:tracePt t="7942" x="4044950" y="5429250"/>
          <p14:tracePt t="7959" x="4044950" y="5435600"/>
          <p14:tracePt t="7959" x="4038600" y="5435600"/>
          <p14:tracePt t="7975" x="4032250" y="5441950"/>
          <p14:tracePt t="7991" x="4025900" y="5441950"/>
          <p14:tracePt t="7991" x="4019550" y="5441950"/>
          <p14:tracePt t="8008" x="4013200" y="5441950"/>
          <p14:tracePt t="8008" x="4006850" y="5435600"/>
          <p14:tracePt t="8027" x="3994150" y="5422900"/>
          <p14:tracePt t="8027" x="3987800" y="5416550"/>
          <p14:tracePt t="8042" x="3981450" y="5410200"/>
          <p14:tracePt t="8042" x="3975100" y="5397500"/>
          <p14:tracePt t="8058" x="3962400" y="5391150"/>
          <p14:tracePt t="8058" x="3956050" y="5378450"/>
          <p14:tracePt t="8077" x="3943350" y="5365750"/>
          <p14:tracePt t="8077" x="3930650" y="5353050"/>
          <p14:tracePt t="8093" x="3924300" y="5340350"/>
          <p14:tracePt t="8093" x="3911600" y="5321300"/>
          <p14:tracePt t="8093" x="3898900" y="5308600"/>
          <p14:tracePt t="8113" x="3892550" y="5289550"/>
          <p14:tracePt t="8113" x="3879850" y="5276850"/>
          <p14:tracePt t="8126" x="3867150" y="5257800"/>
          <p14:tracePt t="8126" x="3860800" y="5245100"/>
          <p14:tracePt t="8142" x="3854450" y="5219700"/>
          <p14:tracePt t="8142" x="3841750" y="5200650"/>
          <p14:tracePt t="8159" x="3835400" y="5175250"/>
          <p14:tracePt t="8159" x="3822700" y="5130800"/>
          <p14:tracePt t="8177" x="3816350" y="5105400"/>
          <p14:tracePt t="8177" x="3810000" y="5080000"/>
          <p14:tracePt t="8193" x="3810000" y="5048250"/>
          <p14:tracePt t="8193" x="3810000" y="5016500"/>
          <p14:tracePt t="8209" x="3810000" y="4978400"/>
          <p14:tracePt t="8209" x="3810000" y="4940300"/>
          <p14:tracePt t="8226" x="3816350" y="4889500"/>
          <p14:tracePt t="8226" x="3841750" y="4768850"/>
          <p14:tracePt t="8243" x="3854450" y="4692650"/>
          <p14:tracePt t="8243" x="3879850" y="4610100"/>
          <p14:tracePt t="8442" x="6464300" y="1282700"/>
          <p14:tracePt t="8442" x="6496050" y="1263650"/>
          <p14:tracePt t="8460" x="6540500" y="1231900"/>
          <p14:tracePt t="8460" x="6591300" y="1206500"/>
          <p14:tracePt t="8477" x="6642100" y="1168400"/>
          <p14:tracePt t="8477" x="6699250" y="1136650"/>
          <p14:tracePt t="8493" x="6750050" y="1104900"/>
          <p14:tracePt t="8493" x="6832600" y="1060450"/>
          <p14:tracePt t="8510" x="6864350" y="1047750"/>
          <p14:tracePt t="8510" x="6896100" y="1035050"/>
          <p14:tracePt t="8527" x="6921500" y="1028700"/>
          <p14:tracePt t="8527" x="6946900" y="1028700"/>
          <p14:tracePt t="8544" x="6972300" y="1035050"/>
          <p14:tracePt t="8544" x="6991350" y="1041400"/>
          <p14:tracePt t="8560" x="7010400" y="1047750"/>
          <p14:tracePt t="8560" x="7048500" y="1066800"/>
          <p14:tracePt t="8579" x="7061200" y="1079500"/>
          <p14:tracePt t="8592" x="7080250" y="1092200"/>
          <p14:tracePt t="8592" x="7099300" y="1111250"/>
          <p14:tracePt t="8611" x="7105650" y="1123950"/>
          <p14:tracePt t="8611" x="7112000" y="1130300"/>
          <p14:tracePt t="8628" x="7112000" y="1136650"/>
          <p14:tracePt t="8643" x="7112000" y="1143000"/>
          <p14:tracePt t="8643" x="7105650" y="1136650"/>
          <p14:tracePt t="8643" x="7099300" y="1130300"/>
          <p14:tracePt t="8663" x="6915150" y="965200"/>
          <p14:tracePt t="8663" x="6896100" y="933450"/>
          <p14:tracePt t="8742" x="6883400" y="889000"/>
          <p14:tracePt t="8750" x="6870700" y="844550"/>
          <p14:tracePt t="8759" x="6858000" y="730250"/>
          <p14:tracePt t="8777" x="6864350" y="603250"/>
          <p14:tracePt t="8793" x="6908800" y="406400"/>
          <p14:tracePt t="8810" x="6965950" y="298450"/>
          <p14:tracePt t="8827" x="7042150" y="215900"/>
          <p14:tracePt t="8843" x="7150100" y="165100"/>
          <p14:tracePt t="8843" x="7207250" y="146050"/>
          <p14:tracePt t="8863" x="7346950" y="120650"/>
          <p14:tracePt t="8878" x="7499350" y="114300"/>
          <p14:tracePt t="8894" x="7645400" y="120650"/>
          <p14:tracePt t="8910" x="7791450" y="146050"/>
          <p14:tracePt t="8927" x="7918450" y="184150"/>
          <p14:tracePt t="8944" x="8032750" y="247650"/>
          <p14:tracePt t="8944" x="8083550" y="285750"/>
          <p14:tracePt t="8963" x="8172450" y="387350"/>
          <p14:tracePt t="8979" x="8242300" y="501650"/>
          <p14:tracePt t="8994" x="8280400" y="622300"/>
          <p14:tracePt t="9011" x="8286750" y="736600"/>
          <p14:tracePt t="9027" x="8216900" y="908050"/>
          <p14:tracePt t="9044" x="8140700" y="1016000"/>
          <p14:tracePt t="9061" x="8032750" y="1117600"/>
          <p14:tracePt t="9078" x="7912100" y="1193800"/>
          <p14:tracePt t="9094" x="7727950" y="1276350"/>
          <p14:tracePt t="9113" x="7607300" y="1327150"/>
          <p14:tracePt t="9128" x="7493000" y="1371600"/>
          <p14:tracePt t="9144" x="7378700" y="1416050"/>
          <p14:tracePt t="9163" x="7270750" y="1447800"/>
          <p14:tracePt t="9163" x="7219950" y="1460500"/>
          <p14:tracePt t="9179" x="7169150" y="1466850"/>
          <p14:tracePt t="9179" x="7118350" y="1479550"/>
          <p14:tracePt t="9196" x="7073900" y="1485900"/>
          <p14:tracePt t="9196" x="7029450" y="1498600"/>
          <p14:tracePt t="9213" x="6985000" y="1511300"/>
          <p14:tracePt t="9213" x="6940550" y="1530350"/>
          <p14:tracePt t="9213" x="6896100" y="1549400"/>
          <p14:tracePt t="9231" x="6851650" y="1574800"/>
          <p14:tracePt t="9231" x="6800850" y="1606550"/>
          <p14:tracePt t="9246" x="6750050" y="1638300"/>
          <p14:tracePt t="12462" x="3587750" y="5359400"/>
          <p14:tracePt t="12502" x="3587750" y="5365750"/>
          <p14:tracePt t="12537" x="3587750" y="5372100"/>
          <p14:tracePt t="12562" x="3587750" y="5365750"/>
          <p14:tracePt t="12578" x="3594100" y="5359400"/>
          <p14:tracePt t="12590" x="3594100" y="5353050"/>
          <p14:tracePt t="12614" x="3594100" y="5365750"/>
          <p14:tracePt t="12642" x="3594100" y="5372100"/>
          <p14:tracePt t="12666" x="3594100" y="5378450"/>
          <p14:tracePt t="12690" x="3594100" y="5384800"/>
          <p14:tracePt t="12734" x="3594100" y="5378450"/>
          <p14:tracePt t="12770" x="3594100" y="5384800"/>
          <p14:tracePt t="12818" x="3594100" y="5391150"/>
          <p14:tracePt t="12854" x="3594100" y="5397500"/>
          <p14:tracePt t="13002" x="3600450" y="5391150"/>
          <p14:tracePt t="13086" x="3606800" y="5397500"/>
          <p14:tracePt t="13154" x="3606800" y="5403850"/>
          <p14:tracePt t="13289" x="3606800" y="5410200"/>
          <p14:tracePt t="13318" x="3600450" y="5397500"/>
          <p14:tracePt t="13362" x="3606800" y="5397500"/>
          <p14:tracePt t="13386" x="3613150" y="5403850"/>
          <p14:tracePt t="13394" x="3613150" y="5416550"/>
          <p14:tracePt t="13408" x="3625850" y="5429250"/>
          <p14:tracePt t="13408" x="3644900" y="5461000"/>
          <p14:tracePt t="13426" x="3651250" y="5486400"/>
          <p14:tracePt t="13426" x="3663950" y="5505450"/>
          <p14:tracePt t="13443" x="3676650" y="5530850"/>
          <p14:tracePt t="13443" x="3689350" y="5549900"/>
          <p14:tracePt t="13459" x="3695700" y="5568950"/>
          <p14:tracePt t="13459" x="3708400" y="5588000"/>
          <p14:tracePt t="13476" x="3714750" y="5607050"/>
          <p14:tracePt t="13476" x="3727450" y="5626100"/>
          <p14:tracePt t="13493" x="3727450" y="5632450"/>
          <p14:tracePt t="13493" x="3727450" y="5638800"/>
          <p14:tracePt t="13509" x="3733800" y="5645150"/>
          <p14:tracePt t="13530" x="3733800" y="5638800"/>
          <p14:tracePt t="13550" x="3733800" y="5632450"/>
          <p14:tracePt t="13566" x="3740150" y="5626100"/>
          <p14:tracePt t="13582" x="3740150" y="5613400"/>
          <p14:tracePt t="13592" x="3733800" y="5607050"/>
          <p14:tracePt t="13592" x="3733800" y="5588000"/>
          <p14:tracePt t="13611" x="3733800" y="5568950"/>
          <p14:tracePt t="13611" x="3740150" y="5556250"/>
          <p14:tracePt t="13627" x="3740150" y="5543550"/>
          <p14:tracePt t="13627" x="3740150" y="5530850"/>
          <p14:tracePt t="13644" x="3740150" y="5518150"/>
          <p14:tracePt t="13644" x="3740150" y="5505450"/>
          <p14:tracePt t="13660" x="3740150" y="5486400"/>
          <p14:tracePt t="13660" x="3740150" y="5473700"/>
          <p14:tracePt t="13660" x="3740150" y="5461000"/>
          <p14:tracePt t="13679" x="3746500" y="5448300"/>
          <p14:tracePt t="13692" x="3746500" y="5435600"/>
          <p14:tracePt t="13692" x="3752850" y="5410200"/>
          <p14:tracePt t="13710" x="3759200" y="5403850"/>
          <p14:tracePt t="13710" x="3765550" y="5397500"/>
          <p14:tracePt t="13727" x="3771900" y="5397500"/>
          <p14:tracePt t="13727" x="3778250" y="5397500"/>
          <p14:tracePt t="13744" x="3790950" y="5397500"/>
          <p14:tracePt t="13744" x="3797300" y="5403850"/>
          <p14:tracePt t="13744" x="3803650" y="5416550"/>
          <p14:tracePt t="13763" x="3810000" y="5429250"/>
          <p14:tracePt t="13776" x="3816350" y="5441950"/>
          <p14:tracePt t="13776" x="3829050" y="5473700"/>
          <p14:tracePt t="13794" x="3829050" y="5486400"/>
          <p14:tracePt t="13794" x="3835400" y="5499100"/>
          <p14:tracePt t="13811" x="3835400" y="5511800"/>
          <p14:tracePt t="13811" x="3835400" y="5518150"/>
          <p14:tracePt t="13811" x="3841750" y="5530850"/>
          <p14:tracePt t="13830" x="3835400" y="5537200"/>
          <p14:tracePt t="13830" x="3835400" y="5543550"/>
          <p14:tracePt t="13844" x="3835400" y="5549900"/>
          <p14:tracePt t="13844" x="3835400" y="5562600"/>
          <p14:tracePt t="13861" x="3835400" y="5568950"/>
          <p14:tracePt t="13876" x="3829050" y="5562600"/>
          <p14:tracePt t="13898" x="3829050" y="5556250"/>
          <p14:tracePt t="13910" x="3829050" y="5549900"/>
          <p14:tracePt t="13910" x="3829050" y="5543550"/>
          <p14:tracePt t="13928" x="3829050" y="5537200"/>
          <p14:tracePt t="13928" x="3822700" y="5530850"/>
          <p14:tracePt t="13944" x="3822700" y="5518150"/>
          <p14:tracePt t="13944" x="3822700" y="5511800"/>
          <p14:tracePt t="13944" x="3816350" y="5499100"/>
          <p14:tracePt t="13963" x="3816350" y="5486400"/>
          <p14:tracePt t="13963" x="3810000" y="5467350"/>
          <p14:tracePt t="13979" x="3810000" y="5448300"/>
          <p14:tracePt t="13979" x="3803650" y="5435600"/>
          <p14:tracePt t="13995" x="3803650" y="5416550"/>
          <p14:tracePt t="13995" x="3797300" y="5403850"/>
          <p14:tracePt t="14011" x="3797300" y="5384800"/>
          <p14:tracePt t="14011" x="3797300" y="5372100"/>
          <p14:tracePt t="14011" x="3797300" y="5359400"/>
          <p14:tracePt t="14030" x="3803650" y="5353050"/>
          <p14:tracePt t="14043" x="3803650" y="5346700"/>
          <p14:tracePt t="14043" x="3816350" y="5327650"/>
          <p14:tracePt t="14062" x="3822700" y="5327650"/>
          <p14:tracePt t="14062" x="3835400" y="5327650"/>
          <p14:tracePt t="14079" x="3848100" y="5327650"/>
          <p14:tracePt t="14079" x="3854450" y="5334000"/>
          <p14:tracePt t="14095" x="3867150" y="5340350"/>
          <p14:tracePt t="14095" x="3879850" y="5353050"/>
          <p14:tracePt t="14095" x="3886200" y="5365750"/>
          <p14:tracePt t="14115" x="3898900" y="5384800"/>
          <p14:tracePt t="14127" x="3911600" y="5403850"/>
          <p14:tracePt t="14127" x="3937000" y="5435600"/>
          <p14:tracePt t="14145" x="3949700" y="5448300"/>
          <p14:tracePt t="14145" x="3962400" y="5467350"/>
          <p14:tracePt t="14162" x="3975100" y="5473700"/>
          <p14:tracePt t="14162" x="3981450" y="5480050"/>
          <p14:tracePt t="14178" x="3994150" y="5492750"/>
          <p14:tracePt t="14178" x="4006850" y="5492750"/>
          <p14:tracePt t="14195" x="4013200" y="5499100"/>
          <p14:tracePt t="14195" x="4032250" y="5492750"/>
          <p14:tracePt t="14212" x="4038600" y="5486400"/>
          <p14:tracePt t="14212" x="4051300" y="5486400"/>
          <p14:tracePt t="14229" x="4057650" y="5480050"/>
          <p14:tracePt t="14229" x="4070350" y="5467350"/>
          <p14:tracePt t="14245" x="4076700" y="5454650"/>
          <p14:tracePt t="14245" x="4095750" y="5435600"/>
          <p14:tracePt t="14263" x="4102100" y="5422900"/>
          <p14:tracePt t="14263" x="4108450" y="5410200"/>
          <p14:tracePt t="14279" x="4114800" y="5397500"/>
          <p14:tracePt t="14279" x="4121150" y="5384800"/>
          <p14:tracePt t="14295" x="4121150" y="5372100"/>
          <p14:tracePt t="14295" x="4121150" y="5365750"/>
          <p14:tracePt t="14312" x="4121150" y="5353050"/>
          <p14:tracePt t="14312" x="4121150" y="5334000"/>
          <p14:tracePt t="14312" x="4121150" y="5327650"/>
          <p14:tracePt t="14331" x="4114800" y="5321300"/>
          <p14:tracePt t="14331" x="4108450" y="5314950"/>
          <p14:tracePt t="14346" x="4102100" y="5308600"/>
          <p14:tracePt t="14346" x="4095750" y="5302250"/>
          <p14:tracePt t="14363" x="4089400" y="5302250"/>
          <p14:tracePt t="14363" x="4083050" y="5302250"/>
          <p14:tracePt t="14379" x="4076700" y="5302250"/>
          <p14:tracePt t="14379" x="4064000" y="5308600"/>
          <p14:tracePt t="14396" x="4057650" y="5314950"/>
          <p14:tracePt t="14396" x="4051300" y="5327650"/>
          <p14:tracePt t="14396" x="4044950" y="5346700"/>
          <p14:tracePt t="14415" x="4038600" y="5365750"/>
          <p14:tracePt t="14428" x="4038600" y="5384800"/>
          <p14:tracePt t="14428" x="4032250" y="5435600"/>
          <p14:tracePt t="14446" x="4032250" y="5461000"/>
          <p14:tracePt t="14446" x="4032250" y="5480050"/>
          <p14:tracePt t="14463" x="4032250" y="5499100"/>
          <p14:tracePt t="14463" x="4038600" y="5511800"/>
          <p14:tracePt t="14480" x="4044950" y="5524500"/>
          <p14:tracePt t="14480" x="4051300" y="5530850"/>
          <p14:tracePt t="14496" x="4057650" y="5530850"/>
          <p14:tracePt t="14496" x="4076700" y="5530850"/>
          <p14:tracePt t="14513" x="4089400" y="5530850"/>
          <p14:tracePt t="14513" x="4102100" y="5524500"/>
          <p14:tracePt t="14530" x="4114800" y="5518150"/>
          <p14:tracePt t="14530" x="4127500" y="5505450"/>
          <p14:tracePt t="14547" x="4140200" y="5505450"/>
          <p14:tracePt t="14547" x="4159250" y="5486400"/>
          <p14:tracePt t="14563" x="4171950" y="5467350"/>
          <p14:tracePt t="14563" x="4178300" y="5461000"/>
          <p14:tracePt t="14580" x="4184650" y="5448300"/>
          <p14:tracePt t="14580" x="4191000" y="5435600"/>
          <p14:tracePt t="14597" x="4197350" y="5422900"/>
          <p14:tracePt t="14597" x="4197350" y="5410200"/>
          <p14:tracePt t="14614" x="4197350" y="5397500"/>
          <p14:tracePt t="14614" x="4191000" y="5365750"/>
          <p14:tracePt t="14630" x="4184650" y="5359400"/>
          <p14:tracePt t="14630" x="4178300" y="5346700"/>
          <p14:tracePt t="14647" x="4165600" y="5334000"/>
          <p14:tracePt t="14647" x="4152900" y="5327650"/>
          <p14:tracePt t="14663" x="4146550" y="5321300"/>
          <p14:tracePt t="14663" x="4133850" y="5314950"/>
          <p14:tracePt t="14663" x="4114800" y="5308600"/>
          <p14:tracePt t="14682" x="4102100" y="5308600"/>
          <p14:tracePt t="14696" x="4089400" y="5308600"/>
          <p14:tracePt t="14696" x="4070350" y="5308600"/>
          <p14:tracePt t="14714" x="4044950" y="5308600"/>
          <p14:tracePt t="14714" x="4032250" y="5314950"/>
          <p14:tracePt t="14730" x="4025900" y="5314950"/>
          <p14:tracePt t="14730" x="4019550" y="5321300"/>
          <p14:tracePt t="14747" x="4013200" y="5321300"/>
          <p14:tracePt t="14762" x="4019550" y="5327650"/>
          <p14:tracePt t="14782" x="4025900" y="5327650"/>
          <p14:tracePt t="14796" x="4038600" y="5327650"/>
          <p14:tracePt t="14796" x="4070350" y="5334000"/>
          <p14:tracePt t="14814" x="4089400" y="5340350"/>
          <p14:tracePt t="14814" x="4114800" y="5346700"/>
          <p14:tracePt t="14831" x="4140200" y="5346700"/>
          <p14:tracePt t="14831" x="4165600" y="5353050"/>
          <p14:tracePt t="14847" x="4191000" y="5353050"/>
          <p14:tracePt t="14847" x="4235450" y="5353050"/>
          <p14:tracePt t="14864" x="4260850" y="5346700"/>
          <p14:tracePt t="14864" x="4279900" y="5346700"/>
          <p14:tracePt t="14881" x="4298950" y="5346700"/>
          <p14:tracePt t="14881" x="4318000" y="5340350"/>
          <p14:tracePt t="14898" x="4337050" y="5334000"/>
          <p14:tracePt t="14898" x="4349750" y="5327650"/>
          <p14:tracePt t="14914" x="4362450" y="5327650"/>
          <p14:tracePt t="14914" x="4381500" y="5321300"/>
          <p14:tracePt t="14931" x="4387850" y="5314950"/>
          <p14:tracePt t="14946" x="4394200" y="5308600"/>
          <p14:tracePt t="14963" x="4387850" y="5314950"/>
          <p14:tracePt t="14979" x="4381500" y="5308600"/>
          <p14:tracePt t="14979" x="4368800" y="5308600"/>
          <p14:tracePt t="14999" x="4362450" y="5308600"/>
          <p14:tracePt t="14999" x="4356100" y="5308600"/>
          <p14:tracePt t="15015" x="4349750" y="5308600"/>
          <p14:tracePt t="15015" x="4337050" y="5308600"/>
          <p14:tracePt t="15031" x="4330700" y="5314950"/>
          <p14:tracePt t="15031" x="4324350" y="5314950"/>
          <p14:tracePt t="15048" x="4311650" y="5314950"/>
          <p14:tracePt t="15048" x="4305300" y="5314950"/>
          <p14:tracePt t="15048" x="4298950" y="5321300"/>
          <p14:tracePt t="15067" x="4292600" y="5321300"/>
          <p14:tracePt t="15080" x="4286250" y="5321300"/>
          <p14:tracePt t="15080" x="4273550" y="5321300"/>
          <p14:tracePt t="15098" x="4267200" y="5327650"/>
          <p14:tracePt t="15113" x="4260850" y="5321300"/>
          <p14:tracePt t="15113" x="4254500" y="5327650"/>
          <p14:tracePt t="15131" x="4248150" y="5327650"/>
          <p14:tracePt t="15131" x="4241800" y="5327650"/>
          <p14:tracePt t="15148" x="4235450" y="5327650"/>
          <p14:tracePt t="15148" x="4229100" y="5340350"/>
          <p14:tracePt t="15165" x="4222750" y="5340350"/>
          <p14:tracePt t="15165" x="4216400" y="5353050"/>
          <p14:tracePt t="15182" x="4210050" y="5359400"/>
          <p14:tracePt t="15182" x="4203700" y="5372100"/>
          <p14:tracePt t="15198" x="4203700" y="5384800"/>
          <p14:tracePt t="15198" x="4203700" y="5403850"/>
          <p14:tracePt t="15215" x="4197350" y="5422900"/>
          <p14:tracePt t="15215" x="4197350" y="5461000"/>
          <p14:tracePt t="15232" x="4203700" y="5486400"/>
          <p14:tracePt t="15232" x="4203700" y="5511800"/>
          <p14:tracePt t="15249" x="4210050" y="5530850"/>
          <p14:tracePt t="15249" x="4216400" y="5549900"/>
          <p14:tracePt t="15265" x="4222750" y="5568950"/>
          <p14:tracePt t="15265" x="4241800" y="5600700"/>
          <p14:tracePt t="15283" x="4248150" y="5613400"/>
          <p14:tracePt t="15283" x="4254500" y="5619750"/>
          <p14:tracePt t="15298" x="4267200" y="5619750"/>
          <p14:tracePt t="15298" x="4273550" y="5626100"/>
          <p14:tracePt t="15316" x="4286250" y="5626100"/>
          <p14:tracePt t="15316" x="4292600" y="5626100"/>
          <p14:tracePt t="15332" x="4305300" y="5626100"/>
          <p14:tracePt t="15332" x="4318000" y="5613400"/>
          <p14:tracePt t="15332" x="4330700" y="5607050"/>
          <p14:tracePt t="15351" x="4337050" y="5600700"/>
          <p14:tracePt t="15351" x="4349750" y="5588000"/>
          <p14:tracePt t="15366" x="4362450" y="5575300"/>
          <p14:tracePt t="15366" x="4375150" y="5562600"/>
          <p14:tracePt t="15383" x="4387850" y="5549900"/>
          <p14:tracePt t="15383" x="4394200" y="5537200"/>
          <p14:tracePt t="15399" x="4406900" y="5518150"/>
          <p14:tracePt t="15399" x="4413250" y="5499100"/>
          <p14:tracePt t="15416" x="4425950" y="5486400"/>
          <p14:tracePt t="15416" x="4425950" y="5467350"/>
          <p14:tracePt t="15416" x="4432300" y="5448300"/>
          <p14:tracePt t="15435" x="4432300" y="5429250"/>
          <p14:tracePt t="15448" x="4432300" y="5416550"/>
          <p14:tracePt t="15448" x="4425950" y="5378450"/>
          <p14:tracePt t="15466" x="4425950" y="5365750"/>
          <p14:tracePt t="15466" x="4419600" y="5346700"/>
          <p14:tracePt t="15483" x="4406900" y="5327650"/>
          <p14:tracePt t="15483" x="4400550" y="5314950"/>
          <p14:tracePt t="15499" x="4387850" y="5302250"/>
          <p14:tracePt t="15499" x="4375150" y="5289550"/>
          <p14:tracePt t="15516" x="4362450" y="5276850"/>
          <p14:tracePt t="15516" x="4337050" y="5257800"/>
          <p14:tracePt t="15533" x="4318000" y="5251450"/>
          <p14:tracePt t="15533" x="4305300" y="5251450"/>
          <p14:tracePt t="15549" x="4286250" y="5251450"/>
          <p14:tracePt t="15549" x="4273550" y="5251450"/>
          <p14:tracePt t="15566" x="4254500" y="5251450"/>
          <p14:tracePt t="15566" x="4229100" y="5257800"/>
          <p14:tracePt t="15583" x="4216400" y="5264150"/>
          <p14:tracePt t="15583" x="4197350" y="5270500"/>
          <p14:tracePt t="15599" x="4184650" y="5276850"/>
          <p14:tracePt t="15599" x="4178300" y="5289550"/>
          <p14:tracePt t="15616" x="4165600" y="5302250"/>
          <p14:tracePt t="15616" x="4159250" y="5314950"/>
          <p14:tracePt t="15633" x="4152900" y="5321300"/>
          <p14:tracePt t="15633" x="4140200" y="5346700"/>
          <p14:tracePt t="15651" x="4140200" y="5359400"/>
          <p14:tracePt t="15651" x="4146550" y="5372100"/>
          <p14:tracePt t="15667" x="4146550" y="5378450"/>
          <p14:tracePt t="15667" x="4159250" y="5391150"/>
          <p14:tracePt t="15683" x="4165600" y="5397500"/>
          <p14:tracePt t="15683" x="4178300" y="5403850"/>
          <p14:tracePt t="15700" x="4191000" y="5410200"/>
          <p14:tracePt t="15700" x="4210050" y="5410200"/>
          <p14:tracePt t="15700" x="4222750" y="5416550"/>
          <p14:tracePt t="15719" x="4241800" y="5410200"/>
          <p14:tracePt t="15732" x="4260850" y="5410200"/>
          <p14:tracePt t="15732" x="4305300" y="5403850"/>
          <p14:tracePt t="15750" x="4324350" y="5397500"/>
          <p14:tracePt t="15750" x="4349750" y="5391150"/>
          <p14:tracePt t="15767" x="4368800" y="5384800"/>
          <p14:tracePt t="15767" x="4394200" y="5378450"/>
          <p14:tracePt t="15784" x="4413250" y="5372100"/>
          <p14:tracePt t="15784" x="4432300" y="5365750"/>
          <p14:tracePt t="15784" x="4457700" y="5359400"/>
          <p14:tracePt t="15803" x="4470400" y="5353050"/>
          <p14:tracePt t="15816" x="4489450" y="5346700"/>
          <p14:tracePt t="15816" x="4514850" y="5334000"/>
          <p14:tracePt t="15834" x="4527550" y="5334000"/>
          <p14:tracePt t="15834" x="4540250" y="5327650"/>
          <p14:tracePt t="15850" x="4552950" y="5321300"/>
          <p14:tracePt t="15850" x="4559300" y="5314950"/>
          <p14:tracePt t="15867" x="4565650" y="5314950"/>
          <p14:tracePt t="15867" x="4572000" y="5314950"/>
          <p14:tracePt t="15884" x="4584700" y="5308600"/>
          <p14:tracePt t="15899" x="4591050" y="5308600"/>
          <p14:tracePt t="15916" x="4584700" y="5302250"/>
          <p14:tracePt t="15950" x="4578350" y="5302250"/>
          <p14:tracePt t="15967" x="4572000" y="5308600"/>
          <p14:tracePt t="15985" x="4565650" y="5302250"/>
          <p14:tracePt t="15997" x="4559300" y="5302250"/>
          <p14:tracePt t="16009" x="4552950" y="5308600"/>
          <p14:tracePt t="16034" x="4559300" y="5308600"/>
          <p14:tracePt t="16094" x="4565650" y="5302250"/>
          <p14:tracePt t="16130" x="4572000" y="5302250"/>
          <p14:tracePt t="16154" x="4572000" y="5295900"/>
          <p14:tracePt t="16170" x="4578350" y="5302250"/>
          <p14:tracePt t="16190" x="4572000" y="5302250"/>
          <p14:tracePt t="16238" x="4565650" y="5302250"/>
          <p14:tracePt t="16249" x="4559300" y="5302250"/>
          <p14:tracePt t="16258" x="4552950" y="5308600"/>
          <p14:tracePt t="16267" x="4546600" y="5308600"/>
          <p14:tracePt t="16267" x="4540250" y="5314950"/>
          <p14:tracePt t="16285" x="4527550" y="5321300"/>
          <p14:tracePt t="16285" x="4502150" y="5334000"/>
          <p14:tracePt t="16302" x="4489450" y="5340350"/>
          <p14:tracePt t="16302" x="4476750" y="5353050"/>
          <p14:tracePt t="16319" x="4464050" y="5365750"/>
          <p14:tracePt t="16319" x="4451350" y="5384800"/>
          <p14:tracePt t="16335" x="4432300" y="5410200"/>
          <p14:tracePt t="16335" x="4425950" y="5435600"/>
          <p14:tracePt t="16352" x="4413250" y="5467350"/>
          <p14:tracePt t="16352" x="4406900" y="5499100"/>
          <p14:tracePt t="16352" x="4400550" y="5530850"/>
          <p14:tracePt t="16371" x="4394200" y="5562600"/>
          <p14:tracePt t="16384" x="4394200" y="5588000"/>
          <p14:tracePt t="16384" x="4406900" y="5632450"/>
          <p14:tracePt t="16403" x="4413250" y="5651500"/>
          <p14:tracePt t="16403" x="4425950" y="5664200"/>
          <p14:tracePt t="16419" x="4438650" y="5670550"/>
          <p14:tracePt t="16419" x="4457700" y="5670550"/>
          <p14:tracePt t="16436" x="4476750" y="5670550"/>
          <p14:tracePt t="16436" x="4495800" y="5664200"/>
          <p14:tracePt t="16436" x="4514850" y="5657850"/>
          <p14:tracePt t="16455" x="4533900" y="5651500"/>
          <p14:tracePt t="16468" x="4552950" y="5638800"/>
          <p14:tracePt t="16468" x="4591050" y="5607050"/>
          <p14:tracePt t="16486" x="4610100" y="5581650"/>
          <p14:tracePt t="16486" x="4629150" y="5556250"/>
          <p14:tracePt t="16503" x="4641850" y="5524500"/>
          <p14:tracePt t="16503" x="4654550" y="5486400"/>
          <p14:tracePt t="16503" x="4660900" y="5454650"/>
          <p14:tracePt t="16522" x="4667250" y="5410200"/>
          <p14:tracePt t="16535" x="4673600" y="5365750"/>
          <p14:tracePt t="16535" x="4660900" y="5270500"/>
          <p14:tracePt t="16553" x="4654550" y="5219700"/>
          <p14:tracePt t="16553" x="4641850" y="5175250"/>
          <p14:tracePt t="16570" x="4622800" y="5130800"/>
          <p14:tracePt t="16914" x="4552950" y="5422900"/>
          <p14:tracePt t="16923" x="4559300" y="5435600"/>
          <p14:tracePt t="16936" x="4572000" y="5448300"/>
          <p14:tracePt t="16936" x="4610100" y="5480050"/>
          <p14:tracePt t="16954" x="4635500" y="5505450"/>
          <p14:tracePt t="16954" x="4654550" y="5518150"/>
          <p14:tracePt t="16971" x="4673600" y="5530850"/>
          <p14:tracePt t="16971" x="4699000" y="5543550"/>
          <p14:tracePt t="16971" x="4718050" y="5549900"/>
          <p14:tracePt t="16990" x="4737100" y="5549900"/>
          <p14:tracePt t="16990" x="4756150" y="5556250"/>
          <p14:tracePt t="17004" x="4775200" y="5549900"/>
          <p14:tracePt t="17004" x="4794250" y="5549900"/>
          <p14:tracePt t="17021" x="4806950" y="5543550"/>
          <p14:tracePt t="17021" x="4819650" y="5530850"/>
          <p14:tracePt t="17038" x="4832350" y="5524500"/>
          <p14:tracePt t="17038" x="4845050" y="5511800"/>
          <p14:tracePt t="17055" x="4857750" y="5499100"/>
          <p14:tracePt t="17055" x="4876800" y="5467350"/>
          <p14:tracePt t="17072" x="4883150" y="5448300"/>
          <p14:tracePt t="17072" x="4895850" y="5422900"/>
          <p14:tracePt t="17088" x="4902200" y="5397500"/>
          <p14:tracePt t="17088" x="4908550" y="5372100"/>
          <p14:tracePt t="17107" x="4908550" y="5334000"/>
          <p14:tracePt t="17107" x="4914900" y="5302250"/>
          <p14:tracePt t="17122" x="4914900" y="5257800"/>
          <p14:tracePt t="17122" x="4914900" y="5175250"/>
          <p14:tracePt t="17138" x="4908550" y="5124450"/>
          <p14:tracePt t="17138" x="4908550" y="5080000"/>
          <p14:tracePt t="17155" x="4895850" y="5029200"/>
          <p14:tracePt t="17155" x="4889500" y="4984750"/>
          <p14:tracePt t="17172" x="4883150" y="4946650"/>
          <p14:tracePt t="17386" x="4521200" y="5410200"/>
          <p14:tracePt t="17394" x="4533900" y="5429250"/>
          <p14:tracePt t="17404" x="4546600" y="5448300"/>
          <p14:tracePt t="17404" x="4584700" y="5492750"/>
          <p14:tracePt t="17423" x="4610100" y="5518150"/>
          <p14:tracePt t="17423" x="4641850" y="5537200"/>
          <p14:tracePt t="17439" x="4667250" y="5556250"/>
          <p14:tracePt t="17439" x="4699000" y="5575300"/>
          <p14:tracePt t="17455" x="4724400" y="5581650"/>
          <p14:tracePt t="17455" x="4756150" y="5588000"/>
          <p14:tracePt t="17455" x="4787900" y="5594350"/>
          <p14:tracePt t="17475" x="4813300" y="5588000"/>
          <p14:tracePt t="17488" x="4845050" y="5588000"/>
          <p14:tracePt t="17488" x="4895850" y="5568950"/>
          <p14:tracePt t="17506" x="4921250" y="5556250"/>
          <p14:tracePt t="17506" x="4946650" y="5543550"/>
          <p14:tracePt t="17522" x="4965700" y="5530850"/>
          <p14:tracePt t="17522" x="4984750" y="5511800"/>
          <p14:tracePt t="17539" x="5003800" y="5492750"/>
          <p14:tracePt t="17539" x="5022850" y="5473700"/>
          <p14:tracePt t="17539" x="5041900" y="5454650"/>
          <p14:tracePt t="17558" x="5054600" y="5435600"/>
          <p14:tracePt t="17571" x="5067300" y="5410200"/>
          <p14:tracePt t="17571" x="5086350" y="5365750"/>
          <p14:tracePt t="17590" x="5092700" y="5340350"/>
          <p14:tracePt t="17590" x="5099050" y="5314950"/>
          <p14:tracePt t="17607" x="5099050" y="5283200"/>
          <p14:tracePt t="17607" x="5099050" y="5251450"/>
          <p14:tracePt t="17623" x="5099050" y="5226050"/>
          <p14:tracePt t="17623" x="5086350" y="5162550"/>
          <p14:tracePt t="17639" x="5080000" y="5137150"/>
          <p14:tracePt t="17639" x="5067300" y="5111750"/>
          <p14:tracePt t="17656" x="5054600" y="5092700"/>
          <p14:tracePt t="17656" x="5041900" y="5080000"/>
          <p14:tracePt t="17673" x="5029200" y="5060950"/>
          <p14:tracePt t="17673" x="5010150" y="5054600"/>
          <p14:tracePt t="17690" x="4991100" y="5048250"/>
          <p14:tracePt t="17690" x="4953000" y="5054600"/>
          <p14:tracePt t="17707" x="4927600" y="5067300"/>
          <p14:tracePt t="17707" x="4908550" y="5080000"/>
          <p14:tracePt t="17723" x="4883150" y="5099050"/>
          <p14:tracePt t="17723" x="4864100" y="5130800"/>
          <p14:tracePt t="17740" x="4838700" y="5162550"/>
          <p14:tracePt t="17740" x="4819650" y="5200650"/>
          <p14:tracePt t="17740" x="4806950" y="5238750"/>
          <p14:tracePt t="17759" x="4787900" y="5283200"/>
          <p14:tracePt t="17772" x="4781550" y="5327650"/>
          <p14:tracePt t="17772" x="4768850" y="5416550"/>
          <p14:tracePt t="17790" x="4768850" y="5461000"/>
          <p14:tracePt t="17790" x="4768850" y="5499100"/>
          <p14:tracePt t="17807" x="4775200" y="5537200"/>
          <p14:tracePt t="17807" x="4781550" y="5568950"/>
          <p14:tracePt t="17823" x="4794250" y="5594350"/>
          <p14:tracePt t="17823" x="4813300" y="5619750"/>
          <p14:tracePt t="17823" x="4826000" y="5638800"/>
          <p14:tracePt t="17842" x="4845050" y="5657850"/>
          <p14:tracePt t="17856" x="4864100" y="5670550"/>
          <p14:tracePt t="17856" x="4902200" y="5695950"/>
          <p14:tracePt t="17875" x="4927600" y="5708650"/>
          <p14:tracePt t="17875" x="4946650" y="5715000"/>
          <p14:tracePt t="17890" x="4959350" y="5721350"/>
          <p14:tracePt t="17890" x="4978400" y="5727700"/>
          <p14:tracePt t="17908" x="4997450" y="5727700"/>
          <p14:tracePt t="17908" x="5010150" y="5734050"/>
          <p14:tracePt t="17924" x="5022850" y="5734050"/>
          <p14:tracePt t="17924" x="5041900" y="5740400"/>
          <p14:tracePt t="17940" x="5048250" y="5740400"/>
          <p14:tracePt t="17940" x="5054600" y="5740400"/>
          <p14:tracePt t="17957" x="5054600" y="5746750"/>
          <p14:tracePt t="17973" x="5054600" y="5753100"/>
          <p14:tracePt t="17989" x="5048250" y="5759450"/>
          <p14:tracePt t="18021" x="5041900" y="5759450"/>
          <p14:tracePt t="18038" x="5035550" y="5759450"/>
          <p14:tracePt t="18058" x="5029200" y="5765800"/>
          <p14:tracePt t="18126" x="5029200" y="5759450"/>
          <p14:tracePt t="18166" x="5035550" y="5753100"/>
          <p14:tracePt t="18194" x="5041900" y="5746750"/>
          <p14:tracePt t="18226" x="5048250" y="5740400"/>
          <p14:tracePt t="18254" x="5054600" y="5740400"/>
          <p14:tracePt t="18278" x="5054600" y="5734050"/>
          <p14:tracePt t="18298" x="5060950" y="5734050"/>
          <p14:tracePt t="18337" x="5060950" y="5740400"/>
          <p14:tracePt t="18418" x="5054600" y="5740400"/>
          <p14:tracePt t="18458" x="5048250" y="5740400"/>
          <p14:tracePt t="18714" x="5041900" y="5740400"/>
          <p14:tracePt t="18741" x="5035550" y="5746750"/>
          <p14:tracePt t="18778" x="5029200" y="5746750"/>
          <p14:tracePt t="18810" x="5029200" y="5753100"/>
          <p14:tracePt t="18838" x="5022850" y="5753100"/>
          <p14:tracePt t="18862" x="5016500" y="5753100"/>
          <p14:tracePt t="18886" x="5010150" y="5759450"/>
          <p14:tracePt t="18914" x="5003800" y="5759450"/>
          <p14:tracePt t="18957" x="5003800" y="5765800"/>
          <p14:tracePt t="19050" x="4997450" y="5765800"/>
          <p14:tracePt t="19109" x="4991100" y="5765800"/>
          <p14:tracePt t="19222" x="4984750" y="5759450"/>
          <p14:tracePt t="19258" x="4984750" y="5753100"/>
          <p14:tracePt t="19306" x="4978400" y="5746750"/>
          <p14:tracePt t="19350" x="4978400" y="5740400"/>
          <p14:tracePt t="19374" x="4972050" y="5734050"/>
          <p14:tracePt t="19402" x="4972050" y="5740400"/>
          <p14:tracePt t="19446" x="4965700" y="5740400"/>
          <p14:tracePt t="19470" x="4959350" y="5740400"/>
          <p14:tracePt t="19498" x="4953000" y="5740400"/>
          <p14:tracePt t="19546" x="4959350" y="5740400"/>
          <p14:tracePt t="19606" x="4959350" y="5734050"/>
          <p14:tracePt t="19658" x="4953000" y="5727700"/>
          <p14:tracePt t="19674" x="4953000" y="5721350"/>
          <p14:tracePt t="19686" x="4946650" y="5715000"/>
          <p14:tracePt t="19695" x="4940300" y="5708650"/>
          <p14:tracePt t="19695" x="4933950" y="5702300"/>
          <p14:tracePt t="19713" x="4927600" y="5689600"/>
          <p14:tracePt t="19713" x="4914900" y="5676900"/>
          <p14:tracePt t="19730" x="4902200" y="5664200"/>
          <p14:tracePt t="19730" x="4876800" y="5632450"/>
          <p14:tracePt t="19747" x="4857750" y="5613400"/>
          <p14:tracePt t="19747" x="4838700" y="5588000"/>
          <p14:tracePt t="19763" x="4813300" y="5562600"/>
          <p14:tracePt t="19763" x="4787900" y="5537200"/>
          <p14:tracePt t="19780" x="4762500" y="5505450"/>
          <p14:tracePt t="19780" x="4730750" y="5473700"/>
          <p14:tracePt t="19780" x="4692650" y="5435600"/>
          <p14:tracePt t="19799" x="4654550" y="5397500"/>
          <p14:tracePt t="19812" x="4610100" y="5353050"/>
          <p14:tracePt t="19812" x="4508500" y="5251450"/>
          <p14:tracePt t="19830" x="4451350" y="5200650"/>
          <p14:tracePt t="19830" x="4387850" y="5143500"/>
          <p14:tracePt t="19847" x="4324350" y="5080000"/>
          <p14:tracePt t="19847" x="4248150" y="5029200"/>
          <p14:tracePt t="19864" x="4171950" y="4972050"/>
          <p14:tracePt t="19864" x="4089400" y="4914900"/>
          <p14:tracePt t="19864" x="4006850" y="4864100"/>
          <p14:tracePt t="19882" x="3924300" y="4813300"/>
          <p14:tracePt t="19895" x="3835400" y="4762500"/>
          <p14:tracePt t="19895" x="3651250" y="4673600"/>
          <p14:tracePt t="19914" x="3562350" y="4622800"/>
          <p14:tracePt t="19914" x="3467100" y="4572000"/>
          <p14:tracePt t="19931" x="3371850" y="4521200"/>
          <p14:tracePt t="19931" x="3276600" y="4476750"/>
          <p14:tracePt t="19947" x="3187700" y="4425950"/>
          <p14:tracePt t="19947" x="3092450" y="4375150"/>
          <p14:tracePt t="19964" x="2990850" y="4318000"/>
          <p14:tracePt t="19964" x="2806700" y="4203700"/>
          <p14:tracePt t="19981" x="2711450" y="4152900"/>
          <p14:tracePt t="19981" x="2628900" y="4095750"/>
          <p14:tracePt t="19997" x="2540000" y="4032250"/>
          <p14:tracePt t="19997" x="2463800" y="3975100"/>
          <p14:tracePt t="20014" x="2387600" y="3911600"/>
          <p14:tracePt t="20014" x="2311400" y="3854450"/>
          <p14:tracePt t="20031" x="2241550" y="3790950"/>
          <p14:tracePt t="20031" x="2101850" y="3657600"/>
          <p14:tracePt t="20048" x="2038350" y="3594100"/>
          <p14:tracePt t="20048" x="1974850" y="3524250"/>
          <p14:tracePt t="20064" x="1905000" y="3454400"/>
          <p14:tracePt t="20064" x="1847850" y="3384550"/>
          <p14:tracePt t="20081" x="1784350" y="3321050"/>
          <p14:tracePt t="20081" x="1670050" y="3194050"/>
          <p14:tracePt t="20098" x="1619250" y="3136900"/>
          <p14:tracePt t="20098" x="1568450" y="3073400"/>
          <p14:tracePt t="20115" x="1524000" y="3022600"/>
          <p14:tracePt t="20115" x="1479550" y="2965450"/>
          <p14:tracePt t="20131" x="1441450" y="2914650"/>
          <p14:tracePt t="20131" x="1403350" y="2870200"/>
          <p14:tracePt t="20148" x="1365250" y="2825750"/>
          <p14:tracePt t="20148" x="1333500" y="2781300"/>
          <p14:tracePt t="20148" x="1295400" y="2736850"/>
          <p14:tracePt t="20167" x="1263650" y="2705100"/>
          <p14:tracePt t="20180" x="1231900" y="2667000"/>
          <p14:tracePt t="20180" x="1181100" y="2609850"/>
          <p14:tracePt t="20198" x="1155700" y="2584450"/>
          <p14:tracePt t="20198" x="1136650" y="2559050"/>
          <p14:tracePt t="20215" x="1117600" y="2540000"/>
          <p14:tracePt t="20215" x="1104900" y="2520950"/>
          <p14:tracePt t="20232" x="1085850" y="2508250"/>
          <p14:tracePt t="20232" x="1073150" y="2495550"/>
          <p14:tracePt t="20232" x="1060450" y="2489200"/>
          <p14:tracePt t="20250" x="1047750" y="2476500"/>
          <p14:tracePt t="20263" x="1035050" y="2470150"/>
          <p14:tracePt t="20263" x="1003300" y="2457450"/>
          <p14:tracePt t="20281" x="990600" y="2457450"/>
          <p14:tracePt t="20281" x="971550" y="2444750"/>
          <p14:tracePt t="20298" x="952500" y="2444750"/>
          <p14:tracePt t="20298" x="933450" y="2438400"/>
          <p14:tracePt t="20315" x="908050" y="2432050"/>
          <p14:tracePt t="20315" x="882650" y="2425700"/>
          <p14:tracePt t="20332" x="857250" y="2419350"/>
          <p14:tracePt t="20332" x="831850" y="2413000"/>
          <p14:tracePt t="20351" x="488950" y="2171700"/>
          <p14:tracePt t="20416" x="457200" y="2120900"/>
          <p14:tracePt t="20422" x="431800" y="2076450"/>
          <p14:tracePt t="20431" x="381000" y="1968500"/>
          <p14:tracePt t="20448" x="349250" y="1854200"/>
          <p14:tracePt t="20448" x="342900" y="1797050"/>
          <p14:tracePt t="20467" x="355600" y="1670050"/>
          <p14:tracePt t="20482" x="400050" y="1549400"/>
          <p14:tracePt t="20498" x="482600" y="1435100"/>
          <p14:tracePt t="20515" x="584200" y="1333500"/>
          <p14:tracePt t="20532" x="704850" y="1263650"/>
          <p14:tracePt t="20532" x="774700" y="1244600"/>
          <p14:tracePt t="20551" x="914400" y="1225550"/>
          <p14:tracePt t="20567" x="1054100" y="1244600"/>
          <p14:tracePt t="20582" x="1187450" y="1289050"/>
          <p14:tracePt t="20598" x="1301750" y="1371600"/>
          <p14:tracePt t="20615" x="1397000" y="1473200"/>
          <p14:tracePt t="20632" x="1479550" y="1663700"/>
          <p14:tracePt t="20648" x="1492250" y="1797050"/>
          <p14:tracePt t="20665" x="1479550" y="1930400"/>
          <p14:tracePt t="20682" x="1409700" y="2108200"/>
          <p14:tracePt t="20699" x="1333500" y="2216150"/>
          <p14:tracePt t="20715" x="1250950" y="2311400"/>
          <p14:tracePt t="20732" x="1162050" y="2406650"/>
          <p14:tracePt t="20749" x="1028700" y="2540000"/>
          <p14:tracePt t="20767" x="990600" y="2578100"/>
          <p14:tracePt t="20782" x="927100" y="2641600"/>
          <p14:tracePt t="20782" x="901700" y="2667000"/>
          <p14:tracePt t="20800" x="876300" y="2698750"/>
          <p14:tracePt t="20800" x="857250" y="2717800"/>
          <p14:tracePt t="20800" x="844550" y="2743200"/>
          <p14:tracePt t="20819" x="831850" y="2768600"/>
          <p14:tracePt t="20832" x="825500" y="2800350"/>
          <p14:tracePt t="20832" x="831850" y="2876550"/>
          <p14:tracePt t="20850" x="838200" y="2921000"/>
          <p14:tracePt t="20850" x="844550" y="2971800"/>
          <p14:tracePt t="20867" x="863600" y="3028950"/>
          <p14:tracePt t="20867" x="876300" y="3086100"/>
          <p14:tracePt t="20883" x="895350" y="3149600"/>
          <p14:tracePt t="20883" x="920750" y="3213100"/>
          <p14:tracePt t="20883" x="939800" y="3282950"/>
          <p14:tracePt t="20902" x="958850" y="3352800"/>
          <p14:tracePt t="20915" x="984250" y="3422650"/>
          <p14:tracePt t="20915" x="1016000" y="3575050"/>
          <p14:tracePt t="20934" x="1028700" y="3651250"/>
          <p14:tracePt t="20934" x="1047750" y="3721100"/>
          <p14:tracePt t="20951" x="1060450" y="3797300"/>
          <p14:tracePt t="20951" x="1073150" y="3867150"/>
          <p14:tracePt t="20967" x="1079500" y="3943350"/>
          <p14:tracePt t="20967" x="1092200" y="4013200"/>
          <p14:tracePt t="20984" x="1098550" y="4083050"/>
          <p14:tracePt t="20984" x="1111250" y="4203700"/>
          <p14:tracePt t="21001" x="1117600" y="4260850"/>
          <p14:tracePt t="21001" x="1117600" y="4318000"/>
          <p14:tracePt t="21017" x="1117600" y="4362450"/>
          <p14:tracePt t="21017" x="1111250" y="4406900"/>
          <p14:tracePt t="21034" x="1111250" y="4445000"/>
          <p14:tracePt t="21034" x="1098550" y="4483100"/>
          <p14:tracePt t="21051" x="1092200" y="4508500"/>
          <p14:tracePt t="21051" x="1066800" y="4565650"/>
          <p14:tracePt t="21068" x="1047750" y="4584700"/>
          <p14:tracePt t="21068" x="1028700" y="4603750"/>
          <p14:tracePt t="21084" x="1009650" y="4622800"/>
          <p14:tracePt t="21084" x="984250" y="4641850"/>
          <p14:tracePt t="21101" x="958850" y="4654550"/>
          <p14:tracePt t="21101" x="908050" y="4667250"/>
          <p14:tracePt t="21120" x="882650" y="4673600"/>
          <p14:tracePt t="21120" x="857250" y="4667250"/>
          <p14:tracePt t="21136" x="831850" y="4654550"/>
          <p14:tracePt t="21136" x="793750" y="4635500"/>
          <p14:tracePt t="21151" x="762000" y="4616450"/>
          <p14:tracePt t="21168" x="457200" y="4191000"/>
          <p14:tracePt t="21168" x="444500" y="4140200"/>
          <p14:tracePt t="21238" x="438150" y="4083050"/>
          <p14:tracePt t="21246" x="431800" y="4025900"/>
          <p14:tracePt t="21254" x="438150" y="3962400"/>
          <p14:tracePt t="21267" x="469900" y="3829050"/>
          <p14:tracePt t="21284" x="565150" y="3644900"/>
          <p14:tracePt t="21301" x="647700" y="3543300"/>
          <p14:tracePt t="21317" x="755650" y="3467100"/>
          <p14:tracePt t="21334" x="869950" y="3416300"/>
          <p14:tracePt t="21351" x="1073150" y="3384550"/>
          <p14:tracePt t="21367" x="1212850" y="3390900"/>
          <p14:tracePt t="21384" x="1365250" y="3422650"/>
          <p14:tracePt t="21401" x="1587500" y="3524250"/>
          <p14:tracePt t="21418" x="1727200" y="3625850"/>
          <p14:tracePt t="21434" x="1854200" y="3746500"/>
          <p14:tracePt t="21451" x="1962150" y="3879850"/>
          <p14:tracePt t="21468" x="2038350" y="4013200"/>
          <p14:tracePt t="21468" x="2063750" y="4083050"/>
          <p14:tracePt t="21487" x="2101850" y="4210050"/>
          <p14:tracePt t="21502" x="2101850" y="4337050"/>
          <p14:tracePt t="21518" x="2076450" y="4464050"/>
          <p14:tracePt t="21535" x="2025650" y="4591050"/>
          <p14:tracePt t="21551" x="1949450" y="4711700"/>
          <p14:tracePt t="21551" x="1905000" y="4762500"/>
          <p14:tracePt t="21571" x="1809750" y="4851400"/>
          <p14:tracePt t="21586" x="1701800" y="4914900"/>
          <p14:tracePt t="21601" x="1593850" y="4965700"/>
          <p14:tracePt t="21618" x="1498600" y="5010150"/>
          <p14:tracePt t="21635" x="1422400" y="5041900"/>
          <p14:tracePt t="21652" x="1352550" y="5060950"/>
          <p14:tracePt t="21669" x="1346200" y="5060950"/>
          <p14:tracePt t="21669" x="1339850" y="5048250"/>
          <p14:tracePt t="21686" x="1339850" y="5041900"/>
          <p14:tracePt t="21686" x="1352550" y="5029200"/>
          <p14:tracePt t="21703" x="1371600" y="5016500"/>
          <p14:tracePt t="21703" x="1422400" y="4991100"/>
          <p14:tracePt t="21720" x="1460500" y="4978400"/>
          <p14:tracePt t="21720" x="1504950" y="4965700"/>
          <p14:tracePt t="21736" x="1555750" y="4953000"/>
          <p14:tracePt t="21736" x="1619250" y="4940300"/>
          <p14:tracePt t="21753" x="1682750" y="4927600"/>
          <p14:tracePt t="21753" x="1758950" y="4908550"/>
          <p14:tracePt t="21769" x="1835150" y="4889500"/>
          <p14:tracePt t="21769" x="2012950" y="4845050"/>
          <p14:tracePt t="21787" x="2108200" y="4819650"/>
          <p14:tracePt t="21787" x="2209800" y="4787900"/>
          <p14:tracePt t="21803" x="2317750" y="4756150"/>
          <p14:tracePt t="21803" x="2432050" y="4718050"/>
          <p14:tracePt t="21820" x="2559050" y="4686300"/>
          <p14:tracePt t="21820" x="2686050" y="4648200"/>
          <p14:tracePt t="21820" x="2819400" y="4610100"/>
          <p14:tracePt t="21839" x="2952750" y="4572000"/>
          <p14:tracePt t="21852" x="3092450" y="4533900"/>
          <p14:tracePt t="21852" x="3384550" y="4451350"/>
          <p14:tracePt t="21871" x="3530600" y="4406900"/>
          <p14:tracePt t="21871" x="3676650" y="4362450"/>
          <p14:tracePt t="21887" x="3835400" y="4311650"/>
          <p14:tracePt t="21887" x="3987800" y="4267200"/>
          <p14:tracePt t="21904" x="4140200" y="4216400"/>
          <p14:tracePt t="21904" x="4292600" y="4159250"/>
          <p14:tracePt t="21904" x="4438650" y="4108450"/>
          <p14:tracePt t="21922" x="4591050" y="4051300"/>
          <p14:tracePt t="21935" x="4730750" y="3994150"/>
          <p14:tracePt t="21935" x="5003800" y="3873500"/>
          <p14:tracePt t="21954" x="5137150" y="3816350"/>
          <p14:tracePt t="21954" x="5264150" y="3752850"/>
          <p14:tracePt t="21971" x="5384800" y="3689350"/>
          <p14:tracePt t="21971" x="5505450" y="3625850"/>
          <p14:tracePt t="21987" x="5619750" y="3568700"/>
          <p14:tracePt t="21987" x="5734050" y="3511550"/>
          <p14:tracePt t="21987" x="5842000" y="3460750"/>
          <p14:tracePt t="22006" x="5943600" y="3403600"/>
          <p14:tracePt t="22006" x="6038850" y="3352800"/>
          <p14:tracePt t="22021" x="6121400" y="3308350"/>
          <p14:tracePt t="22021" x="6203950" y="3263900"/>
          <p14:tracePt t="22037" x="6280150" y="3225800"/>
          <p14:tracePt t="22037" x="6343650" y="3181350"/>
          <p14:tracePt t="22055" x="6400800" y="3149600"/>
          <p14:tracePt t="22055" x="6451600" y="3111500"/>
          <p14:tracePt t="22071" x="6496050" y="3079750"/>
          <p14:tracePt t="22071" x="6565900" y="3016250"/>
          <p14:tracePt t="22087" x="6591300" y="2984500"/>
          <p14:tracePt t="22087" x="6616700" y="2959100"/>
          <p14:tracePt t="22104" x="6629400" y="2927350"/>
          <p14:tracePt t="22104" x="6642100" y="2895600"/>
          <p14:tracePt t="22123" x="6654800" y="2863850"/>
          <p14:tracePt t="22123" x="6654800" y="2800350"/>
          <p14:tracePt t="22139" x="6654800" y="2768600"/>
          <p14:tracePt t="22139" x="6648450" y="2736850"/>
          <p14:tracePt t="22155" x="6635750" y="2705100"/>
          <p14:tracePt t="22155" x="6623050" y="2667000"/>
          <p14:tracePt t="22171" x="6604000" y="2635250"/>
          <p14:tracePt t="22171" x="6584950" y="2603500"/>
          <p14:tracePt t="22187" x="6565900" y="2565400"/>
          <p14:tracePt t="22187" x="6546850" y="2533650"/>
          <p14:tracePt t="22187" x="6521450" y="2501900"/>
          <p14:tracePt t="22207" x="6496050" y="2470150"/>
          <p14:tracePt t="22220" x="6470650" y="2444750"/>
          <p14:tracePt t="22220" x="6426200" y="2387600"/>
          <p14:tracePt t="22239" x="6400800" y="2362200"/>
          <p14:tracePt t="22239" x="6375400" y="2336800"/>
          <p14:tracePt t="22255" x="6350000" y="2311400"/>
          <p14:tracePt t="22255" x="6330950" y="2292350"/>
          <p14:tracePt t="22271" x="6305550" y="2273300"/>
          <p14:tracePt t="22271" x="6280150" y="2254250"/>
          <p14:tracePt t="22288" x="6254750" y="2228850"/>
          <p14:tracePt t="22288" x="6223000" y="2216150"/>
          <p14:tracePt t="22288" x="6197600" y="2197100"/>
          <p14:tracePt t="22307" x="6159500" y="2178050"/>
          <p14:tracePt t="22307" x="6121400" y="2165350"/>
          <p14:tracePt t="22321" x="6083300" y="2152650"/>
          <p14:tracePt t="22321" x="6032500" y="2139950"/>
          <p14:tracePt t="22338" x="5981700" y="2133600"/>
          <p14:tracePt t="22338" x="5918200" y="2120900"/>
          <p14:tracePt t="22355" x="5854700" y="2114550"/>
          <p14:tracePt t="22355" x="5778500" y="2114550"/>
          <p14:tracePt t="22372" x="5695950" y="2108200"/>
          <p14:tracePt t="22372" x="5511800" y="2114550"/>
          <p14:tracePt t="22388" x="5410200" y="2114550"/>
          <p14:tracePt t="22388" x="5302250" y="2127250"/>
          <p14:tracePt t="22405" x="5187950" y="2133600"/>
          <p14:tracePt t="22405" x="5067300" y="2146300"/>
          <p14:tracePt t="22422" x="4940300" y="2159000"/>
          <p14:tracePt t="22422" x="4673600" y="2197100"/>
          <p14:tracePt t="22439" x="4533900" y="2222500"/>
          <p14:tracePt t="22439" x="4387850" y="2241550"/>
          <p14:tracePt t="22456" x="4241800" y="2260600"/>
          <p14:tracePt t="22456" x="4095750" y="2286000"/>
          <p14:tracePt t="22472" x="3949700" y="2305050"/>
          <p14:tracePt t="22472" x="3810000" y="2324100"/>
          <p14:tracePt t="22488" x="3663950" y="2336800"/>
          <p14:tracePt t="22488" x="3524250" y="2355850"/>
          <p14:tracePt t="22506" x="3251200" y="2374900"/>
          <p14:tracePt t="22506" x="3124200" y="2387600"/>
          <p14:tracePt t="22523" x="2990850" y="2400300"/>
          <p14:tracePt t="22523" x="2870200" y="2406650"/>
          <p14:tracePt t="22539" x="2749550" y="2413000"/>
          <p14:tracePt t="22539" x="2635250" y="2419350"/>
          <p14:tracePt t="22556" x="2527300" y="2419350"/>
          <p14:tracePt t="22556" x="2425700" y="2419350"/>
          <p14:tracePt t="22556" x="2330450" y="2419350"/>
          <p14:tracePt t="22575" x="2241550" y="2413000"/>
          <p14:tracePt t="22587" x="2159000" y="2400300"/>
          <p14:tracePt t="22587" x="2006600" y="2374900"/>
          <p14:tracePt t="22607" x="1936750" y="2362200"/>
          <p14:tracePt t="22607" x="1873250" y="2349500"/>
          <p14:tracePt t="22623" x="1809750" y="2336800"/>
          <p14:tracePt t="22623" x="1752600" y="2324100"/>
          <p14:tracePt t="22639" x="1695450" y="2311400"/>
          <p14:tracePt t="22639" x="1644650" y="2298700"/>
          <p14:tracePt t="22639" x="1593850" y="2292350"/>
          <p14:tracePt t="22658" x="1549400" y="2279650"/>
          <p14:tracePt t="22671" x="1504950" y="2266950"/>
          <p14:tracePt t="22671" x="1435100" y="2241550"/>
          <p14:tracePt t="22689" x="1403350" y="2222500"/>
          <p14:tracePt t="22689" x="1371600" y="2203450"/>
          <p14:tracePt t="22706" x="1352550" y="2184400"/>
          <p14:tracePt t="22706" x="1327150" y="2159000"/>
          <p14:tracePt t="22723" x="1301750" y="2133600"/>
          <p14:tracePt t="22723" x="1263650" y="2089150"/>
          <p14:tracePt t="22740" x="1244600" y="2063750"/>
          <p14:tracePt t="22740" x="1225550" y="2044700"/>
          <p14:tracePt t="22756" x="1206500" y="2019300"/>
          <p14:tracePt t="22756" x="1187450" y="2000250"/>
          <p14:tracePt t="22773" x="1168400" y="1981200"/>
          <p14:tracePt t="22773" x="1149350" y="1962150"/>
          <p14:tracePt t="22790" x="1130300" y="1949450"/>
          <p14:tracePt t="22790" x="1092200" y="1911350"/>
          <p14:tracePt t="22807" x="1073150" y="1898650"/>
          <p14:tracePt t="22807" x="1054100" y="1885950"/>
          <p14:tracePt t="22823" x="1041400" y="1873250"/>
          <p14:tracePt t="22823" x="1022350" y="1860550"/>
          <p14:tracePt t="22840" x="1003300" y="1854200"/>
          <p14:tracePt t="22840" x="990600" y="1847850"/>
          <p14:tracePt t="22840" x="977900" y="1841500"/>
          <p14:tracePt t="22859" x="958850" y="1841500"/>
          <p14:tracePt t="22872" x="946150" y="1841500"/>
          <p14:tracePt t="22872" x="920750" y="1854200"/>
          <p14:tracePt t="22890" x="914400" y="1854200"/>
          <p14:tracePt t="22890" x="901700" y="1860550"/>
          <p14:tracePt t="22907" x="882650" y="1860550"/>
          <p14:tracePt t="22907" x="869950" y="1854200"/>
          <p14:tracePt t="22924" x="850900" y="1847850"/>
          <p14:tracePt t="22941" x="596900" y="1727200"/>
          <p14:tracePt t="23012" x="577850" y="1708150"/>
          <p14:tracePt t="23017" x="565150" y="1689100"/>
          <p14:tracePt t="23027" x="546100" y="1631950"/>
          <p14:tracePt t="23040" x="546100" y="1562100"/>
          <p14:tracePt t="23057" x="558800" y="1485900"/>
          <p14:tracePt t="23073" x="584200" y="1409700"/>
          <p14:tracePt t="23090" x="647700" y="1314450"/>
          <p14:tracePt t="23106" x="711200" y="1257300"/>
          <p14:tracePt t="23125" x="787400" y="1212850"/>
          <p14:tracePt t="23140" x="914400" y="1181100"/>
          <p14:tracePt t="23159" x="1009650" y="1174750"/>
          <p14:tracePt t="23175" x="1092200" y="1187450"/>
          <p14:tracePt t="23190" x="1168400" y="1212850"/>
          <p14:tracePt t="23207" x="1238250" y="1244600"/>
          <p14:tracePt t="23223" x="1301750" y="1295400"/>
          <p14:tracePt t="23223" x="1327150" y="1320800"/>
          <p14:tracePt t="23243" x="1371600" y="1377950"/>
          <p14:tracePt t="23259" x="1409700" y="1441450"/>
          <p14:tracePt t="23274" x="1422400" y="1511300"/>
          <p14:tracePt t="23290" x="1422400" y="1581150"/>
          <p14:tracePt t="23307" x="1403350" y="1657350"/>
          <p14:tracePt t="23324" x="1333500" y="1752600"/>
          <p14:tracePt t="23340" x="1263650" y="1803400"/>
          <p14:tracePt t="23357" x="1181100" y="1847850"/>
          <p14:tracePt t="23374" x="1085850" y="1879600"/>
          <p14:tracePt t="23391" x="952500" y="1898650"/>
          <p14:tracePt t="23407" x="863600" y="1892300"/>
          <p14:tracePt t="23424" x="793750" y="1885950"/>
          <p14:tracePt t="23441" x="711200" y="1892300"/>
          <p14:tracePt t="23458" x="679450" y="1898650"/>
          <p14:tracePt t="23474" x="660400" y="1911350"/>
          <p14:tracePt t="23492" x="654050" y="1917700"/>
          <p14:tracePt t="23492" x="660400" y="1924050"/>
          <p14:tracePt t="23508" x="666750" y="1936750"/>
          <p14:tracePt t="23508" x="673100" y="1943100"/>
          <p14:tracePt t="23526" x="679450" y="1962150"/>
          <p14:tracePt t="23526" x="685800" y="1974850"/>
          <p14:tracePt t="23543" x="698500" y="2000250"/>
          <p14:tracePt t="23543" x="711200" y="2025650"/>
          <p14:tracePt t="23559" x="717550" y="2057400"/>
          <p14:tracePt t="23559" x="730250" y="2089150"/>
          <p14:tracePt t="23576" x="742950" y="2127250"/>
          <p14:tracePt t="23576" x="755650" y="2165350"/>
          <p14:tracePt t="23576" x="768350" y="2209800"/>
          <p14:tracePt t="23595" x="787400" y="2254250"/>
          <p14:tracePt t="23607" x="806450" y="2305050"/>
          <p14:tracePt t="23607" x="838200" y="2425700"/>
          <p14:tracePt t="23628" x="850900" y="2489200"/>
          <p14:tracePt t="23628" x="863600" y="2559050"/>
          <p14:tracePt t="23643" x="882650" y="2635250"/>
          <p14:tracePt t="23643" x="889000" y="2711450"/>
          <p14:tracePt t="23660" x="901700" y="2781300"/>
          <p14:tracePt t="23660" x="908050" y="2857500"/>
          <p14:tracePt t="23676" x="920750" y="2933700"/>
          <p14:tracePt t="23676" x="920750" y="3003550"/>
          <p14:tracePt t="23676" x="927100" y="3073400"/>
          <p14:tracePt t="23695" x="927100" y="3143250"/>
          <p14:tracePt t="23695" x="927100" y="3213100"/>
          <p14:tracePt t="23709" x="927100" y="3276600"/>
          <p14:tracePt t="23709" x="920750" y="3340100"/>
          <p14:tracePt t="23726" x="920750" y="3403600"/>
          <p14:tracePt t="23726" x="914400" y="3467100"/>
          <p14:tracePt t="23743" x="914400" y="3524250"/>
          <p14:tracePt t="23743" x="908050" y="3638550"/>
          <p14:tracePt t="23760" x="901700" y="3689350"/>
          <p14:tracePt t="23760" x="895350" y="3746500"/>
          <p14:tracePt t="23777" x="895350" y="3790950"/>
          <p14:tracePt t="23777" x="889000" y="3835400"/>
          <p14:tracePt t="23793" x="882650" y="3873500"/>
          <p14:tracePt t="23793" x="876300" y="3905250"/>
          <p14:tracePt t="23810" x="869950" y="3937000"/>
          <p14:tracePt t="23810" x="857250" y="3994150"/>
          <p14:tracePt t="23828" x="850900" y="4013200"/>
          <p14:tracePt t="23828" x="850900" y="4032250"/>
          <p14:tracePt t="23843" x="844550" y="4044950"/>
          <p14:tracePt t="23843" x="838200" y="4057650"/>
          <p14:tracePt t="23860" x="838200" y="4064000"/>
          <p14:tracePt t="23860" x="838200" y="4070350"/>
          <p14:tracePt t="23879" x="831850" y="4076700"/>
          <p14:tracePt t="23892" x="825500" y="4070350"/>
          <p14:tracePt t="23910" x="819150" y="4070350"/>
          <p14:tracePt t="23927" x="819150" y="4064000"/>
          <p14:tracePt t="23942" x="812800" y="4057650"/>
          <p14:tracePt t="23959" x="806450" y="4051300"/>
          <p14:tracePt t="23975" x="800100" y="4051300"/>
          <p14:tracePt t="23993" x="787400" y="4057650"/>
          <p14:tracePt t="23993" x="781050" y="4064000"/>
          <p14:tracePt t="24010" x="774700" y="4064000"/>
          <p14:tracePt t="24010" x="768350" y="4070350"/>
          <p14:tracePt t="24028" x="762000" y="4076700"/>
          <p14:tracePt t="24028" x="755650" y="4083050"/>
          <p14:tracePt t="24044" x="749300" y="4089400"/>
          <p14:tracePt t="24044" x="730250" y="4102100"/>
          <p14:tracePt t="24061" x="723900" y="4108450"/>
          <p14:tracePt t="24061" x="704850" y="4108450"/>
          <p14:tracePt t="24078" x="692150" y="4108450"/>
          <p14:tracePt t="24078" x="666750" y="4102100"/>
          <p14:tracePt t="24094" x="641350" y="4089400"/>
          <p14:tracePt t="24110" x="304800" y="3867150"/>
          <p14:tracePt t="24110" x="279400" y="3835400"/>
          <p14:tracePt t="24178" x="266700" y="3803650"/>
          <p14:tracePt t="24186" x="254000" y="3771900"/>
          <p14:tracePt t="24195" x="241300" y="3689350"/>
          <p14:tracePt t="24210" x="254000" y="3606800"/>
          <p14:tracePt t="24227" x="298450" y="3524250"/>
          <p14:tracePt t="24243" x="361950" y="3454400"/>
          <p14:tracePt t="24243" x="406400" y="3422650"/>
          <p14:tracePt t="24263" x="508000" y="3371850"/>
          <p14:tracePt t="24279" x="635000" y="3333750"/>
          <p14:tracePt t="24294" x="762000" y="3314700"/>
          <p14:tracePt t="24310" x="901700" y="3314700"/>
          <p14:tracePt t="24327" x="1028700" y="3327400"/>
          <p14:tracePt t="24344" x="1206500" y="3371850"/>
          <p14:tracePt t="24360" x="1308100" y="3409950"/>
          <p14:tracePt t="24377" x="1397000" y="3460750"/>
          <p14:tracePt t="24394" x="1466850" y="3524250"/>
          <p14:tracePt t="24411" x="1536700" y="3632200"/>
          <p14:tracePt t="24427" x="1555750" y="3714750"/>
          <p14:tracePt t="24444" x="1549400" y="3790950"/>
          <p14:tracePt t="24461" x="1485900" y="3886200"/>
          <p14:tracePt t="24478" x="1409700" y="3943350"/>
          <p14:tracePt t="24494" x="1314450" y="3987800"/>
          <p14:tracePt t="24511" x="1206500" y="4025900"/>
          <p14:tracePt t="24528" x="1085850" y="4057650"/>
          <p14:tracePt t="24528" x="1016000" y="4070350"/>
          <p14:tracePt t="24547" x="889000" y="4095750"/>
          <p14:tracePt t="24562" x="762000" y="4114800"/>
          <p14:tracePt t="24578" x="641350" y="4133850"/>
          <p14:tracePt t="24595" x="546100" y="4140200"/>
          <p14:tracePt t="24611" x="463550" y="4140200"/>
          <p14:tracePt t="24611" x="431800" y="4140200"/>
          <p14:tracePt t="24631" x="400050" y="4133850"/>
          <p14:tracePt t="24646" x="355600" y="4121150"/>
          <p14:tracePt t="24646" x="336550" y="4114800"/>
          <p14:tracePt t="24663" x="323850" y="4108450"/>
          <p14:tracePt t="24663" x="311150" y="4095750"/>
          <p14:tracePt t="24679" x="304800" y="4089400"/>
          <p14:tracePt t="24679" x="298450" y="4076700"/>
          <p14:tracePt t="24679" x="292100" y="4070350"/>
          <p14:tracePt t="24698" x="285750" y="4064000"/>
          <p14:tracePt t="24698" x="285750" y="4057650"/>
          <p14:tracePt t="24713" x="285750" y="4051300"/>
          <p14:tracePt t="24713" x="279400" y="4044950"/>
          <p14:tracePt t="24729" x="285750" y="4038600"/>
          <p14:tracePt t="24745" x="292100" y="4038600"/>
          <p14:tracePt t="24761" x="298450" y="4038600"/>
          <p14:tracePt t="24761" x="311150" y="403225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p:txBody>
          <a:bodyPr/>
          <a:lstStyle/>
          <a:p>
            <a:r>
              <a:rPr lang="ja-JP" altLang="en-US"/>
              <a:t>よく使う区間推定</a:t>
            </a:r>
          </a:p>
        </p:txBody>
      </p:sp>
      <p:sp>
        <p:nvSpPr>
          <p:cNvPr id="614406" name="Text Box 6"/>
          <p:cNvSpPr txBox="1">
            <a:spLocks noChangeArrowheads="1"/>
          </p:cNvSpPr>
          <p:nvPr/>
        </p:nvSpPr>
        <p:spPr bwMode="auto">
          <a:xfrm>
            <a:off x="758825" y="3884613"/>
            <a:ext cx="2012950" cy="457200"/>
          </a:xfrm>
          <a:prstGeom prst="rect">
            <a:avLst/>
          </a:prstGeom>
          <a:noFill/>
          <a:ln w="38100">
            <a:noFill/>
            <a:miter lim="800000"/>
            <a:headEnd/>
            <a:tailEnd/>
          </a:ln>
          <a:effectLst/>
        </p:spPr>
        <p:txBody>
          <a:bodyPr wrap="none">
            <a:spAutoFit/>
          </a:bodyPr>
          <a:lstStyle/>
          <a:p>
            <a:r>
              <a:rPr lang="en-US" altLang="ja-JP"/>
              <a:t>95</a:t>
            </a:r>
            <a:r>
              <a:rPr lang="ja-JP" altLang="en-US"/>
              <a:t>％信頼区間</a:t>
            </a:r>
          </a:p>
        </p:txBody>
      </p:sp>
      <p:sp>
        <p:nvSpPr>
          <p:cNvPr id="614408" name="Text Box 8"/>
          <p:cNvSpPr txBox="1">
            <a:spLocks noChangeArrowheads="1"/>
          </p:cNvSpPr>
          <p:nvPr/>
        </p:nvSpPr>
        <p:spPr bwMode="auto">
          <a:xfrm>
            <a:off x="774700" y="4681538"/>
            <a:ext cx="2012950" cy="457200"/>
          </a:xfrm>
          <a:prstGeom prst="rect">
            <a:avLst/>
          </a:prstGeom>
          <a:noFill/>
          <a:ln w="38100">
            <a:noFill/>
            <a:miter lim="800000"/>
            <a:headEnd/>
            <a:tailEnd/>
          </a:ln>
          <a:effectLst/>
        </p:spPr>
        <p:txBody>
          <a:bodyPr wrap="none">
            <a:spAutoFit/>
          </a:bodyPr>
          <a:lstStyle/>
          <a:p>
            <a:r>
              <a:rPr lang="en-US" altLang="ja-JP"/>
              <a:t>99</a:t>
            </a:r>
            <a:r>
              <a:rPr lang="ja-JP" altLang="en-US"/>
              <a:t>％信頼区間</a:t>
            </a:r>
          </a:p>
        </p:txBody>
      </p:sp>
      <p:graphicFrame>
        <p:nvGraphicFramePr>
          <p:cNvPr id="9" name="Object 6"/>
          <p:cNvGraphicFramePr>
            <a:graphicFrameLocks noChangeAspect="1"/>
          </p:cNvGraphicFramePr>
          <p:nvPr/>
        </p:nvGraphicFramePr>
        <p:xfrm>
          <a:off x="3000364" y="3857628"/>
          <a:ext cx="5371754" cy="571504"/>
        </p:xfrm>
        <a:graphic>
          <a:graphicData uri="http://schemas.openxmlformats.org/presentationml/2006/ole">
            <mc:AlternateContent xmlns:mc="http://schemas.openxmlformats.org/markup-compatibility/2006">
              <mc:Choice xmlns:v="urn:schemas-microsoft-com:vml" Requires="v">
                <p:oleObj spid="_x0000_s614476" name="数式" r:id="rId6" imgW="1904760" imgH="203040" progId="Equation.3">
                  <p:embed/>
                </p:oleObj>
              </mc:Choice>
              <mc:Fallback>
                <p:oleObj name="数式" r:id="rId6" imgW="1904760" imgH="203040" progId="Equation.3">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64" y="3857628"/>
                        <a:ext cx="5371754"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9"/>
          <p:cNvGraphicFramePr>
            <a:graphicFrameLocks noChangeAspect="1"/>
          </p:cNvGraphicFramePr>
          <p:nvPr/>
        </p:nvGraphicFramePr>
        <p:xfrm>
          <a:off x="3000364" y="4643446"/>
          <a:ext cx="5479152" cy="571504"/>
        </p:xfrm>
        <a:graphic>
          <a:graphicData uri="http://schemas.openxmlformats.org/presentationml/2006/ole">
            <mc:AlternateContent xmlns:mc="http://schemas.openxmlformats.org/markup-compatibility/2006">
              <mc:Choice xmlns:v="urn:schemas-microsoft-com:vml" Requires="v">
                <p:oleObj spid="_x0000_s614477" name="数式" r:id="rId8" imgW="1942920" imgH="203040" progId="Equation.3">
                  <p:embed/>
                </p:oleObj>
              </mc:Choice>
              <mc:Fallback>
                <p:oleObj name="数式" r:id="rId8" imgW="1942920" imgH="203040" progId="Equation.3">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0364" y="4643446"/>
                        <a:ext cx="5479152"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0"/>
          <p:cNvGraphicFramePr>
            <a:graphicFrameLocks noChangeAspect="1"/>
          </p:cNvGraphicFramePr>
          <p:nvPr/>
        </p:nvGraphicFramePr>
        <p:xfrm>
          <a:off x="2928926" y="2285992"/>
          <a:ext cx="3303236" cy="1143008"/>
        </p:xfrm>
        <a:graphic>
          <a:graphicData uri="http://schemas.openxmlformats.org/presentationml/2006/ole">
            <mc:AlternateContent xmlns:mc="http://schemas.openxmlformats.org/markup-compatibility/2006">
              <mc:Choice xmlns:v="urn:schemas-microsoft-com:vml" Requires="v">
                <p:oleObj spid="_x0000_s614478" name="数式" r:id="rId10" imgW="1218960" imgH="419040" progId="Equation.3">
                  <p:embed/>
                </p:oleObj>
              </mc:Choice>
              <mc:Fallback>
                <p:oleObj name="数式" r:id="rId10" imgW="1218960" imgH="419040" progId="Equation.3">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8926" y="2285992"/>
                        <a:ext cx="3303236" cy="1143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1"/>
          <p:cNvGraphicFramePr>
            <a:graphicFrameLocks noChangeAspect="1"/>
          </p:cNvGraphicFramePr>
          <p:nvPr/>
        </p:nvGraphicFramePr>
        <p:xfrm>
          <a:off x="590550" y="1482725"/>
          <a:ext cx="6921500" cy="608013"/>
        </p:xfrm>
        <a:graphic>
          <a:graphicData uri="http://schemas.openxmlformats.org/presentationml/2006/ole">
            <mc:AlternateContent xmlns:mc="http://schemas.openxmlformats.org/markup-compatibility/2006">
              <mc:Choice xmlns:v="urn:schemas-microsoft-com:vml" Requires="v">
                <p:oleObj spid="_x0000_s614479" name="数式" r:id="rId12" imgW="2476440" imgH="215640" progId="Equation.3">
                  <p:embed/>
                </p:oleObj>
              </mc:Choice>
              <mc:Fallback>
                <p:oleObj name="数式" r:id="rId12" imgW="2476440" imgH="215640" progId="Equation.3">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0550" y="1482725"/>
                        <a:ext cx="6921500"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3461"/>
    </mc:Choice>
    <mc:Fallback>
      <p:transition spd="slow" advTm="534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612" x="4210050" y="3454400"/>
          <p14:tracePt t="2643" x="4203700" y="3460750"/>
          <p14:tracePt t="2651" x="4191000" y="3460750"/>
          <p14:tracePt t="2663" x="4178300" y="3473450"/>
          <p14:tracePt t="2663" x="4146550" y="3517900"/>
          <p14:tracePt t="2681" x="4121150" y="3543300"/>
          <p14:tracePt t="2681" x="4095750" y="3581400"/>
          <p14:tracePt t="2698" x="4064000" y="3619500"/>
          <p14:tracePt t="2698" x="4032250" y="3657600"/>
          <p14:tracePt t="2715" x="3994150" y="3702050"/>
          <p14:tracePt t="2715" x="3905250" y="3790950"/>
          <p14:tracePt t="2731" x="3854450" y="3835400"/>
          <p14:tracePt t="2731" x="3803650" y="3873500"/>
          <p14:tracePt t="2748" x="3740150" y="3917950"/>
          <p14:tracePt t="2748" x="3676650" y="3956050"/>
          <p14:tracePt t="2764" x="3606800" y="4000500"/>
          <p14:tracePt t="2764" x="3536950" y="4038600"/>
          <p14:tracePt t="2781" x="3460750" y="4070350"/>
          <p14:tracePt t="2781" x="3302000" y="4133850"/>
          <p14:tracePt t="2798" x="3219450" y="4159250"/>
          <p14:tracePt t="2798" x="3130550" y="4184650"/>
          <p14:tracePt t="2815" x="3041650" y="4203700"/>
          <p14:tracePt t="2815" x="2946400" y="4222750"/>
          <p14:tracePt t="2831" x="2851150" y="4241800"/>
          <p14:tracePt t="2831" x="2755900" y="4254500"/>
          <p14:tracePt t="2848" x="2654300" y="4273550"/>
          <p14:tracePt t="2848" x="2559050" y="4292600"/>
          <p14:tracePt t="2848" x="2457450" y="4311650"/>
          <p14:tracePt t="2867" x="2362200" y="4324350"/>
          <p14:tracePt t="2880" x="2266950" y="4337050"/>
          <p14:tracePt t="2880" x="2082800" y="4362450"/>
          <p14:tracePt t="2898" x="1993900" y="4375150"/>
          <p14:tracePt t="2898" x="1905000" y="4387850"/>
          <p14:tracePt t="2915" x="1822450" y="4400550"/>
          <p14:tracePt t="2915" x="1746250" y="4413250"/>
          <p14:tracePt t="2932" x="1670050" y="4425950"/>
          <p14:tracePt t="2932" x="1600200" y="4432300"/>
          <p14:tracePt t="2932" x="1536700" y="4445000"/>
          <p14:tracePt t="2950" x="1473200" y="4451350"/>
          <p14:tracePt t="2950" x="1416050" y="4457700"/>
          <p14:tracePt t="2966" x="1365250" y="4464050"/>
          <p14:tracePt t="2966" x="1314450" y="4464050"/>
          <p14:tracePt t="2981" x="1270000" y="4470400"/>
          <p14:tracePt t="2981" x="1231900" y="4470400"/>
          <p14:tracePt t="2998" x="1193800" y="4470400"/>
          <p14:tracePt t="2998" x="1162050" y="4476750"/>
          <p14:tracePt t="3015" x="1130300" y="4476750"/>
          <p14:tracePt t="3015" x="1085850" y="4483100"/>
          <p14:tracePt t="3031" x="1060450" y="4483100"/>
          <p14:tracePt t="3031" x="1041400" y="4489450"/>
          <p14:tracePt t="3049" x="1022350" y="4489450"/>
          <p14:tracePt t="3049" x="1003300" y="4483100"/>
          <p14:tracePt t="3066" x="977900" y="4476750"/>
          <p14:tracePt t="3066" x="952500" y="4464050"/>
          <p14:tracePt t="3082" x="641350" y="4216400"/>
          <p14:tracePt t="3152" x="615950" y="4171950"/>
          <p14:tracePt t="3158" x="596900" y="4133850"/>
          <p14:tracePt t="3167" x="558800" y="4038600"/>
          <p14:tracePt t="3182" x="533400" y="3943350"/>
          <p14:tracePt t="3198" x="533400" y="3848100"/>
          <p14:tracePt t="3198" x="546100" y="3803650"/>
          <p14:tracePt t="3218" x="565150" y="3765550"/>
          <p14:tracePt t="3231" x="622300" y="3683000"/>
          <p14:tracePt t="3231" x="660400" y="3644900"/>
          <p14:tracePt t="3251" x="755650" y="3575050"/>
          <p14:tracePt t="3267" x="876300" y="3517900"/>
          <p14:tracePt t="3282" x="1003300" y="3467100"/>
          <p14:tracePt t="3298" x="1143000" y="3435350"/>
          <p14:tracePt t="3315" x="1365250" y="3409950"/>
          <p14:tracePt t="3332" x="1530350" y="3403600"/>
          <p14:tracePt t="3348" x="1695450" y="3409950"/>
          <p14:tracePt t="3365" x="1930400" y="3435350"/>
          <p14:tracePt t="3382" x="2082800" y="3460750"/>
          <p14:tracePt t="3399" x="2222500" y="3505200"/>
          <p14:tracePt t="3415" x="2349500" y="3562350"/>
          <p14:tracePt t="3432" x="2514600" y="3676650"/>
          <p14:tracePt t="3450" x="2603500" y="3765550"/>
          <p14:tracePt t="3467" x="2673350" y="3848100"/>
          <p14:tracePt t="3482" x="2724150" y="3937000"/>
          <p14:tracePt t="3499" x="2749550" y="4019550"/>
          <p14:tracePt t="3499" x="2755900" y="4064000"/>
          <p14:tracePt t="3519" x="2749550" y="4102100"/>
          <p14:tracePt t="3519" x="2743200" y="4146550"/>
          <p14:tracePt t="3534" x="2705100" y="4235450"/>
          <p14:tracePt t="3550" x="2641600" y="4318000"/>
          <p14:tracePt t="3566" x="2559050" y="4387850"/>
          <p14:tracePt t="3583" x="2451100" y="4457700"/>
          <p14:tracePt t="3599" x="2324100" y="4514850"/>
          <p14:tracePt t="3599" x="2247900" y="4540250"/>
          <p14:tracePt t="3618" x="2089150" y="4584700"/>
          <p14:tracePt t="3633" x="1917700" y="4629150"/>
          <p14:tracePt t="3650" x="1733550" y="4673600"/>
          <p14:tracePt t="3666" x="1454150" y="4724400"/>
          <p14:tracePt t="3683" x="1282700" y="4749800"/>
          <p14:tracePt t="3700" x="1123950" y="4756150"/>
          <p14:tracePt t="3717" x="984250" y="4749800"/>
          <p14:tracePt t="3733" x="812800" y="4730750"/>
          <p14:tracePt t="3750" x="717550" y="4724400"/>
          <p14:tracePt t="3767" x="647700" y="4711700"/>
          <p14:tracePt t="3783" x="590550" y="4705350"/>
          <p14:tracePt t="3800" x="539750" y="4686300"/>
          <p14:tracePt t="3818" x="520700" y="4673600"/>
          <p14:tracePt t="3834" x="508000" y="4667250"/>
          <p14:tracePt t="3850" x="508000" y="4654550"/>
          <p14:tracePt t="3866" x="501650" y="4654550"/>
          <p14:tracePt t="3883" x="508000" y="4648200"/>
          <p14:tracePt t="3918" x="501650" y="4641850"/>
          <p14:tracePt t="3978" x="495300" y="4641850"/>
          <p14:tracePt t="3989" x="482600" y="4635500"/>
          <p14:tracePt t="4005" x="476250" y="4629150"/>
          <p14:tracePt t="4022" x="469900" y="4629150"/>
          <p14:tracePt t="4034" x="463550" y="4622800"/>
          <p14:tracePt t="4050" x="457200" y="4616450"/>
          <p14:tracePt t="4067" x="450850" y="4610100"/>
          <p14:tracePt t="4084" x="457200" y="4603750"/>
          <p14:tracePt t="4102" x="476250" y="4603750"/>
          <p14:tracePt t="4118" x="501650" y="4610100"/>
          <p14:tracePt t="4134" x="527050" y="4603750"/>
          <p14:tracePt t="4152" x="539750" y="4610100"/>
          <p14:tracePt t="4152" x="552450" y="4603750"/>
          <p14:tracePt t="4152" x="571500" y="4603750"/>
          <p14:tracePt t="4171" x="584200" y="4597400"/>
          <p14:tracePt t="4184" x="603250" y="4597400"/>
          <p14:tracePt t="4184" x="641350" y="4603750"/>
          <p14:tracePt t="4203" x="666750" y="4610100"/>
          <p14:tracePt t="4203" x="692150" y="4622800"/>
          <p14:tracePt t="4220" x="711200" y="4629150"/>
          <p14:tracePt t="4220" x="736600" y="4641850"/>
          <p14:tracePt t="4236" x="768350" y="4654550"/>
          <p14:tracePt t="4236" x="793750" y="4673600"/>
          <p14:tracePt t="4236" x="825500" y="4692650"/>
          <p14:tracePt t="4255" x="850900" y="4711700"/>
          <p14:tracePt t="4268" x="882650" y="4737100"/>
          <p14:tracePt t="4268" x="946150" y="4787900"/>
          <p14:tracePt t="4286" x="984250" y="4813300"/>
          <p14:tracePt t="4286" x="1009650" y="4845050"/>
          <p14:tracePt t="4302" x="1041400" y="4870450"/>
          <p14:tracePt t="4302" x="1073150" y="4908550"/>
          <p14:tracePt t="4319" x="1104900" y="4940300"/>
          <p14:tracePt t="4319" x="1130300" y="4972050"/>
          <p14:tracePt t="4319" x="1155700" y="5003800"/>
          <p14:tracePt t="4339" x="1181100" y="5035550"/>
          <p14:tracePt t="4339" x="1200150" y="5067300"/>
          <p14:tracePt t="4353" x="1219200" y="5099050"/>
          <p14:tracePt t="4353" x="1238250" y="5124450"/>
          <p14:tracePt t="4369" x="1250950" y="5149850"/>
          <p14:tracePt t="4369" x="1263650" y="5168900"/>
          <p14:tracePt t="4386" x="1270000" y="5194300"/>
          <p14:tracePt t="4386" x="1276350" y="5232400"/>
          <p14:tracePt t="4403" x="1276350" y="5251450"/>
          <p14:tracePt t="4403" x="1270000" y="5270500"/>
          <p14:tracePt t="4420" x="1270000" y="5283200"/>
          <p14:tracePt t="4420" x="1257300" y="5302250"/>
          <p14:tracePt t="4436" x="1250950" y="5314950"/>
          <p14:tracePt t="4436" x="1244600" y="5327650"/>
          <p14:tracePt t="4453" x="1231900" y="5340350"/>
          <p14:tracePt t="4453" x="1200150" y="5353050"/>
          <p14:tracePt t="4470" x="1187450" y="5359400"/>
          <p14:tracePt t="4470" x="1174750" y="5365750"/>
          <p14:tracePt t="4488" x="1162050" y="5372100"/>
          <p14:tracePt t="4488" x="1143000" y="5378450"/>
          <p14:tracePt t="4505" x="1130300" y="5378450"/>
          <p14:tracePt t="4505" x="1117600" y="5384800"/>
          <p14:tracePt t="4505" x="1104900" y="5384800"/>
          <p14:tracePt t="4523" x="1092200" y="5391150"/>
          <p14:tracePt t="4536" x="1079500" y="5391150"/>
          <p14:tracePt t="4536" x="1066800" y="5397500"/>
          <p14:tracePt t="4555" x="1047750" y="5403850"/>
          <p14:tracePt t="4555" x="1041400" y="5410200"/>
          <p14:tracePt t="4571" x="1028700" y="5416550"/>
          <p14:tracePt t="4571" x="1028700" y="5422900"/>
          <p14:tracePt t="4588" x="1022350" y="5429250"/>
          <p14:tracePt t="4603" x="1016000" y="5435600"/>
          <p14:tracePt t="4620" x="1022350" y="5441950"/>
          <p14:tracePt t="4636" x="1028700" y="5441950"/>
          <p14:tracePt t="4636" x="1035050" y="5441950"/>
          <p14:tracePt t="4654" x="1041400" y="5441950"/>
          <p14:tracePt t="4654" x="1047750" y="5441950"/>
          <p14:tracePt t="4672" x="1054100" y="5441950"/>
          <p14:tracePt t="4672" x="1060450" y="5435600"/>
          <p14:tracePt t="4688" x="1066800" y="5435600"/>
          <p14:tracePt t="4702" x="1073150" y="5435600"/>
          <p14:tracePt t="4702" x="1085850" y="5429250"/>
          <p14:tracePt t="4721" x="1092200" y="5429250"/>
          <p14:tracePt t="4736" x="1098550" y="5435600"/>
          <p14:tracePt t="4754" x="1104900" y="5435600"/>
          <p14:tracePt t="4754" x="1111250" y="5441950"/>
          <p14:tracePt t="4771" x="1117600" y="5448300"/>
          <p14:tracePt t="4771" x="1117600" y="5454650"/>
          <p14:tracePt t="4787" x="1123950" y="5461000"/>
          <p14:tracePt t="4787" x="1130300" y="5473700"/>
          <p14:tracePt t="4805" x="1136650" y="5480050"/>
          <p14:tracePt t="4805" x="1136650" y="5486400"/>
          <p14:tracePt t="4805" x="1143000" y="5492750"/>
          <p14:tracePt t="4824" x="1149350" y="5499100"/>
          <p14:tracePt t="4824" x="1162050" y="5511800"/>
          <p14:tracePt t="4838" x="1168400" y="5511800"/>
          <p14:tracePt t="4838" x="1174750" y="5518150"/>
          <p14:tracePt t="4856" x="1181100" y="5524500"/>
          <p14:tracePt t="4856" x="1193800" y="5530850"/>
          <p14:tracePt t="4872" x="1200150" y="5530850"/>
          <p14:tracePt t="4872" x="1206500" y="5530850"/>
          <p14:tracePt t="4889" x="1219200" y="5537200"/>
          <p14:tracePt t="4889" x="1225550" y="5537200"/>
          <p14:tracePt t="4889" x="1231900" y="5537200"/>
          <p14:tracePt t="4907" x="1244600" y="5537200"/>
          <p14:tracePt t="4921" x="1250950" y="5537200"/>
          <p14:tracePt t="4921" x="1263650" y="5537200"/>
          <p14:tracePt t="4939" x="1270000" y="5543550"/>
          <p14:tracePt t="4954" x="1276350" y="5549900"/>
          <p14:tracePt t="4954" x="1276350" y="5556250"/>
          <p14:tracePt t="4971" x="1282700" y="5562600"/>
          <p14:tracePt t="4971" x="1276350" y="5568950"/>
          <p14:tracePt t="4971" x="1276350" y="5575300"/>
          <p14:tracePt t="4991" x="1270000" y="5581650"/>
          <p14:tracePt t="4991" x="1263650" y="5581650"/>
          <p14:tracePt t="5005" x="1250950" y="5581650"/>
          <p14:tracePt t="5005" x="1238250" y="5581650"/>
          <p14:tracePt t="5023" x="990600" y="5461000"/>
          <p14:tracePt t="5096" x="965200" y="5441950"/>
          <p14:tracePt t="5103" x="939800" y="5410200"/>
          <p14:tracePt t="5111" x="889000" y="5340350"/>
          <p14:tracePt t="5124" x="844550" y="5251450"/>
          <p14:tracePt t="5138" x="812800" y="5137150"/>
          <p14:tracePt t="5154" x="787400" y="5022850"/>
          <p14:tracePt t="5172" x="781050" y="4908550"/>
          <p14:tracePt t="5189" x="800100" y="4800600"/>
          <p14:tracePt t="5189" x="819150" y="4756150"/>
          <p14:tracePt t="5209" x="876300" y="4673600"/>
          <p14:tracePt t="5223" x="952500" y="4603750"/>
          <p14:tracePt t="5239" x="1060450" y="4546600"/>
          <p14:tracePt t="5256" x="1181100" y="4489450"/>
          <p14:tracePt t="5272" x="1390650" y="4419600"/>
          <p14:tracePt t="5292" x="1536700" y="4381500"/>
          <p14:tracePt t="5306" x="1689100" y="4349750"/>
          <p14:tracePt t="5323" x="1841500" y="4337050"/>
          <p14:tracePt t="5339" x="1993900" y="4324350"/>
          <p14:tracePt t="5356" x="2216150" y="4337050"/>
          <p14:tracePt t="5373" x="2349500" y="4368800"/>
          <p14:tracePt t="5390" x="2476500" y="4419600"/>
          <p14:tracePt t="5407" x="2635250" y="4527550"/>
          <p14:tracePt t="5424" x="2717800" y="4616450"/>
          <p14:tracePt t="5440" x="2781300" y="4711700"/>
          <p14:tracePt t="5457" x="2825750" y="4813300"/>
          <p14:tracePt t="5473" x="2838450" y="4972050"/>
          <p14:tracePt t="5492" x="2819400" y="5073650"/>
          <p14:tracePt t="5507" x="2768600" y="5181600"/>
          <p14:tracePt t="5523" x="2692400" y="5283200"/>
          <p14:tracePt t="5540" x="2590800" y="5384800"/>
          <p14:tracePt t="5557" x="2457450" y="5486400"/>
          <p14:tracePt t="5557" x="2393950" y="5530850"/>
          <p14:tracePt t="5576" x="2241550" y="5619750"/>
          <p14:tracePt t="5591" x="2076450" y="5689600"/>
          <p14:tracePt t="5607" x="1898650" y="5746750"/>
          <p14:tracePt t="5623" x="1720850" y="5778500"/>
          <p14:tracePt t="5640" x="1555750" y="5797550"/>
          <p14:tracePt t="5657" x="1327150" y="5797550"/>
          <p14:tracePt t="5674" x="1212850" y="5797550"/>
          <p14:tracePt t="5690" x="1130300" y="5791200"/>
          <p14:tracePt t="5707" x="1085850" y="5791200"/>
          <p14:tracePt t="5724" x="1079500" y="5791200"/>
          <p14:tracePt t="5740" x="1098550" y="5765800"/>
          <p14:tracePt t="5740" x="1111250" y="5753100"/>
          <p14:tracePt t="5758" x="1130300" y="5734050"/>
          <p14:tracePt t="5758" x="1149350" y="5708650"/>
          <p14:tracePt t="5775" x="1174750" y="5689600"/>
          <p14:tracePt t="5775" x="1225550" y="5638800"/>
          <p14:tracePt t="5792" x="1257300" y="5613400"/>
          <p14:tracePt t="5792" x="1295400" y="5588000"/>
          <p14:tracePt t="5809" x="1339850" y="5562600"/>
          <p14:tracePt t="5809" x="1384300" y="5537200"/>
          <p14:tracePt t="5825" x="1435100" y="5505450"/>
          <p14:tracePt t="5825" x="1492250" y="5480050"/>
          <p14:tracePt t="5842" x="1555750" y="5448300"/>
          <p14:tracePt t="5842" x="1689100" y="5391150"/>
          <p14:tracePt t="5859" x="1758950" y="5365750"/>
          <p14:tracePt t="5859" x="1835150" y="5340350"/>
          <p14:tracePt t="5876" x="1905000" y="5314950"/>
          <p14:tracePt t="5876" x="1974850" y="5295900"/>
          <p14:tracePt t="5892" x="2044700" y="5276850"/>
          <p14:tracePt t="5892" x="2114550" y="5257800"/>
          <p14:tracePt t="5909" x="2178050" y="5238750"/>
          <p14:tracePt t="5909" x="2241550" y="5226050"/>
          <p14:tracePt t="5909" x="2298700" y="5219700"/>
          <p14:tracePt t="5928" x="2355850" y="5213350"/>
          <p14:tracePt t="5941" x="2413000" y="5207000"/>
          <p14:tracePt t="5941" x="2520950" y="5194300"/>
          <p14:tracePt t="5959" x="2571750" y="5194300"/>
          <p14:tracePt t="5959" x="2622550" y="5194300"/>
          <p14:tracePt t="5976" x="2667000" y="5194300"/>
          <p14:tracePt t="5976" x="2711450" y="5194300"/>
          <p14:tracePt t="5993" x="2755900" y="5194300"/>
          <p14:tracePt t="5993" x="2794000" y="5194300"/>
          <p14:tracePt t="6009" x="2819400" y="5200650"/>
          <p14:tracePt t="6009" x="2870200" y="5207000"/>
          <p14:tracePt t="6026" x="2889250" y="5213350"/>
          <p14:tracePt t="6026" x="2895600" y="5219700"/>
          <p14:tracePt t="6042" x="2901950" y="5226050"/>
          <p14:tracePt t="6058" x="2895600" y="5226050"/>
          <p14:tracePt t="6074" x="2889250" y="5226050"/>
          <p14:tracePt t="6074" x="2863850" y="5219700"/>
          <p14:tracePt t="6093" x="2857500" y="5207000"/>
          <p14:tracePt t="6093" x="2844800" y="5200650"/>
          <p14:tracePt t="6109" x="2832100" y="5187950"/>
          <p14:tracePt t="6109" x="2825750" y="5175250"/>
          <p14:tracePt t="6126" x="2819400" y="5162550"/>
          <p14:tracePt t="6126" x="2806700" y="5143500"/>
          <p14:tracePt t="6143" x="2806700" y="5137150"/>
          <p14:tracePt t="6143" x="2800350" y="5130800"/>
          <p14:tracePt t="6159" x="2800350" y="5124450"/>
          <p14:tracePt t="6175" x="2794000" y="5118100"/>
          <p14:tracePt t="6192" x="2800350" y="5111750"/>
          <p14:tracePt t="6192" x="2806700" y="5111750"/>
          <p14:tracePt t="6212" x="2813050" y="5105400"/>
          <p14:tracePt t="6226" x="2819400" y="5105400"/>
          <p14:tracePt t="6226" x="2825750" y="5105400"/>
          <p14:tracePt t="6243" x="2832100" y="5099050"/>
          <p14:tracePt t="6259" x="2838450" y="5099050"/>
          <p14:tracePt t="6275" x="2844800" y="5092700"/>
          <p14:tracePt t="6292" x="2844800" y="5099050"/>
          <p14:tracePt t="6331" x="2838450" y="5105400"/>
          <p14:tracePt t="6339" x="2832100" y="5105400"/>
          <p14:tracePt t="6347" x="2832100" y="5111750"/>
          <p14:tracePt t="6359" x="2825750" y="5118100"/>
          <p14:tracePt t="6359" x="2819400" y="5124450"/>
          <p14:tracePt t="6377" x="2813050" y="5130800"/>
          <p14:tracePt t="6377" x="2800350" y="5143500"/>
          <p14:tracePt t="6394" x="2794000" y="5149850"/>
          <p14:tracePt t="6394" x="2787650" y="5156200"/>
          <p14:tracePt t="6410" x="2781300" y="5162550"/>
          <p14:tracePt t="6410" x="2774950" y="5162550"/>
          <p14:tracePt t="6427" x="2768600" y="5168900"/>
          <p14:tracePt t="6443" x="2762250" y="5175250"/>
          <p14:tracePt t="6459" x="2762250" y="5181600"/>
          <p14:tracePt t="6476" x="2755900" y="5181600"/>
          <p14:tracePt t="6493" x="2755900" y="5187950"/>
          <p14:tracePt t="6510" x="2755900" y="5194300"/>
          <p14:tracePt t="6527" x="2755900" y="5200650"/>
          <p14:tracePt t="6551" x="2762250" y="5207000"/>
          <p14:tracePt t="6559" x="2762250" y="5213350"/>
          <p14:tracePt t="6559" x="2762250" y="5219700"/>
          <p14:tracePt t="6559" x="2762250" y="5232400"/>
          <p14:tracePt t="6580" x="2762250" y="5238750"/>
          <p14:tracePt t="6593" x="2768600" y="5251450"/>
          <p14:tracePt t="6593" x="2768600" y="5276850"/>
          <p14:tracePt t="6611" x="2768600" y="5289550"/>
          <p14:tracePt t="6611" x="2768600" y="5308600"/>
          <p14:tracePt t="6628" x="2768600" y="5321300"/>
          <p14:tracePt t="6628" x="2768600" y="5340350"/>
          <p14:tracePt t="6645" x="2774950" y="5359400"/>
          <p14:tracePt t="6645" x="2781300" y="5378450"/>
          <p14:tracePt t="6645" x="2781300" y="5403850"/>
          <p14:tracePt t="6664" x="2787650" y="5429250"/>
          <p14:tracePt t="6677" x="2794000" y="5454650"/>
          <p14:tracePt t="6677" x="2806700" y="5505450"/>
          <p14:tracePt t="6695" x="2813050" y="5530850"/>
          <p14:tracePt t="6695" x="2819400" y="5556250"/>
          <p14:tracePt t="6712" x="2825750" y="5575300"/>
          <p14:tracePt t="6712" x="2832100" y="5594350"/>
          <p14:tracePt t="6729" x="2832100" y="5613400"/>
          <p14:tracePt t="6729" x="2838450" y="5651500"/>
          <p14:tracePt t="6745" x="2844800" y="5664200"/>
          <p14:tracePt t="6745" x="2844800" y="5676900"/>
          <p14:tracePt t="6762" x="2851150" y="5695950"/>
          <p14:tracePt t="6762" x="2851150" y="5702300"/>
          <p14:tracePt t="6779" x="2851150" y="5715000"/>
          <p14:tracePt t="6779" x="2857500" y="5727700"/>
          <p14:tracePt t="6795" x="2857500" y="5740400"/>
          <p14:tracePt t="6795" x="2863850" y="5759450"/>
          <p14:tracePt t="6812" x="2863850" y="5765800"/>
          <p14:tracePt t="6812" x="2863850" y="5772150"/>
          <p14:tracePt t="6828" x="2863850" y="5778500"/>
          <p14:tracePt t="6828" x="2863850" y="5784850"/>
          <p14:tracePt t="6845" x="2870200" y="5784850"/>
          <p14:tracePt t="6860" x="2876550" y="5784850"/>
          <p14:tracePt t="6895" x="2876550" y="5778500"/>
          <p14:tracePt t="6911" x="2876550" y="5772150"/>
          <p14:tracePt t="6918" x="2876550" y="5765800"/>
          <p14:tracePt t="6927" x="2876550" y="5759450"/>
          <p14:tracePt t="6927" x="2876550" y="5746750"/>
          <p14:tracePt t="6927" x="2870200" y="5734050"/>
          <p14:tracePt t="6948" x="2870200" y="5715000"/>
          <p14:tracePt t="6961" x="2863850" y="5695950"/>
          <p14:tracePt t="6961" x="2851150" y="5638800"/>
          <p14:tracePt t="6979" x="2838450" y="5613400"/>
          <p14:tracePt t="6979" x="2832100" y="5581650"/>
          <p14:tracePt t="6996" x="2813050" y="5543550"/>
          <p14:tracePt t="6996" x="2794000" y="5511800"/>
          <p14:tracePt t="7012" x="2774950" y="5473700"/>
          <p14:tracePt t="7012" x="2755900" y="5435600"/>
          <p14:tracePt t="7012" x="2730500" y="5391150"/>
          <p14:tracePt t="7031" x="2698750" y="5346700"/>
          <p14:tracePt t="7031" x="2667000" y="5295900"/>
          <p14:tracePt t="7046" x="2628900" y="5245100"/>
          <p14:tracePt t="7046" x="2590800" y="5194300"/>
          <p14:tracePt t="7062" x="2552700" y="5130800"/>
          <p14:tracePt t="7062" x="2514600" y="5067300"/>
          <p14:tracePt t="7079" x="2470150" y="5003800"/>
          <p14:tracePt t="7079" x="2425700" y="4940300"/>
          <p14:tracePt t="7096" x="2387600" y="4876800"/>
          <p14:tracePt t="7096" x="2305050" y="4762500"/>
          <p14:tracePt t="7112" x="2266950" y="4718050"/>
          <p14:tracePt t="7112" x="2228850" y="4679950"/>
          <p14:tracePt t="7129" x="2197100" y="4654550"/>
          <p14:tracePt t="7129" x="2165350" y="4629150"/>
          <p14:tracePt t="7146" x="2139950" y="4610100"/>
          <p14:tracePt t="7146" x="2101850" y="4578350"/>
          <p14:tracePt t="7163" x="2082800" y="4565650"/>
          <p14:tracePt t="7163" x="2070100" y="4552950"/>
          <p14:tracePt t="7180" x="2063750" y="4533900"/>
          <p14:tracePt t="7180" x="2057400" y="4514850"/>
          <p14:tracePt t="7196" x="2051050" y="4495800"/>
          <p14:tracePt t="7196" x="2044700" y="4476750"/>
          <p14:tracePt t="7215" x="2044700" y="4457700"/>
          <p14:tracePt t="7215" x="2044700" y="4445000"/>
          <p14:tracePt t="7215" x="2038350" y="4432300"/>
          <p14:tracePt t="7232" x="2038350" y="4419600"/>
          <p14:tracePt t="7232" x="2038350" y="4406900"/>
          <p14:tracePt t="7248" x="2044700" y="4400550"/>
          <p14:tracePt t="7248" x="2044700" y="4394200"/>
          <p14:tracePt t="7263" x="2044700" y="4387850"/>
          <p14:tracePt t="7279" x="2057400" y="4381500"/>
          <p14:tracePt t="7295" x="2063750" y="4381500"/>
          <p14:tracePt t="7295" x="2070100" y="4381500"/>
          <p14:tracePt t="7295" x="2076450" y="4387850"/>
          <p14:tracePt t="7316" x="2082800" y="4394200"/>
          <p14:tracePt t="7328" x="2089150" y="4400550"/>
          <p14:tracePt t="7328" x="2095500" y="4413250"/>
          <p14:tracePt t="7347" x="2101850" y="4425950"/>
          <p14:tracePt t="7347" x="2108200" y="4438650"/>
          <p14:tracePt t="7364" x="2114550" y="4451350"/>
          <p14:tracePt t="7364" x="2114550" y="4464050"/>
          <p14:tracePt t="7380" x="2120900" y="4476750"/>
          <p14:tracePt t="7380" x="2127250" y="4495800"/>
          <p14:tracePt t="7397" x="2133600" y="4508500"/>
          <p14:tracePt t="7397" x="2146300" y="4546600"/>
          <p14:tracePt t="7414" x="2152650" y="4565650"/>
          <p14:tracePt t="7414" x="2159000" y="4584700"/>
          <p14:tracePt t="7430" x="2165350" y="4603750"/>
          <p14:tracePt t="7430" x="2171700" y="4635500"/>
          <p14:tracePt t="7447" x="2184400" y="4667250"/>
          <p14:tracePt t="7447" x="2197100" y="4737100"/>
          <p14:tracePt t="7464" x="2203450" y="4775200"/>
          <p14:tracePt t="7464" x="2216150" y="4813300"/>
          <p14:tracePt t="7481" x="2222500" y="4851400"/>
          <p14:tracePt t="7481" x="2228850" y="4889500"/>
          <p14:tracePt t="7498" x="2228850" y="4921250"/>
          <p14:tracePt t="7498" x="2235200" y="4959350"/>
          <p14:tracePt t="7514" x="2235200" y="4984750"/>
          <p14:tracePt t="7514" x="2235200" y="5041900"/>
          <p14:tracePt t="7531" x="2235200" y="5060950"/>
          <p14:tracePt t="7531" x="2228850" y="5086350"/>
          <p14:tracePt t="7548" x="2228850" y="5105400"/>
          <p14:tracePt t="7548" x="2222500" y="5124450"/>
          <p14:tracePt t="7564" x="2222500" y="5137150"/>
          <p14:tracePt t="7564" x="2216150" y="5156200"/>
          <p14:tracePt t="7581" x="2216150" y="5168900"/>
          <p14:tracePt t="7581" x="2209800" y="5181600"/>
          <p14:tracePt t="7581" x="2209800" y="5194300"/>
          <p14:tracePt t="7600" x="2209800" y="5207000"/>
          <p14:tracePt t="7613" x="2209800" y="5213350"/>
          <p14:tracePt t="7613" x="2209800" y="5219700"/>
          <p14:tracePt t="7631" x="2216150" y="5226050"/>
          <p14:tracePt t="7674" x="2209800" y="5232400"/>
          <p14:tracePt t="7702" x="2209800" y="5238750"/>
          <p14:tracePt t="7959" x="2209800" y="5245100"/>
          <p14:tracePt t="7975" x="2209800" y="5251450"/>
          <p14:tracePt t="7990" x="2209800" y="5257800"/>
          <p14:tracePt t="8002" x="2209800" y="5264150"/>
          <p14:tracePt t="8019" x="2216150" y="5270500"/>
          <p14:tracePt t="8031" x="2222500" y="5276850"/>
          <p14:tracePt t="8047" x="2222500" y="5283200"/>
          <p14:tracePt t="8047" x="2222500" y="5289550"/>
          <p14:tracePt t="8066" x="2228850" y="5295900"/>
          <p14:tracePt t="8081" x="2228850" y="5302250"/>
          <p14:tracePt t="8098" x="2222500" y="5308600"/>
          <p14:tracePt t="8098" x="2222500" y="5314950"/>
          <p14:tracePt t="8116" x="2222500" y="5321300"/>
          <p14:tracePt t="8116" x="2222500" y="5334000"/>
          <p14:tracePt t="8133" x="2222500" y="5340350"/>
          <p14:tracePt t="8133" x="2228850" y="5353050"/>
          <p14:tracePt t="8150" x="2228850" y="5359400"/>
          <p14:tracePt t="8150" x="2228850" y="5365750"/>
          <p14:tracePt t="8167" x="2228850" y="5372100"/>
          <p14:tracePt t="8167" x="2235200" y="5391150"/>
          <p14:tracePt t="8183" x="2235200" y="5397500"/>
          <p14:tracePt t="8183" x="2235200" y="5403850"/>
          <p14:tracePt t="8199" x="2241550" y="5416550"/>
          <p14:tracePt t="8199" x="2247900" y="5422900"/>
          <p14:tracePt t="8218" x="2254250" y="5435600"/>
          <p14:tracePt t="8218" x="2260600" y="5448300"/>
          <p14:tracePt t="8233" x="2260600" y="5461000"/>
          <p14:tracePt t="8233" x="2266950" y="5467350"/>
          <p14:tracePt t="8233" x="2273300" y="5480050"/>
          <p14:tracePt t="8252" x="2279650" y="5492750"/>
          <p14:tracePt t="8252" x="2286000" y="5505450"/>
          <p14:tracePt t="8268" x="2286000" y="5518150"/>
          <p14:tracePt t="8268" x="2292350" y="5524500"/>
          <p14:tracePt t="8284" x="2298700" y="5537200"/>
          <p14:tracePt t="8284" x="2298700" y="5543550"/>
          <p14:tracePt t="8300" x="2305050" y="5549900"/>
          <p14:tracePt t="8300" x="2305050" y="5556250"/>
          <p14:tracePt t="8317" x="2311400" y="5562600"/>
          <p14:tracePt t="8317" x="2311400" y="5568950"/>
          <p14:tracePt t="8334" x="2317750" y="5581650"/>
          <p14:tracePt t="8351" x="2317750" y="5588000"/>
          <p14:tracePt t="8365" x="2317750" y="5594350"/>
          <p14:tracePt t="8387" x="2324100" y="5600700"/>
          <p14:tracePt t="8462" x="2317750" y="5594350"/>
          <p14:tracePt t="8530" x="2317750" y="5588000"/>
          <p14:tracePt t="8551" x="2317750" y="5581650"/>
          <p14:tracePt t="8567" x="2317750" y="5575300"/>
          <p14:tracePt t="8582" x="2324100" y="5575300"/>
          <p14:tracePt t="8611" x="2324100" y="5581650"/>
          <p14:tracePt t="8627" x="2324100" y="5588000"/>
          <p14:tracePt t="8643" x="2317750" y="5594350"/>
          <p14:tracePt t="8662" x="2311400" y="5588000"/>
          <p14:tracePt t="8831" x="2317750" y="5581650"/>
          <p14:tracePt t="8851" x="2311400" y="5588000"/>
          <p14:tracePt t="8903" x="2311400" y="5594350"/>
          <p14:tracePt t="8951" x="2311400" y="5600700"/>
          <p14:tracePt t="9122" x="2311400" y="5607050"/>
          <p14:tracePt t="9167" x="2305050" y="5613400"/>
          <p14:tracePt t="9243" x="2311400" y="5613400"/>
          <p14:tracePt t="9323" x="2317750" y="5619750"/>
          <p14:tracePt t="9339" x="2324100" y="5626100"/>
          <p14:tracePt t="9355" x="2330450" y="5632450"/>
          <p14:tracePt t="9363" x="2336800" y="5632450"/>
          <p14:tracePt t="9371" x="2343150" y="5638800"/>
          <p14:tracePt t="9371" x="2343150" y="5645150"/>
          <p14:tracePt t="9386" x="2349500" y="5645150"/>
          <p14:tracePt t="9386" x="2355850" y="5645150"/>
          <p14:tracePt t="9404" x="2362200" y="5651500"/>
          <p14:tracePt t="9404" x="2368550" y="5651500"/>
          <p14:tracePt t="9420" x="2374900" y="5651500"/>
          <p14:tracePt t="9420" x="2381250" y="5651500"/>
          <p14:tracePt t="9437" x="2387600" y="5651500"/>
          <p14:tracePt t="9437" x="2400300" y="5651500"/>
          <p14:tracePt t="9454" x="2406650" y="5651500"/>
          <p14:tracePt t="9454" x="2413000" y="5651500"/>
          <p14:tracePt t="9470" x="2419350" y="5651500"/>
          <p14:tracePt t="9470" x="2419350" y="5645150"/>
          <p14:tracePt t="9487" x="2425700" y="5645150"/>
          <p14:tracePt t="9487" x="2438400" y="5645150"/>
          <p14:tracePt t="9504" x="2438400" y="5638800"/>
          <p14:tracePt t="9504" x="2444750" y="5638800"/>
          <p14:tracePt t="9521" x="2451100" y="5632450"/>
          <p14:tracePt t="9521" x="2457450" y="5626100"/>
          <p14:tracePt t="9537" x="2463800" y="5619750"/>
          <p14:tracePt t="9552" x="2463800" y="5613400"/>
          <p14:tracePt t="9552" x="2470150" y="5607050"/>
          <p14:tracePt t="9577" x="2476500" y="5600700"/>
          <p14:tracePt t="9591" x="2482850" y="5594350"/>
          <p14:tracePt t="9603" x="2489200" y="5588000"/>
          <p14:tracePt t="9603" x="2489200" y="5581650"/>
          <p14:tracePt t="9623" x="2489200" y="5575300"/>
          <p14:tracePt t="9649" x="2482850" y="5581650"/>
          <p14:tracePt t="9715" x="2476500" y="5588000"/>
          <p14:tracePt t="9739" x="2470150" y="5588000"/>
          <p14:tracePt t="9759" x="2463800" y="5588000"/>
          <p14:tracePt t="9775" x="2457450" y="5594350"/>
          <p14:tracePt t="9791" x="2451100" y="5594350"/>
          <p14:tracePt t="9802" x="2444750" y="5594350"/>
          <p14:tracePt t="9851" x="2438400" y="5594350"/>
          <p14:tracePt t="9878" x="2432050" y="5594350"/>
          <p14:tracePt t="9902" x="2425700" y="5594350"/>
          <p14:tracePt t="9918" x="2419350" y="5588000"/>
          <p14:tracePt t="9931" x="2413000" y="5581650"/>
          <p14:tracePt t="9947" x="2406650" y="5575300"/>
          <p14:tracePt t="9955" x="2406650" y="5568950"/>
          <p14:tracePt t="9955" x="2400300" y="5562600"/>
          <p14:tracePt t="9972" x="2393950" y="5562600"/>
          <p14:tracePt t="9972" x="2393950" y="5549900"/>
          <p14:tracePt t="9988" x="2387600" y="5543550"/>
          <p14:tracePt t="9988" x="2381250" y="5537200"/>
          <p14:tracePt t="9988" x="2374900" y="5530850"/>
          <p14:tracePt t="10008" x="2368550" y="5524500"/>
          <p14:tracePt t="10021" x="2362200" y="5518150"/>
          <p14:tracePt t="10021" x="2349500" y="5505450"/>
          <p14:tracePt t="10039" x="2343150" y="5505450"/>
          <p14:tracePt t="10039" x="2343150" y="5499100"/>
          <p14:tracePt t="10055" x="2336800" y="5492750"/>
          <p14:tracePt t="10071" x="2324100" y="5492750"/>
          <p14:tracePt t="10088" x="2324100" y="5486400"/>
          <p14:tracePt t="10088" x="2317750" y="5480050"/>
          <p14:tracePt t="10105" x="2311400" y="5473700"/>
          <p14:tracePt t="10121" x="2305050" y="5467350"/>
          <p14:tracePt t="10138" x="2298700" y="5454650"/>
          <p14:tracePt t="10154" x="2292350" y="5448300"/>
          <p14:tracePt t="10154" x="2286000" y="5441950"/>
          <p14:tracePt t="10173" x="2286000" y="5435600"/>
          <p14:tracePt t="10173" x="2286000" y="5429250"/>
          <p14:tracePt t="10189" x="2279650" y="5422900"/>
          <p14:tracePt t="10207" x="2279650" y="5416550"/>
          <p14:tracePt t="10222" x="2273300" y="5410200"/>
          <p14:tracePt t="10239" x="2266950" y="5416550"/>
          <p14:tracePt t="10283" x="2260600" y="5422900"/>
          <p14:tracePt t="10307" x="2260600" y="5429250"/>
          <p14:tracePt t="10323" x="2254250" y="5435600"/>
          <p14:tracePt t="10339" x="2247900" y="5441950"/>
          <p14:tracePt t="10351" x="2241550" y="5441950"/>
          <p14:tracePt t="10374" x="2235200" y="5448300"/>
          <p14:tracePt t="10427" x="2235200" y="5441950"/>
          <p14:tracePt t="10462" x="2235200" y="5435600"/>
          <p14:tracePt t="10486" x="2228850" y="5429250"/>
          <p14:tracePt t="10503" x="2228850" y="5422900"/>
          <p14:tracePt t="10522" x="2222500" y="5422900"/>
          <p14:tracePt t="10546" x="2216150" y="5422900"/>
          <p14:tracePt t="10563" x="2209800" y="5422900"/>
          <p14:tracePt t="10590" x="2203450" y="5422900"/>
          <p14:tracePt t="10615" x="2197100" y="5422900"/>
          <p14:tracePt t="10642" x="2190750" y="5422900"/>
          <p14:tracePt t="10667" x="2184400" y="5422900"/>
          <p14:tracePt t="10691" x="2178050" y="5429250"/>
          <p14:tracePt t="10735" x="2171700" y="5435600"/>
          <p14:tracePt t="10759" x="2165350" y="5441950"/>
          <p14:tracePt t="10794" x="2159000" y="5448300"/>
          <p14:tracePt t="10818" x="2159000" y="5454650"/>
          <p14:tracePt t="10838" x="2165350" y="5454650"/>
          <p14:tracePt t="10883" x="2171700" y="5454650"/>
          <p14:tracePt t="10906" x="2178050" y="5454650"/>
          <p14:tracePt t="10931" x="2184400" y="5448300"/>
          <p14:tracePt t="10959" x="2190750" y="5448300"/>
          <p14:tracePt t="10975" x="2203450" y="5435600"/>
          <p14:tracePt t="10990" x="2209800" y="5429250"/>
          <p14:tracePt t="11002" x="2216150" y="5422900"/>
          <p14:tracePt t="11011" x="2216150" y="5416550"/>
          <p14:tracePt t="11024" x="2222500" y="5410200"/>
          <p14:tracePt t="11024" x="2228850" y="5403850"/>
          <p14:tracePt t="11044" x="2228850" y="5397500"/>
          <p14:tracePt t="11044" x="2228850" y="5391150"/>
          <p14:tracePt t="11059" x="2235200" y="5384800"/>
          <p14:tracePt t="11059" x="2235200" y="5378450"/>
          <p14:tracePt t="11075" x="2235200" y="5372100"/>
          <p14:tracePt t="11091" x="2235200" y="5365750"/>
          <p14:tracePt t="11091" x="2235200" y="5359400"/>
          <p14:tracePt t="11091" x="2241550" y="5353050"/>
          <p14:tracePt t="11112" x="2241550" y="5346700"/>
          <p14:tracePt t="11112" x="2241550" y="5340350"/>
          <p14:tracePt t="11126" x="2241550" y="5334000"/>
          <p14:tracePt t="11126" x="2247900" y="5327650"/>
          <p14:tracePt t="11142" x="2247900" y="5321300"/>
          <p14:tracePt t="11142" x="2247900" y="5314950"/>
          <p14:tracePt t="11159" x="2254250" y="5308600"/>
          <p14:tracePt t="11159" x="2260600" y="5295900"/>
          <p14:tracePt t="11176" x="2260600" y="5289550"/>
          <p14:tracePt t="11176" x="2273300" y="5270500"/>
          <p14:tracePt t="11192" x="2279650" y="5257800"/>
          <p14:tracePt t="11192" x="2286000" y="5245100"/>
          <p14:tracePt t="11211" x="2298700" y="5226050"/>
          <p14:tracePt t="11211" x="2311400" y="5213350"/>
          <p14:tracePt t="11226" x="2324100" y="5194300"/>
          <p14:tracePt t="11226" x="2355850" y="5149850"/>
          <p14:tracePt t="11243" x="2368550" y="5124450"/>
          <p14:tracePt t="11243" x="2387600" y="5099050"/>
          <p14:tracePt t="11260" x="2406650" y="5073650"/>
          <p14:tracePt t="11260" x="2425700" y="5041900"/>
          <p14:tracePt t="11276" x="2451100" y="5010150"/>
          <p14:tracePt t="11276" x="2476500" y="4984750"/>
          <p14:tracePt t="11293" x="2501900" y="4953000"/>
          <p14:tracePt t="11293" x="2527300" y="4921250"/>
          <p14:tracePt t="11293" x="2559050" y="4883150"/>
          <p14:tracePt t="11312" x="2590800" y="4845050"/>
          <p14:tracePt t="11325" x="2622550" y="4800600"/>
          <p14:tracePt t="11325" x="2698750" y="4711700"/>
          <p14:tracePt t="11344" x="2743200" y="4654550"/>
          <p14:tracePt t="11344" x="2787650" y="4603750"/>
          <p14:tracePt t="11360" x="2838450" y="4546600"/>
          <p14:tracePt t="11360" x="2889250" y="4489450"/>
          <p14:tracePt t="11377" x="2940050" y="4425950"/>
          <p14:tracePt t="11377" x="2990850" y="4375150"/>
          <p14:tracePt t="11377" x="3041650" y="4318000"/>
          <p14:tracePt t="11395" x="3098800" y="4267200"/>
          <p14:tracePt t="11408" x="3155950" y="4222750"/>
          <p14:tracePt t="11408" x="3263900" y="4140200"/>
          <p14:tracePt t="11427" x="3321050" y="4108450"/>
          <p14:tracePt t="11427" x="3378200" y="4083050"/>
          <p14:tracePt t="11444" x="3435350" y="4051300"/>
          <p14:tracePt t="11444" x="3498850" y="4025900"/>
          <p14:tracePt t="11460" x="3556000" y="4006850"/>
          <p14:tracePt t="11460" x="3619500" y="3987800"/>
          <p14:tracePt t="11460" x="3676650" y="3962400"/>
          <p14:tracePt t="11479" x="3733800" y="3949700"/>
          <p14:tracePt t="11479" x="3790950" y="3930650"/>
          <p14:tracePt t="11494" x="3848100" y="3917950"/>
          <p14:tracePt t="11494" x="3898900" y="3911600"/>
          <p14:tracePt t="11510" x="3943350" y="3898900"/>
          <p14:tracePt t="11510" x="3987800" y="3892550"/>
          <p14:tracePt t="11527" x="4025900" y="3892550"/>
          <p14:tracePt t="11527" x="4095750" y="3892550"/>
          <p14:tracePt t="11544" x="4127500" y="3898900"/>
          <p14:tracePt t="11544" x="4152900" y="3905250"/>
          <p14:tracePt t="11560" x="4171950" y="3911600"/>
          <p14:tracePt t="11560" x="4191000" y="3924300"/>
          <p14:tracePt t="11577" x="4203700" y="3930650"/>
          <p14:tracePt t="11577" x="4216400" y="3943350"/>
          <p14:tracePt t="11594" x="4222750" y="3949700"/>
          <p14:tracePt t="11594" x="4222750" y="3975100"/>
          <p14:tracePt t="11612" x="4222750" y="3981450"/>
          <p14:tracePt t="11612" x="4216400" y="3994150"/>
          <p14:tracePt t="11628" x="4210050" y="4006850"/>
          <p14:tracePt t="11628" x="4197350" y="4019550"/>
          <p14:tracePt t="11644" x="4191000" y="4038600"/>
          <p14:tracePt t="11644" x="4178300" y="4051300"/>
          <p14:tracePt t="11660" x="4171950" y="4064000"/>
          <p14:tracePt t="11660" x="4159250" y="4076700"/>
          <p14:tracePt t="11660" x="4146550" y="4095750"/>
          <p14:tracePt t="11680" x="4140200" y="4108450"/>
          <p14:tracePt t="11693" x="4133850" y="4127500"/>
          <p14:tracePt t="11693" x="4121150" y="4152900"/>
          <p14:tracePt t="11713" x="4114800" y="4165600"/>
          <p14:tracePt t="11713" x="4108450" y="4178300"/>
          <p14:tracePt t="11728" x="4102100" y="4191000"/>
          <p14:tracePt t="11728" x="4095750" y="4203700"/>
          <p14:tracePt t="11744" x="4089400" y="4216400"/>
          <p14:tracePt t="11744" x="4083050" y="4229100"/>
          <p14:tracePt t="11744" x="4076700" y="4241800"/>
          <p14:tracePt t="11763" x="4070350" y="4260850"/>
          <p14:tracePt t="11776" x="4064000" y="4273550"/>
          <p14:tracePt t="11776" x="4051300" y="4305300"/>
          <p14:tracePt t="11794" x="4044950" y="4324350"/>
          <p14:tracePt t="11794" x="4038600" y="4337050"/>
          <p14:tracePt t="11811" x="4032250" y="4349750"/>
          <p14:tracePt t="11811" x="4025900" y="4368800"/>
          <p14:tracePt t="11828" x="4013200" y="4381500"/>
          <p14:tracePt t="11828" x="4000500" y="4406900"/>
          <p14:tracePt t="11844" x="3987800" y="4413250"/>
          <p14:tracePt t="11844" x="3975100" y="4425950"/>
          <p14:tracePt t="11862" x="3968750" y="4432300"/>
          <p14:tracePt t="11862" x="3956050" y="4445000"/>
          <p14:tracePt t="11878" x="3943350" y="4451350"/>
          <p14:tracePt t="11878" x="3930650" y="4464050"/>
          <p14:tracePt t="11895" x="3917950" y="4470400"/>
          <p14:tracePt t="11895" x="3898900" y="4483100"/>
          <p14:tracePt t="11911" x="3886200" y="4489450"/>
          <p14:tracePt t="11911" x="3873500" y="4495800"/>
          <p14:tracePt t="11927" x="3867150" y="4495800"/>
          <p14:tracePt t="11927" x="3854450" y="4502150"/>
          <p14:tracePt t="11944" x="3848100" y="4502150"/>
          <p14:tracePt t="11944" x="3841750" y="4502150"/>
          <p14:tracePt t="11944" x="3829050" y="4502150"/>
          <p14:tracePt t="11963" x="3822700" y="4508500"/>
          <p14:tracePt t="11963" x="3816350" y="4508500"/>
          <p14:tracePt t="11979" x="3810000" y="4508500"/>
          <p14:tracePt t="11995" x="3803650" y="4514850"/>
          <p14:tracePt t="12011" x="3797300" y="4514850"/>
          <p14:tracePt t="12027" x="3790950" y="4514850"/>
          <p14:tracePt t="12043" x="3784600" y="4521200"/>
          <p14:tracePt t="12060" x="3778250" y="4514850"/>
          <p14:tracePt t="12077" x="3784600" y="4508500"/>
          <p14:tracePt t="12121" x="3797300" y="4502150"/>
          <p14:tracePt t="12138" x="3803650" y="4495800"/>
          <p14:tracePt t="12150" x="3810000" y="4495800"/>
          <p14:tracePt t="12160" x="3822700" y="4489450"/>
          <p14:tracePt t="12160" x="3829050" y="4489450"/>
          <p14:tracePt t="12178" x="3835400" y="4483100"/>
          <p14:tracePt t="12178" x="3841750" y="4483100"/>
          <p14:tracePt t="12195" x="3854450" y="4476750"/>
          <p14:tracePt t="12195" x="3873500" y="4470400"/>
          <p14:tracePt t="12213" x="3879850" y="4470400"/>
          <p14:tracePt t="12213" x="3886200" y="4464050"/>
          <p14:tracePt t="12229" x="3892550" y="4464050"/>
          <p14:tracePt t="12229" x="3898900" y="4457700"/>
          <p14:tracePt t="12245" x="3905250" y="4457700"/>
          <p14:tracePt t="12261" x="3898900" y="4451350"/>
          <p14:tracePt t="12278" x="3892550" y="4451350"/>
          <p14:tracePt t="12278" x="3886200" y="4445000"/>
          <p14:tracePt t="12296" x="3879850" y="4445000"/>
          <p14:tracePt t="12296" x="3867150" y="4438650"/>
          <p14:tracePt t="12312" x="3848100" y="4438650"/>
          <p14:tracePt t="12312" x="3835400" y="4432300"/>
          <p14:tracePt t="12312" x="3810000" y="4432300"/>
          <p14:tracePt t="12331" x="3790950" y="4425950"/>
          <p14:tracePt t="12344" x="3765550" y="4425950"/>
          <p14:tracePt t="12344" x="3714750" y="4419600"/>
          <p14:tracePt t="12363" x="3683000" y="4419600"/>
          <p14:tracePt t="12363" x="3651250" y="4419600"/>
          <p14:tracePt t="12379" x="3619500" y="4419600"/>
          <p14:tracePt t="12379" x="3594100" y="4419600"/>
          <p14:tracePt t="12396" x="3562350" y="4419600"/>
          <p14:tracePt t="12396" x="3530600" y="4419600"/>
          <p14:tracePt t="12396" x="3498850" y="4419600"/>
          <p14:tracePt t="12415" x="3473450" y="4425950"/>
          <p14:tracePt t="12427" x="3441700" y="4425950"/>
          <p14:tracePt t="12427" x="3397250" y="4432300"/>
          <p14:tracePt t="12447" x="3378200" y="4432300"/>
          <p14:tracePt t="12447" x="3359150" y="4432300"/>
          <p14:tracePt t="12463" x="3340100" y="4432300"/>
          <p14:tracePt t="12463" x="3321050" y="4432300"/>
          <p14:tracePt t="12479" x="3308350" y="4432300"/>
          <p14:tracePt t="12479" x="3295650" y="4432300"/>
          <p14:tracePt t="12496" x="3282950" y="4432300"/>
          <p14:tracePt t="12496" x="3257550" y="4432300"/>
          <p14:tracePt t="12513" x="3251200" y="4432300"/>
          <p14:tracePt t="12513" x="3244850" y="4432300"/>
          <p14:tracePt t="12529" x="3238500" y="4425950"/>
          <p14:tracePt t="12550" x="3232150" y="4419600"/>
          <p14:tracePt t="12569" x="3225800" y="4419600"/>
          <p14:tracePt t="12593" x="3219450" y="4419600"/>
          <p14:tracePt t="12609" x="3219450" y="4425950"/>
          <p14:tracePt t="12621" x="3213100" y="4425950"/>
          <p14:tracePt t="12638" x="3219450" y="4432300"/>
          <p14:tracePt t="12653" x="3225800" y="4445000"/>
          <p14:tracePt t="12669" x="3232150" y="4445000"/>
          <p14:tracePt t="12678" x="3238500" y="4457700"/>
          <p14:tracePt t="12678" x="3251200" y="4464050"/>
          <p14:tracePt t="12678" x="3263900" y="4470400"/>
          <p14:tracePt t="12700" x="3282950" y="4483100"/>
          <p14:tracePt t="12700" x="3302000" y="4495800"/>
          <p14:tracePt t="12716" x="3321050" y="4502150"/>
          <p14:tracePt t="12716" x="3346450" y="4514850"/>
          <p14:tracePt t="12731" x="3371850" y="4527550"/>
          <p14:tracePt t="12731" x="3397250" y="4533900"/>
          <p14:tracePt t="12748" x="3422650" y="4546600"/>
          <p14:tracePt t="12748" x="3454400" y="4552950"/>
          <p14:tracePt t="12764" x="3486150" y="4559300"/>
          <p14:tracePt t="12764" x="3517900" y="4565650"/>
          <p14:tracePt t="12764" x="3549650" y="4572000"/>
          <p14:tracePt t="12783" x="3587750" y="4578350"/>
          <p14:tracePt t="12796" x="3619500" y="4584700"/>
          <p14:tracePt t="12796" x="3695700" y="4591050"/>
          <p14:tracePt t="12814" x="3733800" y="4591050"/>
          <p14:tracePt t="12814" x="3778250" y="4597400"/>
          <p14:tracePt t="12831" x="3816350" y="4597400"/>
          <p14:tracePt t="12831" x="3854450" y="4603750"/>
          <p14:tracePt t="12847" x="3892550" y="4603750"/>
          <p14:tracePt t="12847" x="3956050" y="4610100"/>
          <p14:tracePt t="12864" x="3987800" y="4616450"/>
          <p14:tracePt t="12864" x="4013200" y="4616450"/>
          <p14:tracePt t="12880" x="4038600" y="4616450"/>
          <p14:tracePt t="12880" x="4057650" y="4616450"/>
          <p14:tracePt t="12897" x="4076700" y="4616450"/>
          <p14:tracePt t="12897" x="4089400" y="4616450"/>
          <p14:tracePt t="12914" x="4108450" y="4616450"/>
          <p14:tracePt t="12914" x="4121150" y="4610100"/>
          <p14:tracePt t="12930" x="4127500" y="4603750"/>
          <p14:tracePt t="12946" x="4121150" y="4603750"/>
          <p14:tracePt t="12962" x="4114800" y="4603750"/>
          <p14:tracePt t="12962" x="4102100" y="4603750"/>
          <p14:tracePt t="12962" x="4089400" y="4603750"/>
          <p14:tracePt t="12983" x="4076700" y="4603750"/>
          <p14:tracePt t="12996" x="4064000" y="4603750"/>
          <p14:tracePt t="12996" x="4025900" y="4610100"/>
          <p14:tracePt t="13015" x="4006850" y="4616450"/>
          <p14:tracePt t="13015" x="3987800" y="4616450"/>
          <p14:tracePt t="13031" x="3968750" y="4616450"/>
          <p14:tracePt t="13031" x="3949700" y="4622800"/>
          <p14:tracePt t="13048" x="3937000" y="4622800"/>
          <p14:tracePt t="13048" x="3917950" y="4622800"/>
          <p14:tracePt t="13048" x="3905250" y="4622800"/>
          <p14:tracePt t="13067" x="3892550" y="4622800"/>
          <p14:tracePt t="13079" x="3886200" y="4622800"/>
          <p14:tracePt t="13079" x="3867150" y="4622800"/>
          <p14:tracePt t="13098" x="3867150" y="4616450"/>
          <p14:tracePt t="13134" x="3873500" y="4610100"/>
          <p14:tracePt t="13149" x="3879850" y="4610100"/>
          <p14:tracePt t="13161" x="3886200" y="4603750"/>
          <p14:tracePt t="13185" x="3873500" y="4597400"/>
          <p14:tracePt t="13218" x="3860800" y="4591050"/>
          <p14:tracePt t="13229" x="3854450" y="4584700"/>
          <p14:tracePt t="13238" x="3848100" y="4578350"/>
          <p14:tracePt t="13247" x="3670300" y="4387850"/>
          <p14:tracePt t="13332" x="3651250" y="4356100"/>
          <p14:tracePt t="13338" x="3638550" y="4318000"/>
          <p14:tracePt t="13347" x="3613150" y="4235450"/>
          <p14:tracePt t="13347" x="3606800" y="4184650"/>
          <p14:tracePt t="13367" x="3613150" y="4089400"/>
          <p14:tracePt t="13383" x="3632200" y="3994150"/>
          <p14:tracePt t="13399" x="3676650" y="3905250"/>
          <p14:tracePt t="13415" x="3740150" y="3829050"/>
          <p14:tracePt t="13431" x="3835400" y="3765550"/>
          <p14:tracePt t="13448" x="4006850" y="3708400"/>
          <p14:tracePt t="13465" x="4133850" y="3689350"/>
          <p14:tracePt t="13481" x="4260850" y="3689350"/>
          <p14:tracePt t="13498" x="4381500" y="3695700"/>
          <p14:tracePt t="13515" x="4533900" y="3746500"/>
          <p14:tracePt t="13532" x="4610100" y="3797300"/>
          <p14:tracePt t="13548" x="4679950" y="3854450"/>
          <p14:tracePt t="13565" x="4737100" y="3962400"/>
          <p14:tracePt t="13582" x="4749800" y="4032250"/>
          <p14:tracePt t="13598" x="4743450" y="4102100"/>
          <p14:tracePt t="13615" x="4718050" y="4178300"/>
          <p14:tracePt t="13632" x="4673600" y="4241800"/>
          <p14:tracePt t="13632" x="4648200" y="4273550"/>
          <p14:tracePt t="13650" x="4584700" y="4330700"/>
          <p14:tracePt t="13667" x="4508500" y="4381500"/>
          <p14:tracePt t="13682" x="4425950" y="4432300"/>
          <p14:tracePt t="13699" x="4324350" y="4470400"/>
          <p14:tracePt t="13699" x="4273550" y="4489450"/>
          <p14:tracePt t="13719" x="4222750" y="4502150"/>
          <p14:tracePt t="13732" x="4083050" y="4533900"/>
          <p14:tracePt t="13751" x="3994150" y="4546600"/>
          <p14:tracePt t="13766" x="3924300" y="4559300"/>
          <p14:tracePt t="13783" x="3867150" y="4565650"/>
          <p14:tracePt t="13799" x="3835400" y="4565650"/>
          <p14:tracePt t="13799" x="3822700" y="4565650"/>
          <p14:tracePt t="13819" x="3822700" y="4572000"/>
          <p14:tracePt t="13832" x="3829050" y="4565650"/>
          <p14:tracePt t="13849" x="3848100" y="4559300"/>
          <p14:tracePt t="13867" x="3854450" y="4546600"/>
          <p14:tracePt t="13867" x="3886200" y="4527550"/>
          <p14:tracePt t="13884" x="3905250" y="4514850"/>
          <p14:tracePt t="13884" x="3924300" y="4502150"/>
          <p14:tracePt t="13901" x="3949700" y="4495800"/>
          <p14:tracePt t="13901" x="3975100" y="4489450"/>
          <p14:tracePt t="13917" x="4000500" y="4483100"/>
          <p14:tracePt t="13917" x="4038600" y="4476750"/>
          <p14:tracePt t="13934" x="4070350" y="4470400"/>
          <p14:tracePt t="13934" x="4152900" y="4464050"/>
          <p14:tracePt t="13951" x="4191000" y="4464050"/>
          <p14:tracePt t="13951" x="4235450" y="4464050"/>
          <p14:tracePt t="13968" x="4273550" y="4457700"/>
          <p14:tracePt t="13968" x="4318000" y="4457700"/>
          <p14:tracePt t="13984" x="4356100" y="4451350"/>
          <p14:tracePt t="13984" x="4387850" y="4451350"/>
          <p14:tracePt t="13984" x="4419600" y="4445000"/>
          <p14:tracePt t="14003" x="4451350" y="4445000"/>
          <p14:tracePt t="14003" x="4483100" y="4438650"/>
          <p14:tracePt t="14018" x="4508500" y="4438650"/>
          <p14:tracePt t="14018" x="4533900" y="4432300"/>
          <p14:tracePt t="14035" x="4559300" y="4425950"/>
          <p14:tracePt t="14035" x="4578350" y="4425950"/>
          <p14:tracePt t="14051" x="4597400" y="4419600"/>
          <p14:tracePt t="14051" x="4616450" y="4419600"/>
          <p14:tracePt t="14068" x="4629150" y="4413250"/>
          <p14:tracePt t="14068" x="4648200" y="4413250"/>
          <p14:tracePt t="14068" x="4660900" y="4413250"/>
          <p14:tracePt t="14086" x="4673600" y="4413250"/>
          <p14:tracePt t="14099" x="4679950" y="4413250"/>
          <p14:tracePt t="14099" x="4699000" y="4413250"/>
          <p14:tracePt t="14118" x="4705350" y="4413250"/>
          <p14:tracePt t="14118" x="4711700" y="4413250"/>
          <p14:tracePt t="14134" x="4718050" y="4419600"/>
          <p14:tracePt t="14150" x="4724400" y="4419600"/>
          <p14:tracePt t="14167" x="4730750" y="4419600"/>
          <p14:tracePt t="14183" x="4724400" y="4419600"/>
          <p14:tracePt t="14238" x="4724400" y="4413250"/>
          <p14:tracePt t="14249" x="4718050" y="4406900"/>
          <p14:tracePt t="14265" x="4711700" y="4400550"/>
          <p14:tracePt t="14281" x="4711700" y="4394200"/>
          <p14:tracePt t="14290" x="4705350" y="4387850"/>
          <p14:tracePt t="14302" x="4699000" y="4375150"/>
          <p14:tracePt t="14318" x="4692650" y="4375150"/>
          <p14:tracePt t="14318" x="4692650" y="4368800"/>
          <p14:tracePt t="14335" x="4686300" y="4362450"/>
          <p14:tracePt t="14335" x="4679950" y="4356100"/>
          <p14:tracePt t="14352" x="4679950" y="4349750"/>
          <p14:tracePt t="14352" x="4673600" y="4343400"/>
          <p14:tracePt t="14369" x="4667250" y="4337050"/>
          <p14:tracePt t="14386" x="4660900" y="4337050"/>
          <p14:tracePt t="14410" x="4660900" y="4343400"/>
          <p14:tracePt t="14422" x="4660900" y="4349750"/>
          <p14:tracePt t="14434" x="4654550" y="4356100"/>
          <p14:tracePt t="14434" x="4654550" y="4368800"/>
          <p14:tracePt t="14434" x="4654550" y="4375150"/>
          <p14:tracePt t="14454" x="4654550" y="4394200"/>
          <p14:tracePt t="14467" x="4654550" y="4406900"/>
          <p14:tracePt t="14467" x="4660900" y="4438650"/>
          <p14:tracePt t="14485" x="4667250" y="4451350"/>
          <p14:tracePt t="14485" x="4667250" y="4464050"/>
          <p14:tracePt t="14502" x="4673600" y="4470400"/>
          <p14:tracePt t="14502" x="4679950" y="4483100"/>
          <p14:tracePt t="14519" x="4686300" y="4489450"/>
          <p14:tracePt t="14535" x="4692650" y="4489450"/>
          <p14:tracePt t="14535" x="4699000" y="4489450"/>
          <p14:tracePt t="14552" x="4705350" y="4489450"/>
          <p14:tracePt t="14568" x="4711700" y="4483100"/>
          <p14:tracePt t="14584" x="4718050" y="4476750"/>
          <p14:tracePt t="14601" x="4730750" y="4476750"/>
          <p14:tracePt t="14618" x="4737100" y="4470400"/>
          <p14:tracePt t="14635" x="4743450" y="4470400"/>
          <p14:tracePt t="14651" x="4749800" y="4464050"/>
          <p14:tracePt t="14678" x="4756150" y="4457700"/>
          <p14:tracePt t="14701" x="4762500" y="4457700"/>
          <p14:tracePt t="14730" x="4768850" y="4464050"/>
          <p14:tracePt t="14753" x="4768850" y="4470400"/>
          <p14:tracePt t="14770" x="4768850" y="4476750"/>
          <p14:tracePt t="14781" x="4775200" y="4489450"/>
          <p14:tracePt t="14797" x="4654550" y="4248150"/>
          <p14:tracePt t="14920" x="4648200" y="4203700"/>
          <p14:tracePt t="14926" x="4641850" y="4152900"/>
          <p14:tracePt t="14935" x="4641850" y="4051300"/>
          <p14:tracePt t="14953" x="4654550" y="3905250"/>
          <p14:tracePt t="14970" x="4686300" y="3822700"/>
          <p14:tracePt t="14986" x="4730750" y="3765550"/>
          <p14:tracePt t="15003" x="4794250" y="3727450"/>
          <p14:tracePt t="15003" x="4832350" y="3714750"/>
          <p14:tracePt t="15022" x="4876800" y="3708400"/>
          <p14:tracePt t="15022" x="4921250" y="3702050"/>
          <p14:tracePt t="15038" x="5010150" y="3695700"/>
          <p14:tracePt t="15054" x="5086350" y="3708400"/>
          <p14:tracePt t="15070" x="5162550" y="3740150"/>
          <p14:tracePt t="15086" x="5226050" y="3784600"/>
          <p14:tracePt t="15103" x="5276850" y="3841750"/>
          <p14:tracePt t="15103" x="5295900" y="3873500"/>
          <p14:tracePt t="15122" x="5327650" y="3943350"/>
          <p14:tracePt t="15138" x="5340350" y="4013200"/>
          <p14:tracePt t="15153" x="5334000" y="4083050"/>
          <p14:tracePt t="15170" x="5302250" y="4146550"/>
          <p14:tracePt t="15187" x="5238750" y="4229100"/>
          <p14:tracePt t="15203" x="5194300" y="4279900"/>
          <p14:tracePt t="15220" x="5137150" y="4311650"/>
          <p14:tracePt t="15237" x="5080000" y="4337050"/>
          <p14:tracePt t="15254" x="4991100" y="4362450"/>
          <p14:tracePt t="15271" x="4940300" y="4375150"/>
          <p14:tracePt t="15287" x="4902200" y="4381500"/>
          <p14:tracePt t="15304" x="4864100" y="4381500"/>
          <p14:tracePt t="15322" x="4851400" y="4381500"/>
          <p14:tracePt t="15338" x="4845050" y="4381500"/>
          <p14:tracePt t="15354" x="4838700" y="4375150"/>
          <p14:tracePt t="15370" x="4832350" y="4368800"/>
          <p14:tracePt t="15390" x="4838700" y="4368800"/>
          <p14:tracePt t="15437" x="4838700" y="4362450"/>
          <p14:tracePt t="15474" x="4832350" y="4356100"/>
          <p14:tracePt t="15498" x="4826000" y="4349750"/>
          <p14:tracePt t="15518" x="4819650" y="4349750"/>
          <p14:tracePt t="15558" x="4813300" y="4349750"/>
          <p14:tracePt t="15586" x="4813300" y="4356100"/>
          <p14:tracePt t="15621" x="4813300" y="4362450"/>
          <p14:tracePt t="15637" x="4813300" y="4368800"/>
          <p14:tracePt t="15646" x="4819650" y="4375150"/>
          <p14:tracePt t="15654" x="4819650" y="4387850"/>
          <p14:tracePt t="15672" x="4819650" y="4394200"/>
          <p14:tracePt t="15698" x="4813300" y="4394200"/>
          <p14:tracePt t="15714" x="4819650" y="4394200"/>
          <p14:tracePt t="15749" x="4826000" y="4394200"/>
          <p14:tracePt t="15757" x="4838700" y="4394200"/>
          <p14:tracePt t="15772" x="4851400" y="4394200"/>
          <p14:tracePt t="15772" x="4895850" y="4394200"/>
          <p14:tracePt t="15790" x="4921250" y="4387850"/>
          <p14:tracePt t="15790" x="4953000" y="4387850"/>
          <p14:tracePt t="15807" x="4984750" y="4381500"/>
          <p14:tracePt t="15807" x="5022850" y="4381500"/>
          <p14:tracePt t="15823" x="5054600" y="4375150"/>
          <p14:tracePt t="15823" x="5092700" y="4375150"/>
          <p14:tracePt t="15823" x="5130800" y="4375150"/>
          <p14:tracePt t="15842" x="5162550" y="4375150"/>
          <p14:tracePt t="15855" x="5200650" y="4381500"/>
          <p14:tracePt t="15855" x="5264150" y="4387850"/>
          <p14:tracePt t="15874" x="5289550" y="4400550"/>
          <p14:tracePt t="15874" x="5314950" y="4406900"/>
          <p14:tracePt t="15890" x="5334000" y="4413250"/>
          <p14:tracePt t="15890" x="5353050" y="4419600"/>
          <p14:tracePt t="15907" x="5365750" y="4425950"/>
          <p14:tracePt t="15907" x="5372100" y="4438650"/>
          <p14:tracePt t="15924" x="5365750" y="4438650"/>
          <p14:tracePt t="15924" x="5353050" y="4445000"/>
          <p14:tracePt t="15940" x="5334000" y="4445000"/>
          <p14:tracePt t="15940" x="5314950" y="4451350"/>
          <p14:tracePt t="15957" x="5283200" y="4451350"/>
          <p14:tracePt t="15957" x="5251450" y="4451350"/>
          <p14:tracePt t="15974" x="5207000" y="4451350"/>
          <p14:tracePt t="15974" x="5118100" y="4451350"/>
          <p14:tracePt t="15990" x="5067300" y="4451350"/>
          <p14:tracePt t="15990" x="5016500" y="4451350"/>
          <p14:tracePt t="16007" x="4959350" y="4451350"/>
          <p14:tracePt t="16007" x="4902200" y="4445000"/>
          <p14:tracePt t="16024" x="4851400" y="4438650"/>
          <p14:tracePt t="16024" x="4794250" y="4432300"/>
          <p14:tracePt t="16024" x="4743450" y="4425950"/>
          <p14:tracePt t="16043" x="4692650" y="4419600"/>
          <p14:tracePt t="16056" x="4641850" y="4413250"/>
          <p14:tracePt t="16056" x="4552950" y="4394200"/>
          <p14:tracePt t="16074" x="4514850" y="4387850"/>
          <p14:tracePt t="16074" x="4476750" y="4381500"/>
          <p14:tracePt t="16091" x="4438650" y="4375150"/>
          <p14:tracePt t="16091" x="4406900" y="4368800"/>
          <p14:tracePt t="16107" x="4381500" y="4362450"/>
          <p14:tracePt t="16107" x="4356100" y="4356100"/>
          <p14:tracePt t="16107" x="4337050" y="4356100"/>
          <p14:tracePt t="16126" x="4324350" y="4356100"/>
          <p14:tracePt t="16139" x="4311650" y="4349750"/>
          <p14:tracePt t="16139" x="4292600" y="4349750"/>
          <p14:tracePt t="16158" x="4286250" y="4343400"/>
          <p14:tracePt t="16173" x="4279900" y="4343400"/>
          <p14:tracePt t="16190" x="4286250" y="4349750"/>
          <p14:tracePt t="16218" x="4286250" y="4356100"/>
          <p14:tracePt t="16237" x="4279900" y="4362450"/>
          <p14:tracePt t="16253" x="4273550" y="4362450"/>
          <p14:tracePt t="16269" x="4267200" y="4362450"/>
          <p14:tracePt t="16278" x="4260850" y="4362450"/>
          <p14:tracePt t="16290" x="4254500" y="4356100"/>
          <p14:tracePt t="16307" x="4241800" y="4356100"/>
          <p14:tracePt t="16323" x="4235450" y="4356100"/>
          <p14:tracePt t="16323" x="4222750" y="4356100"/>
          <p14:tracePt t="16342" x="4216400" y="4362450"/>
          <p14:tracePt t="16342" x="4210050" y="4362450"/>
          <p14:tracePt t="16358" x="4197350" y="4368800"/>
          <p14:tracePt t="16358" x="4191000" y="4368800"/>
          <p14:tracePt t="16375" x="4184650" y="4368800"/>
          <p14:tracePt t="16375" x="4171950" y="4368800"/>
          <p14:tracePt t="16392" x="4165600" y="4368800"/>
          <p14:tracePt t="16392" x="4152900" y="4368800"/>
          <p14:tracePt t="16392" x="4146550" y="4368800"/>
          <p14:tracePt t="16411" x="4133850" y="4362450"/>
          <p14:tracePt t="16424" x="4127500" y="4362450"/>
          <p14:tracePt t="16424" x="4108450" y="4356100"/>
          <p14:tracePt t="16442" x="4102100" y="4356100"/>
          <p14:tracePt t="16442" x="4095750" y="4349750"/>
          <p14:tracePt t="16459" x="4089400" y="4349750"/>
          <p14:tracePt t="16459" x="4083050" y="4349750"/>
          <p14:tracePt t="16475" x="4076700" y="4343400"/>
          <p14:tracePt t="16490" x="4083050" y="4337050"/>
          <p14:tracePt t="16507" x="4089400" y="4330700"/>
          <p14:tracePt t="16507" x="4121150" y="4318000"/>
          <p14:tracePt t="16526" x="4146550" y="4318000"/>
          <p14:tracePt t="16526" x="4178300" y="4311650"/>
          <p14:tracePt t="16542" x="4216400" y="4305300"/>
          <p14:tracePt t="16542" x="4260850" y="4298950"/>
          <p14:tracePt t="16559" x="4318000" y="4298950"/>
          <p14:tracePt t="16559" x="4375150" y="4292600"/>
          <p14:tracePt t="16576" x="4445000" y="4292600"/>
          <p14:tracePt t="16576" x="4603750" y="4292600"/>
          <p14:tracePt t="16593" x="4692650" y="4292600"/>
          <p14:tracePt t="16593" x="4787900" y="4292600"/>
          <p14:tracePt t="16609" x="4889500" y="4286250"/>
          <p14:tracePt t="16609" x="4991100" y="4286250"/>
          <p14:tracePt t="16626" x="5099050" y="4286250"/>
          <p14:tracePt t="16626" x="5308600" y="4279900"/>
          <p14:tracePt t="16643" x="5410200" y="4273550"/>
          <p14:tracePt t="16643" x="5511800" y="4273550"/>
          <p14:tracePt t="16659" x="5613400" y="4273550"/>
          <p14:tracePt t="16659" x="5702300" y="4273550"/>
          <p14:tracePt t="16676" x="5791200" y="4273550"/>
          <p14:tracePt t="16676" x="5880100" y="4273550"/>
          <p14:tracePt t="16692" x="5956300" y="4273550"/>
          <p14:tracePt t="16692" x="6102350" y="4279900"/>
          <p14:tracePt t="16710" x="6165850" y="4279900"/>
          <p14:tracePt t="16710" x="6229350" y="4279900"/>
          <p14:tracePt t="16727" x="6280150" y="4279900"/>
          <p14:tracePt t="16727" x="6330950" y="4279900"/>
          <p14:tracePt t="16744" x="6375400" y="4279900"/>
          <p14:tracePt t="16744" x="6413500" y="4279900"/>
          <p14:tracePt t="16760" x="6451600" y="4273550"/>
          <p14:tracePt t="16760" x="6483350" y="4273550"/>
          <p14:tracePt t="16760" x="6508750" y="4273550"/>
          <p14:tracePt t="16779" x="6534150" y="4273550"/>
          <p14:tracePt t="16792" x="6553200" y="4273550"/>
          <p14:tracePt t="16792" x="6591300" y="4273550"/>
          <p14:tracePt t="16810" x="6610350" y="4273550"/>
          <p14:tracePt t="16810" x="6623050" y="4273550"/>
          <p14:tracePt t="16827" x="6635750" y="4273550"/>
          <p14:tracePt t="16827" x="6642100" y="4267200"/>
          <p14:tracePt t="16843" x="6654800" y="4267200"/>
          <p14:tracePt t="16843" x="6661150" y="4267200"/>
          <p14:tracePt t="16861" x="6667500" y="4267200"/>
          <p14:tracePt t="16875" x="6661150" y="4267200"/>
          <p14:tracePt t="16892" x="6654800" y="4254500"/>
          <p14:tracePt t="16892" x="6648450" y="4241800"/>
          <p14:tracePt t="16910" x="6648450" y="4229100"/>
          <p14:tracePt t="17006" x="6565900" y="4235450"/>
          <p14:tracePt t="17010" x="6521450" y="4235450"/>
          <p14:tracePt t="17010" x="6477000" y="4241800"/>
          <p14:tracePt t="17028" x="6419850" y="4248150"/>
          <p14:tracePt t="17028" x="6356350" y="4254500"/>
          <p14:tracePt t="17044" x="6280150" y="4260850"/>
          <p14:tracePt t="17044" x="6197600" y="4267200"/>
          <p14:tracePt t="17044" x="6102350" y="4279900"/>
          <p14:tracePt t="17063" x="6007100" y="4292600"/>
          <p14:tracePt t="17063" x="5899150" y="4305300"/>
          <p14:tracePt t="17078" x="5791200" y="4324350"/>
          <p14:tracePt t="17078" x="5670550" y="4337050"/>
          <p14:tracePt t="17094" x="5556250" y="4349750"/>
          <p14:tracePt t="17094" x="5429250" y="4362450"/>
          <p14:tracePt t="17111" x="5302250" y="4375150"/>
          <p14:tracePt t="17111" x="5181600" y="4387850"/>
          <p14:tracePt t="17127" x="5054600" y="4394200"/>
          <p14:tracePt t="17127" x="4940300" y="4400550"/>
          <p14:tracePt t="17127" x="4819650" y="4400550"/>
          <p14:tracePt t="17147" x="4705350" y="4400550"/>
          <p14:tracePt t="17159" x="4591050" y="4400550"/>
          <p14:tracePt t="17159" x="4381500" y="4387850"/>
          <p14:tracePt t="17178" x="4273550" y="4381500"/>
          <p14:tracePt t="17178" x="4178300" y="4368800"/>
          <p14:tracePt t="17195" x="4083050" y="4356100"/>
          <p14:tracePt t="17195" x="3994150" y="4343400"/>
          <p14:tracePt t="17195" x="3911600" y="4330700"/>
          <p14:tracePt t="17215" x="3835400" y="4318000"/>
          <p14:tracePt t="17226" x="3765550" y="4311650"/>
          <p14:tracePt t="17226" x="3644900" y="4292600"/>
          <p14:tracePt t="17245" x="3594100" y="4286250"/>
          <p14:tracePt t="17245" x="3556000" y="4279900"/>
          <p14:tracePt t="17261" x="3517900" y="4279900"/>
          <p14:tracePt t="17261" x="3492500" y="4279900"/>
          <p14:tracePt t="17278" x="3467100" y="4279900"/>
          <p14:tracePt t="17278" x="3454400" y="4286250"/>
          <p14:tracePt t="17295" x="3441700" y="4298950"/>
          <p14:tracePt t="17295" x="3435350" y="4318000"/>
          <p14:tracePt t="17312" x="3435350" y="4330700"/>
          <p14:tracePt t="17312" x="3435350" y="4337050"/>
          <p14:tracePt t="17328" x="3435350" y="4343400"/>
          <p14:tracePt t="17345" x="3448050" y="4387850"/>
          <p14:tracePt t="17445" x="3441700" y="4400550"/>
          <p14:tracePt t="17462" x="3435350" y="4406900"/>
          <p14:tracePt t="17478" x="3429000" y="4419600"/>
          <p14:tracePt t="17482" x="3429000" y="4432300"/>
          <p14:tracePt t="17494" x="3422650" y="4451350"/>
          <p14:tracePt t="17494" x="3422650" y="4470400"/>
          <p14:tracePt t="17494" x="3429000" y="4495800"/>
          <p14:tracePt t="17514" x="3429000" y="4521200"/>
          <p14:tracePt t="17527" x="3435350" y="4552950"/>
          <p14:tracePt t="17527" x="3460750" y="4622800"/>
          <p14:tracePt t="17545" x="3473450" y="4660900"/>
          <p14:tracePt t="17545" x="3486150" y="4705350"/>
          <p14:tracePt t="17562" x="3505200" y="4743450"/>
          <p14:tracePt t="17562" x="3524250" y="4787900"/>
          <p14:tracePt t="17579" x="3549650" y="4826000"/>
          <p14:tracePt t="17579" x="3575050" y="4870450"/>
          <p14:tracePt t="17596" x="3600450" y="4908550"/>
          <p14:tracePt t="17596" x="3657600" y="4984750"/>
          <p14:tracePt t="17612" x="3683000" y="5016500"/>
          <p14:tracePt t="17612" x="3714750" y="5048250"/>
          <p14:tracePt t="17629" x="3752850" y="5073650"/>
          <p14:tracePt t="17629" x="3784600" y="5099050"/>
          <p14:tracePt t="17646" x="3816350" y="5124450"/>
          <p14:tracePt t="17646" x="3886200" y="5162550"/>
          <p14:tracePt t="17663" x="3924300" y="5175250"/>
          <p14:tracePt t="17663" x="3956050" y="5187950"/>
          <p14:tracePt t="17680" x="3994150" y="5200650"/>
          <p14:tracePt t="17680" x="4025900" y="5213350"/>
          <p14:tracePt t="17696" x="4057650" y="5219700"/>
          <p14:tracePt t="17696" x="4089400" y="5226050"/>
          <p14:tracePt t="17714" x="4114800" y="5232400"/>
          <p14:tracePt t="17714" x="4159250" y="5238750"/>
          <p14:tracePt t="17730" x="4178300" y="5238750"/>
          <p14:tracePt t="17730" x="4191000" y="5245100"/>
          <p14:tracePt t="17747" x="4203700" y="5245100"/>
          <p14:tracePt t="17747" x="4216400" y="5238750"/>
          <p14:tracePt t="17763" x="4222750" y="5238750"/>
          <p14:tracePt t="17763" x="4229100" y="5238750"/>
          <p14:tracePt t="17779" x="4235450" y="5232400"/>
          <p14:tracePt t="17795" x="4222750" y="5226050"/>
          <p14:tracePt t="17814" x="4216400" y="5226050"/>
          <p14:tracePt t="17814" x="4210050" y="5226050"/>
          <p14:tracePt t="17830" x="4203700" y="5226050"/>
          <p14:tracePt t="17830" x="4197350" y="5226050"/>
          <p14:tracePt t="17847" x="4184650" y="5232400"/>
          <p14:tracePt t="17847" x="4171950" y="5232400"/>
          <p14:tracePt t="17863" x="4165600" y="5232400"/>
          <p14:tracePt t="17863" x="4152900" y="5226050"/>
          <p14:tracePt t="17863" x="4146550" y="5226050"/>
          <p14:tracePt t="17882" x="4133850" y="5226050"/>
          <p14:tracePt t="17895" x="4127500" y="5219700"/>
          <p14:tracePt t="17895" x="4121150" y="5213350"/>
          <p14:tracePt t="17913" x="4114800" y="5213350"/>
          <p14:tracePt t="17928" x="4114800" y="5219700"/>
          <p14:tracePt t="17961" x="4114800" y="5226050"/>
          <p14:tracePt t="17993" x="4108450" y="5232400"/>
          <p14:tracePt t="18009" x="4102100" y="5238750"/>
          <p14:tracePt t="18021" x="4095750" y="5245100"/>
          <p14:tracePt t="18030" x="4089400" y="5245100"/>
          <p14:tracePt t="18030" x="4083050" y="5251450"/>
          <p14:tracePt t="18048" x="4070350" y="5251450"/>
          <p14:tracePt t="18048" x="4064000" y="5257800"/>
          <p14:tracePt t="18064" x="4051300" y="5264150"/>
          <p14:tracePt t="18064" x="4038600" y="5264150"/>
          <p14:tracePt t="18064" x="4025900" y="5270500"/>
          <p14:tracePt t="18083" x="4013200" y="5276850"/>
          <p14:tracePt t="18096" x="3994150" y="5276850"/>
          <p14:tracePt t="18096" x="3962400" y="5283200"/>
          <p14:tracePt t="18114" x="3943350" y="5276850"/>
          <p14:tracePt t="18114" x="3917950" y="5276850"/>
          <p14:tracePt t="18131" x="3898900" y="5276850"/>
          <p14:tracePt t="18131" x="3879850" y="5270500"/>
          <p14:tracePt t="18147" x="3854450" y="5264150"/>
          <p14:tracePt t="18147" x="3829050" y="5264150"/>
          <p14:tracePt t="18147" x="3810000" y="5257800"/>
          <p14:tracePt t="18166" x="3784600" y="5251450"/>
          <p14:tracePt t="18179" x="3765550" y="5251450"/>
          <p14:tracePt t="18179" x="3721100" y="5245100"/>
          <p14:tracePt t="18198" x="3702050" y="5245100"/>
          <p14:tracePt t="18198" x="3676650" y="5238750"/>
          <p14:tracePt t="18198" x="3657600" y="5238750"/>
          <p14:tracePt t="18218" x="3638550" y="5238750"/>
          <p14:tracePt t="18230" x="3619500" y="5232400"/>
          <p14:tracePt t="18230" x="3600450" y="5226050"/>
          <p14:tracePt t="18230" x="3581400" y="5226050"/>
          <p14:tracePt t="18251" x="3556000" y="5219700"/>
          <p14:tracePt t="18251" x="3536950" y="5213350"/>
          <p14:tracePt t="18264" x="3511550" y="5207000"/>
          <p14:tracePt t="18264" x="3492500" y="5207000"/>
          <p14:tracePt t="18281" x="3467100" y="5200650"/>
          <p14:tracePt t="18281" x="3448050" y="5200650"/>
          <p14:tracePt t="18298" x="3422650" y="5200650"/>
          <p14:tracePt t="18298" x="3403600" y="5200650"/>
          <p14:tracePt t="18315" x="3378200" y="5200650"/>
          <p14:tracePt t="18315" x="3340100" y="5200650"/>
          <p14:tracePt t="18332" x="3321050" y="5200650"/>
          <p14:tracePt t="18332" x="3302000" y="5200650"/>
          <p14:tracePt t="18349" x="3282950" y="5207000"/>
          <p14:tracePt t="18349" x="3270250" y="5207000"/>
          <p14:tracePt t="18366" x="3251200" y="5207000"/>
          <p14:tracePt t="18366" x="3219450" y="5207000"/>
          <p14:tracePt t="18383" x="3206750" y="5207000"/>
          <p14:tracePt t="18383" x="3200400" y="5207000"/>
          <p14:tracePt t="18398" x="3194050" y="5207000"/>
          <p14:tracePt t="18414" x="3200400" y="5213350"/>
          <p14:tracePt t="18437" x="3213100" y="5213350"/>
          <p14:tracePt t="18447" x="3232150" y="5213350"/>
          <p14:tracePt t="18447" x="3276600" y="5226050"/>
          <p14:tracePt t="18466" x="3302000" y="5232400"/>
          <p14:tracePt t="18466" x="3327400" y="5238750"/>
          <p14:tracePt t="18482" x="3359150" y="5245100"/>
          <p14:tracePt t="18482" x="3397250" y="5257800"/>
          <p14:tracePt t="18498" x="3435350" y="5264150"/>
          <p14:tracePt t="18498" x="3473450" y="5270500"/>
          <p14:tracePt t="18516" x="3511550" y="5276850"/>
          <p14:tracePt t="18516" x="3556000" y="5283200"/>
          <p14:tracePt t="18516" x="3594100" y="5289550"/>
          <p14:tracePt t="18534" x="3632200" y="5289550"/>
          <p14:tracePt t="18547" x="3663950" y="5289550"/>
          <p14:tracePt t="18547" x="3721100" y="5289550"/>
          <p14:tracePt t="18566" x="3740150" y="5289550"/>
          <p14:tracePt t="18566" x="3759200" y="5289550"/>
          <p14:tracePt t="18582" x="3771900" y="5283200"/>
          <p14:tracePt t="18582" x="3784600" y="5283200"/>
          <p14:tracePt t="18599" x="3790950" y="5283200"/>
          <p14:tracePt t="18615" x="3797300" y="5283200"/>
          <p14:tracePt t="18631" x="3790950" y="5276850"/>
          <p14:tracePt t="18648" x="3790950" y="5270500"/>
          <p14:tracePt t="18665" x="3784600" y="5264150"/>
          <p14:tracePt t="18681" x="3784600" y="5257800"/>
          <p14:tracePt t="18698" x="3778250" y="5257800"/>
          <p14:tracePt t="18729" x="3778250" y="5251450"/>
          <p14:tracePt t="18766" x="3771900" y="5257800"/>
          <p14:tracePt t="18826" x="3771900" y="5251450"/>
          <p14:tracePt t="18886" x="3778250" y="5245100"/>
          <p14:tracePt t="18902" x="3784600" y="5245100"/>
          <p14:tracePt t="18918" x="3790950" y="5238750"/>
          <p14:tracePt t="18946" x="3797300" y="5238750"/>
          <p14:tracePt t="18970" x="3803650" y="5232400"/>
          <p14:tracePt t="18989" x="3810000" y="5232400"/>
          <p14:tracePt t="19005" x="3816350" y="5238750"/>
          <p14:tracePt t="19042" x="3822700" y="5238750"/>
          <p14:tracePt t="19089" x="3829050" y="5238750"/>
          <p14:tracePt t="19118" x="3829050" y="5232400"/>
          <p14:tracePt t="19169" x="3829050" y="5226050"/>
          <p14:tracePt t="19201" x="3835400" y="5219700"/>
          <p14:tracePt t="19305" x="3829050" y="5226050"/>
          <p14:tracePt t="19349" x="3822700" y="5226050"/>
          <p14:tracePt t="19365" x="3816350" y="5226050"/>
          <p14:tracePt t="19382" x="3816350" y="5219700"/>
          <p14:tracePt t="19417" x="3822700" y="5219700"/>
          <p14:tracePt t="19449" x="3829050" y="5219700"/>
          <p14:tracePt t="19493" x="3835400" y="5213350"/>
          <p14:tracePt t="19517" x="3924300" y="5219700"/>
          <p14:tracePt t="19590" x="3943350" y="5219700"/>
          <p14:tracePt t="19598" x="3962400" y="5219700"/>
          <p14:tracePt t="19606" x="3987800" y="5213350"/>
          <p14:tracePt t="19618" x="4013200" y="5213350"/>
          <p14:tracePt t="19618" x="4032250" y="5207000"/>
          <p14:tracePt t="19618" x="4057650" y="5207000"/>
          <p14:tracePt t="19638" x="4076700" y="5200650"/>
          <p14:tracePt t="19638" x="4102100" y="5200650"/>
          <p14:tracePt t="19652" x="4127500" y="5200650"/>
          <p14:tracePt t="19652" x="4146550" y="5194300"/>
          <p14:tracePt t="19669" x="4171950" y="5194300"/>
          <p14:tracePt t="19669" x="4197350" y="5194300"/>
          <p14:tracePt t="19686" x="4216400" y="5187950"/>
          <p14:tracePt t="19686" x="4267200" y="5187950"/>
          <p14:tracePt t="19702" x="4292600" y="5187950"/>
          <p14:tracePt t="19702" x="4311650" y="5187950"/>
          <p14:tracePt t="19720" x="4330700" y="5187950"/>
          <p14:tracePt t="19720" x="4349750" y="5194300"/>
          <p14:tracePt t="19736" x="4368800" y="5194300"/>
          <p14:tracePt t="19736" x="4381500" y="5194300"/>
          <p14:tracePt t="19736" x="4387850" y="5194300"/>
          <p14:tracePt t="19755" x="4400550" y="5194300"/>
          <p14:tracePt t="19755" x="4406900" y="5194300"/>
          <p14:tracePt t="19770" x="4413250" y="5194300"/>
          <p14:tracePt t="19770" x="4419600" y="5194300"/>
          <p14:tracePt t="19787" x="4425950" y="5194300"/>
          <p14:tracePt t="19787" x="4432300" y="5194300"/>
          <p14:tracePt t="19803" x="4445000" y="5194300"/>
          <p14:tracePt t="19803" x="4451350" y="5194300"/>
          <p14:tracePt t="19803" x="4457700" y="5194300"/>
          <p14:tracePt t="19822" x="4470400" y="5194300"/>
          <p14:tracePt t="19835" x="4476750" y="5200650"/>
          <p14:tracePt t="19835" x="4495800" y="5207000"/>
          <p14:tracePt t="19854" x="4502150" y="5213350"/>
          <p14:tracePt t="19854" x="4508500" y="5219700"/>
          <p14:tracePt t="19870" x="4514850" y="5226050"/>
          <p14:tracePt t="19870" x="4527550" y="5238750"/>
          <p14:tracePt t="19887" x="4533900" y="5245100"/>
          <p14:tracePt t="19887" x="4546600" y="5257800"/>
          <p14:tracePt t="19904" x="4552950" y="5264150"/>
          <p14:tracePt t="19904" x="4559300" y="5276850"/>
          <p14:tracePt t="19904" x="4565650" y="5289550"/>
          <p14:tracePt t="19922" x="4572000" y="5295900"/>
          <p14:tracePt t="19922" x="4578350" y="5308600"/>
          <p14:tracePt t="19937" x="4578350" y="5314950"/>
          <p14:tracePt t="19937" x="4584700" y="5321300"/>
          <p14:tracePt t="19953" x="4584700" y="5327650"/>
          <p14:tracePt t="19969" x="4591050" y="5334000"/>
          <p14:tracePt t="19985" x="4597400" y="5334000"/>
          <p14:tracePt t="19985" x="4603750" y="5334000"/>
          <p14:tracePt t="20003" x="4610100" y="5327650"/>
          <p14:tracePt t="20025" x="4610100" y="5321300"/>
          <p14:tracePt t="20042" x="4610100" y="5308600"/>
          <p14:tracePt t="20042" x="4610100" y="5302250"/>
          <p14:tracePt t="20054" x="4610100" y="5289550"/>
          <p14:tracePt t="20054" x="4616450" y="5283200"/>
          <p14:tracePt t="20071" x="4616450" y="5270500"/>
          <p14:tracePt t="20071" x="4622800" y="5257800"/>
          <p14:tracePt t="20087" x="4629150" y="5245100"/>
          <p14:tracePt t="20087" x="4635500" y="5232400"/>
          <p14:tracePt t="20104" x="4641850" y="5226050"/>
          <p14:tracePt t="20104" x="4648200" y="5213350"/>
          <p14:tracePt t="20104" x="4660900" y="5194300"/>
          <p14:tracePt t="20123" x="4667250" y="5181600"/>
          <p14:tracePt t="20136" x="4679950" y="5168900"/>
          <p14:tracePt t="20136" x="4705350" y="5137150"/>
          <p14:tracePt t="20154" x="4718050" y="5124450"/>
          <p14:tracePt t="20154" x="4730750" y="5105400"/>
          <p14:tracePt t="20171" x="4743450" y="5092700"/>
          <p14:tracePt t="20171" x="4749800" y="5080000"/>
          <p14:tracePt t="20187" x="4762500" y="5067300"/>
          <p14:tracePt t="20187" x="4775200" y="5054600"/>
          <p14:tracePt t="20187" x="4787900" y="5041900"/>
          <p14:tracePt t="20207" x="4794250" y="5035550"/>
          <p14:tracePt t="20219" x="4806950" y="5029200"/>
          <p14:tracePt t="20219" x="4819650" y="5022850"/>
          <p14:tracePt t="20238" x="4826000" y="5022850"/>
          <p14:tracePt t="20238" x="4832350" y="5016500"/>
          <p14:tracePt t="20254" x="4838700" y="5016500"/>
          <p14:tracePt t="20270" x="4845050" y="5022850"/>
          <p14:tracePt t="20287" x="4851400" y="5029200"/>
          <p14:tracePt t="20287" x="4845050" y="5041900"/>
          <p14:tracePt t="20305" x="4845050" y="5048250"/>
          <p14:tracePt t="20305" x="4838700" y="5054600"/>
          <p14:tracePt t="20321" x="4832350" y="5060950"/>
          <p14:tracePt t="20321" x="4832350" y="5067300"/>
          <p14:tracePt t="20338" x="4826000" y="5067300"/>
          <p14:tracePt t="20338" x="4806950" y="5080000"/>
          <p14:tracePt t="20355" x="4800600" y="5080000"/>
          <p14:tracePt t="20370" x="4794250" y="5086350"/>
          <p14:tracePt t="20370" x="4787900" y="5086350"/>
          <p14:tracePt t="20388" x="4781550" y="5086350"/>
          <p14:tracePt t="20403" x="4775200" y="5092700"/>
          <p14:tracePt t="20461" x="4781550" y="5092700"/>
          <p14:tracePt t="20490" x="4787900" y="5099050"/>
          <p14:tracePt t="20505" x="4787900" y="5111750"/>
          <p14:tracePt t="20521" x="4794250" y="5118100"/>
          <p14:tracePt t="20529" x="4794250" y="5124450"/>
          <p14:tracePt t="20538" x="4800600" y="5137150"/>
          <p14:tracePt t="20538" x="4800600" y="5149850"/>
          <p14:tracePt t="20555" x="4806950" y="5162550"/>
          <p14:tracePt t="20555" x="4813300" y="5181600"/>
          <p14:tracePt t="20555" x="4819650" y="5200650"/>
          <p14:tracePt t="20574" x="4826000" y="5219700"/>
          <p14:tracePt t="20587" x="4832350" y="5245100"/>
          <p14:tracePt t="20587" x="4845050" y="5289550"/>
          <p14:tracePt t="20606" x="4851400" y="5314950"/>
          <p14:tracePt t="20606" x="4864100" y="5340350"/>
          <p14:tracePt t="20622" x="4864100" y="5359400"/>
          <p14:tracePt t="20622" x="4870450" y="5384800"/>
          <p14:tracePt t="20640" x="4870450" y="5403850"/>
          <p14:tracePt t="20640" x="4870450" y="5448300"/>
          <p14:tracePt t="20656" x="4864100" y="5467350"/>
          <p14:tracePt t="20656" x="4857750" y="5480050"/>
          <p14:tracePt t="20673" x="4851400" y="5499100"/>
          <p14:tracePt t="20673" x="4838700" y="5505450"/>
          <p14:tracePt t="20689" x="4826000" y="5518150"/>
          <p14:tracePt t="20689" x="4813300" y="5524500"/>
          <p14:tracePt t="20706" x="4800600" y="5524500"/>
          <p14:tracePt t="20723" x="4622800" y="5245100"/>
          <p14:tracePt t="20784" x="4610100" y="5181600"/>
          <p14:tracePt t="20790" x="4591050" y="5041900"/>
          <p14:tracePt t="20806" x="4584700" y="4902200"/>
          <p14:tracePt t="20822" x="4597400" y="4781550"/>
          <p14:tracePt t="20839" x="4629150" y="4692650"/>
          <p14:tracePt t="20855" x="4679950" y="4622800"/>
          <p14:tracePt t="20855" x="4718050" y="4603750"/>
          <p14:tracePt t="20875" x="4800600" y="4572000"/>
          <p14:tracePt t="20890" x="4895850" y="4565650"/>
          <p14:tracePt t="20905" x="4991100" y="4578350"/>
          <p14:tracePt t="20922" x="5086350" y="4603750"/>
          <p14:tracePt t="20939" x="5200650" y="4679950"/>
          <p14:tracePt t="20956" x="5251450" y="4749800"/>
          <p14:tracePt t="20972" x="5283200" y="4845050"/>
          <p14:tracePt t="20989" x="5283200" y="4946650"/>
          <p14:tracePt t="21006" x="5238750" y="5105400"/>
          <p14:tracePt t="21023" x="5187950" y="5194300"/>
          <p14:tracePt t="21039" x="5111750" y="5276850"/>
          <p14:tracePt t="21056" x="4984750" y="5378450"/>
          <p14:tracePt t="21075" x="4908550" y="5416550"/>
          <p14:tracePt t="21090" x="4845050" y="5441950"/>
          <p14:tracePt t="21106" x="4787900" y="5448300"/>
          <p14:tracePt t="21123" x="4749800" y="5441950"/>
          <p14:tracePt t="21139" x="4724400" y="5435600"/>
          <p14:tracePt t="21139" x="4718050" y="5435600"/>
          <p14:tracePt t="21159" x="4711700" y="5435600"/>
          <p14:tracePt t="21174" x="4705350" y="5429250"/>
          <p14:tracePt t="21193" x="4699000" y="5422900"/>
          <p14:tracePt t="21207" x="4686300" y="5416550"/>
          <p14:tracePt t="21223" x="4673600" y="5416550"/>
          <p14:tracePt t="21223" x="4648200" y="5403850"/>
          <p14:tracePt t="21243" x="4635500" y="5403850"/>
          <p14:tracePt t="21243" x="4616450" y="5403850"/>
          <p14:tracePt t="21258" x="4597400" y="5403850"/>
          <p14:tracePt t="21258" x="4584700" y="5403850"/>
          <p14:tracePt t="21274" x="4565650" y="5410200"/>
          <p14:tracePt t="21274" x="4546600" y="5410200"/>
          <p14:tracePt t="21291" x="4527550" y="5416550"/>
          <p14:tracePt t="21291" x="4508500" y="5416550"/>
          <p14:tracePt t="21308" x="4489450" y="5416550"/>
          <p14:tracePt t="21308" x="4451350" y="5422900"/>
          <p14:tracePt t="21325" x="4432300" y="5422900"/>
          <p14:tracePt t="21325" x="4413250" y="5416550"/>
          <p14:tracePt t="21341" x="4400550" y="5416550"/>
          <p14:tracePt t="21341" x="4381500" y="5416550"/>
          <p14:tracePt t="21357" x="4368800" y="5416550"/>
          <p14:tracePt t="21357" x="4337050" y="5410200"/>
          <p14:tracePt t="21374" x="4324350" y="5403850"/>
          <p14:tracePt t="21374" x="4311650" y="5403850"/>
          <p14:tracePt t="21391" x="4305300" y="5397500"/>
          <p14:tracePt t="21391" x="4292600" y="5397500"/>
          <p14:tracePt t="21408" x="4279900" y="5391150"/>
          <p14:tracePt t="21408" x="4273550" y="5391150"/>
          <p14:tracePt t="21425" x="4267200" y="5384800"/>
          <p14:tracePt t="21425" x="4248150" y="5378450"/>
          <p14:tracePt t="21442" x="4248150" y="5372100"/>
          <p14:tracePt t="21442" x="4241800" y="5372100"/>
          <p14:tracePt t="21459" x="4235450" y="5365750"/>
          <p14:tracePt t="21459" x="4235450" y="5359400"/>
          <p14:tracePt t="21475" x="4235450" y="5353050"/>
          <p14:tracePt t="21475" x="4235450" y="5346700"/>
          <p14:tracePt t="21491" x="4235450" y="5340350"/>
          <p14:tracePt t="21491" x="4235450" y="5327650"/>
          <p14:tracePt t="21491" x="4241800" y="5321300"/>
          <p14:tracePt t="21511" x="4241800" y="5314950"/>
          <p14:tracePt t="21524" x="4248150" y="5308600"/>
          <p14:tracePt t="21524" x="4254500" y="5289550"/>
          <p14:tracePt t="21542" x="4260850" y="5283200"/>
          <p14:tracePt t="21542" x="4267200" y="5276850"/>
          <p14:tracePt t="21559" x="4273550" y="5270500"/>
          <p14:tracePt t="21559" x="4273550" y="5264150"/>
          <p14:tracePt t="21575" x="4273550" y="5257800"/>
          <p14:tracePt t="21575" x="4279900" y="5251450"/>
          <p14:tracePt t="21592" x="4273550" y="5245100"/>
          <p14:tracePt t="21592" x="4273550" y="5232400"/>
          <p14:tracePt t="21592" x="4273550" y="5226050"/>
          <p14:tracePt t="21611" x="4267200" y="5219700"/>
          <p14:tracePt t="21624" x="4260850" y="5213350"/>
          <p14:tracePt t="21624" x="4254500" y="5207000"/>
          <p14:tracePt t="21643" x="4248150" y="5207000"/>
          <p14:tracePt t="21657" x="4241800" y="5207000"/>
          <p14:tracePt t="21674" x="4241800" y="5219700"/>
          <p14:tracePt t="21674" x="4248150" y="5219700"/>
          <p14:tracePt t="21692" x="4254500" y="5232400"/>
          <p14:tracePt t="21708" x="4260850" y="5232400"/>
          <p14:tracePt t="21725" x="4349750" y="5264150"/>
          <p14:tracePt t="21782" x="4368800" y="5264150"/>
          <p14:tracePt t="21789" x="4400550" y="5270500"/>
          <p14:tracePt t="21798" x="4425950" y="5264150"/>
          <p14:tracePt t="21798" x="4451350" y="5257800"/>
          <p14:tracePt t="21810" x="4483100" y="5251450"/>
          <p14:tracePt t="21810" x="4514850" y="5238750"/>
          <p14:tracePt t="21826" x="4546600" y="5232400"/>
          <p14:tracePt t="21826" x="4591050" y="5226050"/>
          <p14:tracePt t="21843" x="4629150" y="5219700"/>
          <p14:tracePt t="21843" x="4686300" y="5207000"/>
          <p14:tracePt t="21860" x="4743450" y="5200650"/>
          <p14:tracePt t="21860" x="4806950" y="5194300"/>
          <p14:tracePt t="21860" x="4883150" y="5187950"/>
          <p14:tracePt t="21878" x="4965700" y="5181600"/>
          <p14:tracePt t="21891" x="5054600" y="5175250"/>
          <p14:tracePt t="21891" x="5251450" y="5168900"/>
          <p14:tracePt t="21910" x="5353050" y="5168900"/>
          <p14:tracePt t="21910" x="5454650" y="5168900"/>
          <p14:tracePt t="21926" x="5562600" y="5175250"/>
          <p14:tracePt t="21926" x="5676900" y="5175250"/>
          <p14:tracePt t="21943" x="5784850" y="5181600"/>
          <p14:tracePt t="21943" x="5899150" y="5187950"/>
          <p14:tracePt t="21943" x="6007100" y="5194300"/>
          <p14:tracePt t="21962" x="6115050" y="5207000"/>
          <p14:tracePt t="21962" x="6223000" y="5213350"/>
          <p14:tracePt t="21977" x="6330950" y="5226050"/>
          <p14:tracePt t="21977" x="6426200" y="5238750"/>
          <p14:tracePt t="21994" x="6527800" y="5251450"/>
          <p14:tracePt t="21994" x="6616700" y="5270500"/>
          <p14:tracePt t="22010" x="6705600" y="5283200"/>
          <p14:tracePt t="22010" x="6788150" y="5302250"/>
          <p14:tracePt t="22027" x="6864350" y="5314950"/>
          <p14:tracePt t="22027" x="7010400" y="5340350"/>
          <p14:tracePt t="22044" x="7067550" y="5353050"/>
          <p14:tracePt t="22044" x="7124700" y="5359400"/>
          <p14:tracePt t="22060" x="7175500" y="5365750"/>
          <p14:tracePt t="22060" x="7219950" y="5372100"/>
          <p14:tracePt t="22077" x="7258050" y="5384800"/>
          <p14:tracePt t="22077" x="7289800" y="5391150"/>
          <p14:tracePt t="22094" x="7315200" y="5397500"/>
          <p14:tracePt t="22094" x="7346950" y="5410200"/>
          <p14:tracePt t="22110" x="7359650" y="5416550"/>
          <p14:tracePt t="22110" x="7359650" y="5422900"/>
          <p14:tracePt t="22127" x="7359650" y="5416550"/>
          <p14:tracePt t="22177" x="7359650" y="5410200"/>
          <p14:tracePt t="22194" x="7359650" y="5403850"/>
          <p14:tracePt t="22202" x="7359650" y="5397500"/>
          <p14:tracePt t="22211" x="7353300" y="5391150"/>
          <p14:tracePt t="22229" x="7353300" y="5384800"/>
          <p14:tracePt t="22361" x="7346950" y="5403850"/>
          <p14:tracePt t="22367" x="7340600" y="5403850"/>
          <p14:tracePt t="22390" x="7334250" y="5397500"/>
          <p14:tracePt t="22402" x="7321550" y="5391150"/>
          <p14:tracePt t="22418" x="7315200" y="5391150"/>
          <p14:tracePt t="22427" x="7308850" y="5384800"/>
          <p14:tracePt t="22443" x="7302500" y="5378450"/>
          <p14:tracePt t="22443" x="7289800" y="5372100"/>
          <p14:tracePt t="22462" x="7283450" y="5372100"/>
          <p14:tracePt t="22462" x="7277100" y="5365750"/>
          <p14:tracePt t="22479" x="7264400" y="5365750"/>
          <p14:tracePt t="22494" x="7258050" y="5365750"/>
          <p14:tracePt t="22494" x="7251700" y="5365750"/>
          <p14:tracePt t="22512" x="7239000" y="5365750"/>
          <p14:tracePt t="22512" x="7226300" y="5365750"/>
          <p14:tracePt t="22512" x="7213600" y="5365750"/>
          <p14:tracePt t="22531" x="7200900" y="5372100"/>
          <p14:tracePt t="22544" x="7181850" y="5372100"/>
          <p14:tracePt t="22544" x="7137400" y="5372100"/>
          <p14:tracePt t="22562" x="7112000" y="5372100"/>
          <p14:tracePt t="22562" x="7086600" y="5378450"/>
          <p14:tracePt t="22578" x="7054850" y="5378450"/>
          <p14:tracePt t="22578" x="7023100" y="5378450"/>
          <p14:tracePt t="22595" x="6985000" y="5378450"/>
          <p14:tracePt t="22595" x="6946900" y="5378450"/>
          <p14:tracePt t="22595" x="6902450" y="5378450"/>
          <p14:tracePt t="22615" x="6858000" y="5378450"/>
          <p14:tracePt t="22627" x="6807200" y="5378450"/>
          <p14:tracePt t="22627" x="6699250" y="5378450"/>
          <p14:tracePt t="22645" x="6648450" y="5378450"/>
          <p14:tracePt t="22645" x="6591300" y="5378450"/>
          <p14:tracePt t="22662" x="6534150" y="5372100"/>
          <p14:tracePt t="22662" x="6483350" y="5372100"/>
          <p14:tracePt t="22679" x="6432550" y="5365750"/>
          <p14:tracePt t="22679" x="6337300" y="5346700"/>
          <p14:tracePt t="22695" x="6292850" y="5334000"/>
          <p14:tracePt t="22695" x="6254750" y="5321300"/>
          <p14:tracePt t="22713" x="6223000" y="5308600"/>
          <p14:tracePt t="22713" x="6184900" y="5295900"/>
          <p14:tracePt t="22729" x="6159500" y="5276850"/>
          <p14:tracePt t="22729" x="6127750" y="5264150"/>
          <p14:tracePt t="22745" x="6102350" y="5245100"/>
          <p14:tracePt t="22745" x="6057900" y="5213350"/>
          <p14:tracePt t="22762" x="6038850" y="5200650"/>
          <p14:tracePt t="22762" x="6026150" y="5187950"/>
          <p14:tracePt t="22780" x="6013450" y="5175250"/>
          <p14:tracePt t="22780" x="6000750" y="5162550"/>
          <p14:tracePt t="22796" x="5994400" y="5149850"/>
          <p14:tracePt t="22796" x="5988050" y="5143500"/>
          <p14:tracePt t="22796" x="5981700" y="5137150"/>
          <p14:tracePt t="22815" x="5981700" y="5130800"/>
          <p14:tracePt t="22828" x="5981700" y="5124450"/>
          <p14:tracePt t="22845" x="5988050" y="5124450"/>
          <p14:tracePt t="22862" x="5994400" y="5124450"/>
          <p14:tracePt t="22878" x="6000750" y="5124450"/>
          <p14:tracePt t="22905" x="6007100" y="5124450"/>
          <p14:tracePt t="22930" x="6007100" y="5118100"/>
          <p14:tracePt t="22957" x="6000750" y="5118100"/>
          <p14:tracePt t="22982" x="5994400" y="5111750"/>
          <p14:tracePt t="22998" x="5988050" y="5111750"/>
          <p14:tracePt t="23010" x="5981700" y="5111750"/>
          <p14:tracePt t="23025" x="5975350" y="5111750"/>
          <p14:tracePt t="23042" x="5969000" y="5111750"/>
          <p14:tracePt t="23061" x="5969000" y="5118100"/>
          <p14:tracePt t="23085" x="5969000" y="5124450"/>
          <p14:tracePt t="23110" x="5969000" y="5118100"/>
          <p14:tracePt t="23161" x="5969000" y="5111750"/>
          <p14:tracePt t="23173" x="5975350" y="5105400"/>
          <p14:tracePt t="23190" x="5975350" y="5099050"/>
          <p14:tracePt t="23214" x="5975350" y="5092700"/>
          <p14:tracePt t="23230" x="5975350" y="5086350"/>
          <p14:tracePt t="23257" x="5981700" y="5080000"/>
          <p14:tracePt t="23274" x="5988050" y="5073650"/>
          <p14:tracePt t="23290" x="5994400" y="5060950"/>
          <p14:tracePt t="23302" x="6000750" y="5054600"/>
          <p14:tracePt t="23318" x="6000750" y="5048250"/>
          <p14:tracePt t="23329" x="6007100" y="5041900"/>
          <p14:tracePt t="23329" x="6013450" y="5041900"/>
          <p14:tracePt t="23329" x="6013450" y="5035550"/>
          <p14:tracePt t="23350" x="6019800" y="5029200"/>
          <p14:tracePt t="23363" x="6026150" y="5022850"/>
          <p14:tracePt t="23363" x="6026150" y="5016500"/>
          <p14:tracePt t="23381" x="6032500" y="5010150"/>
          <p14:tracePt t="23397" x="6038850" y="5003800"/>
          <p14:tracePt t="23397" x="6045200" y="4997450"/>
          <p14:tracePt t="23415" x="6051550" y="4991100"/>
          <p14:tracePt t="23430" x="6057900" y="4984750"/>
          <p14:tracePt t="23447" x="6064250" y="4978400"/>
          <p14:tracePt t="23463" x="6070600" y="4972050"/>
          <p14:tracePt t="23463" x="6076950" y="4965700"/>
          <p14:tracePt t="23482" x="6076950" y="4959350"/>
          <p14:tracePt t="23498" x="6076950" y="4953000"/>
          <p14:tracePt t="23514" x="6076950" y="4946650"/>
          <p14:tracePt t="23541" x="6076950" y="4940300"/>
          <p14:tracePt t="23558" x="6083300" y="4933950"/>
          <p14:tracePt t="23574" x="6083300" y="4927600"/>
          <p14:tracePt t="23594" x="6083300" y="4921250"/>
          <p14:tracePt t="23661" x="6076950" y="4914900"/>
          <p14:tracePt t="23710" x="6070600" y="4914900"/>
          <p14:tracePt t="23770" x="6070600" y="4908550"/>
          <p14:tracePt t="23806" x="6070600" y="4902200"/>
          <p14:tracePt t="23881" x="6070600" y="4895850"/>
          <p14:tracePt t="23901" x="6070600" y="4889500"/>
          <p14:tracePt t="23934" x="6064250" y="4883150"/>
          <p14:tracePt t="24001" x="6057900" y="4883150"/>
          <p14:tracePt t="24021" x="6051550" y="4889500"/>
          <p14:tracePt t="24045" x="6045200" y="4889500"/>
          <p14:tracePt t="24070" x="6038850" y="4895850"/>
          <p14:tracePt t="24089" x="6032500" y="4895850"/>
          <p14:tracePt t="24133" x="6026150" y="4889500"/>
          <p14:tracePt t="24190" x="6019800" y="4889500"/>
          <p14:tracePt t="24261" x="6026150" y="4883150"/>
          <p14:tracePt t="24293" x="6026150" y="4876800"/>
          <p14:tracePt t="24322" x="6032500" y="4870450"/>
          <p14:tracePt t="24338" x="6032500" y="4864100"/>
          <p14:tracePt t="24354" x="6032500" y="4857750"/>
          <p14:tracePt t="24361" x="6032500" y="4851400"/>
          <p14:tracePt t="24370" x="6038850" y="4851400"/>
          <p14:tracePt t="24370" x="6038850" y="4845050"/>
          <p14:tracePt t="24385" x="6038850" y="4838700"/>
          <p14:tracePt t="24400" x="6045200" y="4832350"/>
          <p14:tracePt t="24416" x="6051550" y="4826000"/>
          <p14:tracePt t="24416" x="6064250" y="4826000"/>
          <p14:tracePt t="24434" x="6070600" y="4832350"/>
          <p14:tracePt t="24450" x="6076950" y="4832350"/>
          <p14:tracePt t="24467" x="6083300" y="4832350"/>
          <p14:tracePt t="24483" x="6089650" y="4838700"/>
          <p14:tracePt t="24483" x="6089650" y="4851400"/>
          <p14:tracePt t="24502" x="6089650" y="4857750"/>
          <p14:tracePt t="24502" x="6083300" y="4870450"/>
          <p14:tracePt t="24519" x="6076950" y="4876800"/>
          <p14:tracePt t="24519" x="6064250" y="4889500"/>
          <p14:tracePt t="24535" x="6051550" y="4902200"/>
          <p14:tracePt t="24535" x="6032500" y="4914900"/>
          <p14:tracePt t="24552" x="6013450" y="4927600"/>
          <p14:tracePt t="24552" x="5988050" y="4940300"/>
          <p14:tracePt t="24552" x="5962650" y="4953000"/>
          <p14:tracePt t="24570" x="5930900" y="4965700"/>
          <p14:tracePt t="24584" x="5892800" y="4978400"/>
          <p14:tracePt t="24584" x="5816600" y="5003800"/>
          <p14:tracePt t="24607" x="5772150" y="5016500"/>
          <p14:tracePt t="24607" x="5676900" y="5048250"/>
          <p14:tracePt t="24624" x="5626100" y="5060950"/>
          <p14:tracePt t="24635" x="5568950" y="5073650"/>
          <p14:tracePt t="24635" x="5454650" y="5105400"/>
          <p14:tracePt t="24657" x="5391150" y="5124450"/>
          <p14:tracePt t="24667" x="5327650" y="5137150"/>
          <p14:tracePt t="24667" x="5187950" y="5162550"/>
          <p14:tracePt t="24686" x="5111750" y="5175250"/>
          <p14:tracePt t="24686" x="5035550" y="5187950"/>
          <p14:tracePt t="24702" x="4959350" y="5194300"/>
          <p14:tracePt t="24702" x="4876800" y="5200650"/>
          <p14:tracePt t="24719" x="4800600" y="5207000"/>
          <p14:tracePt t="24719" x="4629150" y="5226050"/>
          <p14:tracePt t="24736" x="4540250" y="5232400"/>
          <p14:tracePt t="24736" x="4451350" y="5238750"/>
          <p14:tracePt t="24753" x="4362450" y="5251450"/>
          <p14:tracePt t="24753" x="4273550" y="5264150"/>
          <p14:tracePt t="24769" x="4178300" y="5270500"/>
          <p14:tracePt t="24769" x="4083050" y="5283200"/>
          <p14:tracePt t="24786" x="3981450" y="5302250"/>
          <p14:tracePt t="24786" x="3784600" y="5334000"/>
          <p14:tracePt t="24803" x="3689350" y="5353050"/>
          <p14:tracePt t="24803" x="3587750" y="5372100"/>
          <p14:tracePt t="24819" x="3492500" y="5391150"/>
          <p14:tracePt t="24819" x="3390900" y="5410200"/>
          <p14:tracePt t="24836" x="3295650" y="5435600"/>
          <p14:tracePt t="24836" x="3194050" y="5454650"/>
          <p14:tracePt t="24836" x="3098800" y="5473700"/>
          <p14:tracePt t="24855" x="2997200" y="5499100"/>
          <p14:tracePt t="24868" x="2895600" y="5518150"/>
          <p14:tracePt t="24868" x="2705100" y="5562600"/>
          <p14:tracePt t="24886" x="2609850" y="5581650"/>
          <p14:tracePt t="24886" x="2520950" y="5600700"/>
          <p14:tracePt t="24903" x="2438400" y="5619750"/>
          <p14:tracePt t="24903" x="2355850" y="5638800"/>
          <p14:tracePt t="24919" x="2279650" y="5651500"/>
          <p14:tracePt t="24919" x="2209800" y="5664200"/>
          <p14:tracePt t="24919" x="2139950" y="5676900"/>
          <p14:tracePt t="24938" x="2076450" y="5689600"/>
          <p14:tracePt t="24951" x="2012950" y="5702300"/>
          <p14:tracePt t="24951" x="1885950" y="5715000"/>
          <p14:tracePt t="24970" x="1822450" y="5721350"/>
          <p14:tracePt t="24970" x="1765300" y="5727700"/>
          <p14:tracePt t="24986" x="1701800" y="5727700"/>
          <p14:tracePt t="24986" x="1644650" y="5727700"/>
          <p14:tracePt t="25003" x="1581150" y="5721350"/>
          <p14:tracePt t="25003" x="1517650" y="5715000"/>
          <p14:tracePt t="25020" x="501650" y="4591050"/>
          <p14:tracePt t="25188" x="508000" y="4514850"/>
          <p14:tracePt t="25194" x="520700" y="4445000"/>
          <p14:tracePt t="25202" x="565150" y="4298950"/>
          <p14:tracePt t="25220" x="628650" y="4171950"/>
          <p14:tracePt t="25220" x="673100" y="4114800"/>
          <p14:tracePt t="25238" x="768350" y="4013200"/>
          <p14:tracePt t="25254" x="889000" y="3937000"/>
          <p14:tracePt t="25270" x="1028700" y="3879850"/>
          <p14:tracePt t="25286" x="1193800" y="3829050"/>
          <p14:tracePt t="25303" x="1384300" y="3784600"/>
          <p14:tracePt t="25320" x="1587500" y="3746500"/>
          <p14:tracePt t="25320" x="1701800" y="3727450"/>
          <p14:tracePt t="25338" x="1930400" y="3695700"/>
          <p14:tracePt t="25353" x="2184400" y="3676650"/>
          <p14:tracePt t="25370" x="2451100" y="3657600"/>
          <p14:tracePt t="25387" x="2889250" y="3632200"/>
          <p14:tracePt t="25403" x="3200400" y="3613150"/>
          <p14:tracePt t="25420" x="3543300" y="3600450"/>
          <p14:tracePt t="25437" x="4057650" y="3587750"/>
          <p14:tracePt t="25454" x="4394200" y="3587750"/>
          <p14:tracePt t="25470" x="4730750" y="3600450"/>
          <p14:tracePt t="25487" x="5048250" y="3619500"/>
          <p14:tracePt t="25504" x="5537200" y="3644900"/>
          <p14:tracePt t="25522" x="5892800" y="3663950"/>
          <p14:tracePt t="25538" x="6229350" y="3683000"/>
          <p14:tracePt t="25554" x="6559550" y="3695700"/>
          <p14:tracePt t="25571" x="6877050" y="3721100"/>
          <p14:tracePt t="25587" x="7143750" y="3752850"/>
          <p14:tracePt t="25587" x="7277100" y="3778250"/>
          <p14:tracePt t="25606" x="7518400" y="3822700"/>
          <p14:tracePt t="25622" x="7740650" y="3867150"/>
          <p14:tracePt t="25637" x="7937500" y="3911600"/>
          <p14:tracePt t="25654" x="8134350" y="3962400"/>
          <p14:tracePt t="25671" x="8305800" y="4013200"/>
          <p14:tracePt t="25687" x="8521700" y="4108450"/>
          <p14:tracePt t="25705" x="8629650" y="4184650"/>
          <p14:tracePt t="25721" x="8705850" y="4273550"/>
          <p14:tracePt t="25738" x="8769350" y="4406900"/>
          <p14:tracePt t="25755" x="8782050" y="4495800"/>
          <p14:tracePt t="25771" x="8763000" y="4584700"/>
          <p14:tracePt t="25788" x="8724900" y="4673600"/>
          <p14:tracePt t="25805" x="8623300" y="4800600"/>
          <p14:tracePt t="25822" x="8521700" y="4883150"/>
          <p14:tracePt t="25838" x="8394700" y="4959350"/>
          <p14:tracePt t="25855" x="8242300" y="5022850"/>
          <p14:tracePt t="25871" x="8070850" y="5080000"/>
          <p14:tracePt t="25871" x="7975600" y="5105400"/>
          <p14:tracePt t="25891" x="7772400" y="5156200"/>
          <p14:tracePt t="25906" x="7550150" y="5194300"/>
          <p14:tracePt t="25922" x="7302500" y="5226050"/>
          <p14:tracePt t="25938" x="7029450" y="5251450"/>
          <p14:tracePt t="25955" x="6737350" y="5270500"/>
          <p14:tracePt t="25955" x="6584950" y="5276850"/>
          <p14:tracePt t="25975" x="6261100" y="5295900"/>
          <p14:tracePt t="25991" x="5930900" y="5308600"/>
          <p14:tracePt t="26005" x="5581650" y="5321300"/>
          <p14:tracePt t="26022" x="5226050" y="5334000"/>
          <p14:tracePt t="26039" x="4679950" y="5353050"/>
          <p14:tracePt t="26055" x="4305300" y="5359400"/>
          <p14:tracePt t="26072" x="3924300" y="5359400"/>
          <p14:tracePt t="26089" x="3556000" y="5359400"/>
          <p14:tracePt t="26105" x="3016250" y="5353050"/>
          <p14:tracePt t="26122" x="2679700" y="5340350"/>
          <p14:tracePt t="26139" x="2368550" y="5334000"/>
          <p14:tracePt t="26156" x="2076450" y="5327650"/>
          <p14:tracePt t="26156" x="1949450" y="5327650"/>
          <p14:tracePt t="26174" x="1714500" y="5340350"/>
          <p14:tracePt t="26190" x="1530350" y="5353050"/>
          <p14:tracePt t="26208" x="1397000" y="5365750"/>
          <p14:tracePt t="26223" x="1327150" y="5372100"/>
          <p14:tracePt t="26239" x="1308100" y="5359400"/>
          <p14:tracePt t="26259" x="1333500" y="5340350"/>
          <p14:tracePt t="26259" x="1352550" y="5327650"/>
          <p14:tracePt t="26274" x="1390650" y="5314950"/>
          <p14:tracePt t="26274" x="1428750" y="5295900"/>
          <p14:tracePt t="26291" x="1479550" y="5276850"/>
          <p14:tracePt t="26291" x="1530350" y="5251450"/>
          <p14:tracePt t="26307" x="1593850" y="5232400"/>
          <p14:tracePt t="26307" x="1657350" y="5213350"/>
          <p14:tracePt t="26307" x="1727200" y="5194300"/>
          <p14:tracePt t="26326" x="1809750" y="5175250"/>
          <p14:tracePt t="26339" x="1892300" y="5156200"/>
          <p14:tracePt t="26339" x="2070100" y="5111750"/>
          <p14:tracePt t="26357" x="2171700" y="5099050"/>
          <p14:tracePt t="26357" x="2273300" y="5080000"/>
          <p14:tracePt t="26374" x="2374900" y="5067300"/>
          <p14:tracePt t="26374" x="2482850" y="5054600"/>
          <p14:tracePt t="26391" x="2597150" y="5048250"/>
          <p14:tracePt t="26391" x="2711450" y="5048250"/>
          <p14:tracePt t="26407" x="2825750" y="5048250"/>
          <p14:tracePt t="26407" x="3060700" y="5060950"/>
          <p14:tracePt t="26424" x="3168650" y="5073650"/>
          <p14:tracePt t="26424" x="3276600" y="5092700"/>
          <p14:tracePt t="26441" x="3384550" y="5111750"/>
          <p14:tracePt t="26441" x="3486150" y="5143500"/>
          <p14:tracePt t="26458" x="3587750" y="5175250"/>
          <p14:tracePt t="26458" x="3771900" y="5245100"/>
          <p14:tracePt t="26474" x="3854450" y="5283200"/>
          <p14:tracePt t="26474" x="3937000" y="5321300"/>
          <p14:tracePt t="26491" x="4013200" y="5359400"/>
          <p14:tracePt t="26491" x="4083050" y="5397500"/>
          <p14:tracePt t="26508" x="4140200" y="5435600"/>
          <p14:tracePt t="26508" x="4191000" y="5473700"/>
          <p14:tracePt t="26525" x="4235450" y="5511800"/>
          <p14:tracePt t="26525" x="4305300" y="5575300"/>
          <p14:tracePt t="26542" x="4324350" y="5600700"/>
          <p14:tracePt t="26542" x="4337050" y="5626100"/>
          <p14:tracePt t="26559" x="4343400" y="5651500"/>
          <p14:tracePt t="26559" x="4343400" y="5670550"/>
          <p14:tracePt t="26575" x="4343400" y="5683250"/>
          <p14:tracePt t="26575" x="4330700" y="5689600"/>
          <p14:tracePt t="26592" x="4318000" y="5702300"/>
          <p14:tracePt t="26592" x="4298950" y="5702300"/>
          <p14:tracePt t="26592" x="4279900" y="5708650"/>
          <p14:tracePt t="26611" x="4254500" y="5708650"/>
          <p14:tracePt t="26623" x="4235450" y="5715000"/>
          <p14:tracePt t="26623" x="4184650" y="5721350"/>
          <p14:tracePt t="26642" x="4165600" y="5721350"/>
          <p14:tracePt t="26642" x="4140200" y="5727700"/>
          <p14:tracePt t="26658" x="4121150" y="5727700"/>
          <p14:tracePt t="26658" x="4102100" y="5734050"/>
          <p14:tracePt t="26675" x="4083050" y="5740400"/>
          <p14:tracePt t="26675" x="4064000" y="5740400"/>
          <p14:tracePt t="26675" x="4044950" y="5746750"/>
          <p14:tracePt t="26694" x="4032250" y="5753100"/>
          <p14:tracePt t="26707" x="4019550" y="5753100"/>
          <p14:tracePt t="26707" x="4006850" y="5765800"/>
          <p14:tracePt t="26726" x="4000500" y="5772150"/>
          <p14:tracePt t="26741" x="3994150" y="5778500"/>
          <p14:tracePt t="26758" x="3987800" y="5784850"/>
          <p14:tracePt t="26774" x="4000500" y="5778500"/>
          <p14:tracePt t="26791" x="4006850" y="5778500"/>
          <p14:tracePt t="26807" x="4000500" y="5772150"/>
          <p14:tracePt t="26909" x="3994150" y="5765800"/>
          <p14:tracePt t="26933" x="3987800" y="5765800"/>
          <p14:tracePt t="26953" x="3987800" y="5759450"/>
          <p14:tracePt t="27013" x="3994150" y="5753100"/>
          <p14:tracePt t="27030" x="3994150" y="5740400"/>
          <p14:tracePt t="27046" x="3994150" y="5734050"/>
          <p14:tracePt t="27061" x="4000500" y="5727700"/>
          <p14:tracePt t="27070" x="4000500" y="5721350"/>
          <p14:tracePt t="27075" x="4000500" y="5715000"/>
          <p14:tracePt t="27092" x="4006850" y="5708650"/>
          <p14:tracePt t="27108" x="4006850" y="5702300"/>
          <p14:tracePt t="27125" x="4006850" y="5695950"/>
          <p14:tracePt t="27142" x="4006850" y="5689600"/>
          <p14:tracePt t="27165" x="4006850" y="5683250"/>
          <p14:tracePt t="27181" x="4006850" y="5676900"/>
          <p14:tracePt t="27194" x="4013200" y="5676900"/>
          <p14:tracePt t="27218" x="4006850" y="5670550"/>
          <p14:tracePt t="27261" x="4000500" y="5670550"/>
          <p14:tracePt t="27285" x="3994150" y="5664200"/>
          <p14:tracePt t="27309" x="3994150" y="5657850"/>
          <p14:tracePt t="27329" x="3994150" y="5651500"/>
          <p14:tracePt t="27413" x="3987800" y="5651500"/>
          <p14:tracePt t="27458" x="3981450" y="5651500"/>
          <p14:tracePt t="27481" x="3981450" y="5645150"/>
          <p14:tracePt t="27502" x="3975100" y="5645150"/>
          <p14:tracePt t="27549" x="3968750" y="5651500"/>
          <p14:tracePt t="27609" x="3962400" y="5651500"/>
          <p14:tracePt t="27630" x="3956050" y="5645150"/>
          <p14:tracePt t="27653" x="3956050" y="5638800"/>
          <p14:tracePt t="27722" x="3956050" y="5632450"/>
          <p14:tracePt t="27757" x="3949700" y="5632450"/>
          <p14:tracePt t="27825" x="3949700" y="5626100"/>
          <p14:tracePt t="27909" x="3943350" y="5632450"/>
          <p14:tracePt t="28074" x="3943350" y="5626100"/>
          <p14:tracePt t="28141" x="3943350" y="5619750"/>
          <p14:tracePt t="28314" x="3943350" y="5613400"/>
          <p14:tracePt t="28341" x="3943350" y="5607050"/>
          <p14:tracePt t="28366" x="3949700" y="5600700"/>
          <p14:tracePt t="28390" x="3949700" y="5607050"/>
          <p14:tracePt t="28426" x="3956050" y="5600700"/>
          <p14:tracePt t="28454" x="3962400" y="5594350"/>
          <p14:tracePt t="28485" x="3975100" y="5594350"/>
          <p14:tracePt t="28521" x="3981450" y="5588000"/>
          <p14:tracePt t="28561" x="3987800" y="5588000"/>
          <p14:tracePt t="28573" x="3994150" y="5581650"/>
          <p14:tracePt t="28598" x="3994150" y="5575300"/>
          <p14:tracePt t="28613" x="4000500" y="5575300"/>
          <p14:tracePt t="28629" x="4006850" y="5568950"/>
          <p14:tracePt t="28642" x="4006850" y="5562600"/>
          <p14:tracePt t="28658" x="4013200" y="5556250"/>
          <p14:tracePt t="28673" x="4019550" y="5549900"/>
          <p14:tracePt t="28690" x="4019550" y="5543550"/>
          <p14:tracePt t="28710" x="4025900" y="5537200"/>
          <p14:tracePt t="28733" x="4032250" y="5530850"/>
          <p14:tracePt t="28753" x="4032250" y="5524500"/>
          <p14:tracePt t="28786" x="4025900" y="5524500"/>
          <p14:tracePt t="28874" x="4019550" y="5524500"/>
          <p14:tracePt t="28905" x="4019550" y="5530850"/>
          <p14:tracePt t="28934" x="4013200" y="5530850"/>
          <p14:tracePt t="28973" x="4013200" y="5537200"/>
          <p14:tracePt t="28989" x="4013200" y="5543550"/>
          <p14:tracePt t="29009" x="4006850" y="5549900"/>
          <p14:tracePt t="29050" x="4006850" y="5556250"/>
          <p14:tracePt t="29094" x="4006850" y="5562600"/>
          <p14:tracePt t="29153" x="4006850" y="5568950"/>
          <p14:tracePt t="29281" x="4013200" y="5568950"/>
          <p14:tracePt t="29349" x="4013200" y="5562600"/>
          <p14:tracePt t="29377" x="4006850" y="5568950"/>
          <p14:tracePt t="29413" x="4006850" y="5575300"/>
          <p14:tracePt t="29429" x="4000500" y="5581650"/>
          <p14:tracePt t="29445" x="3994150" y="5588000"/>
          <p14:tracePt t="29462" x="3987800" y="5594350"/>
          <p14:tracePt t="29473" x="3981450" y="5600700"/>
          <p14:tracePt t="29489" x="3975100" y="5607050"/>
          <p14:tracePt t="29505" x="3968750" y="5613400"/>
          <p14:tracePt t="29521" x="3962400" y="5619750"/>
          <p14:tracePt t="29549" x="3968750" y="5626100"/>
          <p14:tracePt t="29565" x="3975100" y="5626100"/>
          <p14:tracePt t="29601" x="3981450" y="5626100"/>
          <p14:tracePt t="29617" x="3987800" y="5626100"/>
          <p14:tracePt t="29633" x="3994150" y="5626100"/>
          <p14:tracePt t="29649" x="4000500" y="5626100"/>
          <p14:tracePt t="29661" x="4006850" y="5626100"/>
          <p14:tracePt t="29685" x="4013200" y="5626100"/>
          <p14:tracePt t="29721" x="4019550" y="5626100"/>
          <p14:tracePt t="29753" x="4019550" y="5632450"/>
          <p14:tracePt t="29866" x="4013200" y="5638800"/>
          <p14:tracePt t="29902" x="4013200" y="5645150"/>
          <p14:tracePt t="29949" x="4019550" y="5638800"/>
          <p14:tracePt t="30001" x="4025900" y="5638800"/>
          <p14:tracePt t="30046" x="4019550" y="5638800"/>
          <p14:tracePt t="30321" x="4013200" y="5632450"/>
          <p14:tracePt t="30397" x="4006850" y="5632450"/>
          <p14:tracePt t="30561" x="4006850" y="5638800"/>
          <p14:tracePt t="30601" x="4000500" y="5638800"/>
          <p14:tracePt t="30622" x="3994150" y="5645150"/>
          <p14:tracePt t="30653" x="3994150" y="5651500"/>
          <p14:tracePt t="30721" x="3987800" y="5651500"/>
          <p14:tracePt t="30757" x="3994150" y="5645150"/>
          <p14:tracePt t="30910" x="4000500" y="5638800"/>
          <p14:tracePt t="30945" x="4006850" y="5638800"/>
          <p14:tracePt t="30973" x="4013200" y="5638800"/>
          <p14:tracePt t="31050" x="4013200" y="5645150"/>
          <p14:tracePt t="31090" x="4013200" y="5638800"/>
          <p14:tracePt t="31237" x="4013200" y="5632450"/>
          <p14:tracePt t="31298" x="4013200" y="5638800"/>
          <p14:tracePt t="31426" x="4019550" y="5632450"/>
          <p14:tracePt t="31734" x="4019550" y="5626100"/>
          <p14:tracePt t="31761" x="4025900" y="5626100"/>
          <p14:tracePt t="31785" x="4032250" y="5619750"/>
          <p14:tracePt t="31810" x="4038600" y="5613400"/>
          <p14:tracePt t="31837" x="4044950" y="5613400"/>
          <p14:tracePt t="32009" x="4051300" y="5607050"/>
          <p14:tracePt t="32221" x="4057650" y="5607050"/>
          <p14:tracePt t="32241" x="4064000" y="5600700"/>
          <p14:tracePt t="32273" x="4070350" y="5594350"/>
          <p14:tracePt t="32349" x="4076700" y="5594350"/>
          <p14:tracePt t="32369" x="4083050" y="5594350"/>
          <p14:tracePt t="32394" x="4089400" y="5588000"/>
          <p14:tracePt t="32422" x="4083050" y="5588000"/>
          <p14:tracePt t="32482" x="4076700" y="5594350"/>
          <p14:tracePt t="32498" x="4070350" y="5594350"/>
          <p14:tracePt t="32513" x="4064000" y="5600700"/>
          <p14:tracePt t="32529" x="4057650" y="5600700"/>
          <p14:tracePt t="32557" x="4051300" y="5600700"/>
          <p14:tracePt t="32582" x="4057650" y="5594350"/>
          <p14:tracePt t="32686" x="4064000" y="5594350"/>
          <p14:tracePt t="32702" x="4070350" y="5594350"/>
          <p14:tracePt t="32730" x="4076700" y="5588000"/>
          <p14:tracePt t="32745" x="4083050" y="5588000"/>
          <p14:tracePt t="32762" x="4089400" y="5581650"/>
          <p14:tracePt t="32781" x="4083050" y="5581650"/>
          <p14:tracePt t="32821" x="4076700" y="5588000"/>
          <p14:tracePt t="32849" x="4070350" y="5588000"/>
          <p14:tracePt t="32866" x="4064000" y="5594350"/>
          <p14:tracePt t="32881" x="4057650" y="5600700"/>
          <p14:tracePt t="32901" x="4057650" y="5594350"/>
          <p14:tracePt t="33001" x="4064000" y="5594350"/>
          <p14:tracePt t="33021" x="4070350" y="5594350"/>
          <p14:tracePt t="33070" x="4064000" y="5594350"/>
          <p14:tracePt t="33277" x="4057650" y="5588000"/>
          <p14:tracePt t="33301" x="4051300" y="5594350"/>
          <p14:tracePt t="33321" x="4044950" y="5588000"/>
          <p14:tracePt t="33345" x="4051300" y="5594350"/>
          <p14:tracePt t="33405" x="4057650" y="5594350"/>
          <p14:tracePt t="33429" x="4064000" y="5588000"/>
          <p14:tracePt t="33442" x="4070350" y="5588000"/>
          <p14:tracePt t="33458" x="4076700" y="5581650"/>
          <p14:tracePt t="33473" x="4083050" y="5581650"/>
          <p14:tracePt t="33489" x="4083050" y="5575300"/>
          <p14:tracePt t="33501" x="4089400" y="5568950"/>
          <p14:tracePt t="33525" x="4083050" y="5562600"/>
          <p14:tracePt t="33577" x="4076700" y="5562600"/>
          <p14:tracePt t="33593" x="4070350" y="5562600"/>
          <p14:tracePt t="33610" x="4064000" y="5568950"/>
          <p14:tracePt t="33622" x="4064000" y="5575300"/>
          <p14:tracePt t="33637" x="4057650" y="5581650"/>
          <p14:tracePt t="33646" x="4057650" y="5588000"/>
          <p14:tracePt t="33670" x="4064000" y="5588000"/>
          <p14:tracePt t="33722" x="4064000" y="5581650"/>
          <p14:tracePt t="33757" x="4070350" y="5581650"/>
          <p14:tracePt t="33789" x="4076700" y="5575300"/>
          <p14:tracePt t="33833" x="4076700" y="5568950"/>
          <p14:tracePt t="33853" x="4083050" y="5568950"/>
          <p14:tracePt t="33893" x="4083050" y="5562600"/>
          <p14:tracePt t="33913" x="4076700" y="5568950"/>
          <p14:tracePt t="34033" x="4070350" y="5575300"/>
          <p14:tracePt t="34049" x="4064000" y="5581650"/>
          <p14:tracePt t="34066" x="4057650" y="5588000"/>
          <p14:tracePt t="34081" x="4051300" y="5594350"/>
          <p14:tracePt t="34093" x="4044950" y="5594350"/>
          <p14:tracePt t="34109" x="4038600" y="5594350"/>
          <p14:tracePt t="34133" x="4044950" y="5594350"/>
          <p14:tracePt t="34193" x="4051300" y="5594350"/>
          <p14:tracePt t="34213" x="4057650" y="5588000"/>
          <p14:tracePt t="34245" x="4051300" y="5581650"/>
          <p14:tracePt t="34357" x="4051300" y="5588000"/>
          <p14:tracePt t="34390" x="4057650" y="5594350"/>
          <p14:tracePt t="34449" x="4057650" y="5588000"/>
          <p14:tracePt t="34461" x="4064000" y="5588000"/>
          <p14:tracePt t="34485" x="4070350" y="5581650"/>
          <p14:tracePt t="34509" x="4064000" y="5581650"/>
          <p14:tracePt t="34569" x="4064000" y="5575300"/>
          <p14:tracePt t="34581" x="4057650" y="5581650"/>
          <p14:tracePt t="34597" x="4051300" y="5581650"/>
          <p14:tracePt t="34613" x="4044950" y="5588000"/>
          <p14:tracePt t="34634" x="4038600" y="5594350"/>
          <p14:tracePt t="34665" x="4044950" y="5594350"/>
          <p14:tracePt t="34701" x="4051300" y="5594350"/>
          <p14:tracePt t="34725" x="4057650" y="5594350"/>
          <p14:tracePt t="34762" x="4064000" y="5588000"/>
          <p14:tracePt t="34813" x="4070350" y="5581650"/>
          <p14:tracePt t="34853" x="4070350" y="5575300"/>
          <p14:tracePt t="34870" x="4076700" y="5568950"/>
          <p14:tracePt t="34881" x="4076700" y="5562600"/>
          <p14:tracePt t="34898" x="4083050" y="5556250"/>
          <p14:tracePt t="34905" x="4083050" y="5549900"/>
          <p14:tracePt t="34917" x="4083050" y="5543550"/>
          <p14:tracePt t="34917" x="4089400" y="5530850"/>
          <p14:tracePt t="34935" x="4089400" y="5524500"/>
          <p14:tracePt t="34935" x="4089400" y="5511800"/>
          <p14:tracePt t="34952" x="4089400" y="5505450"/>
          <p14:tracePt t="34952" x="4095750" y="5492750"/>
          <p14:tracePt t="34968" x="4095750" y="5486400"/>
          <p14:tracePt t="34968" x="4102100" y="5473700"/>
          <p14:tracePt t="34985" x="4108450" y="5467350"/>
          <p14:tracePt t="34985" x="4114800" y="5448300"/>
          <p14:tracePt t="35002" x="4121150" y="5435600"/>
          <p14:tracePt t="35002" x="4121150" y="5429250"/>
          <p14:tracePt t="35019" x="4127500" y="5422900"/>
          <p14:tracePt t="35019" x="4133850" y="5416550"/>
          <p14:tracePt t="35035" x="4140200" y="5403850"/>
          <p14:tracePt t="35035" x="4146550" y="5391150"/>
          <p14:tracePt t="35035" x="4152900" y="5378450"/>
          <p14:tracePt t="35055" x="4159250" y="5365750"/>
          <p14:tracePt t="35067" x="4171950" y="5346700"/>
          <p14:tracePt t="35067" x="4184650" y="5308600"/>
          <p14:tracePt t="35086" x="4191000" y="5289550"/>
          <p14:tracePt t="35086" x="4203700" y="5270500"/>
          <p14:tracePt t="35103" x="4210050" y="5251450"/>
          <p14:tracePt t="35103" x="4216400" y="5232400"/>
          <p14:tracePt t="35119" x="4222750" y="5213350"/>
          <p14:tracePt t="35119" x="4222750" y="5194300"/>
          <p14:tracePt t="35136" x="4229100" y="5175250"/>
          <p14:tracePt t="35136" x="4229100" y="5156200"/>
          <p14:tracePt t="35136" x="4229100" y="5130800"/>
          <p14:tracePt t="35155" x="4229100" y="5111750"/>
          <p14:tracePt t="35155" x="4229100" y="5080000"/>
          <p14:tracePt t="35170" x="4222750" y="5054600"/>
          <p14:tracePt t="35170" x="4216400" y="5029200"/>
          <p14:tracePt t="35186" x="4210050" y="4997450"/>
          <p14:tracePt t="35186" x="4203700" y="4972050"/>
          <p14:tracePt t="35203" x="4191000" y="4940300"/>
          <p14:tracePt t="35203" x="4178300" y="4914900"/>
          <p14:tracePt t="35219" x="4165600" y="4889500"/>
          <p14:tracePt t="35219" x="4133850" y="4851400"/>
          <p14:tracePt t="35238" x="4121150" y="4838700"/>
          <p14:tracePt t="35238" x="4102100" y="4826000"/>
          <p14:tracePt t="35253" x="4089400" y="4806950"/>
          <p14:tracePt t="35253" x="4070350" y="4800600"/>
          <p14:tracePt t="35270" x="4057650" y="4787900"/>
          <p14:tracePt t="35270" x="4044950" y="4775200"/>
          <p14:tracePt t="35286" x="4032250" y="4762500"/>
          <p14:tracePt t="35286" x="4006850" y="4737100"/>
          <p14:tracePt t="35303" x="3994150" y="4724400"/>
          <p14:tracePt t="35303" x="3987800" y="4711700"/>
          <p14:tracePt t="35320" x="3981450" y="4705350"/>
          <p14:tracePt t="35320" x="3975100" y="4692650"/>
          <p14:tracePt t="35337" x="3968750" y="4686300"/>
          <p14:tracePt t="35337" x="3968750" y="4667250"/>
          <p14:tracePt t="35354" x="3975100" y="4660900"/>
          <p14:tracePt t="35354" x="3981450" y="4654550"/>
          <p14:tracePt t="35371" x="3994150" y="4641850"/>
          <p14:tracePt t="35371" x="4006850" y="4635500"/>
          <p14:tracePt t="35387" x="4025900" y="4622800"/>
          <p14:tracePt t="35387" x="4051300" y="4610100"/>
          <p14:tracePt t="35404" x="4070350" y="4597400"/>
          <p14:tracePt t="35404" x="4102100" y="4591050"/>
          <p14:tracePt t="35404" x="4127500" y="4578350"/>
          <p14:tracePt t="35422" x="4152900" y="4572000"/>
          <p14:tracePt t="35435" x="4184650" y="4559300"/>
          <p14:tracePt t="35435" x="4235450" y="4546600"/>
          <p14:tracePt t="35454" x="4260850" y="4540250"/>
          <p14:tracePt t="35454" x="4292600" y="4533900"/>
          <p14:tracePt t="35470" x="4311650" y="4533900"/>
          <p14:tracePt t="35470" x="4337050" y="4527550"/>
          <p14:tracePt t="35487" x="4356100" y="4527550"/>
          <p14:tracePt t="35487" x="4375150" y="4527550"/>
          <p14:tracePt t="35504" x="4394200" y="4521200"/>
          <p14:tracePt t="35504" x="4406900" y="4521200"/>
          <p14:tracePt t="35504" x="4413250" y="4527550"/>
          <p14:tracePt t="35523" x="4419600" y="4527550"/>
          <p14:tracePt t="35536" x="4425950" y="4533900"/>
          <p14:tracePt t="35553" x="4425950" y="4546600"/>
          <p14:tracePt t="35569" x="4419600" y="4552950"/>
          <p14:tracePt t="35586" x="4413250" y="4559300"/>
          <p14:tracePt t="35586" x="4400550" y="4565650"/>
          <p14:tracePt t="35604" x="4400550" y="4572000"/>
          <p14:tracePt t="35604" x="4394200" y="4572000"/>
          <p14:tracePt t="35621" x="4387850" y="4578350"/>
          <p14:tracePt t="35621" x="4381500" y="4578350"/>
          <p14:tracePt t="35637" x="4375150" y="4578350"/>
          <p14:tracePt t="35637" x="4362450" y="4584700"/>
          <p14:tracePt t="35654" x="4356100" y="4591050"/>
          <p14:tracePt t="35670" x="4349750" y="4591050"/>
          <p14:tracePt t="35670" x="4343400" y="4591050"/>
          <p14:tracePt t="35688" x="4337050" y="4597400"/>
          <p14:tracePt t="35688" x="4330700" y="4597400"/>
          <p14:tracePt t="35704" x="4324350" y="4597400"/>
          <p14:tracePt t="35704" x="4311650" y="4610100"/>
          <p14:tracePt t="35723" x="4298950" y="4610100"/>
          <p14:tracePt t="35723" x="4292600" y="4616450"/>
          <p14:tracePt t="35739" x="4286250" y="4616450"/>
          <p14:tracePt t="35739" x="4273550" y="4622800"/>
          <p14:tracePt t="35755" x="4267200" y="4622800"/>
          <p14:tracePt t="35755" x="4260850" y="4629150"/>
          <p14:tracePt t="35771" x="4248150" y="4635500"/>
          <p14:tracePt t="35771" x="4241800" y="4641850"/>
          <p14:tracePt t="35771" x="4235450" y="4641850"/>
          <p14:tracePt t="35790" x="4229100" y="4648200"/>
          <p14:tracePt t="35803" x="4222750" y="4654550"/>
          <p14:tracePt t="35803" x="4216400" y="4660900"/>
          <p14:tracePt t="35822" x="4210050" y="4667250"/>
          <p14:tracePt t="35837" x="4203700" y="4673600"/>
          <p14:tracePt t="35858" x="4197350" y="4679950"/>
          <p14:tracePt t="35934" x="4197350" y="4686300"/>
          <p14:tracePt t="35961" x="4197350" y="4692650"/>
          <p14:tracePt t="35977" x="4191000" y="4699000"/>
          <p14:tracePt t="35993" x="4184650" y="4699000"/>
          <p14:tracePt t="36009" x="4178300" y="4705350"/>
          <p14:tracePt t="36021" x="4171950" y="4711700"/>
          <p14:tracePt t="36037" x="4165600" y="4718050"/>
          <p14:tracePt t="36053" x="4159250" y="4718050"/>
          <p14:tracePt t="36069" x="4152900" y="4724400"/>
          <p14:tracePt t="36089" x="4146550" y="4718050"/>
          <p14:tracePt t="36174" x="4152900" y="4718050"/>
          <p14:tracePt t="36201" x="4152900" y="4724400"/>
          <p14:tracePt t="36262" x="4146550" y="4724400"/>
          <p14:tracePt t="36286" x="4140200" y="4730750"/>
          <p14:tracePt t="36321" x="4140200" y="4737100"/>
          <p14:tracePt t="36353" x="4133850" y="4730750"/>
          <p14:tracePt t="36517" x="4133850" y="4724400"/>
          <p14:tracePt t="36549" x="4133850" y="4718050"/>
          <p14:tracePt t="36561" x="4133850" y="4711700"/>
          <p14:tracePt t="36577" x="4133850" y="4705350"/>
          <p14:tracePt t="36593" x="4133850" y="4699000"/>
          <p14:tracePt t="36606" x="4133850" y="4692650"/>
          <p14:tracePt t="36606" x="4140200" y="4686300"/>
          <p14:tracePt t="36624" x="4140200" y="4679950"/>
          <p14:tracePt t="36624" x="4140200" y="4667250"/>
          <p14:tracePt t="36641" x="4140200" y="4660900"/>
          <p14:tracePt t="36641" x="4146550" y="4654550"/>
          <p14:tracePt t="36657" x="4146550" y="4648200"/>
          <p14:tracePt t="36657" x="4159250" y="4629150"/>
          <p14:tracePt t="36674" x="4165600" y="4622800"/>
          <p14:tracePt t="36674" x="4171950" y="4610100"/>
          <p14:tracePt t="36691" x="4178300" y="4603750"/>
          <p14:tracePt t="36691" x="4184650" y="4591050"/>
          <p14:tracePt t="36708" x="4191000" y="4584700"/>
          <p14:tracePt t="36708" x="4203700" y="4572000"/>
          <p14:tracePt t="36725" x="4210050" y="4565650"/>
          <p14:tracePt t="36725" x="4235450" y="4546600"/>
          <p14:tracePt t="36743" x="4248150" y="4540250"/>
          <p14:tracePt t="36743" x="4260850" y="4527550"/>
          <p14:tracePt t="36758" x="4279900" y="4521200"/>
          <p14:tracePt t="36758" x="4292600" y="4514850"/>
          <p14:tracePt t="36775" x="4311650" y="4508500"/>
          <p14:tracePt t="36775" x="4324350" y="4502150"/>
          <p14:tracePt t="36791" x="4343400" y="4489450"/>
          <p14:tracePt t="36791" x="4362450" y="4483100"/>
          <p14:tracePt t="36791" x="4381500" y="4476750"/>
          <p14:tracePt t="36811" x="4400550" y="4470400"/>
          <p14:tracePt t="36823" x="4419600" y="4464050"/>
          <p14:tracePt t="36823" x="4451350" y="4457700"/>
          <p14:tracePt t="36842" x="4464050" y="4451350"/>
          <p14:tracePt t="36842" x="4476750" y="4451350"/>
          <p14:tracePt t="36858" x="4489450" y="4451350"/>
          <p14:tracePt t="36858" x="4495800" y="4445000"/>
          <p14:tracePt t="36875" x="4508500" y="4445000"/>
          <p14:tracePt t="36875" x="4514850" y="4445000"/>
          <p14:tracePt t="36892" x="4521200" y="4445000"/>
          <p14:tracePt t="36892" x="4540250" y="4438650"/>
          <p14:tracePt t="36908" x="4546600" y="4438650"/>
          <p14:tracePt t="36908" x="4552950" y="4438650"/>
          <p14:tracePt t="36925" x="4565650" y="4445000"/>
          <p14:tracePt t="36925" x="4572000" y="4445000"/>
          <p14:tracePt t="36942" x="4578350" y="4445000"/>
          <p14:tracePt t="36942" x="4584700" y="4445000"/>
          <p14:tracePt t="36958" x="4591050" y="4438650"/>
          <p14:tracePt t="36958" x="4603750" y="4438650"/>
          <p14:tracePt t="36975" x="4610100" y="4432300"/>
          <p14:tracePt t="36975" x="4616450" y="4432300"/>
          <p14:tracePt t="36992" x="4622800" y="4425950"/>
          <p14:tracePt t="36992" x="4635500" y="4425950"/>
          <p14:tracePt t="37009" x="4648200" y="4419600"/>
          <p14:tracePt t="37009" x="4667250" y="4419600"/>
          <p14:tracePt t="37026" x="4679950" y="4413250"/>
          <p14:tracePt t="37026" x="4686300" y="4419600"/>
          <p14:tracePt t="37043" x="4692650" y="4419600"/>
          <p14:tracePt t="37043" x="4699000" y="4425950"/>
          <p14:tracePt t="37059" x="4699000" y="4432300"/>
          <p14:tracePt t="37059" x="4699000" y="4438650"/>
          <p14:tracePt t="37075" x="4699000" y="4445000"/>
          <p14:tracePt t="37075" x="4699000" y="4457700"/>
          <p14:tracePt t="37075" x="4699000" y="4464050"/>
          <p14:tracePt t="37094" x="4692650" y="4476750"/>
          <p14:tracePt t="37107" x="4692650" y="4483100"/>
          <p14:tracePt t="37107" x="4686300" y="4502150"/>
          <p14:tracePt t="37126" x="4679950" y="4502150"/>
          <p14:tracePt t="37126" x="4667250" y="4502150"/>
          <p14:tracePt t="37143" x="4400550" y="4387850"/>
          <p14:tracePt t="37216" x="4362450" y="4368800"/>
          <p14:tracePt t="37223" x="4318000" y="4356100"/>
          <p14:tracePt t="37230" x="4273550" y="4337050"/>
          <p14:tracePt t="37241" x="4191000" y="4298950"/>
          <p14:tracePt t="37258" x="4076700" y="4210050"/>
          <p14:tracePt t="37275" x="4013200" y="4133850"/>
          <p14:tracePt t="37292" x="3975100" y="4051300"/>
          <p14:tracePt t="37309" x="3968750" y="3924300"/>
          <p14:tracePt t="37325" x="4025900" y="3835400"/>
          <p14:tracePt t="37342" x="4127500" y="3746500"/>
          <p14:tracePt t="37359" x="4267200" y="3670300"/>
          <p14:tracePt t="37375" x="4425950" y="3613150"/>
          <p14:tracePt t="37375" x="4514850" y="3587750"/>
          <p14:tracePt t="37395" x="4673600" y="3581400"/>
          <p14:tracePt t="37410" x="4838700" y="3606800"/>
          <p14:tracePt t="37426" x="4991100" y="3663950"/>
          <p14:tracePt t="37442" x="5124450" y="3740150"/>
          <p14:tracePt t="37459" x="5232400" y="3829050"/>
          <p14:tracePt t="37459" x="5270500" y="3873500"/>
          <p14:tracePt t="37479" x="5321300" y="3962400"/>
          <p14:tracePt t="37494" x="5340350" y="4057650"/>
          <p14:tracePt t="37509" x="5314950" y="4152900"/>
          <p14:tracePt t="37526" x="5257800" y="4254500"/>
          <p14:tracePt t="37543" x="5175250" y="4349750"/>
          <p14:tracePt t="37559" x="5022850" y="4464050"/>
          <p14:tracePt t="37576" x="4908550" y="4521200"/>
          <p14:tracePt t="37593" x="4781550" y="4565650"/>
          <p14:tracePt t="37610" x="4667250" y="4603750"/>
          <p14:tracePt t="37626" x="4508500" y="4641850"/>
          <p14:tracePt t="37643" x="4425950" y="4654550"/>
          <p14:tracePt t="37660" x="4394200" y="4660900"/>
          <p14:tracePt t="37660" x="4362450" y="4667250"/>
          <p14:tracePt t="37677" x="4337050" y="4667250"/>
          <p14:tracePt t="37677" x="4305300" y="4654550"/>
          <p14:tracePt t="37695" x="4292600" y="4654550"/>
          <p14:tracePt t="37695" x="4286250" y="4648200"/>
          <p14:tracePt t="37711" x="4279900" y="4648200"/>
          <p14:tracePt t="37726" x="4279900" y="4654550"/>
          <p14:tracePt t="37746" x="4279900" y="4660900"/>
          <p14:tracePt t="37760" x="4273550" y="4667250"/>
          <p14:tracePt t="37760" x="4267200" y="4686300"/>
          <p14:tracePt t="37778" x="4267200" y="4692650"/>
          <p14:tracePt t="37778" x="4260850" y="4699000"/>
          <p14:tracePt t="37794" x="4254500" y="4705350"/>
          <p14:tracePt t="37794" x="4254500" y="4711700"/>
          <p14:tracePt t="37811" x="4248150" y="4718050"/>
          <p14:tracePt t="37811" x="4241800" y="4730750"/>
          <p14:tracePt t="37811" x="4235450" y="4737100"/>
          <p14:tracePt t="37830" x="4222750" y="4743450"/>
          <p14:tracePt t="37843" x="4216400" y="4756150"/>
          <p14:tracePt t="37843" x="4197350" y="4775200"/>
          <p14:tracePt t="37862" x="4184650" y="4787900"/>
          <p14:tracePt t="37862" x="4171950" y="4794250"/>
          <p14:tracePt t="37878" x="4159250" y="4806950"/>
          <p14:tracePt t="37878" x="4146550" y="4813300"/>
          <p14:tracePt t="37895" x="4133850" y="4819650"/>
          <p14:tracePt t="37895" x="4127500" y="4826000"/>
          <p14:tracePt t="37911" x="4114800" y="4832350"/>
          <p14:tracePt t="37911" x="4108450" y="4838700"/>
          <p14:tracePt t="37911" x="4095750" y="4845050"/>
          <p14:tracePt t="37931" x="4089400" y="4845050"/>
          <p14:tracePt t="37931" x="4083050" y="4851400"/>
          <p14:tracePt t="37945" x="4076700" y="4851400"/>
          <p14:tracePt t="37960" x="4070350" y="4857750"/>
          <p14:tracePt t="37977" x="4064000" y="4864100"/>
          <p14:tracePt t="37977" x="4064000" y="4870450"/>
          <p14:tracePt t="37995" x="4064000" y="4876800"/>
          <p14:tracePt t="38011" x="4070350" y="4870450"/>
          <p14:tracePt t="38053" x="4083050" y="4864100"/>
          <p14:tracePt t="38077" x="4089400" y="4864100"/>
          <p14:tracePt t="38085" x="4095750" y="4857750"/>
          <p14:tracePt t="38094" x="4102100" y="4857750"/>
          <p14:tracePt t="38094" x="4108450" y="4857750"/>
          <p14:tracePt t="38094" x="4114800" y="4857750"/>
          <p14:tracePt t="38115" x="4121150" y="4857750"/>
          <p14:tracePt t="38130" x="4127500" y="4857750"/>
          <p14:tracePt t="38146" x="4127500" y="4845050"/>
          <p14:tracePt t="38166" x="4121150" y="4838700"/>
          <p14:tracePt t="38182" x="4121150" y="4832350"/>
          <p14:tracePt t="38198" x="4121150" y="4838700"/>
          <p14:tracePt t="38273" x="4114800" y="4845050"/>
          <p14:tracePt t="38318" x="4121150" y="4838700"/>
          <p14:tracePt t="38405" x="4121150" y="4832350"/>
          <p14:tracePt t="38429" x="4121150" y="4826000"/>
          <p14:tracePt t="38573" x="4127500" y="4819650"/>
          <p14:tracePt t="38594" x="4121150" y="4826000"/>
          <p14:tracePt t="38685" x="4114800" y="4826000"/>
          <p14:tracePt t="38710" x="4108450" y="4826000"/>
          <p14:tracePt t="38729" x="4102100" y="4832350"/>
          <p14:tracePt t="38773" x="4095750" y="4838700"/>
          <p14:tracePt t="38805" x="4089400" y="4838700"/>
          <p14:tracePt t="38825" x="4089400" y="4845050"/>
          <p14:tracePt t="38857" x="4083050" y="4845050"/>
          <p14:tracePt t="38886" x="4076700" y="4845050"/>
          <p14:tracePt t="38917" x="4083050" y="4845050"/>
          <p14:tracePt t="38969" x="4089400" y="4851400"/>
          <p14:tracePt t="38994" x="4089400" y="4857750"/>
          <p14:tracePt t="39005" x="4095750" y="4864100"/>
          <p14:tracePt t="39021" x="4095750" y="4870450"/>
          <p14:tracePt t="39030" x="4095750" y="4876800"/>
          <p14:tracePt t="39030" x="4095750" y="4883150"/>
          <p14:tracePt t="39049" x="4102100" y="4895850"/>
          <p14:tracePt t="39049" x="4108450" y="4914900"/>
          <p14:tracePt t="39066" x="4108450" y="4927600"/>
          <p14:tracePt t="39066" x="4114800" y="4946650"/>
          <p14:tracePt t="39082" x="4121150" y="4965700"/>
          <p14:tracePt t="39082" x="4127500" y="4984750"/>
          <p14:tracePt t="39098" x="4133850" y="5003800"/>
          <p14:tracePt t="39098" x="4140200" y="5022850"/>
          <p14:tracePt t="39115" x="4152900" y="5041900"/>
          <p14:tracePt t="39115" x="4159250" y="5067300"/>
          <p14:tracePt t="39115" x="4171950" y="5080000"/>
          <p14:tracePt t="39134" x="4178300" y="5099050"/>
          <p14:tracePt t="39147" x="4191000" y="5111750"/>
          <p14:tracePt t="39147" x="4210050" y="5143500"/>
          <p14:tracePt t="39166" x="4222750" y="5156200"/>
          <p14:tracePt t="39166" x="4229100" y="5162550"/>
          <p14:tracePt t="39183" x="4235450" y="5168900"/>
          <p14:tracePt t="39183" x="4248150" y="5181600"/>
          <p14:tracePt t="39199" x="4254500" y="5181600"/>
          <p14:tracePt t="39199" x="4260850" y="5187950"/>
          <p14:tracePt t="39199" x="4267200" y="5187950"/>
          <p14:tracePt t="39218" x="4273550" y="5187950"/>
          <p14:tracePt t="39218" x="4279900" y="5187950"/>
          <p14:tracePt t="39235" x="4286250" y="5187950"/>
          <p14:tracePt t="39248" x="4292600" y="5187950"/>
          <p14:tracePt t="39265" x="4298950" y="5187950"/>
          <p14:tracePt t="39281" x="4292600" y="5194300"/>
          <p14:tracePt t="39353" x="4286250" y="5194300"/>
          <p14:tracePt t="39373" x="4279900" y="5194300"/>
          <p14:tracePt t="39397" x="4273550" y="5194300"/>
          <p14:tracePt t="39421" x="4273550" y="5187950"/>
          <p14:tracePt t="39449" x="4267200" y="5181600"/>
          <p14:tracePt t="39485" x="4267200" y="5175250"/>
          <p14:tracePt t="39545" x="4267200" y="5168900"/>
          <p14:tracePt t="39569" x="4273550" y="5175250"/>
          <p14:tracePt t="39733" x="4273550" y="5181600"/>
          <p14:tracePt t="39741" x="4273550" y="5187950"/>
          <p14:tracePt t="39750" x="4273550" y="5194300"/>
          <p14:tracePt t="39750" x="4273550" y="5207000"/>
          <p14:tracePt t="39767" x="4273550" y="5219700"/>
          <p14:tracePt t="39767" x="4273550" y="5226050"/>
          <p14:tracePt t="39785" x="4273550" y="5238750"/>
          <p14:tracePt t="39785" x="4273550" y="5264150"/>
          <p14:tracePt t="39803" x="4279900" y="5276850"/>
          <p14:tracePt t="39803" x="4279900" y="5289550"/>
          <p14:tracePt t="39818" x="4279900" y="5302250"/>
          <p14:tracePt t="39818" x="4279900" y="5314950"/>
          <p14:tracePt t="39835" x="4286250" y="5327650"/>
          <p14:tracePt t="39835" x="4286250" y="5340350"/>
          <p14:tracePt t="39851" x="4292600" y="5353050"/>
          <p14:tracePt t="39851" x="4292600" y="5365750"/>
          <p14:tracePt t="39851" x="4298950" y="5378450"/>
          <p14:tracePt t="39870" x="4298950" y="5391150"/>
          <p14:tracePt t="39883" x="4298950" y="5403850"/>
          <p14:tracePt t="39883" x="4305300" y="5422900"/>
          <p14:tracePt t="39902" x="4311650" y="5429250"/>
          <p14:tracePt t="39902" x="4311650" y="5441950"/>
          <p14:tracePt t="39918" x="4318000" y="5448300"/>
          <p14:tracePt t="39918" x="4318000" y="5454650"/>
          <p14:tracePt t="39935" x="4318000" y="5461000"/>
          <p14:tracePt t="39935" x="4324350" y="5467350"/>
          <p14:tracePt t="39951" x="4324350" y="5473700"/>
          <p14:tracePt t="39951" x="4330700" y="5486400"/>
          <p14:tracePt t="39968" x="4330700" y="5492750"/>
          <p14:tracePt t="39984" x="4330700" y="5499100"/>
          <p14:tracePt t="40000" x="4337050" y="5511800"/>
          <p14:tracePt t="40018" x="4337050" y="5518150"/>
          <p14:tracePt t="40018" x="4337050" y="5524500"/>
          <p14:tracePt t="40036" x="4330700" y="5530850"/>
          <p14:tracePt t="40133" x="4324350" y="5530850"/>
          <p14:tracePt t="40153" x="4324350" y="5537200"/>
          <p14:tracePt t="40177" x="4318000" y="5537200"/>
          <p14:tracePt t="40201" x="4311650" y="5543550"/>
          <p14:tracePt t="40222" x="4305300" y="5543550"/>
          <p14:tracePt t="40253" x="4298950" y="5549900"/>
          <p14:tracePt t="40290" x="4292600" y="5556250"/>
          <p14:tracePt t="40505" x="4292600" y="5549900"/>
          <p14:tracePt t="40545" x="4292600" y="5543550"/>
          <p14:tracePt t="40566" x="4292600" y="5537200"/>
          <p14:tracePt t="40581" x="4292600" y="5530850"/>
          <p14:tracePt t="40597" x="4292600" y="5524500"/>
          <p14:tracePt t="40614" x="4292600" y="5518150"/>
          <p14:tracePt t="40625" x="4298950" y="5511800"/>
          <p14:tracePt t="40657" x="4305300" y="5511800"/>
          <p14:tracePt t="40681" x="4311650" y="5505450"/>
          <p14:tracePt t="40693" x="4318000" y="5505450"/>
          <p14:tracePt t="40725" x="4330700" y="5505450"/>
          <p14:tracePt t="40741" x="4337050" y="5505450"/>
          <p14:tracePt t="40750" x="4343400" y="5505450"/>
          <p14:tracePt t="40754" x="4349750" y="5505450"/>
          <p14:tracePt t="40754" x="4356100" y="5505450"/>
          <p14:tracePt t="40771" x="4362450" y="5505450"/>
          <p14:tracePt t="40771" x="4375150" y="5505450"/>
          <p14:tracePt t="40788" x="4387850" y="5505450"/>
          <p14:tracePt t="40788" x="4394200" y="5505450"/>
          <p14:tracePt t="40804" x="4406900" y="5505450"/>
          <p14:tracePt t="40804" x="4413250" y="5505450"/>
          <p14:tracePt t="40822" x="4432300" y="5511800"/>
          <p14:tracePt t="40822" x="4445000" y="5511800"/>
          <p14:tracePt t="40838" x="4451350" y="5518150"/>
          <p14:tracePt t="40838" x="4457700" y="5518150"/>
          <p14:tracePt t="40854" x="4470400" y="5518150"/>
          <p14:tracePt t="40854" x="4476750" y="5524500"/>
          <p14:tracePt t="40871" x="4483100" y="5524500"/>
          <p14:tracePt t="40886" x="4489450" y="5530850"/>
          <p14:tracePt t="40903" x="4495800" y="5530850"/>
          <p14:tracePt t="40920" x="4502150" y="5530850"/>
          <p14:tracePt t="40937" x="4495800" y="5530850"/>
          <p14:tracePt t="40958" x="4489450" y="5530850"/>
          <p14:tracePt t="40970" x="4483100" y="5537200"/>
          <p14:tracePt t="40970" x="4457700" y="5537200"/>
          <p14:tracePt t="40989" x="4445000" y="5537200"/>
          <p14:tracePt t="40989" x="4425950" y="5537200"/>
          <p14:tracePt t="41005" x="4406900" y="5543550"/>
          <p14:tracePt t="41005" x="4387850" y="5543550"/>
          <p14:tracePt t="41022" x="4368800" y="5543550"/>
          <p14:tracePt t="41022" x="4343400" y="5549900"/>
          <p14:tracePt t="41039" x="4318000" y="5549900"/>
          <p14:tracePt t="41039" x="4254500" y="5556250"/>
          <p14:tracePt t="41055" x="4216400" y="5562600"/>
          <p14:tracePt t="41055" x="4178300" y="5562600"/>
          <p14:tracePt t="41072" x="4133850" y="5568950"/>
          <p14:tracePt t="41072" x="4083050" y="5568950"/>
          <p14:tracePt t="41089" x="4025900" y="5575300"/>
          <p14:tracePt t="41089" x="3898900" y="5581650"/>
          <p14:tracePt t="41106" x="3829050" y="5581650"/>
          <p14:tracePt t="41106" x="3752850" y="5581650"/>
          <p14:tracePt t="41122" x="3676650" y="5588000"/>
          <p14:tracePt t="41122" x="3600450" y="5588000"/>
          <p14:tracePt t="41139" x="3517900" y="5594350"/>
          <p14:tracePt t="41139" x="3435350" y="5594350"/>
          <p14:tracePt t="41155" x="3352800" y="5600700"/>
          <p14:tracePt t="41155" x="3270250" y="5607050"/>
          <p14:tracePt t="41155" x="3181350" y="5613400"/>
          <p14:tracePt t="41174" x="3098800" y="5613400"/>
          <p14:tracePt t="41187" x="3009900" y="5619750"/>
          <p14:tracePt t="41187" x="2838450" y="5619750"/>
          <p14:tracePt t="41206" x="2755900" y="5619750"/>
          <p14:tracePt t="41206" x="2673350" y="5619750"/>
          <p14:tracePt t="41206" x="2590800" y="5619750"/>
          <p14:tracePt t="41225" x="2508250" y="5613400"/>
          <p14:tracePt t="41237" x="2432050" y="5613400"/>
          <p14:tracePt t="41237" x="2362200" y="5607050"/>
          <p14:tracePt t="41256" x="2286000" y="5600700"/>
          <p14:tracePt t="41256" x="2216150" y="5600700"/>
          <p14:tracePt t="41256" x="2152650" y="5594350"/>
          <p14:tracePt t="41275" x="2089150" y="5588000"/>
          <p14:tracePt t="41275" x="2025650" y="5581650"/>
          <p14:tracePt t="41290" x="1968500" y="5568950"/>
          <p14:tracePt t="41290" x="1911350" y="5562600"/>
          <p14:tracePt t="41306" x="1860550" y="5556250"/>
          <p14:tracePt t="41306" x="1809750" y="5549900"/>
          <p14:tracePt t="41323" x="1758950" y="5537200"/>
          <p14:tracePt t="41323" x="1714500" y="5530850"/>
          <p14:tracePt t="41340" x="1670050" y="5530850"/>
          <p14:tracePt t="41340" x="1581150" y="5524500"/>
          <p14:tracePt t="41356" x="1536700" y="5524500"/>
          <p14:tracePt t="41356" x="1498600" y="5524500"/>
          <p14:tracePt t="41373" x="1460500" y="5524500"/>
          <p14:tracePt t="41373" x="1409700" y="5524500"/>
          <p14:tracePt t="41390" x="1371600" y="5518150"/>
          <p14:tracePt t="41390" x="1320800" y="5505450"/>
          <p14:tracePt t="41409" x="527050" y="4241800"/>
          <p14:tracePt t="41604" x="552450" y="4191000"/>
          <p14:tracePt t="41610" x="584200" y="4133850"/>
          <p14:tracePt t="41622" x="673100" y="4032250"/>
          <p14:tracePt t="41639" x="844550" y="3892550"/>
          <p14:tracePt t="41656" x="984250" y="3816350"/>
          <p14:tracePt t="41673" x="1143000" y="3752850"/>
          <p14:tracePt t="41689" x="1428750" y="3683000"/>
          <p14:tracePt t="41706" x="1644650" y="3644900"/>
          <p14:tracePt t="41723" x="1879600" y="3613150"/>
          <p14:tracePt t="41740" x="2127250" y="3581400"/>
          <p14:tracePt t="41756" x="2533650" y="3556000"/>
          <p14:tracePt t="41774" x="2819400" y="3543300"/>
          <p14:tracePt t="41790" x="3117850" y="3536950"/>
          <p14:tracePt t="41806" x="3441700" y="3549650"/>
          <p14:tracePt t="41806" x="3613150" y="3556000"/>
          <p14:tracePt t="41826" x="3778250" y="3568700"/>
          <p14:tracePt t="41840" x="4279900" y="3619500"/>
          <p14:tracePt t="41857" x="4597400" y="3651250"/>
          <p14:tracePt t="41874" x="4933950" y="3676650"/>
          <p14:tracePt t="41890" x="5283200" y="3695700"/>
          <p14:tracePt t="41907" x="5638800" y="3708400"/>
          <p14:tracePt t="41924" x="5981700" y="3721100"/>
          <p14:tracePt t="41924" x="6146800" y="3727450"/>
          <p14:tracePt t="41942" x="6470650" y="3740150"/>
          <p14:tracePt t="41957" x="6769100" y="3759200"/>
          <p14:tracePt t="41974" x="7054850" y="3784600"/>
          <p14:tracePt t="41990" x="7467600" y="3835400"/>
          <p14:tracePt t="42007" x="7721600" y="3879850"/>
          <p14:tracePt t="42024" x="7950200" y="3930650"/>
          <p14:tracePt t="42041" x="8153400" y="3994150"/>
          <p14:tracePt t="42057" x="8407400" y="4108450"/>
          <p14:tracePt t="42074" x="8540750" y="4197350"/>
          <p14:tracePt t="42091" x="8648700" y="4279900"/>
          <p14:tracePt t="42107" x="8731250" y="4368800"/>
          <p14:tracePt t="42107" x="8756650" y="4413250"/>
          <p14:tracePt t="42127" x="8794750" y="4508500"/>
          <p14:tracePt t="42142" x="8801100" y="4610100"/>
          <p14:tracePt t="42158" x="8775700" y="4724400"/>
          <p14:tracePt t="42174" x="8718550" y="4832350"/>
          <p14:tracePt t="42191" x="8629650" y="4940300"/>
          <p14:tracePt t="42191" x="8578850" y="4984750"/>
          <p14:tracePt t="42211" x="8445500" y="5080000"/>
          <p14:tracePt t="42227" x="8286750" y="5156200"/>
          <p14:tracePt t="42242" x="8102600" y="5232400"/>
          <p14:tracePt t="42258" x="7899400" y="5295900"/>
          <p14:tracePt t="42275" x="7670800" y="5359400"/>
          <p14:tracePt t="42291" x="7289800" y="5454650"/>
          <p14:tracePt t="42308" x="6997700" y="5511800"/>
          <p14:tracePt t="42325" x="6686550" y="5556250"/>
          <p14:tracePt t="42341" x="6362700" y="5594350"/>
          <p14:tracePt t="42358" x="5848350" y="5632450"/>
          <p14:tracePt t="42375" x="5492750" y="5651500"/>
          <p14:tracePt t="42392" x="5118100" y="5676900"/>
          <p14:tracePt t="42408" x="4546600" y="5708650"/>
          <p14:tracePt t="42425" x="4159250" y="5721350"/>
          <p14:tracePt t="42442" x="3784600" y="5734050"/>
          <p14:tracePt t="42459" x="3409950" y="5746750"/>
          <p14:tracePt t="42475" x="3054350" y="5753100"/>
          <p14:tracePt t="42475" x="2876550" y="5753100"/>
          <p14:tracePt t="42494" x="2546350" y="5753100"/>
          <p14:tracePt t="42510" x="2228850" y="5740400"/>
          <p14:tracePt t="42526" x="1930400" y="5727700"/>
          <p14:tracePt t="42542" x="1663700" y="5721350"/>
          <p14:tracePt t="42559" x="1435100" y="5721350"/>
          <p14:tracePt t="42559" x="1333500" y="5715000"/>
          <p14:tracePt t="42579" x="1250950" y="5715000"/>
          <p14:tracePt t="42594" x="1104900" y="5695950"/>
          <p14:tracePt t="42594" x="1041400" y="5676900"/>
          <p14:tracePt t="42610" x="996950" y="5664200"/>
          <p14:tracePt t="42610" x="946150" y="5645150"/>
          <p14:tracePt t="42627" x="908050" y="5619750"/>
          <p14:tracePt t="42627" x="876300" y="5594350"/>
          <p14:tracePt t="42627" x="844550" y="5575300"/>
          <p14:tracePt t="42646" x="819150" y="5549900"/>
          <p14:tracePt t="42659" x="800100" y="5530850"/>
          <p14:tracePt t="42659" x="774700" y="5492750"/>
          <p14:tracePt t="42677" x="762000" y="5473700"/>
          <p14:tracePt t="42677" x="755650" y="5448300"/>
          <p14:tracePt t="42694" x="755650" y="5429250"/>
          <p14:tracePt t="42694" x="755650" y="5397500"/>
          <p14:tracePt t="42710" x="749300" y="5372100"/>
          <p14:tracePt t="42710" x="742950" y="5302250"/>
          <p14:tracePt t="42728" x="736600" y="5295900"/>
          <p14:tracePt t="42773" x="723900" y="5251450"/>
          <p14:tracePt t="42781" x="704850" y="5213350"/>
          <p14:tracePt t="42781" x="673100" y="51752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lstStyle/>
          <a:p>
            <a:r>
              <a:rPr lang="ja-JP" altLang="en-US"/>
              <a:t>標本の平均はどれくらいばらつくか？</a:t>
            </a:r>
          </a:p>
        </p:txBody>
      </p:sp>
      <p:sp>
        <p:nvSpPr>
          <p:cNvPr id="595971" name="Text Box 3"/>
          <p:cNvSpPr txBox="1">
            <a:spLocks noChangeArrowheads="1"/>
          </p:cNvSpPr>
          <p:nvPr/>
        </p:nvSpPr>
        <p:spPr bwMode="auto">
          <a:xfrm>
            <a:off x="6927850" y="2081213"/>
            <a:ext cx="1860550" cy="822325"/>
          </a:xfrm>
          <a:prstGeom prst="rect">
            <a:avLst/>
          </a:prstGeom>
          <a:noFill/>
          <a:ln w="38100">
            <a:noFill/>
            <a:miter lim="800000"/>
            <a:headEnd/>
            <a:tailEnd/>
          </a:ln>
          <a:effectLst/>
        </p:spPr>
        <p:txBody>
          <a:bodyPr wrap="none">
            <a:spAutoFit/>
          </a:bodyPr>
          <a:lstStyle/>
          <a:p>
            <a:r>
              <a:rPr lang="ja-JP" altLang="en-US"/>
              <a:t>標本数</a:t>
            </a:r>
            <a:r>
              <a:rPr lang="en-US" altLang="ja-JP"/>
              <a:t>5</a:t>
            </a:r>
          </a:p>
          <a:p>
            <a:r>
              <a:rPr lang="en-US" altLang="ja-JP"/>
              <a:t>100</a:t>
            </a:r>
            <a:r>
              <a:rPr lang="ja-JP" altLang="en-US"/>
              <a:t>回の試行</a:t>
            </a:r>
          </a:p>
        </p:txBody>
      </p:sp>
      <p:sp>
        <p:nvSpPr>
          <p:cNvPr id="595972" name="Text Box 4"/>
          <p:cNvSpPr txBox="1">
            <a:spLocks noChangeArrowheads="1"/>
          </p:cNvSpPr>
          <p:nvPr/>
        </p:nvSpPr>
        <p:spPr bwMode="auto">
          <a:xfrm>
            <a:off x="7019925" y="4508500"/>
            <a:ext cx="1555750" cy="457200"/>
          </a:xfrm>
          <a:prstGeom prst="rect">
            <a:avLst/>
          </a:prstGeom>
          <a:noFill/>
          <a:ln w="38100">
            <a:noFill/>
            <a:miter lim="800000"/>
            <a:headEnd/>
            <a:tailEnd/>
          </a:ln>
          <a:effectLst/>
        </p:spPr>
        <p:txBody>
          <a:bodyPr wrap="none">
            <a:spAutoFit/>
          </a:bodyPr>
          <a:lstStyle/>
          <a:p>
            <a:r>
              <a:rPr lang="ja-JP" altLang="en-US"/>
              <a:t>標本数</a:t>
            </a:r>
            <a:r>
              <a:rPr lang="en-US" altLang="ja-JP"/>
              <a:t>100</a:t>
            </a:r>
          </a:p>
        </p:txBody>
      </p:sp>
      <p:sp>
        <p:nvSpPr>
          <p:cNvPr id="595973" name="Text Box 5"/>
          <p:cNvSpPr txBox="1">
            <a:spLocks noChangeArrowheads="1"/>
          </p:cNvSpPr>
          <p:nvPr/>
        </p:nvSpPr>
        <p:spPr bwMode="auto">
          <a:xfrm>
            <a:off x="1042988" y="5876925"/>
            <a:ext cx="6840537" cy="457200"/>
          </a:xfrm>
          <a:prstGeom prst="rect">
            <a:avLst/>
          </a:prstGeom>
          <a:noFill/>
          <a:ln w="38100">
            <a:noFill/>
            <a:miter lim="800000"/>
            <a:headEnd/>
            <a:tailEnd/>
          </a:ln>
          <a:effectLst/>
        </p:spPr>
        <p:txBody>
          <a:bodyPr>
            <a:spAutoFit/>
          </a:bodyPr>
          <a:lstStyle/>
          <a:p>
            <a:r>
              <a:rPr lang="ja-JP" altLang="en-US"/>
              <a:t>標本が少ないと標本平均はかなりばらつく</a:t>
            </a:r>
          </a:p>
        </p:txBody>
      </p:sp>
      <p:pic>
        <p:nvPicPr>
          <p:cNvPr id="595974" name="Picture 6" descr="点推定２"/>
          <p:cNvPicPr>
            <a:picLocks noChangeAspect="1" noChangeArrowheads="1"/>
          </p:cNvPicPr>
          <p:nvPr/>
        </p:nvPicPr>
        <p:blipFill>
          <a:blip r:embed="rId5" cstate="print"/>
          <a:srcRect l="43324" t="73962" r="2292" b="5928"/>
          <a:stretch>
            <a:fillRect/>
          </a:stretch>
        </p:blipFill>
        <p:spPr bwMode="auto">
          <a:xfrm>
            <a:off x="323850" y="1557338"/>
            <a:ext cx="6192838" cy="1838325"/>
          </a:xfrm>
          <a:prstGeom prst="rect">
            <a:avLst/>
          </a:prstGeom>
          <a:noFill/>
        </p:spPr>
      </p:pic>
      <p:pic>
        <p:nvPicPr>
          <p:cNvPr id="595975" name="Picture 7" descr="点推定４"/>
          <p:cNvPicPr>
            <a:picLocks noChangeAspect="1" noChangeArrowheads="1"/>
          </p:cNvPicPr>
          <p:nvPr/>
        </p:nvPicPr>
        <p:blipFill>
          <a:blip r:embed="rId6" cstate="print"/>
          <a:srcRect l="43498" t="74367" r="1945" b="5721"/>
          <a:stretch>
            <a:fillRect/>
          </a:stretch>
        </p:blipFill>
        <p:spPr bwMode="auto">
          <a:xfrm>
            <a:off x="293688" y="3587750"/>
            <a:ext cx="6207125" cy="1808163"/>
          </a:xfrm>
          <a:prstGeom prst="rect">
            <a:avLst/>
          </a:prstGeom>
          <a:noFill/>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4410"/>
    </mc:Choice>
    <mc:Fallback>
      <p:transition spd="slow" advTm="1044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627" x="3752850" y="3784600"/>
          <p14:tracePt t="2635" x="3733800" y="3765550"/>
          <p14:tracePt t="2647" x="3702050" y="3746500"/>
          <p14:tracePt t="2647" x="3663950" y="3714750"/>
          <p14:tracePt t="2647" x="3625850" y="3683000"/>
          <p14:tracePt t="2667" x="3581400" y="3644900"/>
          <p14:tracePt t="2667" x="3536950" y="3606800"/>
          <p14:tracePt t="2681" x="3492500" y="3562350"/>
          <p14:tracePt t="2681" x="3441700" y="3517900"/>
          <p14:tracePt t="2697" x="3390900" y="3473450"/>
          <p14:tracePt t="2697" x="3340100" y="3435350"/>
          <p14:tracePt t="2714" x="3289300" y="3390900"/>
          <p14:tracePt t="2714" x="3232150" y="3346450"/>
          <p14:tracePt t="2731" x="3175000" y="3308350"/>
          <p14:tracePt t="2731" x="3060700" y="3238500"/>
          <p14:tracePt t="2748" x="2997200" y="3206750"/>
          <p14:tracePt t="2748" x="2940050" y="3175000"/>
          <p14:tracePt t="2764" x="2876550" y="3149600"/>
          <p14:tracePt t="2764" x="2819400" y="3124200"/>
          <p14:tracePt t="2781" x="2762250" y="3098800"/>
          <p14:tracePt t="2781" x="2705100" y="3073400"/>
          <p14:tracePt t="2799" x="2609850" y="3016250"/>
          <p14:tracePt t="2799" x="2565400" y="2990850"/>
          <p14:tracePt t="2815" x="2520950" y="2965450"/>
          <p14:tracePt t="2815" x="2482850" y="2940050"/>
          <p14:tracePt t="2832" x="2451100" y="2914650"/>
          <p14:tracePt t="2832" x="2419350" y="2889250"/>
          <p14:tracePt t="2848" x="2387600" y="2863850"/>
          <p14:tracePt t="2848" x="2355850" y="2844800"/>
          <p14:tracePt t="2865" x="2330450" y="2825750"/>
          <p14:tracePt t="2865" x="2305050" y="2813050"/>
          <p14:tracePt t="2865" x="2286000" y="2794000"/>
          <p14:tracePt t="2884" x="2260600" y="2781300"/>
          <p14:tracePt t="2884" x="2247900" y="2768600"/>
          <p14:tracePt t="2898" x="2235200" y="2755900"/>
          <p14:tracePt t="2898" x="2222500" y="2743200"/>
          <p14:tracePt t="2915" x="2216150" y="2736850"/>
          <p14:tracePt t="2915" x="2209800" y="2724150"/>
          <p14:tracePt t="2931" x="2203450" y="2717800"/>
          <p14:tracePt t="2931" x="2203450" y="2711450"/>
          <p14:tracePt t="2948" x="2203450" y="2705100"/>
          <p14:tracePt t="2948" x="2203450" y="2698750"/>
          <p14:tracePt t="2948" x="2209800" y="2692400"/>
          <p14:tracePt t="2968" x="2216150" y="2686050"/>
          <p14:tracePt t="2968" x="2222500" y="2686050"/>
          <p14:tracePt t="2982" x="2228850" y="2679700"/>
          <p14:tracePt t="2982" x="2235200" y="2673350"/>
          <p14:tracePt t="2998" x="2241550" y="2667000"/>
          <p14:tracePt t="2998" x="2247900" y="2660650"/>
          <p14:tracePt t="3015" x="2260600" y="2654300"/>
          <p14:tracePt t="3015" x="2266950" y="2647950"/>
          <p14:tracePt t="3032" x="2279650" y="2641600"/>
          <p14:tracePt t="3032" x="2298700" y="2628900"/>
          <p14:tracePt t="3049" x="2305050" y="2622550"/>
          <p14:tracePt t="3049" x="2311400" y="2616200"/>
          <p14:tracePt t="3065" x="2317750" y="2609850"/>
          <p14:tracePt t="3065" x="2324100" y="2603500"/>
          <p14:tracePt t="3082" x="2330450" y="2597150"/>
          <p14:tracePt t="3082" x="2343150" y="2590800"/>
          <p14:tracePt t="3099" x="2343150" y="2584450"/>
          <p14:tracePt t="3099" x="2349500" y="2578100"/>
          <p14:tracePt t="3116" x="2349500" y="2571750"/>
          <p14:tracePt t="3116" x="2355850" y="2565400"/>
          <p14:tracePt t="3132" x="2355850" y="2559050"/>
          <p14:tracePt t="3148" x="2355850" y="2552700"/>
          <p14:tracePt t="3166" x="2355850" y="2546350"/>
          <p14:tracePt t="3183" x="2362200" y="2552700"/>
          <p14:tracePt t="3218" x="2368550" y="2559050"/>
          <p14:tracePt t="3234" x="2368550" y="2565400"/>
          <p14:tracePt t="3250" x="2381250" y="2565400"/>
          <p14:tracePt t="3266" x="2387600" y="2571750"/>
          <p14:tracePt t="3274" x="2393950" y="2571750"/>
          <p14:tracePt t="3281" x="2400300" y="2578100"/>
          <p14:tracePt t="3281" x="2406650" y="2578100"/>
          <p14:tracePt t="3299" x="2419350" y="2578100"/>
          <p14:tracePt t="3299" x="2425700" y="2584450"/>
          <p14:tracePt t="3316" x="2432050" y="2584450"/>
          <p14:tracePt t="3316" x="2438400" y="2584450"/>
          <p14:tracePt t="3316" x="2451100" y="2584450"/>
          <p14:tracePt t="3335" x="2457450" y="2584450"/>
          <p14:tracePt t="3335" x="2463800" y="2584450"/>
          <p14:tracePt t="3350" x="2470150" y="2578100"/>
          <p14:tracePt t="3350" x="2476500" y="2578100"/>
          <p14:tracePt t="3366" x="2482850" y="2578100"/>
          <p14:tracePt t="3366" x="2489200" y="2578100"/>
          <p14:tracePt t="3383" x="2495550" y="2578100"/>
          <p14:tracePt t="3383" x="2508250" y="2584450"/>
          <p14:tracePt t="3400" x="2514600" y="2590800"/>
          <p14:tracePt t="3400" x="2520950" y="2597150"/>
          <p14:tracePt t="3417" x="2533650" y="2603500"/>
          <p14:tracePt t="3417" x="2540000" y="2609850"/>
          <p14:tracePt t="3433" x="2552700" y="2622550"/>
          <p14:tracePt t="3433" x="2559050" y="2628900"/>
          <p14:tracePt t="3450" x="2571750" y="2641600"/>
          <p14:tracePt t="3450" x="2597150" y="2667000"/>
          <p14:tracePt t="3467" x="2609850" y="2679700"/>
          <p14:tracePt t="3467" x="2622550" y="2692400"/>
          <p14:tracePt t="3483" x="2635250" y="2711450"/>
          <p14:tracePt t="3483" x="2647950" y="2724150"/>
          <p14:tracePt t="3500" x="2667000" y="2743200"/>
          <p14:tracePt t="3500" x="2679700" y="2755900"/>
          <p14:tracePt t="3500" x="2698750" y="2774950"/>
          <p14:tracePt t="3519" x="2717800" y="2787650"/>
          <p14:tracePt t="3532" x="2736850" y="2806700"/>
          <p14:tracePt t="3532" x="2768600" y="2838450"/>
          <p14:tracePt t="3551" x="2787650" y="2851150"/>
          <p14:tracePt t="3551" x="2806700" y="2863850"/>
          <p14:tracePt t="3567" x="2825750" y="2876550"/>
          <p14:tracePt t="3567" x="2838450" y="2889250"/>
          <p14:tracePt t="3584" x="2857500" y="2901950"/>
          <p14:tracePt t="3584" x="2876550" y="2921000"/>
          <p14:tracePt t="3584" x="2889250" y="2927350"/>
          <p14:tracePt t="3603" x="2908300" y="2940050"/>
          <p14:tracePt t="3616" x="2921000" y="2952750"/>
          <p14:tracePt t="3616" x="2940050" y="2965450"/>
          <p14:tracePt t="3635" x="2965450" y="2984500"/>
          <p14:tracePt t="3635" x="2971800" y="2997200"/>
          <p14:tracePt t="3651" x="2978150" y="3003550"/>
          <p14:tracePt t="3651" x="2990850" y="3016250"/>
          <p14:tracePt t="3668" x="2997200" y="3022600"/>
          <p14:tracePt t="3668" x="2997200" y="3028950"/>
          <p14:tracePt t="3684" x="3003550" y="3035300"/>
          <p14:tracePt t="3684" x="3003550" y="3048000"/>
          <p14:tracePt t="3701" x="3003550" y="3054350"/>
          <p14:tracePt t="3701" x="3003550" y="3060700"/>
          <p14:tracePt t="3717" x="2997200" y="3073400"/>
          <p14:tracePt t="3733" x="2990850" y="3073400"/>
          <p14:tracePt t="3749" x="2978150" y="3086100"/>
          <p14:tracePt t="3766" x="2971800" y="3092450"/>
          <p14:tracePt t="3783" x="2971800" y="3098800"/>
          <p14:tracePt t="3783" x="2971800" y="3105150"/>
          <p14:tracePt t="3801" x="2971800" y="3111500"/>
          <p14:tracePt t="3801" x="2971800" y="3117850"/>
          <p14:tracePt t="3819" x="2971800" y="3124200"/>
          <p14:tracePt t="3834" x="2978150" y="3136900"/>
          <p14:tracePt t="3850" x="2984500" y="3143250"/>
          <p14:tracePt t="3867" x="2990850" y="3143250"/>
          <p14:tracePt t="3867" x="2990850" y="3136900"/>
          <p14:tracePt t="3886" x="3003550" y="3130550"/>
          <p14:tracePt t="3900" x="3009900" y="3124200"/>
          <p14:tracePt t="3900" x="3022600" y="3111500"/>
          <p14:tracePt t="3918" x="3028950" y="3105150"/>
          <p14:tracePt t="3918" x="3035300" y="3092450"/>
          <p14:tracePt t="3935" x="3041650" y="3086100"/>
          <p14:tracePt t="3935" x="3054350" y="3073400"/>
          <p14:tracePt t="3952" x="3060700" y="3067050"/>
          <p14:tracePt t="3952" x="3067050" y="3060700"/>
          <p14:tracePt t="3968" x="3073400" y="3054350"/>
          <p14:tracePt t="3968" x="3086100" y="3048000"/>
          <p14:tracePt t="3968" x="3092450" y="3041650"/>
          <p14:tracePt t="3987" x="3098800" y="3035300"/>
          <p14:tracePt t="3987" x="3105150" y="3035300"/>
          <p14:tracePt t="4002" x="3111500" y="3028950"/>
          <p14:tracePt t="4002" x="3117850" y="3022600"/>
          <p14:tracePt t="4019" x="3130550" y="3016250"/>
          <p14:tracePt t="4034" x="3130550" y="3009900"/>
          <p14:tracePt t="4034" x="3136900" y="3009900"/>
          <p14:tracePt t="4052" x="3143250" y="3003550"/>
          <p14:tracePt t="4067" x="3143250" y="3009900"/>
          <p14:tracePt t="4118" x="3136900" y="3009900"/>
          <p14:tracePt t="4134" x="3130550" y="3009900"/>
          <p14:tracePt t="4158" x="3124200" y="3009900"/>
          <p14:tracePt t="4210" x="3124200" y="3003550"/>
          <p14:tracePt t="4298" x="3130550" y="2997200"/>
          <p14:tracePt t="4322" x="3136900" y="2990850"/>
          <p14:tracePt t="4354" x="3136900" y="2978150"/>
          <p14:tracePt t="4398" x="3136900" y="2971800"/>
          <p14:tracePt t="4406" x="3136900" y="2965450"/>
          <p14:tracePt t="4434" x="3143250" y="2959100"/>
          <p14:tracePt t="4450" x="3149600" y="2952750"/>
          <p14:tracePt t="4474" x="3149600" y="2946400"/>
          <p14:tracePt t="4487" x="3155950" y="2952750"/>
          <p14:tracePt t="4509" x="3162300" y="2952750"/>
          <p14:tracePt t="4534" x="3168650" y="2952750"/>
          <p14:tracePt t="4554" x="3168650" y="2946400"/>
          <p14:tracePt t="4570" x="3175000" y="2940050"/>
          <p14:tracePt t="4594" x="3181350" y="2933700"/>
          <p14:tracePt t="4606" x="3187700" y="2933700"/>
          <p14:tracePt t="4622" x="3194050" y="2927350"/>
          <p14:tracePt t="4638" x="3200400" y="2927350"/>
          <p14:tracePt t="4646" x="3213100" y="2927350"/>
          <p14:tracePt t="4658" x="3219450" y="2927350"/>
          <p14:tracePt t="4669" x="3225800" y="2927350"/>
          <p14:tracePt t="4669" x="3232150" y="2927350"/>
          <p14:tracePt t="4687" x="3238500" y="2927350"/>
          <p14:tracePt t="4687" x="3244850" y="2921000"/>
          <p14:tracePt t="4706" x="3257550" y="2921000"/>
          <p14:tracePt t="4706" x="3263900" y="2914650"/>
          <p14:tracePt t="4720" x="3270250" y="2914650"/>
          <p14:tracePt t="4720" x="3276600" y="2908300"/>
          <p14:tracePt t="4737" x="3282950" y="2901950"/>
          <p14:tracePt t="4737" x="3289300" y="2901950"/>
          <p14:tracePt t="4754" x="3295650" y="2895600"/>
          <p14:tracePt t="4769" x="3295650" y="2889250"/>
          <p14:tracePt t="4786" x="3289300" y="2889250"/>
          <p14:tracePt t="4803" x="3289300" y="2882900"/>
          <p14:tracePt t="4820" x="3282950" y="2882900"/>
          <p14:tracePt t="4836" x="3276600" y="2882900"/>
          <p14:tracePt t="4853" x="3270250" y="2882900"/>
          <p14:tracePt t="5610" x="3213100" y="2635250"/>
          <p14:tracePt t="5610" x="3251200" y="2667000"/>
          <p14:tracePt t="5624" x="3289300" y="2698750"/>
          <p14:tracePt t="5624" x="3327400" y="2730500"/>
          <p14:tracePt t="5640" x="3365500" y="2724150"/>
          <p14:tracePt t="6875" x="3378200" y="2914650"/>
          <p14:tracePt t="6910" x="3384550" y="2908300"/>
          <p14:tracePt t="6926" x="3390900" y="2908300"/>
          <p14:tracePt t="6942" x="3397250" y="2901950"/>
          <p14:tracePt t="6954" x="3409950" y="2901950"/>
          <p14:tracePt t="6970" x="3416300" y="2895600"/>
          <p14:tracePt t="6979" x="3422650" y="2895600"/>
          <p14:tracePt t="6979" x="3429000" y="2895600"/>
          <p14:tracePt t="6996" x="3435350" y="2889250"/>
          <p14:tracePt t="6996" x="3441700" y="2889250"/>
          <p14:tracePt t="7011" x="3448050" y="2889250"/>
          <p14:tracePt t="7011" x="3454400" y="2889250"/>
          <p14:tracePt t="7028" x="3460750" y="2895600"/>
          <p14:tracePt t="7028" x="3467100" y="2895600"/>
          <p14:tracePt t="7028" x="3473450" y="2895600"/>
          <p14:tracePt t="7048" x="3473450" y="2901950"/>
          <p14:tracePt t="7060" x="3479800" y="2908300"/>
          <p14:tracePt t="7077" x="3479800" y="2914650"/>
          <p14:tracePt t="7093" x="3479800" y="2921000"/>
          <p14:tracePt t="7110" x="3473450" y="2927350"/>
          <p14:tracePt t="7110" x="3473450" y="2940050"/>
          <p14:tracePt t="7110" x="3473450" y="2946400"/>
          <p14:tracePt t="7131" x="3467100" y="2952750"/>
          <p14:tracePt t="7131" x="3460750" y="2959100"/>
          <p14:tracePt t="7146" x="3454400" y="2971800"/>
          <p14:tracePt t="7146" x="3454400" y="2978150"/>
          <p14:tracePt t="7164" x="3448050" y="2984500"/>
          <p14:tracePt t="7164" x="3441700" y="2990850"/>
          <p14:tracePt t="7179" x="3435350" y="2997200"/>
          <p14:tracePt t="7179" x="3429000" y="3009900"/>
          <p14:tracePt t="7196" x="3422650" y="3022600"/>
          <p14:tracePt t="7196" x="3422650" y="3028950"/>
          <p14:tracePt t="7212" x="3416300" y="3035300"/>
          <p14:tracePt t="7227" x="3409950" y="3041650"/>
          <p14:tracePt t="7227" x="3409950" y="3048000"/>
          <p14:tracePt t="7246" x="3403600" y="3054350"/>
          <p14:tracePt t="7261" x="3403600" y="3067050"/>
          <p14:tracePt t="7261" x="3403600" y="3073400"/>
          <p14:tracePt t="7279" x="3403600" y="3079750"/>
          <p14:tracePt t="7295" x="3403600" y="3086100"/>
          <p14:tracePt t="7295" x="3403600" y="3092450"/>
          <p14:tracePt t="7313" x="3403600" y="3105150"/>
          <p14:tracePt t="7328" x="3409950" y="3105150"/>
          <p14:tracePt t="7354" x="3416300" y="3092450"/>
          <p14:tracePt t="7370" x="3422650" y="3092450"/>
          <p14:tracePt t="7378" x="3429000" y="3086100"/>
          <p14:tracePt t="7378" x="3435350" y="3073400"/>
          <p14:tracePt t="7396" x="3448050" y="3067050"/>
          <p14:tracePt t="7396" x="3460750" y="3060700"/>
          <p14:tracePt t="7396" x="3473450" y="3048000"/>
          <p14:tracePt t="7415" x="3486150" y="3041650"/>
          <p14:tracePt t="7428" x="3511550" y="3035300"/>
          <p14:tracePt t="7428" x="3562350" y="3009900"/>
          <p14:tracePt t="7446" x="3594100" y="2997200"/>
          <p14:tracePt t="7446" x="3638550" y="2984500"/>
          <p14:tracePt t="7463" x="3676650" y="2978150"/>
          <p14:tracePt t="7463" x="3727450" y="2965450"/>
          <p14:tracePt t="7480" x="3784600" y="2946400"/>
          <p14:tracePt t="7480" x="3911600" y="2921000"/>
          <p14:tracePt t="7496" x="3981450" y="2908300"/>
          <p14:tracePt t="7496" x="4051300" y="2895600"/>
          <p14:tracePt t="7513" x="4127500" y="2882900"/>
          <p14:tracePt t="7513" x="4210050" y="2870200"/>
          <p14:tracePt t="7530" x="4292600" y="2857500"/>
          <p14:tracePt t="7530" x="4381500" y="2844800"/>
          <p14:tracePt t="7547" x="4470400" y="2832100"/>
          <p14:tracePt t="7547" x="4654550" y="2806700"/>
          <p14:tracePt t="7563" x="4749800" y="2794000"/>
          <p14:tracePt t="7563" x="4851400" y="2787650"/>
          <p14:tracePt t="7580" x="4946650" y="2774950"/>
          <p14:tracePt t="7580" x="5041900" y="2762250"/>
          <p14:tracePt t="7597" x="5137150" y="2755900"/>
          <p14:tracePt t="7597" x="5226050" y="2743200"/>
          <p14:tracePt t="7597" x="5314950" y="2736850"/>
          <p14:tracePt t="7616" x="5391150" y="2730500"/>
          <p14:tracePt t="7616" x="5467350" y="2724150"/>
          <p14:tracePt t="7630" x="5543550" y="2717800"/>
          <p14:tracePt t="7630" x="5607050" y="2711450"/>
          <p14:tracePt t="7647" x="5664200" y="2711450"/>
          <p14:tracePt t="7647" x="5715000" y="2717800"/>
          <p14:tracePt t="7664" x="5759450" y="2717800"/>
          <p14:tracePt t="7664" x="5791200" y="2730500"/>
          <p14:tracePt t="7680" x="5822950" y="2743200"/>
          <p14:tracePt t="7680" x="5842000" y="2755900"/>
          <p14:tracePt t="7680" x="5854700" y="2774950"/>
          <p14:tracePt t="7699" x="5854700" y="2794000"/>
          <p14:tracePt t="7712" x="5848350" y="2813050"/>
          <p14:tracePt t="7712" x="5810250" y="2851150"/>
          <p14:tracePt t="7731" x="5784850" y="2870200"/>
          <p14:tracePt t="7731" x="5746750" y="2895600"/>
          <p14:tracePt t="7747" x="5702300" y="2914650"/>
          <p14:tracePt t="7747" x="5651500" y="2933700"/>
          <p14:tracePt t="7764" x="5594350" y="2952750"/>
          <p14:tracePt t="7764" x="5537200" y="2971800"/>
          <p14:tracePt t="7764" x="5467350" y="2990850"/>
          <p14:tracePt t="7783" x="5397500" y="3009900"/>
          <p14:tracePt t="7783" x="5327650" y="3022600"/>
          <p14:tracePt t="7798" x="5251450" y="3035300"/>
          <p14:tracePt t="7798" x="5175250" y="3041650"/>
          <p14:tracePt t="7814" x="5099050" y="3041650"/>
          <p14:tracePt t="7814" x="5022850" y="3041650"/>
          <p14:tracePt t="7831" x="4953000" y="3035300"/>
          <p14:tracePt t="7831" x="4883150" y="3022600"/>
          <p14:tracePt t="7848" x="4813300" y="3009900"/>
          <p14:tracePt t="7848" x="4686300" y="2971800"/>
          <p14:tracePt t="7864" x="4622800" y="2946400"/>
          <p14:tracePt t="7864" x="4565650" y="2921000"/>
          <p14:tracePt t="7881" x="4514850" y="2901950"/>
          <p14:tracePt t="7881" x="4457700" y="2876550"/>
          <p14:tracePt t="7898" x="4406900" y="2851150"/>
          <p14:tracePt t="7898" x="4298950" y="2806700"/>
          <p14:tracePt t="7914" x="4241800" y="2787650"/>
          <p14:tracePt t="7914" x="4184650" y="2768600"/>
          <p14:tracePt t="7931" x="4121150" y="2749550"/>
          <p14:tracePt t="7931" x="4044950" y="2736850"/>
          <p14:tracePt t="7949" x="3975100" y="2717800"/>
          <p14:tracePt t="7949" x="3892550" y="2698750"/>
          <p14:tracePt t="7965" x="3810000" y="2679700"/>
          <p14:tracePt t="7965" x="3727450" y="2660650"/>
          <p14:tracePt t="7965" x="3638550" y="2647950"/>
          <p14:tracePt t="7984" x="3543300" y="2628900"/>
          <p14:tracePt t="7984" x="3448050" y="2616200"/>
          <p14:tracePt t="7999" x="3352800" y="2603500"/>
          <p14:tracePt t="7999" x="3257550" y="2590800"/>
          <p14:tracePt t="8016" x="3155950" y="2584450"/>
          <p14:tracePt t="8016" x="3054350" y="2578100"/>
          <p14:tracePt t="8032" x="2959100" y="2565400"/>
          <p14:tracePt t="8032" x="2857500" y="2565400"/>
          <p14:tracePt t="8048" x="2762250" y="2559050"/>
          <p14:tracePt t="8048" x="2673350" y="2552700"/>
          <p14:tracePt t="8048" x="2578100" y="2546350"/>
          <p14:tracePt t="8068" x="2489200" y="2540000"/>
          <p14:tracePt t="8080" x="2406650" y="2533650"/>
          <p14:tracePt t="8080" x="2247900" y="2520950"/>
          <p14:tracePt t="8100" x="2178050" y="2520950"/>
          <p14:tracePt t="8100" x="2108200" y="2514600"/>
          <p14:tracePt t="8116" x="2044700" y="2514600"/>
          <p14:tracePt t="8116" x="1981200" y="2508250"/>
          <p14:tracePt t="8132" x="1917700" y="2508250"/>
          <p14:tracePt t="8132" x="1866900" y="2508250"/>
          <p14:tracePt t="8132" x="1809750" y="2508250"/>
          <p14:tracePt t="8151" x="1765300" y="2501900"/>
          <p14:tracePt t="8151" x="1720850" y="2501900"/>
          <p14:tracePt t="8167" x="1676400" y="2501900"/>
          <p14:tracePt t="8167" x="1638300" y="2495550"/>
          <p14:tracePt t="8183" x="1600200" y="2489200"/>
          <p14:tracePt t="8183" x="1562100" y="2489200"/>
          <p14:tracePt t="8200" x="1530350" y="2482850"/>
          <p14:tracePt t="8200" x="1473200" y="2470150"/>
          <p14:tracePt t="8216" x="1447800" y="2470150"/>
          <p14:tracePt t="8216" x="1422400" y="2463800"/>
          <p14:tracePt t="8232" x="1397000" y="2463800"/>
          <p14:tracePt t="8232" x="1377950" y="2457450"/>
          <p14:tracePt t="8249" x="1352550" y="2457450"/>
          <p14:tracePt t="8249" x="1333500" y="2457450"/>
          <p14:tracePt t="8266" x="1320800" y="2457450"/>
          <p14:tracePt t="8266" x="1282700" y="2463800"/>
          <p14:tracePt t="8283" x="1270000" y="2463800"/>
          <p14:tracePt t="8283" x="1250950" y="2470150"/>
          <p14:tracePt t="8299" x="1238250" y="2470150"/>
          <p14:tracePt t="8299" x="1225550" y="2470150"/>
          <p14:tracePt t="8317" x="1212850" y="2476500"/>
          <p14:tracePt t="8317" x="1200150" y="2476500"/>
          <p14:tracePt t="8332" x="1187450" y="2476500"/>
          <p14:tracePt t="8332" x="1181100" y="2482850"/>
          <p14:tracePt t="8332" x="1174750" y="2482850"/>
          <p14:tracePt t="8351" x="1162050" y="2489200"/>
          <p14:tracePt t="8364" x="1162050" y="2495550"/>
          <p14:tracePt t="8364" x="1149350" y="2501900"/>
          <p14:tracePt t="8383" x="1149350" y="2508250"/>
          <p14:tracePt t="8399" x="1149350" y="2514600"/>
          <p14:tracePt t="8418" x="1155700" y="2514600"/>
          <p14:tracePt t="8442" x="1162050" y="2520950"/>
          <p14:tracePt t="8454" x="1168400" y="2527300"/>
          <p14:tracePt t="8470" x="1174750" y="2527300"/>
          <p14:tracePt t="8481" x="1181100" y="2533650"/>
          <p14:tracePt t="8498" x="1187450" y="2540000"/>
          <p14:tracePt t="8518" x="1212850" y="2501900"/>
          <p14:tracePt t="8598" x="1219200" y="2495550"/>
          <p14:tracePt t="8606" x="1231900" y="2489200"/>
          <p14:tracePt t="8616" x="1244600" y="2476500"/>
          <p14:tracePt t="8616" x="1250950" y="2463800"/>
          <p14:tracePt t="8616" x="1263650" y="2451100"/>
          <p14:tracePt t="8635" x="1270000" y="2444750"/>
          <p14:tracePt t="8635" x="1282700" y="2432050"/>
          <p14:tracePt t="8651" x="1289050" y="2419350"/>
          <p14:tracePt t="8651" x="1301750" y="2413000"/>
          <p14:tracePt t="8667" x="1314450" y="2400300"/>
          <p14:tracePt t="8667" x="1327150" y="2393950"/>
          <p14:tracePt t="8685" x="1333500" y="2381250"/>
          <p14:tracePt t="8685" x="1346200" y="2374900"/>
          <p14:tracePt t="8700" x="1358900" y="2368550"/>
          <p14:tracePt t="8700" x="1371600" y="2362200"/>
          <p14:tracePt t="8700" x="1384300" y="2355850"/>
          <p14:tracePt t="8719" x="1397000" y="2349500"/>
          <p14:tracePt t="8732" x="1409700" y="2349500"/>
          <p14:tracePt t="8732" x="1435100" y="2343150"/>
          <p14:tracePt t="8751" x="1447800" y="2336800"/>
          <p14:tracePt t="8751" x="1454150" y="2336800"/>
          <p14:tracePt t="8767" x="1466850" y="2336800"/>
          <p14:tracePt t="8767" x="1479550" y="2330450"/>
          <p14:tracePt t="8784" x="1485900" y="2330450"/>
          <p14:tracePt t="8784" x="1492250" y="2324100"/>
          <p14:tracePt t="8784" x="1498600" y="2324100"/>
          <p14:tracePt t="8803" x="1536700" y="2330450"/>
          <p14:tracePt t="8890" x="1543050" y="2336800"/>
          <p14:tracePt t="8898" x="1549400" y="2343150"/>
          <p14:tracePt t="8914" x="1555750" y="2349500"/>
          <p14:tracePt t="8923" x="1555750" y="2355850"/>
          <p14:tracePt t="8923" x="1562100" y="2362200"/>
          <p14:tracePt t="8935" x="1562100" y="2374900"/>
          <p14:tracePt t="8935" x="1568450" y="2381250"/>
          <p14:tracePt t="8952" x="1574800" y="2393950"/>
          <p14:tracePt t="8952" x="1581150" y="2406650"/>
          <p14:tracePt t="8968" x="1581150" y="2425700"/>
          <p14:tracePt t="8968" x="1587500" y="2438400"/>
          <p14:tracePt t="8985" x="1593850" y="2451100"/>
          <p14:tracePt t="8985" x="1606550" y="2482850"/>
          <p14:tracePt t="9003" x="1612900" y="2501900"/>
          <p14:tracePt t="9003" x="1619250" y="2514600"/>
          <p14:tracePt t="9019" x="1631950" y="2527300"/>
          <p14:tracePt t="9019" x="1638300" y="2540000"/>
          <p14:tracePt t="9035" x="1644650" y="2559050"/>
          <p14:tracePt t="9035" x="1651000" y="2565400"/>
          <p14:tracePt t="9052" x="1651000" y="2571750"/>
          <p14:tracePt t="9067" x="1651000" y="2578100"/>
          <p14:tracePt t="9086" x="1644650" y="2578100"/>
          <p14:tracePt t="9122" x="1651000" y="2571750"/>
          <p14:tracePt t="9138" x="1657350" y="2565400"/>
          <p14:tracePt t="9146" x="1663700" y="2552700"/>
          <p14:tracePt t="9155" x="1663700" y="2540000"/>
          <p14:tracePt t="9168" x="1676400" y="2527300"/>
          <p14:tracePt t="9168" x="1689100" y="2501900"/>
          <p14:tracePt t="9185" x="1701800" y="2482850"/>
          <p14:tracePt t="9185" x="1714500" y="2470150"/>
          <p14:tracePt t="9202" x="1727200" y="2451100"/>
          <p14:tracePt t="9202" x="1739900" y="2438400"/>
          <p14:tracePt t="9219" x="1752600" y="2425700"/>
          <p14:tracePt t="9219" x="1790700" y="2400300"/>
          <p14:tracePt t="9236" x="1803400" y="2393950"/>
          <p14:tracePt t="9236" x="1822450" y="2387600"/>
          <p14:tracePt t="9252" x="1835150" y="2374900"/>
          <p14:tracePt t="9252" x="1854200" y="2374900"/>
          <p14:tracePt t="9269" x="1866900" y="2368550"/>
          <p14:tracePt t="9269" x="1898650" y="2368550"/>
          <p14:tracePt t="9287" x="1911350" y="2362200"/>
          <p14:tracePt t="9287" x="1917700" y="2362200"/>
          <p14:tracePt t="9302" x="1924050" y="2355850"/>
          <p14:tracePt t="9318" x="1930400" y="2355850"/>
          <p14:tracePt t="9374" x="1955800" y="2368550"/>
          <p14:tracePt t="9379" x="1962150" y="2368550"/>
          <p14:tracePt t="9387" x="1968500" y="2381250"/>
          <p14:tracePt t="9387" x="1968500" y="2387600"/>
          <p14:tracePt t="9403" x="1974850" y="2393950"/>
          <p14:tracePt t="9403" x="1974850" y="2400300"/>
          <p14:tracePt t="9420" x="1974850" y="2413000"/>
          <p14:tracePt t="9420" x="1981200" y="2425700"/>
          <p14:tracePt t="9436" x="1987550" y="2438400"/>
          <p14:tracePt t="9436" x="1987550" y="2457450"/>
          <p14:tracePt t="9436" x="1993900" y="2476500"/>
          <p14:tracePt t="9455" x="2000250" y="2495550"/>
          <p14:tracePt t="9468" x="2006600" y="2514600"/>
          <p14:tracePt t="9468" x="2019300" y="2559050"/>
          <p14:tracePt t="9487" x="2025650" y="2578100"/>
          <p14:tracePt t="9487" x="2032000" y="2590800"/>
          <p14:tracePt t="9503" x="2038350" y="2603500"/>
          <p14:tracePt t="9503" x="2038350" y="2609850"/>
          <p14:tracePt t="9520" x="2038350" y="2616200"/>
          <p14:tracePt t="9537" x="2038350" y="2635250"/>
          <p14:tracePt t="9582" x="2051050" y="2641600"/>
          <p14:tracePt t="9587" x="2063750" y="2635250"/>
          <p14:tracePt t="9602" x="2063750" y="2628900"/>
          <p14:tracePt t="9602" x="2070100" y="2622550"/>
          <p14:tracePt t="9620" x="2076450" y="2616200"/>
          <p14:tracePt t="9620" x="2082800" y="2609850"/>
          <p14:tracePt t="9637" x="2089150" y="2603500"/>
          <p14:tracePt t="9637" x="2101850" y="2597150"/>
          <p14:tracePt t="9655" x="2114550" y="2590800"/>
          <p14:tracePt t="9655" x="2120900" y="2590800"/>
          <p14:tracePt t="9671" x="2133600" y="2590800"/>
          <p14:tracePt t="9671" x="2139950" y="2590800"/>
          <p14:tracePt t="9687" x="2152650" y="2590800"/>
          <p14:tracePt t="9687" x="2165350" y="2590800"/>
          <p14:tracePt t="9704" x="2178050" y="2597150"/>
          <p14:tracePt t="9704" x="2190750" y="2597150"/>
          <p14:tracePt t="9720" x="2203450" y="2597150"/>
          <p14:tracePt t="9720" x="2216150" y="2597150"/>
          <p14:tracePt t="9720" x="2228850" y="2597150"/>
          <p14:tracePt t="9739" x="2241550" y="2603500"/>
          <p14:tracePt t="9753" x="2260600" y="2603500"/>
          <p14:tracePt t="9753" x="2286000" y="2609850"/>
          <p14:tracePt t="9771" x="2298700" y="2609850"/>
          <p14:tracePt t="9771" x="2311400" y="2616200"/>
          <p14:tracePt t="9787" x="2324100" y="2616200"/>
          <p14:tracePt t="9787" x="2336800" y="2622550"/>
          <p14:tracePt t="9804" x="2349500" y="2622550"/>
          <p14:tracePt t="9804" x="2362200" y="2628900"/>
          <p14:tracePt t="9804" x="2374900" y="2635250"/>
          <p14:tracePt t="9823" x="2387600" y="2635250"/>
          <p14:tracePt t="9823" x="2400300" y="2641600"/>
          <p14:tracePt t="9838" x="2413000" y="2647950"/>
          <p14:tracePt t="9838" x="2425700" y="2647950"/>
          <p14:tracePt t="9854" x="2438400" y="2654300"/>
          <p14:tracePt t="9854" x="2451100" y="2660650"/>
          <p14:tracePt t="9870" x="2457450" y="2660650"/>
          <p14:tracePt t="9870" x="2476500" y="2667000"/>
          <p14:tracePt t="9888" x="2489200" y="2667000"/>
          <p14:tracePt t="9888" x="2514600" y="2679700"/>
          <p14:tracePt t="9904" x="2527300" y="2679700"/>
          <p14:tracePt t="9904" x="2540000" y="2679700"/>
          <p14:tracePt t="9921" x="2552700" y="2686050"/>
          <p14:tracePt t="9921" x="2571750" y="2686050"/>
          <p14:tracePt t="9938" x="2584450" y="2692400"/>
          <p14:tracePt t="9938" x="2616200" y="2705100"/>
          <p14:tracePt t="9955" x="2635250" y="2705100"/>
          <p14:tracePt t="9955" x="2654300" y="2711450"/>
          <p14:tracePt t="9971" x="2667000" y="2717800"/>
          <p14:tracePt t="9971" x="2686050" y="2724150"/>
          <p14:tracePt t="9988" x="2705100" y="2730500"/>
          <p14:tracePt t="9988" x="2724150" y="2736850"/>
          <p14:tracePt t="10005" x="2743200" y="2743200"/>
          <p14:tracePt t="10005" x="2774950" y="2749550"/>
          <p14:tracePt t="10023" x="2794000" y="2755900"/>
          <p14:tracePt t="10023" x="2819400" y="2762250"/>
          <p14:tracePt t="10038" x="2838450" y="2768600"/>
          <p14:tracePt t="10038" x="2857500" y="2774950"/>
          <p14:tracePt t="10055" x="2876550" y="2774950"/>
          <p14:tracePt t="10055" x="2901950" y="2781300"/>
          <p14:tracePt t="10072" x="2921000" y="2787650"/>
          <p14:tracePt t="10072" x="2946400" y="2794000"/>
          <p14:tracePt t="10072" x="2965450" y="2800350"/>
          <p14:tracePt t="10091" x="2990850" y="2806700"/>
          <p14:tracePt t="10103" x="3016250" y="2813050"/>
          <p14:tracePt t="10103" x="3054350" y="2819400"/>
          <p14:tracePt t="10123" x="3079750" y="2825750"/>
          <p14:tracePt t="10123" x="3098800" y="2832100"/>
          <p14:tracePt t="10138" x="3117850" y="2832100"/>
          <p14:tracePt t="10138" x="3136900" y="2838450"/>
          <p14:tracePt t="10155" x="3155950" y="2838450"/>
          <p14:tracePt t="10155" x="3168650" y="2838450"/>
          <p14:tracePt t="10155" x="3187700" y="2838450"/>
          <p14:tracePt t="10175" x="3200400" y="2838450"/>
          <p14:tracePt t="10175" x="3219450" y="2838450"/>
          <p14:tracePt t="10189" x="3232150" y="2838450"/>
          <p14:tracePt t="10189" x="3244850" y="2838450"/>
          <p14:tracePt t="10205" x="3257550" y="2838450"/>
          <p14:tracePt t="10205" x="3263900" y="2838450"/>
          <p14:tracePt t="10221" x="3276600" y="2832100"/>
          <p14:tracePt t="10221" x="3282950" y="2832100"/>
          <p14:tracePt t="10239" x="3289300" y="2832100"/>
          <p14:tracePt t="10239" x="3295650" y="2832100"/>
          <p14:tracePt t="10255" x="3302000" y="2825750"/>
          <p14:tracePt t="10271" x="3308350" y="2825750"/>
          <p14:tracePt t="10287" x="3314700" y="2819400"/>
          <p14:tracePt t="10304" x="3321050" y="2819400"/>
          <p14:tracePt t="10321" x="3327400" y="2813050"/>
          <p14:tracePt t="10338" x="3333750" y="2806700"/>
          <p14:tracePt t="10354" x="3340100" y="2806700"/>
          <p14:tracePt t="10354" x="3346450" y="2800350"/>
          <p14:tracePt t="10372" x="3352800" y="2800350"/>
          <p14:tracePt t="10372" x="3359150" y="2794000"/>
          <p14:tracePt t="10372" x="3365500" y="2794000"/>
          <p14:tracePt t="10392" x="3378200" y="2794000"/>
          <p14:tracePt t="10404" x="3384550" y="2787650"/>
          <p14:tracePt t="10404" x="3409950" y="2787650"/>
          <p14:tracePt t="10423" x="3422650" y="2781300"/>
          <p14:tracePt t="10423" x="3448050" y="2774950"/>
          <p14:tracePt t="10439" x="3467100" y="2774950"/>
          <p14:tracePt t="10439" x="3492500" y="2768600"/>
          <p14:tracePt t="10456" x="3517900" y="2762250"/>
          <p14:tracePt t="10456" x="3549650" y="2762250"/>
          <p14:tracePt t="10456" x="3581400" y="2755900"/>
          <p14:tracePt t="10475" x="3613150" y="2749550"/>
          <p14:tracePt t="10475" x="3644900" y="2749550"/>
          <p14:tracePt t="10490" x="3683000" y="2749550"/>
          <p14:tracePt t="10490" x="3721100" y="2749550"/>
          <p14:tracePt t="10506" x="3759200" y="2743200"/>
          <p14:tracePt t="10506" x="3797300" y="2749550"/>
          <p14:tracePt t="10523" x="3835400" y="2749550"/>
          <p14:tracePt t="10523" x="3873500" y="2749550"/>
          <p14:tracePt t="10540" x="3911600" y="2755900"/>
          <p14:tracePt t="10540" x="3987800" y="2762250"/>
          <p14:tracePt t="10556" x="4025900" y="2768600"/>
          <p14:tracePt t="10556" x="4064000" y="2774950"/>
          <p14:tracePt t="10573" x="4095750" y="2787650"/>
          <p14:tracePt t="10573" x="4127500" y="2794000"/>
          <p14:tracePt t="10590" x="4159250" y="2806700"/>
          <p14:tracePt t="10590" x="4222750" y="2832100"/>
          <p14:tracePt t="10607" x="4248150" y="2844800"/>
          <p14:tracePt t="10607" x="4267200" y="2863850"/>
          <p14:tracePt t="10624" x="4292600" y="2876550"/>
          <p14:tracePt t="10624" x="4311650" y="2889250"/>
          <p14:tracePt t="10640" x="4330700" y="2908300"/>
          <p14:tracePt t="10640" x="4349750" y="2921000"/>
          <p14:tracePt t="10657" x="4362450" y="2933700"/>
          <p14:tracePt t="10657" x="4375150" y="2946400"/>
          <p14:tracePt t="10657" x="4387850" y="2959100"/>
          <p14:tracePt t="10676" x="4400550" y="2971800"/>
          <p14:tracePt t="10676" x="4406900" y="2978150"/>
          <p14:tracePt t="10692" x="4413250" y="2990850"/>
          <p14:tracePt t="10692" x="4419600" y="2997200"/>
          <p14:tracePt t="10707" x="4425950" y="3003550"/>
          <p14:tracePt t="10707" x="4425950" y="3009900"/>
          <p14:tracePt t="10724" x="4425950" y="3016250"/>
          <p14:tracePt t="10724" x="4432300" y="3016250"/>
          <p14:tracePt t="10740" x="4425950" y="3022600"/>
          <p14:tracePt t="10755" x="4425950" y="3028950"/>
          <p14:tracePt t="10772" x="4425950" y="3035300"/>
          <p14:tracePt t="10789" x="4419600" y="3041650"/>
          <p14:tracePt t="10810" x="4413250" y="3048000"/>
          <p14:tracePt t="10845" x="4419600" y="3048000"/>
          <p14:tracePt t="10869" x="4425950" y="3054350"/>
          <p14:tracePt t="10894" x="4432300" y="3060700"/>
          <p14:tracePt t="10910" x="4438650" y="3067050"/>
          <p14:tracePt t="10922" x="4445000" y="3079750"/>
          <p14:tracePt t="10938" x="4445000" y="3086100"/>
          <p14:tracePt t="10954" x="4445000" y="3098800"/>
          <p14:tracePt t="10969" x="4445000" y="3105150"/>
          <p14:tracePt t="10974" x="4445000" y="3117850"/>
          <p14:tracePt t="10998" x="4432300" y="3124200"/>
          <p14:tracePt t="11014" x="4425950" y="3124200"/>
          <p14:tracePt t="11030" x="4419600" y="3124200"/>
          <p14:tracePt t="11040" x="4413250" y="3124200"/>
          <p14:tracePt t="11040" x="4400550" y="3117850"/>
          <p14:tracePt t="11058" x="4394200" y="3117850"/>
          <p14:tracePt t="11058" x="4387850" y="3111500"/>
          <p14:tracePt t="11076" x="4381500" y="3111500"/>
          <p14:tracePt t="11076" x="4375150" y="3105150"/>
          <p14:tracePt t="11091" x="4368800" y="3098800"/>
          <p14:tracePt t="11107" x="4362450" y="3092450"/>
          <p14:tracePt t="11124" x="4356100" y="3086100"/>
          <p14:tracePt t="11142" x="4349750" y="3079750"/>
          <p14:tracePt t="11157" x="4349750" y="3073400"/>
          <p14:tracePt t="11174" x="4356100" y="3067050"/>
          <p14:tracePt t="11195" x="4362450" y="3060700"/>
          <p14:tracePt t="11207" x="4362450" y="3054350"/>
          <p14:tracePt t="11224" x="4362450" y="3048000"/>
          <p14:tracePt t="11240" x="4362450" y="3041650"/>
          <p14:tracePt t="11257" x="4356100" y="3035300"/>
          <p14:tracePt t="11274" x="4356100" y="3028950"/>
          <p14:tracePt t="11306" x="4356100" y="3022600"/>
          <p14:tracePt t="11326" x="4356100" y="3016250"/>
          <p14:tracePt t="11350" x="4362450" y="3009900"/>
          <p14:tracePt t="11366" x="4368800" y="3003550"/>
          <p14:tracePt t="11382" x="4375150" y="2997200"/>
          <p14:tracePt t="11394" x="4381500" y="2990850"/>
          <p14:tracePt t="11410" x="4387850" y="2990850"/>
          <p14:tracePt t="11426" x="4394200" y="2984500"/>
          <p14:tracePt t="11443" x="4400550" y="2978150"/>
          <p14:tracePt t="11454" x="4406900" y="2971800"/>
          <p14:tracePt t="11478" x="4413250" y="2971800"/>
          <p14:tracePt t="11495" x="4419600" y="2965450"/>
          <p14:tracePt t="11506" x="4419600" y="2959100"/>
          <p14:tracePt t="11522" x="4425950" y="2952750"/>
          <p14:tracePt t="11538" x="4425950" y="2946400"/>
          <p14:tracePt t="11554" x="4425950" y="2940050"/>
          <p14:tracePt t="11566" x="4432300" y="2933700"/>
          <p14:tracePt t="11598" x="4432300" y="2927350"/>
          <p14:tracePt t="11622" x="4432300" y="2921000"/>
          <p14:tracePt t="11650" x="4432300" y="2914650"/>
          <p14:tracePt t="11666" x="4438650" y="2908300"/>
          <p14:tracePt t="11694" x="4445000" y="2908300"/>
          <p14:tracePt t="11726" x="4445000" y="2901950"/>
          <p14:tracePt t="11746" x="4451350" y="2895600"/>
          <p14:tracePt t="11778" x="4451350" y="2889250"/>
          <p14:tracePt t="11838" x="4457700" y="2889250"/>
          <p14:tracePt t="11914" x="4464050" y="2882900"/>
          <p14:tracePt t="11958" x="4470400" y="2882900"/>
          <p14:tracePt t="12130" x="4476750" y="2882900"/>
          <p14:tracePt t="12154" x="4483100" y="2876550"/>
          <p14:tracePt t="12174" x="4489450" y="2876550"/>
          <p14:tracePt t="12198" x="4489450" y="2870200"/>
          <p14:tracePt t="12222" x="4489450" y="2863850"/>
          <p14:tracePt t="12250" x="4495800" y="2863850"/>
          <p14:tracePt t="12370" x="4502150" y="2863850"/>
          <p14:tracePt t="12714" x="4508500" y="2863850"/>
          <p14:tracePt t="12738" x="4514850" y="2857500"/>
          <p14:tracePt t="12790" x="4521200" y="2851150"/>
          <p14:tracePt t="12822" x="4527550" y="2851150"/>
          <p14:tracePt t="12842" x="4533900" y="2844800"/>
          <p14:tracePt t="12866" x="4540250" y="2844800"/>
          <p14:tracePt t="12886" x="4546600" y="2838450"/>
          <p14:tracePt t="13014" x="4546600" y="2832100"/>
          <p14:tracePt t="13106" x="4552950" y="2832100"/>
          <p14:tracePt t="13150" x="4559300" y="2825750"/>
          <p14:tracePt t="13182" x="4565650" y="2825750"/>
          <p14:tracePt t="13210" x="4559300" y="2825750"/>
          <p14:tracePt t="13322" x="4565650" y="2819400"/>
          <p14:tracePt t="13390" x="4572000" y="2819400"/>
          <p14:tracePt t="13426" x="4578350" y="2813050"/>
          <p14:tracePt t="13450" x="4584700" y="2806700"/>
          <p14:tracePt t="13586" x="4584700" y="2800350"/>
          <p14:tracePt t="13630" x="4591050" y="2800350"/>
          <p14:tracePt t="13666" x="4597400" y="2794000"/>
          <p14:tracePt t="13706" x="4603750" y="2800350"/>
          <p14:tracePt t="13726" x="4610100" y="2800350"/>
          <p14:tracePt t="13750" x="4616450" y="2800350"/>
          <p14:tracePt t="13774" x="4622800" y="2800350"/>
          <p14:tracePt t="13794" x="4629150" y="2806700"/>
          <p14:tracePt t="13818" x="4629150" y="2813050"/>
          <p14:tracePt t="13834" x="4629150" y="2819400"/>
          <p14:tracePt t="13846" x="4635500" y="2825750"/>
          <p14:tracePt t="13862" x="4635500" y="2832100"/>
          <p14:tracePt t="13878" x="4635500" y="2838450"/>
          <p14:tracePt t="13906" x="4641850" y="2844800"/>
          <p14:tracePt t="13930" x="4641850" y="2851150"/>
          <p14:tracePt t="13974" x="4648200" y="2857500"/>
          <p14:tracePt t="14042" x="4648200" y="2863850"/>
          <p14:tracePt t="14086" x="4641850" y="2863850"/>
          <p14:tracePt t="14202" x="4648200" y="2870200"/>
          <p14:tracePt t="14282" x="4654550" y="2876550"/>
          <p14:tracePt t="14342" x="4654550" y="2882900"/>
          <p14:tracePt t="14410" x="4648200" y="2889250"/>
          <p14:tracePt t="14442" x="4648200" y="2895600"/>
          <p14:tracePt t="14462" x="4654550" y="2901950"/>
          <p14:tracePt t="14486" x="4654550" y="2908300"/>
          <p14:tracePt t="14502" x="4654550" y="2914650"/>
          <p14:tracePt t="14513" x="4660900" y="2914650"/>
          <p14:tracePt t="14530" x="4667250" y="2914650"/>
          <p14:tracePt t="14546" x="4673600" y="2921000"/>
          <p14:tracePt t="14562" x="4679950" y="2921000"/>
          <p14:tracePt t="14574" x="4686300" y="2927350"/>
          <p14:tracePt t="14590" x="4686300" y="2933700"/>
          <p14:tracePt t="14606" x="4692650" y="2940050"/>
          <p14:tracePt t="14622" x="4692650" y="2946400"/>
          <p14:tracePt t="14635" x="4699000" y="2946400"/>
          <p14:tracePt t="14667" x="4705350" y="2946400"/>
          <p14:tracePt t="14702" x="4711700" y="2952750"/>
          <p14:tracePt t="14734" x="4711700" y="2959100"/>
          <p14:tracePt t="14762" x="4718050" y="2959100"/>
          <p14:tracePt t="14794" x="4711700" y="2965450"/>
          <p14:tracePt t="14914" x="4705350" y="2971800"/>
          <p14:tracePt t="14942" x="4699000" y="2978150"/>
          <p14:tracePt t="14958" x="4692650" y="2978150"/>
          <p14:tracePt t="14974" x="4686300" y="2978150"/>
          <p14:tracePt t="14982" x="4679950" y="2978150"/>
          <p14:tracePt t="14994" x="4673600" y="2984500"/>
          <p14:tracePt t="15010" x="4660900" y="2984500"/>
          <p14:tracePt t="15026" x="4654550" y="2978150"/>
          <p14:tracePt t="15062" x="4660900" y="2984500"/>
          <p14:tracePt t="15085" x="4667250" y="2984500"/>
          <p14:tracePt t="15102" x="4673600" y="2990850"/>
          <p14:tracePt t="15107" x="4686300" y="2990850"/>
          <p14:tracePt t="15120" x="4692650" y="2990850"/>
          <p14:tracePt t="15120" x="4718050" y="2997200"/>
          <p14:tracePt t="15138" x="4730750" y="2997200"/>
          <p14:tracePt t="15138" x="4743450" y="2997200"/>
          <p14:tracePt t="15155" x="4756150" y="2997200"/>
          <p14:tracePt t="15155" x="4775200" y="2997200"/>
          <p14:tracePt t="15171" x="4787900" y="2997200"/>
          <p14:tracePt t="15171" x="4800600" y="2997200"/>
          <p14:tracePt t="15188" x="4813300" y="2990850"/>
          <p14:tracePt t="15188" x="4832350" y="2990850"/>
          <p14:tracePt t="15188" x="4845050" y="2990850"/>
          <p14:tracePt t="15207" x="4851400" y="2990850"/>
          <p14:tracePt t="15220" x="4864100" y="2984500"/>
          <p14:tracePt t="15220" x="4883150" y="2984500"/>
          <p14:tracePt t="15238" x="4889500" y="2978150"/>
          <p14:tracePt t="15253" x="4895850" y="2978150"/>
          <p14:tracePt t="15270" x="4902200" y="2971800"/>
          <p14:tracePt t="15287" x="4895850" y="2971800"/>
          <p14:tracePt t="15318" x="4889500" y="2971800"/>
          <p14:tracePt t="15334" x="4883150" y="2971800"/>
          <p14:tracePt t="15346" x="4876800" y="2971800"/>
          <p14:tracePt t="15362" x="4864100" y="2971800"/>
          <p14:tracePt t="15394" x="4857750" y="2971800"/>
          <p14:tracePt t="15406" x="4851400" y="2971800"/>
          <p14:tracePt t="15414" x="4845050" y="2971800"/>
          <p14:tracePt t="15422" x="4832350" y="2971800"/>
          <p14:tracePt t="15422" x="4826000" y="2965450"/>
          <p14:tracePt t="15439" x="4813300" y="2965450"/>
          <p14:tracePt t="15439" x="4806950" y="2959100"/>
          <p14:tracePt t="15456" x="4794250" y="2959100"/>
          <p14:tracePt t="15456" x="4781550" y="2952750"/>
          <p14:tracePt t="15456" x="4768850" y="2952750"/>
          <p14:tracePt t="15475" x="4749800" y="2952750"/>
          <p14:tracePt t="15487" x="4730750" y="2952750"/>
          <p14:tracePt t="15487" x="4711700" y="2952750"/>
          <p14:tracePt t="15506" x="4673600" y="2959100"/>
          <p14:tracePt t="15506" x="4648200" y="2959100"/>
          <p14:tracePt t="15523" x="4629150" y="2965450"/>
          <p14:tracePt t="15523" x="4603750" y="2971800"/>
          <p14:tracePt t="15540" x="4578350" y="2971800"/>
          <p14:tracePt t="15540" x="4559300" y="2978150"/>
          <p14:tracePt t="15556" x="4533900" y="2984500"/>
          <p14:tracePt t="15556" x="4508500" y="2984500"/>
          <p14:tracePt t="15572" x="4483100" y="2990850"/>
          <p14:tracePt t="15572" x="4425950" y="2990850"/>
          <p14:tracePt t="15590" x="4394200" y="2990850"/>
          <p14:tracePt t="15590" x="4368800" y="2990850"/>
          <p14:tracePt t="15606" x="4337050" y="2984500"/>
          <p14:tracePt t="15606" x="4305300" y="2984500"/>
          <p14:tracePt t="15623" x="4279900" y="2984500"/>
          <p14:tracePt t="15623" x="4248150" y="2984500"/>
          <p14:tracePt t="15639" x="4222750" y="2990850"/>
          <p14:tracePt t="15639" x="4171950" y="3003550"/>
          <p14:tracePt t="15656" x="4146550" y="3003550"/>
          <p14:tracePt t="15656" x="4127500" y="3009900"/>
          <p14:tracePt t="15673" x="4108450" y="3016250"/>
          <p14:tracePt t="15673" x="4089400" y="3022600"/>
          <p14:tracePt t="15690" x="4070350" y="3022600"/>
          <p14:tracePt t="15690" x="4038600" y="3028950"/>
          <p14:tracePt t="15707" x="4019550" y="3028950"/>
          <p14:tracePt t="15707" x="4000500" y="3028950"/>
          <p14:tracePt t="15723" x="3981450" y="3028950"/>
          <p14:tracePt t="15723" x="3962400" y="3028950"/>
          <p14:tracePt t="15740" x="3943350" y="3022600"/>
          <p14:tracePt t="15740" x="3924300" y="3022600"/>
          <p14:tracePt t="15756" x="3898900" y="3016250"/>
          <p14:tracePt t="15756" x="3879850" y="3009900"/>
          <p14:tracePt t="15756" x="3854450" y="3003550"/>
          <p14:tracePt t="15776" x="3829050" y="2997200"/>
          <p14:tracePt t="15776" x="3803650" y="2984500"/>
          <p14:tracePt t="15790" x="3778250" y="2978150"/>
          <p14:tracePt t="15790" x="3752850" y="2971800"/>
          <p14:tracePt t="15807" x="3727450" y="2959100"/>
          <p14:tracePt t="15807" x="3702050" y="2946400"/>
          <p14:tracePt t="15824" x="3676650" y="2933700"/>
          <p14:tracePt t="15824" x="3651250" y="2921000"/>
          <p14:tracePt t="15840" x="3619500" y="2908300"/>
          <p14:tracePt t="15840" x="3594100" y="2895600"/>
          <p14:tracePt t="15840" x="3562350" y="2882900"/>
          <p14:tracePt t="15859" x="3530600" y="2870200"/>
          <p14:tracePt t="15872" x="3498850" y="2857500"/>
          <p14:tracePt t="15872" x="3435350" y="2838450"/>
          <p14:tracePt t="15890" x="3403600" y="2832100"/>
          <p14:tracePt t="15890" x="3365500" y="2825750"/>
          <p14:tracePt t="15907" x="3333750" y="2819400"/>
          <p14:tracePt t="15907" x="3302000" y="2813050"/>
          <p14:tracePt t="15924" x="3270250" y="2813050"/>
          <p14:tracePt t="15924" x="3238500" y="2813050"/>
          <p14:tracePt t="15940" x="3213100" y="2813050"/>
          <p14:tracePt t="15940" x="3155950" y="2813050"/>
          <p14:tracePt t="15957" x="3130550" y="2813050"/>
          <p14:tracePt t="15957" x="3105150" y="2813050"/>
          <p14:tracePt t="15974" x="3079750" y="2813050"/>
          <p14:tracePt t="15974" x="3054350" y="2813050"/>
          <p14:tracePt t="15991" x="3028950" y="2813050"/>
          <p14:tracePt t="15991" x="2984500" y="2813050"/>
          <p14:tracePt t="16008" x="2959100" y="2813050"/>
          <p14:tracePt t="16008" x="2933700" y="2813050"/>
          <p14:tracePt t="16024" x="2908300" y="2819400"/>
          <p14:tracePt t="16024" x="2889250" y="2819400"/>
          <p14:tracePt t="16041" x="2863850" y="2819400"/>
          <p14:tracePt t="16041" x="2838450" y="2819400"/>
          <p14:tracePt t="16057" x="2813050" y="2819400"/>
          <p14:tracePt t="16057" x="2762250" y="2819400"/>
          <p14:tracePt t="16075" x="2730500" y="2819400"/>
          <p14:tracePt t="16075" x="2705100" y="2819400"/>
          <p14:tracePt t="16091" x="2673350" y="2813050"/>
          <p14:tracePt t="16091" x="2647950" y="2813050"/>
          <p14:tracePt t="16108" x="2616200" y="2806700"/>
          <p14:tracePt t="16108" x="2590800" y="2806700"/>
          <p14:tracePt t="16124" x="2559050" y="2806700"/>
          <p14:tracePt t="16124" x="2533650" y="2806700"/>
          <p14:tracePt t="16124" x="2508250" y="2806700"/>
          <p14:tracePt t="16143" x="2482850" y="2806700"/>
          <p14:tracePt t="16143" x="2457450" y="2813050"/>
          <p14:tracePt t="16159" x="2438400" y="2813050"/>
          <p14:tracePt t="16159" x="2413000" y="2813050"/>
          <p14:tracePt t="16176" x="2393950" y="2813050"/>
          <p14:tracePt t="16176" x="2374900" y="2813050"/>
          <p14:tracePt t="16192" x="2355850" y="2806700"/>
          <p14:tracePt t="16192" x="2336800" y="2800350"/>
          <p14:tracePt t="16208" x="2317750" y="2794000"/>
          <p14:tracePt t="16208" x="2298700" y="2787650"/>
          <p14:tracePt t="16208" x="2286000" y="2781300"/>
          <p14:tracePt t="16227" x="2266950" y="2774950"/>
          <p14:tracePt t="16240" x="2254250" y="2774950"/>
          <p14:tracePt t="16240" x="2235200" y="2768600"/>
          <p14:tracePt t="16258" x="2222500" y="2762250"/>
          <p14:tracePt t="16258" x="2216150" y="2762250"/>
          <p14:tracePt t="16275" x="2203450" y="2762250"/>
          <p14:tracePt t="16275" x="2197100" y="2762250"/>
          <p14:tracePt t="16292" x="2184400" y="2755900"/>
          <p14:tracePt t="16292" x="2171700" y="2755900"/>
          <p14:tracePt t="16308" x="2165350" y="2755900"/>
          <p14:tracePt t="16308" x="2159000" y="2755900"/>
          <p14:tracePt t="16325" x="2152650" y="2749550"/>
          <p14:tracePt t="16325" x="2146300" y="2749550"/>
          <p14:tracePt t="16342" x="2139950" y="2749550"/>
          <p14:tracePt t="16342" x="2133600" y="2755900"/>
          <p14:tracePt t="16358" x="2127250" y="2755900"/>
          <p14:tracePt t="16358" x="2114550" y="2749550"/>
          <p14:tracePt t="16375" x="2108200" y="2749550"/>
          <p14:tracePt t="16390" x="2101850" y="2749550"/>
          <p14:tracePt t="16390" x="2095500" y="2743200"/>
          <p14:tracePt t="16409" x="2089150" y="2743200"/>
          <p14:tracePt t="16409" x="2076450" y="2736850"/>
          <p14:tracePt t="16427" x="2063750" y="2730500"/>
          <p14:tracePt t="16427" x="2057400" y="2724150"/>
          <p14:tracePt t="16443" x="2051050" y="2724150"/>
          <p14:tracePt t="16443" x="2044700" y="2717800"/>
          <p14:tracePt t="16459" x="2038350" y="2717800"/>
          <p14:tracePt t="16459" x="2032000" y="2711450"/>
          <p14:tracePt t="16476" x="2025650" y="2711450"/>
          <p14:tracePt t="16491" x="2019300" y="2705100"/>
          <p14:tracePt t="16508" x="2012950" y="2705100"/>
          <p14:tracePt t="16525" x="2019300" y="2698750"/>
          <p14:tracePt t="16562" x="2025650" y="2698750"/>
          <p14:tracePt t="16578" x="2032000" y="2698750"/>
          <p14:tracePt t="16586" x="2038350" y="2692400"/>
          <p14:tracePt t="16595" x="2044700" y="2692400"/>
          <p14:tracePt t="16595" x="2051050" y="2692400"/>
          <p14:tracePt t="16610" x="2063750" y="2686050"/>
          <p14:tracePt t="16610" x="2070100" y="2686050"/>
          <p14:tracePt t="16627" x="2076450" y="2686050"/>
          <p14:tracePt t="16627" x="2082800" y="2686050"/>
          <p14:tracePt t="16643" x="2095500" y="2679700"/>
          <p14:tracePt t="16643" x="2101850" y="2679700"/>
          <p14:tracePt t="16659" x="2108200" y="2679700"/>
          <p14:tracePt t="16659" x="2120900" y="2679700"/>
          <p14:tracePt t="16677" x="2127250" y="2673350"/>
          <p14:tracePt t="16677" x="2133600" y="2673350"/>
          <p14:tracePt t="16693" x="2139950" y="2673350"/>
          <p14:tracePt t="16693" x="2146300" y="2673350"/>
          <p14:tracePt t="16710" x="2152650" y="2673350"/>
          <p14:tracePt t="16710" x="2152650" y="2667000"/>
          <p14:tracePt t="16727" x="2159000" y="2667000"/>
          <p14:tracePt t="16742" x="2159000" y="2673350"/>
          <p14:tracePt t="16782" x="2152650" y="2679700"/>
          <p14:tracePt t="16794" x="2146300" y="2679700"/>
          <p14:tracePt t="16810" x="2139950" y="2686050"/>
          <p14:tracePt t="16818" x="2133600" y="2686050"/>
          <p14:tracePt t="16827" x="2127250" y="2686050"/>
          <p14:tracePt t="16827" x="2120900" y="2692400"/>
          <p14:tracePt t="16844" x="2114550" y="2692400"/>
          <p14:tracePt t="16844" x="2108200" y="2692400"/>
          <p14:tracePt t="16860" x="2101850" y="2698750"/>
          <p14:tracePt t="16860" x="2095500" y="2698750"/>
          <p14:tracePt t="16860" x="2089150" y="2698750"/>
          <p14:tracePt t="16879" x="2082800" y="2705100"/>
          <p14:tracePt t="16895" x="2076450" y="2705100"/>
          <p14:tracePt t="16909" x="2070100" y="2705100"/>
          <p14:tracePt t="16926" x="2063750" y="2698750"/>
          <p14:tracePt t="16954" x="2063750" y="2692400"/>
          <p14:tracePt t="16974" x="2063750" y="2686050"/>
          <p14:tracePt t="16998" x="2063750" y="2679700"/>
          <p14:tracePt t="17013" x="2057400" y="2673350"/>
          <p14:tracePt t="17026" x="2057400" y="2667000"/>
          <p14:tracePt t="17042" x="2051050" y="2660650"/>
          <p14:tracePt t="17058" x="2044700" y="2660650"/>
          <p14:tracePt t="17074" x="2038350" y="2654300"/>
          <p14:tracePt t="17086" x="2032000" y="2654300"/>
          <p14:tracePt t="17102" x="2038350" y="2654300"/>
          <p14:tracePt t="17146" x="2044700" y="2647950"/>
          <p14:tracePt t="17154" x="2051050" y="2647950"/>
          <p14:tracePt t="17164" x="2057400" y="2647950"/>
          <p14:tracePt t="17164" x="2070100" y="2641600"/>
          <p14:tracePt t="17179" x="2076450" y="2641600"/>
          <p14:tracePt t="17179" x="2089150" y="2641600"/>
          <p14:tracePt t="17195" x="2101850" y="2635250"/>
          <p14:tracePt t="17195" x="2114550" y="2635250"/>
          <p14:tracePt t="17211" x="2120900" y="2635250"/>
          <p14:tracePt t="17211" x="2139950" y="2635250"/>
          <p14:tracePt t="17228" x="2152650" y="2641600"/>
          <p14:tracePt t="17228" x="2165350" y="2641600"/>
          <p14:tracePt t="17228" x="2178050" y="2647950"/>
          <p14:tracePt t="17248" x="2197100" y="2654300"/>
          <p14:tracePt t="17260" x="2209800" y="2660650"/>
          <p14:tracePt t="17260" x="2241550" y="2673350"/>
          <p14:tracePt t="17278" x="2260600" y="2679700"/>
          <p14:tracePt t="17278" x="2279650" y="2686050"/>
          <p14:tracePt t="17295" x="2298700" y="2698750"/>
          <p14:tracePt t="17295" x="2311400" y="2705100"/>
          <p14:tracePt t="17312" x="2330450" y="2711450"/>
          <p14:tracePt t="17312" x="2368550" y="2730500"/>
          <p14:tracePt t="17328" x="2387600" y="2736850"/>
          <p14:tracePt t="17328" x="2406650" y="2749550"/>
          <p14:tracePt t="17346" x="2425700" y="2755900"/>
          <p14:tracePt t="17346" x="2444750" y="2762250"/>
          <p14:tracePt t="17361" x="2457450" y="2768600"/>
          <p14:tracePt t="17361" x="2476500" y="2774950"/>
          <p14:tracePt t="17379" x="2495550" y="2781300"/>
          <p14:tracePt t="17379" x="2527300" y="2787650"/>
          <p14:tracePt t="17396" x="2546350" y="2794000"/>
          <p14:tracePt t="17396" x="2559050" y="2794000"/>
          <p14:tracePt t="17412" x="2578100" y="2800350"/>
          <p14:tracePt t="17412" x="2597150" y="2806700"/>
          <p14:tracePt t="17429" x="2616200" y="2806700"/>
          <p14:tracePt t="17429" x="2654300" y="2819400"/>
          <p14:tracePt t="17447" x="2673350" y="2819400"/>
          <p14:tracePt t="17447" x="2692400" y="2825750"/>
          <p14:tracePt t="17463" x="2711450" y="2832100"/>
          <p14:tracePt t="17463" x="2736850" y="2838450"/>
          <p14:tracePt t="17479" x="2749550" y="2844800"/>
          <p14:tracePt t="17479" x="2768600" y="2844800"/>
          <p14:tracePt t="17496" x="2787650" y="2851150"/>
          <p14:tracePt t="17496" x="2806700" y="2851150"/>
          <p14:tracePt t="17512" x="2825750" y="2857500"/>
          <p14:tracePt t="17512" x="2838450" y="2857500"/>
          <p14:tracePt t="17512" x="2857500" y="2863850"/>
          <p14:tracePt t="17531" x="2876550" y="2863850"/>
          <p14:tracePt t="17544" x="2889250" y="2870200"/>
          <p14:tracePt t="17544" x="2921000" y="2876550"/>
          <p14:tracePt t="17563" x="2940050" y="2882900"/>
          <p14:tracePt t="17563" x="2959100" y="2889250"/>
          <p14:tracePt t="17579" x="2971800" y="2895600"/>
          <p14:tracePt t="17579" x="2984500" y="2901950"/>
          <p14:tracePt t="17596" x="3003550" y="2901950"/>
          <p14:tracePt t="17596" x="3016250" y="2908300"/>
          <p14:tracePt t="17612" x="3022600" y="2914650"/>
          <p14:tracePt t="17612" x="3041650" y="2921000"/>
          <p14:tracePt t="17629" x="3048000" y="2927350"/>
          <p14:tracePt t="17629" x="3054350" y="2927350"/>
          <p14:tracePt t="17646" x="3060700" y="2933700"/>
          <p14:tracePt t="17661" x="3060700" y="2940050"/>
          <p14:tracePt t="17682" x="3060700" y="2946400"/>
          <p14:tracePt t="17718" x="3054350" y="2946400"/>
          <p14:tracePt t="17862" x="3048000" y="2952750"/>
          <p14:tracePt t="17874" x="3048000" y="2959100"/>
          <p14:tracePt t="17890" x="3041650" y="2965450"/>
          <p14:tracePt t="17906" x="3035300" y="2971800"/>
          <p14:tracePt t="17934" x="3028950" y="2978150"/>
          <p14:tracePt t="17950" x="3022600" y="2978150"/>
          <p14:tracePt t="17966" x="3016250" y="2984500"/>
          <p14:tracePt t="17982" x="3009900" y="2984500"/>
          <p14:tracePt t="17994" x="3003550" y="2984500"/>
          <p14:tracePt t="18010" x="2997200" y="2984500"/>
          <p14:tracePt t="18034" x="2990850" y="2984500"/>
          <p14:tracePt t="18078" x="2984500" y="2984500"/>
          <p14:tracePt t="18102" x="2978150" y="2978150"/>
          <p14:tracePt t="18114" x="2971800" y="2978150"/>
          <p14:tracePt t="18130" x="2959100" y="2965450"/>
          <p14:tracePt t="18146" x="2952750" y="2965450"/>
          <p14:tracePt t="18154" x="2946400" y="2959100"/>
          <p14:tracePt t="18164" x="2940050" y="2952750"/>
          <p14:tracePt t="18164" x="2933700" y="2946400"/>
          <p14:tracePt t="18164" x="2921000" y="2940050"/>
          <p14:tracePt t="18184" x="2914650" y="2933700"/>
          <p14:tracePt t="18184" x="2901950" y="2927350"/>
          <p14:tracePt t="18198" x="2889250" y="2921000"/>
          <p14:tracePt t="18198" x="2876550" y="2914650"/>
          <p14:tracePt t="18215" x="2863850" y="2908300"/>
          <p14:tracePt t="18215" x="2844800" y="2901950"/>
          <p14:tracePt t="18231" x="2832100" y="2895600"/>
          <p14:tracePt t="18231" x="2813050" y="2889250"/>
          <p14:tracePt t="18248" x="2794000" y="2882900"/>
          <p14:tracePt t="18248" x="2781300" y="2870200"/>
          <p14:tracePt t="18248" x="2762250" y="2863850"/>
          <p14:tracePt t="18267" x="2743200" y="2857500"/>
          <p14:tracePt t="18280" x="2724150" y="2851150"/>
          <p14:tracePt t="18280" x="2686050" y="2838450"/>
          <p14:tracePt t="18298" x="2667000" y="2832100"/>
          <p14:tracePt t="18298" x="2647950" y="2832100"/>
          <p14:tracePt t="18315" x="2628900" y="2825750"/>
          <p14:tracePt t="18315" x="2616200" y="2819400"/>
          <p14:tracePt t="18332" x="2603500" y="2813050"/>
          <p14:tracePt t="18332" x="2578100" y="2806700"/>
          <p14:tracePt t="18348" x="2565400" y="2800350"/>
          <p14:tracePt t="18348" x="2559050" y="2800350"/>
          <p14:tracePt t="18365" x="2552700" y="2794000"/>
          <p14:tracePt t="18365" x="2546350" y="2787650"/>
          <p14:tracePt t="18382" x="2540000" y="2781300"/>
          <p14:tracePt t="18382" x="2533650" y="2781300"/>
          <p14:tracePt t="18398" x="2527300" y="2774950"/>
          <p14:tracePt t="18398" x="2520950" y="2768600"/>
          <p14:tracePt t="18415" x="2514600" y="2762250"/>
          <p14:tracePt t="18431" x="2514600" y="2755900"/>
          <p14:tracePt t="18447" x="2514600" y="2749550"/>
          <p14:tracePt t="18464" x="2514600" y="2743200"/>
          <p14:tracePt t="18490" x="2520950" y="2743200"/>
          <p14:tracePt t="18542" x="2527300" y="2736850"/>
          <p14:tracePt t="18582" x="2533650" y="2736850"/>
          <p14:tracePt t="18594" x="2540000" y="2736850"/>
          <p14:tracePt t="18610" x="2546350" y="2736850"/>
          <p14:tracePt t="18626" x="2552700" y="2743200"/>
          <p14:tracePt t="18662" x="2559050" y="2749550"/>
          <p14:tracePt t="18694" x="2552700" y="2749550"/>
          <p14:tracePt t="18730" x="2552700" y="2755900"/>
          <p14:tracePt t="18754" x="2546350" y="2755900"/>
          <p14:tracePt t="18774" x="2540000" y="2755900"/>
          <p14:tracePt t="18797" x="2533650" y="2755900"/>
          <p14:tracePt t="18814" x="2527300" y="2749550"/>
          <p14:tracePt t="18826" x="2520950" y="2743200"/>
          <p14:tracePt t="18850" x="2520950" y="2736850"/>
          <p14:tracePt t="18866" x="2514600" y="2730500"/>
          <p14:tracePt t="18894" x="2514600" y="2724150"/>
          <p14:tracePt t="18910" x="2514600" y="2717800"/>
          <p14:tracePt t="18934" x="2520950" y="2711450"/>
          <p14:tracePt t="18946" x="2527300" y="2705100"/>
          <p14:tracePt t="18962" x="2533650" y="2698750"/>
          <p14:tracePt t="18978" x="2540000" y="2692400"/>
          <p14:tracePt t="18987" x="2546350" y="2692400"/>
          <p14:tracePt t="18999" x="2552700" y="2686050"/>
          <p14:tracePt t="18999" x="2565400" y="2686050"/>
          <p14:tracePt t="19017" x="2571750" y="2686050"/>
          <p14:tracePt t="19017" x="2578100" y="2686050"/>
          <p14:tracePt t="19034" x="2584450" y="2686050"/>
          <p14:tracePt t="19034" x="2597150" y="2679700"/>
          <p14:tracePt t="19050" x="2603500" y="2679700"/>
          <p14:tracePt t="19050" x="2622550" y="2679700"/>
          <p14:tracePt t="19067" x="2635250" y="2686050"/>
          <p14:tracePt t="19067" x="2641600" y="2686050"/>
          <p14:tracePt t="19084" x="2654300" y="2686050"/>
          <p14:tracePt t="19084" x="2660650" y="2679700"/>
          <p14:tracePt t="19101" x="2673350" y="2679700"/>
          <p14:tracePt t="19101" x="2679700" y="2679700"/>
          <p14:tracePt t="19117" x="2686050" y="2679700"/>
          <p14:tracePt t="19117" x="2698750" y="2679700"/>
          <p14:tracePt t="19135" x="2705100" y="2673350"/>
          <p14:tracePt t="19150" x="2705100" y="2679700"/>
          <p14:tracePt t="19202" x="2698750" y="2686050"/>
          <p14:tracePt t="19242" x="2686050" y="2686050"/>
          <p14:tracePt t="19253" x="2679700" y="2686050"/>
          <p14:tracePt t="19270" x="2673350" y="2692400"/>
          <p14:tracePt t="19277" x="2667000" y="2692400"/>
          <p14:tracePt t="19287" x="2660650" y="2692400"/>
          <p14:tracePt t="19300" x="2654300" y="2692400"/>
          <p14:tracePt t="19300" x="2641600" y="2698750"/>
          <p14:tracePt t="19318" x="2635250" y="2698750"/>
          <p14:tracePt t="19318" x="2628900" y="2705100"/>
          <p14:tracePt t="19335" x="2622550" y="2705100"/>
          <p14:tracePt t="19351" x="2616200" y="2711450"/>
          <p14:tracePt t="19351" x="2609850" y="2711450"/>
          <p14:tracePt t="19368" x="2603500" y="2711450"/>
          <p14:tracePt t="19384" x="2597150" y="2705100"/>
          <p14:tracePt t="19434" x="2603500" y="2698750"/>
          <p14:tracePt t="19458" x="2603500" y="2692400"/>
          <p14:tracePt t="19486" x="2609850" y="2692400"/>
          <p14:tracePt t="19554" x="2609850" y="2686050"/>
          <p14:tracePt t="19602" x="2616200" y="2686050"/>
          <p14:tracePt t="19734" x="2609850" y="2686050"/>
          <p14:tracePt t="19854" x="2603500" y="2686050"/>
          <p14:tracePt t="19886" x="2597150" y="2686050"/>
          <p14:tracePt t="19922" x="2590800" y="2686050"/>
          <p14:tracePt t="19954" x="2590800" y="2679700"/>
          <p14:tracePt t="19974" x="2584450" y="2679700"/>
          <p14:tracePt t="20006" x="2578100" y="2686050"/>
          <p14:tracePt t="20050" x="2584450" y="2679700"/>
          <p14:tracePt t="20082" x="2590800" y="2679700"/>
          <p14:tracePt t="20094" x="2597150" y="2673350"/>
          <p14:tracePt t="20126" x="2603500" y="2673350"/>
          <p14:tracePt t="20143" x="2609850" y="2673350"/>
          <p14:tracePt t="20154" x="2616200" y="2679700"/>
          <p14:tracePt t="20170" x="2622550" y="2679700"/>
          <p14:tracePt t="20194" x="2622550" y="2673350"/>
          <p14:tracePt t="20214" x="2628900" y="2667000"/>
          <p14:tracePt t="20246" x="2628900" y="2660650"/>
          <p14:tracePt t="20274" x="2628900" y="2654300"/>
          <p14:tracePt t="20290" x="2622550" y="2654300"/>
          <p14:tracePt t="20334" x="2616200" y="2654300"/>
          <p14:tracePt t="20366" x="2616200" y="2667000"/>
          <p14:tracePt t="20394" x="2622550" y="2673350"/>
          <p14:tracePt t="20426" x="2628900" y="2679700"/>
          <p14:tracePt t="20442" x="2635250" y="2673350"/>
          <p14:tracePt t="20454" x="2635250" y="2667000"/>
          <p14:tracePt t="20462" x="2654300" y="2628900"/>
          <p14:tracePt t="21062" x="2660650" y="2622550"/>
          <p14:tracePt t="21070" x="2673350" y="2622550"/>
          <p14:tracePt t="21078" x="2679700" y="2609850"/>
          <p14:tracePt t="21090" x="2692400" y="2603500"/>
          <p14:tracePt t="21090" x="2724150" y="2578100"/>
          <p14:tracePt t="21108" x="2736850" y="2565400"/>
          <p14:tracePt t="21108" x="2755900" y="2552700"/>
          <p14:tracePt t="21125" x="2781300" y="2540000"/>
          <p14:tracePt t="21125" x="2806700" y="2527300"/>
          <p14:tracePt t="21142" x="2832100" y="2514600"/>
          <p14:tracePt t="21142" x="2863850" y="2501900"/>
          <p14:tracePt t="21158" x="2895600" y="2482850"/>
          <p14:tracePt t="21158" x="2971800" y="2451100"/>
          <p14:tracePt t="21178" x="3016250" y="2438400"/>
          <p14:tracePt t="21178" x="3060700" y="2419350"/>
          <p14:tracePt t="21192" x="3105150" y="2406650"/>
          <p14:tracePt t="21192" x="3149600" y="2387600"/>
          <p14:tracePt t="21208" x="3194050" y="2374900"/>
          <p14:tracePt t="21208" x="3282950" y="2343150"/>
          <p14:tracePt t="21228" x="3327400" y="2330450"/>
          <p14:tracePt t="21228" x="3365500" y="2317750"/>
          <p14:tracePt t="21243" x="3403600" y="2305050"/>
          <p14:tracePt t="21243" x="3441700" y="2292350"/>
          <p14:tracePt t="21259" x="3473450" y="2279650"/>
          <p14:tracePt t="21259" x="3505200" y="2273300"/>
          <p14:tracePt t="21276" x="3530600" y="2266950"/>
          <p14:tracePt t="21276" x="3562350" y="2254250"/>
          <p14:tracePt t="21292" x="3587750" y="2247900"/>
          <p14:tracePt t="21292" x="3606800" y="2247900"/>
          <p14:tracePt t="21292" x="3625850" y="2241550"/>
          <p14:tracePt t="21311" x="3644900" y="2235200"/>
          <p14:tracePt t="21324" x="3657600" y="2235200"/>
          <p14:tracePt t="21324" x="3683000" y="2228850"/>
          <p14:tracePt t="21342" x="3689350" y="2228850"/>
          <p14:tracePt t="21342" x="3702050" y="2222500"/>
          <p14:tracePt t="21359" x="3708400" y="2222500"/>
          <p14:tracePt t="21359" x="3714750" y="2222500"/>
          <p14:tracePt t="21375" x="3721100" y="2216150"/>
          <p14:tracePt t="21375" x="3727450" y="2216150"/>
          <p14:tracePt t="21392" x="3733800" y="2216150"/>
          <p14:tracePt t="21392" x="3740150" y="2216150"/>
          <p14:tracePt t="21409" x="3746500" y="2216150"/>
          <p14:tracePt t="21425" x="3752850" y="2216150"/>
          <p14:tracePt t="21441" x="3752850" y="2222500"/>
          <p14:tracePt t="21458" x="3759200" y="2222500"/>
          <p14:tracePt t="21482" x="3759200" y="2228850"/>
          <p14:tracePt t="21521" x="3752850" y="2228850"/>
          <p14:tracePt t="21573" x="3759200" y="2228850"/>
          <p14:tracePt t="21626" x="3765550" y="2222500"/>
          <p14:tracePt t="21670" x="3765550" y="2216150"/>
          <p14:tracePt t="21766" x="3702050" y="2228850"/>
          <p14:tracePt t="22241" x="3702050" y="2235200"/>
          <p14:tracePt t="22246" x="3695700" y="2235200"/>
          <p14:tracePt t="22246" x="3689350" y="2241550"/>
          <p14:tracePt t="22262" x="3676650" y="2241550"/>
          <p14:tracePt t="22262" x="3670300" y="2241550"/>
          <p14:tracePt t="22279" x="3657600" y="2241550"/>
          <p14:tracePt t="22279" x="3644900" y="2247900"/>
          <p14:tracePt t="22295" x="3625850" y="2247900"/>
          <p14:tracePt t="22295" x="3606800" y="2254250"/>
          <p14:tracePt t="22312" x="3587750" y="2260600"/>
          <p14:tracePt t="22312" x="3562350" y="2266950"/>
          <p14:tracePt t="22312" x="3543300" y="2279650"/>
          <p14:tracePt t="22331" x="3517900" y="2286000"/>
          <p14:tracePt t="22344" x="3492500" y="2298700"/>
          <p14:tracePt t="22344" x="3441700" y="2324100"/>
          <p14:tracePt t="22363" x="3416300" y="2336800"/>
          <p14:tracePt t="22363" x="3390900" y="2349500"/>
          <p14:tracePt t="22379" x="3365500" y="2362200"/>
          <p14:tracePt t="22379" x="3340100" y="2374900"/>
          <p14:tracePt t="22396" x="3308350" y="2393950"/>
          <p14:tracePt t="22396" x="3282950" y="2406650"/>
          <p14:tracePt t="22412" x="3263900" y="2419350"/>
          <p14:tracePt t="22412" x="3213100" y="2438400"/>
          <p14:tracePt t="22429" x="3194050" y="2451100"/>
          <p14:tracePt t="22429" x="3175000" y="2457450"/>
          <p14:tracePt t="22446" x="3162300" y="2463800"/>
          <p14:tracePt t="22446" x="3143250" y="2476500"/>
          <p14:tracePt t="22463" x="3130550" y="2482850"/>
          <p14:tracePt t="22463" x="3117850" y="2495550"/>
          <p14:tracePt t="22479" x="3105150" y="2501900"/>
          <p14:tracePt t="22479" x="3079750" y="2520950"/>
          <p14:tracePt t="22496" x="3067050" y="2527300"/>
          <p14:tracePt t="22496" x="3060700" y="2540000"/>
          <p14:tracePt t="22513" x="3048000" y="2546350"/>
          <p14:tracePt t="22513" x="3035300" y="2552700"/>
          <p14:tracePt t="22530" x="3028950" y="2559050"/>
          <p14:tracePt t="22530" x="3009900" y="2571750"/>
          <p14:tracePt t="22547" x="2997200" y="2584450"/>
          <p14:tracePt t="22547" x="2984500" y="2590800"/>
          <p14:tracePt t="22563" x="2978150" y="2597150"/>
          <p14:tracePt t="22563" x="2965450" y="2603500"/>
          <p14:tracePt t="22580" x="2959100" y="2609850"/>
          <p14:tracePt t="22580" x="2946400" y="2622550"/>
          <p14:tracePt t="22596" x="2940050" y="2628900"/>
          <p14:tracePt t="22596" x="2933700" y="2635250"/>
          <p14:tracePt t="22596" x="2927350" y="2641600"/>
          <p14:tracePt t="22616" x="2914650" y="2647950"/>
          <p14:tracePt t="22616" x="2908300" y="2647950"/>
          <p14:tracePt t="22630" x="2901950" y="2654300"/>
          <p14:tracePt t="22630" x="2895600" y="2654300"/>
          <p14:tracePt t="22647" x="2889250" y="2654300"/>
          <p14:tracePt t="22647" x="2882900" y="2654300"/>
          <p14:tracePt t="22647" x="2876550" y="2654300"/>
          <p14:tracePt t="22666" x="2870200" y="2654300"/>
          <p14:tracePt t="22679" x="2863850" y="2654300"/>
          <p14:tracePt t="22679" x="2857500" y="2647950"/>
          <p14:tracePt t="22696" x="2851150" y="2641600"/>
          <p14:tracePt t="22696" x="2832100" y="2628900"/>
          <p14:tracePt t="22716" x="2825750" y="2622550"/>
          <p14:tracePt t="22716" x="2813050" y="2616200"/>
          <p14:tracePt t="22730" x="2806700" y="2609850"/>
          <p14:tracePt t="22730" x="2800350" y="2603500"/>
          <p14:tracePt t="22746" x="2787650" y="2597150"/>
          <p14:tracePt t="22746" x="2781300" y="2590800"/>
          <p14:tracePt t="22762" x="2774950" y="2584450"/>
          <p14:tracePt t="22762" x="2768600" y="2584450"/>
          <p14:tracePt t="22779" x="2762250" y="2578100"/>
          <p14:tracePt t="22779" x="2755900" y="2565400"/>
          <p14:tracePt t="22796" x="2749550" y="2565400"/>
          <p14:tracePt t="22796" x="2749550" y="2559050"/>
          <p14:tracePt t="22813" x="2743200" y="2552700"/>
          <p14:tracePt t="22813" x="2743200" y="2546350"/>
          <p14:tracePt t="22829" x="2736850" y="2540000"/>
          <p14:tracePt t="22829" x="2730500" y="2533650"/>
          <p14:tracePt t="22847" x="2724150" y="2527300"/>
          <p14:tracePt t="22847" x="2717800" y="2520950"/>
          <p14:tracePt t="22863" x="2711450" y="2514600"/>
          <p14:tracePt t="22878" x="2705100" y="2514600"/>
          <p14:tracePt t="22878" x="2698750" y="2508250"/>
          <p14:tracePt t="22897" x="2686050" y="2508250"/>
          <p14:tracePt t="22897" x="2679700" y="2501900"/>
          <p14:tracePt t="22897" x="2673350" y="2501900"/>
          <p14:tracePt t="22915" x="2667000" y="2501900"/>
          <p14:tracePt t="22915" x="2660650" y="2501900"/>
          <p14:tracePt t="22931" x="2647950" y="2495550"/>
          <p14:tracePt t="22931" x="2641600" y="2495550"/>
          <p14:tracePt t="22947" x="2635250" y="2495550"/>
          <p14:tracePt t="22947" x="2628900" y="2495550"/>
          <p14:tracePt t="22963" x="2622550" y="2495550"/>
          <p14:tracePt t="22963" x="2616200" y="2495550"/>
          <p14:tracePt t="22980" x="2609850" y="2495550"/>
          <p14:tracePt t="22995" x="2603500" y="2495550"/>
          <p14:tracePt t="23012" x="2597150" y="2495550"/>
          <p14:tracePt t="23029" x="2597150" y="2489200"/>
          <p14:tracePt t="23058" x="2603500" y="2482850"/>
          <p14:tracePt t="23074" x="2609850" y="2482850"/>
          <p14:tracePt t="23083" x="2616200" y="2482850"/>
          <p14:tracePt t="23083" x="2622550" y="2476500"/>
          <p14:tracePt t="23097" x="2635250" y="2476500"/>
          <p14:tracePt t="23097" x="2641600" y="2476500"/>
          <p14:tracePt t="23114" x="2654300" y="2476500"/>
          <p14:tracePt t="23114" x="2667000" y="2476500"/>
          <p14:tracePt t="23130" x="2679700" y="2476500"/>
          <p14:tracePt t="23130" x="2717800" y="2476500"/>
          <p14:tracePt t="23147" x="2730500" y="2476500"/>
          <p14:tracePt t="23147" x="2749550" y="2476500"/>
          <p14:tracePt t="23166" x="2768600" y="2476500"/>
          <p14:tracePt t="23166" x="2794000" y="2476500"/>
          <p14:tracePt t="23181" x="2813050" y="2476500"/>
          <p14:tracePt t="23181" x="2832100" y="2476500"/>
          <p14:tracePt t="23197" x="2857500" y="2470150"/>
          <p14:tracePt t="23197" x="2908300" y="2470150"/>
          <p14:tracePt t="23214" x="2933700" y="2463800"/>
          <p14:tracePt t="23214" x="2959100" y="2463800"/>
          <p14:tracePt t="23231" x="2990850" y="2457450"/>
          <p14:tracePt t="23231" x="3016250" y="2457450"/>
          <p14:tracePt t="23247" x="3048000" y="2451100"/>
          <p14:tracePt t="23247" x="3079750" y="2451100"/>
          <p14:tracePt t="23264" x="3105150" y="2444750"/>
          <p14:tracePt t="23264" x="3136900" y="2438400"/>
          <p14:tracePt t="23264" x="3168650" y="2432050"/>
          <p14:tracePt t="23283" x="3200400" y="2432050"/>
          <p14:tracePt t="23296" x="3225800" y="2425700"/>
          <p14:tracePt t="23296" x="3295650" y="2425700"/>
          <p14:tracePt t="23315" x="3327400" y="2419350"/>
          <p14:tracePt t="23315" x="3359150" y="2419350"/>
          <p14:tracePt t="23332" x="3397250" y="2419350"/>
          <p14:tracePt t="23332" x="3429000" y="2419350"/>
          <p14:tracePt t="23348" x="3460750" y="2413000"/>
          <p14:tracePt t="23348" x="3492500" y="2413000"/>
          <p14:tracePt t="23364" x="3524250" y="2413000"/>
          <p14:tracePt t="23364" x="3556000" y="2413000"/>
          <p14:tracePt t="23364" x="3587750" y="2413000"/>
          <p14:tracePt t="23383" x="3619500" y="2413000"/>
          <p14:tracePt t="23383" x="3651250" y="2413000"/>
          <p14:tracePt t="23398" x="3683000" y="2413000"/>
          <p14:tracePt t="23398" x="3708400" y="2413000"/>
          <p14:tracePt t="23415" x="3740150" y="2413000"/>
          <p14:tracePt t="23415" x="3771900" y="2413000"/>
          <p14:tracePt t="23431" x="3797300" y="2419350"/>
          <p14:tracePt t="23431" x="3860800" y="2419350"/>
          <p14:tracePt t="23448" x="3892550" y="2425700"/>
          <p14:tracePt t="23448" x="3917950" y="2425700"/>
          <p14:tracePt t="23465" x="3949700" y="2432050"/>
          <p14:tracePt t="23465" x="3981450" y="2432050"/>
          <p14:tracePt t="23482" x="4006850" y="2432050"/>
          <p14:tracePt t="23482" x="4038600" y="2432050"/>
          <p14:tracePt t="23498" x="4064000" y="2432050"/>
          <p14:tracePt t="23498" x="4127500" y="2425700"/>
          <p14:tracePt t="23515" x="4159250" y="2425700"/>
          <p14:tracePt t="23515" x="4191000" y="2419350"/>
          <p14:tracePt t="23532" x="4222750" y="2419350"/>
          <p14:tracePt t="23532" x="4248150" y="2419350"/>
          <p14:tracePt t="23548" x="4279900" y="2419350"/>
          <p14:tracePt t="23548" x="4305300" y="2419350"/>
          <p14:tracePt t="23548" x="4330700" y="2425700"/>
          <p14:tracePt t="23567" x="4356100" y="2425700"/>
          <p14:tracePt t="23567" x="4381500" y="2432050"/>
          <p14:tracePt t="23582" x="4406900" y="2432050"/>
          <p14:tracePt t="23582" x="4432300" y="2432050"/>
          <p14:tracePt t="23599" x="4464050" y="2432050"/>
          <p14:tracePt t="23599" x="4489450" y="2432050"/>
          <p14:tracePt t="23615" x="4514850" y="2432050"/>
          <p14:tracePt t="23615" x="4540250" y="2432050"/>
          <p14:tracePt t="23632" x="4572000" y="2432050"/>
          <p14:tracePt t="23632" x="4597400" y="2432050"/>
          <p14:tracePt t="23632" x="4622800" y="2432050"/>
          <p14:tracePt t="23651" x="4641850" y="2432050"/>
          <p14:tracePt t="23664" x="4673600" y="2432050"/>
          <p14:tracePt t="23664" x="4718050" y="2425700"/>
          <p14:tracePt t="23683" x="4743450" y="2425700"/>
          <p14:tracePt t="23683" x="4768850" y="2419350"/>
          <p14:tracePt t="23699" x="4787900" y="2419350"/>
          <p14:tracePt t="23699" x="4813300" y="2413000"/>
          <p14:tracePt t="23715" x="4832350" y="2413000"/>
          <p14:tracePt t="23715" x="4851400" y="2413000"/>
          <p14:tracePt t="23732" x="4870450" y="2413000"/>
          <p14:tracePt t="23732" x="4902200" y="2413000"/>
          <p14:tracePt t="23749" x="4914900" y="2419350"/>
          <p14:tracePt t="23749" x="4933950" y="2419350"/>
          <p14:tracePt t="23765" x="4946650" y="2419350"/>
          <p14:tracePt t="23765" x="4959350" y="2419350"/>
          <p14:tracePt t="23782" x="4972050" y="2419350"/>
          <p14:tracePt t="23782" x="4984750" y="2419350"/>
          <p14:tracePt t="23799" x="4997450" y="2419350"/>
          <p14:tracePt t="23799" x="5022850" y="2419350"/>
          <p14:tracePt t="23816" x="5035550" y="2419350"/>
          <p14:tracePt t="23816" x="5048250" y="2419350"/>
          <p14:tracePt t="23833" x="5060950" y="2419350"/>
          <p14:tracePt t="23833" x="5073650" y="2419350"/>
          <p14:tracePt t="23849" x="5086350" y="2419350"/>
          <p14:tracePt t="23849" x="5118100" y="2425700"/>
          <p14:tracePt t="23866" x="5130800" y="2425700"/>
          <p14:tracePt t="23866" x="5143500" y="2425700"/>
          <p14:tracePt t="23883" x="5162550" y="2425700"/>
          <p14:tracePt t="23883" x="5175250" y="2432050"/>
          <p14:tracePt t="23900" x="5194300" y="2432050"/>
          <p14:tracePt t="23900" x="5302250" y="2444750"/>
          <p14:tracePt t="23900" x="5461000" y="2463800"/>
          <p14:tracePt t="23900" x="5486400" y="2470150"/>
          <p14:tracePt t="24021" x="5505450" y="2476500"/>
          <p14:tracePt t="24026" x="5530850" y="2476500"/>
          <p14:tracePt t="24035" x="5575300" y="2482850"/>
          <p14:tracePt t="24049" x="5619750" y="2489200"/>
          <p14:tracePt t="24066" x="5664200" y="2495550"/>
          <p14:tracePt t="24083" x="5708650" y="2501900"/>
          <p14:tracePt t="24100" x="5772150" y="2514600"/>
          <p14:tracePt t="24116" x="5816600" y="2514600"/>
          <p14:tracePt t="24133" x="5861050" y="2514600"/>
          <p14:tracePt t="24150" x="5930900" y="2514600"/>
          <p14:tracePt t="24168" x="5975350" y="2514600"/>
          <p14:tracePt t="24183" x="6019800" y="2514600"/>
          <p14:tracePt t="24200" x="6057900" y="2514600"/>
          <p14:tracePt t="24216" x="6108700" y="2514600"/>
          <p14:tracePt t="24234" x="6140450" y="2514600"/>
          <p14:tracePt t="24250" x="6165850" y="2514600"/>
          <p14:tracePt t="24267" x="6184900" y="2520950"/>
          <p14:tracePt t="24283" x="6203950" y="2520950"/>
          <p14:tracePt t="24300" x="6216650" y="2520950"/>
          <p14:tracePt t="24300" x="6223000" y="2520950"/>
          <p14:tracePt t="24319" x="6229350" y="2527300"/>
          <p14:tracePt t="24335" x="6216650" y="2527300"/>
          <p14:tracePt t="24354" x="6210300" y="2533650"/>
          <p14:tracePt t="24366" x="6197600" y="2533650"/>
          <p14:tracePt t="24366" x="6184900" y="2533650"/>
          <p14:tracePt t="24366" x="6165850" y="2527300"/>
          <p14:tracePt t="24387" x="6146800" y="2527300"/>
          <p14:tracePt t="24387" x="6127750" y="2520950"/>
          <p14:tracePt t="24401" x="6102350" y="2520950"/>
          <p14:tracePt t="24401" x="6076950" y="2520950"/>
          <p14:tracePt t="24418" x="6057900" y="2520950"/>
          <p14:tracePt t="24418" x="6032500" y="2520950"/>
          <p14:tracePt t="24435" x="6007100" y="2527300"/>
          <p14:tracePt t="24435" x="5975350" y="2533650"/>
          <p14:tracePt t="24451" x="5937250" y="2546350"/>
          <p14:tracePt t="24451" x="5861050" y="2578100"/>
          <p14:tracePt t="24468" x="5816600" y="2603500"/>
          <p14:tracePt t="24468" x="5772150" y="2628900"/>
          <p14:tracePt t="24485" x="5721350" y="2660650"/>
          <p14:tracePt t="24485" x="5670550" y="2698750"/>
          <p14:tracePt t="24502" x="5619750" y="2730500"/>
          <p14:tracePt t="24502" x="5568950" y="2768600"/>
          <p14:tracePt t="24518" x="5518150" y="2806700"/>
          <p14:tracePt t="24518" x="5422900" y="2882900"/>
          <p14:tracePt t="24535" x="5378450" y="2921000"/>
          <p14:tracePt t="24535" x="5334000" y="2952750"/>
          <p14:tracePt t="24552" x="5295900" y="2984500"/>
          <p14:tracePt t="24552" x="5264150" y="3009900"/>
          <p14:tracePt t="24568" x="5232400" y="3035300"/>
          <p14:tracePt t="24568" x="5213350" y="3060700"/>
          <p14:tracePt t="24568" x="5187950" y="3079750"/>
          <p14:tracePt t="24587" x="5175250" y="3098800"/>
          <p14:tracePt t="24587" x="5168900" y="3117850"/>
          <p14:tracePt t="24603" x="5162550" y="3130550"/>
          <p14:tracePt t="24603" x="5168900" y="3143250"/>
          <p14:tracePt t="24619" x="5175250" y="3155950"/>
          <p14:tracePt t="24619" x="5187950" y="3162300"/>
          <p14:tracePt t="24636" x="5200650" y="3162300"/>
          <p14:tracePt t="24636" x="5226050" y="3162300"/>
          <p14:tracePt t="24652" x="5251450" y="3162300"/>
          <p14:tracePt t="24652" x="5276850" y="3162300"/>
          <p14:tracePt t="24652" x="5308600" y="3162300"/>
          <p14:tracePt t="24671" x="5340350" y="3162300"/>
          <p14:tracePt t="24684" x="5378450" y="3155950"/>
          <p14:tracePt t="24684" x="5448300" y="3143250"/>
          <p14:tracePt t="24702" x="5486400" y="3136900"/>
          <p14:tracePt t="24702" x="5524500" y="3130550"/>
          <p14:tracePt t="24719" x="5562600" y="3124200"/>
          <p14:tracePt t="24719" x="5600700" y="3117850"/>
          <p14:tracePt t="24735" x="5638800" y="3111500"/>
          <p14:tracePt t="24735" x="5683250" y="3105150"/>
          <p14:tracePt t="24752" x="5727700" y="3092450"/>
          <p14:tracePt t="24752" x="5816600" y="3079750"/>
          <p14:tracePt t="24769" x="5861050" y="3073400"/>
          <p14:tracePt t="24769" x="5905500" y="3060700"/>
          <p14:tracePt t="24786" x="5956300" y="3054350"/>
          <p14:tracePt t="24786" x="6000750" y="3048000"/>
          <p14:tracePt t="24802" x="6045200" y="3035300"/>
          <p14:tracePt t="24802" x="6089650" y="3028950"/>
          <p14:tracePt t="24819" x="6134100" y="3016250"/>
          <p14:tracePt t="24819" x="6216650" y="2997200"/>
          <p14:tracePt t="24836" x="6254750" y="2990850"/>
          <p14:tracePt t="24836" x="6292850" y="2978150"/>
          <p14:tracePt t="24853" x="6330950" y="2971800"/>
          <p14:tracePt t="24853" x="6362700" y="2965450"/>
          <p14:tracePt t="24869" x="6400800" y="2959100"/>
          <p14:tracePt t="24869" x="6457950" y="2946400"/>
          <p14:tracePt t="24886" x="6483350" y="2940050"/>
          <p14:tracePt t="24886" x="6508750" y="2933700"/>
          <p14:tracePt t="24903" x="6527800" y="2927350"/>
          <p14:tracePt t="24903" x="6546850" y="2921000"/>
          <p14:tracePt t="24919" x="6559550" y="2914650"/>
          <p14:tracePt t="24919" x="6578600" y="2908300"/>
          <p14:tracePt t="24936" x="6584950" y="2908300"/>
          <p14:tracePt t="24936" x="6597650" y="2901950"/>
          <p14:tracePt t="24936" x="6597650" y="2895600"/>
          <p14:tracePt t="24955" x="6604000" y="2889250"/>
          <p14:tracePt t="24970" x="6597650" y="2889250"/>
          <p14:tracePt t="24986" x="6591300" y="2882900"/>
          <p14:tracePt t="24986" x="6584950" y="2882900"/>
          <p14:tracePt t="25003" x="6572250" y="2882900"/>
          <p14:tracePt t="25003" x="6565900" y="2882900"/>
          <p14:tracePt t="25020" x="6559550" y="2882900"/>
          <p14:tracePt t="25020" x="6553200" y="2882900"/>
          <p14:tracePt t="25020" x="6546850" y="2882900"/>
          <p14:tracePt t="25039" x="6540500" y="2882900"/>
          <p14:tracePt t="25052" x="6534150" y="2882900"/>
          <p14:tracePt t="25052" x="6527800" y="2889250"/>
          <p14:tracePt t="25070" x="6515100" y="2889250"/>
          <p14:tracePt t="25085" x="6508750" y="2882900"/>
          <p14:tracePt t="25122" x="6502400" y="2876550"/>
          <p14:tracePt t="25142" x="6508750" y="2863850"/>
          <p14:tracePt t="25158" x="6508750" y="2851150"/>
          <p14:tracePt t="25174" x="6515100" y="2844800"/>
          <p14:tracePt t="25186" x="6521450" y="2838450"/>
          <p14:tracePt t="25202" x="6527800" y="2832100"/>
          <p14:tracePt t="25217" x="6534150" y="2832100"/>
          <p14:tracePt t="25234" x="6546850" y="2825750"/>
          <p14:tracePt t="25246" x="6546850" y="2819400"/>
          <p14:tracePt t="25262" x="6559550" y="2813050"/>
          <p14:tracePt t="25278" x="6559550" y="2806700"/>
          <p14:tracePt t="25294" x="6565900" y="2806700"/>
          <p14:tracePt t="25307" x="6572250" y="2800350"/>
          <p14:tracePt t="25323" x="6578600" y="2800350"/>
          <p14:tracePt t="25346" x="6584950" y="2800350"/>
          <p14:tracePt t="25374" x="6591300" y="2800350"/>
          <p14:tracePt t="25414" x="6597650" y="2794000"/>
          <p14:tracePt t="25434" x="6597650" y="2787650"/>
          <p14:tracePt t="25474" x="6591300" y="2787650"/>
          <p14:tracePt t="25495" x="6584950" y="2794000"/>
          <p14:tracePt t="25546" x="6584950" y="2787650"/>
          <p14:tracePt t="25594" x="6584950" y="2781300"/>
          <p14:tracePt t="25606" x="6591300" y="2781300"/>
          <p14:tracePt t="25630" x="6597650" y="2781300"/>
          <p14:tracePt t="25653" x="6604000" y="2781300"/>
          <p14:tracePt t="25666" x="6610350" y="2781300"/>
          <p14:tracePt t="25675" x="6616700" y="2781300"/>
          <p14:tracePt t="25698" x="6623050" y="2774950"/>
          <p14:tracePt t="25742" x="6616700" y="2774950"/>
          <p14:tracePt t="25802" x="6616700" y="2768600"/>
          <p14:tracePt t="25826" x="6610350" y="2762250"/>
          <p14:tracePt t="25846" x="6604000" y="2762250"/>
          <p14:tracePt t="25878" x="6604000" y="2768600"/>
          <p14:tracePt t="25894" x="6610350" y="2774950"/>
          <p14:tracePt t="25902" x="6610350" y="2781300"/>
          <p14:tracePt t="25907" x="6610350" y="2787650"/>
          <p14:tracePt t="25907" x="6616700" y="2800350"/>
          <p14:tracePt t="25923" x="6616700" y="2813050"/>
          <p14:tracePt t="25923" x="6623050" y="2819400"/>
          <p14:tracePt t="25940" x="6629400" y="2832100"/>
          <p14:tracePt t="25940" x="6635750" y="2851150"/>
          <p14:tracePt t="25956" x="6648450" y="2863850"/>
          <p14:tracePt t="25956" x="6654800" y="2876550"/>
          <p14:tracePt t="25956" x="6661150" y="2882900"/>
          <p14:tracePt t="25975" x="6667500" y="2895600"/>
          <p14:tracePt t="25988" x="6673850" y="2908300"/>
          <p14:tracePt t="25988" x="6686550" y="2921000"/>
          <p14:tracePt t="26007" x="6692900" y="2933700"/>
          <p14:tracePt t="26007" x="6699250" y="2940050"/>
          <p14:tracePt t="26023" x="6705600" y="2940050"/>
          <p14:tracePt t="26023" x="6711950" y="2952750"/>
          <p14:tracePt t="26040" x="6718300" y="2959100"/>
          <p14:tracePt t="26040" x="6724650" y="2965450"/>
          <p14:tracePt t="26040" x="6731000" y="2971800"/>
          <p14:tracePt t="26059" x="6731000" y="2978150"/>
          <p14:tracePt t="26072" x="6737350" y="2984500"/>
          <p14:tracePt t="26072" x="6743700" y="2997200"/>
          <p14:tracePt t="26090" x="6750050" y="3003550"/>
          <p14:tracePt t="26105" x="6756400" y="3009900"/>
          <p14:tracePt t="26122" x="6762750" y="3003550"/>
          <p14:tracePt t="26170" x="6769100" y="3003550"/>
          <p14:tracePt t="26193" x="6775450" y="3003550"/>
          <p14:tracePt t="26214" x="6781800" y="2997200"/>
          <p14:tracePt t="26238" x="6788150" y="2990850"/>
          <p14:tracePt t="26262" x="6794500" y="2984500"/>
          <p14:tracePt t="26290" x="6794500" y="2978150"/>
          <p14:tracePt t="26306" x="6800850" y="2971800"/>
          <p14:tracePt t="26326" x="6807200" y="2965450"/>
          <p14:tracePt t="26366" x="6807200" y="2959100"/>
          <p14:tracePt t="26378" x="6813550" y="2946400"/>
          <p14:tracePt t="26394" x="6819900" y="2933700"/>
          <p14:tracePt t="26418" x="6826250" y="2927350"/>
          <p14:tracePt t="26502" x="6826250" y="2921000"/>
          <p14:tracePt t="26514" x="6832600" y="2914650"/>
          <p14:tracePt t="26530" x="6838950" y="2908300"/>
          <p14:tracePt t="26546" x="6845300" y="2908300"/>
          <p14:tracePt t="26566" x="6838950" y="2901950"/>
          <p14:tracePt t="26738" x="6832600" y="2901950"/>
          <p14:tracePt t="26794" x="6826250" y="2901950"/>
          <p14:tracePt t="26898" x="6819900" y="2895600"/>
          <p14:tracePt t="26950" x="6819900" y="2901950"/>
          <p14:tracePt t="27038" x="6813550" y="2901950"/>
          <p14:tracePt t="27078" x="6807200" y="2908300"/>
          <p14:tracePt t="27122" x="6800850" y="2908300"/>
          <p14:tracePt t="27154" x="6807200" y="2908300"/>
          <p14:tracePt t="27234" x="6807200" y="2914650"/>
          <p14:tracePt t="27302" x="6800850" y="2921000"/>
          <p14:tracePt t="27338" x="6794500" y="2921000"/>
          <p14:tracePt t="27362" x="6788150" y="2914650"/>
          <p14:tracePt t="27385" x="6781800" y="2908300"/>
          <p14:tracePt t="27414" x="6775450" y="2908300"/>
          <p14:tracePt t="27438" x="6769100" y="2908300"/>
          <p14:tracePt t="27462" x="6769100" y="2895600"/>
          <p14:tracePt t="27474" x="6769100" y="2889250"/>
          <p14:tracePt t="27482" x="6769100" y="2876550"/>
          <p14:tracePt t="27493" x="6769100" y="2863850"/>
          <p14:tracePt t="27493" x="6775450" y="2851150"/>
          <p14:tracePt t="27511" x="6775450" y="2832100"/>
          <p14:tracePt t="27511" x="6794500" y="2794000"/>
          <p14:tracePt t="27528" x="6800850" y="2774950"/>
          <p14:tracePt t="27528" x="6813550" y="2755900"/>
          <p14:tracePt t="27545" x="6826250" y="2736850"/>
          <p14:tracePt t="27545" x="6838950" y="2711450"/>
          <p14:tracePt t="27561" x="6851650" y="2686050"/>
          <p14:tracePt t="27561" x="6870700" y="2667000"/>
          <p14:tracePt t="27578" x="6883400" y="2647950"/>
          <p14:tracePt t="27578" x="6934200" y="2597150"/>
          <p14:tracePt t="27595" x="6959600" y="2578100"/>
          <p14:tracePt t="27595" x="6991350" y="2552700"/>
          <p14:tracePt t="27611" x="7029450" y="2533650"/>
          <p14:tracePt t="27611" x="7067550" y="2508250"/>
          <p14:tracePt t="27628" x="7105650" y="2489200"/>
          <p14:tracePt t="27628" x="7194550" y="2451100"/>
          <p14:tracePt t="27648" x="7232650" y="2438400"/>
          <p14:tracePt t="27648" x="7277100" y="2419350"/>
          <p14:tracePt t="27663" x="7315200" y="2406650"/>
          <p14:tracePt t="27663" x="7353300" y="2393950"/>
          <p14:tracePt t="27679" x="7391400" y="2387600"/>
          <p14:tracePt t="27679" x="7423150" y="2374900"/>
          <p14:tracePt t="27696" x="7461250" y="2368550"/>
          <p14:tracePt t="27696" x="7493000" y="2362200"/>
          <p14:tracePt t="27712" x="7518400" y="2355850"/>
          <p14:tracePt t="27712" x="7550150" y="2355850"/>
          <p14:tracePt t="27712" x="7575550" y="2349500"/>
          <p14:tracePt t="27731" x="7600950" y="2349500"/>
          <p14:tracePt t="27731" x="7620000" y="2343150"/>
          <p14:tracePt t="27746" x="7645400" y="2343150"/>
          <p14:tracePt t="27746" x="7664450" y="2349500"/>
          <p14:tracePt t="27762" x="7683500" y="2349500"/>
          <p14:tracePt t="27762" x="7696200" y="2355850"/>
          <p14:tracePt t="27779" x="7708900" y="2362200"/>
          <p14:tracePt t="27779" x="7721600" y="2368550"/>
          <p14:tracePt t="27796" x="7734300" y="2374900"/>
          <p14:tracePt t="27796" x="7740650" y="2381250"/>
          <p14:tracePt t="27796" x="7747000" y="2393950"/>
          <p14:tracePt t="27814" x="7753350" y="2400300"/>
          <p14:tracePt t="27814" x="7753350" y="2413000"/>
          <p14:tracePt t="27829" x="7759700" y="2419350"/>
          <p14:tracePt t="27829" x="7759700" y="2432050"/>
          <p14:tracePt t="27846" x="7759700" y="2438400"/>
          <p14:tracePt t="27846" x="7753350" y="2457450"/>
          <p14:tracePt t="27862" x="7747000" y="2470150"/>
          <p14:tracePt t="27862" x="7727950" y="2501900"/>
          <p14:tracePt t="27879" x="7715250" y="2514600"/>
          <p14:tracePt t="27879" x="7702550" y="2533650"/>
          <p14:tracePt t="27896" x="7689850" y="2546350"/>
          <p14:tracePt t="27896" x="7677150" y="2559050"/>
          <p14:tracePt t="27912" x="7664450" y="2578100"/>
          <p14:tracePt t="27912" x="7651750" y="2597150"/>
          <p14:tracePt t="27929" x="7639050" y="2609850"/>
          <p14:tracePt t="27929" x="7607300" y="2647950"/>
          <p14:tracePt t="27947" x="7594600" y="2673350"/>
          <p14:tracePt t="27947" x="7581900" y="2692400"/>
          <p14:tracePt t="27963" x="7569200" y="2711450"/>
          <p14:tracePt t="27963" x="7562850" y="2724150"/>
          <p14:tracePt t="27979" x="7556500" y="2743200"/>
          <p14:tracePt t="27979" x="7550150" y="2755900"/>
          <p14:tracePt t="27996" x="7550150" y="2762250"/>
          <p14:tracePt t="27996" x="7556500" y="2768600"/>
          <p14:tracePt t="27996" x="7562850" y="2768600"/>
          <p14:tracePt t="28015" x="7569200" y="2768600"/>
          <p14:tracePt t="28028" x="7581900" y="2762250"/>
          <p14:tracePt t="28028" x="7613650" y="2743200"/>
          <p14:tracePt t="28047" x="7632700" y="2730500"/>
          <p14:tracePt t="28047" x="7651750" y="2717800"/>
          <p14:tracePt t="28063" x="7677150" y="2698750"/>
          <p14:tracePt t="28063" x="7702550" y="2679700"/>
          <p14:tracePt t="28080" x="7727950" y="2660650"/>
          <p14:tracePt t="28080" x="7747000" y="2641600"/>
          <p14:tracePt t="28080" x="7772400" y="2616200"/>
          <p14:tracePt t="28099" x="7797800" y="2597150"/>
          <p14:tracePt t="28112" x="7816850" y="2578100"/>
          <p14:tracePt t="28112" x="7861300" y="2540000"/>
          <p14:tracePt t="28130" x="7880350" y="2520950"/>
          <p14:tracePt t="28130" x="7899400" y="2501900"/>
          <p14:tracePt t="28147" x="7918450" y="2482850"/>
          <p14:tracePt t="28147" x="7937500" y="2470150"/>
          <p14:tracePt t="28147" x="7956550" y="2463800"/>
          <p14:tracePt t="28167" x="7969250" y="2451100"/>
          <p14:tracePt t="28167" x="7988300" y="2451100"/>
          <p14:tracePt t="28180" x="7994650" y="2451100"/>
          <p14:tracePt t="28180" x="8007350" y="2457450"/>
          <p14:tracePt t="28197" x="8013700" y="2463800"/>
          <p14:tracePt t="28197" x="8020050" y="2476500"/>
          <p14:tracePt t="28214" x="8026400" y="2489200"/>
          <p14:tracePt t="28214" x="8026400" y="2501900"/>
          <p14:tracePt t="28230" x="8026400" y="2508250"/>
          <p14:tracePt t="28230" x="8020050" y="2520950"/>
          <p14:tracePt t="28247" x="7829550" y="2343150"/>
          <p14:tracePt t="28349" x="7804150" y="2311400"/>
          <p14:tracePt t="28354" x="7778750" y="2286000"/>
          <p14:tracePt t="28363" x="7740650" y="2222500"/>
          <p14:tracePt t="28380" x="7727950" y="2171700"/>
          <p14:tracePt t="28380" x="7727950" y="2146300"/>
          <p14:tracePt t="28399" x="7747000" y="2095500"/>
          <p14:tracePt t="28414" x="7791450" y="2051050"/>
          <p14:tracePt t="28430" x="7848600" y="2019300"/>
          <p14:tracePt t="28447" x="7918450" y="1993900"/>
          <p14:tracePt t="28463" x="7994650" y="1993900"/>
          <p14:tracePt t="28480" x="8108950" y="2006600"/>
          <p14:tracePt t="28497" x="8178800" y="2032000"/>
          <p14:tracePt t="28514" x="8242300" y="2063750"/>
          <p14:tracePt t="28531" x="8299450" y="2127250"/>
          <p14:tracePt t="28547" x="8318500" y="2178050"/>
          <p14:tracePt t="28564" x="8324850" y="2235200"/>
          <p14:tracePt t="28580" x="8318500" y="2311400"/>
          <p14:tracePt t="28599" x="8299450" y="2362200"/>
          <p14:tracePt t="28614" x="8267700" y="2413000"/>
          <p14:tracePt t="28631" x="8223250" y="2457450"/>
          <p14:tracePt t="28647" x="8178800" y="2495550"/>
          <p14:tracePt t="28647" x="8153400" y="2514600"/>
          <p14:tracePt t="28667" x="8128000" y="2527300"/>
          <p14:tracePt t="28667" x="8108950" y="2533650"/>
          <p14:tracePt t="28682" x="8064500" y="2552700"/>
          <p14:tracePt t="28698" x="8026400" y="2565400"/>
          <p14:tracePt t="28714" x="7994650" y="2571750"/>
          <p14:tracePt t="28731" x="7969250" y="2571750"/>
          <p14:tracePt t="28731" x="7956550" y="2571750"/>
          <p14:tracePt t="28751" x="7950200" y="2571750"/>
          <p14:tracePt t="28764" x="7943850" y="2565400"/>
          <p14:tracePt t="28764" x="7931150" y="2552700"/>
          <p14:tracePt t="28782" x="7924800" y="2546350"/>
          <p14:tracePt t="28782" x="7918450" y="2540000"/>
          <p14:tracePt t="28799" x="7912100" y="2540000"/>
          <p14:tracePt t="28799" x="7905750" y="2533650"/>
          <p14:tracePt t="28815" x="7899400" y="2533650"/>
          <p14:tracePt t="28815" x="7886700" y="2533650"/>
          <p14:tracePt t="28832" x="7874000" y="2533650"/>
          <p14:tracePt t="28832" x="7848600" y="2540000"/>
          <p14:tracePt t="28849" x="7829550" y="2540000"/>
          <p14:tracePt t="28849" x="7816850" y="2546350"/>
          <p14:tracePt t="28866" x="7797800" y="2546350"/>
          <p14:tracePt t="28866" x="7778750" y="2552700"/>
          <p14:tracePt t="28882" x="7759700" y="2552700"/>
          <p14:tracePt t="28882" x="7721600" y="2565400"/>
          <p14:tracePt t="28899" x="7702550" y="2565400"/>
          <p14:tracePt t="28899" x="7677150" y="2571750"/>
          <p14:tracePt t="28916" x="7658100" y="2571750"/>
          <p14:tracePt t="28916" x="7632700" y="2578100"/>
          <p14:tracePt t="28932" x="7613650" y="2584450"/>
          <p14:tracePt t="28932" x="7588250" y="2590800"/>
          <p14:tracePt t="28949" x="7569200" y="2590800"/>
          <p14:tracePt t="28949" x="7518400" y="2603500"/>
          <p14:tracePt t="28966" x="7499350" y="2609850"/>
          <p14:tracePt t="28966" x="7480300" y="2616200"/>
          <p14:tracePt t="28983" x="7454900" y="2616200"/>
          <p14:tracePt t="28983" x="7435850" y="2622550"/>
          <p14:tracePt t="28999" x="7416800" y="2628900"/>
          <p14:tracePt t="28999" x="7391400" y="2635250"/>
          <p14:tracePt t="29016" x="7372350" y="2641600"/>
          <p14:tracePt t="29016" x="7346950" y="2647950"/>
          <p14:tracePt t="29016" x="7321550" y="2654300"/>
          <p14:tracePt t="29035" x="7296150" y="2660650"/>
          <p14:tracePt t="29048" x="7264400" y="2667000"/>
          <p14:tracePt t="29048" x="7200900" y="2679700"/>
          <p14:tracePt t="29067" x="7162800" y="2686050"/>
          <p14:tracePt t="29067" x="7124700" y="2692400"/>
          <p14:tracePt t="29083" x="7080250" y="2698750"/>
          <p14:tracePt t="29083" x="7035800" y="2705100"/>
          <p14:tracePt t="29100" x="6985000" y="2711450"/>
          <p14:tracePt t="29100" x="6934200" y="2717800"/>
          <p14:tracePt t="29116" x="6883400" y="2724150"/>
          <p14:tracePt t="29116" x="6826250" y="2724150"/>
          <p14:tracePt t="29116" x="6762750" y="2730500"/>
          <p14:tracePt t="29135" x="6705600" y="2736850"/>
          <p14:tracePt t="29135" x="6635750" y="2736850"/>
          <p14:tracePt t="29150" x="6572250" y="2743200"/>
          <p14:tracePt t="29150" x="6502400" y="2749550"/>
          <p14:tracePt t="29150" x="6426200" y="2749550"/>
          <p14:tracePt t="29170" x="6356350" y="2755900"/>
          <p14:tracePt t="29182" x="6280150" y="2755900"/>
          <p14:tracePt t="29182" x="6127750" y="2768600"/>
          <p14:tracePt t="29200" x="6051550" y="2774950"/>
          <p14:tracePt t="29200" x="5975350" y="2781300"/>
          <p14:tracePt t="29217" x="5892800" y="2787650"/>
          <p14:tracePt t="29217" x="5803900" y="2794000"/>
          <p14:tracePt t="29233" x="5721350" y="2806700"/>
          <p14:tracePt t="29233" x="5626100" y="2813050"/>
          <p14:tracePt t="29250" x="5537200" y="2825750"/>
          <p14:tracePt t="29250" x="5448300" y="2832100"/>
          <p14:tracePt t="29915" x="1263650" y="2800350"/>
          <p14:tracePt t="29954" x="1257300" y="2806700"/>
          <p14:tracePt t="29966" x="1250950" y="2819400"/>
          <p14:tracePt t="29982" x="1250950" y="2825750"/>
          <p14:tracePt t="30006" x="1250950" y="2832100"/>
          <p14:tracePt t="30025" x="1257300" y="2832100"/>
          <p14:tracePt t="30042" x="1263650" y="2825750"/>
          <p14:tracePt t="30058" x="1263650" y="2819400"/>
          <p14:tracePt t="30074" x="1270000" y="2813050"/>
          <p14:tracePt t="30086" x="1276350" y="2806700"/>
          <p14:tracePt t="30102" x="1276350" y="2800350"/>
          <p14:tracePt t="30126" x="1270000" y="2794000"/>
          <p14:tracePt t="30154" x="1263650" y="2794000"/>
          <p14:tracePt t="30162" x="1257300" y="2800350"/>
          <p14:tracePt t="30178" x="1250950" y="2800350"/>
          <p14:tracePt t="30187" x="1244600" y="2800350"/>
          <p14:tracePt t="30187" x="1238250" y="2806700"/>
          <p14:tracePt t="30204" x="1231900" y="2806700"/>
          <p14:tracePt t="30219" x="1225550" y="2813050"/>
          <p14:tracePt t="30236" x="1212850" y="2813050"/>
          <p14:tracePt t="30252" x="1206500" y="2806700"/>
          <p14:tracePt t="30269" x="1193800" y="2800350"/>
          <p14:tracePt t="30286" x="1187450" y="2800350"/>
          <p14:tracePt t="30302" x="1181100" y="2794000"/>
          <p14:tracePt t="30302" x="1181100" y="2787650"/>
          <p14:tracePt t="30321" x="1181100" y="2774950"/>
          <p14:tracePt t="30336" x="1181100" y="2768600"/>
          <p14:tracePt t="30352" x="1181100" y="2762250"/>
          <p14:tracePt t="30369" x="1187450" y="2755900"/>
          <p14:tracePt t="30386" x="1181100" y="2762250"/>
          <p14:tracePt t="30438" x="1174750" y="2768600"/>
          <p14:tracePt t="30446" x="1168400" y="2774950"/>
          <p14:tracePt t="30462" x="1162050" y="2781300"/>
          <p14:tracePt t="30470" x="1155700" y="2794000"/>
          <p14:tracePt t="30470" x="1149350" y="2800350"/>
          <p14:tracePt t="30488" x="1143000" y="2813050"/>
          <p14:tracePt t="30488" x="1143000" y="2832100"/>
          <p14:tracePt t="30488" x="1136650" y="2851150"/>
          <p14:tracePt t="30506" x="1130300" y="2870200"/>
          <p14:tracePt t="30520" x="1123950" y="2889250"/>
          <p14:tracePt t="30520" x="1123950" y="2946400"/>
          <p14:tracePt t="30539" x="1130300" y="2971800"/>
          <p14:tracePt t="30539" x="1130300" y="3003550"/>
          <p14:tracePt t="30555" x="1136650" y="3035300"/>
          <p14:tracePt t="30555" x="1149350" y="3060700"/>
          <p14:tracePt t="30571" x="1155700" y="3086100"/>
          <p14:tracePt t="30571" x="1168400" y="3111500"/>
          <p14:tracePt t="30588" x="1181100" y="3130550"/>
          <p14:tracePt t="30588" x="1200150" y="3149600"/>
          <p14:tracePt t="30588" x="1212850" y="3162300"/>
          <p14:tracePt t="30607" x="1225550" y="3175000"/>
          <p14:tracePt t="30607" x="1238250" y="3181350"/>
          <p14:tracePt t="30621" x="1250950" y="3187700"/>
          <p14:tracePt t="30621" x="1257300" y="3194050"/>
          <p14:tracePt t="30638" x="1270000" y="3194050"/>
          <p14:tracePt t="30638" x="1276350" y="3194050"/>
          <p14:tracePt t="30655" x="1289050" y="3194050"/>
          <p14:tracePt t="30655" x="1295400" y="3194050"/>
          <p14:tracePt t="30655" x="1301750" y="3187700"/>
          <p14:tracePt t="30674" x="1314450" y="3181350"/>
          <p14:tracePt t="30674" x="1320800" y="3175000"/>
          <p14:tracePt t="30688" x="1327150" y="3162300"/>
          <p14:tracePt t="30688" x="1333500" y="3149600"/>
          <p14:tracePt t="30705" x="1339850" y="3136900"/>
          <p14:tracePt t="30705" x="1346200" y="3124200"/>
          <p14:tracePt t="30722" x="1352550" y="3111500"/>
          <p14:tracePt t="30722" x="1358900" y="3086100"/>
          <p14:tracePt t="30739" x="1365250" y="3073400"/>
          <p14:tracePt t="30739" x="1365250" y="3060700"/>
          <p14:tracePt t="30755" x="1365250" y="3048000"/>
          <p14:tracePt t="30755" x="1371600" y="3035300"/>
          <p14:tracePt t="30772" x="1371600" y="3028950"/>
          <p14:tracePt t="30772" x="1371600" y="3022600"/>
          <p14:tracePt t="30789" x="1371600" y="3016250"/>
          <p14:tracePt t="30789" x="1377950" y="2997200"/>
          <p14:tracePt t="30808" x="1377950" y="2984500"/>
          <p14:tracePt t="30808" x="1371600" y="2978150"/>
          <p14:tracePt t="30822" x="1371600" y="2965450"/>
          <p14:tracePt t="30822" x="1365250" y="2946400"/>
          <p14:tracePt t="30839" x="1365250" y="2933700"/>
          <p14:tracePt t="30839" x="1358900" y="2921000"/>
          <p14:tracePt t="30856" x="1352550" y="2908300"/>
          <p14:tracePt t="30856" x="1346200" y="2895600"/>
          <p14:tracePt t="30856" x="1339850" y="2882900"/>
          <p14:tracePt t="30875" x="1333500" y="2870200"/>
          <p14:tracePt t="30887" x="1327150" y="2863850"/>
          <p14:tracePt t="30887" x="1320800" y="2851150"/>
          <p14:tracePt t="30907" x="1314450" y="2832100"/>
          <p14:tracePt t="30907" x="1308100" y="2825750"/>
          <p14:tracePt t="30923" x="1301750" y="2819400"/>
          <p14:tracePt t="30923" x="1301750" y="2813050"/>
          <p14:tracePt t="30939" x="1295400" y="2806700"/>
          <p14:tracePt t="30939" x="1289050" y="2800350"/>
          <p14:tracePt t="30956" x="1289050" y="2794000"/>
          <p14:tracePt t="30956" x="1289050" y="2787650"/>
          <p14:tracePt t="30956" x="1289050" y="2781300"/>
          <p14:tracePt t="30975" x="1289050" y="2774950"/>
          <p14:tracePt t="30975" x="1282700" y="2774950"/>
          <p14:tracePt t="30989" x="1282700" y="2768600"/>
          <p14:tracePt t="30989" x="1282700" y="2762250"/>
          <p14:tracePt t="31006" x="1282700" y="2755900"/>
          <p14:tracePt t="31006" x="1282700" y="2749550"/>
          <p14:tracePt t="31023" x="1276350" y="2743200"/>
          <p14:tracePt t="31023" x="1276350" y="2736850"/>
          <p14:tracePt t="31040" x="1276350" y="2730500"/>
          <p14:tracePt t="31040" x="1276350" y="2724150"/>
          <p14:tracePt t="31056" x="1270000" y="2717800"/>
          <p14:tracePt t="31071" x="1270000" y="2711450"/>
          <p14:tracePt t="31088" x="1270000" y="2705100"/>
          <p14:tracePt t="31088" x="1263650" y="2698750"/>
          <p14:tracePt t="31107" x="1257300" y="2692400"/>
          <p14:tracePt t="31123" x="1257300" y="2686050"/>
          <p14:tracePt t="31139" x="1250950" y="2679700"/>
          <p14:tracePt t="31159" x="1257300" y="2673350"/>
          <p14:tracePt t="31175" x="1263650" y="2667000"/>
          <p14:tracePt t="31190" x="1270000" y="2660650"/>
          <p14:tracePt t="31207" x="1276350" y="2660650"/>
          <p14:tracePt t="31207" x="1282700" y="2660650"/>
          <p14:tracePt t="31224" x="1289050" y="2660650"/>
          <p14:tracePt t="31224" x="1295400" y="2660650"/>
          <p14:tracePt t="31240" x="1301750" y="2660650"/>
          <p14:tracePt t="31240" x="1314450" y="2660650"/>
          <p14:tracePt t="31240" x="1327150" y="2660650"/>
          <p14:tracePt t="31259" x="1339850" y="2660650"/>
          <p14:tracePt t="31272" x="1352550" y="2660650"/>
          <p14:tracePt t="31272" x="1384300" y="2660650"/>
          <p14:tracePt t="31290" x="1403350" y="2660650"/>
          <p14:tracePt t="31290" x="1422400" y="2660650"/>
          <p14:tracePt t="31307" x="1441450" y="2654300"/>
          <p14:tracePt t="31307" x="1454150" y="2654300"/>
          <p14:tracePt t="31324" x="1473200" y="2654300"/>
          <p14:tracePt t="31324" x="1511300" y="2654300"/>
          <p14:tracePt t="31340" x="1524000" y="2654300"/>
          <p14:tracePt t="31340" x="1543050" y="2654300"/>
          <p14:tracePt t="31357" x="1555750" y="2647950"/>
          <p14:tracePt t="31357" x="1568450" y="2647950"/>
          <p14:tracePt t="31374" x="1581150" y="2647950"/>
          <p14:tracePt t="31374" x="1593850" y="2647950"/>
          <p14:tracePt t="31391" x="1600200" y="2647950"/>
          <p14:tracePt t="31391" x="1619250" y="2641600"/>
          <p14:tracePt t="31407" x="1625600" y="2641600"/>
          <p14:tracePt t="31422" x="1625600" y="2647950"/>
          <p14:tracePt t="31439" x="1625600" y="2654300"/>
          <p14:tracePt t="31456" x="1625600" y="2660650"/>
          <p14:tracePt t="31456" x="1619250" y="2673350"/>
          <p14:tracePt t="31475" x="1619250" y="2679700"/>
          <p14:tracePt t="31475" x="1619250" y="2692400"/>
          <p14:tracePt t="31491" x="1619250" y="2698750"/>
          <p14:tracePt t="31491" x="1619250" y="2705100"/>
          <p14:tracePt t="31507" x="1619250" y="2717800"/>
          <p14:tracePt t="31507" x="1619250" y="2724150"/>
          <p14:tracePt t="31507" x="1625600" y="2730500"/>
          <p14:tracePt t="31526" x="1625600" y="2736850"/>
          <p14:tracePt t="31540" x="1625600" y="2743200"/>
          <p14:tracePt t="31540" x="1631950" y="2749550"/>
          <p14:tracePt t="31558" x="1638300" y="2755900"/>
          <p14:tracePt t="31573" x="1644650" y="2762250"/>
          <p14:tracePt t="31590" x="1657350" y="2762250"/>
          <p14:tracePt t="31606" x="1663700" y="2755900"/>
          <p14:tracePt t="31623" x="1663700" y="2749550"/>
          <p14:tracePt t="31623" x="1663700" y="2743200"/>
          <p14:tracePt t="31641" x="1663700" y="2736850"/>
          <p14:tracePt t="31641" x="1670050" y="2730500"/>
          <p14:tracePt t="31658" x="1670050" y="2724150"/>
          <p14:tracePt t="31658" x="1670050" y="2717800"/>
          <p14:tracePt t="31675" x="1663700" y="2705100"/>
          <p14:tracePt t="31675" x="1663700" y="2698750"/>
          <p14:tracePt t="31692" x="1663700" y="2692400"/>
          <p14:tracePt t="31692" x="1657350" y="2679700"/>
          <p14:tracePt t="31708" x="1651000" y="2673350"/>
          <p14:tracePt t="31723" x="1644650" y="2673350"/>
          <p14:tracePt t="31746" x="1651000" y="2679700"/>
          <p14:tracePt t="31766" x="1657350" y="2686050"/>
          <p14:tracePt t="31782" x="1663700" y="2686050"/>
          <p14:tracePt t="31790" x="1670050" y="2692400"/>
          <p14:tracePt t="31790" x="1676400" y="2698750"/>
          <p14:tracePt t="31809" x="1689100" y="2705100"/>
          <p14:tracePt t="31809" x="1708150" y="2724150"/>
          <p14:tracePt t="31828" x="1720850" y="2730500"/>
          <p14:tracePt t="31828" x="1733550" y="2736850"/>
          <p14:tracePt t="31842" x="1746250" y="2743200"/>
          <p14:tracePt t="31842" x="1758950" y="2749550"/>
          <p14:tracePt t="31858" x="1771650" y="2749550"/>
          <p14:tracePt t="31858" x="1784350" y="2749550"/>
          <p14:tracePt t="31876" x="1797050" y="2749550"/>
          <p14:tracePt t="31876" x="1809750" y="2749550"/>
          <p14:tracePt t="31876" x="1816100" y="2743200"/>
          <p14:tracePt t="31895" x="1828800" y="2743200"/>
          <p14:tracePt t="31907" x="1835150" y="2743200"/>
          <p14:tracePt t="31907" x="1841500" y="2743200"/>
          <p14:tracePt t="31926" x="1854200" y="2736850"/>
          <p14:tracePt t="31926" x="1860550" y="2736850"/>
          <p14:tracePt t="31942" x="1866900" y="2736850"/>
          <p14:tracePt t="31942" x="1873250" y="2736850"/>
          <p14:tracePt t="31959" x="1879600" y="2736850"/>
          <p14:tracePt t="31959" x="1885950" y="2730500"/>
          <p14:tracePt t="31976" x="1892300" y="2730500"/>
          <p14:tracePt t="31991" x="1898650" y="2724150"/>
          <p14:tracePt t="31991" x="1911350" y="2717800"/>
          <p14:tracePt t="32009" x="1917700" y="2717800"/>
          <p14:tracePt t="32024" x="1924050" y="2717800"/>
          <p14:tracePt t="32024" x="1930400" y="2717800"/>
          <p14:tracePt t="32043" x="1936750" y="2717800"/>
          <p14:tracePt t="32043" x="1955800" y="2724150"/>
          <p14:tracePt t="32060" x="1962150" y="2730500"/>
          <p14:tracePt t="32060" x="1974850" y="2736850"/>
          <p14:tracePt t="32076" x="1987550" y="2736850"/>
          <p14:tracePt t="32076" x="2000250" y="2743200"/>
          <p14:tracePt t="32093" x="2012950" y="2749550"/>
          <p14:tracePt t="32093" x="2019300" y="2755900"/>
          <p14:tracePt t="32110" x="2032000" y="2762250"/>
          <p14:tracePt t="32110" x="2057400" y="2774950"/>
          <p14:tracePt t="32127" x="2070100" y="2781300"/>
          <p14:tracePt t="32127" x="2082800" y="2794000"/>
          <p14:tracePt t="32143" x="2095500" y="2800350"/>
          <p14:tracePt t="32143" x="2108200" y="2806700"/>
          <p14:tracePt t="32160" x="2120900" y="2806700"/>
          <p14:tracePt t="32160" x="2127250" y="2813050"/>
          <p14:tracePt t="32160" x="2139950" y="2819400"/>
          <p14:tracePt t="32179" x="2146300" y="2825750"/>
          <p14:tracePt t="32192" x="2159000" y="2825750"/>
          <p14:tracePt t="32192" x="2171700" y="2825750"/>
          <p14:tracePt t="32210" x="2178050" y="2825750"/>
          <p14:tracePt t="32210" x="2184400" y="2825750"/>
          <p14:tracePt t="32227" x="2190750" y="2825750"/>
          <p14:tracePt t="32227" x="2197100" y="2825750"/>
          <p14:tracePt t="32243" x="2203450" y="2819400"/>
          <p14:tracePt t="32243" x="2209800" y="2819400"/>
          <p14:tracePt t="32243" x="2222500" y="2819400"/>
          <p14:tracePt t="32263" x="2228850" y="2813050"/>
          <p14:tracePt t="32275" x="2241550" y="2813050"/>
          <p14:tracePt t="32275" x="2260600" y="2806700"/>
          <p14:tracePt t="32296" x="2279650" y="2806700"/>
          <p14:tracePt t="32296" x="2292350" y="2806700"/>
          <p14:tracePt t="32310" x="2305050" y="2800350"/>
          <p14:tracePt t="32310" x="2324100" y="2800350"/>
          <p14:tracePt t="32327" x="2343150" y="2800350"/>
          <p14:tracePt t="32327" x="2362200" y="2794000"/>
          <p14:tracePt t="32344" x="2381250" y="2794000"/>
          <p14:tracePt t="32344" x="2419350" y="2794000"/>
          <p14:tracePt t="32360" x="2438400" y="2794000"/>
          <p14:tracePt t="32360" x="2457450" y="2794000"/>
          <p14:tracePt t="32377" x="2476500" y="2794000"/>
          <p14:tracePt t="32377" x="2495550" y="2794000"/>
          <p14:tracePt t="32394" x="2514600" y="2794000"/>
          <p14:tracePt t="32394" x="2533650" y="2794000"/>
          <p14:tracePt t="32411" x="2552700" y="2787650"/>
          <p14:tracePt t="32411" x="2590800" y="2787650"/>
          <p14:tracePt t="32427" x="2609850" y="2781300"/>
          <p14:tracePt t="32427" x="2622550" y="2781300"/>
          <p14:tracePt t="32444" x="2635250" y="2774950"/>
          <p14:tracePt t="32444" x="2647950" y="2774950"/>
          <p14:tracePt t="32461" x="2660650" y="2774950"/>
          <p14:tracePt t="32461" x="2673350" y="2768600"/>
          <p14:tracePt t="32479" x="2679700" y="2768600"/>
          <p14:tracePt t="32493" x="2686050" y="2768600"/>
          <p14:tracePt t="32510" x="2679700" y="2762250"/>
          <p14:tracePt t="32533" x="2673350" y="2762250"/>
          <p14:tracePt t="32547" x="2667000" y="2762250"/>
          <p14:tracePt t="32560" x="2660650" y="2762250"/>
          <p14:tracePt t="32560" x="2647950" y="2762250"/>
          <p14:tracePt t="32578" x="2641600" y="2762250"/>
          <p14:tracePt t="32578" x="2635250" y="2762250"/>
          <p14:tracePt t="32595" x="2628900" y="2762250"/>
          <p14:tracePt t="32610" x="2622550" y="2762250"/>
          <p14:tracePt t="32627" x="2616200" y="2762250"/>
          <p14:tracePt t="32643" x="2609850" y="2755900"/>
          <p14:tracePt t="32660" x="2603500" y="2749550"/>
          <p14:tracePt t="32677" x="2597150" y="2743200"/>
          <p14:tracePt t="32750" x="2590800" y="2736850"/>
          <p14:tracePt t="32774" x="2584450" y="2736850"/>
          <p14:tracePt t="32794" x="2578100" y="2743200"/>
          <p14:tracePt t="32826" x="2578100" y="2736850"/>
          <p14:tracePt t="32862" x="2584450" y="2730500"/>
          <p14:tracePt t="32878" x="2584450" y="2724150"/>
          <p14:tracePt t="32893" x="2590800" y="2724150"/>
          <p14:tracePt t="32914" x="2597150" y="2717800"/>
          <p14:tracePt t="32938" x="2603500" y="2711450"/>
          <p14:tracePt t="32966" x="2603500" y="2705100"/>
          <p14:tracePt t="32982" x="2597150" y="2698750"/>
          <p14:tracePt t="33034" x="2590800" y="2705100"/>
          <p14:tracePt t="33050" x="2584450" y="2705100"/>
          <p14:tracePt t="33066" x="2578100" y="2705100"/>
          <p14:tracePt t="33078" x="2571750" y="2711450"/>
          <p14:tracePt t="33094" x="2565400" y="2711450"/>
          <p14:tracePt t="33118" x="2559050" y="2711450"/>
          <p14:tracePt t="33146" x="2559050" y="2717800"/>
          <p14:tracePt t="33177" x="2552700" y="2717800"/>
          <p14:tracePt t="33306" x="2546350" y="2717800"/>
          <p14:tracePt t="33326" x="2540000" y="2717800"/>
          <p14:tracePt t="33342" x="2533650" y="2717800"/>
          <p14:tracePt t="33358" x="2527300" y="2717800"/>
          <p14:tracePt t="33366" x="2520950" y="2717800"/>
          <p14:tracePt t="33366" x="2514600" y="2717800"/>
          <p14:tracePt t="33380" x="2508250" y="2717800"/>
          <p14:tracePt t="33395" x="2501900" y="2717800"/>
          <p14:tracePt t="33395" x="2495550" y="2717800"/>
          <p14:tracePt t="33414" x="2489200" y="2717800"/>
          <p14:tracePt t="33429" x="2482850" y="2717800"/>
          <p14:tracePt t="33429" x="2476500" y="2717800"/>
          <p14:tracePt t="33447" x="2470150" y="2711450"/>
          <p14:tracePt t="33462" x="2470150" y="2717800"/>
          <p14:tracePt t="33506" x="2476500" y="2730500"/>
          <p14:tracePt t="33522" x="2482850" y="2736850"/>
          <p14:tracePt t="33530" x="2489200" y="2743200"/>
          <p14:tracePt t="33545" x="2495550" y="2749550"/>
          <p14:tracePt t="33554" x="2501900" y="2749550"/>
          <p14:tracePt t="33563" x="2508250" y="2755900"/>
          <p14:tracePt t="33563" x="2514600" y="2755900"/>
          <p14:tracePt t="33563" x="2520950" y="2755900"/>
          <p14:tracePt t="33583" x="2533650" y="2755900"/>
          <p14:tracePt t="33583" x="2540000" y="2755900"/>
          <p14:tracePt t="33599" x="2546350" y="2755900"/>
          <p14:tracePt t="33599" x="2559050" y="2755900"/>
          <p14:tracePt t="33615" x="2565400" y="2749550"/>
          <p14:tracePt t="33615" x="2578100" y="2749550"/>
          <p14:tracePt t="33631" x="2584450" y="2743200"/>
          <p14:tracePt t="33631" x="2597150" y="2743200"/>
          <p14:tracePt t="33648" x="2603500" y="2736850"/>
          <p14:tracePt t="33648" x="2616200" y="2730500"/>
          <p14:tracePt t="33648" x="2622550" y="2730500"/>
          <p14:tracePt t="33667" x="2635250" y="2730500"/>
          <p14:tracePt t="33667" x="2641600" y="2724150"/>
          <p14:tracePt t="33682" x="2647950" y="2724150"/>
          <p14:tracePt t="33682" x="2660650" y="2724150"/>
          <p14:tracePt t="33698" x="2667000" y="2730500"/>
          <p14:tracePt t="33698" x="2673350" y="2730500"/>
          <p14:tracePt t="33715" x="2679700" y="2730500"/>
          <p14:tracePt t="33715" x="2692400" y="2730500"/>
          <p14:tracePt t="33731" x="2698750" y="2730500"/>
          <p14:tracePt t="33731" x="2711450" y="2730500"/>
          <p14:tracePt t="33748" x="2717800" y="2730500"/>
          <p14:tracePt t="33748" x="2724150" y="2730500"/>
          <p14:tracePt t="33765" x="2730500" y="2724150"/>
          <p14:tracePt t="33765" x="2736850" y="2724150"/>
          <p14:tracePt t="33781" x="2743200" y="2724150"/>
          <p14:tracePt t="33781" x="2749550" y="2730500"/>
          <p14:tracePt t="33799" x="2755900" y="2730500"/>
          <p14:tracePt t="33814" x="2762250" y="2736850"/>
          <p14:tracePt t="33830" x="2762250" y="2743200"/>
          <p14:tracePt t="33847" x="2762250" y="2749550"/>
          <p14:tracePt t="33864" x="2755900" y="2749550"/>
          <p14:tracePt t="33864" x="2749550" y="2762250"/>
          <p14:tracePt t="33882" x="2743200" y="2762250"/>
          <p14:tracePt t="33882" x="2736850" y="2768600"/>
          <p14:tracePt t="33899" x="2724150" y="2774950"/>
          <p14:tracePt t="33899" x="2717800" y="2781300"/>
          <p14:tracePt t="33915" x="2705100" y="2787650"/>
          <p14:tracePt t="33915" x="2692400" y="2794000"/>
          <p14:tracePt t="33932" x="2679700" y="2800350"/>
          <p14:tracePt t="33932" x="2673350" y="2806700"/>
          <p14:tracePt t="33932" x="2660650" y="2813050"/>
          <p14:tracePt t="33951" x="2647950" y="2819400"/>
          <p14:tracePt t="33964" x="2641600" y="2832100"/>
          <p14:tracePt t="33964" x="2616200" y="2844800"/>
          <p14:tracePt t="33982" x="2609850" y="2851150"/>
          <p14:tracePt t="33982" x="2597150" y="2851150"/>
          <p14:tracePt t="33999" x="2590800" y="2857500"/>
          <p14:tracePt t="33999" x="2584450" y="2857500"/>
          <p14:tracePt t="34016" x="2578100" y="2863850"/>
          <p14:tracePt t="34032" x="2571750" y="2863850"/>
          <p14:tracePt t="34048" x="2571750" y="2857500"/>
          <p14:tracePt t="34078" x="2578100" y="2851150"/>
          <p14:tracePt t="34098" x="2578100" y="2844800"/>
          <p14:tracePt t="34113" x="2584450" y="2838450"/>
          <p14:tracePt t="34130" x="2584450" y="2832100"/>
          <p14:tracePt t="34146" x="2584450" y="2825750"/>
          <p14:tracePt t="34158" x="2578100" y="2825750"/>
          <p14:tracePt t="34174" x="2571750" y="2819400"/>
          <p14:tracePt t="34190" x="2565400" y="2813050"/>
          <p14:tracePt t="34206" x="2559050" y="2806700"/>
          <p14:tracePt t="34219" x="2559050" y="2800350"/>
          <p14:tracePt t="34232" x="2552700" y="2794000"/>
          <p14:tracePt t="34232" x="2546350" y="2787650"/>
          <p14:tracePt t="34250" x="2540000" y="2781300"/>
          <p14:tracePt t="34250" x="2540000" y="2774950"/>
          <p14:tracePt t="34267" x="2533650" y="2768600"/>
          <p14:tracePt t="34282" x="2527300" y="2762250"/>
          <p14:tracePt t="34298" x="2520950" y="2755900"/>
          <p14:tracePt t="34319" x="2520950" y="2749550"/>
          <p14:tracePt t="34346" x="2527300" y="2743200"/>
          <p14:tracePt t="34378" x="2533650" y="2743200"/>
          <p14:tracePt t="34398" x="2540000" y="2736850"/>
          <p14:tracePt t="34414" x="2546350" y="2736850"/>
          <p14:tracePt t="34430" x="2552700" y="2743200"/>
          <p14:tracePt t="34446" x="2559050" y="2736850"/>
          <p14:tracePt t="34458" x="2559050" y="2730500"/>
          <p14:tracePt t="34474" x="2565400" y="2724150"/>
          <p14:tracePt t="34490" x="2565400" y="2717800"/>
          <p14:tracePt t="34506" x="2571750" y="2711450"/>
          <p14:tracePt t="34534" x="2559050" y="2717800"/>
          <p14:tracePt t="34986" x="2565400" y="2717800"/>
          <p14:tracePt t="34998" x="2565400" y="2711450"/>
          <p14:tracePt t="35006" x="2571750" y="2711450"/>
          <p14:tracePt t="35019" x="2571750" y="2698750"/>
          <p14:tracePt t="35019" x="2571750" y="2692400"/>
          <p14:tracePt t="35019" x="2578100" y="2679700"/>
          <p14:tracePt t="35039" x="2578100" y="2673350"/>
          <p14:tracePt t="35052" x="2578100" y="2660650"/>
          <p14:tracePt t="35052" x="2578100" y="2635250"/>
          <p14:tracePt t="35070" x="2584450" y="2622550"/>
          <p14:tracePt t="35070" x="2584450" y="2609850"/>
          <p14:tracePt t="35087" x="2584450" y="2597150"/>
          <p14:tracePt t="35087" x="2590800" y="2578100"/>
          <p14:tracePt t="35103" x="2590800" y="2565400"/>
          <p14:tracePt t="35103" x="2597150" y="2533650"/>
          <p14:tracePt t="35120" x="2603500" y="2520950"/>
          <p14:tracePt t="35120" x="2609850" y="2501900"/>
          <p14:tracePt t="35137" x="2616200" y="2489200"/>
          <p14:tracePt t="35137" x="2622550" y="2470150"/>
          <p14:tracePt t="35154" x="2628900" y="2457450"/>
          <p14:tracePt t="35154" x="2641600" y="2438400"/>
          <p14:tracePt t="35154" x="2647950" y="2425700"/>
          <p14:tracePt t="35174" x="2660650" y="2413000"/>
          <p14:tracePt t="35174" x="2673350" y="2393950"/>
          <p14:tracePt t="35187" x="2692400" y="2381250"/>
          <p14:tracePt t="35187" x="2705100" y="2368550"/>
          <p14:tracePt t="35204" x="2717800" y="2355850"/>
          <p14:tracePt t="35204" x="2736850" y="2343150"/>
          <p14:tracePt t="35220" x="2755900" y="2336800"/>
          <p14:tracePt t="35220" x="2787650" y="2317750"/>
          <p14:tracePt t="35239" x="2800350" y="2311400"/>
          <p14:tracePt t="35239" x="2813050" y="2305050"/>
          <p14:tracePt t="35255" x="2832100" y="2298700"/>
          <p14:tracePt t="35255" x="2844800" y="2292350"/>
          <p14:tracePt t="35271" x="2863850" y="2286000"/>
          <p14:tracePt t="35271" x="2876550" y="2279650"/>
          <p14:tracePt t="35288" x="2889250" y="2266950"/>
          <p14:tracePt t="35288" x="2908300" y="2260600"/>
          <p14:tracePt t="35304" x="2921000" y="2254250"/>
          <p14:tracePt t="35304" x="2940050" y="2241550"/>
          <p14:tracePt t="35304" x="2952750" y="2235200"/>
          <p14:tracePt t="35323" x="2965450" y="2228850"/>
          <p14:tracePt t="35323" x="2978150" y="2222500"/>
          <p14:tracePt t="35339" x="2990850" y="2216150"/>
          <p14:tracePt t="35339" x="3003550" y="2209800"/>
          <p14:tracePt t="35355" x="3016250" y="2203450"/>
          <p14:tracePt t="35355" x="3028950" y="2203450"/>
          <p14:tracePt t="35371" x="3035300" y="2197100"/>
          <p14:tracePt t="35371" x="3041650" y="2197100"/>
          <p14:tracePt t="35388" x="3048000" y="2197100"/>
          <p14:tracePt t="35388" x="3054350" y="2197100"/>
          <p14:tracePt t="35388" x="3060700" y="2197100"/>
          <p14:tracePt t="35407" x="3067050" y="2190750"/>
          <p14:tracePt t="35407" x="3073400" y="2190750"/>
          <p14:tracePt t="35421" x="3079750" y="2190750"/>
          <p14:tracePt t="35421" x="3086100" y="2184400"/>
          <p14:tracePt t="35438" x="3092450" y="2184400"/>
          <p14:tracePt t="35452" x="3098800" y="2184400"/>
          <p14:tracePt t="35469" x="3105150" y="2190750"/>
          <p14:tracePt t="35486" x="3105150" y="2197100"/>
          <p14:tracePt t="35502" x="3105150" y="2203450"/>
          <p14:tracePt t="35519" x="3105150" y="2209800"/>
          <p14:tracePt t="35536" x="3105150" y="2216150"/>
          <p14:tracePt t="35553" x="3105150" y="2222500"/>
          <p14:tracePt t="35570" x="3098800" y="2222500"/>
          <p14:tracePt t="35586" x="3092450" y="2228850"/>
          <p14:tracePt t="35666" x="3086100" y="2228850"/>
          <p14:tracePt t="35682" x="3079750" y="2228850"/>
          <p14:tracePt t="35699" x="3067050" y="2228850"/>
          <p14:tracePt t="35714" x="3060700" y="2216150"/>
          <p14:tracePt t="35726" x="3060700" y="2209800"/>
          <p14:tracePt t="35742" x="3054350" y="2216150"/>
          <p14:tracePt t="35774" x="3054350" y="2222500"/>
          <p14:tracePt t="35779" x="3054350" y="2228850"/>
          <p14:tracePt t="35787" x="3054350" y="2235200"/>
          <p14:tracePt t="35787" x="3048000" y="2247900"/>
          <p14:tracePt t="35805" x="3048000" y="2254250"/>
          <p14:tracePt t="35805" x="3048000" y="2260600"/>
          <p14:tracePt t="35821" x="3048000" y="2266950"/>
          <p14:tracePt t="35821" x="3041650" y="2266950"/>
          <p14:tracePt t="35839" x="3035300" y="2279650"/>
          <p14:tracePt t="35854" x="3028950" y="2279650"/>
          <p14:tracePt t="35870" x="3022600" y="2286000"/>
          <p14:tracePt t="35887" x="3016250" y="2286000"/>
          <p14:tracePt t="35904" x="3009900" y="2292350"/>
          <p14:tracePt t="35904" x="3003550" y="2305050"/>
          <p14:tracePt t="35922" x="3003550" y="2311400"/>
          <p14:tracePt t="35922" x="2997200" y="2317750"/>
          <p14:tracePt t="35939" x="2990850" y="2330450"/>
          <p14:tracePt t="35939" x="2990850" y="2336800"/>
          <p14:tracePt t="35955" x="2984500" y="2349500"/>
          <p14:tracePt t="35955" x="2978150" y="2368550"/>
          <p14:tracePt t="35972" x="2978150" y="2381250"/>
          <p14:tracePt t="35972" x="2978150" y="2400300"/>
          <p14:tracePt t="35972" x="2971800" y="2413000"/>
          <p14:tracePt t="35991" x="2978150" y="2432050"/>
          <p14:tracePt t="36004" x="2978150" y="2451100"/>
          <p14:tracePt t="36004" x="2984500" y="2489200"/>
          <p14:tracePt t="36022" x="2990850" y="2508250"/>
          <p14:tracePt t="36022" x="2997200" y="2527300"/>
          <p14:tracePt t="36039" x="3009900" y="2546350"/>
          <p14:tracePt t="36039" x="3022600" y="2565400"/>
          <p14:tracePt t="36056" x="3035300" y="2584450"/>
          <p14:tracePt t="36056" x="3054350" y="2603500"/>
          <p14:tracePt t="36255" x="3879850" y="2787650"/>
          <p14:tracePt t="36278" x="3873500" y="2787650"/>
          <p14:tracePt t="36302" x="3867150" y="2787650"/>
          <p14:tracePt t="36307" x="3860800" y="2774950"/>
          <p14:tracePt t="36322" x="3854450" y="2774950"/>
          <p14:tracePt t="36322" x="3848100" y="2768600"/>
          <p14:tracePt t="36340" x="3841750" y="2755900"/>
          <p14:tracePt t="36340" x="3835400" y="2749550"/>
          <p14:tracePt t="36357" x="3829050" y="2743200"/>
          <p14:tracePt t="36357" x="3816350" y="2724150"/>
          <p14:tracePt t="36375" x="3810000" y="2717800"/>
          <p14:tracePt t="36389" x="3803650" y="2711450"/>
          <p14:tracePt t="36406" x="3810000" y="2711450"/>
          <p14:tracePt t="36434" x="3810000" y="2717800"/>
          <p14:tracePt t="36443" x="3816350" y="2717800"/>
          <p14:tracePt t="36456" x="3822700" y="2724150"/>
          <p14:tracePt t="36456" x="3835400" y="2730500"/>
          <p14:tracePt t="36474" x="3848100" y="2730500"/>
          <p14:tracePt t="36474" x="3854450" y="2730500"/>
          <p14:tracePt t="36490" x="3860800" y="2736850"/>
          <p14:tracePt t="36490" x="3867150" y="2736850"/>
          <p14:tracePt t="36507" x="3873500" y="2736850"/>
          <p14:tracePt t="36507" x="3879850" y="2736850"/>
          <p14:tracePt t="36524" x="3886200" y="2736850"/>
          <p14:tracePt t="36539" x="3892550" y="2736850"/>
          <p14:tracePt t="36556" x="3886200" y="2743200"/>
          <p14:tracePt t="36573" x="3879850" y="2736850"/>
          <p14:tracePt t="36573" x="3873500" y="2730500"/>
          <p14:tracePt t="36591" x="3867150" y="2730500"/>
          <p14:tracePt t="36591" x="3854450" y="2724150"/>
          <p14:tracePt t="36607" x="3848100" y="2724150"/>
          <p14:tracePt t="36607" x="3835400" y="2724150"/>
          <p14:tracePt t="36624" x="3829050" y="2724150"/>
          <p14:tracePt t="36644" x="3822700" y="2730500"/>
          <p14:tracePt t="36656" x="3816350" y="2730500"/>
          <p14:tracePt t="36656" x="3803650" y="2736850"/>
          <p14:tracePt t="36677" x="3803650" y="2743200"/>
          <p14:tracePt t="38106" x="3727450" y="2641600"/>
          <p14:tracePt t="38119" x="3727450" y="2635250"/>
          <p14:tracePt t="38128" x="3727450" y="2628900"/>
          <p14:tracePt t="38144" x="3727450" y="2622550"/>
          <p14:tracePt t="38161" x="3733800" y="2628900"/>
          <p14:tracePt t="38186" x="3733800" y="2622550"/>
          <p14:tracePt t="38210" x="3733800" y="2616200"/>
          <p14:tracePt t="38262" x="3733800" y="2609850"/>
          <p14:tracePt t="38286" x="3740150" y="2616200"/>
          <p14:tracePt t="38346" x="3746500" y="2609850"/>
          <p14:tracePt t="38366" x="3752850" y="2603500"/>
          <p14:tracePt t="38390" x="3752850" y="2597150"/>
          <p14:tracePt t="38418" x="3759200" y="2597150"/>
          <p14:tracePt t="38442" x="3759200" y="2590800"/>
          <p14:tracePt t="38466" x="3759200" y="2597150"/>
          <p14:tracePt t="38478" x="3752850" y="2597150"/>
          <p14:tracePt t="38525" x="3759200" y="2597150"/>
          <p14:tracePt t="38554" x="3765550" y="2597150"/>
          <p14:tracePt t="38577" x="3765550" y="2603500"/>
          <p14:tracePt t="38622" x="3759200" y="2603500"/>
          <p14:tracePt t="41274" x="3956050" y="2825750"/>
          <p14:tracePt t="41279" x="3949700" y="2813050"/>
          <p14:tracePt t="41288" x="3937000" y="2806700"/>
          <p14:tracePt t="41288" x="3924300" y="2794000"/>
          <p14:tracePt t="41306" x="3911600" y="2787650"/>
          <p14:tracePt t="41306" x="3898900" y="2774950"/>
          <p14:tracePt t="41323" x="3879850" y="2762250"/>
          <p14:tracePt t="41323" x="3848100" y="2736850"/>
          <p14:tracePt t="41341" x="3829050" y="2724150"/>
          <p14:tracePt t="41341" x="3816350" y="2717800"/>
          <p14:tracePt t="41356" x="3797300" y="2705100"/>
          <p14:tracePt t="41356" x="3784600" y="2692400"/>
          <p14:tracePt t="41373" x="3771900" y="2679700"/>
          <p14:tracePt t="41373" x="3765550" y="2667000"/>
          <p14:tracePt t="41389" x="3752850" y="2647950"/>
          <p14:tracePt t="41389" x="3746500" y="2609850"/>
          <p14:tracePt t="41407" x="3746500" y="2584450"/>
          <p14:tracePt t="41407" x="3740150" y="2559050"/>
          <p14:tracePt t="41423" x="3746500" y="2540000"/>
          <p14:tracePt t="41423" x="3746500" y="2508250"/>
          <p14:tracePt t="41440" x="3752850" y="2482850"/>
          <p14:tracePt t="41440" x="3752850" y="2457450"/>
          <p14:tracePt t="41440" x="3759200" y="2432050"/>
          <p14:tracePt t="41459" x="3765550" y="2406650"/>
          <p14:tracePt t="41472" x="3771900" y="2387600"/>
          <p14:tracePt t="41472" x="3784600" y="2355850"/>
          <p14:tracePt t="41491" x="3790950" y="2343150"/>
          <p14:tracePt t="41491" x="3797300" y="2343150"/>
          <p14:tracePt t="41507" x="3803650" y="2343150"/>
          <p14:tracePt t="41507" x="3816350" y="2355850"/>
          <p14:tracePt t="41523" x="3829050" y="2368550"/>
          <p14:tracePt t="41523" x="3848100" y="2393950"/>
          <p14:tracePt t="41523" x="3867150" y="2419350"/>
          <p14:tracePt t="41542" x="3886200" y="2451100"/>
          <p14:tracePt t="41555" x="3905250" y="2482850"/>
          <p14:tracePt t="41555" x="3924300" y="2520950"/>
          <p14:tracePt t="41574" x="3968750" y="2584450"/>
          <p14:tracePt t="41574" x="3987800" y="2609850"/>
          <p14:tracePt t="41591" x="4006850" y="2635250"/>
          <p14:tracePt t="41591" x="4025900" y="2654300"/>
          <p14:tracePt t="41607" x="4044950" y="2673350"/>
          <p14:tracePt t="41607" x="4064000" y="2686050"/>
          <p14:tracePt t="41624" x="4083050" y="2698750"/>
          <p14:tracePt t="41624" x="4121150" y="2705100"/>
          <p14:tracePt t="41641" x="4133850" y="2705100"/>
          <p14:tracePt t="41641" x="4152900" y="2705100"/>
          <p14:tracePt t="41658" x="4165600" y="2698750"/>
          <p14:tracePt t="41658" x="4184650" y="2692400"/>
          <p14:tracePt t="41676" x="4197350" y="2686050"/>
          <p14:tracePt t="41676" x="4210050" y="2679700"/>
          <p14:tracePt t="41691" x="4216400" y="2667000"/>
          <p14:tracePt t="41691" x="4241800" y="2647950"/>
          <p14:tracePt t="41708" x="4248150" y="2635250"/>
          <p14:tracePt t="41708" x="4260850" y="2628900"/>
          <p14:tracePt t="41724" x="4267200" y="2616200"/>
          <p14:tracePt t="41724" x="4273550" y="2609850"/>
          <p14:tracePt t="41742" x="4279900" y="2603500"/>
          <p14:tracePt t="41742" x="4292600" y="2597150"/>
          <p14:tracePt t="41758" x="4298950" y="2590800"/>
          <p14:tracePt t="41774" x="4298950" y="2584450"/>
          <p14:tracePt t="41798" x="4298950" y="2578100"/>
          <p14:tracePt t="41818" x="4298950" y="2571750"/>
          <p14:tracePt t="41834" x="4298950" y="2565400"/>
          <p14:tracePt t="41850" x="4298950" y="2559050"/>
          <p14:tracePt t="41874" x="4292600" y="2552700"/>
          <p14:tracePt t="41902" x="4286250" y="2552700"/>
          <p14:tracePt t="41954" x="4279900" y="2552700"/>
          <p14:tracePt t="41994" x="4279900" y="2559050"/>
          <p14:tracePt t="42013" x="4286250" y="2559050"/>
          <p14:tracePt t="42058" x="4292600" y="2546350"/>
          <p14:tracePt t="42074" x="4292600" y="2540000"/>
          <p14:tracePt t="42082" x="4298950" y="2527300"/>
          <p14:tracePt t="42090" x="4298950" y="2508250"/>
          <p14:tracePt t="42090" x="4305300" y="2489200"/>
          <p14:tracePt t="42108" x="4311650" y="2463800"/>
          <p14:tracePt t="42108" x="4324350" y="2413000"/>
          <p14:tracePt t="42127" x="4330700" y="2387600"/>
          <p14:tracePt t="42127" x="4337050" y="2368550"/>
          <p14:tracePt t="42142" x="4349750" y="2343150"/>
          <p14:tracePt t="42142" x="4356100" y="2324100"/>
          <p14:tracePt t="42158" x="4368800" y="2311400"/>
          <p14:tracePt t="42158" x="4375150" y="2298700"/>
          <p14:tracePt t="42176" x="4387850" y="2292350"/>
          <p14:tracePt t="42176" x="4400550" y="2286000"/>
          <p14:tracePt t="42176" x="4406900" y="2279650"/>
          <p14:tracePt t="42196" x="4419600" y="2279650"/>
          <p14:tracePt t="42207" x="4432300" y="2279650"/>
          <p14:tracePt t="42207" x="4451350" y="2286000"/>
          <p14:tracePt t="42226" x="4464050" y="2298700"/>
          <p14:tracePt t="42226" x="4476750" y="2311400"/>
          <p14:tracePt t="42243" x="4495800" y="2330450"/>
          <p14:tracePt t="42243" x="4508500" y="2349500"/>
          <p14:tracePt t="42259" x="4521200" y="2374900"/>
          <p14:tracePt t="42259" x="4540250" y="2400300"/>
          <p14:tracePt t="42276" x="4552950" y="2419350"/>
          <p14:tracePt t="42276" x="4565650" y="2444750"/>
          <p14:tracePt t="42276" x="4578350" y="2457450"/>
          <p14:tracePt t="42295" x="4591050" y="2476500"/>
          <p14:tracePt t="42295" x="4603750" y="2489200"/>
          <p14:tracePt t="42309" x="4616450" y="2501900"/>
          <p14:tracePt t="42309" x="4629150" y="2508250"/>
          <p14:tracePt t="42326" x="4635500" y="2514600"/>
          <p14:tracePt t="42326" x="4648200" y="2520950"/>
          <p14:tracePt t="42343" x="4654550" y="2527300"/>
          <p14:tracePt t="42343" x="4673600" y="2527300"/>
          <p14:tracePt t="42360" x="4679950" y="2520950"/>
          <p14:tracePt t="42360" x="4686300" y="2520950"/>
          <p14:tracePt t="42376" x="4692650" y="2514600"/>
          <p14:tracePt t="42376" x="4705350" y="2514600"/>
          <p14:tracePt t="42393" x="4711700" y="2508250"/>
          <p14:tracePt t="42393" x="4718050" y="2501900"/>
          <p14:tracePt t="42409" x="4730750" y="2495550"/>
          <p14:tracePt t="42409" x="4743450" y="2482850"/>
          <p14:tracePt t="42427" x="4756150" y="2470150"/>
          <p14:tracePt t="42427" x="4762500" y="2463800"/>
          <p14:tracePt t="42443" x="4768850" y="2457450"/>
          <p14:tracePt t="42443" x="4781550" y="2451100"/>
          <p14:tracePt t="42460" x="4787900" y="2438400"/>
          <p14:tracePt t="42460" x="4794250" y="2432050"/>
          <p14:tracePt t="42460" x="4800600" y="2419350"/>
          <p14:tracePt t="42479" x="4813300" y="2413000"/>
          <p14:tracePt t="42492" x="4819650" y="2406650"/>
          <p14:tracePt t="42492" x="4832350" y="2387600"/>
          <p14:tracePt t="42510" x="4845050" y="2381250"/>
          <p14:tracePt t="42510" x="4851400" y="2381250"/>
          <p14:tracePt t="42527" x="4864100" y="2381250"/>
          <p14:tracePt t="42527" x="4870450" y="2381250"/>
          <p14:tracePt t="42543" x="4883150" y="2381250"/>
          <p14:tracePt t="42543" x="4889500" y="2387600"/>
          <p14:tracePt t="42560" x="4902200" y="2400300"/>
          <p14:tracePt t="42560" x="4914900" y="2413000"/>
          <p14:tracePt t="42560" x="4927600" y="2425700"/>
          <p14:tracePt t="42579" x="4940300" y="2438400"/>
          <p14:tracePt t="42592" x="4953000" y="2451100"/>
          <p14:tracePt t="42592" x="4978400" y="2470150"/>
          <p14:tracePt t="42610" x="4984750" y="2476500"/>
          <p14:tracePt t="42610" x="4997450" y="2482850"/>
          <p14:tracePt t="42627" x="5003800" y="2482850"/>
          <p14:tracePt t="42627" x="5016500" y="2482850"/>
          <p14:tracePt t="42644" x="5022850" y="2482850"/>
          <p14:tracePt t="42644" x="5029200" y="2482850"/>
          <p14:tracePt t="42660" x="5035550" y="2476500"/>
          <p14:tracePt t="42676" x="5041900" y="2470150"/>
          <p14:tracePt t="42698" x="5035550" y="2463800"/>
          <p14:tracePt t="42714" x="5035550" y="2457450"/>
          <p14:tracePt t="42726" x="5029200" y="2457450"/>
          <p14:tracePt t="42743" x="5029200" y="2451100"/>
          <p14:tracePt t="42766" x="5022850" y="2451100"/>
          <p14:tracePt t="42795" x="5016500" y="2451100"/>
          <p14:tracePt t="42854" x="5016500" y="2457450"/>
          <p14:tracePt t="42914" x="5016500" y="2463800"/>
          <p14:tracePt t="42998" x="5010150" y="2463800"/>
          <p14:tracePt t="43025" x="5003800" y="2463800"/>
          <p14:tracePt t="43050" x="4997450" y="2463800"/>
          <p14:tracePt t="43078" x="4997450" y="2457450"/>
          <p14:tracePt t="43118" x="4991100" y="2457450"/>
          <p14:tracePt t="43198" x="4984750" y="2463800"/>
          <p14:tracePt t="43229" x="4978400" y="2463800"/>
          <p14:tracePt t="43246" x="4972050" y="2463800"/>
          <p14:tracePt t="43274" x="4965700" y="2470150"/>
          <p14:tracePt t="43290" x="4959350" y="2470150"/>
          <p14:tracePt t="43306" x="4953000" y="2470150"/>
          <p14:tracePt t="43318" x="4946650" y="2470150"/>
          <p14:tracePt t="43334" x="4946650" y="2476500"/>
          <p14:tracePt t="43350" x="4940300" y="2476500"/>
          <p14:tracePt t="43374" x="4933950" y="2476500"/>
          <p14:tracePt t="43393" x="4927600" y="2476500"/>
          <p14:tracePt t="43718" x="4933950" y="2476500"/>
          <p14:tracePt t="43865" x="4940300" y="2470150"/>
          <p14:tracePt t="43890" x="4946650" y="2470150"/>
          <p14:tracePt t="43914" x="4953000" y="2470150"/>
          <p14:tracePt t="43942" x="4953000" y="2476500"/>
          <p14:tracePt t="43974" x="4953000" y="2482850"/>
          <p14:tracePt t="43994" x="4965700" y="2489200"/>
          <p14:tracePt t="44025" x="4972050" y="2501900"/>
          <p14:tracePt t="44070" x="4978400" y="2508250"/>
          <p14:tracePt t="44086" x="4978400" y="2514600"/>
          <p14:tracePt t="44098" x="4984750" y="2520950"/>
          <p14:tracePt t="44106" x="4984750" y="2527300"/>
          <p14:tracePt t="44114" x="4984750" y="2533650"/>
          <p14:tracePt t="44131" x="4991100" y="2540000"/>
          <p14:tracePt t="44131" x="4991100" y="2546350"/>
          <p14:tracePt t="44148" x="4997450" y="2552700"/>
          <p14:tracePt t="44166" x="4997450" y="2559050"/>
          <p14:tracePt t="44181" x="5003800" y="2559050"/>
          <p14:tracePt t="44198" x="5010150" y="2559050"/>
          <p14:tracePt t="44214" x="5022850" y="2552700"/>
          <p14:tracePt t="44231" x="5029200" y="2546350"/>
          <p14:tracePt t="44248" x="5035550" y="2540000"/>
          <p14:tracePt t="44266" x="5041900" y="2540000"/>
          <p14:tracePt t="44266" x="5048250" y="2533650"/>
          <p14:tracePt t="44282" x="5054600" y="2527300"/>
          <p14:tracePt t="44298" x="5060950" y="2520950"/>
          <p14:tracePt t="44314" x="5067300" y="2520950"/>
          <p14:tracePt t="44331" x="5073650" y="2514600"/>
          <p14:tracePt t="44348" x="5080000" y="2514600"/>
          <p14:tracePt t="44365" x="5086350" y="2514600"/>
          <p14:tracePt t="44394" x="5092700" y="2520950"/>
          <p14:tracePt t="44466" x="5099050" y="2527300"/>
          <p14:tracePt t="44490" x="5099050" y="2533650"/>
          <p14:tracePt t="44506" x="5105400" y="2540000"/>
          <p14:tracePt t="44517" x="5111750" y="2546350"/>
          <p14:tracePt t="44525" x="5111750" y="2552700"/>
          <p14:tracePt t="44535" x="5111750" y="2559050"/>
          <p14:tracePt t="44535" x="5118100" y="2565400"/>
          <p14:tracePt t="44550" x="5118100" y="2571750"/>
          <p14:tracePt t="44566" x="5124450" y="2578100"/>
          <p14:tracePt t="44582" x="5130800" y="2578100"/>
          <p14:tracePt t="44602" x="5137150" y="2584450"/>
          <p14:tracePt t="44625" x="5143500" y="2590800"/>
          <p14:tracePt t="44645" x="5149850" y="2590800"/>
          <p14:tracePt t="44669" x="5149850" y="2597150"/>
          <p14:tracePt t="44685" x="5156200" y="2603500"/>
          <p14:tracePt t="44697" x="5162550" y="2609850"/>
          <p14:tracePt t="44714" x="5168900" y="2616200"/>
          <p14:tracePt t="44754" x="5175250" y="2616200"/>
          <p14:tracePt t="44774" x="5181600" y="2616200"/>
          <p14:tracePt t="44806" x="5187950" y="2622550"/>
          <p14:tracePt t="44850" x="5194300" y="2622550"/>
          <p14:tracePt t="44874" x="5200650" y="2628900"/>
          <p14:tracePt t="44894" x="5207000" y="2635250"/>
          <p14:tracePt t="44937" x="5213350" y="2641600"/>
          <p14:tracePt t="44953" x="5213350" y="2647950"/>
          <p14:tracePt t="44970" x="5219700" y="2654300"/>
          <p14:tracePt t="44994" x="5219700" y="2647950"/>
          <p14:tracePt t="45038" x="5232400" y="2641600"/>
          <p14:tracePt t="45058" x="5238750" y="2641600"/>
          <p14:tracePt t="45090" x="5245100" y="2641600"/>
          <p14:tracePt t="45106" x="5251450" y="2635250"/>
          <p14:tracePt t="45118" x="5257800" y="2635250"/>
          <p14:tracePt t="45134" x="5264150" y="2635250"/>
          <p14:tracePt t="45142" x="5270500" y="2635250"/>
          <p14:tracePt t="45150" x="5276850" y="2635250"/>
          <p14:tracePt t="45167" x="5283200" y="2635250"/>
          <p14:tracePt t="45167" x="5295900" y="2641600"/>
          <p14:tracePt t="45187" x="5302250" y="2641600"/>
          <p14:tracePt t="45187" x="5308600" y="2647950"/>
          <p14:tracePt t="45202" x="5321300" y="2647950"/>
          <p14:tracePt t="45202" x="5327650" y="2647950"/>
          <p14:tracePt t="45219" x="5334000" y="2647950"/>
          <p14:tracePt t="45219" x="5340350" y="2654300"/>
          <p14:tracePt t="45236" x="5346700" y="2654300"/>
          <p14:tracePt t="45236" x="5353050" y="2654300"/>
          <p14:tracePt t="45252" x="5359400" y="2654300"/>
          <p14:tracePt t="45268" x="5365750" y="2660650"/>
          <p14:tracePt t="45286" x="5372100" y="2667000"/>
          <p14:tracePt t="45286" x="5378450" y="2667000"/>
          <p14:tracePt t="45302" x="5378450" y="2673350"/>
          <p14:tracePt t="45322" x="5384800" y="2673350"/>
          <p14:tracePt t="45354" x="5391150" y="2679700"/>
          <p14:tracePt t="45374" x="5397500" y="2679700"/>
          <p14:tracePt t="45390" x="5403850" y="2679700"/>
          <p14:tracePt t="45406" x="5410200" y="2679700"/>
          <p14:tracePt t="45417" x="5416550" y="2673350"/>
          <p14:tracePt t="45433" x="5429250" y="2673350"/>
          <p14:tracePt t="45450" x="5435600" y="2673350"/>
          <p14:tracePt t="45466" x="5441950" y="2667000"/>
          <p14:tracePt t="45478" x="5448300" y="2673350"/>
          <p14:tracePt t="45502" x="5454650" y="2679700"/>
          <p14:tracePt t="45526" x="5461000" y="2686050"/>
          <p14:tracePt t="45578" x="5467350" y="2692400"/>
          <p14:tracePt t="45606" x="5473700" y="2692400"/>
          <p14:tracePt t="45630" x="5480050" y="2686050"/>
          <p14:tracePt t="45674" x="5486400" y="2686050"/>
          <p14:tracePt t="45690" x="5492750" y="2686050"/>
          <p14:tracePt t="45706" x="5499100" y="2686050"/>
          <p14:tracePt t="45717" x="5505450" y="2686050"/>
          <p14:tracePt t="45734" x="5511800" y="2686050"/>
          <p14:tracePt t="45750" x="5518150" y="2686050"/>
          <p14:tracePt t="45765" x="5524500" y="2686050"/>
          <p14:tracePt t="45801" x="5530850" y="2692400"/>
          <p14:tracePt t="45834" x="5537200" y="2698750"/>
          <p14:tracePt t="45862" x="5543550" y="2698750"/>
          <p14:tracePt t="45894" x="5549900" y="2698750"/>
          <p14:tracePt t="45922" x="5556250" y="2698750"/>
          <p14:tracePt t="45954" x="5549900" y="2705100"/>
          <p14:tracePt t="46006" x="5543550" y="2705100"/>
          <p14:tracePt t="46026" x="5537200" y="2705100"/>
          <p14:tracePt t="46050" x="5537200" y="2698750"/>
          <p14:tracePt t="46074" x="5537200" y="2692400"/>
          <p14:tracePt t="46085" x="5537200" y="2686050"/>
          <p14:tracePt t="46102" x="5543550" y="2679700"/>
          <p14:tracePt t="46134" x="5543550" y="2673350"/>
          <p14:tracePt t="46146" x="5549900" y="2667000"/>
          <p14:tracePt t="46169" x="5556250" y="2660650"/>
          <p14:tracePt t="46185" x="5562600" y="2654300"/>
          <p14:tracePt t="46194" x="5562600" y="2647950"/>
          <p14:tracePt t="46206" x="5568950" y="2641600"/>
          <p14:tracePt t="46222" x="5575300" y="2635250"/>
          <p14:tracePt t="46238" x="5581650" y="2628900"/>
          <p14:tracePt t="46254" x="5588000" y="2622550"/>
          <p14:tracePt t="46282" x="5594350" y="2622550"/>
          <p14:tracePt t="46298" x="5600700" y="2622550"/>
          <p14:tracePt t="46314" x="5607050" y="2622550"/>
          <p14:tracePt t="46326" x="5613400" y="2622550"/>
          <p14:tracePt t="46342" x="5619750" y="2628900"/>
          <p14:tracePt t="46358" x="5626100" y="2628900"/>
          <p14:tracePt t="46375" x="5632450" y="2641600"/>
          <p14:tracePt t="46388" x="5638800" y="2641600"/>
          <p14:tracePt t="46405" x="5645150" y="2654300"/>
          <p14:tracePt t="46421" x="5651500" y="2660650"/>
          <p14:tracePt t="46421" x="5657850" y="2667000"/>
          <p14:tracePt t="46440" x="5664200" y="2667000"/>
          <p14:tracePt t="46455" x="5670550" y="2673350"/>
          <p14:tracePt t="46471" x="5676900" y="2673350"/>
          <p14:tracePt t="46488" x="5683250" y="2673350"/>
          <p14:tracePt t="46505" x="5689600" y="2667000"/>
          <p14:tracePt t="46529" x="5689600" y="2660650"/>
          <p14:tracePt t="46558" x="5689600" y="2654300"/>
          <p14:tracePt t="46574" x="5689600" y="2647950"/>
          <p14:tracePt t="46590" x="5689600" y="2641600"/>
          <p14:tracePt t="46598" x="5695950" y="2641600"/>
          <p14:tracePt t="46606" x="5695950" y="2635250"/>
          <p14:tracePt t="46606" x="5702300" y="2628900"/>
          <p14:tracePt t="46623" x="5708650" y="2622550"/>
          <p14:tracePt t="46623" x="5715000" y="2616200"/>
          <p14:tracePt t="46640" x="5721350" y="2616200"/>
          <p14:tracePt t="46640" x="5727700" y="2609850"/>
          <p14:tracePt t="46640" x="5740400" y="2609850"/>
          <p14:tracePt t="46660" x="5746750" y="2609850"/>
          <p14:tracePt t="46672" x="5753100" y="2609850"/>
          <p14:tracePt t="46672" x="5772150" y="2609850"/>
          <p14:tracePt t="46690" x="5784850" y="2609850"/>
          <p14:tracePt t="46690" x="5791200" y="2609850"/>
          <p14:tracePt t="46707" x="5803900" y="2609850"/>
          <p14:tracePt t="46707" x="5816600" y="2616200"/>
          <p14:tracePt t="46724" x="5829300" y="2616200"/>
          <p14:tracePt t="46724" x="5854700" y="2622550"/>
          <p14:tracePt t="46741" x="5867400" y="2628900"/>
          <p14:tracePt t="46741" x="5880100" y="2635250"/>
          <p14:tracePt t="46757" x="5892800" y="2641600"/>
          <p14:tracePt t="46757" x="5905500" y="2654300"/>
          <p14:tracePt t="46773" x="5918200" y="2660650"/>
          <p14:tracePt t="46773" x="5930900" y="2667000"/>
          <p14:tracePt t="46790" x="5943600" y="2673350"/>
          <p14:tracePt t="46790" x="5962650" y="2692400"/>
          <p14:tracePt t="46807" x="5975350" y="2698750"/>
          <p14:tracePt t="46807" x="5981700" y="2705100"/>
          <p14:tracePt t="46824" x="5988050" y="2711450"/>
          <p14:tracePt t="46824" x="6000750" y="2711450"/>
          <p14:tracePt t="46841" x="6007100" y="2717800"/>
          <p14:tracePt t="46841" x="6019800" y="2717800"/>
          <p14:tracePt t="46859" x="6019800" y="2724150"/>
          <p14:tracePt t="46859" x="6026150" y="2724150"/>
          <p14:tracePt t="46874" x="6032500" y="2724150"/>
          <p14:tracePt t="46890" x="6038850" y="2730500"/>
          <p14:tracePt t="46906" x="6032500" y="2730500"/>
          <p14:tracePt t="46966" x="6019800" y="2730500"/>
          <p14:tracePt t="46978" x="6013450" y="2724150"/>
          <p14:tracePt t="46994" x="6007100" y="2724150"/>
          <p14:tracePt t="47009" x="6000750" y="2724150"/>
          <p14:tracePt t="47025" x="6000750" y="2717800"/>
          <p14:tracePt t="47046" x="6007100" y="2705100"/>
          <p14:tracePt t="47061" x="6013450" y="2705100"/>
          <p14:tracePt t="47070" x="6013450" y="2698750"/>
          <p14:tracePt t="47078" x="6019800" y="2692400"/>
          <p14:tracePt t="47090" x="6019800" y="2686050"/>
          <p14:tracePt t="47090" x="6032500" y="2679700"/>
          <p14:tracePt t="47108" x="6032500" y="2673350"/>
          <p14:tracePt t="47108" x="6038850" y="2667000"/>
          <p14:tracePt t="47125" x="6045200" y="2660650"/>
          <p14:tracePt t="47125" x="6045200" y="2654300"/>
          <p14:tracePt t="47142" x="6051550" y="2647950"/>
          <p14:tracePt t="47142" x="6057900" y="2635250"/>
          <p14:tracePt t="47159" x="6057900" y="2628900"/>
          <p14:tracePt t="47159" x="6064250" y="2622550"/>
          <p14:tracePt t="47176" x="6064250" y="2616200"/>
          <p14:tracePt t="47190" x="6070600" y="2609850"/>
          <p14:tracePt t="47190" x="6070600" y="2603500"/>
          <p14:tracePt t="47208" x="6076950" y="2597150"/>
          <p14:tracePt t="47208" x="6083300" y="2584450"/>
          <p14:tracePt t="47227" x="6089650" y="2584450"/>
          <p14:tracePt t="47227" x="6096000" y="2578100"/>
          <p14:tracePt t="47243" x="6108700" y="2571750"/>
          <p14:tracePt t="47266" x="6115050" y="2565400"/>
          <p14:tracePt t="47278" x="6121400" y="2559050"/>
          <p14:tracePt t="47295" x="6127750" y="2559050"/>
          <p14:tracePt t="47307" x="6134100" y="2559050"/>
          <p14:tracePt t="47307" x="6140450" y="2552700"/>
          <p14:tracePt t="47326" x="6153150" y="2546350"/>
          <p14:tracePt t="47326" x="6165850" y="2546350"/>
          <p14:tracePt t="47343" x="6172200" y="2540000"/>
          <p14:tracePt t="47343" x="6178550" y="2540000"/>
          <p14:tracePt t="47359" x="6191250" y="2540000"/>
          <p14:tracePt t="47359" x="6197600" y="2533650"/>
          <p14:tracePt t="47376" x="6203950" y="2533650"/>
          <p14:tracePt t="47376" x="6216650" y="2533650"/>
          <p14:tracePt t="47393" x="6223000" y="2533650"/>
          <p14:tracePt t="47393" x="6229350" y="2527300"/>
          <p14:tracePt t="47409" x="6235700" y="2527300"/>
          <p14:tracePt t="47424" x="6242050" y="2520950"/>
          <p14:tracePt t="47441" x="6248400" y="2520950"/>
          <p14:tracePt t="47458" x="6254750" y="2527300"/>
          <p14:tracePt t="47498" x="6261100" y="2533650"/>
          <p14:tracePt t="47514" x="6261100" y="2540000"/>
          <p14:tracePt t="47526" x="6267450" y="2546350"/>
          <p14:tracePt t="47542" x="6267450" y="2552700"/>
          <p14:tracePt t="47557" x="6273800" y="2559050"/>
          <p14:tracePt t="47578" x="6273800" y="2565400"/>
          <p14:tracePt t="47602" x="6273800" y="2571750"/>
          <p14:tracePt t="47618" x="6267450" y="2571750"/>
          <p14:tracePt t="47634" x="6261100" y="2578100"/>
          <p14:tracePt t="47646" x="6261100" y="2584450"/>
          <p14:tracePt t="47662" x="6254750" y="2584450"/>
          <p14:tracePt t="47686" x="6248400" y="2584450"/>
          <p14:tracePt t="47714" x="6242050" y="2584450"/>
          <p14:tracePt t="47746" x="6235700" y="2584450"/>
          <p14:tracePt t="47766" x="6229350" y="2578100"/>
          <p14:tracePt t="47782" x="6229350" y="2584450"/>
          <p14:tracePt t="47798" x="6223000" y="2584450"/>
          <p14:tracePt t="47810" x="6216650" y="2584450"/>
          <p14:tracePt t="47826" x="6210300" y="2584450"/>
          <p14:tracePt t="47841" x="6203950" y="2584450"/>
          <p14:tracePt t="47857" x="6197600" y="2584450"/>
          <p14:tracePt t="47870" x="6191250" y="2584450"/>
          <p14:tracePt t="47886" x="6184900" y="2584450"/>
          <p14:tracePt t="47910" x="6184900" y="2590800"/>
          <p14:tracePt t="47938" x="6191250" y="2597150"/>
          <p14:tracePt t="47970" x="6184900" y="2597150"/>
          <p14:tracePt t="48050" x="6178550" y="2597150"/>
          <p14:tracePt t="48082" x="6172200" y="2590800"/>
          <p14:tracePt t="48106" x="6172200" y="2584450"/>
          <p14:tracePt t="48118" x="6172200" y="2578100"/>
          <p14:tracePt t="48134" x="6172200" y="2571750"/>
          <p14:tracePt t="48150" x="6178550" y="2571750"/>
          <p14:tracePt t="48209" x="6178550" y="2578100"/>
          <p14:tracePt t="48298" x="6172200" y="2578100"/>
          <p14:tracePt t="48322" x="6165850" y="2578100"/>
          <p14:tracePt t="48346" x="6159500" y="2584450"/>
          <p14:tracePt t="48373" x="6159500" y="2590800"/>
          <p14:tracePt t="48406" x="6153150" y="2597150"/>
          <p14:tracePt t="48426" x="6153150" y="2603500"/>
          <p14:tracePt t="48458" x="6153150" y="2609850"/>
          <p14:tracePt t="48486" x="6153150" y="2616200"/>
          <p14:tracePt t="48525" x="6146800" y="2622550"/>
          <p14:tracePt t="48538" x="6146800" y="2628900"/>
          <p14:tracePt t="48546" x="6146800" y="2635250"/>
          <p14:tracePt t="48546" x="6140450" y="2641600"/>
          <p14:tracePt t="48563" x="6140450" y="2647950"/>
          <p14:tracePt t="48563" x="6140450" y="2654300"/>
          <p14:tracePt t="48580" x="6140450" y="2660650"/>
          <p14:tracePt t="48580" x="6140450" y="2673350"/>
          <p14:tracePt t="48580" x="6146800" y="2679700"/>
          <p14:tracePt t="48599" x="6146800" y="2686050"/>
          <p14:tracePt t="48612" x="6146800" y="2692400"/>
          <p14:tracePt t="48612" x="6153150" y="2711450"/>
          <p14:tracePt t="48631" x="6153150" y="2717800"/>
          <p14:tracePt t="48646" x="6153150" y="2724150"/>
          <p14:tracePt t="48646" x="6153150" y="2730500"/>
          <p14:tracePt t="48664" x="6159500" y="2736850"/>
          <p14:tracePt t="48679" x="6159500" y="2743200"/>
          <p14:tracePt t="48679" x="6159500" y="2749550"/>
          <p14:tracePt t="48679" x="6159500" y="2755900"/>
          <p14:tracePt t="48699" x="6159500" y="2762250"/>
          <p14:tracePt t="48699" x="6153150" y="2768600"/>
          <p14:tracePt t="48714" x="6153150" y="2774950"/>
          <p14:tracePt t="48714" x="6146800" y="2781300"/>
          <p14:tracePt t="48730" x="6146800" y="2787650"/>
          <p14:tracePt t="48730" x="6140450" y="2800350"/>
          <p14:tracePt t="48747" x="6134100" y="2806700"/>
          <p14:tracePt t="48747" x="6127750" y="2819400"/>
          <p14:tracePt t="48764" x="6121400" y="2825750"/>
          <p14:tracePt t="48764" x="6102350" y="2844800"/>
          <p14:tracePt t="48780" x="6096000" y="2851150"/>
          <p14:tracePt t="48780" x="6083300" y="2863850"/>
          <p14:tracePt t="48797" x="6076950" y="2870200"/>
          <p14:tracePt t="48797" x="6064250" y="2882900"/>
          <p14:tracePt t="48813" x="6057900" y="2889250"/>
          <p14:tracePt t="48813" x="6045200" y="2908300"/>
          <p14:tracePt t="48831" x="6038850" y="2921000"/>
          <p14:tracePt t="48831" x="6038850" y="2933700"/>
          <p14:tracePt t="48847" x="6032500" y="2946400"/>
          <p14:tracePt t="48847" x="6032500" y="2959100"/>
          <p14:tracePt t="48864" x="6032500" y="2971800"/>
          <p14:tracePt t="48864" x="6032500" y="2984500"/>
          <p14:tracePt t="48881" x="6032500" y="2997200"/>
          <p14:tracePt t="48881" x="6032500" y="3022600"/>
          <p14:tracePt t="48899" x="6032500" y="3035300"/>
          <p14:tracePt t="48899" x="6038850" y="3048000"/>
          <p14:tracePt t="48915" x="6038850" y="3060700"/>
          <p14:tracePt t="48915" x="6038850" y="3073400"/>
          <p14:tracePt t="48931" x="6038850" y="3079750"/>
          <p14:tracePt t="48931" x="6038850" y="3092450"/>
          <p14:tracePt t="48947" x="6045200" y="3105150"/>
          <p14:tracePt t="48947" x="6045200" y="3111500"/>
          <p14:tracePt t="48964" x="6045200" y="3124200"/>
          <p14:tracePt t="48964" x="6045200" y="3136900"/>
          <p14:tracePt t="48964" x="6045200" y="3155950"/>
          <p14:tracePt t="48983" x="6045200" y="3175000"/>
          <p14:tracePt t="48996" x="6045200" y="3200400"/>
          <p14:tracePt t="48996" x="6051550" y="3263900"/>
          <p14:tracePt t="49203" x="7035800" y="4864100"/>
          <p14:tracePt t="49213" x="7054850" y="4883150"/>
          <p14:tracePt t="49213" x="7080250" y="4902200"/>
          <p14:tracePt t="49232" x="7112000" y="4921250"/>
          <p14:tracePt t="49232" x="7137400" y="4946650"/>
          <p14:tracePt t="49232" x="7175500" y="4978400"/>
          <p14:tracePt t="49251" x="7207250" y="5003800"/>
          <p14:tracePt t="49251" x="7232650" y="5029200"/>
          <p14:tracePt t="49265" x="7258050" y="5054600"/>
          <p14:tracePt t="49265" x="7283450" y="5073650"/>
          <p14:tracePt t="49282" x="7308850" y="5092700"/>
          <p14:tracePt t="49282" x="7327900" y="5111750"/>
          <p14:tracePt t="49298" x="7346950" y="5124450"/>
          <p14:tracePt t="49298" x="7366000" y="5137150"/>
          <p14:tracePt t="49315" x="7378700" y="5149850"/>
          <p14:tracePt t="49315" x="7404100" y="5156200"/>
          <p14:tracePt t="49332" x="7410450" y="5156200"/>
          <p14:tracePt t="49332" x="7423150" y="5156200"/>
          <p14:tracePt t="49349" x="7423150" y="5149850"/>
          <p14:tracePt t="49364" x="7429500" y="5143500"/>
          <p14:tracePt t="49364" x="7435850" y="5130800"/>
          <p14:tracePt t="49383" x="7435850" y="5124450"/>
          <p14:tracePt t="49383" x="7435850" y="5111750"/>
          <p14:tracePt t="49399" x="7442200" y="5105400"/>
          <p14:tracePt t="49399" x="7442200" y="5099050"/>
          <p14:tracePt t="49416" x="7448550" y="5092700"/>
          <p14:tracePt t="49416" x="7448550" y="5080000"/>
          <p14:tracePt t="49433" x="7448550" y="5073650"/>
          <p14:tracePt t="49433" x="7448550" y="5067300"/>
          <p14:tracePt t="49433" x="7448550" y="5060950"/>
          <p14:tracePt t="49451" x="7442200" y="5054600"/>
          <p14:tracePt t="49465" x="7435850" y="5054600"/>
          <p14:tracePt t="49465" x="7429500" y="5048250"/>
          <p14:tracePt t="49483" x="7423150" y="5048250"/>
          <p14:tracePt t="49483" x="7416800" y="5048250"/>
          <p14:tracePt t="49499" x="7416800" y="5054600"/>
          <p14:tracePt t="49515" x="7410450" y="5054600"/>
          <p14:tracePt t="49532" x="7410450" y="5060950"/>
          <p14:tracePt t="49562" x="7416800" y="5060950"/>
          <p14:tracePt t="49594" x="7429500" y="5054600"/>
          <p14:tracePt t="49610" x="7435850" y="5054600"/>
          <p14:tracePt t="49622" x="7442200" y="5048250"/>
          <p14:tracePt t="49638" x="7442200" y="5041900"/>
          <p14:tracePt t="49654" x="7442200" y="5035550"/>
          <p14:tracePt t="49670" x="7435850" y="5029200"/>
          <p14:tracePt t="49682" x="7429500" y="5022850"/>
          <p14:tracePt t="49698" x="7423150" y="5022850"/>
          <p14:tracePt t="49698" x="7416800" y="5022850"/>
          <p14:tracePt t="49716" x="7410450" y="5022850"/>
          <p14:tracePt t="49716" x="7397750" y="5016500"/>
          <p14:tracePt t="49733" x="7385050" y="5016500"/>
          <p14:tracePt t="49733" x="7340600" y="5016500"/>
          <p14:tracePt t="49750" x="7315200" y="5016500"/>
          <p14:tracePt t="49750" x="7283450" y="5010150"/>
          <p14:tracePt t="49766" x="7245350" y="5003800"/>
          <p14:tracePt t="49766" x="7200900" y="4997450"/>
          <p14:tracePt t="49783" x="7150100" y="4997450"/>
          <p14:tracePt t="49783" x="7092950" y="4984750"/>
          <p14:tracePt t="49783" x="7023100" y="4972050"/>
          <p14:tracePt t="49802" x="6946900" y="4965700"/>
          <p14:tracePt t="49815" x="6864350" y="4953000"/>
          <p14:tracePt t="49815" x="6661150" y="4921250"/>
          <p14:tracePt t="49834" x="6546850" y="4908550"/>
          <p14:tracePt t="49834" x="6419850" y="4895850"/>
          <p14:tracePt t="49851" x="6280150" y="4883150"/>
          <p14:tracePt t="49851" x="6134100" y="4870450"/>
          <p14:tracePt t="49867" x="5981700" y="4857750"/>
          <p14:tracePt t="49867" x="5822950" y="4845050"/>
          <p14:tracePt t="49884" x="5657850" y="4826000"/>
          <p14:tracePt t="49884" x="5486400" y="4813300"/>
          <p14:tracePt t="49884" x="5314950" y="4800600"/>
          <p14:tracePt t="49903" x="5137150" y="4787900"/>
          <p14:tracePt t="49916" x="4965700" y="4781550"/>
          <p14:tracePt t="49916" x="4610100" y="4762500"/>
          <p14:tracePt t="49934" x="4432300" y="4749800"/>
          <p14:tracePt t="49934" x="4254500" y="4743450"/>
          <p14:tracePt t="49951" x="4076700" y="4730750"/>
          <p14:tracePt t="49951" x="3898900" y="4711700"/>
          <p14:tracePt t="49967" x="3727450" y="4692650"/>
          <p14:tracePt t="49967" x="3397250" y="4654550"/>
          <p14:tracePt t="49984" x="3238500" y="4641850"/>
          <p14:tracePt t="49984" x="3086100" y="4622800"/>
          <p14:tracePt t="50001" x="2940050" y="4603750"/>
          <p14:tracePt t="50001" x="2800350" y="4597400"/>
          <p14:tracePt t="50018" x="2673350" y="4584700"/>
          <p14:tracePt t="50018" x="2552700" y="4584700"/>
          <p14:tracePt t="50034" x="2438400" y="4578350"/>
          <p14:tracePt t="50034" x="2241550" y="4572000"/>
          <p14:tracePt t="50052" x="2159000" y="4572000"/>
          <p14:tracePt t="50052" x="2089150" y="4572000"/>
          <p14:tracePt t="50068" x="2019300" y="4565650"/>
          <p14:tracePt t="50068" x="1955800" y="4559300"/>
          <p14:tracePt t="50085" x="1898650" y="4552950"/>
          <p14:tracePt t="50085" x="1797050" y="4546600"/>
          <p14:tracePt t="50102" x="1752600" y="4546600"/>
          <p14:tracePt t="50102" x="1714500" y="4540250"/>
          <p14:tracePt t="50120" x="1676400" y="4540250"/>
          <p14:tracePt t="50120" x="1651000" y="4546600"/>
          <p14:tracePt t="50137" x="1619250" y="4546600"/>
          <p14:tracePt t="50137" x="1600200" y="4546600"/>
          <p14:tracePt t="50152" x="1581150" y="4552950"/>
          <p14:tracePt t="50152" x="1568450" y="4559300"/>
          <p14:tracePt t="50152" x="1555750" y="4559300"/>
          <p14:tracePt t="50172" x="1543050" y="4559300"/>
          <p14:tracePt t="50184" x="1530350" y="4565650"/>
          <p14:tracePt t="50184" x="1511300" y="4565650"/>
          <p14:tracePt t="50204" x="1498600" y="4565650"/>
          <p14:tracePt t="50204" x="1492250" y="4565650"/>
          <p14:tracePt t="50219" x="1479550" y="4572000"/>
          <p14:tracePt t="50219" x="1466850" y="4572000"/>
          <p14:tracePt t="50236" x="1460500" y="4572000"/>
          <p14:tracePt t="50236" x="1454150" y="4572000"/>
          <p14:tracePt t="50252" x="1441450" y="4572000"/>
          <p14:tracePt t="50252" x="1435100" y="4572000"/>
          <p14:tracePt t="50252" x="1422400" y="4572000"/>
          <p14:tracePt t="50270" x="1416050" y="4565650"/>
          <p14:tracePt t="50270" x="1403350" y="4565650"/>
          <p14:tracePt t="50285" x="1397000" y="4559300"/>
          <p14:tracePt t="50285" x="1384300" y="4559300"/>
          <p14:tracePt t="50302" x="1371600" y="4559300"/>
          <p14:tracePt t="50302" x="1365250" y="4552950"/>
          <p14:tracePt t="50319" x="1352550" y="4552950"/>
          <p14:tracePt t="50319" x="1339850" y="4552950"/>
          <p14:tracePt t="50335" x="1333500" y="4559300"/>
          <p14:tracePt t="50335" x="1314450" y="4559300"/>
          <p14:tracePt t="50352" x="1308100" y="4559300"/>
          <p14:tracePt t="50352" x="1301750" y="4559300"/>
          <p14:tracePt t="50369" x="1295400" y="4559300"/>
          <p14:tracePt t="50384" x="1289050" y="4552950"/>
          <p14:tracePt t="50401" x="1295400" y="4546600"/>
          <p14:tracePt t="50442" x="1301750" y="4540250"/>
          <p14:tracePt t="50449" x="1314450" y="4540250"/>
          <p14:tracePt t="50458" x="1320800" y="4533900"/>
          <p14:tracePt t="50467" x="1333500" y="4533900"/>
          <p14:tracePt t="50467" x="1352550" y="4521200"/>
          <p14:tracePt t="50486" x="1365250" y="4514850"/>
          <p14:tracePt t="50486" x="1384300" y="4508500"/>
          <p14:tracePt t="50503" x="1397000" y="4508500"/>
          <p14:tracePt t="50503" x="1416050" y="4502150"/>
          <p14:tracePt t="50519" x="1428750" y="4502150"/>
          <p14:tracePt t="50519" x="1447800" y="4495800"/>
          <p14:tracePt t="50519" x="1466850" y="4495800"/>
          <p14:tracePt t="50538" x="1485900" y="4495800"/>
          <p14:tracePt t="50551" x="1504950" y="4495800"/>
          <p14:tracePt t="50551" x="1549400" y="4495800"/>
          <p14:tracePt t="50571" x="1574800" y="4495800"/>
          <p14:tracePt t="50571" x="1593850" y="4495800"/>
          <p14:tracePt t="50586" x="1612900" y="4495800"/>
          <p14:tracePt t="50586" x="1631950" y="4489450"/>
          <p14:tracePt t="50603" x="1651000" y="4489450"/>
          <p14:tracePt t="50603" x="1663700" y="4483100"/>
          <p14:tracePt t="50620" x="1682750" y="4476750"/>
          <p14:tracePt t="50620" x="1701800" y="4470400"/>
          <p14:tracePt t="50620" x="1714500" y="4470400"/>
          <p14:tracePt t="50639" x="1733550" y="4464050"/>
          <p14:tracePt t="50639" x="1758950" y="4457700"/>
          <p14:tracePt t="50653" x="1778000" y="4457700"/>
          <p14:tracePt t="50653" x="1803400" y="4451350"/>
          <p14:tracePt t="50670" x="1835150" y="4451350"/>
          <p14:tracePt t="50670" x="1860550" y="4451350"/>
          <p14:tracePt t="50687" x="1885950" y="4451350"/>
          <p14:tracePt t="50687" x="1943100" y="4451350"/>
          <p14:tracePt t="50703" x="1968500" y="4451350"/>
          <p14:tracePt t="50703" x="2000250" y="4451350"/>
          <p14:tracePt t="50720" x="2032000" y="4451350"/>
          <p14:tracePt t="50720" x="2063750" y="4457700"/>
          <p14:tracePt t="50736" x="2095500" y="4457700"/>
          <p14:tracePt t="50736" x="2127250" y="4457700"/>
          <p14:tracePt t="50753" x="2165350" y="4457700"/>
          <p14:tracePt t="50753" x="2235200" y="4457700"/>
          <p14:tracePt t="50771" x="2273300" y="4457700"/>
          <p14:tracePt t="50771" x="2311400" y="4457700"/>
          <p14:tracePt t="50787" x="2349500" y="4464050"/>
          <p14:tracePt t="50787" x="2387600" y="4464050"/>
          <p14:tracePt t="50804" x="2425700" y="4470400"/>
          <p14:tracePt t="50804" x="2470150" y="4476750"/>
          <p14:tracePt t="50820" x="2508250" y="4483100"/>
          <p14:tracePt t="50820" x="2546350" y="4489450"/>
          <p14:tracePt t="50820" x="2584450" y="4495800"/>
          <p14:tracePt t="50840" x="2622550" y="4502150"/>
          <p14:tracePt t="50840" x="2660650" y="4508500"/>
          <p14:tracePt t="50854" x="2698750" y="4508500"/>
          <p14:tracePt t="50854" x="2736850" y="4514850"/>
          <p14:tracePt t="50871" x="2774950" y="4514850"/>
          <p14:tracePt t="50887" x="3130550" y="4514850"/>
          <p14:tracePt t="50953" x="3162300" y="4514850"/>
          <p14:tracePt t="50958" x="3194050" y="4514850"/>
          <p14:tracePt t="50969" x="3263900" y="4514850"/>
          <p14:tracePt t="50986" x="3365500" y="4508500"/>
          <p14:tracePt t="51003" x="3435350" y="4508500"/>
          <p14:tracePt t="51020" x="3511550" y="4508500"/>
          <p14:tracePt t="51037" x="3587750" y="4508500"/>
          <p14:tracePt t="51053" x="3702050" y="4514850"/>
          <p14:tracePt t="51070" x="3784600" y="4521200"/>
          <p14:tracePt t="51087" x="3867150" y="4521200"/>
          <p14:tracePt t="51103" x="3949700" y="4514850"/>
          <p14:tracePt t="51103" x="3994150" y="4508500"/>
          <p14:tracePt t="51123" x="4083050" y="4508500"/>
          <p14:tracePt t="51138" x="4171950" y="4502150"/>
          <p14:tracePt t="51154" x="4267200" y="4508500"/>
          <p14:tracePt t="51172" x="4356100" y="4508500"/>
          <p14:tracePt t="51187" x="4451350" y="4508500"/>
          <p14:tracePt t="51204" x="4533900" y="4508500"/>
          <p14:tracePt t="51204" x="4578350" y="4508500"/>
          <p14:tracePt t="51223" x="4660900" y="4508500"/>
          <p14:tracePt t="51239" x="4743450" y="4508500"/>
          <p14:tracePt t="51254" x="4826000" y="4508500"/>
          <p14:tracePt t="51271" x="4908550" y="4514850"/>
          <p14:tracePt t="51271" x="4953000" y="4514850"/>
          <p14:tracePt t="51290" x="5029200" y="4514850"/>
          <p14:tracePt t="51304" x="5111750" y="4514850"/>
          <p14:tracePt t="51321" x="5181600" y="4508500"/>
          <p14:tracePt t="51338" x="5251450" y="4502150"/>
          <p14:tracePt t="51354" x="5346700" y="4495800"/>
          <p14:tracePt t="51371" x="5403850" y="4489450"/>
          <p14:tracePt t="51388" x="5454650" y="4489450"/>
          <p14:tracePt t="51404" x="5530850" y="4495800"/>
          <p14:tracePt t="51422" x="5575300" y="4502150"/>
          <p14:tracePt t="51438" x="5613400" y="4508500"/>
          <p14:tracePt t="51455" x="5645150" y="4514850"/>
          <p14:tracePt t="51471" x="5670550" y="4521200"/>
          <p14:tracePt t="51488" x="5708650" y="4527550"/>
          <p14:tracePt t="51506" x="5727700" y="4521200"/>
          <p14:tracePt t="51522" x="5746750" y="4521200"/>
          <p14:tracePt t="51538" x="5753100" y="4527550"/>
          <p14:tracePt t="51555" x="5765800" y="4527550"/>
          <p14:tracePt t="51571" x="5772150" y="4521200"/>
          <p14:tracePt t="51571" x="5772150" y="4514850"/>
          <p14:tracePt t="51591" x="5765800" y="4508500"/>
          <p14:tracePt t="51591" x="5765800" y="4502150"/>
          <p14:tracePt t="51606" x="5759450" y="4495800"/>
          <p14:tracePt t="51606" x="5753100" y="4489450"/>
          <p14:tracePt t="51622" x="5740400" y="4476750"/>
          <p14:tracePt t="51622" x="5734050" y="4470400"/>
          <p14:tracePt t="51640" x="5721350" y="4464050"/>
          <p14:tracePt t="51640" x="5715000" y="4457700"/>
          <p14:tracePt t="51640" x="5702300" y="4451350"/>
          <p14:tracePt t="51659" x="5695950" y="4445000"/>
          <p14:tracePt t="51659" x="5689600" y="4438650"/>
          <p14:tracePt t="51673" x="5683250" y="4432300"/>
          <p14:tracePt t="51688" x="5676900" y="4425950"/>
          <p14:tracePt t="51705" x="5683250" y="4419600"/>
          <p14:tracePt t="51705" x="5702300" y="4413250"/>
          <p14:tracePt t="51723" x="5721350" y="4406900"/>
          <p14:tracePt t="51723" x="5740400" y="4400550"/>
          <p14:tracePt t="51739" x="5765800" y="4387850"/>
          <p14:tracePt t="51739" x="5791200" y="4381500"/>
          <p14:tracePt t="51757" x="5822950" y="4375150"/>
          <p14:tracePt t="51757" x="5848350" y="4362450"/>
          <p14:tracePt t="51773" x="5880100" y="4356100"/>
          <p14:tracePt t="51773" x="5937250" y="4337050"/>
          <p14:tracePt t="51791" x="5962650" y="4324350"/>
          <p14:tracePt t="51791" x="5988050" y="4324350"/>
          <p14:tracePt t="51807" x="6007100" y="4318000"/>
          <p14:tracePt t="51807" x="6026150" y="4311650"/>
          <p14:tracePt t="51824" x="6045200" y="4305300"/>
          <p14:tracePt t="51824" x="6064250" y="4305300"/>
          <p14:tracePt t="51824" x="6076950" y="4305300"/>
          <p14:tracePt t="51843" x="6096000" y="4305300"/>
          <p14:tracePt t="51855" x="6102350" y="4305300"/>
          <p14:tracePt t="51855" x="6121400" y="4311650"/>
          <p14:tracePt t="51874" x="6121400" y="4318000"/>
          <p14:tracePt t="51890" x="6121400" y="4324350"/>
          <p14:tracePt t="51890" x="6115050" y="4330700"/>
          <p14:tracePt t="51908" x="6102350" y="4337050"/>
          <p14:tracePt t="51908" x="6089650" y="4343400"/>
          <p14:tracePt t="51924" x="6076950" y="4349750"/>
          <p14:tracePt t="51924" x="6064250" y="4356100"/>
          <p14:tracePt t="51924" x="6045200" y="4362450"/>
          <p14:tracePt t="51943" x="6026150" y="4362450"/>
          <p14:tracePt t="51956" x="6013450" y="4362450"/>
          <p14:tracePt t="51956" x="5975350" y="4362450"/>
          <p14:tracePt t="51974" x="5956300" y="4362450"/>
          <p14:tracePt t="51974" x="5943600" y="4362450"/>
          <p14:tracePt t="51991" x="5924550" y="4356100"/>
          <p14:tracePt t="51991" x="5905500" y="4362450"/>
          <p14:tracePt t="52007" x="5886450" y="4356100"/>
          <p14:tracePt t="52007" x="5854700" y="4356100"/>
          <p14:tracePt t="52025" x="5842000" y="4356100"/>
          <p14:tracePt t="52025" x="5835650" y="4356100"/>
          <p14:tracePt t="52041" x="5822950" y="4356100"/>
          <p14:tracePt t="52041" x="5816600" y="4356100"/>
          <p14:tracePt t="52058" x="5810250" y="4356100"/>
          <p14:tracePt t="52073" x="5803900" y="4356100"/>
          <p14:tracePt t="52090" x="5810250" y="4356100"/>
          <p14:tracePt t="52106" x="5816600" y="4356100"/>
          <p14:tracePt t="52123" x="5822950" y="4356100"/>
          <p14:tracePt t="52140" x="5829300" y="4362450"/>
          <p14:tracePt t="52157" x="5835650" y="4368800"/>
          <p14:tracePt t="52174" x="5829300" y="4375150"/>
          <p14:tracePt t="52198" x="5822950" y="4381500"/>
          <p14:tracePt t="52226" x="5816600" y="4381500"/>
          <p14:tracePt t="52242" x="5810250" y="4381500"/>
          <p14:tracePt t="52258" x="5803900" y="4387850"/>
          <p14:tracePt t="52270" x="5797550" y="4387850"/>
          <p14:tracePt t="52286" x="5791200" y="4387850"/>
          <p14:tracePt t="52302" x="5784850" y="4394200"/>
          <p14:tracePt t="52322" x="5778500" y="4394200"/>
          <p14:tracePt t="52378" x="5778500" y="4400550"/>
          <p14:tracePt t="52413" x="5772150" y="4400550"/>
          <p14:tracePt t="52442" x="5765800" y="4406900"/>
          <p14:tracePt t="52542" x="5772150" y="4413250"/>
          <p14:tracePt t="52678" x="5778500" y="4419600"/>
          <p14:tracePt t="52706" x="5784850" y="4425950"/>
          <p14:tracePt t="52722" x="5784850" y="4432300"/>
          <p14:tracePt t="52738" x="5791200" y="4432300"/>
          <p14:tracePt t="52750" x="5797550" y="4438650"/>
          <p14:tracePt t="52766" x="5803900" y="4438650"/>
          <p14:tracePt t="52782" x="5810250" y="4445000"/>
          <p14:tracePt t="52798" x="5816600" y="4445000"/>
          <p14:tracePt t="52810" x="5822950" y="4445000"/>
          <p14:tracePt t="52841" x="5829300" y="4445000"/>
          <p14:tracePt t="52862" x="5835650" y="4445000"/>
          <p14:tracePt t="52894" x="5835650" y="4451350"/>
          <p14:tracePt t="52946" x="5842000" y="4451350"/>
          <p14:tracePt t="52982" x="5848350" y="4445000"/>
          <p14:tracePt t="53013" x="5854700" y="4445000"/>
          <p14:tracePt t="53041" x="5848350" y="4438650"/>
          <p14:tracePt t="53246" x="5842000" y="4445000"/>
          <p14:tracePt t="53297" x="5842000" y="4438650"/>
          <p14:tracePt t="53338" x="5842000" y="4445000"/>
          <p14:tracePt t="53398" x="5835650" y="4451350"/>
          <p14:tracePt t="53418" x="5829300" y="4451350"/>
          <p14:tracePt t="53462" x="5835650" y="4451350"/>
          <p14:tracePt t="53530" x="5842000" y="4445000"/>
          <p14:tracePt t="53562" x="5848350" y="4445000"/>
          <p14:tracePt t="53598" x="5854700" y="4438650"/>
          <p14:tracePt t="53690" x="5848350" y="4445000"/>
          <p14:tracePt t="53801" x="5842000" y="4445000"/>
          <p14:tracePt t="53830" x="5835650" y="4451350"/>
          <p14:tracePt t="53861" x="5829300" y="4451350"/>
          <p14:tracePt t="53914" x="5829300" y="4457700"/>
          <p14:tracePt t="53958" x="5822950" y="4457700"/>
          <p14:tracePt t="53990" x="5816600" y="4457700"/>
          <p14:tracePt t="54010" x="5816600" y="4464050"/>
          <p14:tracePt t="54034" x="5810250" y="4464050"/>
          <p14:tracePt t="54182" x="5810250" y="4457700"/>
          <p14:tracePt t="54266" x="5803900" y="4457700"/>
          <p14:tracePt t="54318" x="5797550" y="4464050"/>
          <p14:tracePt t="54334" x="5791200" y="4464050"/>
          <p14:tracePt t="54350" x="5784850" y="4470400"/>
          <p14:tracePt t="54358" x="5778500" y="4470400"/>
          <p14:tracePt t="54364" x="5772150" y="4470400"/>
          <p14:tracePt t="54364" x="5765800" y="4476750"/>
          <p14:tracePt t="54381" x="5759450" y="4476750"/>
          <p14:tracePt t="54397" x="5753100" y="4483100"/>
          <p14:tracePt t="54414" x="5759450" y="4483100"/>
          <p14:tracePt t="54446" x="5765800" y="4483100"/>
          <p14:tracePt t="54462" x="5778500" y="4483100"/>
          <p14:tracePt t="54478" x="5784850" y="4489450"/>
          <p14:tracePt t="54482" x="5791200" y="4489450"/>
          <p14:tracePt t="54498" x="5797550" y="4495800"/>
          <p14:tracePt t="54498" x="5803900" y="4495800"/>
          <p14:tracePt t="54515" x="5810250" y="4502150"/>
          <p14:tracePt t="54531" x="5816600" y="4514850"/>
          <p14:tracePt t="54548" x="5822950" y="4514850"/>
          <p14:tracePt t="54565" x="5829300" y="4521200"/>
          <p14:tracePt t="54581" x="5835650" y="4527550"/>
          <p14:tracePt t="54598" x="5842000" y="4533900"/>
          <p14:tracePt t="54615" x="5848350" y="4540250"/>
          <p14:tracePt t="54631" x="5854700" y="4546600"/>
          <p14:tracePt t="54631" x="5861050" y="4546600"/>
          <p14:tracePt t="54651" x="5867400" y="4552950"/>
          <p14:tracePt t="54666" x="5873750" y="4559300"/>
          <p14:tracePt t="54681" x="5880100" y="4565650"/>
          <p14:tracePt t="54698" x="5892800" y="4578350"/>
          <p14:tracePt t="54715" x="5905500" y="4591050"/>
          <p14:tracePt t="54731" x="5911850" y="4597400"/>
          <p14:tracePt t="54748" x="5918200" y="4603750"/>
          <p14:tracePt t="54748" x="5924550" y="4603750"/>
          <p14:tracePt t="54766" x="5930900" y="4610100"/>
          <p14:tracePt t="54766" x="5943600" y="4616450"/>
          <p14:tracePt t="54783" x="5949950" y="4616450"/>
          <p14:tracePt t="54783" x="5949950" y="4622800"/>
          <p14:tracePt t="54800" x="5962650" y="4629150"/>
          <p14:tracePt t="54815" x="5969000" y="4629150"/>
          <p14:tracePt t="54832" x="5975350" y="4629150"/>
          <p14:tracePt t="54849" x="5981700" y="4629150"/>
          <p14:tracePt t="54849" x="5988050" y="4622800"/>
          <p14:tracePt t="54867" x="6000750" y="4622800"/>
          <p14:tracePt t="54882" x="6007100" y="4622800"/>
          <p14:tracePt t="54882" x="6013450" y="4616450"/>
          <p14:tracePt t="54901" x="6019800" y="4616450"/>
          <p14:tracePt t="54915" x="6026150" y="4616450"/>
          <p14:tracePt t="54915" x="6032500" y="4616450"/>
          <p14:tracePt t="54934" x="6038850" y="4610100"/>
          <p14:tracePt t="54934" x="6045200" y="4603750"/>
          <p14:tracePt t="54951" x="6045200" y="4597400"/>
          <p14:tracePt t="54951" x="6051550" y="4591050"/>
          <p14:tracePt t="54967" x="6057900" y="4591050"/>
          <p14:tracePt t="54967" x="6064250" y="4584700"/>
          <p14:tracePt t="54984" x="6070600" y="4578350"/>
          <p14:tracePt t="54984" x="6070600" y="4572000"/>
          <p14:tracePt t="54984" x="6083300" y="4572000"/>
          <p14:tracePt t="55003" x="6089650" y="4565650"/>
          <p14:tracePt t="55016" x="6096000" y="4565650"/>
          <p14:tracePt t="55016" x="6108700" y="4552950"/>
          <p14:tracePt t="55034" x="6115050" y="4552950"/>
          <p14:tracePt t="55034" x="6121400" y="4546600"/>
          <p14:tracePt t="55051" x="6121400" y="4540250"/>
          <p14:tracePt t="55051" x="6127750" y="4540250"/>
          <p14:tracePt t="55068" x="6134100" y="4533900"/>
          <p14:tracePt t="55068" x="6153150" y="4521200"/>
          <p14:tracePt t="55084" x="6153150" y="4514850"/>
          <p14:tracePt t="55084" x="6159500" y="4514850"/>
          <p14:tracePt t="55101" x="6165850" y="4508500"/>
          <p14:tracePt t="55101" x="6172200" y="4508500"/>
          <p14:tracePt t="55117" x="6178550" y="4502150"/>
          <p14:tracePt t="55133" x="6184900" y="4502150"/>
          <p14:tracePt t="55133" x="6191250" y="4502150"/>
          <p14:tracePt t="55151" x="6197600" y="4502150"/>
          <p14:tracePt t="55174" x="6203950" y="4502150"/>
          <p14:tracePt t="55198" x="6210300" y="4502150"/>
          <p14:tracePt t="55210" x="6216650" y="4502150"/>
          <p14:tracePt t="55226" x="6223000" y="4508500"/>
          <p14:tracePt t="55262" x="6216650" y="4514850"/>
          <p14:tracePt t="55345" x="6223000" y="4508500"/>
          <p14:tracePt t="55438" x="6229350" y="4508500"/>
          <p14:tracePt t="55458" x="6223000" y="4508500"/>
          <p14:tracePt t="55562" x="6216650" y="4514850"/>
          <p14:tracePt t="55602" x="6216650" y="4508500"/>
          <p14:tracePt t="55730" x="6223000" y="4502150"/>
          <p14:tracePt t="55790" x="6216650" y="4502150"/>
          <p14:tracePt t="55826" x="6210300" y="4502150"/>
          <p14:tracePt t="55842" x="6203950" y="4502150"/>
          <p14:tracePt t="55858" x="6197600" y="4495800"/>
          <p14:tracePt t="55870" x="6191250" y="4495800"/>
          <p14:tracePt t="55886" x="6184900" y="4495800"/>
          <p14:tracePt t="55901" x="6178550" y="4495800"/>
          <p14:tracePt t="55917" x="6172200" y="4495800"/>
          <p14:tracePt t="55938" x="6165850" y="4502150"/>
          <p14:tracePt t="56029" x="6159500" y="4502150"/>
          <p14:tracePt t="56050" x="6153150" y="4508500"/>
          <p14:tracePt t="56082" x="6159500" y="4502150"/>
          <p14:tracePt t="56218" x="6159500" y="4495800"/>
          <p14:tracePt t="56230" x="6165850" y="4489450"/>
          <p14:tracePt t="56246" x="6172200" y="4483100"/>
          <p14:tracePt t="56261" x="6172200" y="4476750"/>
          <p14:tracePt t="56270" x="6178550" y="4476750"/>
          <p14:tracePt t="56270" x="6178550" y="4470400"/>
          <p14:tracePt t="56288" x="6178550" y="4464050"/>
          <p14:tracePt t="56288" x="6178550" y="4457700"/>
          <p14:tracePt t="56288" x="6178550" y="4451350"/>
          <p14:tracePt t="56307" x="6172200" y="4445000"/>
          <p14:tracePt t="56320" x="6172200" y="4432300"/>
          <p14:tracePt t="56320" x="6165850" y="4419600"/>
          <p14:tracePt t="56339" x="6165850" y="4406900"/>
          <p14:tracePt t="56339" x="6159500" y="4400550"/>
          <p14:tracePt t="56355" x="6159500" y="4387850"/>
          <p14:tracePt t="56355" x="6159500" y="4375150"/>
          <p14:tracePt t="56371" x="6159500" y="4368800"/>
          <p14:tracePt t="56371" x="6159500" y="4356100"/>
          <p14:tracePt t="56388" x="6159500" y="4343400"/>
          <p14:tracePt t="56388" x="6165850" y="4324350"/>
          <p14:tracePt t="56405" x="6165850" y="4318000"/>
          <p14:tracePt t="56405" x="6172200" y="4311650"/>
          <p14:tracePt t="56421" x="6172200" y="4305300"/>
          <p14:tracePt t="56421" x="6178550" y="4298950"/>
          <p14:tracePt t="56438" x="6184900" y="4292600"/>
          <p14:tracePt t="56454" x="6197600" y="4279900"/>
          <p14:tracePt t="56470" x="6203950" y="4273550"/>
          <p14:tracePt t="56470" x="6203950" y="4267200"/>
          <p14:tracePt t="56488" x="6210300" y="4260850"/>
          <p14:tracePt t="56488" x="6210300" y="4254500"/>
          <p14:tracePt t="56505" x="6216650" y="4248150"/>
          <p14:tracePt t="56505" x="6216650" y="4241800"/>
          <p14:tracePt t="56523" x="6216650" y="4235450"/>
          <p14:tracePt t="56523" x="6216650" y="4229100"/>
          <p14:tracePt t="56539" x="6216650" y="4216400"/>
          <p14:tracePt t="56539" x="6216650" y="4210050"/>
          <p14:tracePt t="56556" x="6216650" y="4203700"/>
          <p14:tracePt t="56556" x="6216650" y="4191000"/>
          <p14:tracePt t="56572" x="6216650" y="4178300"/>
          <p14:tracePt t="56572" x="6216650" y="4159250"/>
          <p14:tracePt t="56572" x="6210300" y="4146550"/>
          <p14:tracePt t="56591" x="6210300" y="4121150"/>
          <p14:tracePt t="56591" x="6210300" y="4102100"/>
          <p14:tracePt t="56606" x="6210300" y="4070350"/>
          <p14:tracePt t="56606" x="6210300" y="4044950"/>
          <p14:tracePt t="56623" x="6210300" y="4006850"/>
          <p14:tracePt t="56623" x="6210300" y="3975100"/>
          <p14:tracePt t="56639" x="6210300" y="3937000"/>
          <p14:tracePt t="56639" x="6210300" y="3892550"/>
          <p14:tracePt t="56656" x="6210300" y="3848100"/>
          <p14:tracePt t="56656" x="6216650" y="3803650"/>
          <p14:tracePt t="56656" x="6216650" y="3759200"/>
          <p14:tracePt t="56676" x="6223000" y="3714750"/>
          <p14:tracePt t="56688" x="6223000" y="3663950"/>
          <p14:tracePt t="56688" x="6235700" y="3562350"/>
          <p14:tracePt t="56706" x="6235700" y="3511550"/>
          <p14:tracePt t="56706" x="6235700" y="3454400"/>
          <p14:tracePt t="56722" x="6242050" y="3403600"/>
          <p14:tracePt t="56722" x="6242050" y="3346450"/>
          <p14:tracePt t="56739" x="6235700" y="3295650"/>
          <p14:tracePt t="56739" x="6235700" y="3238500"/>
          <p14:tracePt t="56739" x="6229350" y="3187700"/>
          <p14:tracePt t="56758" x="6223000" y="3136900"/>
          <p14:tracePt t="56758" x="6216650" y="3092450"/>
          <p14:tracePt t="56773" x="6203950" y="3048000"/>
          <p14:tracePt t="56773" x="6197600" y="3003550"/>
          <p14:tracePt t="56790" x="6184900" y="2959100"/>
          <p14:tracePt t="56790" x="6172200" y="2921000"/>
          <p14:tracePt t="56806" x="6159500" y="2882900"/>
          <p14:tracePt t="56806" x="6134100" y="2806700"/>
          <p14:tracePt t="56823" x="6121400" y="2774950"/>
          <p14:tracePt t="56823" x="6108700" y="2743200"/>
          <p14:tracePt t="56839" x="6096000" y="2711450"/>
          <p14:tracePt t="56839" x="6083300" y="2686050"/>
          <p14:tracePt t="56856" x="6070600" y="2660650"/>
          <p14:tracePt t="56856" x="6057900" y="2635250"/>
          <p14:tracePt t="56874" x="6051550" y="2616200"/>
          <p14:tracePt t="56874" x="6026150" y="2584450"/>
          <p14:tracePt t="56890" x="6013450" y="2571750"/>
          <p14:tracePt t="56890" x="6007100" y="2559050"/>
          <p14:tracePt t="56907" x="5994400" y="2552700"/>
          <p14:tracePt t="56907" x="5988050" y="2546350"/>
          <p14:tracePt t="56924" x="5981700" y="2540000"/>
          <p14:tracePt t="56924" x="5975350" y="2533650"/>
          <p14:tracePt t="56940" x="5969000" y="2540000"/>
          <p14:tracePt t="56955" x="5969000" y="2546350"/>
          <p14:tracePt t="56972" x="5969000" y="2552700"/>
          <p14:tracePt t="56972" x="5975350" y="2565400"/>
          <p14:tracePt t="56991" x="5981700" y="2571750"/>
          <p14:tracePt t="56991" x="5988050" y="2571750"/>
          <p14:tracePt t="57007" x="5994400" y="2578100"/>
          <p14:tracePt t="57007" x="6000750" y="2578100"/>
          <p14:tracePt t="57024" x="6013450" y="2578100"/>
          <p14:tracePt t="57024" x="6026150" y="2571750"/>
          <p14:tracePt t="57024" x="6038850" y="2571750"/>
          <p14:tracePt t="57043" x="6051550" y="2565400"/>
          <p14:tracePt t="57056" x="6064250" y="2559050"/>
          <p14:tracePt t="57056" x="6089650" y="2546350"/>
          <p14:tracePt t="57074" x="6102350" y="2540000"/>
          <p14:tracePt t="57074" x="6115050" y="2533650"/>
          <p14:tracePt t="57091" x="6127750" y="2527300"/>
          <p14:tracePt t="57091" x="6140450" y="2520950"/>
          <p14:tracePt t="57107" x="6146800" y="2514600"/>
          <p14:tracePt t="57107" x="6165850" y="2501900"/>
          <p14:tracePt t="57124" x="6172200" y="2501900"/>
          <p14:tracePt t="57139" x="6178550" y="2495550"/>
          <p14:tracePt t="57156" x="6172200" y="2501900"/>
          <p14:tracePt t="57190" x="6165850" y="2501900"/>
          <p14:tracePt t="57205" x="6159500" y="2501900"/>
          <p14:tracePt t="57221" x="6153150" y="2495550"/>
          <p14:tracePt t="57238" x="6146800" y="2495550"/>
          <p14:tracePt t="57258" x="6146800" y="2489200"/>
          <p14:tracePt t="57282" x="6153150" y="2482850"/>
          <p14:tracePt t="57302" x="6159500" y="2476500"/>
          <p14:tracePt t="57326" x="6159500" y="2470150"/>
          <p14:tracePt t="57350" x="6159500" y="2463800"/>
          <p14:tracePt t="57402" x="6153150" y="2457450"/>
          <p14:tracePt t="57438" x="6146800" y="2451100"/>
          <p14:tracePt t="57462" x="6146800" y="2444750"/>
          <p14:tracePt t="57482" x="6146800" y="2438400"/>
          <p14:tracePt t="57498" x="6146800" y="2432050"/>
          <p14:tracePt t="57538" x="6153150" y="2425700"/>
          <p14:tracePt t="57558" x="6159500" y="2425700"/>
          <p14:tracePt t="57582" x="6153150" y="2432050"/>
          <p14:tracePt t="57650" x="6153150" y="2438400"/>
          <p14:tracePt t="57670" x="6146800" y="2444750"/>
          <p14:tracePt t="57686" x="6140450" y="2444750"/>
          <p14:tracePt t="57695" x="6140450" y="2457450"/>
          <p14:tracePt t="57708" x="6140450" y="2463800"/>
          <p14:tracePt t="57708" x="6140450" y="2470150"/>
          <p14:tracePt t="57726" x="6140450" y="2476500"/>
          <p14:tracePt t="57741" x="6115050" y="2330450"/>
          <p14:tracePt t="57852" x="6115050" y="2324100"/>
          <p14:tracePt t="57858" x="6115050" y="2311400"/>
          <p14:tracePt t="57875" x="6115050" y="2317750"/>
          <p14:tracePt t="57902" x="6121400" y="2330450"/>
          <p14:tracePt t="57910" x="6121400" y="2349500"/>
          <p14:tracePt t="57926" x="6127750" y="2374900"/>
          <p14:tracePt t="57942" x="6140450" y="2406650"/>
          <p14:tracePt t="57959" x="6146800" y="2432050"/>
          <p14:tracePt t="57976" x="6153150" y="2451100"/>
          <p14:tracePt t="57976" x="6159500" y="2457450"/>
          <p14:tracePt t="57995" x="6159500" y="2444750"/>
          <p14:tracePt t="58030" x="6153150" y="2432050"/>
          <p14:tracePt t="58038" x="6153150" y="2425700"/>
          <p14:tracePt t="58047" x="6153150" y="2406650"/>
          <p14:tracePt t="58059" x="6146800" y="2381250"/>
          <p14:tracePt t="58059" x="6146800" y="2368550"/>
          <p14:tracePt t="58078" x="6140450" y="2349500"/>
          <p14:tracePt t="58093" x="6140450" y="2343150"/>
          <p14:tracePt t="58109" x="6146800" y="2355850"/>
          <p14:tracePt t="58130" x="6146800" y="2374900"/>
          <p14:tracePt t="58143" x="6146800" y="2393950"/>
          <p14:tracePt t="58161" x="6153150" y="2413000"/>
          <p14:tracePt t="58176" x="6159500" y="2425700"/>
          <p14:tracePt t="58194" x="6165850" y="2432050"/>
          <p14:tracePt t="58210" x="6172200" y="2432050"/>
          <p14:tracePt t="58226" x="6184900" y="2419350"/>
          <p14:tracePt t="58243" x="6184900" y="2400300"/>
          <p14:tracePt t="58260" x="6184900" y="2362200"/>
          <p14:tracePt t="58278" x="6178550" y="2349500"/>
          <p14:tracePt t="58294" x="6172200" y="2343150"/>
          <p14:tracePt t="58310" x="6172200" y="2355850"/>
          <p14:tracePt t="58326" x="6165850" y="2374900"/>
          <p14:tracePt t="58326" x="6165850" y="2387600"/>
          <p14:tracePt t="58347" x="6165850" y="2400300"/>
          <p14:tracePt t="58360" x="6165850" y="2438400"/>
          <p14:tracePt t="58378" x="6159500" y="2457450"/>
          <p14:tracePt t="58394" x="6159500" y="2470150"/>
          <p14:tracePt t="58411" x="6159500" y="2482850"/>
          <p14:tracePt t="58431" x="6172200" y="2495550"/>
          <p14:tracePt t="58445" x="6178550" y="2501900"/>
          <p14:tracePt t="58461" x="6184900" y="2514600"/>
          <p14:tracePt t="58461" x="6191250" y="2520950"/>
          <p14:tracePt t="58478" x="6191250" y="2533650"/>
          <p14:tracePt t="58478" x="6191250" y="2546350"/>
          <p14:tracePt t="58496" x="6184900" y="2559050"/>
          <p14:tracePt t="58496" x="6172200" y="2609850"/>
          <p14:tracePt t="58512" x="6165850" y="2641600"/>
          <p14:tracePt t="58512" x="6159500" y="2679700"/>
          <p14:tracePt t="58529" x="6153150" y="2730500"/>
          <p14:tracePt t="58529" x="6146800" y="2781300"/>
          <p14:tracePt t="58546" x="6140450" y="2844800"/>
          <p14:tracePt t="58546" x="6140450" y="2978150"/>
          <p14:tracePt t="58562" x="6146800" y="3054350"/>
          <p14:tracePt t="58562" x="6153150" y="3130550"/>
          <p14:tracePt t="58579" x="6159500" y="3213100"/>
          <p14:tracePt t="58579" x="6165850" y="3289300"/>
          <p14:tracePt t="58596" x="6172200" y="3371850"/>
          <p14:tracePt t="58596" x="6178550" y="3454400"/>
          <p14:tracePt t="58612" x="6184900" y="3536950"/>
          <p14:tracePt t="58612" x="6184900" y="3619500"/>
          <p14:tracePt t="58612" x="6184900" y="3702050"/>
          <p14:tracePt t="58631" x="6184900" y="3778250"/>
          <p14:tracePt t="58631" x="6184900" y="3860800"/>
          <p14:tracePt t="58646" x="6184900" y="3930650"/>
          <p14:tracePt t="58646" x="6184900" y="4000500"/>
          <p14:tracePt t="58663" x="6184900" y="4070350"/>
          <p14:tracePt t="58663" x="6184900" y="4133850"/>
          <p14:tracePt t="58679" x="6184900" y="4191000"/>
          <p14:tracePt t="58679" x="6184900" y="4241800"/>
          <p14:tracePt t="58679" x="6184900" y="4292600"/>
          <p14:tracePt t="58699" x="6191250" y="4343400"/>
          <p14:tracePt t="58711" x="6184900" y="4387850"/>
          <p14:tracePt t="58711" x="6184900" y="4457700"/>
          <p14:tracePt t="58732" x="6184900" y="4489450"/>
          <p14:tracePt t="58732" x="6178550" y="4521200"/>
          <p14:tracePt t="58747" x="6178550" y="4540250"/>
          <p14:tracePt t="58747" x="6172200" y="4559300"/>
          <p14:tracePt t="58764" x="6172200" y="4572000"/>
          <p14:tracePt t="58764" x="6165850" y="4584700"/>
          <p14:tracePt t="58781" x="6159500" y="4591050"/>
          <p14:tracePt t="58796" x="6153150" y="4597400"/>
          <p14:tracePt t="58796" x="6140450" y="4591050"/>
          <p14:tracePt t="58814" x="6134100" y="4591050"/>
          <p14:tracePt t="58814" x="6127750" y="4584700"/>
          <p14:tracePt t="58830" x="6121400" y="4578350"/>
          <p14:tracePt t="58830" x="6115050" y="4578350"/>
          <p14:tracePt t="58847" x="6108700" y="4572000"/>
          <p14:tracePt t="58847" x="6096000" y="4559300"/>
          <p14:tracePt t="58864" x="6089650" y="4552950"/>
          <p14:tracePt t="58864" x="6083300" y="4552950"/>
          <p14:tracePt t="58881" x="6076950" y="4540250"/>
          <p14:tracePt t="58896" x="6070600" y="4533900"/>
          <p14:tracePt t="58913" x="6070600" y="4527550"/>
          <p14:tracePt t="58930" x="6070600" y="4521200"/>
          <p14:tracePt t="58946" x="6070600" y="4514850"/>
          <p14:tracePt t="58963" x="6070600" y="4508500"/>
          <p14:tracePt t="58980" x="6076950" y="4514850"/>
          <p14:tracePt t="59015" x="6083300" y="4521200"/>
          <p14:tracePt t="59022" x="6127750" y="4413250"/>
          <p14:tracePt t="59022" x="6127750" y="4406900"/>
          <p14:tracePt t="59163" x="6134100" y="4406900"/>
          <p14:tracePt t="59179" x="6140450" y="4413250"/>
          <p14:tracePt t="59195" x="6140450" y="4419600"/>
          <p14:tracePt t="59211" x="6140450" y="4425950"/>
          <p14:tracePt t="59219" x="6140450" y="4432300"/>
          <p14:tracePt t="59231" x="6134100" y="4438650"/>
          <p14:tracePt t="59247" x="6127750" y="4432300"/>
          <p14:tracePt t="59271" x="6127750" y="4425950"/>
          <p14:tracePt t="59280" x="6121400" y="4394200"/>
          <p14:tracePt t="59299" x="6121400" y="4381500"/>
          <p14:tracePt t="59315" x="6121400" y="4375150"/>
          <p14:tracePt t="59331" x="6121400" y="4368800"/>
          <p14:tracePt t="59348" x="6121400" y="4381500"/>
          <p14:tracePt t="59365" x="6121400" y="4400550"/>
          <p14:tracePt t="59365" x="6121400" y="4406900"/>
          <p14:tracePt t="59384" x="6115050" y="4425950"/>
          <p14:tracePt t="59399" x="6108700" y="4445000"/>
          <p14:tracePt t="59415" x="6108700" y="4457700"/>
          <p14:tracePt t="59432" x="6102350" y="4464050"/>
          <p14:tracePt t="59448" x="6096000" y="4457700"/>
          <p14:tracePt t="59466" x="6083300" y="4445000"/>
          <p14:tracePt t="59466" x="6076950" y="4432300"/>
          <p14:tracePt t="59483" x="6064250" y="4413250"/>
          <p14:tracePt t="59483" x="6045200" y="4400550"/>
          <p14:tracePt t="59499" x="6019800" y="4375150"/>
          <p14:tracePt t="59499" x="5994400" y="4356100"/>
          <p14:tracePt t="59516" x="5962650" y="4330700"/>
          <p14:tracePt t="59516" x="5886450" y="4273550"/>
          <p14:tracePt t="59533" x="5842000" y="4241800"/>
          <p14:tracePt t="59533" x="5797550" y="4210050"/>
          <p14:tracePt t="59550" x="5746750" y="4171950"/>
          <p14:tracePt t="59550" x="5683250" y="4133850"/>
          <p14:tracePt t="59566" x="5619750" y="4095750"/>
          <p14:tracePt t="59566" x="5480050" y="4013200"/>
          <p14:tracePt t="59583" x="5403850" y="3968750"/>
          <p14:tracePt t="59583" x="5314950" y="3924300"/>
          <p14:tracePt t="59600" x="5226050" y="3879850"/>
          <p14:tracePt t="59600" x="5137150" y="3835400"/>
          <p14:tracePt t="59616" x="5035550" y="3797300"/>
          <p14:tracePt t="59616" x="4940300" y="3752850"/>
          <p14:tracePt t="59633" x="4838700" y="3702050"/>
          <p14:tracePt t="59633" x="4737100" y="3651250"/>
          <p14:tracePt t="59633" x="4635500" y="3606800"/>
          <p14:tracePt t="59652" x="4527550" y="3556000"/>
          <p14:tracePt t="59652" x="4425950" y="3498850"/>
          <p14:tracePt t="59668" x="4324350" y="3448050"/>
          <p14:tracePt t="59668" x="4222750" y="3390900"/>
          <p14:tracePt t="59684" x="4121150" y="3333750"/>
          <p14:tracePt t="59684" x="4025900" y="3289300"/>
          <p14:tracePt t="59701" x="3930650" y="3238500"/>
          <p14:tracePt t="59701" x="3841750" y="3194050"/>
          <p14:tracePt t="59717" x="3759200" y="3143250"/>
          <p14:tracePt t="59717" x="3676650" y="3105150"/>
          <p14:tracePt t="59717" x="3606800" y="3060700"/>
          <p14:tracePt t="59736" x="3543300" y="3022600"/>
          <p14:tracePt t="59749" x="3486150" y="2984500"/>
          <p14:tracePt t="59749" x="3390900" y="2908300"/>
          <p14:tracePt t="59767" x="3352800" y="2870200"/>
          <p14:tracePt t="59767" x="3314700" y="2838450"/>
          <p14:tracePt t="59784" x="3289300" y="2806700"/>
          <p14:tracePt t="59784" x="3263900" y="2774950"/>
          <p14:tracePt t="59801" x="3244850" y="2749550"/>
          <p14:tracePt t="59801" x="3225800" y="2724150"/>
          <p14:tracePt t="59817" x="3213100" y="2698750"/>
          <p14:tracePt t="59817" x="3200400" y="2660650"/>
          <p14:tracePt t="59834" x="3194050" y="2647950"/>
          <p14:tracePt t="59834" x="3194050" y="2628900"/>
          <p14:tracePt t="59851" x="3200400" y="2616200"/>
          <p14:tracePt t="59851" x="3200400" y="2609850"/>
          <p14:tracePt t="59867" x="3213100" y="2597150"/>
          <p14:tracePt t="59867" x="3225800" y="2584450"/>
          <p14:tracePt t="59884" x="3238500" y="2578100"/>
          <p14:tracePt t="59884" x="3251200" y="2571750"/>
          <p14:tracePt t="59901" x="3263900" y="2565400"/>
          <p14:tracePt t="59901" x="3276600" y="2552700"/>
          <p14:tracePt t="59917" x="3282950" y="2546350"/>
          <p14:tracePt t="59917" x="3295650" y="2540000"/>
          <p14:tracePt t="59934" x="3302000" y="2533650"/>
          <p14:tracePt t="59934" x="3321050" y="2520950"/>
          <p14:tracePt t="59952" x="3327400" y="2514600"/>
          <p14:tracePt t="59952" x="3327400" y="2508250"/>
          <p14:tracePt t="59968" x="3333750" y="2501900"/>
          <p14:tracePt t="59968" x="3340100" y="2495550"/>
          <p14:tracePt t="59984" x="3340100" y="2489200"/>
          <p14:tracePt t="59984" x="3346450" y="2482850"/>
          <p14:tracePt t="60001" x="3352800" y="2476500"/>
          <p14:tracePt t="60016" x="3359150" y="2476500"/>
          <p14:tracePt t="60016" x="3378200" y="2476500"/>
          <p14:tracePt t="60036" x="3390900" y="2476500"/>
          <p14:tracePt t="60036" x="3403600" y="2482850"/>
          <p14:tracePt t="60052" x="3416300" y="2489200"/>
          <p14:tracePt t="60052" x="3429000" y="2495550"/>
          <p14:tracePt t="60068" x="3454400" y="2514600"/>
          <p14:tracePt t="60068" x="3473450" y="2533650"/>
          <p14:tracePt t="60085" x="3492500" y="2552700"/>
          <p14:tracePt t="60085" x="3517900" y="2578100"/>
          <p14:tracePt t="60085" x="3543300" y="2609850"/>
          <p14:tracePt t="60104" x="3568700" y="2641600"/>
          <p14:tracePt t="60117" x="3594100" y="2673350"/>
          <p14:tracePt t="60117" x="3651250" y="2736850"/>
          <p14:tracePt t="60135" x="3683000" y="2774950"/>
          <p14:tracePt t="60135" x="3708400" y="2813050"/>
          <p14:tracePt t="60151" x="3740150" y="2851150"/>
          <p14:tracePt t="60151" x="3778250" y="2889250"/>
          <p14:tracePt t="60151" x="3810000" y="2927350"/>
          <p14:tracePt t="60172" x="3848100" y="2965450"/>
          <p14:tracePt t="60172" x="3886200" y="3003550"/>
          <p14:tracePt t="60185" x="3924300" y="3048000"/>
          <p14:tracePt t="60185" x="3968750" y="3079750"/>
          <p14:tracePt t="60202" x="4013200" y="3117850"/>
          <p14:tracePt t="60202" x="4057650" y="3149600"/>
          <p14:tracePt t="60219" x="4095750" y="3187700"/>
          <p14:tracePt t="60219" x="4146550" y="3219450"/>
          <p14:tracePt t="60235" x="4184650" y="3251200"/>
          <p14:tracePt t="60235" x="4273550" y="3327400"/>
          <p14:tracePt t="60252" x="4318000" y="3359150"/>
          <p14:tracePt t="60252" x="4362450" y="3397250"/>
          <p14:tracePt t="60268" x="4400550" y="3429000"/>
          <p14:tracePt t="60268" x="4445000" y="3467100"/>
          <p14:tracePt t="60285" x="4483100" y="3498850"/>
          <p14:tracePt t="60285" x="4521200" y="3530600"/>
          <p14:tracePt t="60285" x="4552950" y="3556000"/>
          <p14:tracePt t="60304" x="4584700" y="3587750"/>
          <p14:tracePt t="60304" x="4616450" y="3613150"/>
          <p14:tracePt t="60320" x="4641850" y="3638550"/>
          <p14:tracePt t="60320" x="4667250" y="3651250"/>
          <p14:tracePt t="60336" x="4692650" y="3670300"/>
          <p14:tracePt t="60336" x="4711700" y="3683000"/>
          <p14:tracePt t="60352" x="4730750" y="3702050"/>
          <p14:tracePt t="60352" x="4743450" y="3714750"/>
          <p14:tracePt t="60369" x="4756150" y="3721100"/>
          <p14:tracePt t="60369" x="4768850" y="3733800"/>
          <p14:tracePt t="60369" x="4775200" y="3740150"/>
          <p14:tracePt t="60388" x="4781550" y="3752850"/>
          <p14:tracePt t="60401" x="4781550" y="3759200"/>
          <p14:tracePt t="60418" x="4775200" y="3759200"/>
          <p14:tracePt t="60439" x="4768850" y="3752850"/>
          <p14:tracePt t="60455" x="4762500" y="3752850"/>
          <p14:tracePt t="60468" x="4756150" y="3746500"/>
          <p14:tracePt t="60468" x="4743450" y="3740150"/>
          <p14:tracePt t="60486" x="4730750" y="3733800"/>
          <p14:tracePt t="60507" x="4730750" y="3727450"/>
          <p14:tracePt t="60522" x="4724400" y="3714750"/>
          <p14:tracePt t="60539" x="4730750" y="3708400"/>
          <p14:tracePt t="60551" x="4737100" y="3702050"/>
          <p14:tracePt t="60551" x="4737100" y="3695700"/>
          <p14:tracePt t="60569" x="4743450" y="3689350"/>
          <p14:tracePt t="60569" x="4749800" y="3683000"/>
          <p14:tracePt t="60586" x="4756150" y="3676650"/>
          <p14:tracePt t="60586" x="4768850" y="3663950"/>
          <p14:tracePt t="60603" x="4775200" y="3657600"/>
          <p14:tracePt t="60603" x="4781550" y="3644900"/>
          <p14:tracePt t="60620" x="4787900" y="3638550"/>
          <p14:tracePt t="60620" x="4794250" y="3632200"/>
          <p14:tracePt t="60636" x="4800600" y="3625850"/>
          <p14:tracePt t="60636" x="4800600" y="3613150"/>
          <p14:tracePt t="60653" x="4806950" y="3606800"/>
          <p14:tracePt t="60653" x="4813300" y="3600450"/>
          <p14:tracePt t="60653" x="4819650" y="3594100"/>
          <p14:tracePt t="60672" x="4819650" y="3587750"/>
          <p14:tracePt t="60686" x="4819650" y="3581400"/>
          <p14:tracePt t="60702" x="4813300" y="3575050"/>
          <p14:tracePt t="60730" x="4806950" y="3568700"/>
          <p14:tracePt t="60763" x="4800600" y="3562350"/>
          <p14:tracePt t="60779" x="4794250" y="3562350"/>
          <p14:tracePt t="60791" x="4787900" y="3562350"/>
          <p14:tracePt t="60807" x="4781550" y="3556000"/>
          <p14:tracePt t="60823" x="4775200" y="3556000"/>
          <p14:tracePt t="60840" x="4768850" y="3549650"/>
          <p14:tracePt t="60852" x="4762500" y="3549650"/>
          <p14:tracePt t="60869" x="4762500" y="3543300"/>
          <p14:tracePt t="60886" x="4762500" y="3536950"/>
          <p14:tracePt t="60903" x="4762500" y="3530600"/>
          <p14:tracePt t="60919" x="4762500" y="3524250"/>
          <p14:tracePt t="60936" x="4762500" y="3511550"/>
          <p14:tracePt t="60953" x="4762500" y="3505200"/>
          <p14:tracePt t="60953" x="4762500" y="3492500"/>
          <p14:tracePt t="60971" x="4762500" y="3486150"/>
          <p14:tracePt t="60987" x="4762500" y="3479800"/>
          <p14:tracePt t="61003" x="4768850" y="3473450"/>
          <p14:tracePt t="61020" x="4768850" y="3467100"/>
          <p14:tracePt t="61036" x="4768850" y="3460750"/>
          <p14:tracePt t="61055" x="4762500" y="3460750"/>
          <p14:tracePt t="61082" x="4756150" y="3454400"/>
          <p14:tracePt t="61107" x="4749800" y="3460750"/>
          <p14:tracePt t="61139" x="4743450" y="3460750"/>
          <p14:tracePt t="61167" x="4737100" y="3460750"/>
          <p14:tracePt t="61218" x="4737100" y="3467100"/>
          <p14:tracePt t="61295" x="4737100" y="3473450"/>
          <p14:tracePt t="61318" x="4737100" y="3467100"/>
          <p14:tracePt t="61363" x="4737100" y="3460750"/>
          <p14:tracePt t="61383" x="4743450" y="3460750"/>
          <p14:tracePt t="61466" x="4749800" y="3460750"/>
          <p14:tracePt t="61494" x="4756150" y="3454400"/>
          <p14:tracePt t="61510" x="4762500" y="3454400"/>
          <p14:tracePt t="61534" x="4756150" y="3454400"/>
          <p14:tracePt t="61595" x="4756150" y="3448050"/>
          <p14:tracePt t="61619" x="4768850" y="3435350"/>
          <p14:tracePt t="61631" x="4775200" y="3429000"/>
          <p14:tracePt t="61639" x="4781550" y="3422650"/>
          <p14:tracePt t="61639" x="4794250" y="3416300"/>
          <p14:tracePt t="61656" x="4806950" y="3403600"/>
          <p14:tracePt t="61656" x="4819650" y="3384550"/>
          <p14:tracePt t="61656" x="4838700" y="3371850"/>
          <p14:tracePt t="61675" x="4864100" y="3346450"/>
          <p14:tracePt t="61688" x="4895850" y="3327400"/>
          <p14:tracePt t="61688" x="4965700" y="3276600"/>
          <p14:tracePt t="61707" x="5010150" y="3244850"/>
          <p14:tracePt t="61707" x="5060950" y="3213100"/>
          <p14:tracePt t="61724" x="5118100" y="3181350"/>
          <p14:tracePt t="61724" x="5181600" y="3149600"/>
          <p14:tracePt t="61740" x="5251450" y="3111500"/>
          <p14:tracePt t="61740" x="5334000" y="3073400"/>
          <p14:tracePt t="61757" x="5416550" y="3035300"/>
          <p14:tracePt t="61757" x="5499100" y="2997200"/>
          <p14:tracePt t="61757" x="5594350" y="2959100"/>
          <p14:tracePt t="61776" x="5689600" y="2914650"/>
          <p14:tracePt t="61789" x="5784850" y="2876550"/>
          <p14:tracePt t="61789" x="5988050" y="2800350"/>
          <p14:tracePt t="61807" x="6089650" y="2762250"/>
          <p14:tracePt t="61807" x="6191250" y="2730500"/>
          <p14:tracePt t="61823" x="6292850" y="2698750"/>
          <p14:tracePt t="61823" x="6381750" y="2679700"/>
          <p14:tracePt t="61840" x="6477000" y="2654300"/>
          <p14:tracePt t="61840" x="6559550" y="2628900"/>
          <p14:tracePt t="61857" x="6642100" y="2616200"/>
          <p14:tracePt t="61857" x="6800850" y="2590800"/>
          <p14:tracePt t="61874" x="6877050" y="2578100"/>
          <p14:tracePt t="61874" x="6946900" y="2571750"/>
          <p14:tracePt t="61890" x="7016750" y="2565400"/>
          <p14:tracePt t="61890" x="7086600" y="2565400"/>
          <p14:tracePt t="61907" x="7150100" y="2565400"/>
          <p14:tracePt t="61907" x="7277100" y="2565400"/>
          <p14:tracePt t="61924" x="7334250" y="2578100"/>
          <p14:tracePt t="61924" x="7385050" y="2584450"/>
          <p14:tracePt t="61941" x="7435850" y="2597150"/>
          <p14:tracePt t="61941" x="7486650" y="2603500"/>
          <p14:tracePt t="61957" x="7531100" y="2616200"/>
          <p14:tracePt t="61957" x="7607300" y="2641600"/>
          <p14:tracePt t="61976" x="7639050" y="2654300"/>
          <p14:tracePt t="61976" x="7670800" y="2660650"/>
          <p14:tracePt t="61991" x="7696200" y="2673350"/>
          <p14:tracePt t="61991" x="7721600" y="2686050"/>
          <p14:tracePt t="62008" x="7747000" y="2692400"/>
          <p14:tracePt t="62008" x="7766050" y="2705100"/>
          <p14:tracePt t="62025" x="7785100" y="2705100"/>
          <p14:tracePt t="62025" x="7791450" y="2717800"/>
          <p14:tracePt t="62025" x="7804150" y="2717800"/>
          <p14:tracePt t="62043" x="7810500" y="2724150"/>
          <p14:tracePt t="62056" x="7804150" y="2730500"/>
          <p14:tracePt t="62056" x="7797800" y="2730500"/>
          <p14:tracePt t="62075" x="7791450" y="2730500"/>
          <p14:tracePt t="62075" x="7772400" y="2724150"/>
          <p14:tracePt t="62091" x="7759700" y="2724150"/>
          <p14:tracePt t="62091" x="7740650" y="2711450"/>
          <p14:tracePt t="62108" x="7715250" y="2705100"/>
          <p14:tracePt t="62108" x="7696200" y="2692400"/>
          <p14:tracePt t="62125" x="7670800" y="2686050"/>
          <p14:tracePt t="62125" x="7639050" y="2673350"/>
          <p14:tracePt t="62125" x="7613650" y="2660650"/>
          <p14:tracePt t="62143" x="7581900" y="2654300"/>
          <p14:tracePt t="62143" x="7550150" y="2641600"/>
          <p14:tracePt t="62158" x="7524750" y="2635250"/>
          <p14:tracePt t="62158" x="7493000" y="2628900"/>
          <p14:tracePt t="62177" x="7467600" y="2622550"/>
          <p14:tracePt t="62177" x="7442200" y="2622550"/>
          <p14:tracePt t="62191" x="7416800" y="2616200"/>
          <p14:tracePt t="62191" x="7391400" y="2616200"/>
          <p14:tracePt t="62208" x="7372350" y="2609850"/>
          <p14:tracePt t="62208" x="7334250" y="2609850"/>
          <p14:tracePt t="62225" x="7321550" y="2603500"/>
          <p14:tracePt t="62225" x="7308850" y="2603500"/>
          <p14:tracePt t="62241" x="7296150" y="2603500"/>
          <p14:tracePt t="62241" x="7289800" y="2603500"/>
          <p14:tracePt t="62258" x="7283450" y="2603500"/>
          <p14:tracePt t="62258" x="7270750" y="2603500"/>
          <p14:tracePt t="62276" x="7264400" y="2603500"/>
          <p14:tracePt t="62291" x="7258050" y="2603500"/>
          <p14:tracePt t="62307" x="7251700" y="2603500"/>
          <p14:tracePt t="62324" x="7245350" y="2609850"/>
          <p14:tracePt t="62341" x="7239000" y="2609850"/>
          <p14:tracePt t="62341" x="7219950" y="2609850"/>
          <p14:tracePt t="62359" x="7200900" y="2603500"/>
          <p14:tracePt t="62359" x="7181850" y="2597150"/>
          <p14:tracePt t="62376" x="7162800" y="2590800"/>
          <p14:tracePt t="62376" x="7137400" y="2578100"/>
          <p14:tracePt t="62392" x="6946900" y="2387600"/>
          <p14:tracePt t="62473" x="6946900" y="2355850"/>
          <p14:tracePt t="62479" x="6959600" y="2317750"/>
          <p14:tracePt t="62491" x="6997700" y="2247900"/>
          <p14:tracePt t="62508" x="7099300" y="2146300"/>
          <p14:tracePt t="62525" x="7200900" y="2089150"/>
          <p14:tracePt t="62542" x="7315200" y="2044700"/>
          <p14:tracePt t="62558" x="7518400" y="2006600"/>
          <p14:tracePt t="62575" x="7664450" y="1993900"/>
          <p14:tracePt t="62592" x="7810500" y="1993900"/>
          <p14:tracePt t="62608" x="7950200" y="2006600"/>
          <p14:tracePt t="62625" x="8128000" y="2044700"/>
          <p14:tracePt t="62643" x="8216900" y="2082800"/>
          <p14:tracePt t="62659" x="8280400" y="2127250"/>
          <p14:tracePt t="62675" x="8318500" y="2171700"/>
          <p14:tracePt t="62692" x="8343900" y="2216150"/>
          <p14:tracePt t="62709" x="8343900" y="2260600"/>
          <p14:tracePt t="62709" x="8337550" y="2286000"/>
          <p14:tracePt t="62728" x="8318500" y="2324100"/>
          <p14:tracePt t="62743" x="8280400" y="2368550"/>
          <p14:tracePt t="62759" x="8229600" y="2400300"/>
          <p14:tracePt t="62776" x="8172450" y="2432050"/>
          <p14:tracePt t="62792" x="8108950" y="2457450"/>
          <p14:tracePt t="62792" x="8077200" y="2463800"/>
          <p14:tracePt t="62812" x="8007350" y="2482850"/>
          <p14:tracePt t="62826" x="7931150" y="2489200"/>
          <p14:tracePt t="62842" x="7848600" y="2489200"/>
          <p14:tracePt t="62859" x="7702550" y="2495550"/>
          <p14:tracePt t="62876" x="7594600" y="2501900"/>
          <p14:tracePt t="62893" x="7486650" y="2508250"/>
          <p14:tracePt t="62909" x="7378700" y="2520950"/>
          <p14:tracePt t="62926" x="7226300" y="2540000"/>
          <p14:tracePt t="62943" x="7131050" y="2546350"/>
          <p14:tracePt t="62960" x="7048500" y="2546350"/>
          <p14:tracePt t="62976" x="6972300" y="2540000"/>
          <p14:tracePt t="62993" x="6889750" y="2527300"/>
          <p14:tracePt t="63011" x="6858000" y="2514600"/>
          <p14:tracePt t="63027" x="6838950" y="2508250"/>
          <p14:tracePt t="63043" x="6832600" y="2501900"/>
          <p14:tracePt t="63060" x="6826250" y="2495550"/>
          <p14:tracePt t="63076" x="6832600" y="2508250"/>
          <p14:tracePt t="63096" x="6838950" y="2514600"/>
          <p14:tracePt t="63115" x="6838950" y="2520950"/>
          <p14:tracePt t="63126" x="6832600" y="2527300"/>
          <p14:tracePt t="63143" x="6826250" y="2527300"/>
          <p14:tracePt t="63143" x="6819900" y="2527300"/>
          <p14:tracePt t="63143" x="6813550" y="2520950"/>
          <p14:tracePt t="63164" x="6807200" y="2520950"/>
          <p14:tracePt t="63164" x="6800850" y="2520950"/>
          <p14:tracePt t="63178" x="6794500" y="2527300"/>
          <p14:tracePt t="63178" x="6781800" y="2527300"/>
          <p14:tracePt t="63195" x="6775450" y="2527300"/>
          <p14:tracePt t="63195" x="6762750" y="2533650"/>
          <p14:tracePt t="63211" x="6756400" y="2540000"/>
          <p14:tracePt t="63211" x="6743700" y="2546350"/>
          <p14:tracePt t="63228" x="6724650" y="2552700"/>
          <p14:tracePt t="63228" x="6699250" y="2565400"/>
          <p14:tracePt t="63245" x="6686550" y="2571750"/>
          <p14:tracePt t="63245" x="6667500" y="2578100"/>
          <p14:tracePt t="63261" x="6654800" y="2578100"/>
          <p14:tracePt t="63261" x="6642100" y="2584450"/>
          <p14:tracePt t="63279" x="6629400" y="2590800"/>
          <p14:tracePt t="63279" x="6597650" y="2590800"/>
          <p14:tracePt t="63295" x="6578600" y="2597150"/>
          <p14:tracePt t="63295" x="6559550" y="2597150"/>
          <p14:tracePt t="63312" x="6540500" y="2597150"/>
          <p14:tracePt t="63312" x="6515100" y="2597150"/>
          <p14:tracePt t="63328" x="6483350" y="2597150"/>
          <p14:tracePt t="63328" x="6457950" y="2590800"/>
          <p14:tracePt t="63346" x="6426200" y="2590800"/>
          <p14:tracePt t="63346" x="6388100" y="2584450"/>
          <p14:tracePt t="63346" x="6356350" y="2584450"/>
          <p14:tracePt t="63364" x="6311900" y="2578100"/>
          <p14:tracePt t="63364" x="6267450" y="2571750"/>
          <p14:tracePt t="63379" x="6223000" y="2565400"/>
          <p14:tracePt t="63379" x="6172200" y="2559050"/>
          <p14:tracePt t="63397" x="6121400" y="2546350"/>
          <p14:tracePt t="63397" x="6070600" y="2540000"/>
          <p14:tracePt t="63412" x="6013450" y="2527300"/>
          <p14:tracePt t="63412" x="5956300" y="2520950"/>
          <p14:tracePt t="63428" x="5892800" y="2508250"/>
          <p14:tracePt t="63428" x="5835650" y="2495550"/>
          <p14:tracePt t="63428" x="5772150" y="2482850"/>
          <p14:tracePt t="63448" x="5715000" y="2476500"/>
          <p14:tracePt t="63461" x="5651500" y="2463800"/>
          <p14:tracePt t="63461" x="5537200" y="2444750"/>
          <p14:tracePt t="63479" x="5486400" y="2432050"/>
          <p14:tracePt t="63479" x="5435600" y="2425700"/>
          <p14:tracePt t="63496" x="5391150" y="2413000"/>
          <p14:tracePt t="63496" x="5340350" y="2400300"/>
          <p14:tracePt t="63513" x="5295900" y="2393950"/>
          <p14:tracePt t="63513" x="5257800" y="2387600"/>
          <p14:tracePt t="63513" x="5213350" y="2374900"/>
          <p14:tracePt t="63532" x="5175250" y="2368550"/>
          <p14:tracePt t="63532" x="5137150" y="2362200"/>
          <p14:tracePt t="63547" x="5099050" y="2362200"/>
          <p14:tracePt t="63547" x="5073650" y="2355850"/>
          <p14:tracePt t="63562" x="5041900" y="2355850"/>
          <p14:tracePt t="63562" x="5022850" y="2349500"/>
          <p14:tracePt t="63579" x="5003800" y="2349500"/>
          <p14:tracePt t="63579" x="4972050" y="2355850"/>
          <p14:tracePt t="63597" x="4965700" y="2355850"/>
          <p14:tracePt t="63597" x="4959350" y="2355850"/>
          <p14:tracePt t="63613" x="4953000" y="2362200"/>
          <p14:tracePt t="63628" x="4946650" y="2368550"/>
          <p14:tracePt t="63628" x="4953000" y="2374900"/>
          <p14:tracePt t="63647" x="4959350" y="2387600"/>
          <p14:tracePt t="63647" x="4965700" y="2387600"/>
          <p14:tracePt t="63664" x="4972050" y="2393950"/>
          <p14:tracePt t="63664" x="4978400" y="2400300"/>
          <p14:tracePt t="63680" x="4991100" y="2406650"/>
          <p14:tracePt t="63680" x="5003800" y="2413000"/>
          <p14:tracePt t="63697" x="5016500" y="2413000"/>
          <p14:tracePt t="63697" x="5022850" y="2419350"/>
          <p14:tracePt t="63713" x="5035550" y="2425700"/>
          <p14:tracePt t="63713" x="5048250" y="2432050"/>
          <p14:tracePt t="63713" x="5060950" y="2438400"/>
          <p14:tracePt t="63732" x="5067300" y="2444750"/>
          <p14:tracePt t="63745" x="5073650" y="2451100"/>
          <p14:tracePt t="63745" x="5086350" y="2463800"/>
          <p14:tracePt t="63764" x="5092700" y="2470150"/>
          <p14:tracePt t="63764" x="5099050" y="2476500"/>
          <p14:tracePt t="63780" x="5099050" y="2482850"/>
          <p14:tracePt t="63796" x="5111750" y="2489200"/>
          <p14:tracePt t="63812" x="5118100" y="2489200"/>
          <p14:tracePt t="63829" x="5118100" y="2495550"/>
          <p14:tracePt t="63846" x="5111750" y="2501900"/>
          <p14:tracePt t="63862" x="5105400" y="2508250"/>
          <p14:tracePt t="63879" x="5099050" y="2514600"/>
          <p14:tracePt t="63879" x="5092700" y="2514600"/>
          <p14:tracePt t="63897" x="5086350" y="2520950"/>
          <p14:tracePt t="63912" x="5080000" y="2514600"/>
          <p14:tracePt t="63929" x="5080000" y="2508250"/>
          <p14:tracePt t="63946" x="5073650" y="2495550"/>
          <p14:tracePt t="63964" x="5099050" y="2343150"/>
          <p14:tracePt t="64041" x="5099050" y="2330450"/>
          <p14:tracePt t="64047" x="5111750" y="2317750"/>
          <p14:tracePt t="64063" x="5118100" y="2317750"/>
          <p14:tracePt t="64079" x="5130800" y="2330450"/>
          <p14:tracePt t="64097" x="5143500" y="2355850"/>
          <p14:tracePt t="64097" x="5143500" y="2368550"/>
          <p14:tracePt t="64115" x="5156200" y="2400300"/>
          <p14:tracePt t="64131" x="5168900" y="2419350"/>
          <p14:tracePt t="64147" x="5168900" y="2432050"/>
          <p14:tracePt t="64166" x="5162550" y="2425700"/>
          <p14:tracePt t="64195" x="5162550" y="2419350"/>
          <p14:tracePt t="64203" x="5162550" y="2413000"/>
          <p14:tracePt t="64213" x="5162550" y="2387600"/>
          <p14:tracePt t="64230" x="5162550" y="2355850"/>
          <p14:tracePt t="64247" x="5162550" y="2317750"/>
          <p14:tracePt t="64264" x="5156200" y="2311400"/>
          <p14:tracePt t="64280" x="5162550" y="2324100"/>
          <p14:tracePt t="64303" x="5168900" y="2349500"/>
          <p14:tracePt t="64315" x="5175250" y="2381250"/>
          <p14:tracePt t="64331" x="5181600" y="2413000"/>
          <p14:tracePt t="64347" x="5187950" y="2438400"/>
          <p14:tracePt t="64364" x="5194300" y="2457450"/>
          <p14:tracePt t="64383" x="5187950" y="2444750"/>
          <p14:tracePt t="64407" x="5187950" y="2432050"/>
          <p14:tracePt t="64416" x="5181600" y="2406650"/>
          <p14:tracePt t="64431" x="5181600" y="2381250"/>
          <p14:tracePt t="64448" x="5181600" y="2349500"/>
          <p14:tracePt t="64464" x="5181600" y="2336800"/>
          <p14:tracePt t="64483" x="5181600" y="2343150"/>
          <p14:tracePt t="64497" x="5181600" y="2368550"/>
          <p14:tracePt t="64515" x="5187950" y="2393950"/>
          <p14:tracePt t="64532" x="5194300" y="2425700"/>
          <p14:tracePt t="64548" x="5200650" y="2451100"/>
          <p14:tracePt t="64565" x="5207000" y="2444750"/>
          <p14:tracePt t="64614" x="5207000" y="2438400"/>
          <p14:tracePt t="64623" x="5213350" y="2432050"/>
          <p14:tracePt t="64631" x="5219700" y="2425700"/>
          <p14:tracePt t="64648" x="5238750" y="2425700"/>
          <p14:tracePt t="64666" x="5264150" y="2432050"/>
          <p14:tracePt t="64683" x="5270500" y="2438400"/>
          <p14:tracePt t="64683" x="5283200" y="2451100"/>
          <p14:tracePt t="64700" x="5289550" y="2457450"/>
          <p14:tracePt t="64700" x="5302250" y="2463800"/>
          <p14:tracePt t="64716" x="5308600" y="2476500"/>
          <p14:tracePt t="64716" x="5321300" y="2489200"/>
          <p14:tracePt t="64733" x="5334000" y="2508250"/>
          <p14:tracePt t="64733" x="5346700" y="2520950"/>
          <p14:tracePt t="64733" x="5359400" y="2540000"/>
          <p14:tracePt t="64752" x="5372100" y="2552700"/>
          <p14:tracePt t="64765" x="5384800" y="2571750"/>
          <p14:tracePt t="64765" x="5403850" y="2603500"/>
          <p14:tracePt t="64783" x="5410200" y="2616200"/>
          <p14:tracePt t="64783" x="5416550" y="2622550"/>
          <p14:tracePt t="64800" x="5422900" y="2635250"/>
          <p14:tracePt t="64800" x="5422900" y="2641600"/>
          <p14:tracePt t="64817" x="5429250" y="2647950"/>
          <p14:tracePt t="64832" x="5435600" y="2647950"/>
          <p14:tracePt t="64849" x="5435600" y="2641600"/>
          <p14:tracePt t="64865" x="5429250" y="2635250"/>
          <p14:tracePt t="64882" x="5422900" y="2628900"/>
          <p14:tracePt t="64899" x="5416550" y="2622550"/>
          <p14:tracePt t="64899" x="5403850" y="2616200"/>
          <p14:tracePt t="64917" x="5397500" y="2609850"/>
          <p14:tracePt t="64917" x="5391150" y="2609850"/>
          <p14:tracePt t="64933" x="5384800" y="2603500"/>
          <p14:tracePt t="64933" x="5378450" y="2603500"/>
          <p14:tracePt t="64951" x="5372100" y="2597150"/>
          <p14:tracePt t="64951" x="5365750" y="2597150"/>
          <p14:tracePt t="64967" x="5359400" y="2597150"/>
          <p14:tracePt t="64967" x="5359400" y="2590800"/>
          <p14:tracePt t="64984" x="5353050" y="2590800"/>
          <p14:tracePt t="64999" x="5346700" y="2584450"/>
          <p14:tracePt t="65016" x="5346700" y="2578100"/>
          <p14:tracePt t="65016" x="5353050" y="2571750"/>
          <p14:tracePt t="65016" x="5353050" y="2565400"/>
          <p14:tracePt t="65036" x="5359400" y="2559050"/>
          <p14:tracePt t="65051" x="5359400" y="2552700"/>
          <p14:tracePt t="65051" x="5365750" y="2546350"/>
          <p14:tracePt t="65067" x="5365750" y="2540000"/>
          <p14:tracePt t="65083" x="5372100" y="2533650"/>
          <p14:tracePt t="65099" x="5372100" y="2527300"/>
          <p14:tracePt t="65116" x="5378450" y="2520950"/>
          <p14:tracePt t="65133" x="5378450" y="2514600"/>
          <p14:tracePt t="65150" x="5378450" y="2508250"/>
          <p14:tracePt t="65169" x="5372100" y="2501900"/>
          <p14:tracePt t="65183" x="5372100" y="2495550"/>
          <p14:tracePt t="65200" x="5372100" y="2489200"/>
          <p14:tracePt t="65217" x="5372100" y="2482850"/>
          <p14:tracePt t="65217" x="5378450" y="2482850"/>
          <p14:tracePt t="65235" x="5378450" y="2470150"/>
          <p14:tracePt t="65235" x="5378450" y="2457450"/>
          <p14:tracePt t="65252" x="5372100" y="2444750"/>
          <p14:tracePt t="65252" x="5372100" y="2432050"/>
          <p14:tracePt t="65268" x="5372100" y="2413000"/>
          <p14:tracePt t="65285" x="5365750" y="2400300"/>
          <p14:tracePt t="65355" x="5372100" y="2463800"/>
          <p14:tracePt t="65359" x="5372100" y="2482850"/>
          <p14:tracePt t="65367" x="5378450" y="2501900"/>
          <p14:tracePt t="65367" x="5378450" y="2514600"/>
          <p14:tracePt t="65385" x="5378450" y="2520950"/>
          <p14:tracePt t="65401" x="5365750" y="2400300"/>
          <p14:tracePt t="65401" x="5372100" y="2476500"/>
          <p14:tracePt t="65437" x="5365750" y="2457450"/>
          <p14:tracePt t="65443" x="5365750" y="2432050"/>
          <p14:tracePt t="65451" x="5359400" y="2387600"/>
          <p14:tracePt t="65468" x="5359400" y="2343150"/>
          <p14:tracePt t="65468" x="5359400" y="2324100"/>
          <p14:tracePt t="65488" x="5359400" y="2311400"/>
          <p14:tracePt t="65501" x="5359400" y="2305050"/>
          <p14:tracePt t="65519" x="5365750" y="2317750"/>
          <p14:tracePt t="65535" x="5372100" y="2343150"/>
          <p14:tracePt t="65552" x="5372100" y="2362200"/>
          <p14:tracePt t="65568" x="5378450" y="2387600"/>
          <p14:tracePt t="65585" x="5378450" y="2393950"/>
          <p14:tracePt t="65601" x="5378450" y="2400300"/>
          <p14:tracePt t="65618" x="5384800" y="2419350"/>
          <p14:tracePt t="65635" x="5397500" y="2432050"/>
          <p14:tracePt t="65652" x="5403850" y="2444750"/>
          <p14:tracePt t="65669" x="5416550" y="2457450"/>
          <p14:tracePt t="65686" x="5416550" y="2463800"/>
          <p14:tracePt t="65686" x="5422900" y="2470150"/>
          <p14:tracePt t="65703" x="5397500" y="2501900"/>
          <p14:tracePt t="65703" x="5397500" y="2482850"/>
          <p14:tracePt t="65883" x="5403850" y="2476500"/>
          <p14:tracePt t="65891" x="5403850" y="2470150"/>
          <p14:tracePt t="65902" x="5416550" y="2463800"/>
          <p14:tracePt t="65919" x="5429250" y="2482850"/>
          <p14:tracePt t="65936" x="5435600" y="2501900"/>
          <p14:tracePt t="65953" x="5448300" y="2520950"/>
          <p14:tracePt t="65969" x="5454650" y="2533650"/>
          <p14:tracePt t="65986" x="5461000" y="2540000"/>
          <p14:tracePt t="66003" x="5473700" y="2533650"/>
          <p14:tracePt t="66020" x="5480050" y="2520950"/>
          <p14:tracePt t="66036" x="5499100" y="2508250"/>
          <p14:tracePt t="66036" x="5505450" y="2501900"/>
          <p14:tracePt t="66055" x="5518150" y="2495550"/>
          <p14:tracePt t="66055" x="5524500" y="2489200"/>
          <p14:tracePt t="66071" x="5549900" y="2489200"/>
          <p14:tracePt t="66087" x="5568950" y="2495550"/>
          <p14:tracePt t="66103" x="5594350" y="2501900"/>
          <p14:tracePt t="66120" x="5613400" y="2514600"/>
          <p14:tracePt t="66136" x="5632450" y="2527300"/>
          <p14:tracePt t="66136" x="5645150" y="2533650"/>
          <p14:tracePt t="66156" x="5670550" y="2540000"/>
          <p14:tracePt t="66172" x="5708650" y="2540000"/>
          <p14:tracePt t="66187" x="5746750" y="2527300"/>
          <p14:tracePt t="66203" x="5791200" y="2508250"/>
          <p14:tracePt t="66220" x="5848350" y="2463800"/>
          <p14:tracePt t="66237" x="5880100" y="2444750"/>
          <p14:tracePt t="66254" x="5905500" y="2432050"/>
          <p14:tracePt t="66270" x="5930900" y="2438400"/>
          <p14:tracePt t="66287" x="5956300" y="2451100"/>
          <p14:tracePt t="66304" x="5969000" y="2470150"/>
          <p14:tracePt t="66320" x="5981700" y="2501900"/>
          <p14:tracePt t="66338" x="5994400" y="2533650"/>
          <p14:tracePt t="66357" x="5994400" y="2559050"/>
          <p14:tracePt t="66357" x="5994400" y="2571750"/>
          <p14:tracePt t="66371" x="5994400" y="2584450"/>
          <p14:tracePt t="66387" x="6000750" y="2578100"/>
          <p14:tracePt t="66411" x="6007100" y="2578100"/>
          <p14:tracePt t="66420" x="6019800" y="2571750"/>
          <p14:tracePt t="66420" x="6045200" y="2578100"/>
          <p14:tracePt t="66439" x="6064250" y="2584450"/>
          <p14:tracePt t="66439" x="6076950" y="2597150"/>
          <p14:tracePt t="66456" x="6096000" y="2616200"/>
          <p14:tracePt t="66456" x="6115050" y="2635250"/>
          <p14:tracePt t="66472" x="6127750" y="2654300"/>
          <p14:tracePt t="66472" x="6140450" y="2679700"/>
          <p14:tracePt t="66489" x="6159500" y="2705100"/>
          <p14:tracePt t="66489" x="6172200" y="2730500"/>
          <p14:tracePt t="66489" x="6184900" y="2762250"/>
          <p14:tracePt t="66508" x="6191250" y="2787650"/>
          <p14:tracePt t="66521" x="6203950" y="2819400"/>
          <p14:tracePt t="66521" x="6223000" y="2882900"/>
          <p14:tracePt t="66539" x="6235700" y="2914650"/>
          <p14:tracePt t="66539" x="6242050" y="2952750"/>
          <p14:tracePt t="66556" x="6254750" y="2990850"/>
          <p14:tracePt t="66556" x="6261100" y="3028950"/>
          <p14:tracePt t="66572" x="6267450" y="3067050"/>
          <p14:tracePt t="66572" x="6273800" y="3105150"/>
          <p14:tracePt t="66589" x="6280150" y="3149600"/>
          <p14:tracePt t="66589" x="6286500" y="3225800"/>
          <p14:tracePt t="66606" x="6286500" y="3263900"/>
          <p14:tracePt t="66606" x="6286500" y="3308350"/>
          <p14:tracePt t="66623" x="6286500" y="3340100"/>
          <p14:tracePt t="66623" x="6280150" y="3378200"/>
          <p14:tracePt t="66641" x="6280150" y="3403600"/>
          <p14:tracePt t="66641" x="6261100" y="3460750"/>
          <p14:tracePt t="66641" x="6254750" y="3486150"/>
          <p14:tracePt t="66663" x="6242050" y="3498850"/>
          <p14:tracePt t="66672" x="6235700" y="3517900"/>
          <p14:tracePt t="66672" x="6223000" y="3530600"/>
          <p14:tracePt t="66691" x="6210300" y="3543300"/>
          <p14:tracePt t="66691" x="6178550" y="3562350"/>
          <p14:tracePt t="66711" x="6165850" y="3568700"/>
          <p14:tracePt t="66711" x="6146800" y="3575050"/>
          <p14:tracePt t="66723" x="6134100" y="3581400"/>
          <p14:tracePt t="66723" x="6115050" y="3587750"/>
          <p14:tracePt t="66740" x="6102350" y="3587750"/>
          <p14:tracePt t="66740" x="6083300" y="3594100"/>
          <p14:tracePt t="66756" x="6070600" y="3600450"/>
          <p14:tracePt t="66756" x="6057900" y="3606800"/>
          <p14:tracePt t="66756" x="6045200" y="3606800"/>
          <p14:tracePt t="66775" x="6032500" y="3613150"/>
          <p14:tracePt t="66788" x="6019800" y="3613150"/>
          <p14:tracePt t="66788" x="6013450" y="3619500"/>
          <p14:tracePt t="66808" x="6000750" y="3625850"/>
          <p14:tracePt t="66808" x="5994400" y="3632200"/>
          <p14:tracePt t="66823" x="5994400" y="3638550"/>
          <p14:tracePt t="66838" x="5994400" y="3651250"/>
          <p14:tracePt t="66855" x="6000750" y="3657600"/>
          <p14:tracePt t="66855" x="6007100" y="3657600"/>
          <p14:tracePt t="66855" x="6013450" y="3663950"/>
          <p14:tracePt t="66876" x="6019800" y="3670300"/>
          <p14:tracePt t="66888" x="6026150" y="3670300"/>
          <p14:tracePt t="66888" x="6038850" y="3670300"/>
          <p14:tracePt t="66907" x="6045200" y="3676650"/>
          <p14:tracePt t="66907" x="6051550" y="3676650"/>
          <p14:tracePt t="66923" x="6057900" y="3670300"/>
          <p14:tracePt t="66923" x="6064250" y="3670300"/>
          <p14:tracePt t="66941" x="6070600" y="3670300"/>
          <p14:tracePt t="66941" x="6076950" y="3670300"/>
          <p14:tracePt t="66957" x="6083300" y="3670300"/>
          <p14:tracePt t="66957" x="6089650" y="3663950"/>
          <p14:tracePt t="66974" x="6083300" y="3663950"/>
          <p14:tracePt t="67010" x="6076950" y="3663950"/>
          <p14:tracePt t="67022" x="6070600" y="3663950"/>
          <p14:tracePt t="67038" x="6064250" y="3663950"/>
          <p14:tracePt t="67054" x="6051550" y="3657600"/>
          <p14:tracePt t="67070" x="6045200" y="3657600"/>
          <p14:tracePt t="67082" x="6038850" y="3651250"/>
          <p14:tracePt t="67098" x="6032500" y="3651250"/>
          <p14:tracePt t="67107" x="6026150" y="3651250"/>
          <p14:tracePt t="67123" x="6019800" y="3644900"/>
          <p14:tracePt t="67139" x="6007100" y="3644900"/>
          <p14:tracePt t="67156" x="6000750" y="3638550"/>
          <p14:tracePt t="67174" x="5994400" y="3638550"/>
          <p14:tracePt t="67190" x="5994400" y="3632200"/>
          <p14:tracePt t="67206" x="5988050" y="3632200"/>
          <p14:tracePt t="67227" x="5981700" y="3625850"/>
          <p14:tracePt t="67251" x="5981700" y="3619500"/>
          <p14:tracePt t="67256" x="5981700" y="3613150"/>
          <p14:tracePt t="67273" x="5975350" y="3606800"/>
          <p14:tracePt t="67273" x="5975350" y="3600450"/>
          <p14:tracePt t="67291" x="5975350" y="3594100"/>
          <p14:tracePt t="67307" x="5975350" y="3581400"/>
          <p14:tracePt t="67307" x="5969000" y="3575050"/>
          <p14:tracePt t="67325" x="5962650" y="3575050"/>
          <p14:tracePt t="67363" x="5962650" y="3568700"/>
          <p14:tracePt t="67399" x="5956300" y="3562350"/>
          <p14:tracePt t="67415" x="5949950" y="3562350"/>
          <p14:tracePt t="67494" x="5943600" y="3562350"/>
          <p14:tracePt t="67510" x="5930900" y="3562350"/>
          <p14:tracePt t="67526" x="5924550" y="3562350"/>
          <p14:tracePt t="67543" x="5918200" y="3562350"/>
          <p14:tracePt t="67555" x="5905500" y="3562350"/>
          <p14:tracePt t="67571" x="5899150" y="3562350"/>
          <p14:tracePt t="67586" x="5892800" y="3562350"/>
          <p14:tracePt t="67596" x="5886450" y="3562350"/>
          <p14:tracePt t="67611" x="5880100" y="3562350"/>
          <p14:tracePt t="67611" x="5873750" y="3562350"/>
          <p14:tracePt t="67626" x="5867400" y="3568700"/>
          <p14:tracePt t="67641" x="5861050" y="3568700"/>
          <p14:tracePt t="67658" x="5854700" y="3556000"/>
          <p14:tracePt t="67706" x="5861050" y="3556000"/>
          <p14:tracePt t="67863" x="5861050" y="3549650"/>
          <p14:tracePt t="67879" x="5861050" y="3536950"/>
          <p14:tracePt t="67911" x="5861050" y="3530600"/>
          <p14:tracePt t="67923" x="5867400" y="3536950"/>
          <p14:tracePt t="67974" x="5873750" y="3530600"/>
          <p14:tracePt t="68015" x="5873750" y="3524250"/>
          <p14:tracePt t="68031" x="5880100" y="3517900"/>
          <p14:tracePt t="68043" x="5880100" y="3511550"/>
          <p14:tracePt t="68058" x="5880100" y="3505200"/>
          <p14:tracePt t="68067" x="5873750" y="3511550"/>
          <p14:tracePt t="68195" x="5873750" y="3517900"/>
          <p14:tracePt t="68231" x="5873750" y="3511550"/>
          <p14:tracePt t="68247" x="5880100" y="3517900"/>
          <p14:tracePt t="68271" x="5886450" y="3517900"/>
          <p14:tracePt t="68283" x="5892800" y="3517900"/>
          <p14:tracePt t="68351" x="5899150" y="3511550"/>
          <p14:tracePt t="68383" x="5905500" y="3517900"/>
          <p14:tracePt t="68402" x="5911850" y="3517900"/>
          <p14:tracePt t="68419" x="5918200" y="3524250"/>
          <p14:tracePt t="68442" x="5924550" y="3524250"/>
          <p14:tracePt t="68479" x="5930900" y="3524250"/>
          <p14:tracePt t="68495" x="5937250" y="3517900"/>
          <p14:tracePt t="68502" x="5943600" y="3517900"/>
          <p14:tracePt t="68515" x="5949950" y="3511550"/>
          <p14:tracePt t="68539" x="5949950" y="3524250"/>
          <p14:tracePt t="68591" x="5949950" y="3517900"/>
          <p14:tracePt t="68635" x="5956300" y="3524250"/>
          <p14:tracePt t="68691" x="5949950" y="3524250"/>
          <p14:tracePt t="68710" x="5949950" y="3517900"/>
          <p14:tracePt t="68726" x="5943600" y="3511550"/>
          <p14:tracePt t="68755" x="5943600" y="3517900"/>
          <p14:tracePt t="68771" x="5937250" y="3517900"/>
          <p14:tracePt t="68778" x="5930900" y="3524250"/>
          <p14:tracePt t="68803" x="5930900" y="3530600"/>
          <p14:tracePt t="68815" x="5924550" y="3524250"/>
          <p14:tracePt t="68823" x="5924550" y="3530600"/>
          <p14:tracePt t="68847" x="5918200" y="3524250"/>
          <p14:tracePt t="68863" x="5918200" y="3517900"/>
          <p14:tracePt t="68871" x="5924550" y="3511550"/>
          <p14:tracePt t="68891" x="5924550" y="3505200"/>
          <p14:tracePt t="68899" x="5918200" y="3505200"/>
          <p14:tracePt t="68967" x="5911850" y="3511550"/>
          <p14:tracePt t="68991" x="5905500" y="3511550"/>
          <p14:tracePt t="69003" x="5899150" y="3517900"/>
          <p14:tracePt t="69018" x="5892800" y="3517900"/>
          <p14:tracePt t="69055" x="5892800" y="3511550"/>
          <p14:tracePt t="69071" x="5892800" y="3505200"/>
          <p14:tracePt t="69087" x="5880100" y="3505200"/>
          <p14:tracePt t="69207" x="5873750" y="3498850"/>
          <p14:tracePt t="69223" x="5867400" y="3498850"/>
          <p14:tracePt t="69243" x="5861050" y="3505200"/>
          <p14:tracePt t="69251" x="5854700" y="3511550"/>
          <p14:tracePt t="69267" x="5848350" y="3517900"/>
          <p14:tracePt t="69284" x="5842000" y="3517900"/>
          <p14:tracePt t="69302" x="5835650" y="3524250"/>
          <p14:tracePt t="69362" x="5829300" y="3530600"/>
          <p14:tracePt t="69415" x="5829300" y="3536950"/>
          <p14:tracePt t="69422" x="5822950" y="3543300"/>
          <p14:tracePt t="69446" x="5822950" y="3549650"/>
          <p14:tracePt t="69455" x="5822950" y="3556000"/>
          <p14:tracePt t="69463" x="5829300" y="3568700"/>
          <p14:tracePt t="69463" x="5829300" y="3575050"/>
          <p14:tracePt t="69463" x="5835650" y="3587750"/>
          <p14:tracePt t="69484" x="5842000" y="3600450"/>
          <p14:tracePt t="69497" x="5854700" y="3613150"/>
          <p14:tracePt t="69497" x="5873750" y="3644900"/>
          <p14:tracePt t="69516" x="5886450" y="3663950"/>
          <p14:tracePt t="69516" x="5899150" y="3683000"/>
          <p14:tracePt t="69532" x="5918200" y="3708400"/>
          <p14:tracePt t="69532" x="5930900" y="3727450"/>
          <p14:tracePt t="69548" x="5943600" y="3746500"/>
          <p14:tracePt t="69548" x="5962650" y="3771900"/>
          <p14:tracePt t="69548" x="5981700" y="3790950"/>
          <p14:tracePt t="69567" x="5994400" y="3810000"/>
          <p14:tracePt t="69580" x="6013450" y="3829050"/>
          <p14:tracePt t="69580" x="6057900" y="3860800"/>
          <p14:tracePt t="69599" x="6076950" y="3879850"/>
          <p14:tracePt t="69599" x="6096000" y="3892550"/>
          <p14:tracePt t="69616" x="6121400" y="3911600"/>
          <p14:tracePt t="69616" x="6146800" y="3937000"/>
          <p14:tracePt t="69632" x="6165850" y="3962400"/>
          <p14:tracePt t="69632" x="6191250" y="3987800"/>
          <p14:tracePt t="69632" x="6216650" y="4006850"/>
          <p14:tracePt t="69651" x="6242050" y="4032250"/>
          <p14:tracePt t="69651" x="6261100" y="4057650"/>
          <p14:tracePt t="69667" x="6286500" y="4083050"/>
          <p14:tracePt t="69667" x="6305550" y="4102100"/>
          <p14:tracePt t="69683" x="6324600" y="4114800"/>
          <p14:tracePt t="69683" x="6343650" y="4133850"/>
          <p14:tracePt t="69699" x="6362700" y="4146550"/>
          <p14:tracePt t="69699" x="6388100" y="4171950"/>
          <p14:tracePt t="69716" x="6400800" y="4184650"/>
          <p14:tracePt t="69716" x="6407150" y="4191000"/>
          <p14:tracePt t="69732" x="6419850" y="4203700"/>
          <p14:tracePt t="69732" x="6426200" y="4210050"/>
          <p14:tracePt t="69750" x="6438900" y="4216400"/>
          <p14:tracePt t="69750" x="6445250" y="4216400"/>
          <p14:tracePt t="69766" x="6457950" y="4222750"/>
          <p14:tracePt t="69766" x="6477000" y="4229100"/>
          <p14:tracePt t="69783" x="6489700" y="4235450"/>
          <p14:tracePt t="69783" x="6502400" y="4235450"/>
          <p14:tracePt t="69800" x="6515100" y="4235450"/>
          <p14:tracePt t="69800" x="6527800" y="4235450"/>
          <p14:tracePt t="69816" x="6540500" y="4235450"/>
          <p14:tracePt t="69816" x="6559550" y="4229100"/>
          <p14:tracePt t="69833" x="6578600" y="4222750"/>
          <p14:tracePt t="69833" x="6597650" y="4222750"/>
          <p14:tracePt t="69833" x="6616700" y="4216400"/>
          <p14:tracePt t="69852" x="6642100" y="4210050"/>
          <p14:tracePt t="69865" x="6667500" y="4203700"/>
          <p14:tracePt t="69865" x="6724650" y="4178300"/>
          <p14:tracePt t="69883" x="6750050" y="4171950"/>
          <p14:tracePt t="69883" x="6781800" y="4152900"/>
          <p14:tracePt t="69900" x="6813550" y="4140200"/>
          <p14:tracePt t="69900" x="6851650" y="4127500"/>
          <p14:tracePt t="69917" x="6877050" y="4108450"/>
          <p14:tracePt t="69917" x="6908800" y="4095750"/>
          <p14:tracePt t="69917" x="6940550" y="4083050"/>
          <p14:tracePt t="69935" x="6965950" y="4070350"/>
          <p14:tracePt t="69949" x="6985000" y="4057650"/>
          <p14:tracePt t="69949" x="7023100" y="4032250"/>
          <p14:tracePt t="69967" x="7035800" y="4019550"/>
          <p14:tracePt t="69967" x="7054850" y="4006850"/>
          <p14:tracePt t="69984" x="7061200" y="3994150"/>
          <p14:tracePt t="69984" x="7073900" y="3981450"/>
          <p14:tracePt t="70000" x="7080250" y="3962400"/>
          <p14:tracePt t="70000" x="7099300" y="3924300"/>
          <p14:tracePt t="70018" x="7112000" y="3898900"/>
          <p14:tracePt t="70018" x="7118350" y="3873500"/>
          <p14:tracePt t="70034" x="7124700" y="3848100"/>
          <p14:tracePt t="70034" x="7137400" y="3816350"/>
          <p14:tracePt t="70051" x="7143750" y="3784600"/>
          <p14:tracePt t="70051" x="7156450" y="3765550"/>
          <p14:tracePt t="70067" x="7162800" y="3740150"/>
          <p14:tracePt t="70067" x="7181850" y="3702050"/>
          <p14:tracePt t="70084" x="7188200" y="3689350"/>
          <p14:tracePt t="70084" x="7194550" y="3676650"/>
          <p14:tracePt t="70101" x="7200900" y="3670300"/>
          <p14:tracePt t="70101" x="7207250" y="3663950"/>
          <p14:tracePt t="70117" x="7207250" y="3657600"/>
          <p14:tracePt t="70117" x="7213600" y="3657600"/>
          <p14:tracePt t="70117" x="7219950" y="3657600"/>
          <p14:tracePt t="70136" x="7226300" y="3663950"/>
          <p14:tracePt t="70136" x="7239000" y="3676650"/>
          <p14:tracePt t="70151" x="7245350" y="3695700"/>
          <p14:tracePt t="70151" x="7258050" y="3714750"/>
          <p14:tracePt t="70169" x="7270750" y="3746500"/>
          <p14:tracePt t="70169" x="7283450" y="3784600"/>
          <p14:tracePt t="70184" x="7296150" y="3816350"/>
          <p14:tracePt t="70184" x="7315200" y="3860800"/>
          <p14:tracePt t="70184" x="7334250" y="3898900"/>
          <p14:tracePt t="70203" x="7353300" y="3937000"/>
          <p14:tracePt t="70216" x="7372350" y="3975100"/>
          <p14:tracePt t="70216" x="7416800" y="4032250"/>
          <p14:tracePt t="70236" x="7442200" y="4051300"/>
          <p14:tracePt t="70236" x="7461250" y="4076700"/>
          <p14:tracePt t="70251" x="7480300" y="4095750"/>
          <p14:tracePt t="70251" x="7499350" y="4121150"/>
          <p14:tracePt t="70267" x="7518400" y="4140200"/>
          <p14:tracePt t="70267" x="7537450" y="4159250"/>
          <p14:tracePt t="70285" x="7556500" y="4184650"/>
          <p14:tracePt t="70285" x="7575550" y="4203700"/>
          <p14:tracePt t="70285" x="7594600" y="4222750"/>
          <p14:tracePt t="70303" x="7607300" y="4241800"/>
          <p14:tracePt t="70303" x="7626350" y="4260850"/>
          <p14:tracePt t="70318" x="7645400" y="4279900"/>
          <p14:tracePt t="70318" x="7658100" y="4298950"/>
          <p14:tracePt t="70335" x="7670800" y="4318000"/>
          <p14:tracePt t="70335" x="7683500" y="4337050"/>
          <p14:tracePt t="70351" x="7696200" y="4356100"/>
          <p14:tracePt t="70351" x="7708900" y="4375150"/>
          <p14:tracePt t="70368" x="7715250" y="4400550"/>
          <p14:tracePt t="70368" x="7727950" y="4445000"/>
          <p14:tracePt t="70384" x="7734300" y="4470400"/>
          <p14:tracePt t="70384" x="7747000" y="4495800"/>
          <p14:tracePt t="70402" x="7753350" y="4521200"/>
          <p14:tracePt t="70402" x="7759700" y="4546600"/>
          <p14:tracePt t="70418" x="7766050" y="4572000"/>
          <p14:tracePt t="70418" x="7778750" y="4629150"/>
          <p14:tracePt t="70436" x="7785100" y="4654550"/>
          <p14:tracePt t="70436" x="7791450" y="4679950"/>
          <p14:tracePt t="70452" x="7797800" y="4705350"/>
          <p14:tracePt t="70452" x="7804150" y="4730750"/>
          <p14:tracePt t="70469" x="7810500" y="4756150"/>
          <p14:tracePt t="70469" x="7810500" y="4775200"/>
          <p14:tracePt t="70485" x="7816850" y="4794250"/>
          <p14:tracePt t="70485" x="7823200" y="4819650"/>
          <p14:tracePt t="70485" x="7823200" y="4838700"/>
          <p14:tracePt t="70504" x="7823200" y="4857750"/>
          <p14:tracePt t="70504" x="7816850" y="4876800"/>
          <p14:tracePt t="70519" x="7816850" y="4895850"/>
          <p14:tracePt t="70519" x="7804150" y="4914900"/>
          <p14:tracePt t="70536" x="7797800" y="4940300"/>
          <p14:tracePt t="70536" x="7785100" y="4959350"/>
          <p14:tracePt t="70552" x="7772400" y="4978400"/>
          <p14:tracePt t="70552" x="7759700" y="4997450"/>
          <p14:tracePt t="70569" x="7740650" y="5010150"/>
          <p14:tracePt t="70569" x="7727950" y="5022850"/>
          <p14:tracePt t="70569" x="7715250" y="5035550"/>
          <p14:tracePt t="70587" x="7708900" y="5041900"/>
          <p14:tracePt t="70601" x="7696200" y="5048250"/>
          <p14:tracePt t="70601" x="7683500" y="5067300"/>
          <p14:tracePt t="70619" x="7677150" y="5073650"/>
          <p14:tracePt t="70619" x="7670800" y="5080000"/>
          <p14:tracePt t="70636" x="7658100" y="5086350"/>
          <p14:tracePt t="70636" x="7651750" y="5099050"/>
          <p14:tracePt t="70652" x="7645400" y="5105400"/>
          <p14:tracePt t="70652" x="7639050" y="5118100"/>
          <p14:tracePt t="70652" x="7632700" y="5124450"/>
          <p14:tracePt t="70672" x="7626350" y="5130800"/>
          <p14:tracePt t="70672" x="7626350" y="5137150"/>
          <p14:tracePt t="70686" x="7613650" y="5143500"/>
          <p14:tracePt t="70701" x="7600950" y="5143500"/>
          <p14:tracePt t="70731" x="7594600" y="5143500"/>
          <p14:tracePt t="70743" x="7588250" y="5149850"/>
          <p14:tracePt t="70751" x="7581900" y="5149850"/>
          <p14:tracePt t="70751" x="7575550" y="5149850"/>
          <p14:tracePt t="70769" x="7569200" y="5149850"/>
          <p14:tracePt t="70769" x="7562850" y="5149850"/>
          <p14:tracePt t="70786" x="7556500" y="5149850"/>
          <p14:tracePt t="70786" x="7543800" y="5149850"/>
          <p14:tracePt t="70803" x="7537450" y="5149850"/>
          <p14:tracePt t="70803" x="7531100" y="5149850"/>
          <p14:tracePt t="70820" x="7518400" y="5149850"/>
          <p14:tracePt t="70820" x="7512050" y="5149850"/>
          <p14:tracePt t="70836" x="7505700" y="5149850"/>
          <p14:tracePt t="70836" x="7499350" y="5149850"/>
          <p14:tracePt t="70836" x="7493000" y="5149850"/>
          <p14:tracePt t="70855" x="7486650" y="5149850"/>
          <p14:tracePt t="70868" x="7480300" y="5149850"/>
          <p14:tracePt t="70868" x="7467600" y="5149850"/>
          <p14:tracePt t="70888" x="7461250" y="5149850"/>
          <p14:tracePt t="70888" x="7454900" y="5149850"/>
          <p14:tracePt t="70904" x="7448550" y="5149850"/>
          <p14:tracePt t="70904" x="7442200" y="5149850"/>
          <p14:tracePt t="70920" x="7435850" y="5149850"/>
          <p14:tracePt t="70920" x="7423150" y="5149850"/>
          <p14:tracePt t="70936" x="7416800" y="5149850"/>
          <p14:tracePt t="70936" x="7404100" y="5156200"/>
          <p14:tracePt t="70936" x="7397750" y="5156200"/>
          <p14:tracePt t="70956" x="7385050" y="5156200"/>
          <p14:tracePt t="70968" x="7366000" y="5162550"/>
          <p14:tracePt t="70968" x="7340600" y="5162550"/>
          <p14:tracePt t="70987" x="7321550" y="5162550"/>
          <p14:tracePt t="70987" x="7308850" y="5162550"/>
          <p14:tracePt t="71003" x="7289800" y="5156200"/>
          <p14:tracePt t="71003" x="7277100" y="5156200"/>
          <p14:tracePt t="71020" x="7264400" y="5149850"/>
          <p14:tracePt t="71020" x="7232650" y="5130800"/>
          <p14:tracePt t="71037" x="7219950" y="5118100"/>
          <p14:tracePt t="71037" x="7207250" y="5105400"/>
          <p14:tracePt t="71054" x="7194550" y="5086350"/>
          <p14:tracePt t="71054" x="7175500" y="5060950"/>
          <p14:tracePt t="71070" x="7162800" y="5035550"/>
          <p14:tracePt t="71070" x="7150100" y="5010150"/>
          <p14:tracePt t="71087" x="7137400" y="4978400"/>
          <p14:tracePt t="71087" x="7118350" y="4908550"/>
          <p14:tracePt t="71104" x="7105650" y="4870450"/>
          <p14:tracePt t="71104" x="7105650" y="4838700"/>
          <p14:tracePt t="71121" x="7099300" y="4800600"/>
          <p14:tracePt t="71121" x="7099300" y="4762500"/>
          <p14:tracePt t="71137" x="7105650" y="4724400"/>
          <p14:tracePt t="71137" x="7124700" y="4660900"/>
          <p14:tracePt t="71156" x="7143750" y="4629150"/>
          <p14:tracePt t="71156" x="7162800" y="4597400"/>
          <p14:tracePt t="71172" x="7181850" y="4572000"/>
          <p14:tracePt t="71172" x="7207250" y="4546600"/>
          <p14:tracePt t="71188" x="7239000" y="4521200"/>
          <p14:tracePt t="71188" x="7264400" y="4495800"/>
          <p14:tracePt t="71204" x="7296150" y="4470400"/>
          <p14:tracePt t="71204" x="7327900" y="4451350"/>
          <p14:tracePt t="71221" x="7366000" y="4432300"/>
          <p14:tracePt t="71221" x="7397750" y="4413250"/>
          <p14:tracePt t="71221" x="7429500" y="4400550"/>
          <p14:tracePt t="71240" x="7467600" y="4394200"/>
          <p14:tracePt t="71253" x="7499350" y="4381500"/>
          <p14:tracePt t="71253" x="7569200" y="4375150"/>
          <p14:tracePt t="71271" x="7600950" y="4375150"/>
          <p14:tracePt t="71271" x="7632700" y="4381500"/>
          <p14:tracePt t="71287" x="7664450" y="4381500"/>
          <p14:tracePt t="71287" x="7696200" y="4387850"/>
          <p14:tracePt t="71304" x="7721600" y="4394200"/>
          <p14:tracePt t="71304" x="7747000" y="4400550"/>
          <p14:tracePt t="71304" x="7772400" y="4406900"/>
          <p14:tracePt t="71323" x="7791450" y="4419600"/>
          <p14:tracePt t="71323" x="7816850" y="4425950"/>
          <p14:tracePt t="71338" x="7835900" y="4438650"/>
          <p14:tracePt t="71338" x="7854950" y="4451350"/>
          <p14:tracePt t="71354" x="7874000" y="4457700"/>
          <p14:tracePt t="71354" x="7886700" y="4470400"/>
          <p14:tracePt t="71372" x="7899400" y="4483100"/>
          <p14:tracePt t="71372" x="7912100" y="4495800"/>
          <p14:tracePt t="71388" x="7924800" y="4508500"/>
          <p14:tracePt t="71388" x="7937500" y="4533900"/>
          <p14:tracePt t="71405" x="7943850" y="4546600"/>
          <p14:tracePt t="71405" x="7950200" y="4565650"/>
          <p14:tracePt t="71421" x="7950200" y="4578350"/>
          <p14:tracePt t="71421" x="7950200" y="4597400"/>
          <p14:tracePt t="71438" x="7950200" y="4610100"/>
          <p14:tracePt t="71438" x="7937500" y="4641850"/>
          <p14:tracePt t="71455" x="7924800" y="4654550"/>
          <p14:tracePt t="71455" x="7918450" y="4673600"/>
          <p14:tracePt t="71471" x="7905750" y="4686300"/>
          <p14:tracePt t="71471" x="7893050" y="4699000"/>
          <p14:tracePt t="71488" x="7874000" y="4718050"/>
          <p14:tracePt t="71488" x="7861300" y="4730750"/>
          <p14:tracePt t="71505" x="7848600" y="4743450"/>
          <p14:tracePt t="71505" x="7829550" y="4756150"/>
          <p14:tracePt t="71505" x="7816850" y="4768850"/>
          <p14:tracePt t="71524" x="7797800" y="4781550"/>
          <p14:tracePt t="71524" x="7778750" y="4794250"/>
          <p14:tracePt t="71540" x="7759700" y="4806950"/>
          <p14:tracePt t="71540" x="7740650" y="4819650"/>
          <p14:tracePt t="71556" x="7721600" y="4826000"/>
          <p14:tracePt t="71556" x="7696200" y="4832350"/>
          <p14:tracePt t="71572" x="7677150" y="4838700"/>
          <p14:tracePt t="71572" x="7651750" y="4851400"/>
          <p14:tracePt t="71589" x="7632700" y="4857750"/>
          <p14:tracePt t="71589" x="7607300" y="4864100"/>
          <p14:tracePt t="71589" x="7588250" y="4870450"/>
          <p14:tracePt t="71607" x="7569200" y="4876800"/>
          <p14:tracePt t="71621" x="7543800" y="4883150"/>
          <p14:tracePt t="71621" x="7505700" y="4895850"/>
          <p14:tracePt t="71639" x="7486650" y="4902200"/>
          <p14:tracePt t="71639" x="7467600" y="4908550"/>
          <p14:tracePt t="71655" x="7448550" y="4914900"/>
          <p14:tracePt t="71655" x="7429500" y="4921250"/>
          <p14:tracePt t="71655" x="7410450" y="4927600"/>
          <p14:tracePt t="71675" x="7391400" y="4933950"/>
          <p14:tracePt t="71687" x="7378700" y="4940300"/>
          <p14:tracePt t="71687" x="7346950" y="4953000"/>
          <p14:tracePt t="71706" x="7334250" y="4953000"/>
          <p14:tracePt t="71706" x="7321550" y="4959350"/>
          <p14:tracePt t="71723" x="7308850" y="4965700"/>
          <p14:tracePt t="71723" x="7296150" y="4972050"/>
          <p14:tracePt t="71739" x="7283450" y="4978400"/>
          <p14:tracePt t="71739" x="7264400" y="4991100"/>
          <p14:tracePt t="71756" x="7258050" y="4997450"/>
          <p14:tracePt t="71756" x="7251700" y="4997450"/>
          <p14:tracePt t="71773" x="7239000" y="5003800"/>
          <p14:tracePt t="71773" x="7232650" y="5003800"/>
          <p14:tracePt t="71789" x="7226300" y="5010150"/>
          <p14:tracePt t="71789" x="7213600" y="5010150"/>
          <p14:tracePt t="71806" x="7200900" y="5010150"/>
          <p14:tracePt t="71806" x="7181850" y="5016500"/>
          <p14:tracePt t="71824" x="7169150" y="5016500"/>
          <p14:tracePt t="71824" x="7156450" y="5016500"/>
          <p14:tracePt t="71840" x="7143750" y="5016500"/>
          <p14:tracePt t="71840" x="7131050" y="5016500"/>
          <p14:tracePt t="71856" x="7112000" y="5016500"/>
          <p14:tracePt t="71856" x="7092950" y="5022850"/>
          <p14:tracePt t="71873" x="7073900" y="5022850"/>
          <p14:tracePt t="71873" x="7054850" y="5022850"/>
          <p14:tracePt t="71873" x="7029450" y="5022850"/>
          <p14:tracePt t="71892" x="7004050" y="5022850"/>
          <p14:tracePt t="71905" x="6978650" y="5022850"/>
          <p14:tracePt t="71905" x="6927850" y="5022850"/>
          <p14:tracePt t="71923" x="6908800" y="5022850"/>
          <p14:tracePt t="71923" x="6883400" y="5022850"/>
          <p14:tracePt t="71939" x="6858000" y="5022850"/>
          <p14:tracePt t="71939" x="6838950" y="5022850"/>
          <p14:tracePt t="71956" x="6813550" y="5022850"/>
          <p14:tracePt t="71956" x="6788150" y="5022850"/>
          <p14:tracePt t="71956" x="6769100" y="5016500"/>
          <p14:tracePt t="71975" x="6743700" y="5016500"/>
          <p14:tracePt t="71988" x="6724650" y="5016500"/>
          <p14:tracePt t="71988" x="6686550" y="5016500"/>
          <p14:tracePt t="72007" x="6667500" y="5010150"/>
          <p14:tracePt t="72007" x="6654800" y="5003800"/>
          <p14:tracePt t="72024" x="6642100" y="4997450"/>
          <p14:tracePt t="72024" x="6629400" y="4991100"/>
          <p14:tracePt t="72040" x="6623050" y="4984750"/>
          <p14:tracePt t="72040" x="6610350" y="4965700"/>
          <p14:tracePt t="72057" x="6610350" y="4953000"/>
          <p14:tracePt t="72057" x="6610350" y="4946650"/>
          <p14:tracePt t="72074" x="6616700" y="4940300"/>
          <p14:tracePt t="72074" x="6623050" y="4933950"/>
          <p14:tracePt t="72091" x="6629400" y="4927600"/>
          <p14:tracePt t="72091" x="6642100" y="4921250"/>
          <p14:tracePt t="72107" x="6654800" y="4914900"/>
          <p14:tracePt t="72107" x="6680200" y="4902200"/>
          <p14:tracePt t="72124" x="6699250" y="4902200"/>
          <p14:tracePt t="72124" x="6711950" y="4895850"/>
          <p14:tracePt t="72141" x="6731000" y="4895850"/>
          <p14:tracePt t="72141" x="6750050" y="4895850"/>
          <p14:tracePt t="72157" x="6769100" y="4895850"/>
          <p14:tracePt t="72157" x="6781800" y="4902200"/>
          <p14:tracePt t="72157" x="6800850" y="4902200"/>
          <p14:tracePt t="72176" x="6819900" y="4908550"/>
          <p14:tracePt t="72176" x="6832600" y="4914900"/>
          <p14:tracePt t="72191" x="6851650" y="4927600"/>
          <p14:tracePt t="72191" x="6870700" y="4933950"/>
          <p14:tracePt t="72208" x="6883400" y="4940300"/>
          <p14:tracePt t="72208" x="6896100" y="4946650"/>
          <p14:tracePt t="72224" x="6908800" y="4959350"/>
          <p14:tracePt t="72224" x="6921500" y="4965700"/>
          <p14:tracePt t="72241" x="6927850" y="4972050"/>
          <p14:tracePt t="72241" x="6934200" y="4978400"/>
          <p14:tracePt t="72241" x="6934200" y="4991100"/>
          <p14:tracePt t="72260" x="6934200" y="4997450"/>
          <p14:tracePt t="72273" x="6934200" y="5003800"/>
          <p14:tracePt t="72273" x="6934200" y="5022850"/>
          <p14:tracePt t="72291" x="6927850" y="5035550"/>
          <p14:tracePt t="72291" x="6927850" y="5041900"/>
          <p14:tracePt t="72307" x="6927850" y="5054600"/>
          <p14:tracePt t="72307" x="6927850" y="5060950"/>
          <p14:tracePt t="72324" x="6927850" y="5073650"/>
          <p14:tracePt t="72324" x="6927850" y="5080000"/>
          <p14:tracePt t="72324" x="6927850" y="5086350"/>
          <p14:tracePt t="72343" x="6934200" y="5086350"/>
          <p14:tracePt t="72356" x="6940550" y="5092700"/>
          <p14:tracePt t="72356" x="6946900" y="5092700"/>
          <p14:tracePt t="72375" x="6953250" y="5086350"/>
          <p14:tracePt t="72375" x="6959600" y="5086350"/>
          <p14:tracePt t="72392" x="6972300" y="5080000"/>
          <p14:tracePt t="72392" x="6985000" y="5080000"/>
          <p14:tracePt t="72408" x="6997700" y="5073650"/>
          <p14:tracePt t="72408" x="7029450" y="5073650"/>
          <p14:tracePt t="72425" x="7048500" y="5073650"/>
          <p14:tracePt t="72425" x="7061200" y="5073650"/>
          <p14:tracePt t="72441" x="7073900" y="5073650"/>
          <p14:tracePt t="72441" x="7092950" y="5080000"/>
          <p14:tracePt t="72458" x="7099300" y="5080000"/>
          <p14:tracePt t="72458" x="7118350" y="5086350"/>
          <p14:tracePt t="72475" x="7124700" y="5092700"/>
          <p14:tracePt t="72475" x="7131050" y="5092700"/>
          <p14:tracePt t="72491" x="7137400" y="5099050"/>
          <p14:tracePt t="72507" x="7137400" y="5105400"/>
          <p14:tracePt t="72524" x="7131050" y="5105400"/>
          <p14:tracePt t="72551" x="7124700" y="5105400"/>
          <p14:tracePt t="72583" x="7131050" y="5099050"/>
          <p14:tracePt t="72619" x="7131050" y="5092700"/>
          <p14:tracePt t="72643" x="7137400" y="5086350"/>
          <p14:tracePt t="72662" x="7131050" y="5086350"/>
          <p14:tracePt t="72695" x="7124700" y="5092700"/>
          <p14:tracePt t="72711" x="7118350" y="5092700"/>
          <p14:tracePt t="72715" x="7105650" y="5092700"/>
          <p14:tracePt t="72724" x="7099300" y="5092700"/>
          <p14:tracePt t="72724" x="7092950" y="5092700"/>
          <p14:tracePt t="72743" x="7080250" y="5092700"/>
          <p14:tracePt t="72743" x="7067550" y="5092700"/>
          <p14:tracePt t="72759" x="7054850" y="5092700"/>
          <p14:tracePt t="72759" x="7029450" y="5086350"/>
          <p14:tracePt t="72777" x="7016750" y="5086350"/>
          <p14:tracePt t="72777" x="6997700" y="5080000"/>
          <p14:tracePt t="72793" x="6985000" y="5073650"/>
          <p14:tracePt t="72793" x="6972300" y="5067300"/>
          <p14:tracePt t="72809" x="6953250" y="5060950"/>
          <p14:tracePt t="72809" x="6940550" y="5054600"/>
          <p14:tracePt t="72826" x="6921500" y="5041900"/>
          <p14:tracePt t="72826" x="6889750" y="5003800"/>
          <p14:tracePt t="72843" x="6877050" y="4984750"/>
          <p14:tracePt t="72843" x="6864350" y="4965700"/>
          <p14:tracePt t="72860" x="6858000" y="4940300"/>
          <p14:tracePt t="72860" x="6845300" y="4921250"/>
          <p14:tracePt t="72876" x="6838950" y="4889500"/>
          <p14:tracePt t="72876" x="6832600" y="4864100"/>
          <p14:tracePt t="72893" x="6832600" y="4832350"/>
          <p14:tracePt t="72893" x="6832600" y="4800600"/>
          <p14:tracePt t="72893" x="6838950" y="4768850"/>
          <p14:tracePt t="72912" x="6845300" y="4737100"/>
          <p14:tracePt t="72925" x="6858000" y="4699000"/>
          <p14:tracePt t="72925" x="6896100" y="4622800"/>
          <p14:tracePt t="72944" x="6921500" y="4578350"/>
          <p14:tracePt t="72944" x="6953250" y="4546600"/>
          <p14:tracePt t="72960" x="6991350" y="4508500"/>
          <p14:tracePt t="72960" x="7029450" y="4476750"/>
          <p14:tracePt t="72976" x="7080250" y="4445000"/>
          <p14:tracePt t="72976" x="7131050" y="4413250"/>
          <p14:tracePt t="72976" x="7188200" y="4387850"/>
          <p14:tracePt t="72996" x="7251700" y="4368800"/>
          <p14:tracePt t="73008" x="7315200" y="4349750"/>
          <p14:tracePt t="73008" x="7442200" y="4324350"/>
          <p14:tracePt t="73027" x="7512050" y="4311650"/>
          <p14:tracePt t="73027" x="7581900" y="4305300"/>
          <p14:tracePt t="73043" x="7645400" y="4305300"/>
          <p14:tracePt t="73043" x="7715250" y="4305300"/>
          <p14:tracePt t="73060" x="7785100" y="4305300"/>
          <p14:tracePt t="73060" x="7924800" y="4311650"/>
          <p14:tracePt t="73077" x="7994650" y="4324350"/>
          <p14:tracePt t="73077" x="8064500" y="4330700"/>
          <p14:tracePt t="73095" x="8134350" y="4343400"/>
          <p14:tracePt t="73095" x="8204200" y="4356100"/>
          <p14:tracePt t="73110" x="8267700" y="4368800"/>
          <p14:tracePt t="73110" x="8331200" y="4387850"/>
          <p14:tracePt t="73127" x="8394700" y="4406900"/>
          <p14:tracePt t="73127" x="8496300" y="4451350"/>
          <p14:tracePt t="73143" x="8540750" y="4476750"/>
          <p14:tracePt t="73143" x="8585200" y="4502150"/>
          <p14:tracePt t="73162" x="8623300" y="4533900"/>
          <p14:tracePt t="73162" x="8655050" y="4565650"/>
          <p14:tracePt t="73177" x="8680450" y="4597400"/>
          <p14:tracePt t="73177" x="8705850" y="4629150"/>
          <p14:tracePt t="73177" x="8724900" y="4667250"/>
          <p14:tracePt t="73197" x="8743950" y="4699000"/>
          <p14:tracePt t="73197" x="8763000" y="4730750"/>
          <p14:tracePt t="73211" x="8775700" y="4756150"/>
          <p14:tracePt t="73211" x="8788400" y="4781550"/>
          <p14:tracePt t="73228" x="8801100" y="4806950"/>
          <p14:tracePt t="73228" x="8807450" y="4832350"/>
          <p14:tracePt t="73244" x="8807450" y="4851400"/>
          <p14:tracePt t="73244" x="8807450" y="4876800"/>
          <p14:tracePt t="73261" x="8807450" y="4895850"/>
          <p14:tracePt t="73261" x="8801100" y="4914900"/>
          <p14:tracePt t="73261" x="8794750" y="4933950"/>
          <p14:tracePt t="73280" x="8782050" y="4953000"/>
          <p14:tracePt t="73293" x="8763000" y="4978400"/>
          <p14:tracePt t="73293" x="8724900" y="5016500"/>
          <p14:tracePt t="73311" x="8699500" y="5035550"/>
          <p14:tracePt t="73311" x="8667750" y="5054600"/>
          <p14:tracePt t="73328" x="8642350" y="5073650"/>
          <p14:tracePt t="73328" x="8604250" y="5086350"/>
          <p14:tracePt t="73328" x="8572500" y="5099050"/>
          <p14:tracePt t="73348" x="8534400" y="5111750"/>
          <p14:tracePt t="73359" x="8496300" y="5130800"/>
          <p14:tracePt t="73359" x="8413750" y="5149850"/>
          <p14:tracePt t="73378" x="8369300" y="5162550"/>
          <p14:tracePt t="73378" x="8318500" y="5175250"/>
          <p14:tracePt t="73395" x="8267700" y="5181600"/>
          <p14:tracePt t="73395" x="8210550" y="5194300"/>
          <p14:tracePt t="73411" x="8159750" y="5207000"/>
          <p14:tracePt t="73411" x="8102600" y="5213350"/>
          <p14:tracePt t="73428" x="8039100" y="5219700"/>
          <p14:tracePt t="73428" x="7918450" y="5232400"/>
          <p14:tracePt t="73444" x="7861300" y="5232400"/>
          <p14:tracePt t="73444" x="7804150" y="5232400"/>
          <p14:tracePt t="73461" x="7740650" y="5232400"/>
          <p14:tracePt t="73461" x="7683500" y="5226050"/>
          <p14:tracePt t="73478" x="7632700" y="5226050"/>
          <p14:tracePt t="73478" x="7524750" y="5219700"/>
          <p14:tracePt t="73496" x="7473950" y="5213350"/>
          <p14:tracePt t="73496" x="7423150" y="5207000"/>
          <p14:tracePt t="73511" x="7378700" y="5200650"/>
          <p14:tracePt t="73511" x="7334250" y="5194300"/>
          <p14:tracePt t="73528" x="7296150" y="5187950"/>
          <p14:tracePt t="73528" x="7258050" y="5175250"/>
          <p14:tracePt t="73546" x="7226300" y="5168900"/>
          <p14:tracePt t="73546" x="7194550" y="5156200"/>
          <p14:tracePt t="73546" x="7175500" y="5143500"/>
          <p14:tracePt t="73564" x="7150100" y="5130800"/>
          <p14:tracePt t="73577" x="7131050" y="5118100"/>
          <p14:tracePt t="73577" x="7105650" y="5099050"/>
          <p14:tracePt t="73596" x="7092950" y="5086350"/>
          <p14:tracePt t="73596" x="7086600" y="5080000"/>
          <p14:tracePt t="73612" x="7080250" y="5073650"/>
          <p14:tracePt t="73612" x="7067550" y="5067300"/>
          <p14:tracePt t="73629" x="7061200" y="5067300"/>
          <p14:tracePt t="73629" x="7054850" y="5060950"/>
          <p14:tracePt t="73629" x="7042150" y="5060950"/>
          <p14:tracePt t="73648" x="7035800" y="5060950"/>
          <p14:tracePt t="73660" x="7023100" y="5060950"/>
          <p14:tracePt t="73660" x="6997700" y="5067300"/>
          <p14:tracePt t="73680" x="6985000" y="5067300"/>
          <p14:tracePt t="73680" x="6965950" y="5073650"/>
          <p14:tracePt t="73696" x="6953250" y="5073650"/>
          <p14:tracePt t="73696" x="6934200" y="5080000"/>
          <p14:tracePt t="73712" x="6915150" y="5080000"/>
          <p14:tracePt t="73712" x="6896100" y="5086350"/>
          <p14:tracePt t="73729" x="6883400" y="5086350"/>
          <p14:tracePt t="73729" x="6845300" y="5092700"/>
          <p14:tracePt t="73746" x="6826250" y="5099050"/>
          <p14:tracePt t="73746" x="6807200" y="5099050"/>
          <p14:tracePt t="73762" x="6788150" y="5105400"/>
          <p14:tracePt t="73762" x="6769100" y="5105400"/>
          <p14:tracePt t="73779" x="6750050" y="5105400"/>
          <p14:tracePt t="73779" x="6711950" y="5105400"/>
          <p14:tracePt t="73797" x="6699250" y="5105400"/>
          <p14:tracePt t="73797" x="6686550" y="5105400"/>
          <p14:tracePt t="73812" x="6667500" y="5105400"/>
          <p14:tracePt t="73812" x="6654800" y="5105400"/>
          <p14:tracePt t="73830" x="6648450" y="5105400"/>
          <p14:tracePt t="73830" x="6635750" y="5105400"/>
          <p14:tracePt t="73847" x="6623050" y="5105400"/>
          <p14:tracePt t="73847" x="6610350" y="5111750"/>
          <p14:tracePt t="73863" x="6604000" y="5111750"/>
          <p14:tracePt t="73863" x="6597650" y="5111750"/>
          <p14:tracePt t="73879" x="6591300" y="5111750"/>
          <p14:tracePt t="73879" x="6584950" y="5111750"/>
          <p14:tracePt t="73897" x="6578600" y="5118100"/>
          <p14:tracePt t="73911" x="6584950" y="5118100"/>
          <p14:tracePt t="73971" x="6591300" y="5111750"/>
          <p14:tracePt t="73983" x="6597650" y="5111750"/>
          <p14:tracePt t="73991" x="6604000" y="5111750"/>
          <p14:tracePt t="73999" x="6610350" y="5105400"/>
          <p14:tracePt t="74015" x="6616700" y="5105400"/>
          <p14:tracePt t="74029" x="6623050" y="5105400"/>
          <p14:tracePt t="74029" x="6629400" y="5092700"/>
          <p14:tracePt t="74047" x="6635750" y="5086350"/>
          <p14:tracePt t="74062" x="6642100" y="5080000"/>
          <p14:tracePt t="74079" x="6648450" y="5067300"/>
          <p14:tracePt t="74079" x="6648450" y="5060950"/>
          <p14:tracePt t="74097" x="6654800" y="5054600"/>
          <p14:tracePt t="74097" x="6654800" y="5048250"/>
          <p14:tracePt t="74113" x="6654800" y="5035550"/>
          <p14:tracePt t="74113" x="6654800" y="5029200"/>
          <p14:tracePt t="74130" x="6654800" y="5016500"/>
          <p14:tracePt t="74130" x="6654800" y="5003800"/>
          <p14:tracePt t="74147" x="6648450" y="4991100"/>
          <p14:tracePt t="74147" x="6642100" y="4959350"/>
          <p14:tracePt t="74165" x="6629400" y="4946650"/>
          <p14:tracePt t="74165" x="6623050" y="4933950"/>
          <p14:tracePt t="74181" x="6610350" y="4921250"/>
          <p14:tracePt t="74181" x="6597650" y="4908550"/>
          <p14:tracePt t="74197" x="6578600" y="4895850"/>
          <p14:tracePt t="74197" x="6565900" y="4889500"/>
          <p14:tracePt t="74197" x="6546850" y="4876800"/>
          <p14:tracePt t="74216" x="6534150" y="4870450"/>
          <p14:tracePt t="74216" x="6515100" y="4857750"/>
          <p14:tracePt t="74231" x="6496050" y="4851400"/>
          <p14:tracePt t="74231" x="6477000" y="4838700"/>
          <p14:tracePt t="74248" x="6457950" y="4832350"/>
          <p14:tracePt t="74248" x="6438900" y="4826000"/>
          <p14:tracePt t="74264" x="6413500" y="4813300"/>
          <p14:tracePt t="74264" x="6388100" y="4800600"/>
          <p14:tracePt t="74281" x="6362700" y="4787900"/>
          <p14:tracePt t="74281" x="6337300" y="4775200"/>
          <p14:tracePt t="74281" x="6311900" y="4762500"/>
          <p14:tracePt t="74300" x="6286500" y="4749800"/>
          <p14:tracePt t="74313" x="6261100" y="4737100"/>
          <p14:tracePt t="74313" x="6216650" y="4711700"/>
          <p14:tracePt t="74331" x="6197600" y="4699000"/>
          <p14:tracePt t="74331" x="6184900" y="4692650"/>
          <p14:tracePt t="74348" x="6178550" y="4686300"/>
          <p14:tracePt t="74348" x="6172200" y="4679950"/>
          <p14:tracePt t="74364" x="6165850" y="4673600"/>
          <p14:tracePt t="74364" x="6159500" y="4667250"/>
          <p14:tracePt t="74364" x="6159500" y="4660900"/>
          <p14:tracePt t="74383" x="6153150" y="4654550"/>
          <p14:tracePt t="74383" x="6140450" y="4654550"/>
          <p14:tracePt t="74398" x="6134100" y="4648200"/>
          <p14:tracePt t="74398" x="6121400" y="4641850"/>
          <p14:tracePt t="74414" x="6108700" y="4635500"/>
          <p14:tracePt t="74414" x="6096000" y="4635500"/>
          <p14:tracePt t="74431" x="6089650" y="4629150"/>
          <p14:tracePt t="74431" x="6076950" y="4629150"/>
          <p14:tracePt t="74448" x="6070600" y="4622800"/>
          <p14:tracePt t="74448" x="6070600" y="4616450"/>
          <p14:tracePt t="74464" x="6057900" y="4616450"/>
          <p14:tracePt t="74480" x="6051550" y="4610100"/>
          <p14:tracePt t="74497" x="6045200" y="4597400"/>
          <p14:tracePt t="74497" x="6032500" y="4591050"/>
          <p14:tracePt t="74515" x="6026150" y="4578350"/>
          <p14:tracePt t="74515" x="6019800" y="4572000"/>
          <p14:tracePt t="74532" x="6013450" y="4565650"/>
          <p14:tracePt t="74532" x="6007100" y="4559300"/>
          <p14:tracePt t="74548" x="6000750" y="4552950"/>
          <p14:tracePt t="74548" x="5994400" y="4546600"/>
          <p14:tracePt t="74565" x="5988050" y="4540250"/>
          <p14:tracePt t="74565" x="5981700" y="4533900"/>
          <p14:tracePt t="74565" x="5975350" y="4527550"/>
          <p14:tracePt t="74584" x="5969000" y="4521200"/>
          <p14:tracePt t="74597" x="5962650" y="4514850"/>
          <p14:tracePt t="74597" x="5943600" y="4508500"/>
          <p14:tracePt t="74616" x="5937250" y="4508500"/>
          <p14:tracePt t="74616" x="5924550" y="4508500"/>
          <p14:tracePt t="74632" x="5918200" y="4508500"/>
          <p14:tracePt t="74632" x="5911850" y="4508500"/>
          <p14:tracePt t="74649" x="5905500" y="4508500"/>
          <p14:tracePt t="74649" x="5899150" y="4514850"/>
          <p14:tracePt t="74668" x="5892800" y="4514850"/>
          <p14:tracePt t="74680" x="5886450" y="4508500"/>
          <p14:tracePt t="74697" x="5880100" y="4508500"/>
          <p14:tracePt t="74719" x="5873750" y="4514850"/>
          <p14:tracePt t="74735" x="5867400" y="4514850"/>
          <p14:tracePt t="74754" x="5861050" y="4508500"/>
          <p14:tracePt t="74771" x="5854700" y="4495800"/>
          <p14:tracePt t="74787" x="5848350" y="4489450"/>
          <p14:tracePt t="74803" x="5842000" y="4483100"/>
          <p14:tracePt t="74803" x="5835650" y="4476750"/>
          <p14:tracePt t="74816" x="5829300" y="4476750"/>
          <p14:tracePt t="74816" x="5822950" y="4470400"/>
          <p14:tracePt t="74832" x="5816600" y="4464050"/>
          <p14:tracePt t="74832" x="5810250" y="4457700"/>
          <p14:tracePt t="74849" x="5797550" y="4451350"/>
          <p14:tracePt t="74849" x="5791200" y="4451350"/>
          <p14:tracePt t="74866" x="5784850" y="4445000"/>
          <p14:tracePt t="74866" x="5765800" y="4445000"/>
          <p14:tracePt t="74883" x="5759450" y="4445000"/>
          <p14:tracePt t="74883" x="5753100" y="4445000"/>
          <p14:tracePt t="74900" x="5746750" y="4445000"/>
          <p14:tracePt t="74900" x="5740400" y="4445000"/>
          <p14:tracePt t="74916" x="5734050" y="4438650"/>
          <p14:tracePt t="74916" x="5727700" y="4438650"/>
          <p14:tracePt t="74933" x="5715000" y="4438650"/>
          <p14:tracePt t="74933" x="5708650" y="4438650"/>
          <p14:tracePt t="74933" x="5702300" y="4438650"/>
          <p14:tracePt t="74952" x="5695950" y="4438650"/>
          <p14:tracePt t="74965" x="5689600" y="4438650"/>
          <p14:tracePt t="74965" x="5676900" y="4438650"/>
          <p14:tracePt t="74983" x="5670550" y="4438650"/>
          <p14:tracePt t="74983" x="5664200" y="4438650"/>
          <p14:tracePt t="74999" x="5657850" y="4432300"/>
          <p14:tracePt t="74999" x="5651500" y="4432300"/>
          <p14:tracePt t="75017" x="5645150" y="4432300"/>
          <p14:tracePt t="75032" x="5638800" y="4432300"/>
          <p14:tracePt t="75048" x="5626100" y="4432300"/>
          <p14:tracePt t="75048" x="5619750" y="4425950"/>
          <p14:tracePt t="75067" x="5613400" y="4425950"/>
          <p14:tracePt t="75082" x="5607050" y="4425950"/>
          <p14:tracePt t="75099" x="5600700" y="4419600"/>
          <p14:tracePt t="75099" x="5594350" y="4413250"/>
          <p14:tracePt t="75116" x="5588000" y="4406900"/>
          <p14:tracePt t="75132" x="5588000" y="4400550"/>
          <p14:tracePt t="75149" x="5588000" y="4394200"/>
          <p14:tracePt t="75149" x="5594350" y="4387850"/>
          <p14:tracePt t="75169" x="5600700" y="4375150"/>
          <p14:tracePt t="75169" x="5619750" y="4356100"/>
          <p14:tracePt t="75184" x="5632450" y="4343400"/>
          <p14:tracePt t="75184" x="5645150" y="4337050"/>
          <p14:tracePt t="75200" x="5657850" y="4324350"/>
          <p14:tracePt t="75200" x="5670550" y="4318000"/>
          <p14:tracePt t="75217" x="5683250" y="4305300"/>
          <p14:tracePt t="75217" x="5695950" y="4298950"/>
          <p14:tracePt t="75217" x="5708650" y="4286250"/>
          <p14:tracePt t="75236" x="5721350" y="4279900"/>
          <p14:tracePt t="75236" x="5734050" y="4273550"/>
          <p14:tracePt t="75251" x="5746750" y="4260850"/>
          <p14:tracePt t="75251" x="5759450" y="4254500"/>
          <p14:tracePt t="75268" x="5778500" y="4241800"/>
          <p14:tracePt t="75268" x="5791200" y="4235450"/>
          <p14:tracePt t="75284" x="5797550" y="4222750"/>
          <p14:tracePt t="75284" x="5810250" y="4216400"/>
          <p14:tracePt t="75300" x="5816600" y="4210050"/>
          <p14:tracePt t="75300" x="5822950" y="4203700"/>
          <p14:tracePt t="75300" x="5822950" y="4197350"/>
          <p14:tracePt t="75319" x="5822950" y="4191000"/>
          <p14:tracePt t="75335" x="5816600" y="4197350"/>
          <p14:tracePt t="75351" x="5803900" y="4197350"/>
          <p14:tracePt t="75366" x="5803900" y="4203700"/>
          <p14:tracePt t="75366" x="5797550" y="4210050"/>
          <p14:tracePt t="75384" x="5791200" y="4216400"/>
          <p14:tracePt t="75384" x="5784850" y="4229100"/>
          <p14:tracePt t="75384" x="5778500" y="4241800"/>
          <p14:tracePt t="75403" x="5765800" y="4254500"/>
          <p14:tracePt t="75403" x="5759450" y="4267200"/>
          <p14:tracePt t="75417" x="5753100" y="4286250"/>
          <p14:tracePt t="75417" x="5746750" y="4298950"/>
          <p14:tracePt t="75434" x="5740400" y="4318000"/>
          <p14:tracePt t="75434" x="5740400" y="4330700"/>
          <p14:tracePt t="75451" x="5734050" y="4349750"/>
          <p14:tracePt t="75451" x="5727700" y="4362450"/>
          <p14:tracePt t="75468" x="5727700" y="4375150"/>
          <p14:tracePt t="75468" x="5715000" y="4394200"/>
          <p14:tracePt t="75484" x="5715000" y="4406900"/>
          <p14:tracePt t="75484" x="5708650" y="4413250"/>
          <p14:tracePt t="75501" x="5708650" y="4419600"/>
          <p14:tracePt t="75501" x="5708650" y="4425950"/>
          <p14:tracePt t="75518" x="5708650" y="4432300"/>
          <p14:tracePt t="75518" x="5708650" y="4445000"/>
          <p14:tracePt t="75535" x="5708650" y="4451350"/>
          <p14:tracePt t="75551" x="5708650" y="4457700"/>
          <p14:tracePt t="75551" x="5708650" y="4464050"/>
          <p14:tracePt t="75568" x="5708650" y="4470400"/>
          <p14:tracePt t="75568" x="5708650" y="4476750"/>
          <p14:tracePt t="75585" x="5715000" y="4483100"/>
          <p14:tracePt t="75600" x="5721350" y="4489450"/>
          <p14:tracePt t="75617" x="5727700" y="4495800"/>
          <p14:tracePt t="75617" x="5734050" y="4495800"/>
          <p14:tracePt t="75635" x="5740400" y="4495800"/>
          <p14:tracePt t="75635" x="5746750" y="4495800"/>
          <p14:tracePt t="75652" x="5753100" y="4495800"/>
          <p14:tracePt t="75652" x="5765800" y="4495800"/>
          <p14:tracePt t="75669" x="5772150" y="4495800"/>
          <p14:tracePt t="75669" x="5784850" y="4495800"/>
          <p14:tracePt t="75669" x="5797550" y="4489450"/>
          <p14:tracePt t="75688" x="5810250" y="4489450"/>
          <p14:tracePt t="75700" x="5822950" y="4489450"/>
          <p14:tracePt t="75700" x="5854700" y="4489450"/>
          <p14:tracePt t="75718" x="5867400" y="4489450"/>
          <p14:tracePt t="75718" x="5886450" y="4489450"/>
          <p14:tracePt t="75735" x="5899150" y="4489450"/>
          <p14:tracePt t="75735" x="5918200" y="4489450"/>
          <p14:tracePt t="75752" x="5930900" y="4489450"/>
          <p14:tracePt t="75752" x="5943600" y="4489450"/>
          <p14:tracePt t="75769" x="5962650" y="4489450"/>
          <p14:tracePt t="75769" x="5988050" y="4489450"/>
          <p14:tracePt t="75785" x="6000750" y="4489450"/>
          <p14:tracePt t="75785" x="6007100" y="4489450"/>
          <p14:tracePt t="75802" x="6013450" y="4489450"/>
          <p14:tracePt t="75802" x="6019800" y="4483100"/>
          <p14:tracePt t="75819" x="6026150" y="4483100"/>
          <p14:tracePt t="75819" x="6032500" y="4483100"/>
          <p14:tracePt t="75836" x="6038850" y="4476750"/>
          <p14:tracePt t="75851" x="6045200" y="4464050"/>
          <p14:tracePt t="75875" x="6051550" y="4464050"/>
          <p14:tracePt t="75884" x="6057900" y="4457700"/>
          <p14:tracePt t="75884" x="6070600" y="4445000"/>
          <p14:tracePt t="75903" x="6070600" y="4438650"/>
          <p14:tracePt t="75903" x="6083300" y="4432300"/>
          <p14:tracePt t="75920" x="6089650" y="4425950"/>
          <p14:tracePt t="75920" x="6096000" y="4413250"/>
          <p14:tracePt t="75936" x="6108700" y="4406900"/>
          <p14:tracePt t="75936" x="6121400" y="4394200"/>
          <p14:tracePt t="75952" x="6134100" y="4381500"/>
          <p14:tracePt t="75952" x="6146800" y="4368800"/>
          <p14:tracePt t="75952" x="6165850" y="4349750"/>
          <p14:tracePt t="75971" x="6184900" y="4337050"/>
          <p14:tracePt t="75985" x="6197600" y="4318000"/>
          <p14:tracePt t="75985" x="6242050" y="4267200"/>
          <p14:tracePt t="76003" x="6267450" y="4235450"/>
          <p14:tracePt t="76003" x="6292850" y="4191000"/>
          <p14:tracePt t="76020" x="6324600" y="4146550"/>
          <p14:tracePt t="76020" x="6356350" y="4089400"/>
          <p14:tracePt t="76037" x="6394450" y="4019550"/>
          <p14:tracePt t="76037" x="6445250" y="3943350"/>
          <p14:tracePt t="76037" x="6489700" y="3860800"/>
          <p14:tracePt t="76056" x="6546850" y="3765550"/>
          <p14:tracePt t="76068" x="6604000" y="3670300"/>
          <p14:tracePt t="76068" x="6718300" y="3473450"/>
          <p14:tracePt t="76087" x="6775450" y="3384550"/>
          <p14:tracePt t="76087" x="6838950" y="3295650"/>
          <p14:tracePt t="76103" x="6902450" y="3213100"/>
          <p14:tracePt t="76103" x="6965950" y="3143250"/>
          <p14:tracePt t="76121" x="7029450" y="3073400"/>
          <p14:tracePt t="76121" x="7162800" y="2946400"/>
          <p14:tracePt t="76136" x="7226300" y="2889250"/>
          <p14:tracePt t="76136" x="7296150" y="2825750"/>
          <p14:tracePt t="76154" x="7359650" y="2762250"/>
          <p14:tracePt t="76154" x="7423150" y="2698750"/>
          <p14:tracePt t="76172" x="7480300" y="2635250"/>
          <p14:tracePt t="76172" x="7537450" y="2571750"/>
          <p14:tracePt t="76187" x="7581900" y="2508250"/>
          <p14:tracePt t="76187" x="7670800" y="2387600"/>
          <p14:tracePt t="76204" x="7702550" y="2330450"/>
          <p14:tracePt t="76204" x="7734300" y="2279650"/>
          <p14:tracePt t="76220" x="7753350" y="2235200"/>
          <p14:tracePt t="76220" x="7772400" y="2197100"/>
          <p14:tracePt t="76237" x="7785100" y="2165350"/>
          <p14:tracePt t="76237" x="7791450" y="2139950"/>
          <p14:tracePt t="76237" x="7791450" y="2120900"/>
          <p14:tracePt t="76256" x="7791450" y="2108200"/>
          <p14:tracePt t="76269" x="7791450" y="2101850"/>
          <p14:tracePt t="76269" x="7778750" y="2101850"/>
          <p14:tracePt t="76288" x="7766050" y="2101850"/>
          <p14:tracePt t="76288" x="7759700" y="2108200"/>
          <p14:tracePt t="76304" x="7747000" y="2120900"/>
          <p14:tracePt t="76304" x="7734300" y="2127250"/>
          <p14:tracePt t="76321" x="7721600" y="2139950"/>
          <p14:tracePt t="76321" x="7702550" y="2152650"/>
          <p14:tracePt t="76321" x="7683500" y="2165350"/>
          <p14:tracePt t="76340" x="7664450" y="2184400"/>
          <p14:tracePt t="76353" x="7639050" y="2203450"/>
          <p14:tracePt t="76353" x="7581900" y="2235200"/>
          <p14:tracePt t="76371" x="7556500" y="2254250"/>
          <p14:tracePt t="76371" x="7524750" y="2266950"/>
          <p14:tracePt t="76388" x="7499350" y="2286000"/>
          <p14:tracePt t="76388" x="7480300" y="2298700"/>
          <p14:tracePt t="76405" x="7454900" y="2311400"/>
          <p14:tracePt t="76405" x="7442200" y="2317750"/>
          <p14:tracePt t="76405" x="7423150" y="2324100"/>
          <p14:tracePt t="76423" x="7410450" y="2330450"/>
          <p14:tracePt t="76423" x="7397750" y="2336800"/>
          <p14:tracePt t="76438" x="7385050" y="2336800"/>
          <p14:tracePt t="76438" x="7378700" y="2343150"/>
          <p14:tracePt t="76455" x="7366000" y="2349500"/>
          <p14:tracePt t="76455" x="7353300" y="2355850"/>
          <p14:tracePt t="76471" x="7346950" y="2362200"/>
          <p14:tracePt t="76471" x="7334250" y="2368550"/>
          <p14:tracePt t="76488" x="7327900" y="2368550"/>
          <p14:tracePt t="76488" x="7308850" y="2381250"/>
          <p14:tracePt t="76505" x="7302500" y="2387600"/>
          <p14:tracePt t="76505" x="7296150" y="2393950"/>
          <p14:tracePt t="76521" x="7289800" y="2393950"/>
          <p14:tracePt t="76521" x="7277100" y="2393950"/>
          <p14:tracePt t="76538" x="7270750" y="2400300"/>
          <p14:tracePt t="76538" x="7264400" y="2400300"/>
          <p14:tracePt t="76555" x="7258050" y="2406650"/>
          <p14:tracePt t="76571" x="7258050" y="2413000"/>
          <p14:tracePt t="76587" x="7258050" y="2419350"/>
          <p14:tracePt t="76604" x="7264400" y="2425700"/>
          <p14:tracePt t="76620" x="7270750" y="2432050"/>
          <p14:tracePt t="76620" x="7277100" y="2444750"/>
          <p14:tracePt t="76640" x="7283450" y="2451100"/>
          <p14:tracePt t="76640" x="7283450" y="2457450"/>
          <p14:tracePt t="76655" x="7283450" y="2463800"/>
          <p14:tracePt t="76655" x="7289800" y="2470150"/>
          <p14:tracePt t="76673" x="7289800" y="2476500"/>
          <p14:tracePt t="76687" x="7283450" y="2476500"/>
          <p14:tracePt t="76714" x="7277100" y="2476500"/>
          <p14:tracePt t="76724" x="7264400" y="2470150"/>
          <p14:tracePt t="76739" x="7105650" y="2432050"/>
          <p14:tracePt t="76821" x="7086600" y="2425700"/>
          <p14:tracePt t="76828" x="7067550" y="2413000"/>
          <p14:tracePt t="76837" x="7023100" y="2368550"/>
          <p14:tracePt t="76855" x="7004050" y="2324100"/>
          <p14:tracePt t="76871" x="7004050" y="2286000"/>
          <p14:tracePt t="76888" x="7010400" y="2235200"/>
          <p14:tracePt t="76905" x="7035800" y="2184400"/>
          <p14:tracePt t="76905" x="7054850" y="2159000"/>
          <p14:tracePt t="76923" x="7099300" y="2108200"/>
          <p14:tracePt t="76939" x="7150100" y="2051050"/>
          <p14:tracePt t="76955" x="7213600" y="2000250"/>
          <p14:tracePt t="76972" x="7289800" y="1949450"/>
          <p14:tracePt t="76988" x="7378700" y="1911350"/>
          <p14:tracePt t="76988" x="7429500" y="1892300"/>
          <p14:tracePt t="77007" x="7537450" y="1854200"/>
          <p14:tracePt t="77023" x="7658100" y="1828800"/>
          <p14:tracePt t="77039" x="7791450" y="1816100"/>
          <p14:tracePt t="77055" x="7918450" y="1828800"/>
          <p14:tracePt t="77072" x="8039100" y="1854200"/>
          <p14:tracePt t="77089" x="8191500" y="1930400"/>
          <p14:tracePt t="77105" x="8274050" y="1993900"/>
          <p14:tracePt t="77122" x="8337550" y="2057400"/>
          <p14:tracePt t="77139" x="8401050" y="2152650"/>
          <p14:tracePt t="77156" x="8413750" y="2203450"/>
          <p14:tracePt t="77172" x="8413750" y="2260600"/>
          <p14:tracePt t="77189" x="8388350" y="2311400"/>
          <p14:tracePt t="77206" x="8331200" y="2393950"/>
          <p14:tracePt t="77223" x="8274050" y="2438400"/>
          <p14:tracePt t="77239" x="8210550" y="2470150"/>
          <p14:tracePt t="77256" x="8140700" y="2489200"/>
          <p14:tracePt t="77273" x="8058150" y="2501900"/>
          <p14:tracePt t="77273" x="8013700" y="2508250"/>
          <p14:tracePt t="77292" x="7918450" y="2514600"/>
          <p14:tracePt t="77307" x="7816850" y="2533650"/>
          <p14:tracePt t="77323" x="7708900" y="2552700"/>
          <p14:tracePt t="77340" x="7613650" y="2571750"/>
          <p14:tracePt t="77356" x="7524750" y="2597150"/>
          <p14:tracePt t="77356" x="7486650" y="2616200"/>
          <p14:tracePt t="77376" x="7416800" y="2647950"/>
          <p14:tracePt t="77391" x="7385050" y="2667000"/>
          <p14:tracePt t="77406" x="7327900" y="2698750"/>
          <p14:tracePt t="77406" x="7308850" y="2717800"/>
          <p14:tracePt t="77424" x="7283450" y="2730500"/>
          <p14:tracePt t="77424" x="7264400" y="2749550"/>
          <p14:tracePt t="77424" x="7245350" y="2755900"/>
          <p14:tracePt t="77443" x="7226300" y="2768600"/>
          <p14:tracePt t="77443" x="7213600" y="2781300"/>
          <p14:tracePt t="77457" x="7200900" y="2794000"/>
          <p14:tracePt t="77457" x="7194550" y="2806700"/>
          <p14:tracePt t="77474" x="7188200" y="2819400"/>
          <p14:tracePt t="77474" x="7181850" y="2838450"/>
          <p14:tracePt t="77491" x="7175500" y="2857500"/>
          <p14:tracePt t="77491" x="7169150" y="2882900"/>
          <p14:tracePt t="77508" x="7162800" y="2908300"/>
          <p14:tracePt t="77508" x="7150100" y="2971800"/>
          <p14:tracePt t="77525" x="7143750" y="3003550"/>
          <p14:tracePt t="77525" x="7137400" y="3035300"/>
          <p14:tracePt t="77541" x="7131050" y="3067050"/>
          <p14:tracePt t="77541" x="7124700" y="3092450"/>
          <p14:tracePt t="77558" x="7118350" y="3124200"/>
          <p14:tracePt t="77558" x="7099300" y="3181350"/>
          <p14:tracePt t="77575" x="7092950" y="3213100"/>
          <p14:tracePt t="77575" x="7086600" y="3238500"/>
          <p14:tracePt t="77592" x="7073900" y="3270250"/>
          <p14:tracePt t="77592" x="7067550" y="3295650"/>
          <p14:tracePt t="77608" x="7061200" y="3327400"/>
          <p14:tracePt t="77608" x="7048500" y="3359150"/>
          <p14:tracePt t="77625" x="7042150" y="3390900"/>
          <p14:tracePt t="77625" x="7035800" y="3422650"/>
          <p14:tracePt t="77625" x="7029450" y="3454400"/>
          <p14:tracePt t="77644" x="7016750" y="3486150"/>
          <p14:tracePt t="77657" x="7010400" y="3511550"/>
          <p14:tracePt t="77657" x="6997700" y="3562350"/>
          <p14:tracePt t="77676" x="6997700" y="3587750"/>
          <p14:tracePt t="77676" x="6997700" y="3613150"/>
          <p14:tracePt t="77692" x="6991350" y="3632200"/>
          <p14:tracePt t="77692" x="6991350" y="3651250"/>
          <p14:tracePt t="77709" x="6991350" y="3670300"/>
          <p14:tracePt t="77709" x="6991350" y="3695700"/>
          <p14:tracePt t="77709" x="6997700" y="3708400"/>
          <p14:tracePt t="77727" x="6997700" y="3727450"/>
          <p14:tracePt t="77740" x="6997700" y="3746500"/>
          <p14:tracePt t="77740" x="7004050" y="3771900"/>
          <p14:tracePt t="77759" x="7004050" y="3784600"/>
          <p14:tracePt t="77759" x="7004050" y="3797300"/>
          <p14:tracePt t="77776" x="7010400" y="3810000"/>
          <p14:tracePt t="77776" x="7010400" y="3822700"/>
          <p14:tracePt t="77792" x="7010400" y="3829050"/>
          <p14:tracePt t="77792" x="7010400" y="3841750"/>
          <p14:tracePt t="77808" x="7010400" y="3848100"/>
          <p14:tracePt t="77808" x="7010400" y="3867150"/>
          <p14:tracePt t="77825" x="7010400" y="3873500"/>
          <p14:tracePt t="77847" x="7010400" y="3879850"/>
          <p14:tracePt t="77863" x="7004050" y="3886200"/>
          <p14:tracePt t="77882" x="6997700" y="3892550"/>
          <p14:tracePt t="77906" x="6997700" y="3886200"/>
          <p14:tracePt t="77967" x="7004050" y="3892550"/>
          <p14:tracePt t="77982" x="7010400" y="3892550"/>
          <p14:tracePt t="77995" x="7023100" y="3892550"/>
          <p14:tracePt t="78010" x="7029450" y="3886200"/>
          <p14:tracePt t="78051" x="7035800" y="3879850"/>
          <p14:tracePt t="78062" x="7042150" y="3873500"/>
          <p14:tracePt t="78079" x="7042150" y="3860800"/>
          <p14:tracePt t="78095" x="7048500" y="3860800"/>
          <p14:tracePt t="78111" x="7042150" y="3854450"/>
          <p14:tracePt t="78154" x="7035800" y="3854450"/>
          <p14:tracePt t="78171" x="7029450" y="3854450"/>
          <p14:tracePt t="78182" x="7023100" y="3848100"/>
          <p14:tracePt t="78222" x="7023100" y="3841750"/>
          <p14:tracePt t="78243" x="7029450" y="3835400"/>
          <p14:tracePt t="78266" x="7029450" y="3829050"/>
          <p14:tracePt t="78290" x="7023100" y="3822700"/>
          <p14:tracePt t="78311" x="7016750" y="3816350"/>
          <p14:tracePt t="78370" x="7010400" y="3816350"/>
          <p14:tracePt t="78395" x="7004050" y="3822700"/>
          <p14:tracePt t="78411" x="6997700" y="3816350"/>
          <p14:tracePt t="78430" x="6997700" y="3810000"/>
          <p14:tracePt t="78466" x="6991350" y="3810000"/>
          <p14:tracePt t="78558" x="6985000" y="3816350"/>
          <p14:tracePt t="78582" x="6978650" y="3822700"/>
          <p14:tracePt t="78611" x="6972300" y="3829050"/>
          <p14:tracePt t="78626" x="6972300" y="3841750"/>
          <p14:tracePt t="78642" x="6972300" y="3854450"/>
          <p14:tracePt t="78670" x="6972300" y="3860800"/>
          <p14:tracePt t="78686" x="6978650" y="3860800"/>
          <p14:tracePt t="78703" x="6978650" y="3867150"/>
          <p14:tracePt t="78715" x="6991350" y="3867150"/>
          <p14:tracePt t="78731" x="6997700" y="3867150"/>
          <p14:tracePt t="78747" x="7004050" y="3867150"/>
          <p14:tracePt t="78754" x="7010400" y="3867150"/>
          <p14:tracePt t="78763" x="7016750" y="3867150"/>
          <p14:tracePt t="78777" x="7023100" y="3867150"/>
          <p14:tracePt t="78794" x="7029450" y="3867150"/>
          <p14:tracePt t="78810" x="7035800" y="3867150"/>
          <p14:tracePt t="78827" x="7042150" y="3867150"/>
          <p14:tracePt t="78866" x="7048500" y="3873500"/>
          <p14:tracePt t="78903" x="7042150" y="3879850"/>
          <p14:tracePt t="78926" x="7042150" y="3886200"/>
          <p14:tracePt t="78947" x="7035800" y="3892550"/>
          <p14:tracePt t="78986" x="7029450" y="3898900"/>
          <p14:tracePt t="79039" x="7016750" y="3905250"/>
          <p14:tracePt t="79067" x="7010400" y="3898900"/>
          <p14:tracePt t="79083" x="7004050" y="3898900"/>
          <p14:tracePt t="79098" x="6997700" y="3898900"/>
          <p14:tracePt t="79114" x="6991350" y="3898900"/>
          <p14:tracePt t="79135" x="6985000" y="3905250"/>
          <p14:tracePt t="79167" x="6991350" y="3911600"/>
          <p14:tracePt t="79182" x="6997700" y="3924300"/>
          <p14:tracePt t="79194" x="7004050" y="3937000"/>
          <p14:tracePt t="79219" x="7010400" y="3943350"/>
          <p14:tracePt t="79227" x="7016750" y="3949700"/>
          <p14:tracePt t="79235" x="7016750" y="3956050"/>
          <p14:tracePt t="79235" x="7023100" y="3962400"/>
          <p14:tracePt t="79247" x="7029450" y="3975100"/>
          <p14:tracePt t="79247" x="7029450" y="3987800"/>
          <p14:tracePt t="79264" x="7035800" y="4000500"/>
          <p14:tracePt t="79264" x="7035800" y="4013200"/>
          <p14:tracePt t="79281" x="7035800" y="4025900"/>
          <p14:tracePt t="79281" x="7042150" y="4038600"/>
          <p14:tracePt t="79297" x="7042150" y="4044950"/>
          <p14:tracePt t="79297" x="7042150" y="4057650"/>
          <p14:tracePt t="79297" x="7042150" y="4070350"/>
          <p14:tracePt t="79316" x="7042150" y="4076700"/>
          <p14:tracePt t="79329" x="7042150" y="4083050"/>
          <p14:tracePt t="79329" x="7048500" y="4095750"/>
          <p14:tracePt t="79347" x="7048500" y="4102100"/>
          <p14:tracePt t="79347" x="7048500" y="4108450"/>
          <p14:tracePt t="79364" x="7048500" y="4121150"/>
          <p14:tracePt t="79379" x="7042150" y="4127500"/>
          <p14:tracePt t="79396" x="7042150" y="4133850"/>
          <p14:tracePt t="79412" x="7035800" y="4133850"/>
          <p14:tracePt t="79430" x="7029450" y="4133850"/>
          <p14:tracePt t="79446" x="7023100" y="4133850"/>
          <p14:tracePt t="79467" x="7016750" y="4140200"/>
          <p14:tracePt t="79483" x="7010400" y="4133850"/>
          <p14:tracePt t="79496" x="7004050" y="4133850"/>
          <p14:tracePt t="79513" x="6997700" y="4133850"/>
          <p14:tracePt t="79513" x="6991350" y="4133850"/>
          <p14:tracePt t="79531" x="6985000" y="4140200"/>
          <p14:tracePt t="79531" x="6978650" y="4140200"/>
          <p14:tracePt t="79548" x="6972300" y="4140200"/>
          <p14:tracePt t="79548" x="6965950" y="4140200"/>
          <p14:tracePt t="79564" x="6959600" y="4146550"/>
          <p14:tracePt t="79564" x="6953250" y="4146550"/>
          <p14:tracePt t="79581" x="6946900" y="4152900"/>
          <p14:tracePt t="79581" x="6940550" y="4152900"/>
          <p14:tracePt t="79598" x="6934200" y="4152900"/>
          <p14:tracePt t="79598" x="6927850" y="4159250"/>
          <p14:tracePt t="79615" x="6921500" y="4165600"/>
          <p14:tracePt t="79638" x="6927850" y="4159250"/>
          <p14:tracePt t="79666" x="6934200" y="4159250"/>
          <p14:tracePt t="79690" x="6940550" y="4159250"/>
          <p14:tracePt t="79715" x="6946900" y="4165600"/>
          <p14:tracePt t="79751" x="6953250" y="4171950"/>
          <p14:tracePt t="79766" x="6959600" y="4184650"/>
          <p14:tracePt t="79783" x="6959600" y="4191000"/>
          <p14:tracePt t="79791" x="6965950" y="4197350"/>
          <p14:tracePt t="79797" x="6972300" y="4210050"/>
          <p14:tracePt t="79797" x="6972300" y="4216400"/>
          <p14:tracePt t="79815" x="6978650" y="4222750"/>
          <p14:tracePt t="79815" x="6985000" y="4235450"/>
          <p14:tracePt t="79832" x="6985000" y="4241800"/>
          <p14:tracePt t="79832" x="6991350" y="4254500"/>
          <p14:tracePt t="79849" x="6991350" y="4260850"/>
          <p14:tracePt t="79849" x="6997700" y="4267200"/>
          <p14:tracePt t="79866" x="6997700" y="4273550"/>
          <p14:tracePt t="79881" x="6997700" y="4279900"/>
          <p14:tracePt t="79898" x="6991350" y="4286250"/>
          <p14:tracePt t="79898" x="6985000" y="4286250"/>
          <p14:tracePt t="79916" x="6978650" y="4286250"/>
          <p14:tracePt t="79931" x="6972300" y="4286250"/>
          <p14:tracePt t="79931" x="6965950" y="4286250"/>
          <p14:tracePt t="79949" x="6959600" y="4286250"/>
          <p14:tracePt t="79964" x="6953250" y="4279900"/>
          <p14:tracePt t="79964" x="6946900" y="4279900"/>
          <p14:tracePt t="79983" x="6940550" y="4279900"/>
          <p14:tracePt t="79998" x="6934200" y="4273550"/>
          <p14:tracePt t="79998" x="6927850" y="4273550"/>
          <p14:tracePt t="80016" x="6921500" y="4267200"/>
          <p14:tracePt t="80031" x="6915150" y="4267200"/>
          <p14:tracePt t="80048" x="6908800" y="4260850"/>
          <p14:tracePt t="80065" x="6902450" y="4254500"/>
          <p14:tracePt t="80083" x="6908800" y="4254500"/>
          <p14:tracePt t="80103" x="6915150" y="4254500"/>
          <p14:tracePt t="80119" x="6921500" y="4254500"/>
          <p14:tracePt t="80135" x="6927850" y="4254500"/>
          <p14:tracePt t="80149" x="6934200" y="4254500"/>
          <p14:tracePt t="80149" x="6940550" y="4254500"/>
          <p14:tracePt t="80168" x="6946900" y="4254500"/>
          <p14:tracePt t="80182" x="6953250" y="4254500"/>
          <p14:tracePt t="80198" x="6959600" y="4248150"/>
          <p14:tracePt t="80215" x="6965950" y="4248150"/>
          <p14:tracePt t="80232" x="6965950" y="4241800"/>
          <p14:tracePt t="80255" x="6972300" y="4235450"/>
          <p14:tracePt t="80267" x="6978650" y="4229100"/>
          <p14:tracePt t="80291" x="6985000" y="4235450"/>
          <p14:tracePt t="80383" x="6978650" y="4241800"/>
          <p14:tracePt t="80427" x="6978650" y="4248150"/>
          <p14:tracePt t="80447" x="6972300" y="4254500"/>
          <p14:tracePt t="80463" x="6965950" y="4260850"/>
          <p14:tracePt t="80479" x="6959600" y="4267200"/>
          <p14:tracePt t="80495" x="6959600" y="4273550"/>
          <p14:tracePt t="80507" x="6953250" y="4273550"/>
          <p14:tracePt t="80530" x="6946900" y="4279900"/>
          <p14:tracePt t="80555" x="6940550" y="4286250"/>
          <p14:tracePt t="80575" x="6946900" y="4292600"/>
          <p14:tracePt t="80590" x="6946900" y="4298950"/>
          <p14:tracePt t="80607" x="6953250" y="4298950"/>
          <p14:tracePt t="80623" x="6959600" y="4298950"/>
          <p14:tracePt t="80628" x="6965950" y="4298950"/>
          <p14:tracePt t="80643" x="6972300" y="4292600"/>
          <p14:tracePt t="80658" x="6978650" y="4286250"/>
          <p14:tracePt t="80667" x="6978650" y="4273550"/>
          <p14:tracePt t="80667" x="6978650" y="4267200"/>
          <p14:tracePt t="80684" x="6978650" y="4254500"/>
          <p14:tracePt t="80684" x="6978650" y="4248150"/>
          <p14:tracePt t="80684" x="6972300" y="4235450"/>
          <p14:tracePt t="80703" x="6965950" y="4216400"/>
          <p14:tracePt t="80717" x="6959600" y="4203700"/>
          <p14:tracePt t="80717" x="6946900" y="4171950"/>
          <p14:tracePt t="80735" x="6934200" y="4159250"/>
          <p14:tracePt t="80735" x="6921500" y="4140200"/>
          <p14:tracePt t="80752" x="6915150" y="4127500"/>
          <p14:tracePt t="80752" x="6902450" y="4114800"/>
          <p14:tracePt t="80768" x="6889750" y="4102100"/>
          <p14:tracePt t="80768" x="6877050" y="4083050"/>
          <p14:tracePt t="80768" x="6864350" y="4070350"/>
          <p14:tracePt t="80787" x="6851650" y="4057650"/>
          <p14:tracePt t="80800" x="6832600" y="4044950"/>
          <p14:tracePt t="80800" x="6800850" y="4013200"/>
          <p14:tracePt t="80819" x="6781800" y="3994150"/>
          <p14:tracePt t="80819" x="6762750" y="3975100"/>
          <p14:tracePt t="80835" x="6737350" y="3962400"/>
          <p14:tracePt t="80835" x="6711950" y="3943350"/>
          <p14:tracePt t="80852" x="6686550" y="3924300"/>
          <p14:tracePt t="80852" x="6661150" y="3898900"/>
          <p14:tracePt t="80868" x="6635750" y="3879850"/>
          <p14:tracePt t="80868" x="6591300" y="3835400"/>
          <p14:tracePt t="80885" x="6565900" y="3810000"/>
          <p14:tracePt t="80885" x="6540500" y="3784600"/>
          <p14:tracePt t="80902" x="6515100" y="3752850"/>
          <p14:tracePt t="80902" x="6489700" y="3727450"/>
          <p14:tracePt t="80919" x="6464300" y="3695700"/>
          <p14:tracePt t="80919" x="6407150" y="3632200"/>
          <p14:tracePt t="80936" x="6381750" y="3600450"/>
          <p14:tracePt t="80936" x="6362700" y="3568700"/>
          <p14:tracePt t="80953" x="6337300" y="3543300"/>
          <p14:tracePt t="80953" x="6318250" y="3517900"/>
          <p14:tracePt t="80969" x="6292850" y="3498850"/>
          <p14:tracePt t="80969" x="6273800" y="3486150"/>
          <p14:tracePt t="80969" x="6261100" y="3467100"/>
          <p14:tracePt t="80988" x="6242050" y="3454400"/>
          <p14:tracePt t="80988" x="6223000" y="3441700"/>
          <p14:tracePt t="81003" x="6210300" y="3429000"/>
          <p14:tracePt t="81003" x="6197600" y="3409950"/>
          <p14:tracePt t="81020" x="6184900" y="3397250"/>
          <p14:tracePt t="81020" x="6172200" y="3378200"/>
          <p14:tracePt t="81036" x="6165850" y="3359150"/>
          <p14:tracePt t="81036" x="6153150" y="3340100"/>
          <p14:tracePt t="81053" x="6146800" y="3314700"/>
          <p14:tracePt t="81053" x="6140450" y="3289300"/>
          <p14:tracePt t="81053" x="6134100" y="3270250"/>
          <p14:tracePt t="81071" x="6127750" y="3244850"/>
          <p14:tracePt t="81085" x="6121400" y="3219450"/>
          <p14:tracePt t="81085" x="6108700" y="3168650"/>
          <p14:tracePt t="81103" x="6102350" y="3143250"/>
          <p14:tracePt t="81103" x="6096000" y="3117850"/>
          <p14:tracePt t="81120" x="6089650" y="3098800"/>
          <p14:tracePt t="81120" x="6083300" y="3073400"/>
          <p14:tracePt t="81136" x="6076950" y="3041650"/>
          <p14:tracePt t="81136" x="6070600" y="3016250"/>
          <p14:tracePt t="81153" x="6057900" y="2984500"/>
          <p14:tracePt t="81153" x="6045200" y="2933700"/>
          <p14:tracePt t="81171" x="6032500" y="2908300"/>
          <p14:tracePt t="81171" x="6026150" y="2882900"/>
          <p14:tracePt t="81186" x="6013450" y="2857500"/>
          <p14:tracePt t="81186" x="6007100" y="2838450"/>
          <p14:tracePt t="81203" x="5994400" y="2819400"/>
          <p14:tracePt t="81203" x="5981700" y="2806700"/>
          <p14:tracePt t="81219" x="5969000" y="2794000"/>
          <p14:tracePt t="81219" x="5937250" y="2774950"/>
          <p14:tracePt t="81236" x="5924550" y="2768600"/>
          <p14:tracePt t="81236" x="5911850" y="2762250"/>
          <p14:tracePt t="81254" x="5899150" y="2755900"/>
          <p14:tracePt t="81254" x="5880100" y="2749550"/>
          <p14:tracePt t="81270" x="5867400" y="2743200"/>
          <p14:tracePt t="81270" x="5835650" y="2736850"/>
          <p14:tracePt t="81287" x="5816600" y="2736850"/>
          <p14:tracePt t="81287" x="5803900" y="2736850"/>
          <p14:tracePt t="81304" x="5784850" y="2736850"/>
          <p14:tracePt t="81304" x="5765800" y="2736850"/>
          <p14:tracePt t="81320" x="5746750" y="2743200"/>
          <p14:tracePt t="81320" x="5727700" y="2743200"/>
          <p14:tracePt t="81337" x="5708650" y="2749550"/>
          <p14:tracePt t="81337" x="5683250" y="2749550"/>
          <p14:tracePt t="81337" x="5664200" y="2755900"/>
          <p14:tracePt t="81356" x="5638800" y="2755900"/>
          <p14:tracePt t="81369" x="5619750" y="2762250"/>
          <p14:tracePt t="81369" x="5568950" y="2762250"/>
          <p14:tracePt t="81387" x="5543550" y="2762250"/>
          <p14:tracePt t="81387" x="5511800" y="2762250"/>
          <p14:tracePt t="81404" x="5486400" y="2762250"/>
          <p14:tracePt t="81404" x="5461000" y="2762250"/>
          <p14:tracePt t="81421" x="5429250" y="2762250"/>
          <p14:tracePt t="81421" x="5403850" y="2762250"/>
          <p14:tracePt t="81437" x="5378450" y="2762250"/>
          <p14:tracePt t="81437" x="5321300" y="2762250"/>
          <p14:tracePt t="81456" x="5289550" y="2762250"/>
          <p14:tracePt t="81456" x="5264150" y="2768600"/>
          <p14:tracePt t="81471" x="5238750" y="2768600"/>
          <p14:tracePt t="81471" x="5213350" y="2768600"/>
          <p14:tracePt t="81487" x="5187950" y="2762250"/>
          <p14:tracePt t="81487" x="5168900" y="2762250"/>
          <p14:tracePt t="81504" x="5149850" y="2755900"/>
          <p14:tracePt t="81504" x="5124450" y="2749550"/>
          <p14:tracePt t="81504" x="5105400" y="2736850"/>
          <p14:tracePt t="81523" x="5092700" y="2730500"/>
          <p14:tracePt t="81523" x="5073650" y="2717800"/>
          <p14:tracePt t="81538" x="5060950" y="2705100"/>
          <p14:tracePt t="81538" x="5048250" y="2692400"/>
          <p14:tracePt t="81555" x="5035550" y="2686050"/>
          <p14:tracePt t="81555" x="5029200" y="2673350"/>
          <p14:tracePt t="81571" x="5022850" y="2667000"/>
          <p14:tracePt t="81571" x="5016500" y="2654300"/>
          <p14:tracePt t="81588" x="5016500" y="2647950"/>
          <p14:tracePt t="81588" x="5022850" y="2628900"/>
          <p14:tracePt t="81605" x="5029200" y="2628900"/>
          <p14:tracePt t="81605" x="5035550" y="2622550"/>
          <p14:tracePt t="81622" x="5041900" y="2616200"/>
          <p14:tracePt t="81622" x="5048250" y="2609850"/>
          <p14:tracePt t="81639" x="5060950" y="2609850"/>
          <p14:tracePt t="81639" x="5080000" y="2603500"/>
          <p14:tracePt t="81660" x="5092700" y="2603500"/>
          <p14:tracePt t="81660" x="5105400" y="2603500"/>
          <p14:tracePt t="81677" x="5118100" y="2603500"/>
          <p14:tracePt t="81677" x="5143500" y="2603500"/>
          <p14:tracePt t="81695" x="5162550" y="2603500"/>
          <p14:tracePt t="81704" x="5175250" y="2603500"/>
          <p14:tracePt t="81704" x="5200650" y="2603500"/>
          <p14:tracePt t="81727" x="5213350" y="2609850"/>
          <p14:tracePt t="81727" x="5232400" y="2609850"/>
          <p14:tracePt t="81743" x="5245100" y="2616200"/>
          <p14:tracePt t="81743" x="5257800" y="2616200"/>
          <p14:tracePt t="81755" x="5276850" y="2622550"/>
          <p14:tracePt t="81755" x="5289550" y="2622550"/>
          <p14:tracePt t="81772" x="5302250" y="2622550"/>
          <p14:tracePt t="81772" x="5308600" y="2616200"/>
          <p14:tracePt t="81788" x="5321300" y="2616200"/>
          <p14:tracePt t="81788" x="5327650" y="2616200"/>
          <p14:tracePt t="81788" x="5334000" y="2616200"/>
          <p14:tracePt t="81807" x="5340350" y="2609850"/>
          <p14:tracePt t="81820" x="5353050" y="2609850"/>
          <p14:tracePt t="81837" x="5359400" y="2609850"/>
          <p14:tracePt t="81854" x="5365750" y="2603500"/>
          <p14:tracePt t="81883" x="5372100" y="2597150"/>
          <p14:tracePt t="81895" x="5378450" y="2597150"/>
          <p14:tracePt t="81910" x="5384800" y="2590800"/>
          <p14:tracePt t="81927" x="5397500" y="2584450"/>
          <p14:tracePt t="81942" x="5403850" y="2584450"/>
          <p14:tracePt t="81955" x="5410200" y="2584450"/>
          <p14:tracePt t="81955" x="5416550" y="2584450"/>
          <p14:tracePt t="81972" x="5422900" y="2584450"/>
          <p14:tracePt t="81972" x="5429250" y="2590800"/>
          <p14:tracePt t="81989" x="5435600" y="2590800"/>
          <p14:tracePt t="82004" x="5441950" y="2590800"/>
          <p14:tracePt t="82004" x="5448300" y="2590800"/>
          <p14:tracePt t="82023" x="5454650" y="2597150"/>
          <p14:tracePt t="82038" x="5461000" y="2597150"/>
          <p14:tracePt t="82055" x="5467350" y="2603500"/>
          <p14:tracePt t="82071" x="5473700" y="2603500"/>
          <p14:tracePt t="82159" x="5473700" y="2597150"/>
          <p14:tracePt t="82175" x="5480050" y="2597150"/>
          <p14:tracePt t="82186" x="5486400" y="2590800"/>
          <p14:tracePt t="82203" x="5499100" y="2590800"/>
          <p14:tracePt t="82219" x="5499100" y="2584450"/>
          <p14:tracePt t="82227" x="5505450" y="2584450"/>
          <p14:tracePt t="82238" x="5511800" y="2584450"/>
          <p14:tracePt t="82238" x="5524500" y="2578100"/>
          <p14:tracePt t="82257" x="5530850" y="2578100"/>
          <p14:tracePt t="82257" x="5537200" y="2578100"/>
          <p14:tracePt t="82273" x="5543550" y="2578100"/>
          <p14:tracePt t="82273" x="5556250" y="2578100"/>
          <p14:tracePt t="82290" x="5562600" y="2578100"/>
          <p14:tracePt t="82290" x="5581650" y="2578100"/>
          <p14:tracePt t="82307" x="5594350" y="2584450"/>
          <p14:tracePt t="82307" x="5607050" y="2584450"/>
          <p14:tracePt t="82324" x="5619750" y="2584450"/>
          <p14:tracePt t="82324" x="5632450" y="2584450"/>
          <p14:tracePt t="82340" x="5645150" y="2584450"/>
          <p14:tracePt t="82340" x="5657850" y="2584450"/>
          <p14:tracePt t="82357" x="5670550" y="2584450"/>
          <p14:tracePt t="82357" x="5683250" y="2584450"/>
          <p14:tracePt t="82357" x="5695950" y="2584450"/>
          <p14:tracePt t="82376" x="5702300" y="2584450"/>
          <p14:tracePt t="82389" x="5715000" y="2584450"/>
          <p14:tracePt t="82389" x="5740400" y="2584450"/>
          <p14:tracePt t="82407" x="5753100" y="2584450"/>
          <p14:tracePt t="82407" x="5765800" y="2590800"/>
          <p14:tracePt t="82424" x="5778500" y="2590800"/>
          <p14:tracePt t="82424" x="5784850" y="2590800"/>
          <p14:tracePt t="82424" x="5797550" y="2590800"/>
          <p14:tracePt t="82443" x="5810250" y="2590800"/>
          <p14:tracePt t="82456" x="5816600" y="2590800"/>
          <p14:tracePt t="82456" x="5829300" y="2597150"/>
          <p14:tracePt t="82456" x="5835650" y="2597150"/>
          <p14:tracePt t="82476" x="5848350" y="2597150"/>
          <p14:tracePt t="82476" x="5854700" y="2590800"/>
          <p14:tracePt t="82490" x="5861050" y="2590800"/>
          <p14:tracePt t="82506" x="5867400" y="2590800"/>
          <p14:tracePt t="82523" x="5867400" y="2584450"/>
          <p14:tracePt t="82547" x="5867400" y="2578100"/>
          <p14:tracePt t="82571" x="5861050" y="2578100"/>
          <p14:tracePt t="82602" x="5854700" y="2578100"/>
          <p14:tracePt t="82630" x="5854700" y="2584450"/>
          <p14:tracePt t="82663" x="5861050" y="2584450"/>
          <p14:tracePt t="82706" x="5867400" y="2584450"/>
          <p14:tracePt t="82715" x="5873750" y="2584450"/>
          <p14:tracePt t="82730" x="5886450" y="2590800"/>
          <p14:tracePt t="82740" x="5892800" y="2590800"/>
          <p14:tracePt t="82740" x="5905500" y="2590800"/>
          <p14:tracePt t="82760" x="5918200" y="2590800"/>
          <p14:tracePt t="82760" x="5924550" y="2597150"/>
          <p14:tracePt t="82775" x="5930900" y="2597150"/>
          <p14:tracePt t="82775" x="5937250" y="2597150"/>
          <p14:tracePt t="82792" x="5943600" y="2597150"/>
          <p14:tracePt t="82792" x="5949950" y="2603500"/>
          <p14:tracePt t="82808" x="5956300" y="2603500"/>
          <p14:tracePt t="82823" x="5962650" y="2609850"/>
          <p14:tracePt t="82844" x="5956300" y="2609850"/>
          <p14:tracePt t="82879" x="5949950" y="2609850"/>
          <p14:tracePt t="82895" x="5943600" y="2609850"/>
          <p14:tracePt t="82906" x="5937250" y="2603500"/>
          <p14:tracePt t="82922" x="5930900" y="2597150"/>
          <p14:tracePt t="82939" x="5924550" y="2590800"/>
          <p14:tracePt t="82955" x="5930900" y="2590800"/>
          <p14:tracePt t="83015" x="5924550" y="2597150"/>
          <p14:tracePt t="83075" x="5918200" y="2590800"/>
          <p14:tracePt t="83095" x="5911850" y="2590800"/>
          <p14:tracePt t="83127" x="5905500" y="2590800"/>
          <p14:tracePt t="83142" x="5899150" y="2590800"/>
          <p14:tracePt t="83154" x="5892800" y="2584450"/>
          <p14:tracePt t="83179" x="5892800" y="2578100"/>
          <p14:tracePt t="83274" x="5892800" y="2571750"/>
          <p14:tracePt t="83335" x="5899150" y="2571750"/>
          <p14:tracePt t="83358" x="5905500" y="2565400"/>
          <p14:tracePt t="83383" x="5911850" y="2559050"/>
          <p14:tracePt t="83411" x="5918200" y="2559050"/>
          <p14:tracePt t="83442" x="5924550" y="2552700"/>
          <p14:tracePt t="83462" x="5930900" y="2552700"/>
          <p14:tracePt t="83478" x="5937250" y="2552700"/>
          <p14:tracePt t="83495" x="5943600" y="2546350"/>
          <p14:tracePt t="83506" x="5949950" y="2540000"/>
          <p14:tracePt t="83522" x="5956300" y="2540000"/>
          <p14:tracePt t="83539" x="5962650" y="2540000"/>
          <p14:tracePt t="83554" x="5969000" y="2540000"/>
          <p14:tracePt t="83567" x="5975350" y="2540000"/>
          <p14:tracePt t="83591" x="5981700" y="2540000"/>
          <p14:tracePt t="83607" x="5988050" y="2546350"/>
          <p14:tracePt t="83622" x="5994400" y="2546350"/>
          <p14:tracePt t="83635" x="6000750" y="2552700"/>
          <p14:tracePt t="83674" x="6007100" y="2552700"/>
          <p14:tracePt t="83695" x="6013450" y="2559050"/>
          <p14:tracePt t="83719" x="6019800" y="2559050"/>
          <p14:tracePt t="83735" x="6026150" y="2565400"/>
          <p14:tracePt t="83747" x="6032500" y="2565400"/>
          <p14:tracePt t="83763" x="6038850" y="2565400"/>
          <p14:tracePt t="83779" x="6045200" y="2571750"/>
          <p14:tracePt t="83802" x="6051550" y="2578100"/>
          <p14:tracePt t="83866" x="6057900" y="2584450"/>
          <p14:tracePt t="83942" x="6064250" y="2590800"/>
          <p14:tracePt t="83967" x="6064250" y="2597150"/>
          <p14:tracePt t="83983" x="6076950" y="2597150"/>
          <p14:tracePt t="83994" x="6083300" y="2597150"/>
          <p14:tracePt t="84010" x="6089650" y="2603500"/>
          <p14:tracePt t="84026" x="6096000" y="2597150"/>
          <p14:tracePt t="84042" x="6102350" y="2597150"/>
          <p14:tracePt t="84055" x="6108700" y="2597150"/>
          <p14:tracePt t="84070" x="6115050" y="2597150"/>
          <p14:tracePt t="84115" x="6115050" y="2603500"/>
          <p14:tracePt t="84131" x="6115050" y="2609850"/>
          <p14:tracePt t="84154" x="6108700" y="2616200"/>
          <p14:tracePt t="84174" x="6102350" y="2616200"/>
          <p14:tracePt t="84199" x="6096000" y="2616200"/>
          <p14:tracePt t="84223" x="6096000" y="2609850"/>
          <p14:tracePt t="84266" x="6096000" y="2603500"/>
          <p14:tracePt t="84327" x="6102350" y="2597150"/>
          <p14:tracePt t="84347" x="6108700" y="2590800"/>
          <p14:tracePt t="84371" x="6115050" y="2590800"/>
          <p14:tracePt t="84394" x="6115050" y="2584450"/>
          <p14:tracePt t="84431" x="6108700" y="2578100"/>
          <p14:tracePt t="84467" x="6115050" y="2571750"/>
          <p14:tracePt t="84499" x="6121400" y="2565400"/>
          <p14:tracePt t="84611" x="6134100" y="2559050"/>
          <p14:tracePt t="84626" x="6140450" y="2552700"/>
          <p14:tracePt t="84635" x="6146800" y="2546350"/>
          <p14:tracePt t="84635" x="6153150" y="2540000"/>
          <p14:tracePt t="84647" x="6159500" y="2533650"/>
          <p14:tracePt t="84647" x="6172200" y="2527300"/>
          <p14:tracePt t="84665" x="6184900" y="2527300"/>
          <p14:tracePt t="84665" x="6197600" y="2527300"/>
          <p14:tracePt t="84681" x="6210300" y="2533650"/>
          <p14:tracePt t="84681" x="6223000" y="2533650"/>
          <p14:tracePt t="84698" x="6242050" y="2540000"/>
          <p14:tracePt t="84698" x="6273800" y="2552700"/>
          <p14:tracePt t="84715" x="6292850" y="2559050"/>
          <p14:tracePt t="84715" x="6305550" y="2565400"/>
          <p14:tracePt t="84731" x="6324600" y="2571750"/>
          <p14:tracePt t="84731" x="6343650" y="2578100"/>
          <p14:tracePt t="84748" x="6362700" y="2584450"/>
          <p14:tracePt t="84748" x="6381750" y="2590800"/>
          <p14:tracePt t="84764" x="6394450" y="2597150"/>
          <p14:tracePt t="84764" x="6413500" y="2603500"/>
          <p14:tracePt t="84764" x="6432550" y="2609850"/>
          <p14:tracePt t="84784" x="6451600" y="2616200"/>
          <p14:tracePt t="84797" x="6464300" y="2622550"/>
          <p14:tracePt t="84797" x="6496050" y="2635250"/>
          <p14:tracePt t="84815" x="6515100" y="2641600"/>
          <p14:tracePt t="84815" x="6534150" y="2647950"/>
          <p14:tracePt t="84831" x="6546850" y="2654300"/>
          <p14:tracePt t="84831" x="6565900" y="2660650"/>
          <p14:tracePt t="84848" x="6578600" y="2667000"/>
          <p14:tracePt t="84848" x="6591300" y="2673350"/>
          <p14:tracePt t="84848" x="6604000" y="2679700"/>
          <p14:tracePt t="84867" x="6623050" y="2686050"/>
          <p14:tracePt t="84880" x="6635750" y="2692400"/>
          <p14:tracePt t="84880" x="6661150" y="2711450"/>
          <p14:tracePt t="84898" x="6673850" y="2717800"/>
          <p14:tracePt t="84898" x="6686550" y="2724150"/>
          <p14:tracePt t="84915" x="6699250" y="2736850"/>
          <p14:tracePt t="84915" x="6711950" y="2749550"/>
          <p14:tracePt t="84932" x="6724650" y="2755900"/>
          <p14:tracePt t="84932" x="6756400" y="2768600"/>
          <p14:tracePt t="84949" x="6769100" y="2781300"/>
          <p14:tracePt t="84949" x="6788150" y="2787650"/>
          <p14:tracePt t="84965" x="6800850" y="2794000"/>
          <p14:tracePt t="84965" x="6813550" y="2800350"/>
          <p14:tracePt t="84982" x="6826250" y="2800350"/>
          <p14:tracePt t="84982" x="6838950" y="2806700"/>
          <p14:tracePt t="84999" x="6845300" y="2813050"/>
          <p14:tracePt t="84999" x="6851650" y="2832100"/>
          <p14:tracePt t="85016" x="6851650" y="2838450"/>
          <p14:tracePt t="85016" x="6851650" y="2844800"/>
          <p14:tracePt t="85032" x="6851650" y="2851150"/>
          <p14:tracePt t="85032" x="6845300" y="2857500"/>
          <p14:tracePt t="85049" x="6845300" y="2863850"/>
          <p14:tracePt t="85049" x="6838950" y="2870200"/>
          <p14:tracePt t="85049" x="6832600" y="2876550"/>
          <p14:tracePt t="85068" x="6826250" y="2882900"/>
          <p14:tracePt t="85081" x="6813550" y="2882900"/>
          <p14:tracePt t="85081" x="6800850" y="2889250"/>
          <p14:tracePt t="85100" x="6794500" y="2889250"/>
          <p14:tracePt t="85100" x="6788150" y="2889250"/>
          <p14:tracePt t="85116" x="6781800" y="2889250"/>
          <p14:tracePt t="85116" x="6775450" y="2889250"/>
          <p14:tracePt t="85133" x="6769100" y="2882900"/>
          <p14:tracePt t="85148" x="6762750" y="2876550"/>
          <p14:tracePt t="85166" x="6762750" y="2870200"/>
          <p14:tracePt t="85182" x="6762750" y="2863850"/>
          <p14:tracePt t="85198" x="6762750" y="2857500"/>
          <p14:tracePt t="85215" x="6769100" y="2844800"/>
          <p14:tracePt t="85235" x="6775450" y="2838450"/>
          <p14:tracePt t="85235" x="6781800" y="2838450"/>
          <p14:tracePt t="85250" x="6781800" y="2832100"/>
          <p14:tracePt t="85250" x="6788150" y="2825750"/>
          <p14:tracePt t="85266" x="6788150" y="2819400"/>
          <p14:tracePt t="85282" x="6794500" y="2813050"/>
          <p14:tracePt t="85298" x="6800850" y="2806700"/>
          <p14:tracePt t="85315" x="6807200" y="2800350"/>
          <p14:tracePt t="85332" x="6807200" y="2794000"/>
          <p14:tracePt t="85349" x="6807200" y="2787650"/>
          <p14:tracePt t="85349" x="6800850" y="2781300"/>
          <p14:tracePt t="85367" x="6794500" y="2774950"/>
          <p14:tracePt t="85367" x="6794500" y="2768600"/>
          <p14:tracePt t="85384" x="6788150" y="2768600"/>
          <p14:tracePt t="85384" x="6775450" y="2768600"/>
          <p14:tracePt t="85400" x="6769100" y="2762250"/>
          <p14:tracePt t="85400" x="6756400" y="2755900"/>
          <p14:tracePt t="85417" x="6750050" y="2755900"/>
          <p14:tracePt t="85417" x="6743700" y="2749550"/>
          <p14:tracePt t="85417" x="6731000" y="2743200"/>
          <p14:tracePt t="85436" x="6724650" y="2736850"/>
          <p14:tracePt t="85449" x="6711950" y="2730500"/>
          <p14:tracePt t="85449" x="6692900" y="2711450"/>
          <p14:tracePt t="85467" x="6686550" y="2698750"/>
          <p14:tracePt t="85467" x="6680200" y="2686050"/>
          <p14:tracePt t="85484" x="6667500" y="2673350"/>
          <p14:tracePt t="85484" x="6661150" y="2660650"/>
          <p14:tracePt t="85500" x="6661150" y="2647950"/>
          <p14:tracePt t="85500" x="6654800" y="2635250"/>
          <p14:tracePt t="85500" x="6648450" y="2622550"/>
          <p14:tracePt t="85519" x="6642100" y="2609850"/>
          <p14:tracePt t="85533" x="6635750" y="2603500"/>
          <p14:tracePt t="85533" x="6623050" y="2584450"/>
          <p14:tracePt t="85550" x="6616700" y="2571750"/>
          <p14:tracePt t="85550" x="6610350" y="2565400"/>
          <p14:tracePt t="85567" x="6604000" y="2559050"/>
          <p14:tracePt t="85567" x="6597650" y="2552700"/>
          <p14:tracePt t="85584" x="6597650" y="2546350"/>
          <p14:tracePt t="85584" x="6597650" y="2540000"/>
          <p14:tracePt t="85602" x="6597650" y="2533650"/>
          <p14:tracePt t="85616" x="6597650" y="2540000"/>
          <p14:tracePt t="85633" x="6604000" y="2540000"/>
          <p14:tracePt t="85649" x="6610350" y="2546350"/>
          <p14:tracePt t="85649" x="6610350" y="2559050"/>
          <p14:tracePt t="85668" x="6616700" y="2571750"/>
          <p14:tracePt t="85668" x="6616700" y="2584450"/>
          <p14:tracePt t="85684" x="6616700" y="2597150"/>
          <p14:tracePt t="85684" x="6616700" y="2609850"/>
          <p14:tracePt t="85701" x="6616700" y="2622550"/>
          <p14:tracePt t="85701" x="6616700" y="2641600"/>
          <p14:tracePt t="85718" x="6616700" y="2660650"/>
          <p14:tracePt t="85718" x="6623050" y="2692400"/>
          <p14:tracePt t="85735" x="6623050" y="2717800"/>
          <p14:tracePt t="85735" x="6623050" y="2743200"/>
          <p14:tracePt t="85751" x="6616700" y="2774950"/>
          <p14:tracePt t="85751" x="6616700" y="2813050"/>
          <p14:tracePt t="85768" x="6610350" y="2857500"/>
          <p14:tracePt t="85768" x="6604000" y="2901950"/>
          <p14:tracePt t="85784" x="6591300" y="2952750"/>
          <p14:tracePt t="85784" x="6584950" y="3003550"/>
          <p14:tracePt t="85784" x="6578600" y="3054350"/>
          <p14:tracePt t="85804" x="6572250" y="3105150"/>
          <p14:tracePt t="85817" x="6565900" y="3155950"/>
          <p14:tracePt t="85817" x="6559550" y="3244850"/>
          <p14:tracePt t="85835" x="6553200" y="3282950"/>
          <p14:tracePt t="85835" x="6553200" y="3321050"/>
          <p14:tracePt t="85852" x="6553200" y="3359150"/>
          <p14:tracePt t="85852" x="6546850" y="3397250"/>
          <p14:tracePt t="85868" x="6546850" y="3429000"/>
          <p14:tracePt t="85868" x="6546850" y="3467100"/>
          <p14:tracePt t="85868" x="6546850" y="3498850"/>
          <p14:tracePt t="85888" x="6546850" y="3530600"/>
          <p14:tracePt t="85900" x="6546850" y="3562350"/>
          <p14:tracePt t="85900" x="6559550" y="3619500"/>
          <p14:tracePt t="85919" x="6572250" y="3644900"/>
          <p14:tracePt t="85919" x="6584950" y="3670300"/>
          <p14:tracePt t="85935" x="6597650" y="3689350"/>
          <p14:tracePt t="85935" x="6610350" y="3708400"/>
          <p14:tracePt t="85952" x="6635750" y="3721100"/>
          <p14:tracePt t="85952" x="6680200" y="3733800"/>
          <p14:tracePt t="85968" x="6705600" y="3740150"/>
          <p14:tracePt t="85968" x="6731000" y="3740150"/>
          <p14:tracePt t="85985" x="6756400" y="3733800"/>
          <p14:tracePt t="85985" x="6781800" y="3727450"/>
          <p14:tracePt t="86002" x="6807200" y="3721100"/>
          <p14:tracePt t="86002" x="6826250" y="3714750"/>
          <p14:tracePt t="86019" x="6845300" y="3702050"/>
          <p14:tracePt t="86019" x="6883400" y="3683000"/>
          <p14:tracePt t="86035" x="6902450" y="3670300"/>
          <p14:tracePt t="86035" x="6915150" y="3663950"/>
          <p14:tracePt t="86052" x="6927850" y="3657600"/>
          <p14:tracePt t="86052" x="6946900" y="3651250"/>
          <p14:tracePt t="86070" x="6959600" y="3644900"/>
          <p14:tracePt t="86070" x="6972300" y="3638550"/>
          <p14:tracePt t="86070" x="6991350" y="3632200"/>
          <p14:tracePt t="86088" x="7004050" y="3625850"/>
          <p14:tracePt t="86101" x="7016750" y="3619500"/>
          <p14:tracePt t="86101" x="7054850" y="3606800"/>
          <p14:tracePt t="86119" x="7073900" y="3594100"/>
          <p14:tracePt t="86119" x="7092950" y="3587750"/>
          <p14:tracePt t="86135" x="7112000" y="3581400"/>
          <p14:tracePt t="86135" x="7137400" y="3568700"/>
          <p14:tracePt t="86153" x="7156450" y="3556000"/>
          <p14:tracePt t="86153" x="7181850" y="3536950"/>
          <p14:tracePt t="86153" x="7200900" y="3524250"/>
          <p14:tracePt t="86172" x="7226300" y="3505200"/>
          <p14:tracePt t="86184" x="7251700" y="3486150"/>
          <p14:tracePt t="86184" x="7296150" y="3441700"/>
          <p14:tracePt t="86203" x="7321550" y="3416300"/>
          <p14:tracePt t="86203" x="7340600" y="3390900"/>
          <p14:tracePt t="86219" x="7366000" y="3365500"/>
          <p14:tracePt t="86219" x="7378700" y="3333750"/>
          <p14:tracePt t="86236" x="7397750" y="3302000"/>
          <p14:tracePt t="86236" x="7416800" y="3270250"/>
          <p14:tracePt t="86236" x="7429500" y="3238500"/>
          <p14:tracePt t="86255" x="7442200" y="3200400"/>
          <p14:tracePt t="86255" x="7448550" y="3162300"/>
          <p14:tracePt t="86269" x="7461250" y="3124200"/>
          <p14:tracePt t="86269" x="7467600" y="3079750"/>
          <p14:tracePt t="86286" x="7473950" y="3035300"/>
          <p14:tracePt t="86286" x="7473950" y="2997200"/>
          <p14:tracePt t="86303" x="7480300" y="2959100"/>
          <p14:tracePt t="86303" x="7480300" y="2921000"/>
          <p14:tracePt t="86320" x="7480300" y="2889250"/>
          <p14:tracePt t="86320" x="7480300" y="2832100"/>
          <p14:tracePt t="86336" x="7473950" y="2813050"/>
          <p14:tracePt t="86336" x="7473950" y="2787650"/>
          <p14:tracePt t="86354" x="7480300" y="2774950"/>
          <p14:tracePt t="86354" x="7480300" y="2755900"/>
          <p14:tracePt t="86370" x="7480300" y="2736850"/>
          <p14:tracePt t="86370" x="7486650" y="2705100"/>
          <p14:tracePt t="86388" x="7493000" y="2692400"/>
          <p14:tracePt t="86388" x="7493000" y="2673350"/>
          <p14:tracePt t="86404" x="7499350" y="2660650"/>
          <p14:tracePt t="86404" x="7505700" y="2647950"/>
          <p14:tracePt t="86421" x="7505700" y="2628900"/>
          <p14:tracePt t="86421" x="7512050" y="2622550"/>
          <p14:tracePt t="86437" x="7518400" y="2609850"/>
          <p14:tracePt t="86437" x="7524750" y="2597150"/>
          <p14:tracePt t="86437" x="7531100" y="2590800"/>
          <p14:tracePt t="86456" x="7537450" y="2584450"/>
          <p14:tracePt t="86469" x="7543800" y="2578100"/>
          <p14:tracePt t="86469" x="7562850" y="2565400"/>
          <p14:tracePt t="86487" x="7569200" y="2559050"/>
          <p14:tracePt t="86487" x="7581900" y="2552700"/>
          <p14:tracePt t="86504" x="7588250" y="2546350"/>
          <p14:tracePt t="86504" x="7594600" y="2540000"/>
          <p14:tracePt t="86521" x="7600950" y="2533650"/>
          <p14:tracePt t="86521" x="7607300" y="2527300"/>
          <p14:tracePt t="86521" x="7613650" y="2520950"/>
          <p14:tracePt t="86539" x="7613650" y="2514600"/>
          <p14:tracePt t="86552" x="7620000" y="2508250"/>
          <p14:tracePt t="86552" x="7620000" y="2501900"/>
          <p14:tracePt t="86571" x="7620000" y="2495550"/>
          <p14:tracePt t="86586" x="7613650" y="2489200"/>
          <p14:tracePt t="86603" x="7607300" y="2489200"/>
          <p14:tracePt t="86603" x="7600950" y="2489200"/>
          <p14:tracePt t="86620" x="7594600" y="2489200"/>
          <p14:tracePt t="86620" x="7575550" y="2489200"/>
          <p14:tracePt t="86637" x="7562850" y="2489200"/>
          <p14:tracePt t="86637" x="7550150" y="2489200"/>
          <p14:tracePt t="86655" x="7537450" y="2489200"/>
          <p14:tracePt t="86655" x="7531100" y="2495550"/>
          <p14:tracePt t="86671" x="7518400" y="2495550"/>
          <p14:tracePt t="86671" x="7499350" y="2501900"/>
          <p14:tracePt t="86688" x="7486650" y="2501900"/>
          <p14:tracePt t="86688" x="7480300" y="2508250"/>
          <p14:tracePt t="86704" x="7473950" y="2508250"/>
          <p14:tracePt t="86704" x="7467600" y="2508250"/>
          <p14:tracePt t="86721" x="7461250" y="2508250"/>
          <p14:tracePt t="86736" x="7448550" y="2514600"/>
          <p14:tracePt t="86838" x="7442200" y="2520950"/>
          <p14:tracePt t="86846" x="7435850" y="2527300"/>
          <p14:tracePt t="86855" x="7423150" y="2527300"/>
          <p14:tracePt t="86855" x="7410450" y="2533650"/>
          <p14:tracePt t="86872" x="7397750" y="2540000"/>
          <p14:tracePt t="86872" x="7378700" y="2546350"/>
          <p14:tracePt t="86888" x="7359650" y="2552700"/>
          <p14:tracePt t="86888" x="7340600" y="2559050"/>
          <p14:tracePt t="86888" x="7315200" y="2565400"/>
          <p14:tracePt t="86907" x="7283450" y="2571750"/>
          <p14:tracePt t="86920" x="7258050" y="2571750"/>
          <p14:tracePt t="86920" x="7200900" y="2565400"/>
          <p14:tracePt t="86939" x="7162800" y="2559050"/>
          <p14:tracePt t="86939" x="7131050" y="2546350"/>
          <p14:tracePt t="86955" x="7099300" y="2527300"/>
          <p14:tracePt t="86955" x="7061200" y="2508250"/>
          <p14:tracePt t="86972" x="6819900" y="2203450"/>
          <p14:tracePt t="86972" x="6819900" y="2184400"/>
          <p14:tracePt t="87047" x="6832600" y="2159000"/>
          <p14:tracePt t="87055" x="6851650" y="2133600"/>
          <p14:tracePt t="87063" x="6870700" y="2108200"/>
          <p14:tracePt t="87071" x="6927850" y="2051050"/>
          <p14:tracePt t="87088" x="7010400" y="2000250"/>
          <p14:tracePt t="87105" x="7118350" y="1949450"/>
          <p14:tracePt t="87105" x="7181850" y="1924050"/>
          <p14:tracePt t="87123" x="7334250" y="1892300"/>
          <p14:tracePt t="87139" x="7505700" y="1873250"/>
          <p14:tracePt t="87155" x="7689850" y="1866900"/>
          <p14:tracePt t="87171" x="7867650" y="1885950"/>
          <p14:tracePt t="87171" x="7950200" y="1898650"/>
          <p14:tracePt t="87191" x="8026400" y="1917700"/>
          <p14:tracePt t="87204" x="8229600" y="2006600"/>
          <p14:tracePt t="87223" x="8331200" y="2076450"/>
          <p14:tracePt t="87238" x="8407400" y="2146300"/>
          <p14:tracePt t="87255" x="8445500" y="2209800"/>
          <p14:tracePt t="87272" x="8445500" y="2286000"/>
          <p14:tracePt t="87288" x="8407400" y="2317750"/>
          <p14:tracePt t="87305" x="8337550" y="2355850"/>
          <p14:tracePt t="87322" x="8255000" y="2387600"/>
          <p14:tracePt t="87339" x="8102600" y="2444750"/>
          <p14:tracePt t="87355" x="7994650" y="2482850"/>
          <p14:tracePt t="87372" x="7880350" y="2514600"/>
          <p14:tracePt t="87389" x="7696200" y="2546350"/>
          <p14:tracePt t="87407" x="7569200" y="2552700"/>
          <p14:tracePt t="87423" x="7454900" y="2552700"/>
          <p14:tracePt t="87439" x="7353300" y="2559050"/>
          <p14:tracePt t="87456" x="7277100" y="2565400"/>
          <p14:tracePt t="87472" x="7226300" y="2584450"/>
          <p14:tracePt t="87472" x="7213600" y="2597150"/>
          <p14:tracePt t="87492" x="7200900" y="2609850"/>
          <p14:tracePt t="87507" x="7188200" y="2635250"/>
          <p14:tracePt t="87507" x="7181850" y="2641600"/>
          <p14:tracePt t="87524" x="7181850" y="2654300"/>
          <p14:tracePt t="87539" x="7181850" y="2660650"/>
          <p14:tracePt t="87556" x="7181850" y="2667000"/>
          <p14:tracePt t="87556" x="7181850" y="2673350"/>
          <p14:tracePt t="87556" x="7188200" y="2686050"/>
          <p14:tracePt t="87576" x="7188200" y="2698750"/>
          <p14:tracePt t="87576" x="7194550" y="2711450"/>
          <p14:tracePt t="87591" x="7200900" y="2736850"/>
          <p14:tracePt t="87591" x="7207250" y="2762250"/>
          <p14:tracePt t="87607" x="7213600" y="2787650"/>
          <p14:tracePt t="87607" x="7219950" y="2819400"/>
          <p14:tracePt t="87624" x="7226300" y="2851150"/>
          <p14:tracePt t="87624" x="7232650" y="2882900"/>
          <p14:tracePt t="87641" x="7239000" y="2921000"/>
          <p14:tracePt t="87641" x="7245350" y="2990850"/>
          <p14:tracePt t="87657" x="7251700" y="3028950"/>
          <p14:tracePt t="87657" x="7251700" y="3073400"/>
          <p14:tracePt t="87674" x="7251700" y="3105150"/>
          <p14:tracePt t="87674" x="7251700" y="3143250"/>
          <p14:tracePt t="87691" x="7245350" y="3181350"/>
          <p14:tracePt t="87691" x="7239000" y="3257550"/>
          <p14:tracePt t="87708" x="7232650" y="3289300"/>
          <p14:tracePt t="87708" x="7226300" y="3327400"/>
          <p14:tracePt t="87725" x="7219950" y="3359150"/>
          <p14:tracePt t="87725" x="7213600" y="3390900"/>
          <p14:tracePt t="87741" x="7207250" y="3422650"/>
          <p14:tracePt t="87741" x="7207250" y="3448050"/>
          <p14:tracePt t="87757" x="7200900" y="3479800"/>
          <p14:tracePt t="87757" x="7188200" y="3530600"/>
          <p14:tracePt t="87775" x="7181850" y="3549650"/>
          <p14:tracePt t="87775" x="7175500" y="3575050"/>
          <p14:tracePt t="87792" x="7169150" y="3594100"/>
          <p14:tracePt t="87792" x="7162800" y="3613150"/>
          <p14:tracePt t="87808" x="7156450" y="3625850"/>
          <p14:tracePt t="87808" x="7150100" y="3644900"/>
          <p14:tracePt t="87808" x="7143750" y="3657600"/>
          <p14:tracePt t="87827" x="7137400" y="3670300"/>
          <p14:tracePt t="87840" x="7131050" y="3676650"/>
          <p14:tracePt t="87840" x="7124700" y="3695700"/>
          <p14:tracePt t="87860" x="7118350" y="3702050"/>
          <p14:tracePt t="87860" x="7112000" y="3714750"/>
          <p14:tracePt t="87875" x="7105650" y="3721100"/>
          <p14:tracePt t="87875" x="7105650" y="3727450"/>
          <p14:tracePt t="87892" x="7099300" y="3733800"/>
          <p14:tracePt t="87907" x="7099300" y="3746500"/>
          <p14:tracePt t="87923" x="7092950" y="3752850"/>
          <p14:tracePt t="87940" x="7092950" y="3759200"/>
          <p14:tracePt t="87957" x="7092950" y="3765550"/>
          <p14:tracePt t="87974" x="7086600" y="3771900"/>
          <p14:tracePt t="87990" x="7080250" y="3771900"/>
          <p14:tracePt t="88007" x="7073900" y="3771900"/>
          <p14:tracePt t="88024" x="7067550" y="3771900"/>
          <p14:tracePt t="88041" x="7061200" y="3771900"/>
          <p14:tracePt t="88057" x="7061200" y="3778250"/>
          <p14:tracePt t="88083" x="7061200" y="3784600"/>
          <p14:tracePt t="88099" x="7054850" y="3790950"/>
          <p14:tracePt t="88150" x="7061200" y="3797300"/>
          <p14:tracePt t="88203" x="7061200" y="3803650"/>
          <p14:tracePt t="88254" x="7054850" y="3810000"/>
          <p14:tracePt t="88279" x="7048500" y="3816350"/>
          <p14:tracePt t="88295" x="7042150" y="3816350"/>
          <p14:tracePt t="88306" x="7029450" y="3822700"/>
          <p14:tracePt t="88323" x="7023100" y="3822700"/>
          <p14:tracePt t="88338" x="7016750" y="3829050"/>
          <p14:tracePt t="88354" x="7010400" y="3835400"/>
          <p14:tracePt t="88366" x="7004050" y="3835400"/>
          <p14:tracePt t="88382" x="6997700" y="3835400"/>
          <p14:tracePt t="88399" x="6991350" y="3841750"/>
          <p14:tracePt t="88423" x="6991350" y="3848100"/>
          <p14:tracePt t="88435" x="6997700" y="3854450"/>
          <p14:tracePt t="88494" x="7004050" y="3854450"/>
          <p14:tracePt t="88519" x="7010400" y="3848100"/>
          <p14:tracePt t="88555" x="7016750" y="3848100"/>
          <p14:tracePt t="88578" x="7023100" y="3848100"/>
          <p14:tracePt t="88607" x="7029450" y="3854450"/>
          <p14:tracePt t="88647" x="7023100" y="3854450"/>
          <p14:tracePt t="88690" x="7016750" y="3854450"/>
          <p14:tracePt t="88723" x="7016750" y="3860800"/>
          <p14:tracePt t="88751" x="7010400" y="3854450"/>
          <p14:tracePt t="88810" x="7004050" y="3854450"/>
          <p14:tracePt t="88895" x="6997700" y="3854450"/>
          <p14:tracePt t="88930" x="6991350" y="3854450"/>
          <p14:tracePt t="88967" x="6997700" y="3854450"/>
          <p14:tracePt t="89059" x="7004050" y="3854450"/>
          <p14:tracePt t="89083" x="7010400" y="3860800"/>
          <p14:tracePt t="89095" x="7023100" y="3860800"/>
          <p14:tracePt t="89134" x="7023100" y="3867150"/>
          <p14:tracePt t="89154" x="7029450" y="3873500"/>
          <p14:tracePt t="89179" x="7023100" y="3879850"/>
          <p14:tracePt t="89215" x="7016750" y="3879850"/>
          <p14:tracePt t="89230" x="7010400" y="3879850"/>
          <p14:tracePt t="89246" x="7004050" y="3879850"/>
          <p14:tracePt t="89263" x="6997700" y="3886200"/>
          <p14:tracePt t="89275" x="6985000" y="3886200"/>
          <p14:tracePt t="89290" x="6978650" y="3892550"/>
          <p14:tracePt t="89307" x="6972300" y="3892550"/>
          <p14:tracePt t="89323" x="6965950" y="3892550"/>
          <p14:tracePt t="89334" x="6959600" y="3892550"/>
          <p14:tracePt t="89350" x="6953250" y="3886200"/>
          <p14:tracePt t="89367" x="6946900" y="3886200"/>
          <p14:tracePt t="89383" x="6940550" y="3879850"/>
          <p14:tracePt t="89395" x="6934200" y="3879850"/>
          <p14:tracePt t="89412" x="6927850" y="3873500"/>
          <p14:tracePt t="89435" x="6921500" y="3879850"/>
          <p14:tracePt t="89454" x="6915150" y="3886200"/>
          <p14:tracePt t="89494" x="6915150" y="3892550"/>
          <p14:tracePt t="89506" x="6915150" y="3898900"/>
          <p14:tracePt t="89522" x="6908800" y="3898900"/>
          <p14:tracePt t="89555" x="6902450" y="3898900"/>
          <p14:tracePt t="89590" x="6902450" y="3905250"/>
          <p14:tracePt t="89626" x="6902450" y="3911600"/>
          <p14:tracePt t="89658" x="6902450" y="3905250"/>
          <p14:tracePt t="89694" x="6902450" y="3898900"/>
          <p14:tracePt t="89711" x="6902450" y="3892550"/>
          <p14:tracePt t="89727" x="6902450" y="3879850"/>
          <p14:tracePt t="89742" x="6896100" y="3873500"/>
          <p14:tracePt t="89755" x="6889750" y="3867150"/>
          <p14:tracePt t="89771" x="6883400" y="3867150"/>
          <p14:tracePt t="89802" x="6877050" y="3873500"/>
          <p14:tracePt t="89815" x="6870700" y="3873500"/>
          <p14:tracePt t="89831" x="6870700" y="3879850"/>
          <p14:tracePt t="89847" x="6864350" y="3886200"/>
          <p14:tracePt t="89862" x="6864350" y="3892550"/>
          <p14:tracePt t="89874" x="6858000" y="3898900"/>
          <p14:tracePt t="89899" x="6851650" y="3898900"/>
          <p14:tracePt t="89926" x="6845300" y="3905250"/>
          <p14:tracePt t="89967" x="6845300" y="3911600"/>
          <p14:tracePt t="90003" x="6851650" y="3911600"/>
          <p14:tracePt t="90155" x="6851650" y="3917950"/>
          <p14:tracePt t="90167" x="6858000" y="3924300"/>
          <p14:tracePt t="90182" x="6864350" y="3924300"/>
          <p14:tracePt t="90199" x="6870700" y="3937000"/>
          <p14:tracePt t="90214" x="6870700" y="3943350"/>
          <p14:tracePt t="90227" x="6870700" y="3949700"/>
          <p14:tracePt t="90243" x="6870700" y="3956050"/>
          <p14:tracePt t="90251" x="6877050" y="3962400"/>
          <p14:tracePt t="90264" x="6883400" y="3968750"/>
          <p14:tracePt t="90264" x="6889750" y="3981450"/>
          <p14:tracePt t="90283" x="6896100" y="3987800"/>
          <p14:tracePt t="90283" x="6902450" y="3994150"/>
          <p14:tracePt t="90299" x="6908800" y="4000500"/>
          <p14:tracePt t="90299" x="6915150" y="4006850"/>
          <p14:tracePt t="90316" x="6921500" y="4019550"/>
          <p14:tracePt t="90316" x="6927850" y="4025900"/>
          <p14:tracePt t="90333" x="6934200" y="4032250"/>
          <p14:tracePt t="90333" x="6940550" y="4051300"/>
          <p14:tracePt t="90350" x="6946900" y="4057650"/>
          <p14:tracePt t="90350" x="6953250" y="4064000"/>
          <p14:tracePt t="90366" x="6953250" y="4070350"/>
          <p14:tracePt t="90382" x="6953250" y="4076700"/>
          <p14:tracePt t="90398" x="6959600" y="4083050"/>
          <p14:tracePt t="90415" x="6953250" y="4083050"/>
          <p14:tracePt t="90439" x="6946900" y="4089400"/>
          <p14:tracePt t="90454" x="6940550" y="4095750"/>
          <p14:tracePt t="90475" x="6934200" y="4108450"/>
          <p14:tracePt t="90491" x="6934200" y="4114800"/>
          <p14:tracePt t="90499" x="6940550" y="4121150"/>
          <p14:tracePt t="90515" x="6940550" y="4127500"/>
          <p14:tracePt t="90515" x="6940550" y="4133850"/>
          <p14:tracePt t="90535" x="6946900" y="4140200"/>
          <p14:tracePt t="90549" x="6959600" y="4146550"/>
          <p14:tracePt t="90567" x="6965950" y="4146550"/>
          <p14:tracePt t="90595" x="6972300" y="4146550"/>
          <p14:tracePt t="90618" x="6972300" y="4152900"/>
          <p14:tracePt t="90654" x="6965950" y="4152900"/>
          <p14:tracePt t="90671" x="6959600" y="4159250"/>
          <p14:tracePt t="90686" x="6953250" y="4152900"/>
          <p14:tracePt t="90703" x="6946900" y="4152900"/>
          <p14:tracePt t="90714" x="6940550" y="4146550"/>
          <p14:tracePt t="90730" x="6940550" y="4140200"/>
          <p14:tracePt t="90747" x="6946900" y="4146550"/>
          <p14:tracePt t="90798" x="6953250" y="4146550"/>
          <p14:tracePt t="90814" x="6959600" y="4140200"/>
          <p14:tracePt t="90826" x="6965950" y="4133850"/>
          <p14:tracePt t="90843" x="6972300" y="4133850"/>
          <p14:tracePt t="90851" x="6978650" y="4121150"/>
          <p14:tracePt t="90867" x="6978650" y="4114800"/>
          <p14:tracePt t="90883" x="6978650" y="4108450"/>
          <p14:tracePt t="90900" x="6985000" y="4102100"/>
          <p14:tracePt t="90917" x="6985000" y="4095750"/>
          <p14:tracePt t="90934" x="6978650" y="4102100"/>
          <p14:tracePt t="90986" x="6978650" y="4108450"/>
          <p14:tracePt t="91002" x="6978650" y="4114800"/>
          <p14:tracePt t="91014" x="6972300" y="4121150"/>
          <p14:tracePt t="91030" x="6972300" y="4127500"/>
          <p14:tracePt t="91063" x="6972300" y="4121150"/>
          <p14:tracePt t="91098" x="6972300" y="4114800"/>
          <p14:tracePt t="91114" x="6972300" y="4108450"/>
          <p14:tracePt t="91122" x="6972300" y="4095750"/>
          <p14:tracePt t="91135" x="6972300" y="4089400"/>
          <p14:tracePt t="91135" x="6972300" y="4076700"/>
          <p14:tracePt t="91152" x="6972300" y="4064000"/>
          <p14:tracePt t="91152" x="6972300" y="4044950"/>
          <p14:tracePt t="91169" x="6972300" y="4025900"/>
          <p14:tracePt t="91169" x="6972300" y="4000500"/>
          <p14:tracePt t="91169" x="6972300" y="3975100"/>
          <p14:tracePt t="91189" x="6965950" y="3949700"/>
          <p14:tracePt t="91201" x="6965950" y="3917950"/>
          <p14:tracePt t="91201" x="6959600" y="3848100"/>
          <p14:tracePt t="91220" x="6959600" y="3803650"/>
          <p14:tracePt t="91220" x="6959600" y="3765550"/>
          <p14:tracePt t="91236" x="6959600" y="3714750"/>
          <p14:tracePt t="91236" x="6965950" y="3663950"/>
          <p14:tracePt t="91252" x="6965950" y="3600450"/>
          <p14:tracePt t="91252" x="6978650" y="3543300"/>
          <p14:tracePt t="91269" x="6991350" y="3479800"/>
          <p14:tracePt t="91269" x="7004050" y="3416300"/>
          <p14:tracePt t="91269" x="7016750" y="3352800"/>
          <p14:tracePt t="91288" x="7029450" y="3289300"/>
          <p14:tracePt t="91288" x="7048500" y="3232150"/>
          <p14:tracePt t="91303" x="7061200" y="3175000"/>
          <p14:tracePt t="91303" x="7080250" y="3130550"/>
          <p14:tracePt t="91319" x="7092950" y="3079750"/>
          <p14:tracePt t="91319" x="7105650" y="3041650"/>
          <p14:tracePt t="91336" x="7118350" y="3003550"/>
          <p14:tracePt t="91336" x="7124700" y="2971800"/>
          <p14:tracePt t="91353" x="7137400" y="2940050"/>
          <p14:tracePt t="91353" x="7156450" y="2882900"/>
          <p14:tracePt t="91369" x="7162800" y="2857500"/>
          <p14:tracePt t="91369" x="7175500" y="2832100"/>
          <p14:tracePt t="91386" x="7181850" y="2813050"/>
          <p14:tracePt t="91386" x="7194550" y="2794000"/>
          <p14:tracePt t="91403" x="7200900" y="2774950"/>
          <p14:tracePt t="91403" x="7207250" y="2768600"/>
          <p14:tracePt t="91420" x="7219950" y="2755900"/>
          <p14:tracePt t="91420" x="7239000" y="2736850"/>
          <p14:tracePt t="91436" x="7245350" y="2730500"/>
          <p14:tracePt t="91436" x="7251700" y="2724150"/>
          <p14:tracePt t="91453" x="7258050" y="2717800"/>
          <p14:tracePt t="91453" x="7270750" y="2711450"/>
          <p14:tracePt t="91470" x="7277100" y="2705100"/>
          <p14:tracePt t="91470" x="7289800" y="2692400"/>
          <p14:tracePt t="91487" x="7296150" y="2686050"/>
          <p14:tracePt t="91487" x="7302500" y="2686050"/>
          <p14:tracePt t="91503" x="7315200" y="2679700"/>
          <p14:tracePt t="91503" x="7321550" y="2673350"/>
          <p14:tracePt t="91520" x="7334250" y="2673350"/>
          <p14:tracePt t="91520" x="7340600" y="2667000"/>
          <p14:tracePt t="91537" x="7353300" y="2667000"/>
          <p14:tracePt t="91537" x="7359650" y="2660650"/>
          <p14:tracePt t="91537" x="7366000" y="2660650"/>
          <p14:tracePt t="91555" x="7372350" y="2660650"/>
          <p14:tracePt t="91569" x="7378700" y="2654300"/>
          <p14:tracePt t="91569" x="7385050" y="2654300"/>
          <p14:tracePt t="91587" x="7385050" y="2660650"/>
          <p14:tracePt t="91615" x="7385050" y="2667000"/>
          <p14:tracePt t="91631" x="7391400" y="2673350"/>
          <p14:tracePt t="91639" x="7391400" y="2679700"/>
          <p14:tracePt t="91652" x="7391400" y="2686050"/>
          <p14:tracePt t="91652" x="7397750" y="2698750"/>
          <p14:tracePt t="91671" x="7404100" y="2705100"/>
          <p14:tracePt t="91691" x="7410450" y="2711450"/>
          <p14:tracePt t="91714" x="7416800" y="2705100"/>
          <p14:tracePt t="91734" x="7423150" y="2698750"/>
          <p14:tracePt t="91750" x="7429500" y="2692400"/>
          <p14:tracePt t="91759" x="7435850" y="2686050"/>
          <p14:tracePt t="91775" x="7442200" y="2679700"/>
          <p14:tracePt t="91775" x="7448550" y="2673350"/>
          <p14:tracePt t="91788" x="7448550" y="2667000"/>
          <p14:tracePt t="91788" x="7454900" y="2660650"/>
          <p14:tracePt t="91804" x="7454900" y="2654300"/>
          <p14:tracePt t="91804" x="7461250" y="2647950"/>
          <p14:tracePt t="91821" x="7461250" y="2641600"/>
          <p14:tracePt t="91821" x="7461250" y="2628900"/>
          <p14:tracePt t="91838" x="7461250" y="2622550"/>
          <p14:tracePt t="91838" x="7461250" y="2616200"/>
          <p14:tracePt t="91856" x="7461250" y="2603500"/>
          <p14:tracePt t="91870" x="7461250" y="2597150"/>
          <p14:tracePt t="91887" x="7454900" y="2590800"/>
          <p14:tracePt t="91903" x="7448550" y="2584450"/>
          <p14:tracePt t="91920" x="7442200" y="2578100"/>
          <p14:tracePt t="91936" x="7435850" y="2571750"/>
          <p14:tracePt t="91936" x="7429500" y="2559050"/>
          <p14:tracePt t="91955" x="7423150" y="2552700"/>
          <p14:tracePt t="91955" x="7416800" y="2540000"/>
          <p14:tracePt t="91971" x="7404100" y="2527300"/>
          <p14:tracePt t="91971" x="7397750" y="2508250"/>
          <p14:tracePt t="91988" x="7385050" y="2495550"/>
          <p14:tracePt t="91988" x="7366000" y="2482850"/>
          <p14:tracePt t="91988" x="7353300" y="2463800"/>
          <p14:tracePt t="92007" x="7340600" y="2451100"/>
          <p14:tracePt t="92020" x="7321550" y="2438400"/>
          <p14:tracePt t="92020" x="7289800" y="2406650"/>
          <p14:tracePt t="92038" x="7270750" y="2393950"/>
          <p14:tracePt t="92038" x="7251700" y="2381250"/>
          <p14:tracePt t="92055" x="7239000" y="2362200"/>
          <p14:tracePt t="92055" x="7219950" y="2349500"/>
          <p14:tracePt t="92072" x="7200900" y="2330450"/>
          <p14:tracePt t="92072" x="7169150" y="2298700"/>
          <p14:tracePt t="92088" x="7156450" y="2286000"/>
          <p14:tracePt t="92088" x="7137400" y="2266950"/>
          <p14:tracePt t="92105" x="7124700" y="2254250"/>
          <p14:tracePt t="92105" x="7112000" y="2241550"/>
          <p14:tracePt t="92122" x="7099300" y="2228850"/>
          <p14:tracePt t="92122" x="7086600" y="2216150"/>
          <p14:tracePt t="92138" x="7080250" y="2203450"/>
          <p14:tracePt t="92138" x="7061200" y="2184400"/>
          <p14:tracePt t="92155" x="7054850" y="2171700"/>
          <p14:tracePt t="92155" x="7048500" y="2165350"/>
          <p14:tracePt t="92172" x="7042150" y="2159000"/>
          <p14:tracePt t="92172" x="7042150" y="2152650"/>
          <p14:tracePt t="92190" x="7035800" y="2152650"/>
          <p14:tracePt t="92204" x="7042150" y="2146300"/>
          <p14:tracePt t="92204" x="7048500" y="2146300"/>
          <p14:tracePt t="92223" x="7054850" y="2146300"/>
          <p14:tracePt t="92223" x="7067550" y="2146300"/>
          <p14:tracePt t="92240" x="7080250" y="2152650"/>
          <p14:tracePt t="92240" x="7092950" y="2165350"/>
          <p14:tracePt t="92256" x="7118350" y="2178050"/>
          <p14:tracePt t="92256" x="7150100" y="2197100"/>
          <p14:tracePt t="92272" x="7181850" y="2216150"/>
          <p14:tracePt t="92272" x="7226300" y="2247900"/>
          <p14:tracePt t="92272" x="7270750" y="2279650"/>
          <p14:tracePt t="92291" x="7321550" y="2317750"/>
          <p14:tracePt t="92304" x="7378700" y="2362200"/>
          <p14:tracePt t="92304" x="7499350" y="2451100"/>
          <p14:tracePt t="92323" x="7562850" y="2495550"/>
          <p14:tracePt t="92323" x="7626350" y="2540000"/>
          <p14:tracePt t="92340" x="7689850" y="2584450"/>
          <p14:tracePt t="92340" x="7753350" y="2616200"/>
          <p14:tracePt t="92356" x="7810500" y="2654300"/>
          <p14:tracePt t="92356" x="7867650" y="2679700"/>
          <p14:tracePt t="92372" x="7924800" y="2711450"/>
          <p14:tracePt t="92372" x="8013700" y="2755900"/>
          <p14:tracePt t="92389" x="8045450" y="2781300"/>
          <p14:tracePt t="92389" x="8077200" y="2800350"/>
          <p14:tracePt t="92406" x="8102600" y="2819400"/>
          <p14:tracePt t="92406" x="8121650" y="2832100"/>
          <p14:tracePt t="92422" x="8134350" y="2844800"/>
          <p14:tracePt t="92422" x="8147050" y="2857500"/>
          <p14:tracePt t="92440" x="8147050" y="2870200"/>
          <p14:tracePt t="92440" x="8140700" y="2882900"/>
          <p14:tracePt t="92456" x="8134350" y="2889250"/>
          <p14:tracePt t="92456" x="8121650" y="2889250"/>
          <p14:tracePt t="92473" x="8108950" y="2889250"/>
          <p14:tracePt t="92473" x="8096250" y="2889250"/>
          <p14:tracePt t="92490" x="8083550" y="2889250"/>
          <p14:tracePt t="92490" x="8064500" y="2876550"/>
          <p14:tracePt t="92507" x="8051800" y="2870200"/>
          <p14:tracePt t="92507" x="8045450" y="2857500"/>
          <p14:tracePt t="92524" x="8039100" y="2838450"/>
          <p14:tracePt t="92524" x="8032750" y="2819400"/>
          <p14:tracePt t="92540" x="8026400" y="2794000"/>
          <p14:tracePt t="92540" x="8013700" y="2762250"/>
          <p14:tracePt t="92557" x="8007350" y="2730500"/>
          <p14:tracePt t="92557" x="8001000" y="2692400"/>
          <p14:tracePt t="92557" x="7988300" y="2647950"/>
          <p14:tracePt t="92576" x="7981950" y="2609850"/>
          <p14:tracePt t="92589" x="7975600" y="2565400"/>
          <p14:tracePt t="92589" x="7969250" y="2482850"/>
          <p14:tracePt t="92607" x="7969250" y="2444750"/>
          <p14:tracePt t="92607" x="7969250" y="2406650"/>
          <p14:tracePt t="92623" x="7969250" y="2368550"/>
          <p14:tracePt t="92623" x="7975600" y="2336800"/>
          <p14:tracePt t="92640" x="7981950" y="2305050"/>
          <p14:tracePt t="92640" x="7994650" y="2273300"/>
          <p14:tracePt t="92657" x="8001000" y="2241550"/>
          <p14:tracePt t="92657" x="8007350" y="2216150"/>
          <p14:tracePt t="92657" x="8013700" y="2190750"/>
          <p14:tracePt t="92676" x="8020050" y="2165350"/>
          <p14:tracePt t="92676" x="8026400" y="2139950"/>
          <p14:tracePt t="92690" x="8026400" y="2120900"/>
          <p14:tracePt t="92690" x="8026400" y="2101850"/>
          <p14:tracePt t="92707" x="8020050" y="2082800"/>
          <p14:tracePt t="92707" x="8013700" y="2070100"/>
          <p14:tracePt t="92724" x="8001000" y="2057400"/>
          <p14:tracePt t="92724" x="7988300" y="2044700"/>
          <p14:tracePt t="92740" x="7975600" y="2038350"/>
          <p14:tracePt t="92740" x="7943850" y="2032000"/>
          <p14:tracePt t="92758" x="7918450" y="2038350"/>
          <p14:tracePt t="92758" x="7893050" y="2051050"/>
          <p14:tracePt t="92774" x="7861300" y="2063750"/>
          <p14:tracePt t="92774" x="7823200" y="2089150"/>
          <p14:tracePt t="92791" x="7785100" y="2127250"/>
          <p14:tracePt t="92791" x="7677150" y="2216150"/>
          <p14:tracePt t="92808" x="7620000" y="2273300"/>
          <p14:tracePt t="92808" x="7562850" y="2330450"/>
          <p14:tracePt t="92824" x="7499350" y="2393950"/>
          <p14:tracePt t="92824" x="7435850" y="2457450"/>
          <p14:tracePt t="92841" x="7378700" y="2514600"/>
          <p14:tracePt t="92841" x="7321550" y="2571750"/>
          <p14:tracePt t="92858" x="7264400" y="2622550"/>
          <p14:tracePt t="92858" x="7169150" y="2705100"/>
          <p14:tracePt t="92875" x="7131050" y="2736850"/>
          <p14:tracePt t="92875" x="7092950" y="2768600"/>
          <p14:tracePt t="92892" x="7061200" y="2787650"/>
          <p14:tracePt t="92892" x="7029450" y="2813050"/>
          <p14:tracePt t="92908" x="7004050" y="2825750"/>
          <p14:tracePt t="92908" x="6985000" y="2838450"/>
          <p14:tracePt t="92924" x="6972300" y="2851150"/>
          <p14:tracePt t="92924" x="6959600" y="2857500"/>
          <p14:tracePt t="92924" x="6953250" y="2857500"/>
          <p14:tracePt t="92943" x="6953250" y="2863850"/>
          <p14:tracePt t="92959" x="6965950" y="2870200"/>
          <p14:tracePt t="92975" x="6972300" y="2870200"/>
          <p14:tracePt t="92975" x="6978650" y="2870200"/>
          <p14:tracePt t="92992" x="6985000" y="2876550"/>
          <p14:tracePt t="92992" x="6997700" y="2876550"/>
          <p14:tracePt t="93007" x="7004050" y="2876550"/>
          <p14:tracePt t="93007" x="7010400" y="2882900"/>
          <p14:tracePt t="93025" x="7016750" y="2882900"/>
          <p14:tracePt t="93025" x="7023100" y="2889250"/>
          <p14:tracePt t="93043" x="7029450" y="2895600"/>
          <p14:tracePt t="93057" x="7029450" y="2901950"/>
          <p14:tracePt t="93057" x="7029450" y="2908300"/>
          <p14:tracePt t="93075" x="7029450" y="2914650"/>
          <p14:tracePt t="93075" x="7023100" y="2914650"/>
          <p14:tracePt t="93092" x="7016750" y="2921000"/>
          <p14:tracePt t="93092" x="7010400" y="2933700"/>
          <p14:tracePt t="93109" x="7004050" y="2940050"/>
          <p14:tracePt t="93109" x="7004050" y="2946400"/>
          <p14:tracePt t="93125" x="6997700" y="2952750"/>
          <p14:tracePt t="93125" x="6997700" y="2965450"/>
          <p14:tracePt t="93142" x="6997700" y="2971800"/>
          <p14:tracePt t="93142" x="6991350" y="2978150"/>
          <p14:tracePt t="93159" x="6991350" y="2990850"/>
          <p14:tracePt t="93159" x="6991350" y="3003550"/>
          <p14:tracePt t="93175" x="6991350" y="3009900"/>
          <p14:tracePt t="93175" x="6991350" y="3016250"/>
          <p14:tracePt t="93192" x="6991350" y="3022600"/>
          <p14:tracePt t="93192" x="6991350" y="3028950"/>
          <p14:tracePt t="93208" x="6991350" y="3035300"/>
          <p14:tracePt t="93224" x="6991350" y="3041650"/>
          <p14:tracePt t="93224" x="6991350" y="3054350"/>
          <p14:tracePt t="93244" x="6991350" y="3060700"/>
          <p14:tracePt t="93258" x="6997700" y="3073400"/>
          <p14:tracePt t="93275" x="6997700" y="3079750"/>
          <p14:tracePt t="93291" x="6997700" y="3086100"/>
          <p14:tracePt t="93307" x="6991350" y="3092450"/>
          <p14:tracePt t="93342" x="6985000" y="3092450"/>
          <p14:tracePt t="93355" x="6978650" y="3092450"/>
          <p14:tracePt t="93370" x="6972300" y="3098800"/>
          <p14:tracePt t="93395" x="6972300" y="3105150"/>
          <p14:tracePt t="93403" x="6965950" y="3111500"/>
          <p14:tracePt t="93414" x="6965950" y="3117850"/>
          <p14:tracePt t="93425" x="6965950" y="3124200"/>
          <p14:tracePt t="93425" x="6959600" y="3130550"/>
          <p14:tracePt t="93443" x="6953250" y="3136900"/>
          <p14:tracePt t="93458" x="6946900" y="3136900"/>
          <p14:tracePt t="93475" x="6940550" y="3136900"/>
          <p14:tracePt t="93492" x="6934200" y="3136900"/>
          <p14:tracePt t="93508" x="6934200" y="3143250"/>
          <p14:tracePt t="93527" x="6940550" y="3149600"/>
          <p14:tracePt t="93543" x="6940550" y="3155950"/>
          <p14:tracePt t="93559" x="6946900" y="3162300"/>
          <p14:tracePt t="93582" x="6953250" y="3155950"/>
          <p14:tracePt t="93610" x="6959600" y="3155950"/>
          <p14:tracePt t="93634" x="6965950" y="3155950"/>
          <p14:tracePt t="93642" x="6978650" y="3162300"/>
          <p14:tracePt t="93654" x="6985000" y="3162300"/>
          <p14:tracePt t="93663" x="6991350" y="3168650"/>
          <p14:tracePt t="93679" x="6997700" y="3168650"/>
          <p14:tracePt t="93696" x="7004050" y="3168650"/>
          <p14:tracePt t="93709" x="7010400" y="3162300"/>
          <p14:tracePt t="93726" x="7016750" y="3155950"/>
          <p14:tracePt t="93742" x="7023100" y="3155950"/>
          <p14:tracePt t="93763" x="7023100" y="3162300"/>
          <p14:tracePt t="93783" x="7029450" y="3162300"/>
          <p14:tracePt t="93814" x="7023100" y="3162300"/>
          <p14:tracePt t="93834" x="7016750" y="3162300"/>
          <p14:tracePt t="93850" x="7010400" y="3162300"/>
          <p14:tracePt t="93874" x="7010400" y="3168650"/>
          <p14:tracePt t="93886" x="7004050" y="3175000"/>
          <p14:tracePt t="93902" x="7004050" y="3181350"/>
          <p14:tracePt t="93918" x="6997700" y="3181350"/>
          <p14:tracePt t="93935" x="6991350" y="3181350"/>
          <p14:tracePt t="93948" x="6985000" y="3181350"/>
          <p14:tracePt t="93963" x="6978650" y="3181350"/>
          <p14:tracePt t="93979" x="6972300" y="3181350"/>
          <p14:tracePt t="94003" x="6972300" y="3187700"/>
          <p14:tracePt t="94023" x="6965950" y="3187700"/>
          <p14:tracePt t="94082" x="6959600" y="3181350"/>
          <p14:tracePt t="94106" x="6965950" y="3181350"/>
          <p14:tracePt t="94142" x="6972300" y="3187700"/>
          <p14:tracePt t="94158" x="6978650" y="3187700"/>
          <p14:tracePt t="94175" x="6985000" y="3194050"/>
          <p14:tracePt t="94186" x="6991350" y="3200400"/>
          <p14:tracePt t="94218" x="6997700" y="3200400"/>
          <p14:tracePt t="94242" x="6997700" y="3206750"/>
          <p14:tracePt t="94263" x="7004050" y="3206750"/>
          <p14:tracePt t="94302" x="7004050" y="3213100"/>
          <p14:tracePt t="94322" x="7016750" y="3213100"/>
          <p14:tracePt t="94339" x="7023100" y="3213100"/>
          <p14:tracePt t="94355" x="7029450" y="3213100"/>
          <p14:tracePt t="94363" x="7042150" y="3213100"/>
          <p14:tracePt t="94363" x="7048500" y="3206750"/>
          <p14:tracePt t="94379" x="7054850" y="3206750"/>
          <p14:tracePt t="94379" x="7067550" y="3200400"/>
          <p14:tracePt t="94397" x="7073900" y="3200400"/>
          <p14:tracePt t="94397" x="7080250" y="3194050"/>
          <p14:tracePt t="94397" x="7092950" y="3194050"/>
          <p14:tracePt t="94415" x="7099300" y="3187700"/>
          <p14:tracePt t="94415" x="7105650" y="3187700"/>
          <p14:tracePt t="94429" x="7112000" y="3181350"/>
          <p14:tracePt t="94429" x="7118350" y="3175000"/>
          <p14:tracePt t="94446" x="7124700" y="3168650"/>
          <p14:tracePt t="94446" x="7131050" y="3162300"/>
          <p14:tracePt t="94463" x="7137400" y="3155950"/>
          <p14:tracePt t="94478" x="7143750" y="3149600"/>
          <p14:tracePt t="94495" x="7156450" y="3143250"/>
          <p14:tracePt t="94512" x="7162800" y="3136900"/>
          <p14:tracePt t="94529" x="7169150" y="3136900"/>
          <p14:tracePt t="94529" x="7181850" y="3130550"/>
          <p14:tracePt t="94548" x="7181850" y="3124200"/>
          <p14:tracePt t="94548" x="7188200" y="3117850"/>
          <p14:tracePt t="94564" x="7194550" y="3111500"/>
          <p14:tracePt t="94564" x="7194550" y="3105150"/>
          <p14:tracePt t="94580" x="7200900" y="3098800"/>
          <p14:tracePt t="94580" x="7207250" y="3086100"/>
          <p14:tracePt t="94597" x="7213600" y="3079750"/>
          <p14:tracePt t="94597" x="7219950" y="3073400"/>
          <p14:tracePt t="94597" x="7226300" y="3067050"/>
          <p14:tracePt t="94615" x="7232650" y="3054350"/>
          <p14:tracePt t="94629" x="7239000" y="3048000"/>
          <p14:tracePt t="94629" x="7258050" y="3035300"/>
          <p14:tracePt t="94648" x="7264400" y="3022600"/>
          <p14:tracePt t="94648" x="7277100" y="3009900"/>
          <p14:tracePt t="94663" x="7289800" y="2997200"/>
          <p14:tracePt t="94663" x="7302500" y="2984500"/>
          <p14:tracePt t="94681" x="7315200" y="2965450"/>
          <p14:tracePt t="94681" x="7327900" y="2946400"/>
          <p14:tracePt t="94681" x="7346950" y="2921000"/>
          <p14:tracePt t="94699" x="7359650" y="2895600"/>
          <p14:tracePt t="94712" x="7372350" y="2870200"/>
          <p14:tracePt t="94712" x="7397750" y="2819400"/>
          <p14:tracePt t="94730" x="7404100" y="2787650"/>
          <p14:tracePt t="94730" x="7416800" y="2755900"/>
          <p14:tracePt t="94747" x="7423150" y="2730500"/>
          <p14:tracePt t="94747" x="7423150" y="2698750"/>
          <p14:tracePt t="94764" x="7423150" y="2673350"/>
          <p14:tracePt t="94764" x="7423150" y="2647950"/>
          <p14:tracePt t="94764" x="7416800" y="2622550"/>
          <p14:tracePt t="94783" x="7410450" y="2597150"/>
          <p14:tracePt t="94783" x="7404100" y="2578100"/>
          <p14:tracePt t="94797" x="7391400" y="2565400"/>
          <p14:tracePt t="94797" x="7385050" y="2546350"/>
          <p14:tracePt t="94814" x="7378700" y="2533650"/>
          <p14:tracePt t="94814" x="7366000" y="2520950"/>
          <p14:tracePt t="94830" x="7359650" y="2514600"/>
          <p14:tracePt t="94830" x="7340600" y="2489200"/>
          <p14:tracePt t="94847" x="7334250" y="2482850"/>
          <p14:tracePt t="94847" x="7327900" y="2476500"/>
          <p14:tracePt t="94864" x="7315200" y="2470150"/>
          <p14:tracePt t="94864" x="7308850" y="2457450"/>
          <p14:tracePt t="94881" x="7296150" y="2457450"/>
          <p14:tracePt t="94881" x="7283450" y="2451100"/>
          <p14:tracePt t="94881" x="7270750" y="2444750"/>
          <p14:tracePt t="94900" x="7264400" y="2444750"/>
          <p14:tracePt t="94900" x="7251700" y="2444750"/>
          <p14:tracePt t="94915" x="7245350" y="2444750"/>
          <p14:tracePt t="94915" x="7239000" y="2444750"/>
          <p14:tracePt t="94931" x="7239000" y="2451100"/>
          <p14:tracePt t="94954" x="7245350" y="2457450"/>
          <p14:tracePt t="94975" x="7251700" y="2463800"/>
          <p14:tracePt t="94991" x="7251700" y="2470150"/>
          <p14:tracePt t="94999" x="7251700" y="2476500"/>
          <p14:tracePt t="95014" x="7245350" y="2482850"/>
          <p14:tracePt t="95014" x="7245350" y="2489200"/>
          <p14:tracePt t="95031" x="7245350" y="2495550"/>
          <p14:tracePt t="95047" x="7239000" y="2501900"/>
          <p14:tracePt t="95063" x="7239000" y="2508250"/>
          <p14:tracePt t="95083" x="7232650" y="2514600"/>
          <p14:tracePt t="95103" x="7226300" y="2520950"/>
          <p14:tracePt t="95119" x="7219950" y="2527300"/>
          <p14:tracePt t="95135" x="7213600" y="2533650"/>
          <p14:tracePt t="95147" x="7213600" y="2540000"/>
          <p14:tracePt t="95147" x="7207250" y="2546350"/>
          <p14:tracePt t="95165" x="7207250" y="2552700"/>
          <p14:tracePt t="95165" x="7200900" y="2565400"/>
          <p14:tracePt t="95183" x="7200900" y="2571750"/>
          <p14:tracePt t="95183" x="7200900" y="2578100"/>
          <p14:tracePt t="95198" x="7194550" y="2590800"/>
          <p14:tracePt t="95198" x="7188200" y="2603500"/>
          <p14:tracePt t="95216" x="7181850" y="2616200"/>
          <p14:tracePt t="95216" x="7175500" y="2622550"/>
          <p14:tracePt t="95232" x="7169150" y="2628900"/>
          <p14:tracePt t="95232" x="7162800" y="2641600"/>
          <p14:tracePt t="95249" x="7156450" y="2647950"/>
          <p14:tracePt t="95249" x="7137400" y="2673350"/>
          <p14:tracePt t="95267" x="7131050" y="2686050"/>
          <p14:tracePt t="95267" x="7124700" y="2698750"/>
          <p14:tracePt t="95282" x="7118350" y="2711450"/>
          <p14:tracePt t="95282" x="7118350" y="2724150"/>
          <p14:tracePt t="95300" x="7112000" y="2736850"/>
          <p14:tracePt t="95300" x="7105650" y="2749550"/>
          <p14:tracePt t="95316" x="7105650" y="2762250"/>
          <p14:tracePt t="95316" x="7099300" y="2768600"/>
          <p14:tracePt t="95316" x="7099300" y="2781300"/>
          <p14:tracePt t="95335" x="7099300" y="2787650"/>
          <p14:tracePt t="95348" x="7092950" y="2794000"/>
          <p14:tracePt t="95365" x="7092950" y="2800350"/>
          <p14:tracePt t="95382" x="7086600" y="2800350"/>
          <p14:tracePt t="95398" x="7086600" y="2806700"/>
          <p14:tracePt t="95426" x="7086600" y="2813050"/>
          <p14:tracePt t="95443" x="7086600" y="2819400"/>
          <p14:tracePt t="95448" x="7086600" y="2825750"/>
          <p14:tracePt t="95448" x="7086600" y="2832100"/>
          <p14:tracePt t="95466" x="7080250" y="2838450"/>
          <p14:tracePt t="95481" x="7080250" y="2844800"/>
          <p14:tracePt t="95498" x="7067550" y="2844800"/>
          <p14:tracePt t="95515" x="7061200" y="2851150"/>
          <p14:tracePt t="95532" x="7054850" y="2851150"/>
          <p14:tracePt t="95548" x="7054850" y="2857500"/>
          <p14:tracePt t="95548" x="7048500" y="2863850"/>
          <p14:tracePt t="95567" x="7054850" y="2870200"/>
          <p14:tracePt t="95591" x="7061200" y="2870200"/>
          <p14:tracePt t="95599" x="7067550" y="2863850"/>
          <p14:tracePt t="95599" x="7073900" y="2863850"/>
          <p14:tracePt t="95599" x="7086600" y="2863850"/>
          <p14:tracePt t="95619" x="7092950" y="2857500"/>
          <p14:tracePt t="95632" x="7105650" y="2857500"/>
          <p14:tracePt t="95632" x="7124700" y="2844800"/>
          <p14:tracePt t="95652" x="7131050" y="2838450"/>
          <p14:tracePt t="95652" x="7137400" y="2832100"/>
          <p14:tracePt t="95667" x="7143750" y="2825750"/>
          <p14:tracePt t="95667" x="7143750" y="2819400"/>
          <p14:tracePt t="95684" x="7150100" y="2813050"/>
          <p14:tracePt t="95684" x="7150100" y="2806700"/>
          <p14:tracePt t="95700" x="7156450" y="2800350"/>
          <p14:tracePt t="95715" x="7156450" y="2806700"/>
          <p14:tracePt t="95732" x="7156450" y="2813050"/>
          <p14:tracePt t="95732" x="7156450" y="2832100"/>
          <p14:tracePt t="95750" x="7156450" y="2844800"/>
          <p14:tracePt t="95750" x="7156450" y="2851150"/>
          <p14:tracePt t="95767" x="7156450" y="2863850"/>
          <p14:tracePt t="95767" x="7150100" y="2876550"/>
          <p14:tracePt t="95784" x="7150100" y="2882900"/>
          <p14:tracePt t="95784" x="7143750" y="2889250"/>
          <p14:tracePt t="95801" x="7137400" y="2895600"/>
          <p14:tracePt t="95816" x="7131050" y="2895600"/>
          <p14:tracePt t="95833" x="7124700" y="2882900"/>
          <p14:tracePt t="95833" x="7118350" y="2882900"/>
          <p14:tracePt t="95851" x="7118350" y="2876550"/>
          <p14:tracePt t="95851" x="7118350" y="2863850"/>
          <p14:tracePt t="95867" x="7112000" y="2857500"/>
          <p14:tracePt t="95926" x="7112000" y="2863850"/>
          <p14:tracePt t="95974" x="7118350" y="2870200"/>
          <p14:tracePt t="95982" x="7124700" y="2870200"/>
          <p14:tracePt t="95987" x="7131050" y="2876550"/>
          <p14:tracePt t="96000" x="7137400" y="2876550"/>
          <p14:tracePt t="96000" x="7150100" y="2882900"/>
          <p14:tracePt t="96019" x="7156450" y="2882900"/>
          <p14:tracePt t="96034" x="7162800" y="2889250"/>
          <p14:tracePt t="96050" x="7156450" y="2882900"/>
          <p14:tracePt t="96071" x="7150100" y="2876550"/>
          <p14:tracePt t="96088" x="7143750" y="2882900"/>
          <p14:tracePt t="96114" x="7143750" y="2895600"/>
          <p14:tracePt t="96131" x="7150100" y="2901950"/>
          <p14:tracePt t="96147" x="7156450" y="2908300"/>
          <p14:tracePt t="96158" x="7162800" y="2908300"/>
          <p14:tracePt t="96167" x="7169150" y="2914650"/>
          <p14:tracePt t="96167" x="7175500" y="2914650"/>
          <p14:tracePt t="96186" x="7181850" y="2914650"/>
          <p14:tracePt t="96201" x="7188200" y="2908300"/>
          <p14:tracePt t="96201" x="7188200" y="2901950"/>
          <p14:tracePt t="96219" x="7181850" y="2895600"/>
          <p14:tracePt t="96235" x="7181850" y="2901950"/>
          <p14:tracePt t="96258" x="7181850" y="2908300"/>
          <p14:tracePt t="96267" x="7188200" y="2914650"/>
          <p14:tracePt t="96267" x="7188200" y="2927350"/>
          <p14:tracePt t="96267" x="7188200" y="2940050"/>
          <p14:tracePt t="96288" x="7194550" y="2946400"/>
          <p14:tracePt t="96301" x="7194550" y="2959100"/>
          <p14:tracePt t="96301" x="7200900" y="2978150"/>
          <p14:tracePt t="96319" x="7200900" y="2984500"/>
          <p14:tracePt t="96319" x="7200900" y="2990850"/>
          <p14:tracePt t="96335" x="7194550" y="2997200"/>
          <p14:tracePt t="96351" x="7188200" y="3003550"/>
          <p14:tracePt t="96351" x="7175500" y="3003550"/>
          <p14:tracePt t="96351" x="7169150" y="2997200"/>
          <p14:tracePt t="96372" x="7162800" y="2990850"/>
          <p14:tracePt t="96384" x="7150100" y="2984500"/>
          <p14:tracePt t="96384" x="7137400" y="2978150"/>
          <p14:tracePt t="96402" x="7131050" y="2971800"/>
          <p14:tracePt t="96418" x="7131050" y="2978150"/>
          <p14:tracePt t="96434" x="7124700" y="2984500"/>
          <p14:tracePt t="96434" x="7124700" y="2990850"/>
          <p14:tracePt t="96452" x="7124700" y="2997200"/>
          <p14:tracePt t="96452" x="7124700" y="3016250"/>
          <p14:tracePt t="96470" x="7118350" y="3022600"/>
          <p14:tracePt t="96470" x="7118350" y="3028950"/>
          <p14:tracePt t="96486" x="7118350" y="3035300"/>
          <p14:tracePt t="96501" x="7112000" y="3041650"/>
          <p14:tracePt t="96501" x="7105650" y="3041650"/>
          <p14:tracePt t="96520" x="7099300" y="3041650"/>
          <p14:tracePt t="96535" x="7105650" y="3041650"/>
          <p14:tracePt t="96587" x="7112000" y="3035300"/>
          <p14:tracePt t="96603" x="7118350" y="3035300"/>
          <p14:tracePt t="96611" x="7124700" y="3028950"/>
          <p14:tracePt t="96619" x="7131050" y="3028950"/>
          <p14:tracePt t="96619" x="7143750" y="3028950"/>
          <p14:tracePt t="96639" x="7156450" y="3028950"/>
          <p14:tracePt t="96639" x="7162800" y="3035300"/>
          <p14:tracePt t="96655" x="7169150" y="3041650"/>
          <p14:tracePt t="96655" x="7175500" y="3041650"/>
          <p14:tracePt t="96672" x="7181850" y="3048000"/>
          <p14:tracePt t="96672" x="7188200" y="3054350"/>
          <p14:tracePt t="96689" x="7194550" y="3054350"/>
          <p14:tracePt t="96708" x="7194550" y="3048000"/>
          <p14:tracePt t="96726" x="7194550" y="3041650"/>
          <p14:tracePt t="96726" x="7194550" y="3035300"/>
          <p14:tracePt t="96742" x="7194550" y="3028950"/>
          <p14:tracePt t="96752" x="7200900" y="3022600"/>
          <p14:tracePt t="96752" x="7207250" y="3009900"/>
          <p14:tracePt t="96770" x="7213600" y="3003550"/>
          <p14:tracePt t="96785" x="7219950" y="3003550"/>
          <p14:tracePt t="96802" x="7226300" y="3003550"/>
          <p14:tracePt t="96819" x="7232650" y="3003550"/>
          <p14:tracePt t="96819" x="7239000" y="2997200"/>
          <p14:tracePt t="96837" x="7245350" y="2997200"/>
          <p14:tracePt t="96853" x="7251700" y="2990850"/>
          <p14:tracePt t="96869" x="7258050" y="2990850"/>
          <p14:tracePt t="96869" x="7264400" y="2984500"/>
          <p14:tracePt t="96888" x="7270750" y="2971800"/>
          <p14:tracePt t="96903" x="7270750" y="2965450"/>
          <p14:tracePt t="96903" x="7270750" y="2959100"/>
          <p14:tracePt t="96921" x="7277100" y="2952750"/>
          <p14:tracePt t="96921" x="7277100" y="2946400"/>
          <p14:tracePt t="96921" x="7283450" y="2940050"/>
          <p14:tracePt t="96940" x="7289800" y="2933700"/>
          <p14:tracePt t="96953" x="7296150" y="2927350"/>
          <p14:tracePt t="96953" x="7308850" y="2927350"/>
          <p14:tracePt t="96971" x="7321550" y="2927350"/>
          <p14:tracePt t="96971" x="7334250" y="2933700"/>
          <p14:tracePt t="96988" x="7340600" y="2940050"/>
          <p14:tracePt t="96988" x="7353300" y="2946400"/>
          <p14:tracePt t="97004" x="7366000" y="2952750"/>
          <p14:tracePt t="97004" x="7372350" y="2959100"/>
          <p14:tracePt t="97004" x="7385050" y="2959100"/>
          <p14:tracePt t="97023" x="7391400" y="2965450"/>
          <p14:tracePt t="97036" x="7397750" y="2965450"/>
          <p14:tracePt t="97036" x="7397750" y="2959100"/>
          <p14:tracePt t="97055" x="7397750" y="2952750"/>
          <p14:tracePt t="97055" x="7397750" y="2946400"/>
          <p14:tracePt t="97071" x="7397750" y="2933700"/>
          <p14:tracePt t="97071" x="7397750" y="2921000"/>
          <p14:tracePt t="97088" x="7397750" y="2908300"/>
          <p14:tracePt t="97088" x="7397750" y="2895600"/>
          <p14:tracePt t="97105" x="7397750" y="2889250"/>
          <p14:tracePt t="97105" x="7397750" y="2882900"/>
          <p14:tracePt t="97121" x="7397750" y="2876550"/>
          <p14:tracePt t="97137" x="7404100" y="2882900"/>
          <p14:tracePt t="97153" x="7404100" y="2889250"/>
          <p14:tracePt t="97170" x="7397750" y="2895600"/>
          <p14:tracePt t="97170" x="7391400" y="2895600"/>
          <p14:tracePt t="97188" x="7385050" y="2889250"/>
          <p14:tracePt t="97188" x="7372350" y="2882900"/>
          <p14:tracePt t="97205" x="7359650" y="2876550"/>
          <p14:tracePt t="97205" x="7346950" y="2863850"/>
          <p14:tracePt t="97222" x="7334250" y="2857500"/>
          <p14:tracePt t="97222" x="7321550" y="2838450"/>
          <p14:tracePt t="97239" x="7315200" y="2832100"/>
          <p14:tracePt t="97254" x="7321550" y="2825750"/>
          <p14:tracePt t="97254" x="7327900" y="2825750"/>
          <p14:tracePt t="97272" x="7340600" y="2832100"/>
          <p14:tracePt t="97272" x="7346950" y="2838450"/>
          <p14:tracePt t="97289" x="7359650" y="2844800"/>
          <p14:tracePt t="97289" x="7372350" y="2857500"/>
          <p14:tracePt t="97289" x="7385050" y="2870200"/>
          <p14:tracePt t="97307" x="7397750" y="2882900"/>
          <p14:tracePt t="97321" x="7410450" y="2895600"/>
          <p14:tracePt t="97321" x="7423150" y="2921000"/>
          <p14:tracePt t="97339" x="7423150" y="2933700"/>
          <p14:tracePt t="97339" x="7423150" y="2940050"/>
          <p14:tracePt t="97356" x="7410450" y="2946400"/>
          <p14:tracePt t="97356" x="7404100" y="2946400"/>
          <p14:tracePt t="97372" x="7391400" y="2946400"/>
          <p14:tracePt t="97372" x="7378700" y="2946400"/>
          <p14:tracePt t="97389" x="7366000" y="2940050"/>
          <p14:tracePt t="97389" x="7359650" y="2940050"/>
          <p14:tracePt t="97407" x="7353300" y="2952750"/>
          <p14:tracePt t="97421" x="7353300" y="2959100"/>
          <p14:tracePt t="97421" x="7353300" y="2971800"/>
          <p14:tracePt t="97439" x="7346950" y="2984500"/>
          <p14:tracePt t="97439" x="7346950" y="3003550"/>
          <p14:tracePt t="97456" x="7346950" y="3022600"/>
          <p14:tracePt t="97456" x="7340600" y="3048000"/>
          <p14:tracePt t="97472" x="7340600" y="3067050"/>
          <p14:tracePt t="97472" x="7334250" y="3117850"/>
          <p14:tracePt t="97489" x="7327900" y="3136900"/>
          <p14:tracePt t="97489" x="7315200" y="3162300"/>
          <p14:tracePt t="97506" x="7302500" y="3187700"/>
          <p14:tracePt t="97506" x="7289800" y="3206750"/>
          <p14:tracePt t="97523" x="7277100" y="3219450"/>
          <p14:tracePt t="97523" x="7251700" y="3251200"/>
          <p14:tracePt t="97540" x="7251700" y="3270250"/>
          <p14:tracePt t="97540" x="7258050" y="3282950"/>
          <p14:tracePt t="97556" x="7264400" y="3302000"/>
          <p14:tracePt t="97556" x="7277100" y="3321050"/>
          <p14:tracePt t="97573" x="7283450" y="3340100"/>
          <p14:tracePt t="97573" x="7296150" y="3365500"/>
          <p14:tracePt t="97590" x="7308850" y="3384550"/>
          <p14:tracePt t="97590" x="7321550" y="3435350"/>
          <p14:tracePt t="97607" x="7327900" y="3460750"/>
          <p14:tracePt t="97607" x="7327900" y="3486150"/>
          <p14:tracePt t="97624" x="7321550" y="3511550"/>
          <p14:tracePt t="97624" x="7321550" y="3536950"/>
          <p14:tracePt t="97640" x="7315200" y="3556000"/>
          <p14:tracePt t="97640" x="7308850" y="3581400"/>
          <p14:tracePt t="97656" x="7296150" y="3594100"/>
          <p14:tracePt t="97656" x="7289800" y="3613150"/>
          <p14:tracePt t="97656" x="7283450" y="3632200"/>
          <p14:tracePt t="97675" x="7277100" y="3651250"/>
          <p14:tracePt t="97688" x="7270750" y="3670300"/>
          <p14:tracePt t="97688" x="7264400" y="3708400"/>
          <p14:tracePt t="97707" x="7258050" y="3727450"/>
          <p14:tracePt t="97707" x="7258050" y="3752850"/>
          <p14:tracePt t="97724" x="7251700" y="3771900"/>
          <p14:tracePt t="97724" x="7251700" y="3797300"/>
          <p14:tracePt t="97740" x="7245350" y="3816350"/>
          <p14:tracePt t="97740" x="7239000" y="3829050"/>
          <p14:tracePt t="97740" x="7232650" y="3841750"/>
          <p14:tracePt t="97759" x="7232650" y="3860800"/>
          <p14:tracePt t="97772" x="7226300" y="3867150"/>
          <p14:tracePt t="97772" x="7213600" y="3879850"/>
          <p14:tracePt t="97790" x="7213600" y="3886200"/>
          <p14:tracePt t="97790" x="7207250" y="3892550"/>
          <p14:tracePt t="97807" x="7200900" y="3892550"/>
          <p14:tracePt t="97807" x="7194550" y="3898900"/>
          <p14:tracePt t="97823" x="7194550" y="3905250"/>
          <p14:tracePt t="97823" x="7181850" y="3917950"/>
          <p14:tracePt t="97840" x="7175500" y="3924300"/>
          <p14:tracePt t="97840" x="7169150" y="3937000"/>
          <p14:tracePt t="97857" x="7169150" y="3943350"/>
          <p14:tracePt t="97857" x="7162800" y="3956050"/>
          <p14:tracePt t="97874" x="7156450" y="3962400"/>
          <p14:tracePt t="97874" x="7156450" y="3968750"/>
          <p14:tracePt t="97890" x="7150100" y="3981450"/>
          <p14:tracePt t="97890" x="7137400" y="3994150"/>
          <p14:tracePt t="97907" x="7131050" y="3994150"/>
          <p14:tracePt t="97907" x="7124700" y="4000500"/>
          <p14:tracePt t="97924" x="7118350" y="4000500"/>
          <p14:tracePt t="97924" x="7112000" y="4000500"/>
          <p14:tracePt t="97941" x="7099300" y="39878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p:txBody>
          <a:bodyPr/>
          <a:lstStyle/>
          <a:p>
            <a:r>
              <a:rPr lang="ja-JP" altLang="en-US"/>
              <a:t>区間推定</a:t>
            </a:r>
          </a:p>
        </p:txBody>
      </p:sp>
      <p:sp>
        <p:nvSpPr>
          <p:cNvPr id="598019" name="Text Box 3"/>
          <p:cNvSpPr txBox="1">
            <a:spLocks noChangeArrowheads="1"/>
          </p:cNvSpPr>
          <p:nvPr/>
        </p:nvSpPr>
        <p:spPr bwMode="auto">
          <a:xfrm>
            <a:off x="746125" y="1392238"/>
            <a:ext cx="7523163" cy="457200"/>
          </a:xfrm>
          <a:prstGeom prst="rect">
            <a:avLst/>
          </a:prstGeom>
          <a:noFill/>
          <a:ln w="38100">
            <a:noFill/>
            <a:miter lim="800000"/>
            <a:headEnd/>
            <a:tailEnd/>
          </a:ln>
          <a:effectLst/>
        </p:spPr>
        <p:txBody>
          <a:bodyPr wrap="none">
            <a:spAutoFit/>
          </a:bodyPr>
          <a:lstStyle/>
          <a:p>
            <a:r>
              <a:rPr lang="ja-JP" altLang="en-US" dirty="0"/>
              <a:t>区間推定：母数をある幅を持つ信頼区間とともに推定する</a:t>
            </a:r>
          </a:p>
        </p:txBody>
      </p:sp>
      <p:grpSp>
        <p:nvGrpSpPr>
          <p:cNvPr id="598020" name="Group 4"/>
          <p:cNvGrpSpPr>
            <a:grpSpLocks/>
          </p:cNvGrpSpPr>
          <p:nvPr/>
        </p:nvGrpSpPr>
        <p:grpSpPr bwMode="auto">
          <a:xfrm>
            <a:off x="611188" y="2349500"/>
            <a:ext cx="8337550" cy="1917700"/>
            <a:chOff x="518" y="1296"/>
            <a:chExt cx="5252" cy="1208"/>
          </a:xfrm>
        </p:grpSpPr>
        <p:sp>
          <p:nvSpPr>
            <p:cNvPr id="598021" name="Text Box 5"/>
            <p:cNvSpPr txBox="1">
              <a:spLocks noChangeArrowheads="1"/>
            </p:cNvSpPr>
            <p:nvPr/>
          </p:nvSpPr>
          <p:spPr bwMode="auto">
            <a:xfrm>
              <a:off x="518" y="1296"/>
              <a:ext cx="404" cy="288"/>
            </a:xfrm>
            <a:prstGeom prst="rect">
              <a:avLst/>
            </a:prstGeom>
            <a:noFill/>
            <a:ln w="38100">
              <a:noFill/>
              <a:miter lim="800000"/>
              <a:headEnd/>
              <a:tailEnd/>
            </a:ln>
            <a:effectLst/>
          </p:spPr>
          <p:txBody>
            <a:bodyPr wrap="none">
              <a:spAutoFit/>
            </a:bodyPr>
            <a:lstStyle/>
            <a:p>
              <a:r>
                <a:rPr lang="ja-JP" altLang="en-US" dirty="0"/>
                <a:t>例：</a:t>
              </a:r>
            </a:p>
          </p:txBody>
        </p:sp>
        <p:sp>
          <p:nvSpPr>
            <p:cNvPr id="598022" name="Text Box 6"/>
            <p:cNvSpPr txBox="1">
              <a:spLocks noChangeArrowheads="1"/>
            </p:cNvSpPr>
            <p:nvPr/>
          </p:nvSpPr>
          <p:spPr bwMode="auto">
            <a:xfrm>
              <a:off x="864" y="1296"/>
              <a:ext cx="4906" cy="1208"/>
            </a:xfrm>
            <a:prstGeom prst="rect">
              <a:avLst/>
            </a:prstGeom>
            <a:noFill/>
            <a:ln w="38100">
              <a:noFill/>
              <a:miter lim="800000"/>
              <a:headEnd/>
              <a:tailEnd/>
            </a:ln>
            <a:effectLst/>
          </p:spPr>
          <p:txBody>
            <a:bodyPr wrap="none">
              <a:spAutoFit/>
            </a:bodyPr>
            <a:lstStyle/>
            <a:p>
              <a:r>
                <a:rPr lang="ja-JP" altLang="en-US" dirty="0"/>
                <a:t>朝酌川で無作為に数地点を選び，コイを釣った．サンプル数</a:t>
              </a:r>
            </a:p>
            <a:p>
              <a:r>
                <a:rPr lang="en-US" altLang="ja-JP" dirty="0"/>
                <a:t>100</a:t>
              </a:r>
              <a:r>
                <a:rPr lang="ja-JP" altLang="en-US" dirty="0"/>
                <a:t>匹のコイの体重の標本平均は</a:t>
              </a:r>
              <a:r>
                <a:rPr lang="en-US" altLang="ja-JP" dirty="0"/>
                <a:t>5.0kg</a:t>
              </a:r>
              <a:r>
                <a:rPr lang="ja-JP" altLang="en-US" dirty="0" err="1"/>
                <a:t>，</a:t>
              </a:r>
              <a:r>
                <a:rPr lang="ja-JP" altLang="en-US" dirty="0"/>
                <a:t>標準偏差</a:t>
              </a:r>
              <a:r>
                <a:rPr lang="en-US" altLang="ja-JP" dirty="0"/>
                <a:t>2.0kg</a:t>
              </a:r>
            </a:p>
            <a:p>
              <a:r>
                <a:rPr lang="ja-JP" altLang="en-US" dirty="0"/>
                <a:t>なので，朝酌川のコイの平均体重は</a:t>
              </a:r>
              <a:r>
                <a:rPr lang="en-US" altLang="ja-JP" dirty="0"/>
                <a:t>95</a:t>
              </a:r>
              <a:r>
                <a:rPr lang="ja-JP" altLang="en-US" dirty="0"/>
                <a:t>％の信頼区間を</a:t>
              </a:r>
            </a:p>
            <a:p>
              <a:r>
                <a:rPr lang="ja-JP" altLang="en-US" dirty="0"/>
                <a:t>つけて　　　　　　　　　　　</a:t>
              </a:r>
              <a:r>
                <a:rPr lang="en-US" altLang="ja-JP" dirty="0"/>
                <a:t>kg</a:t>
              </a:r>
              <a:r>
                <a:rPr lang="ja-JP" altLang="en-US" dirty="0"/>
                <a:t>と推定した．</a:t>
              </a:r>
            </a:p>
            <a:p>
              <a:endParaRPr lang="en-US" altLang="ja-JP" dirty="0"/>
            </a:p>
          </p:txBody>
        </p:sp>
      </p:grpSp>
      <p:sp>
        <p:nvSpPr>
          <p:cNvPr id="598023" name="Text Box 7"/>
          <p:cNvSpPr txBox="1">
            <a:spLocks noChangeArrowheads="1"/>
          </p:cNvSpPr>
          <p:nvPr/>
        </p:nvSpPr>
        <p:spPr bwMode="auto">
          <a:xfrm>
            <a:off x="827088" y="4724400"/>
            <a:ext cx="7974012" cy="822325"/>
          </a:xfrm>
          <a:prstGeom prst="rect">
            <a:avLst/>
          </a:prstGeom>
          <a:noFill/>
          <a:ln w="38100">
            <a:noFill/>
            <a:miter lim="800000"/>
            <a:headEnd/>
            <a:tailEnd/>
          </a:ln>
          <a:effectLst/>
        </p:spPr>
        <p:txBody>
          <a:bodyPr wrap="none">
            <a:spAutoFit/>
          </a:bodyPr>
          <a:lstStyle/>
          <a:p>
            <a:r>
              <a:rPr lang="ja-JP" altLang="en-US" dirty="0"/>
              <a:t>このとき，母集団（朝酌川のすべてのコイ）の母平均は</a:t>
            </a:r>
            <a:r>
              <a:rPr lang="en-US" altLang="ja-JP" dirty="0"/>
              <a:t>95</a:t>
            </a:r>
            <a:r>
              <a:rPr lang="ja-JP" altLang="en-US" dirty="0"/>
              <a:t>％の</a:t>
            </a:r>
          </a:p>
          <a:p>
            <a:r>
              <a:rPr lang="ja-JP" altLang="en-US" dirty="0"/>
              <a:t>確率で</a:t>
            </a:r>
            <a:r>
              <a:rPr lang="en-US" altLang="ja-JP" dirty="0"/>
              <a:t>4.6</a:t>
            </a:r>
            <a:r>
              <a:rPr lang="ja-JP" altLang="en-US" dirty="0"/>
              <a:t>～</a:t>
            </a:r>
            <a:r>
              <a:rPr lang="en-US" altLang="ja-JP" dirty="0"/>
              <a:t>5.4kg</a:t>
            </a:r>
            <a:r>
              <a:rPr lang="ja-JP" altLang="en-US" dirty="0"/>
              <a:t>の範囲に入る</a:t>
            </a:r>
          </a:p>
        </p:txBody>
      </p:sp>
      <p:graphicFrame>
        <p:nvGraphicFramePr>
          <p:cNvPr id="598024" name="Object 8"/>
          <p:cNvGraphicFramePr>
            <a:graphicFrameLocks noChangeAspect="1"/>
          </p:cNvGraphicFramePr>
          <p:nvPr/>
        </p:nvGraphicFramePr>
        <p:xfrm>
          <a:off x="2209800" y="3502025"/>
          <a:ext cx="1997075" cy="493713"/>
        </p:xfrm>
        <a:graphic>
          <a:graphicData uri="http://schemas.openxmlformats.org/presentationml/2006/ole">
            <mc:AlternateContent xmlns:mc="http://schemas.openxmlformats.org/markup-compatibility/2006">
              <mc:Choice xmlns:v="urn:schemas-microsoft-com:vml" Requires="v">
                <p:oleObj spid="_x0000_s598040" name="数式" r:id="rId6" imgW="825480" imgH="203040" progId="Equation.3">
                  <p:embed/>
                </p:oleObj>
              </mc:Choice>
              <mc:Fallback>
                <p:oleObj name="数式" r:id="rId6" imgW="825480" imgH="203040" progId="Equation.3">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502025"/>
                        <a:ext cx="1997075" cy="493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2909"/>
    </mc:Choice>
    <mc:Fallback>
      <p:transition spd="slow" advTm="529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171" x="2755900" y="1974850"/>
          <p14:tracePt t="3191" x="2743200" y="1974850"/>
          <p14:tracePt t="3222" x="2736850" y="1968500"/>
          <p14:tracePt t="3230" x="2730500" y="1968500"/>
          <p14:tracePt t="3240" x="2717800" y="1968500"/>
          <p14:tracePt t="3240" x="2686050" y="1962150"/>
          <p14:tracePt t="3259" x="2667000" y="1955800"/>
          <p14:tracePt t="3259" x="2647950" y="1955800"/>
          <p14:tracePt t="3275" x="2622550" y="1955800"/>
          <p14:tracePt t="3275" x="2603500" y="1949450"/>
          <p14:tracePt t="3292" x="2578100" y="1949450"/>
          <p14:tracePt t="3292" x="2552700" y="1949450"/>
          <p14:tracePt t="3308" x="2527300" y="1949450"/>
          <p14:tracePt t="3308" x="2501900" y="1955800"/>
          <p14:tracePt t="3308" x="2476500" y="1955800"/>
          <p14:tracePt t="3327" x="2451100" y="1962150"/>
          <p14:tracePt t="3340" x="2425700" y="1968500"/>
          <p14:tracePt t="3340" x="2374900" y="1974850"/>
          <p14:tracePt t="3359" x="2349500" y="1974850"/>
          <p14:tracePt t="3359" x="2330450" y="1981200"/>
          <p14:tracePt t="3375" x="2311400" y="1987550"/>
          <p14:tracePt t="3375" x="2292350" y="1993900"/>
          <p14:tracePt t="3392" x="2279650" y="1993900"/>
          <p14:tracePt t="3392" x="2260600" y="2000250"/>
          <p14:tracePt t="3409" x="2247900" y="2006600"/>
          <p14:tracePt t="3409" x="2228850" y="2019300"/>
          <p14:tracePt t="3425" x="2222500" y="2025650"/>
          <p14:tracePt t="3425" x="2216150" y="2032000"/>
          <p14:tracePt t="3442" x="2209800" y="2038350"/>
          <p14:tracePt t="3458" x="2209800" y="2044700"/>
          <p14:tracePt t="3458" x="2222500" y="2051050"/>
          <p14:tracePt t="3476" x="2228850" y="2051050"/>
          <p14:tracePt t="3476" x="2241550" y="2051050"/>
          <p14:tracePt t="3492" x="2247900" y="2051050"/>
          <p14:tracePt t="3492" x="2260600" y="2051050"/>
          <p14:tracePt t="3509" x="2273300" y="2051050"/>
          <p14:tracePt t="3509" x="2279650" y="2051050"/>
          <p14:tracePt t="3526" x="2292350" y="2051050"/>
          <p14:tracePt t="3526" x="2317750" y="2051050"/>
          <p14:tracePt t="3542" x="2324100" y="2051050"/>
          <p14:tracePt t="3542" x="2336800" y="2051050"/>
          <p14:tracePt t="3559" x="2349500" y="2057400"/>
          <p14:tracePt t="3559" x="2362200" y="2057400"/>
          <p14:tracePt t="3575" x="2374900" y="2057400"/>
          <p14:tracePt t="3575" x="2387600" y="2063750"/>
          <p14:tracePt t="3575" x="2400300" y="2063750"/>
          <p14:tracePt t="3594" x="2413000" y="2063750"/>
          <p14:tracePt t="3607" x="2425700" y="2070100"/>
          <p14:tracePt t="3607" x="2451100" y="2070100"/>
          <p14:tracePt t="3627" x="2463800" y="2070100"/>
          <p14:tracePt t="3627" x="2476500" y="2070100"/>
          <p14:tracePt t="3643" x="2482850" y="2070100"/>
          <p14:tracePt t="3643" x="2495550" y="2070100"/>
          <p14:tracePt t="3659" x="2501900" y="2070100"/>
          <p14:tracePt t="3659" x="2508250" y="2070100"/>
          <p14:tracePt t="3659" x="2514600" y="2070100"/>
          <p14:tracePt t="3679" x="2520950" y="2070100"/>
          <p14:tracePt t="3691" x="2527300" y="2070100"/>
          <p14:tracePt t="3691" x="2533650" y="2070100"/>
          <p14:tracePt t="3691" x="2540000" y="2070100"/>
          <p14:tracePt t="3711" x="2546350" y="2070100"/>
          <p14:tracePt t="3724" x="2559050" y="2070100"/>
          <p14:tracePt t="3741" x="2565400" y="2063750"/>
          <p14:tracePt t="3757" x="2571750" y="2057400"/>
          <p14:tracePt t="3774" x="2578100" y="2051050"/>
          <p14:tracePt t="3791" x="2578100" y="2057400"/>
          <p14:tracePt t="3830" x="2571750" y="2063750"/>
          <p14:tracePt t="3834" x="2571750" y="2070100"/>
          <p14:tracePt t="3842" x="2565400" y="2082800"/>
          <p14:tracePt t="3842" x="2565400" y="2095500"/>
          <p14:tracePt t="3859" x="2559050" y="2101850"/>
          <p14:tracePt t="3859" x="2552700" y="2114550"/>
          <p14:tracePt t="3876" x="2552700" y="2120900"/>
          <p14:tracePt t="3876" x="2546350" y="2127250"/>
          <p14:tracePt t="3876" x="2546350" y="2133600"/>
          <p14:tracePt t="3895" x="2546350" y="2139950"/>
          <p14:tracePt t="3908" x="2552700" y="2139950"/>
          <p14:tracePt t="3941" x="2559050" y="2133600"/>
          <p14:tracePt t="3953" x="2565400" y="2127250"/>
          <p14:tracePt t="3969" x="2565400" y="2120900"/>
          <p14:tracePt t="3979" x="2571750" y="2114550"/>
          <p14:tracePt t="3994" x="2578100" y="2108200"/>
          <p14:tracePt t="4009" x="2584450" y="2101850"/>
          <p14:tracePt t="4025" x="2578100" y="2101850"/>
          <p14:tracePt t="4070" x="2571750" y="2101850"/>
          <p14:tracePt t="4090" x="2565400" y="2108200"/>
          <p14:tracePt t="4105" x="2559050" y="2114550"/>
          <p14:tracePt t="4137" x="2546350" y="2120900"/>
          <p14:tracePt t="4150" x="2546350" y="2127250"/>
          <p14:tracePt t="4159" x="2540000" y="2127250"/>
          <p14:tracePt t="4159" x="2533650" y="2133600"/>
          <p14:tracePt t="4179" x="2527300" y="2133600"/>
          <p14:tracePt t="4179" x="2520950" y="2139950"/>
          <p14:tracePt t="4194" x="2514600" y="2146300"/>
          <p14:tracePt t="4209" x="2508250" y="2152650"/>
          <p14:tracePt t="4226" x="2501900" y="2159000"/>
          <p14:tracePt t="4242" x="2495550" y="2165350"/>
          <p14:tracePt t="4259" x="2482850" y="2171700"/>
          <p14:tracePt t="4277" x="2476500" y="2178050"/>
          <p14:tracePt t="4277" x="2476500" y="2184400"/>
          <p14:tracePt t="4295" x="2470150" y="2184400"/>
          <p14:tracePt t="4310" x="2463800" y="2184400"/>
          <p14:tracePt t="4326" x="2457450" y="2178050"/>
          <p14:tracePt t="4343" x="2451100" y="2178050"/>
          <p14:tracePt t="4359" x="2444750" y="2178050"/>
          <p14:tracePt t="4377" x="2438400" y="2178050"/>
          <p14:tracePt t="4393" x="2438400" y="2171700"/>
          <p14:tracePt t="4409" x="2432050" y="2171700"/>
          <p14:tracePt t="4437" x="2438400" y="2165350"/>
          <p14:tracePt t="4489" x="2438400" y="2159000"/>
          <p14:tracePt t="4509" x="2432050" y="2165350"/>
          <p14:tracePt t="4549" x="2432050" y="2171700"/>
          <p14:tracePt t="4562" x="2425700" y="2171700"/>
          <p14:tracePt t="4586" x="2419350" y="2165350"/>
          <p14:tracePt t="4609" x="2419350" y="2159000"/>
          <p14:tracePt t="4637" x="2419350" y="2152650"/>
          <p14:tracePt t="4653" x="2425700" y="2146300"/>
          <p14:tracePt t="4662" x="2432050" y="2146300"/>
          <p14:tracePt t="4669" x="2438400" y="2146300"/>
          <p14:tracePt t="4677" x="2451100" y="2139950"/>
          <p14:tracePt t="4677" x="2470150" y="2133600"/>
          <p14:tracePt t="4695" x="2482850" y="2133600"/>
          <p14:tracePt t="4695" x="2508250" y="2127250"/>
          <p14:tracePt t="4695" x="2527300" y="2120900"/>
          <p14:tracePt t="4714" x="2552700" y="2114550"/>
          <p14:tracePt t="4727" x="2584450" y="2114550"/>
          <p14:tracePt t="4727" x="2641600" y="2108200"/>
          <p14:tracePt t="4746" x="2673350" y="2101850"/>
          <p14:tracePt t="4746" x="2698750" y="2101850"/>
          <p14:tracePt t="4762" x="2730500" y="2101850"/>
          <p14:tracePt t="4762" x="2755900" y="2108200"/>
          <p14:tracePt t="4762" x="2781300" y="2108200"/>
          <p14:tracePt t="4782" x="2806700" y="2114550"/>
          <p14:tracePt t="4782" x="2832100" y="2120900"/>
          <p14:tracePt t="4796" x="2857500" y="2120900"/>
          <p14:tracePt t="4796" x="2876550" y="2127250"/>
          <p14:tracePt t="4812" x="2895600" y="2133600"/>
          <p14:tracePt t="4812" x="2914650" y="2139950"/>
          <p14:tracePt t="4829" x="2933700" y="2146300"/>
          <p14:tracePt t="4829" x="2952750" y="2146300"/>
          <p14:tracePt t="4846" x="2965450" y="2146300"/>
          <p14:tracePt t="4846" x="2984500" y="2152650"/>
          <p14:tracePt t="4862" x="2990850" y="2152650"/>
          <p14:tracePt t="4878" x="2978150" y="2146300"/>
          <p14:tracePt t="4909" x="2971800" y="2146300"/>
          <p14:tracePt t="4914" x="2959100" y="2139950"/>
          <p14:tracePt t="4914" x="2946400" y="2139950"/>
          <p14:tracePt t="4931" x="2940050" y="2139950"/>
          <p14:tracePt t="4931" x="2927350" y="2133600"/>
          <p14:tracePt t="4947" x="2908300" y="2133600"/>
          <p14:tracePt t="4947" x="2895600" y="2133600"/>
          <p14:tracePt t="4963" x="2882900" y="2133600"/>
          <p14:tracePt t="4963" x="2870200" y="2133600"/>
          <p14:tracePt t="4963" x="2857500" y="2139950"/>
          <p14:tracePt t="4982" x="2844800" y="2139950"/>
          <p14:tracePt t="4995" x="2832100" y="2139950"/>
          <p14:tracePt t="4995" x="2806700" y="2146300"/>
          <p14:tracePt t="5015" x="2800350" y="2152650"/>
          <p14:tracePt t="5015" x="2787650" y="2152650"/>
          <p14:tracePt t="5030" x="2774950" y="2159000"/>
          <p14:tracePt t="5030" x="2768600" y="2165350"/>
          <p14:tracePt t="5046" x="2755900" y="2165350"/>
          <p14:tracePt t="5046" x="2749550" y="2165350"/>
          <p14:tracePt t="5063" x="2743200" y="2171700"/>
          <p14:tracePt t="5063" x="2736850" y="2171700"/>
          <p14:tracePt t="5063" x="2730500" y="2171700"/>
          <p14:tracePt t="5082" x="2724150" y="2171700"/>
          <p14:tracePt t="5095" x="2717800" y="2171700"/>
          <p14:tracePt t="5095" x="2711450" y="2171700"/>
          <p14:tracePt t="5114" x="2711450" y="2165350"/>
          <p14:tracePt t="5133" x="2711450" y="2159000"/>
          <p14:tracePt t="5157" x="2717800" y="2152650"/>
          <p14:tracePt t="5186" x="2724150" y="2152650"/>
          <p14:tracePt t="5210" x="2724150" y="2146300"/>
          <p14:tracePt t="5221" x="2730500" y="2139950"/>
          <p14:tracePt t="5237" x="2736850" y="2133600"/>
          <p14:tracePt t="5269" x="2730500" y="2127250"/>
          <p14:tracePt t="5281" x="2730500" y="2114550"/>
          <p14:tracePt t="5297" x="2724150" y="2108200"/>
          <p14:tracePt t="5313" x="2711450" y="2101850"/>
          <p14:tracePt t="5330" x="2698750" y="2095500"/>
          <p14:tracePt t="5341" x="2692400" y="2095500"/>
          <p14:tracePt t="5350" x="2686050" y="2095500"/>
          <p14:tracePt t="5363" x="2673350" y="2089150"/>
          <p14:tracePt t="5363" x="2654300" y="2089150"/>
          <p14:tracePt t="5383" x="2641600" y="2089150"/>
          <p14:tracePt t="5383" x="2635250" y="2089150"/>
          <p14:tracePt t="5397" x="2628900" y="2095500"/>
          <p14:tracePt t="5397" x="2616200" y="2095500"/>
          <p14:tracePt t="5415" x="2609850" y="2095500"/>
          <p14:tracePt t="5415" x="2603500" y="2101850"/>
          <p14:tracePt t="5431" x="2597150" y="2101850"/>
          <p14:tracePt t="5446" x="2590800" y="2101850"/>
          <p14:tracePt t="5446" x="2590800" y="2108200"/>
          <p14:tracePt t="5464" x="2584450" y="2108200"/>
          <p14:tracePt t="5480" x="2578100" y="2114550"/>
          <p14:tracePt t="5501" x="2571750" y="2114550"/>
          <p14:tracePt t="5514" x="2565400" y="2120900"/>
          <p14:tracePt t="5530" x="2565400" y="2127250"/>
          <p14:tracePt t="5547" x="2559050" y="2133600"/>
          <p14:tracePt t="5563" x="2559050" y="2139950"/>
          <p14:tracePt t="5563" x="2552700" y="2146300"/>
          <p14:tracePt t="5582" x="2552700" y="2152650"/>
          <p14:tracePt t="5598" x="2546350" y="2152650"/>
          <p14:tracePt t="5621" x="2552700" y="2146300"/>
          <p14:tracePt t="5642" x="2559050" y="2139950"/>
          <p14:tracePt t="5657" x="2565400" y="2133600"/>
          <p14:tracePt t="5666" x="2571750" y="2127250"/>
          <p14:tracePt t="5666" x="2578100" y="2120900"/>
          <p14:tracePt t="5683" x="2584450" y="2120900"/>
          <p14:tracePt t="5683" x="2590800" y="2114550"/>
          <p14:tracePt t="5698" x="2603500" y="2114550"/>
          <p14:tracePt t="5698" x="2609850" y="2108200"/>
          <p14:tracePt t="5715" x="2616200" y="2108200"/>
          <p14:tracePt t="5715" x="2628900" y="2108200"/>
          <p14:tracePt t="5715" x="2635250" y="2101850"/>
          <p14:tracePt t="5734" x="2641600" y="2101850"/>
          <p14:tracePt t="5747" x="2647950" y="2101850"/>
          <p14:tracePt t="5747" x="2660650" y="2095500"/>
          <p14:tracePt t="5765" x="2667000" y="2089150"/>
          <p14:tracePt t="5781" x="2673350" y="2082800"/>
          <p14:tracePt t="5798" x="2679700" y="2076450"/>
          <p14:tracePt t="5798" x="2673350" y="2070100"/>
          <p14:tracePt t="5815" x="2660650" y="2070100"/>
          <p14:tracePt t="5845" x="2654300" y="2070100"/>
          <p14:tracePt t="5853" x="2647950" y="2070100"/>
          <p14:tracePt t="5864" x="2641600" y="2070100"/>
          <p14:tracePt t="5864" x="2628900" y="2076450"/>
          <p14:tracePt t="5882" x="2622550" y="2076450"/>
          <p14:tracePt t="5882" x="2616200" y="2082800"/>
          <p14:tracePt t="5899" x="2609850" y="2082800"/>
          <p14:tracePt t="5899" x="2603500" y="2089150"/>
          <p14:tracePt t="5916" x="2603500" y="2095500"/>
          <p14:tracePt t="5916" x="2597150" y="2095500"/>
          <p14:tracePt t="5933" x="2590800" y="2108200"/>
          <p14:tracePt t="5948" x="2584450" y="2114550"/>
          <p14:tracePt t="5965" x="2584450" y="2120900"/>
          <p14:tracePt t="5981" x="2584450" y="2127250"/>
          <p14:tracePt t="6009" x="2590800" y="2133600"/>
          <p14:tracePt t="6034" x="2597150" y="2133600"/>
          <p14:tracePt t="6054" x="2603500" y="2133600"/>
          <p14:tracePt t="6086" x="2609850" y="2127250"/>
          <p14:tracePt t="6117" x="2603500" y="2120900"/>
          <p14:tracePt t="6173" x="2597150" y="2120900"/>
          <p14:tracePt t="6197" x="2597150" y="2114550"/>
          <p14:tracePt t="6213" x="2590800" y="2114550"/>
          <p14:tracePt t="6229" x="2584450" y="2114550"/>
          <p14:tracePt t="6250" x="2578100" y="2114550"/>
          <p14:tracePt t="6281" x="2571750" y="2108200"/>
          <p14:tracePt t="6334" x="2571750" y="2101850"/>
          <p14:tracePt t="6361" x="2571750" y="2095500"/>
          <p14:tracePt t="6409" x="2571750" y="2089150"/>
          <p14:tracePt t="6421" x="2571750" y="2082800"/>
          <p14:tracePt t="6437" x="2578100" y="2076450"/>
          <p14:tracePt t="6453" x="2578100" y="2070100"/>
          <p14:tracePt t="6469" x="2578100" y="2063750"/>
          <p14:tracePt t="6474" x="2578100" y="2057400"/>
          <p14:tracePt t="6489" x="2578100" y="2051050"/>
          <p14:tracePt t="6500" x="2584450" y="2044700"/>
          <p14:tracePt t="6500" x="2584450" y="2038350"/>
          <p14:tracePt t="6518" x="2584450" y="2032000"/>
          <p14:tracePt t="6518" x="2590800" y="2025650"/>
          <p14:tracePt t="6534" x="2590800" y="2019300"/>
          <p14:tracePt t="6534" x="2597150" y="2012950"/>
          <p14:tracePt t="6551" x="2597150" y="2006600"/>
          <p14:tracePt t="6551" x="2597150" y="2000250"/>
          <p14:tracePt t="6568" x="2597150" y="1993900"/>
          <p14:tracePt t="6583" x="2590800" y="1987550"/>
          <p14:tracePt t="6583" x="2590800" y="1981200"/>
          <p14:tracePt t="6602" x="2584450" y="1974850"/>
          <p14:tracePt t="6617" x="2578100" y="1981200"/>
          <p14:tracePt t="6642" x="2571750" y="1981200"/>
          <p14:tracePt t="6654" x="2565400" y="1987550"/>
          <p14:tracePt t="6670" x="2559050" y="1987550"/>
          <p14:tracePt t="6686" x="2565400" y="1981200"/>
          <p14:tracePt t="6722" x="2571750" y="1974850"/>
          <p14:tracePt t="6737" x="2578100" y="1974850"/>
          <p14:tracePt t="6746" x="2584450" y="1968500"/>
          <p14:tracePt t="6754" x="2597150" y="1968500"/>
          <p14:tracePt t="6767" x="2603500" y="1962150"/>
          <p14:tracePt t="6767" x="2622550" y="1962150"/>
          <p14:tracePt t="6785" x="2635250" y="1962150"/>
          <p14:tracePt t="6785" x="2647950" y="1962150"/>
          <p14:tracePt t="6802" x="2654300" y="1962150"/>
          <p14:tracePt t="6802" x="2667000" y="1968500"/>
          <p14:tracePt t="6819" x="2679700" y="1968500"/>
          <p14:tracePt t="6819" x="2705100" y="1974850"/>
          <p14:tracePt t="6835" x="2717800" y="1981200"/>
          <p14:tracePt t="6835" x="2724150" y="1981200"/>
          <p14:tracePt t="6852" x="2736850" y="1987550"/>
          <p14:tracePt t="6852" x="2743200" y="1987550"/>
          <p14:tracePt t="6869" x="2755900" y="1993900"/>
          <p14:tracePt t="6869" x="2762250" y="1993900"/>
          <p14:tracePt t="6886" x="2768600" y="1993900"/>
          <p14:tracePt t="6886" x="2774950" y="1993900"/>
          <p14:tracePt t="6902" x="2781300" y="1993900"/>
          <p14:tracePt t="6918" x="2787650" y="1993900"/>
          <p14:tracePt t="6935" x="2794000" y="1987550"/>
          <p14:tracePt t="6951" x="2794000" y="1981200"/>
          <p14:tracePt t="6993" x="2787650" y="1974850"/>
          <p14:tracePt t="7009" x="2774950" y="1968500"/>
          <p14:tracePt t="7021" x="2768600" y="1968500"/>
          <p14:tracePt t="7029" x="2768600" y="1962150"/>
          <p14:tracePt t="7038" x="2762250" y="1962150"/>
          <p14:tracePt t="7038" x="2755900" y="1955800"/>
          <p14:tracePt t="7055" x="2743200" y="1955800"/>
          <p14:tracePt t="7055" x="2736850" y="1949450"/>
          <p14:tracePt t="7070" x="2730500" y="1949450"/>
          <p14:tracePt t="7070" x="2724150" y="1949450"/>
          <p14:tracePt t="7086" x="2711450" y="1943100"/>
          <p14:tracePt t="7086" x="2705100" y="1943100"/>
          <p14:tracePt t="7103" x="2692400" y="1943100"/>
          <p14:tracePt t="7103" x="2686050" y="1936750"/>
          <p14:tracePt t="7103" x="2679700" y="1936750"/>
          <p14:tracePt t="7122" x="2667000" y="1930400"/>
          <p14:tracePt t="7135" x="2660650" y="1930400"/>
          <p14:tracePt t="7135" x="2641600" y="1924050"/>
          <p14:tracePt t="7153" x="2635250" y="1924050"/>
          <p14:tracePt t="7153" x="2622550" y="1924050"/>
          <p14:tracePt t="7170" x="2616200" y="1924050"/>
          <p14:tracePt t="7170" x="2603500" y="1924050"/>
          <p14:tracePt t="7170" x="2597150" y="1924050"/>
          <p14:tracePt t="7190" x="2584450" y="1924050"/>
          <p14:tracePt t="7190" x="2578100" y="1924050"/>
          <p14:tracePt t="7204" x="2571750" y="1924050"/>
          <p14:tracePt t="7204" x="2565400" y="1924050"/>
          <p14:tracePt t="7221" x="2552700" y="1924050"/>
          <p14:tracePt t="7221" x="2546350" y="1924050"/>
          <p14:tracePt t="7237" x="2540000" y="1924050"/>
          <p14:tracePt t="7237" x="2527300" y="1924050"/>
          <p14:tracePt t="7254" x="2527300" y="1917700"/>
          <p14:tracePt t="7254" x="2520950" y="1917700"/>
          <p14:tracePt t="7270" x="2514600" y="1911350"/>
          <p14:tracePt t="7286" x="2508250" y="1905000"/>
          <p14:tracePt t="7302" x="2501900" y="1905000"/>
          <p14:tracePt t="7319" x="2495550" y="1898650"/>
          <p14:tracePt t="7337" x="2489200" y="1898650"/>
          <p14:tracePt t="7381" x="2482850" y="1898650"/>
          <p14:tracePt t="7465" x="2489200" y="1905000"/>
          <p14:tracePt t="7489" x="2495550" y="1911350"/>
          <p14:tracePt t="7501" x="2495550" y="1917700"/>
          <p14:tracePt t="7517" x="2501900" y="1924050"/>
          <p14:tracePt t="7534" x="2501900" y="1930400"/>
          <p14:tracePt t="7549" x="2508250" y="1936750"/>
          <p14:tracePt t="7562" x="2508250" y="1943100"/>
          <p14:tracePt t="7577" x="2514600" y="1949450"/>
          <p14:tracePt t="7586" x="2514600" y="1955800"/>
          <p14:tracePt t="7603" x="2514600" y="1962150"/>
          <p14:tracePt t="7621" x="2514600" y="1968500"/>
          <p14:tracePt t="7637" x="2514600" y="1974850"/>
          <p14:tracePt t="7654" x="2514600" y="1981200"/>
          <p14:tracePt t="7670" x="2514600" y="1987550"/>
          <p14:tracePt t="7687" x="2514600" y="1993900"/>
          <p14:tracePt t="7687" x="2501900" y="2000250"/>
          <p14:tracePt t="7707" x="2495550" y="1993900"/>
          <p14:tracePt t="7707" x="2489200" y="1993900"/>
          <p14:tracePt t="7722" x="2482850" y="1987550"/>
          <p14:tracePt t="7722" x="2470150" y="1987550"/>
          <p14:tracePt t="7738" x="2286000" y="1809750"/>
          <p14:tracePt t="7820" x="2279650" y="1778000"/>
          <p14:tracePt t="7826" x="2266950" y="1746250"/>
          <p14:tracePt t="7837" x="2266950" y="1644650"/>
          <p14:tracePt t="7855" x="2279650" y="1568450"/>
          <p14:tracePt t="7871" x="2305050" y="1498600"/>
          <p14:tracePt t="7888" x="2343150" y="1428750"/>
          <p14:tracePt t="7905" x="2438400" y="1339850"/>
          <p14:tracePt t="7922" x="2520950" y="1295400"/>
          <p14:tracePt t="7938" x="2603500" y="1263650"/>
          <p14:tracePt t="7955" x="2679700" y="1244600"/>
          <p14:tracePt t="7972" x="2749550" y="1244600"/>
          <p14:tracePt t="7972" x="2781300" y="1257300"/>
          <p14:tracePt t="7990" x="2838450" y="1289050"/>
          <p14:tracePt t="8006" x="2882900" y="1339850"/>
          <p14:tracePt t="8022" x="2908300" y="1409700"/>
          <p14:tracePt t="8038" x="2914650" y="1504950"/>
          <p14:tracePt t="8055" x="2901950" y="1600200"/>
          <p14:tracePt t="8055" x="2895600" y="1651000"/>
          <p14:tracePt t="8074" x="2863850" y="1739900"/>
          <p14:tracePt t="8089" x="2819400" y="1816100"/>
          <p14:tracePt t="8105" x="2768600" y="1879600"/>
          <p14:tracePt t="8122" x="2705100" y="1924050"/>
          <p14:tracePt t="8139" x="2609850" y="1968500"/>
          <p14:tracePt t="8155" x="2552700" y="1993900"/>
          <p14:tracePt t="8172" x="2508250" y="2006600"/>
          <p14:tracePt t="8189" x="2476500" y="2019300"/>
          <p14:tracePt t="8206" x="2444750" y="2032000"/>
          <p14:tracePt t="8222" x="2438400" y="2032000"/>
          <p14:tracePt t="8239" x="2444750" y="2025650"/>
          <p14:tracePt t="8274" x="2451100" y="2025650"/>
          <p14:tracePt t="8290" x="2457450" y="2019300"/>
          <p14:tracePt t="8305" x="2463800" y="2012950"/>
          <p14:tracePt t="8321" x="2470150" y="2006600"/>
          <p14:tracePt t="8334" x="2470150" y="2000250"/>
          <p14:tracePt t="8358" x="2463800" y="2000250"/>
          <p14:tracePt t="8389" x="2451100" y="2000250"/>
          <p14:tracePt t="8418" x="2444750" y="2006600"/>
          <p14:tracePt t="8433" x="2438400" y="2006600"/>
          <p14:tracePt t="8450" x="2432050" y="2006600"/>
          <p14:tracePt t="8462" x="2425700" y="2006600"/>
          <p14:tracePt t="8478" x="2419350" y="2006600"/>
          <p14:tracePt t="8538" x="2425700" y="2000250"/>
          <p14:tracePt t="8570" x="2425700" y="1993900"/>
          <p14:tracePt t="8598" x="2432050" y="1993900"/>
          <p14:tracePt t="8622" x="2438400" y="1987550"/>
          <p14:tracePt t="8634" x="2444750" y="1981200"/>
          <p14:tracePt t="8650" x="2451100" y="1981200"/>
          <p14:tracePt t="8666" x="2451100" y="1974850"/>
          <p14:tracePt t="8682" x="2457450" y="1968500"/>
          <p14:tracePt t="8694" x="2463800" y="1968500"/>
          <p14:tracePt t="8717" x="2470150" y="1962150"/>
          <p14:tracePt t="8749" x="2463800" y="1955800"/>
          <p14:tracePt t="8794" x="2470150" y="1949450"/>
          <p14:tracePt t="8930" x="2476500" y="1949450"/>
          <p14:tracePt t="8966" x="2482850" y="1949450"/>
          <p14:tracePt t="8994" x="2489200" y="1949450"/>
          <p14:tracePt t="9026" x="2495550" y="1943100"/>
          <p14:tracePt t="9070" x="2501900" y="1943100"/>
          <p14:tracePt t="9093" x="2508250" y="1936750"/>
          <p14:tracePt t="9122" x="2514600" y="1936750"/>
          <p14:tracePt t="9173" x="2520950" y="1943100"/>
          <p14:tracePt t="9189" x="2527300" y="1943100"/>
          <p14:tracePt t="9205" x="2533650" y="1943100"/>
          <p14:tracePt t="9221" x="2540000" y="1943100"/>
          <p14:tracePt t="9230" x="2546350" y="1936750"/>
          <p14:tracePt t="9242" x="2552700" y="1930400"/>
          <p14:tracePt t="9259" x="2559050" y="1924050"/>
          <p14:tracePt t="9259" x="2565400" y="1924050"/>
          <p14:tracePt t="9277" x="2571750" y="1917700"/>
          <p14:tracePt t="9277" x="2578100" y="1905000"/>
          <p14:tracePt t="9294" x="2584450" y="1905000"/>
          <p14:tracePt t="9294" x="2590800" y="1898650"/>
          <p14:tracePt t="9310" x="2597150" y="1898650"/>
          <p14:tracePt t="9310" x="2603500" y="1892300"/>
          <p14:tracePt t="9327" x="2609850" y="1892300"/>
          <p14:tracePt t="9327" x="2616200" y="1892300"/>
          <p14:tracePt t="9343" x="2622550" y="1885950"/>
          <p14:tracePt t="9343" x="2628900" y="1885950"/>
          <p14:tracePt t="9343" x="2635250" y="1885950"/>
          <p14:tracePt t="9362" x="2641600" y="1885950"/>
          <p14:tracePt t="9376" x="2647950" y="1885950"/>
          <p14:tracePt t="9376" x="2660650" y="1879600"/>
          <p14:tracePt t="9395" x="2667000" y="1879600"/>
          <p14:tracePt t="9395" x="2673350" y="1879600"/>
          <p14:tracePt t="9411" x="2679700" y="1879600"/>
          <p14:tracePt t="9411" x="2686050" y="1879600"/>
          <p14:tracePt t="9427" x="2692400" y="1879600"/>
          <p14:tracePt t="9427" x="2698750" y="1873250"/>
          <p14:tracePt t="9427" x="2705100" y="1873250"/>
          <p14:tracePt t="9446" x="2711450" y="1873250"/>
          <p14:tracePt t="9459" x="2717800" y="1873250"/>
          <p14:tracePt t="9459" x="2730500" y="1873250"/>
          <p14:tracePt t="9477" x="2743200" y="1873250"/>
          <p14:tracePt t="9477" x="2749550" y="1873250"/>
          <p14:tracePt t="9494" x="2755900" y="1873250"/>
          <p14:tracePt t="9494" x="2768600" y="1873250"/>
          <p14:tracePt t="9511" x="2774950" y="1866900"/>
          <p14:tracePt t="9511" x="2787650" y="1866900"/>
          <p14:tracePt t="9527" x="2794000" y="1866900"/>
          <p14:tracePt t="9527" x="2813050" y="1866900"/>
          <p14:tracePt t="9544" x="2819400" y="1866900"/>
          <p14:tracePt t="9544" x="2825750" y="1866900"/>
          <p14:tracePt t="9561" x="2832100" y="1866900"/>
          <p14:tracePt t="9561" x="2844800" y="1866900"/>
          <p14:tracePt t="9578" x="2851150" y="1866900"/>
          <p14:tracePt t="9578" x="2863850" y="1860550"/>
          <p14:tracePt t="9594" x="2876550" y="1860550"/>
          <p14:tracePt t="9594" x="2882900" y="1860550"/>
          <p14:tracePt t="9611" x="2889250" y="1854200"/>
          <p14:tracePt t="9611" x="2901950" y="1854200"/>
          <p14:tracePt t="9628" x="2908300" y="1854200"/>
          <p14:tracePt t="9628" x="2921000" y="1847850"/>
          <p14:tracePt t="9644" x="2927350" y="1847850"/>
          <p14:tracePt t="9644" x="2946400" y="1847850"/>
          <p14:tracePt t="9662" x="2959100" y="1847850"/>
          <p14:tracePt t="9662" x="2965450" y="1847850"/>
          <p14:tracePt t="9678" x="2978150" y="1847850"/>
          <p14:tracePt t="9678" x="2984500" y="1847850"/>
          <p14:tracePt t="9696" x="2997200" y="1847850"/>
          <p14:tracePt t="9696" x="3003550" y="1847850"/>
          <p14:tracePt t="9712" x="3009900" y="1847850"/>
          <p14:tracePt t="9712" x="3016250" y="1847850"/>
          <p14:tracePt t="9712" x="3022600" y="1847850"/>
          <p14:tracePt t="9731" x="3028950" y="1847850"/>
          <p14:tracePt t="9743" x="3035300" y="1847850"/>
          <p14:tracePt t="9743" x="3048000" y="1847850"/>
          <p14:tracePt t="9762" x="3054350" y="1854200"/>
          <p14:tracePt t="9777" x="3060700" y="1854200"/>
          <p14:tracePt t="9794" x="3067050" y="1854200"/>
          <p14:tracePt t="9814" x="3073400" y="1854200"/>
          <p14:tracePt t="9841" x="3079750" y="1854200"/>
          <p14:tracePt t="9893" x="3086100" y="1854200"/>
          <p14:tracePt t="9909" x="3092450" y="1847850"/>
          <p14:tracePt t="9925" x="3105150" y="1847850"/>
          <p14:tracePt t="9942" x="3111500" y="1841500"/>
          <p14:tracePt t="9953" x="3117850" y="1841500"/>
          <p14:tracePt t="9962" x="3130550" y="1841500"/>
          <p14:tracePt t="9985" x="3136900" y="1835150"/>
          <p14:tracePt t="10002" x="3143250" y="1835150"/>
          <p14:tracePt t="10014" x="3149600" y="1835150"/>
          <p14:tracePt t="10030" x="3155950" y="1828800"/>
          <p14:tracePt t="10046" x="3162300" y="1828800"/>
          <p14:tracePt t="10061" x="3168650" y="1822450"/>
          <p14:tracePt t="10078" x="3175000" y="1816100"/>
          <p14:tracePt t="10095" x="3181350" y="1816100"/>
          <p14:tracePt t="10095" x="3200400" y="1803400"/>
          <p14:tracePt t="10114" x="3213100" y="1797050"/>
          <p14:tracePt t="10114" x="3225800" y="1790700"/>
          <p14:tracePt t="10131" x="3238500" y="1784350"/>
          <p14:tracePt t="10131" x="3257550" y="1771650"/>
          <p14:tracePt t="10146" x="3276600" y="1765300"/>
          <p14:tracePt t="10146" x="3295650" y="1752600"/>
          <p14:tracePt t="10164" x="3321050" y="1746250"/>
          <p14:tracePt t="10164" x="3340100" y="1739900"/>
          <p14:tracePt t="10164" x="3365500" y="1733550"/>
          <p14:tracePt t="10182" x="3390900" y="1727200"/>
          <p14:tracePt t="10182" x="3416300" y="1720850"/>
          <p14:tracePt t="10198" x="3441700" y="1720850"/>
          <p14:tracePt t="10198" x="3467100" y="1720850"/>
          <p14:tracePt t="10213" x="3498850" y="1720850"/>
          <p14:tracePt t="10213" x="3524250" y="1720850"/>
          <p14:tracePt t="10230" x="3549650" y="1720850"/>
          <p14:tracePt t="10230" x="3581400" y="1720850"/>
          <p14:tracePt t="10247" x="3606800" y="1727200"/>
          <p14:tracePt t="10247" x="3663950" y="1733550"/>
          <p14:tracePt t="10263" x="3689350" y="1739900"/>
          <p14:tracePt t="10263" x="3721100" y="1739900"/>
          <p14:tracePt t="10280" x="3746500" y="1746250"/>
          <p14:tracePt t="10280" x="3771900" y="1746250"/>
          <p14:tracePt t="10296" x="3797300" y="1752600"/>
          <p14:tracePt t="10296" x="3835400" y="1752600"/>
          <p14:tracePt t="10314" x="3854450" y="1752600"/>
          <p14:tracePt t="10314" x="3873500" y="1752600"/>
          <p14:tracePt t="10330" x="3886200" y="1746250"/>
          <p14:tracePt t="10330" x="3898900" y="1746250"/>
          <p14:tracePt t="10347" x="3905250" y="1746250"/>
          <p14:tracePt t="10347" x="3911600" y="1746250"/>
          <p14:tracePt t="10363" x="3911600" y="1739900"/>
          <p14:tracePt t="10382" x="3905250" y="1739900"/>
          <p14:tracePt t="10396" x="3892550" y="1739900"/>
          <p14:tracePt t="10396" x="3873500" y="1739900"/>
          <p14:tracePt t="10414" x="3854450" y="1739900"/>
          <p14:tracePt t="10414" x="3841750" y="1746250"/>
          <p14:tracePt t="10430" x="3822700" y="1752600"/>
          <p14:tracePt t="10430" x="3803650" y="1752600"/>
          <p14:tracePt t="10447" x="3790950" y="1765300"/>
          <p14:tracePt t="10447" x="3771900" y="1771650"/>
          <p14:tracePt t="10447" x="3746500" y="1778000"/>
          <p14:tracePt t="10466" x="3727450" y="1784350"/>
          <p14:tracePt t="10479" x="3708400" y="1797050"/>
          <p14:tracePt t="10479" x="3663950" y="1816100"/>
          <p14:tracePt t="10497" x="3644900" y="1828800"/>
          <p14:tracePt t="10497" x="3625850" y="1835150"/>
          <p14:tracePt t="10514" x="3606800" y="1847850"/>
          <p14:tracePt t="10514" x="3587750" y="1854200"/>
          <p14:tracePt t="10531" x="3568700" y="1866900"/>
          <p14:tracePt t="10531" x="3549650" y="1873250"/>
          <p14:tracePt t="10531" x="3536950" y="1879600"/>
          <p14:tracePt t="10550" x="3517900" y="1885950"/>
          <p14:tracePt t="10550" x="3505200" y="1885950"/>
          <p14:tracePt t="10564" x="3486150" y="1892300"/>
          <p14:tracePt t="10564" x="3473450" y="1898650"/>
          <p14:tracePt t="10581" x="3460750" y="1898650"/>
          <p14:tracePt t="10581" x="3448050" y="1905000"/>
          <p14:tracePt t="10598" x="3435350" y="1905000"/>
          <p14:tracePt t="10598" x="3409950" y="1911350"/>
          <p14:tracePt t="10615" x="3397250" y="1911350"/>
          <p14:tracePt t="10615" x="3384550" y="1917700"/>
          <p14:tracePt t="10631" x="3371850" y="1917700"/>
          <p14:tracePt t="10631" x="3365500" y="1917700"/>
          <p14:tracePt t="10648" x="3359150" y="1917700"/>
          <p14:tracePt t="10648" x="3352800" y="1917700"/>
          <p14:tracePt t="10664" x="3346450" y="1917700"/>
          <p14:tracePt t="10664" x="3333750" y="1917700"/>
          <p14:tracePt t="10682" x="3327400" y="1911350"/>
          <p14:tracePt t="10698" x="3321050" y="1905000"/>
          <p14:tracePt t="10714" x="3568700" y="1841500"/>
          <p14:tracePt t="10812" x="3613150" y="1835150"/>
          <p14:tracePt t="10818" x="3651250" y="1828800"/>
          <p14:tracePt t="10830" x="3746500" y="1816100"/>
          <p14:tracePt t="10848" x="3892550" y="1797050"/>
          <p14:tracePt t="10864" x="3987800" y="1784350"/>
          <p14:tracePt t="10881" x="4083050" y="1784350"/>
          <p14:tracePt t="10898" x="4222750" y="1778000"/>
          <p14:tracePt t="10914" x="4305300" y="1778000"/>
          <p14:tracePt t="10931" x="4381500" y="1784350"/>
          <p14:tracePt t="10948" x="4451350" y="1778000"/>
          <p14:tracePt t="10965" x="4546600" y="1778000"/>
          <p14:tracePt t="10982" x="4591050" y="1778000"/>
          <p14:tracePt t="10998" x="4641850" y="1778000"/>
          <p14:tracePt t="11015" x="4686300" y="1771650"/>
          <p14:tracePt t="11032" x="4724400" y="1771650"/>
          <p14:tracePt t="11032" x="4749800" y="1771650"/>
          <p14:tracePt t="11050" x="4794250" y="1771650"/>
          <p14:tracePt t="11066" x="4838700" y="1771650"/>
          <p14:tracePt t="11082" x="4883150" y="1771650"/>
          <p14:tracePt t="11098" x="4927600" y="1771650"/>
          <p14:tracePt t="11115" x="4978400" y="1765300"/>
          <p14:tracePt t="11115" x="5003800" y="1765300"/>
          <p14:tracePt t="11135" x="5054600" y="1765300"/>
          <p14:tracePt t="11150" x="5105400" y="1758950"/>
          <p14:tracePt t="11165" x="5156200" y="1752600"/>
          <p14:tracePt t="11182" x="5213350" y="1752600"/>
          <p14:tracePt t="11182" x="5238750" y="1752600"/>
          <p14:tracePt t="11202" x="5295900" y="1758950"/>
          <p14:tracePt t="11215" x="5346700" y="1758950"/>
          <p14:tracePt t="11232" x="5397500" y="1765300"/>
          <p14:tracePt t="11249" x="5441950" y="1771650"/>
          <p14:tracePt t="11266" x="5499100" y="1778000"/>
          <p14:tracePt t="11282" x="5530850" y="1784350"/>
          <p14:tracePt t="11299" x="5562600" y="1784350"/>
          <p14:tracePt t="11316" x="5607050" y="1790700"/>
          <p14:tracePt t="11334" x="5632450" y="1797050"/>
          <p14:tracePt t="11350" x="5657850" y="1803400"/>
          <p14:tracePt t="11366" x="5676900" y="1803400"/>
          <p14:tracePt t="11383" x="5689600" y="1803400"/>
          <p14:tracePt t="11399" x="5702300" y="1797050"/>
          <p14:tracePt t="11418" x="5708650" y="1790700"/>
          <p14:tracePt t="11433" x="5715000" y="1784350"/>
          <p14:tracePt t="11449" x="5715000" y="1778000"/>
          <p14:tracePt t="11466" x="5715000" y="1771650"/>
          <p14:tracePt t="11483" x="5721350" y="1765300"/>
          <p14:tracePt t="11499" x="5721350" y="1758950"/>
          <p14:tracePt t="11521" x="5727700" y="1752600"/>
          <p14:tracePt t="11553" x="5734050" y="1752600"/>
          <p14:tracePt t="11581" x="5740400" y="1746250"/>
          <p14:tracePt t="11605" x="5746750" y="1746250"/>
          <p14:tracePt t="11630" x="5746750" y="1739900"/>
          <p14:tracePt t="11709" x="5753100" y="1739900"/>
          <p14:tracePt t="11786" x="5759450" y="1739900"/>
          <p14:tracePt t="11813" x="5765800" y="1739900"/>
          <p14:tracePt t="11853" x="5772150" y="1746250"/>
          <p14:tracePt t="12001" x="5778500" y="1746250"/>
          <p14:tracePt t="12017" x="5784850" y="1746250"/>
          <p14:tracePt t="12025" x="5791200" y="1746250"/>
          <p14:tracePt t="12042" x="5803900" y="1746250"/>
          <p14:tracePt t="12051" x="5822950" y="1746250"/>
          <p14:tracePt t="12051" x="5829300" y="1739900"/>
          <p14:tracePt t="12070" x="5854700" y="1739900"/>
          <p14:tracePt t="12086" x="5886450" y="1733550"/>
          <p14:tracePt t="12102" x="5918200" y="1733550"/>
          <p14:tracePt t="12118" x="5956300" y="1727200"/>
          <p14:tracePt t="12135" x="6000750" y="1727200"/>
          <p14:tracePt t="12135" x="6026150" y="1727200"/>
          <p14:tracePt t="12154" x="6070600" y="1720850"/>
          <p14:tracePt t="12170" x="6121400" y="1720850"/>
          <p14:tracePt t="12185" x="6178550" y="1714500"/>
          <p14:tracePt t="12203" x="6235700" y="1714500"/>
          <p14:tracePt t="12219" x="6318250" y="1708150"/>
          <p14:tracePt t="12235" x="6381750" y="1708150"/>
          <p14:tracePt t="12252" x="6445250" y="1708150"/>
          <p14:tracePt t="12269" x="6508750" y="1708150"/>
          <p14:tracePt t="12285" x="6616700" y="1708150"/>
          <p14:tracePt t="12302" x="6686550" y="1708150"/>
          <p14:tracePt t="12319" x="6762750" y="1708150"/>
          <p14:tracePt t="12336" x="6870700" y="1708150"/>
          <p14:tracePt t="12354" x="6946900" y="1708150"/>
          <p14:tracePt t="12369" x="7016750" y="1708150"/>
          <p14:tracePt t="12386" x="7086600" y="1708150"/>
          <p14:tracePt t="12402" x="7156450" y="1714500"/>
          <p14:tracePt t="12419" x="7226300" y="1714500"/>
          <p14:tracePt t="12419" x="7258050" y="1714500"/>
          <p14:tracePt t="12438" x="7327900" y="1714500"/>
          <p14:tracePt t="12454" x="7391400" y="1714500"/>
          <p14:tracePt t="12470" x="7454900" y="1714500"/>
          <p14:tracePt t="12486" x="7518400" y="1714500"/>
          <p14:tracePt t="12503" x="7575550" y="1714500"/>
          <p14:tracePt t="12503" x="7607300" y="1714500"/>
          <p14:tracePt t="12522" x="7670800" y="1714500"/>
          <p14:tracePt t="12537" x="7727950" y="1708150"/>
          <p14:tracePt t="12553" x="7785100" y="1708150"/>
          <p14:tracePt t="12570" x="7835900" y="1701800"/>
          <p14:tracePt t="12587" x="7905750" y="1701800"/>
          <p14:tracePt t="12603" x="7943850" y="1701800"/>
          <p14:tracePt t="12620" x="7988300" y="1701800"/>
          <p14:tracePt t="12637" x="8032750" y="1695450"/>
          <p14:tracePt t="12653" x="8064500" y="1695450"/>
          <p14:tracePt t="12670" x="8083550" y="1695450"/>
          <p14:tracePt t="12687" x="8102600" y="1695450"/>
          <p14:tracePt t="12704" x="8115300" y="1695450"/>
          <p14:tracePt t="12721" x="8121650" y="1695450"/>
          <p14:tracePt t="12737" x="8115300" y="1701800"/>
          <p14:tracePt t="12755" x="8108950" y="1701800"/>
          <p14:tracePt t="12755" x="8102600" y="1701800"/>
          <p14:tracePt t="12755" x="8089900" y="1695450"/>
          <p14:tracePt t="12774" x="8083550" y="1695450"/>
          <p14:tracePt t="12787" x="8070850" y="1695450"/>
          <p14:tracePt t="12787" x="8045450" y="1689100"/>
          <p14:tracePt t="12806" x="8032750" y="1689100"/>
          <p14:tracePt t="12806" x="8020050" y="1689100"/>
          <p14:tracePt t="12822" x="8007350" y="1695450"/>
          <p14:tracePt t="12822" x="7988300" y="1695450"/>
          <p14:tracePt t="12838" x="7975600" y="1701800"/>
          <p14:tracePt t="12838" x="7956550" y="1708150"/>
          <p14:tracePt t="12855" x="7943850" y="1714500"/>
          <p14:tracePt t="12855" x="7924800" y="1720850"/>
          <p14:tracePt t="12872" x="7905750" y="1733550"/>
          <p14:tracePt t="12872" x="7893050" y="1746250"/>
          <p14:tracePt t="12872" x="7874000" y="1752600"/>
          <p14:tracePt t="12891" x="7861300" y="1765300"/>
          <p14:tracePt t="12891" x="7842250" y="1778000"/>
          <p14:tracePt t="12905" x="7829550" y="1790700"/>
          <p14:tracePt t="12905" x="7816850" y="1803400"/>
          <p14:tracePt t="12922" x="7804150" y="1822450"/>
          <p14:tracePt t="12922" x="7791450" y="1835150"/>
          <p14:tracePt t="12939" x="7778750" y="1847850"/>
          <p14:tracePt t="12939" x="7753350" y="1873250"/>
          <p14:tracePt t="12956" x="7734300" y="1885950"/>
          <p14:tracePt t="12956" x="7721600" y="1898650"/>
          <p14:tracePt t="12972" x="7702550" y="1917700"/>
          <p14:tracePt t="12972" x="7683500" y="1930400"/>
          <p14:tracePt t="12989" x="7664450" y="1943100"/>
          <p14:tracePt t="12989" x="7639050" y="1955800"/>
          <p14:tracePt t="13006" x="7620000" y="1962150"/>
          <p14:tracePt t="13006" x="7562850" y="1987550"/>
          <p14:tracePt t="13023" x="7531100" y="2000250"/>
          <p14:tracePt t="13023" x="7499350" y="2006600"/>
          <p14:tracePt t="13039" x="7461250" y="2019300"/>
          <p14:tracePt t="13039" x="7423150" y="2032000"/>
          <p14:tracePt t="13055" x="7378700" y="2038350"/>
          <p14:tracePt t="13055" x="7334250" y="2051050"/>
          <p14:tracePt t="13055" x="7283450" y="2057400"/>
          <p14:tracePt t="13075" x="7232650" y="2070100"/>
          <p14:tracePt t="13088" x="7175500" y="2076450"/>
          <p14:tracePt t="13088" x="7054850" y="2101850"/>
          <p14:tracePt t="13106" x="6991350" y="2114550"/>
          <p14:tracePt t="13106" x="6921500" y="2120900"/>
          <p14:tracePt t="13122" x="6851650" y="2133600"/>
          <p14:tracePt t="13122" x="6781800" y="2139950"/>
          <p14:tracePt t="13139" x="6705600" y="2152650"/>
          <p14:tracePt t="13139" x="6635750" y="2165350"/>
          <p14:tracePt t="13139" x="6559550" y="2178050"/>
          <p14:tracePt t="13158" x="6483350" y="2190750"/>
          <p14:tracePt t="13171" x="6407150" y="2203450"/>
          <p14:tracePt t="13171" x="6254750" y="2228850"/>
          <p14:tracePt t="13190" x="6172200" y="2247900"/>
          <p14:tracePt t="13190" x="6096000" y="2260600"/>
          <p14:tracePt t="13208" x="6019800" y="2273300"/>
          <p14:tracePt t="13208" x="5949950" y="2286000"/>
          <p14:tracePt t="13223" x="5873750" y="2305050"/>
          <p14:tracePt t="13223" x="5803900" y="2317750"/>
          <p14:tracePt t="13223" x="5727700" y="2330450"/>
          <p14:tracePt t="13242" x="5657850" y="2349500"/>
          <p14:tracePt t="13242" x="5594350" y="2362200"/>
          <p14:tracePt t="13256" x="5524500" y="2381250"/>
          <p14:tracePt t="13256" x="5461000" y="2400300"/>
          <p14:tracePt t="13273" x="5397500" y="2419350"/>
          <p14:tracePt t="13273" x="5334000" y="2432050"/>
          <p14:tracePt t="13290" x="5270500" y="2451100"/>
          <p14:tracePt t="13290" x="5213350" y="2470150"/>
          <p14:tracePt t="13306" x="5156200" y="2489200"/>
          <p14:tracePt t="13306" x="5048250" y="2520950"/>
          <p14:tracePt t="13324" x="4991100" y="2540000"/>
          <p14:tracePt t="13324" x="4940300" y="2559050"/>
          <p14:tracePt t="13340" x="4889500" y="2571750"/>
          <p14:tracePt t="13340" x="4838700" y="2590800"/>
          <p14:tracePt t="13356" x="4794250" y="2609850"/>
          <p14:tracePt t="13356" x="4705350" y="2647950"/>
          <p14:tracePt t="13374" x="4667250" y="2667000"/>
          <p14:tracePt t="13374" x="4629150" y="2679700"/>
          <p14:tracePt t="13390" x="4591050" y="2698750"/>
          <p14:tracePt t="13390" x="4559300" y="2711450"/>
          <p14:tracePt t="13407" x="4533900" y="2724150"/>
          <p14:tracePt t="13407" x="4508500" y="2743200"/>
          <p14:tracePt t="13423" x="4483100" y="2755900"/>
          <p14:tracePt t="13423" x="4457700" y="2768600"/>
          <p14:tracePt t="13423" x="4438650" y="2781300"/>
          <p14:tracePt t="13443" x="4419600" y="2794000"/>
          <p14:tracePt t="13455" x="4406900" y="2806700"/>
          <p14:tracePt t="13455" x="4381500" y="2832100"/>
          <p14:tracePt t="13474" x="4368800" y="2851150"/>
          <p14:tracePt t="13474" x="4356100" y="2870200"/>
          <p14:tracePt t="13491" x="4349750" y="2889250"/>
          <p14:tracePt t="13491" x="4343400" y="2908300"/>
          <p14:tracePt t="13507" x="4337050" y="2940050"/>
          <p14:tracePt t="13507" x="4330700" y="2965450"/>
          <p14:tracePt t="13507" x="4324350" y="3003550"/>
          <p14:tracePt t="13526" x="4318000" y="3048000"/>
          <p14:tracePt t="13539" x="4318000" y="3092450"/>
          <p14:tracePt t="13539" x="4311650" y="3187700"/>
          <p14:tracePt t="13557" x="4305300" y="3244850"/>
          <p14:tracePt t="13557" x="4298950" y="3302000"/>
          <p14:tracePt t="13574" x="4292600" y="3352800"/>
          <p14:tracePt t="13574" x="4286250" y="3409950"/>
          <p14:tracePt t="13591" x="4273550" y="3460750"/>
          <p14:tracePt t="13591" x="4260850" y="3511550"/>
          <p14:tracePt t="13607" x="4248150" y="3556000"/>
          <p14:tracePt t="13607" x="4216400" y="3644900"/>
          <p14:tracePt t="13624" x="4197350" y="3683000"/>
          <p14:tracePt t="13624" x="4178300" y="3714750"/>
          <p14:tracePt t="13641" x="4152900" y="3746500"/>
          <p14:tracePt t="13641" x="4133850" y="3778250"/>
          <p14:tracePt t="13658" x="4108450" y="3803650"/>
          <p14:tracePt t="13658" x="4064000" y="3848100"/>
          <p14:tracePt t="13675" x="4038600" y="3867150"/>
          <p14:tracePt t="13675" x="4013200" y="3886200"/>
          <p14:tracePt t="13693" x="3994150" y="3905250"/>
          <p14:tracePt t="13693" x="3968750" y="3917950"/>
          <p14:tracePt t="13707" x="3949700" y="3937000"/>
          <p14:tracePt t="13707" x="3930650" y="3949700"/>
          <p14:tracePt t="13724" x="3911600" y="3962400"/>
          <p14:tracePt t="13724" x="3879850" y="3981450"/>
          <p14:tracePt t="13742" x="3867150" y="3994150"/>
          <p14:tracePt t="13742" x="3854450" y="4006850"/>
          <p14:tracePt t="13758" x="3841750" y="4013200"/>
          <p14:tracePt t="13758" x="3829050" y="4025900"/>
          <p14:tracePt t="13775" x="3822700" y="4032250"/>
          <p14:tracePt t="13775" x="3810000" y="4038600"/>
          <p14:tracePt t="13792" x="3803650" y="4051300"/>
          <p14:tracePt t="13792" x="3803650" y="4057650"/>
          <p14:tracePt t="13792" x="3797300" y="4064000"/>
          <p14:tracePt t="13811" x="3790950" y="4070350"/>
          <p14:tracePt t="13823" x="3790950" y="4076700"/>
          <p14:tracePt t="13823" x="3790950" y="4083050"/>
          <p14:tracePt t="13842" x="3790950" y="4095750"/>
          <p14:tracePt t="13857" x="3797300" y="4095750"/>
          <p14:tracePt t="13874" x="3803650" y="4102100"/>
          <p14:tracePt t="13890" x="3810000" y="4102100"/>
          <p14:tracePt t="13907" x="3816350" y="4102100"/>
          <p14:tracePt t="13907" x="3822700" y="4102100"/>
          <p14:tracePt t="13925" x="3816350" y="4102100"/>
          <p14:tracePt t="14005" x="3810000" y="4102100"/>
          <p14:tracePt t="14021" x="3803650" y="4108450"/>
          <p14:tracePt t="14033" x="3790950" y="4108450"/>
          <p14:tracePt t="14049" x="3784600" y="4108450"/>
          <p14:tracePt t="14065" x="3778250" y="4108450"/>
          <p14:tracePt t="14081" x="3771900" y="4114800"/>
          <p14:tracePt t="14094" x="3765550" y="4114800"/>
          <p14:tracePt t="14110" x="3759200" y="4114800"/>
          <p14:tracePt t="14149" x="3752850" y="4108450"/>
          <p14:tracePt t="14169" x="3746500" y="4108450"/>
          <p14:tracePt t="14194" x="3740150" y="4102100"/>
          <p14:tracePt t="14214" x="3733800" y="4095750"/>
          <p14:tracePt t="14269" x="3733800" y="4089400"/>
          <p14:tracePt t="14281" x="3733800" y="4083050"/>
          <p14:tracePt t="14298" x="3740150" y="4083050"/>
          <p14:tracePt t="14313" x="3746500" y="4076700"/>
          <p14:tracePt t="14330" x="3746500" y="4070350"/>
          <p14:tracePt t="14342" x="3752850" y="4064000"/>
          <p14:tracePt t="14358" x="3759200" y="4064000"/>
          <p14:tracePt t="14375" x="3765550" y="4057650"/>
          <p14:tracePt t="14394" x="3765550" y="4051300"/>
          <p14:tracePt t="14425" x="3759200" y="4044950"/>
          <p14:tracePt t="14449" x="3752850" y="4044950"/>
          <p14:tracePt t="14461" x="3746500" y="4038600"/>
          <p14:tracePt t="14478" x="3740150" y="4032250"/>
          <p14:tracePt t="14493" x="3733800" y="4032250"/>
          <p14:tracePt t="14501" x="3733800" y="4025900"/>
          <p14:tracePt t="14509" x="3727450" y="4025900"/>
          <p14:tracePt t="14509" x="3721100" y="4019550"/>
          <p14:tracePt t="14527" x="3714750" y="4019550"/>
          <p14:tracePt t="14527" x="3708400" y="4013200"/>
          <p14:tracePt t="14527" x="3702050" y="4006850"/>
          <p14:tracePt t="14546" x="3695700" y="4000500"/>
          <p14:tracePt t="14559" x="3683000" y="3994150"/>
          <p14:tracePt t="14559" x="3670300" y="3987800"/>
          <p14:tracePt t="14577" x="3657600" y="3981450"/>
          <p14:tracePt t="14577" x="3644900" y="3975100"/>
          <p14:tracePt t="14594" x="3638550" y="3968750"/>
          <p14:tracePt t="14594" x="3625850" y="3962400"/>
          <p14:tracePt t="14611" x="3613150" y="3956050"/>
          <p14:tracePt t="14611" x="3594100" y="3949700"/>
          <p14:tracePt t="14628" x="3581400" y="3943350"/>
          <p14:tracePt t="14628" x="3549650" y="3930650"/>
          <p14:tracePt t="14644" x="3530600" y="3924300"/>
          <p14:tracePt t="14644" x="3511550" y="3917950"/>
          <p14:tracePt t="14661" x="3492500" y="3911600"/>
          <p14:tracePt t="14661" x="3473450" y="3905250"/>
          <p14:tracePt t="14677" x="3454400" y="3898900"/>
          <p14:tracePt t="14677" x="3416300" y="3886200"/>
          <p14:tracePt t="14695" x="3397250" y="3886200"/>
          <p14:tracePt t="14695" x="3378200" y="3879850"/>
          <p14:tracePt t="14711" x="3352800" y="3879850"/>
          <p14:tracePt t="14711" x="3333750" y="3873500"/>
          <p14:tracePt t="14728" x="3308350" y="3873500"/>
          <p14:tracePt t="14728" x="3289300" y="3873500"/>
          <p14:tracePt t="14744" x="3263900" y="3879850"/>
          <p14:tracePt t="14744" x="3219450" y="3886200"/>
          <p14:tracePt t="14761" x="3200400" y="3886200"/>
          <p14:tracePt t="14761" x="3181350" y="3892550"/>
          <p14:tracePt t="14778" x="3155950" y="3898900"/>
          <p14:tracePt t="14778" x="3136900" y="3905250"/>
          <p14:tracePt t="14794" x="3117850" y="3911600"/>
          <p14:tracePt t="14794" x="3098800" y="3917950"/>
          <p14:tracePt t="14811" x="3086100" y="3924300"/>
          <p14:tracePt t="14811" x="3067050" y="3930650"/>
          <p14:tracePt t="14811" x="3054350" y="3937000"/>
          <p14:tracePt t="14831" x="3035300" y="3943350"/>
          <p14:tracePt t="14843" x="3022600" y="3949700"/>
          <p14:tracePt t="14843" x="2990850" y="3962400"/>
          <p14:tracePt t="14862" x="2971800" y="3968750"/>
          <p14:tracePt t="14862" x="2959100" y="3968750"/>
          <p14:tracePt t="14878" x="2940050" y="3975100"/>
          <p14:tracePt t="14878" x="2921000" y="3975100"/>
          <p14:tracePt t="14895" x="2901950" y="3975100"/>
          <p14:tracePt t="14895" x="2882900" y="3975100"/>
          <p14:tracePt t="14912" x="2870200" y="3975100"/>
          <p14:tracePt t="14912" x="2851150" y="3975100"/>
          <p14:tracePt t="14912" x="2832100" y="3975100"/>
          <p14:tracePt t="14931" x="2813050" y="3968750"/>
          <p14:tracePt t="14931" x="2794000" y="3962400"/>
          <p14:tracePt t="14945" x="2774950" y="3962400"/>
          <p14:tracePt t="14945" x="2755900" y="3956050"/>
          <p14:tracePt t="14962" x="2730500" y="3949700"/>
          <p14:tracePt t="14962" x="2711450" y="3937000"/>
          <p14:tracePt t="14979" x="2686050" y="3930650"/>
          <p14:tracePt t="14979" x="2641600" y="3924300"/>
          <p14:tracePt t="14995" x="2616200" y="3917950"/>
          <p14:tracePt t="14995" x="2590800" y="3911600"/>
          <p14:tracePt t="15012" x="2571750" y="3911600"/>
          <p14:tracePt t="15012" x="2546350" y="3905250"/>
          <p14:tracePt t="15030" x="2527300" y="3905250"/>
          <p14:tracePt t="15030" x="2508250" y="3905250"/>
          <p14:tracePt t="15045" x="2495550" y="3905250"/>
          <p14:tracePt t="15045" x="2463800" y="3905250"/>
          <p14:tracePt t="15062" x="2451100" y="3911600"/>
          <p14:tracePt t="15062" x="2438400" y="3911600"/>
          <p14:tracePt t="15079" x="2425700" y="3911600"/>
          <p14:tracePt t="15079" x="2413000" y="3917950"/>
          <p14:tracePt t="15095" x="2406650" y="3924300"/>
          <p14:tracePt t="15095" x="2400300" y="3924300"/>
          <p14:tracePt t="15095" x="2393950" y="3930650"/>
          <p14:tracePt t="15114" x="2387600" y="3937000"/>
          <p14:tracePt t="15114" x="2387600" y="3943350"/>
          <p14:tracePt t="15130" x="2387600" y="3949700"/>
          <p14:tracePt t="15130" x="2387600" y="3956050"/>
          <p14:tracePt t="15146" x="2387600" y="3962400"/>
          <p14:tracePt t="15146" x="2393950" y="3962400"/>
          <p14:tracePt t="15162" x="2400300" y="3968750"/>
          <p14:tracePt t="15178" x="2406650" y="3975100"/>
          <p14:tracePt t="15178" x="2413000" y="3975100"/>
          <p14:tracePt t="15178" x="2419350" y="3968750"/>
          <p14:tracePt t="15199" x="2425700" y="3968750"/>
          <p14:tracePt t="15211" x="2432050" y="3962400"/>
          <p14:tracePt t="15211" x="2438400" y="3949700"/>
          <p14:tracePt t="15230" x="2444750" y="3943350"/>
          <p14:tracePt t="15230" x="2451100" y="3930650"/>
          <p14:tracePt t="15246" x="2451100" y="3917950"/>
          <p14:tracePt t="15246" x="2451100" y="3905250"/>
          <p14:tracePt t="15263" x="2451100" y="3886200"/>
          <p14:tracePt t="15263" x="2451100" y="3867150"/>
          <p14:tracePt t="15263" x="2451100" y="3848100"/>
          <p14:tracePt t="15282" x="2444750" y="3829050"/>
          <p14:tracePt t="15282" x="2444750" y="3797300"/>
          <p14:tracePt t="15296" x="2432050" y="3771900"/>
          <p14:tracePt t="15296" x="2425700" y="3740150"/>
          <p14:tracePt t="15313" x="2413000" y="3708400"/>
          <p14:tracePt t="15313" x="2406650" y="3676650"/>
          <p14:tracePt t="15330" x="2393950" y="3638550"/>
          <p14:tracePt t="15330" x="2374900" y="3600450"/>
          <p14:tracePt t="15347" x="2362200" y="3562350"/>
          <p14:tracePt t="15347" x="2324100" y="3486150"/>
          <p14:tracePt t="15363" x="2305050" y="3448050"/>
          <p14:tracePt t="15363" x="2286000" y="3409950"/>
          <p14:tracePt t="15381" x="2266950" y="3371850"/>
          <p14:tracePt t="15381" x="2241550" y="3333750"/>
          <p14:tracePt t="15396" x="2222500" y="3295650"/>
          <p14:tracePt t="15396" x="2171700" y="3219450"/>
          <p14:tracePt t="15414" x="2146300" y="3187700"/>
          <p14:tracePt t="15414" x="2120900" y="3155950"/>
          <p14:tracePt t="15430" x="2101850" y="3124200"/>
          <p14:tracePt t="15430" x="2076450" y="3098800"/>
          <p14:tracePt t="15447" x="2051050" y="3073400"/>
          <p14:tracePt t="15447" x="2032000" y="3054350"/>
          <p14:tracePt t="15463" x="2006600" y="3035300"/>
          <p14:tracePt t="15463" x="1968500" y="2997200"/>
          <p14:tracePt t="15482" x="1949450" y="2978150"/>
          <p14:tracePt t="15495" x="1930400" y="2959100"/>
          <p14:tracePt t="15495" x="1898650" y="2927350"/>
          <p14:tracePt t="15514" x="1879600" y="2908300"/>
          <p14:tracePt t="15514" x="1860550" y="2895600"/>
          <p14:tracePt t="15531" x="1847850" y="2876550"/>
          <p14:tracePt t="15531" x="1828800" y="2870200"/>
          <p14:tracePt t="15547" x="1809750" y="2857500"/>
          <p14:tracePt t="15547" x="1797050" y="2851150"/>
          <p14:tracePt t="15547" x="1778000" y="2838450"/>
          <p14:tracePt t="15566" x="1765300" y="2832100"/>
          <p14:tracePt t="15566" x="1752600" y="2825750"/>
          <p14:tracePt t="15582" x="1739900" y="2819400"/>
          <p14:tracePt t="15582" x="1727200" y="2813050"/>
          <p14:tracePt t="15597" x="1714500" y="2806700"/>
          <p14:tracePt t="15597" x="1708150" y="2800350"/>
          <p14:tracePt t="15615" x="1695450" y="2800350"/>
          <p14:tracePt t="15615" x="1695450" y="2794000"/>
          <p14:tracePt t="15631" x="1689100" y="2794000"/>
          <p14:tracePt t="15647" x="1682750" y="2794000"/>
          <p14:tracePt t="15663" x="1689100" y="2794000"/>
          <p14:tracePt t="15693" x="1695450" y="2800350"/>
          <p14:tracePt t="15709" x="1701800" y="2806700"/>
          <p14:tracePt t="15721" x="1708150" y="2806700"/>
          <p14:tracePt t="15730" x="1714500" y="2806700"/>
          <p14:tracePt t="15730" x="1720850" y="2806700"/>
          <p14:tracePt t="15748" x="1727200" y="2813050"/>
          <p14:tracePt t="15748" x="1739900" y="2813050"/>
          <p14:tracePt t="15764" x="1746250" y="2806700"/>
          <p14:tracePt t="15764" x="1765300" y="2806700"/>
          <p14:tracePt t="15782" x="1778000" y="2806700"/>
          <p14:tracePt t="15782" x="1790700" y="2806700"/>
          <p14:tracePt t="15798" x="1803400" y="2806700"/>
          <p14:tracePt t="15798" x="1809750" y="2806700"/>
          <p14:tracePt t="15815" x="1822450" y="2806700"/>
          <p14:tracePt t="15815" x="1835150" y="2800350"/>
          <p14:tracePt t="15832" x="1854200" y="2806700"/>
          <p14:tracePt t="15832" x="1866900" y="2806700"/>
          <p14:tracePt t="15832" x="1879600" y="2806700"/>
          <p14:tracePt t="15850" x="1892300" y="2806700"/>
          <p14:tracePt t="15863" x="1911350" y="2806700"/>
          <p14:tracePt t="15863" x="1943100" y="2806700"/>
          <p14:tracePt t="15882" x="1962150" y="2806700"/>
          <p14:tracePt t="15882" x="1974850" y="2806700"/>
          <p14:tracePt t="15898" x="1993900" y="2800350"/>
          <p14:tracePt t="15898" x="2006600" y="2800350"/>
          <p14:tracePt t="15915" x="2025650" y="2800350"/>
          <p14:tracePt t="15915" x="2044700" y="2800350"/>
          <p14:tracePt t="15932" x="2057400" y="2794000"/>
          <p14:tracePt t="15932" x="2076450" y="2794000"/>
          <p14:tracePt t="15932" x="2089150" y="2794000"/>
          <p14:tracePt t="15951" x="2108200" y="2794000"/>
          <p14:tracePt t="15951" x="2127250" y="2794000"/>
          <p14:tracePt t="15965" x="2146300" y="2794000"/>
          <p14:tracePt t="15965" x="2165350" y="2794000"/>
          <p14:tracePt t="15982" x="2184400" y="2794000"/>
          <p14:tracePt t="15982" x="2203450" y="2794000"/>
          <p14:tracePt t="15999" x="2222500" y="2800350"/>
          <p14:tracePt t="15999" x="2254250" y="2800350"/>
          <p14:tracePt t="16015" x="2273300" y="2800350"/>
          <p14:tracePt t="16015" x="2286000" y="2806700"/>
          <p14:tracePt t="16032" x="2495550" y="2806700"/>
          <p14:tracePt t="16115" x="2514600" y="2813050"/>
          <p14:tracePt t="16122" x="2533650" y="2813050"/>
          <p14:tracePt t="16131" x="2571750" y="2819400"/>
          <p14:tracePt t="16131" x="2590800" y="2819400"/>
          <p14:tracePt t="16150" x="2628900" y="2825750"/>
          <p14:tracePt t="16166" x="2667000" y="2832100"/>
          <p14:tracePt t="16182" x="2698750" y="2838450"/>
          <p14:tracePt t="16182" x="2717800" y="2838450"/>
          <p14:tracePt t="16202" x="2730500" y="2838450"/>
          <p14:tracePt t="16214" x="2762250" y="2838450"/>
          <p14:tracePt t="16214" x="2774950" y="2838450"/>
          <p14:tracePt t="16234" x="2806700" y="2838450"/>
          <p14:tracePt t="16250" x="2832100" y="2838450"/>
          <p14:tracePt t="16265" x="2857500" y="2838450"/>
          <p14:tracePt t="16282" x="2889250" y="2838450"/>
          <p14:tracePt t="16298" x="2933700" y="2838450"/>
          <p14:tracePt t="16315" x="2971800" y="2838450"/>
          <p14:tracePt t="16332" x="3009900" y="2838450"/>
          <p14:tracePt t="16349" x="3048000" y="2838450"/>
          <p14:tracePt t="16365" x="3105150" y="2825750"/>
          <p14:tracePt t="16382" x="3149600" y="2819400"/>
          <p14:tracePt t="16399" x="3200400" y="2813050"/>
          <p14:tracePt t="16415" x="3251200" y="2806700"/>
          <p14:tracePt t="16415" x="3282950" y="2806700"/>
          <p14:tracePt t="16434" x="3333750" y="2806700"/>
          <p14:tracePt t="16450" x="3390900" y="2800350"/>
          <p14:tracePt t="16466" x="3441700" y="2800350"/>
          <p14:tracePt t="16482" x="3498850" y="2794000"/>
          <p14:tracePt t="16499" x="3581400" y="2794000"/>
          <p14:tracePt t="16518" x="3632200" y="2794000"/>
          <p14:tracePt t="16535" x="3689350" y="2794000"/>
          <p14:tracePt t="16550" x="3740150" y="2787650"/>
          <p14:tracePt t="16566" x="3790950" y="2787650"/>
          <p14:tracePt t="16583" x="3841750" y="2781300"/>
          <p14:tracePt t="16600" x="3924300" y="2774950"/>
          <p14:tracePt t="16616" x="3968750" y="2768600"/>
          <p14:tracePt t="16633" x="4013200" y="2762250"/>
          <p14:tracePt t="16650" x="4051300" y="2755900"/>
          <p14:tracePt t="16666" x="4108450" y="2755900"/>
          <p14:tracePt t="16683" x="4146550" y="2749550"/>
          <p14:tracePt t="16700" x="4178300" y="2749550"/>
          <p14:tracePt t="16717" x="4216400" y="2743200"/>
          <p14:tracePt t="16734" x="4235450" y="2743200"/>
          <p14:tracePt t="16750" x="4248150" y="2743200"/>
          <p14:tracePt t="16767" x="4260850" y="2743200"/>
          <p14:tracePt t="16784" x="4267200" y="2743200"/>
          <p14:tracePt t="16801" x="4273550" y="2743200"/>
          <p14:tracePt t="16817" x="4273550" y="2749550"/>
          <p14:tracePt t="16833" x="4279900" y="2749550"/>
          <p14:tracePt t="16869" x="4286250" y="2755900"/>
          <p14:tracePt t="16893" x="4292600" y="2755900"/>
          <p14:tracePt t="16909" x="4298950" y="2762250"/>
          <p14:tracePt t="16921" x="4305300" y="2762250"/>
          <p14:tracePt t="16930" x="4318000" y="2762250"/>
          <p14:tracePt t="16938" x="4324350" y="2762250"/>
          <p14:tracePt t="16950" x="4343400" y="2762250"/>
          <p14:tracePt t="16967" x="4381500" y="2762250"/>
          <p14:tracePt t="16984" x="4413250" y="2755900"/>
          <p14:tracePt t="17001" x="4451350" y="2755900"/>
          <p14:tracePt t="17018" x="4514850" y="2749550"/>
          <p14:tracePt t="17035" x="4552950" y="2749550"/>
          <p14:tracePt t="17051" x="4591050" y="2749550"/>
          <p14:tracePt t="17068" x="4635500" y="2749550"/>
          <p14:tracePt t="17084" x="4699000" y="2743200"/>
          <p14:tracePt t="17101" x="4743450" y="2743200"/>
          <p14:tracePt t="17118" x="4787900" y="2736850"/>
          <p14:tracePt t="17134" x="4826000" y="2736850"/>
          <p14:tracePt t="17151" x="4864100" y="2736850"/>
          <p14:tracePt t="17151" x="4883150" y="2736850"/>
          <p14:tracePt t="17170" x="4908550" y="2730500"/>
          <p14:tracePt t="17186" x="4940300" y="2730500"/>
          <p14:tracePt t="17202" x="4959350" y="2730500"/>
          <p14:tracePt t="17218" x="4978400" y="2730500"/>
          <p14:tracePt t="17235" x="4991100" y="2730500"/>
          <p14:tracePt t="17235" x="4997450" y="2730500"/>
          <p14:tracePt t="17254" x="5010150" y="2730500"/>
          <p14:tracePt t="17270" x="5016500" y="2730500"/>
          <p14:tracePt t="17285" x="5022850" y="2730500"/>
          <p14:tracePt t="17301" x="5035550" y="2730500"/>
          <p14:tracePt t="17318" x="5054600" y="2736850"/>
          <p14:tracePt t="17335" x="5067300" y="2736850"/>
          <p14:tracePt t="17352" x="5080000" y="2736850"/>
          <p14:tracePt t="17369" x="5099050" y="2736850"/>
          <p14:tracePt t="17385" x="5124450" y="2743200"/>
          <p14:tracePt t="17402" x="5143500" y="2743200"/>
          <p14:tracePt t="17419" x="5162550" y="2743200"/>
          <p14:tracePt t="17435" x="5194300" y="2749550"/>
          <p14:tracePt t="17454" x="5219700" y="2749550"/>
          <p14:tracePt t="17470" x="5238750" y="2749550"/>
          <p14:tracePt t="17486" x="5264150" y="2755900"/>
          <p14:tracePt t="17502" x="5289550" y="2755900"/>
          <p14:tracePt t="17519" x="5314950" y="2755900"/>
          <p14:tracePt t="17519" x="5327650" y="2755900"/>
          <p14:tracePt t="17538" x="5353050" y="2755900"/>
          <p14:tracePt t="17554" x="5378450" y="2755900"/>
          <p14:tracePt t="17569" x="5397500" y="2755900"/>
          <p14:tracePt t="17586" x="5416550" y="2755900"/>
          <p14:tracePt t="17603" x="5435600" y="2755900"/>
          <p14:tracePt t="17619" x="5454650" y="2749550"/>
          <p14:tracePt t="17636" x="5473700" y="2749550"/>
          <p14:tracePt t="17653" x="5486400" y="2743200"/>
          <p14:tracePt t="17670" x="5499100" y="2743200"/>
          <p14:tracePt t="17686" x="5511800" y="2743200"/>
          <p14:tracePt t="17703" x="5518150" y="2743200"/>
          <p14:tracePt t="17719" x="5524500" y="2736850"/>
          <p14:tracePt t="17736" x="5530850" y="2736850"/>
          <p14:tracePt t="17753" x="5537200" y="2736850"/>
          <p14:tracePt t="17770" x="5543550" y="2736850"/>
          <p14:tracePt t="17786" x="5549900" y="2736850"/>
          <p14:tracePt t="17803" x="5562600" y="2736850"/>
          <p14:tracePt t="17803" x="5568950" y="2736850"/>
          <p14:tracePt t="17822" x="5581650" y="2736850"/>
          <p14:tracePt t="17838" x="5594350" y="2736850"/>
          <p14:tracePt t="17854" x="5607050" y="2736850"/>
          <p14:tracePt t="17870" x="5626100" y="2730500"/>
          <p14:tracePt t="17887" x="5645150" y="2730500"/>
          <p14:tracePt t="17887" x="5651500" y="2724150"/>
          <p14:tracePt t="17906" x="5670550" y="2724150"/>
          <p14:tracePt t="17922" x="5689600" y="2724150"/>
          <p14:tracePt t="17937" x="5715000" y="2724150"/>
          <p14:tracePt t="17954" x="5734050" y="2717800"/>
          <p14:tracePt t="17971" x="5759450" y="2717800"/>
          <p14:tracePt t="17987" x="5803900" y="2711450"/>
          <p14:tracePt t="18004" x="5835650" y="2705100"/>
          <p14:tracePt t="18021" x="5867400" y="2705100"/>
          <p14:tracePt t="18038" x="5924550" y="2698750"/>
          <p14:tracePt t="18054" x="5962650" y="2698750"/>
          <p14:tracePt t="18071" x="6000750" y="2692400"/>
          <p14:tracePt t="18088" x="6032500" y="2686050"/>
          <p14:tracePt t="18104" x="6089650" y="2679700"/>
          <p14:tracePt t="18122" x="6127750" y="2673350"/>
          <p14:tracePt t="18138" x="6165850" y="2667000"/>
          <p14:tracePt t="18155" x="6210300" y="2667000"/>
          <p14:tracePt t="18171" x="6242050" y="2660650"/>
          <p14:tracePt t="18171" x="6261100" y="2660650"/>
          <p14:tracePt t="18190" x="6292850" y="2660650"/>
          <p14:tracePt t="18206" x="6324600" y="2654300"/>
          <p14:tracePt t="18222" x="6356350" y="2654300"/>
          <p14:tracePt t="18238" x="6388100" y="2654300"/>
          <p14:tracePt t="18255" x="6419850" y="2654300"/>
          <p14:tracePt t="18255" x="6432550" y="2647950"/>
          <p14:tracePt t="18275" x="6464300" y="2647950"/>
          <p14:tracePt t="18290" x="6496050" y="2647950"/>
          <p14:tracePt t="18305" x="6534150" y="2641600"/>
          <p14:tracePt t="18322" x="6559550" y="2641600"/>
          <p14:tracePt t="18339" x="6610350" y="2641600"/>
          <p14:tracePt t="18355" x="6642100" y="2635250"/>
          <p14:tracePt t="18372" x="6673850" y="2635250"/>
          <p14:tracePt t="18389" x="6705600" y="2635250"/>
          <p14:tracePt t="18405" x="6762750" y="2628900"/>
          <p14:tracePt t="18422" x="6794500" y="2622550"/>
          <p14:tracePt t="18439" x="6832600" y="2622550"/>
          <p14:tracePt t="18455" x="6883400" y="2622550"/>
          <p14:tracePt t="18474" x="6915150" y="2622550"/>
          <p14:tracePt t="18490" x="6946900" y="2616200"/>
          <p14:tracePt t="18506" x="6978650" y="2616200"/>
          <p14:tracePt t="18523" x="7010400" y="2622550"/>
          <p14:tracePt t="18539" x="7042150" y="2622550"/>
          <p14:tracePt t="18539" x="7054850" y="2622550"/>
          <p14:tracePt t="18558" x="7080250" y="2622550"/>
          <p14:tracePt t="18574" x="7105650" y="2622550"/>
          <p14:tracePt t="18589" x="7131050" y="2622550"/>
          <p14:tracePt t="18606" x="7150100" y="2622550"/>
          <p14:tracePt t="18623" x="7169150" y="2628900"/>
          <p14:tracePt t="18639" x="7194550" y="2628900"/>
          <p14:tracePt t="18656" x="7213600" y="2635250"/>
          <p14:tracePt t="18673" x="7232650" y="2635250"/>
          <p14:tracePt t="18690" x="7251700" y="2635250"/>
          <p14:tracePt t="18706" x="7277100" y="2641600"/>
          <p14:tracePt t="18723" x="7289800" y="2641600"/>
          <p14:tracePt t="18740" x="7315200" y="2641600"/>
          <p14:tracePt t="18756" x="7346950" y="2641600"/>
          <p14:tracePt t="18774" x="7372350" y="2641600"/>
          <p14:tracePt t="18790" x="7397750" y="2647950"/>
          <p14:tracePt t="18807" x="7423150" y="2647950"/>
          <p14:tracePt t="18823" x="7448550" y="2647950"/>
          <p14:tracePt t="18823" x="7461250" y="2647950"/>
          <p14:tracePt t="18842" x="7493000" y="2647950"/>
          <p14:tracePt t="18858" x="7524750" y="2647950"/>
          <p14:tracePt t="18874" x="7556500" y="2647950"/>
          <p14:tracePt t="18890" x="7588250" y="2654300"/>
          <p14:tracePt t="18907" x="7626350" y="2654300"/>
          <p14:tracePt t="18907" x="7651750" y="2654300"/>
          <p14:tracePt t="18926" x="7696200" y="2660650"/>
          <p14:tracePt t="18942" x="7753350" y="2660650"/>
          <p14:tracePt t="18957" x="7804150" y="2667000"/>
          <p14:tracePt t="18974" x="7867650" y="2667000"/>
          <p14:tracePt t="18991" x="7931150" y="2667000"/>
          <p14:tracePt t="19007" x="8039100" y="2667000"/>
          <p14:tracePt t="19024" x="8108950" y="2667000"/>
          <p14:tracePt t="19041" x="8185150" y="2673350"/>
          <p14:tracePt t="19057" x="8293100" y="2673350"/>
          <p14:tracePt t="19074" x="8362950" y="2673350"/>
          <p14:tracePt t="19091" x="8432800" y="2673350"/>
          <p14:tracePt t="19108" x="8502650" y="2673350"/>
          <p14:tracePt t="19124" x="8597900" y="2679700"/>
          <p14:tracePt t="19142" x="8655050" y="2679700"/>
          <p14:tracePt t="19158" x="8705850" y="2679700"/>
          <p14:tracePt t="19174" x="8756650" y="2673350"/>
          <p14:tracePt t="19174" x="8775700" y="2673350"/>
          <p14:tracePt t="19194" x="8794750" y="2673350"/>
          <p14:tracePt t="19194" x="8807450" y="2673350"/>
          <p14:tracePt t="19210" x="8839200" y="2673350"/>
          <p14:tracePt t="19226" x="8858250" y="2673350"/>
          <p14:tracePt t="19241" x="8870950" y="2673350"/>
          <p14:tracePt t="19258" x="8877300" y="2673350"/>
          <p14:tracePt t="19274" x="8864600" y="2673350"/>
          <p14:tracePt t="19274" x="8845550" y="2667000"/>
          <p14:tracePt t="19294" x="8820150" y="2667000"/>
          <p14:tracePt t="19294" x="8794750" y="2667000"/>
          <p14:tracePt t="19310" x="8750300" y="2660650"/>
          <p14:tracePt t="19310" x="8705850" y="2667000"/>
          <p14:tracePt t="19326" x="8648700" y="2667000"/>
          <p14:tracePt t="19326" x="8578850" y="2673350"/>
          <p14:tracePt t="19342" x="8509000" y="2679700"/>
          <p14:tracePt t="19342" x="8432800" y="2692400"/>
          <p14:tracePt t="19359" x="8350250" y="2705100"/>
          <p14:tracePt t="19359" x="8166100" y="2736850"/>
          <p14:tracePt t="19376" x="8070850" y="2755900"/>
          <p14:tracePt t="19376" x="7962900" y="2774950"/>
          <p14:tracePt t="19393" x="7854950" y="2794000"/>
          <p14:tracePt t="19393" x="7740650" y="2813050"/>
          <p14:tracePt t="19409" x="7620000" y="2832100"/>
          <p14:tracePt t="19409" x="7359650" y="2876550"/>
          <p14:tracePt t="19426" x="7226300" y="2901950"/>
          <p14:tracePt t="19426" x="7086600" y="2927350"/>
          <p14:tracePt t="19443" x="6940550" y="2952750"/>
          <p14:tracePt t="19443" x="6794500" y="2978150"/>
          <p14:tracePt t="19460" x="6642100" y="3003550"/>
          <p14:tracePt t="19460" x="6489700" y="3028950"/>
          <p14:tracePt t="19477" x="6337300" y="3054350"/>
          <p14:tracePt t="19477" x="6026150" y="3098800"/>
          <p14:tracePt t="19494" x="5873750" y="3117850"/>
          <p14:tracePt t="19494" x="5721350" y="3143250"/>
          <p14:tracePt t="19510" x="5562600" y="3162300"/>
          <p14:tracePt t="19510" x="5410200" y="3175000"/>
          <p14:tracePt t="19527" x="5257800" y="3194050"/>
          <p14:tracePt t="19527" x="5111750" y="3206750"/>
          <p14:tracePt t="19544" x="4959350" y="3225800"/>
          <p14:tracePt t="19544" x="4813300" y="3238500"/>
          <p14:tracePt t="19544" x="4667250" y="3244850"/>
          <p14:tracePt t="19562" x="4527550" y="3257550"/>
          <p14:tracePt t="19575" x="4381500" y="3263900"/>
          <p14:tracePt t="19575" x="4102100" y="3276600"/>
          <p14:tracePt t="19594" x="3962400" y="3282950"/>
          <p14:tracePt t="19594" x="3829050" y="3282950"/>
          <p14:tracePt t="19610" x="3695700" y="3282950"/>
          <p14:tracePt t="19610" x="3568700" y="3282950"/>
          <p14:tracePt t="19627" x="3448050" y="3282950"/>
          <p14:tracePt t="19627" x="3327400" y="3282950"/>
          <p14:tracePt t="19643" x="3213100" y="3276600"/>
          <p14:tracePt t="19643" x="3098800" y="3270250"/>
          <p14:tracePt t="19643" x="2990850" y="3263900"/>
          <p14:tracePt t="19663" x="2882900" y="3257550"/>
          <p14:tracePt t="19663" x="2787650" y="3244850"/>
          <p14:tracePt t="19678" x="2686050" y="3238500"/>
          <p14:tracePt t="19678" x="2590800" y="3232150"/>
          <p14:tracePt t="19694" x="2501900" y="3219450"/>
          <p14:tracePt t="19694" x="2419350" y="3213100"/>
          <p14:tracePt t="19710" x="2336800" y="3206750"/>
          <p14:tracePt t="19710" x="2184400" y="3200400"/>
          <p14:tracePt t="19727" x="2120900" y="3194050"/>
          <p14:tracePt t="19727" x="2057400" y="3187700"/>
          <p14:tracePt t="19744" x="1993900" y="3181350"/>
          <p14:tracePt t="19744" x="1936750" y="3181350"/>
          <p14:tracePt t="19760" x="1885950" y="3175000"/>
          <p14:tracePt t="19760" x="1835150" y="3168650"/>
          <p14:tracePt t="19777" x="1790700" y="3168650"/>
          <p14:tracePt t="19777" x="1714500" y="3162300"/>
          <p14:tracePt t="19794" x="1676400" y="3155950"/>
          <p14:tracePt t="19794" x="1651000" y="3155950"/>
          <p14:tracePt t="19811" x="1619250" y="3155950"/>
          <p14:tracePt t="19811" x="1593850" y="3155950"/>
          <p14:tracePt t="19828" x="1568450" y="3155950"/>
          <p14:tracePt t="19828" x="1549400" y="3155950"/>
          <p14:tracePt t="19828" x="1536700" y="3162300"/>
          <p14:tracePt t="19846" x="1524000" y="3162300"/>
          <p14:tracePt t="19860" x="1511300" y="3162300"/>
          <p14:tracePt t="19860" x="1492250" y="3168650"/>
          <p14:tracePt t="19878" x="1485900" y="3181350"/>
          <p14:tracePt t="19902" x="1492250" y="3187700"/>
          <p14:tracePt t="19937" x="1498600" y="3194050"/>
          <p14:tracePt t="19954" x="1504950" y="3194050"/>
          <p14:tracePt t="19965" x="1511300" y="3200400"/>
          <p14:tracePt t="19982" x="1511300" y="3213100"/>
          <p14:tracePt t="19998" x="1511300" y="3219450"/>
          <p14:tracePt t="20010" x="1504950" y="3232150"/>
          <p14:tracePt t="20010" x="1498600" y="3238500"/>
          <p14:tracePt t="20029" x="1492250" y="3244850"/>
          <p14:tracePt t="20029" x="1479550" y="3244850"/>
          <p14:tracePt t="20045" x="1466850" y="3251200"/>
          <p14:tracePt t="20045" x="1447800" y="3244850"/>
          <p14:tracePt t="20062" x="1206500" y="3149600"/>
          <p14:tracePt t="20062" x="1187450" y="3130550"/>
          <p14:tracePt t="20146" x="1174750" y="3111500"/>
          <p14:tracePt t="20154" x="1162050" y="3092450"/>
          <p14:tracePt t="20162" x="1143000" y="3041650"/>
          <p14:tracePt t="20178" x="1136650" y="2984500"/>
          <p14:tracePt t="20194" x="1143000" y="2927350"/>
          <p14:tracePt t="20194" x="1149350" y="2895600"/>
          <p14:tracePt t="20214" x="1168400" y="2870200"/>
          <p14:tracePt t="20227" x="1250950" y="2781300"/>
          <p14:tracePt t="20245" x="1327150" y="2724150"/>
          <p14:tracePt t="20261" x="1422400" y="2679700"/>
          <p14:tracePt t="20279" x="1524000" y="2647950"/>
          <p14:tracePt t="20295" x="1625600" y="2641600"/>
          <p14:tracePt t="20311" x="1784350" y="2673350"/>
          <p14:tracePt t="20329" x="1873250" y="2711450"/>
          <p14:tracePt t="20345" x="1955800" y="2762250"/>
          <p14:tracePt t="20362" x="2012950" y="2825750"/>
          <p14:tracePt t="20379" x="2051050" y="2921000"/>
          <p14:tracePt t="20395" x="2044700" y="2984500"/>
          <p14:tracePt t="20412" x="2019300" y="3041650"/>
          <p14:tracePt t="20429" x="1974850" y="3086100"/>
          <p14:tracePt t="20445" x="1885950" y="3143250"/>
          <p14:tracePt t="20462" x="1822450" y="3175000"/>
          <p14:tracePt t="20479" x="1752600" y="3200400"/>
          <p14:tracePt t="20495" x="1695450" y="3219450"/>
          <p14:tracePt t="20495" x="1670050" y="3225800"/>
          <p14:tracePt t="20514" x="1631950" y="3232150"/>
          <p14:tracePt t="20531" x="1606550" y="3232150"/>
          <p14:tracePt t="20546" x="1587500" y="3225800"/>
          <p14:tracePt t="20562" x="1574800" y="3213100"/>
          <p14:tracePt t="20579" x="1574800" y="3200400"/>
          <p14:tracePt t="20579" x="1574800" y="3187700"/>
          <p14:tracePt t="20598" x="1581150" y="3175000"/>
          <p14:tracePt t="20614" x="1593850" y="3162300"/>
          <p14:tracePt t="20630" x="1606550" y="3149600"/>
          <p14:tracePt t="20646" x="1619250" y="3143250"/>
          <p14:tracePt t="20663" x="1638300" y="3143250"/>
          <p14:tracePt t="20663" x="1651000" y="3136900"/>
          <p14:tracePt t="20682" x="1676400" y="3136900"/>
          <p14:tracePt t="20697" x="1708150" y="3136900"/>
          <p14:tracePt t="20713" x="1746250" y="3136900"/>
          <p14:tracePt t="20730" x="1822450" y="3130550"/>
          <p14:tracePt t="20746" x="1885950" y="3130550"/>
          <p14:tracePt t="20763" x="1949450" y="3124200"/>
          <p14:tracePt t="20780" x="2025650" y="3124200"/>
          <p14:tracePt t="20796" x="2146300" y="3117850"/>
          <p14:tracePt t="20814" x="2228850" y="3117850"/>
          <p14:tracePt t="20830" x="2317750" y="3111500"/>
          <p14:tracePt t="20847" x="2406650" y="3111500"/>
          <p14:tracePt t="20863" x="2501900" y="3111500"/>
          <p14:tracePt t="20863" x="2552700" y="3111500"/>
          <p14:tracePt t="20882" x="2647950" y="3111500"/>
          <p14:tracePt t="20898" x="2749550" y="3111500"/>
          <p14:tracePt t="20914" x="2851150" y="3105150"/>
          <p14:tracePt t="20930" x="2952750" y="3105150"/>
          <p14:tracePt t="20947" x="3048000" y="3111500"/>
          <p14:tracePt t="20947" x="3098800" y="3111500"/>
          <p14:tracePt t="20966" x="3194050" y="3117850"/>
          <p14:tracePt t="20982" x="3289300" y="3117850"/>
          <p14:tracePt t="20997" x="3384550" y="3117850"/>
          <p14:tracePt t="21014" x="3473450" y="3117850"/>
          <p14:tracePt t="21031" x="3606800" y="3117850"/>
          <p14:tracePt t="21047" x="3689350" y="3111500"/>
          <p14:tracePt t="21064" x="3765550" y="3111500"/>
          <p14:tracePt t="21081" x="3841750" y="3111500"/>
          <p14:tracePt t="21098" x="3937000" y="3111500"/>
          <p14:tracePt t="21114" x="3987800" y="3105150"/>
          <p14:tracePt t="21131" x="4038600" y="3105150"/>
          <p14:tracePt t="21148" x="4095750" y="3098800"/>
          <p14:tracePt t="21166" x="4127500" y="3092450"/>
          <p14:tracePt t="21181" x="4159250" y="3092450"/>
          <p14:tracePt t="21199" x="4184650" y="3092450"/>
          <p14:tracePt t="21215" x="4210050" y="3086100"/>
          <p14:tracePt t="21231" x="4229100" y="3086100"/>
          <p14:tracePt t="21231" x="4235450" y="3086100"/>
          <p14:tracePt t="21251" x="4248150" y="3086100"/>
          <p14:tracePt t="21266" x="4267200" y="3086100"/>
          <p14:tracePt t="21281" x="4279900" y="3086100"/>
          <p14:tracePt t="21298" x="4298950" y="3086100"/>
          <p14:tracePt t="21315" x="4318000" y="3086100"/>
          <p14:tracePt t="21315" x="4324350" y="3079750"/>
          <p14:tracePt t="21334" x="4349750" y="3079750"/>
          <p14:tracePt t="21348" x="4375150" y="3079750"/>
          <p14:tracePt t="21365" x="4400550" y="3079750"/>
          <p14:tracePt t="21382" x="4432300" y="3079750"/>
          <p14:tracePt t="21398" x="4483100" y="3079750"/>
          <p14:tracePt t="21415" x="4514850" y="3079750"/>
          <p14:tracePt t="21432" x="4552950" y="3079750"/>
          <p14:tracePt t="21449" x="4610100" y="3073400"/>
          <p14:tracePt t="21466" x="4660900" y="3073400"/>
          <p14:tracePt t="21482" x="4711700" y="3067050"/>
          <p14:tracePt t="21499" x="4768850" y="3060700"/>
          <p14:tracePt t="21516" x="4857750" y="3054350"/>
          <p14:tracePt t="21534" x="4921250" y="3048000"/>
          <p14:tracePt t="21550" x="4984750" y="3041650"/>
          <p14:tracePt t="21566" x="5041900" y="3035300"/>
          <p14:tracePt t="21582" x="5099050" y="3028950"/>
          <p14:tracePt t="21599" x="5156200" y="3022600"/>
          <p14:tracePt t="21599" x="5175250" y="3022600"/>
          <p14:tracePt t="21619" x="5219700" y="3022600"/>
          <p14:tracePt t="21635" x="5257800" y="3022600"/>
          <p14:tracePt t="21651" x="5295900" y="3022600"/>
          <p14:tracePt t="21651" x="5308600" y="3022600"/>
          <p14:tracePt t="21672" x="5321300" y="3022600"/>
          <p14:tracePt t="21682" x="5340350" y="3022600"/>
          <p14:tracePt t="21682" x="5353050" y="3022600"/>
          <p14:tracePt t="21703" x="5359400" y="3022600"/>
          <p14:tracePt t="21721" x="5365750" y="3022600"/>
          <p14:tracePt t="21734" x="5359400" y="3022600"/>
          <p14:tracePt t="21781" x="5353050" y="3016250"/>
          <p14:tracePt t="21797" x="5346700" y="3022600"/>
          <p14:tracePt t="21814" x="5340350" y="3022600"/>
          <p14:tracePt t="21830" x="5334000" y="3022600"/>
          <p14:tracePt t="21842" x="5327650" y="3028950"/>
          <p14:tracePt t="21894" x="5327650" y="3035300"/>
          <p14:tracePt t="21925" x="5327650" y="3041650"/>
          <p14:tracePt t="21945" x="5334000" y="3048000"/>
          <p14:tracePt t="21961" x="5340350" y="3054350"/>
          <p14:tracePt t="21977" x="5346700" y="3060700"/>
          <p14:tracePt t="21993" x="5359400" y="3073400"/>
          <p14:tracePt t="22005" x="5359400" y="3086100"/>
          <p14:tracePt t="22022" x="5365750" y="3092450"/>
          <p14:tracePt t="22038" x="5372100" y="3098800"/>
          <p14:tracePt t="22054" x="5372100" y="3105150"/>
          <p14:tracePt t="22067" x="5378450" y="3111500"/>
          <p14:tracePt t="22083" x="5391150" y="3111500"/>
          <p14:tracePt t="22100" x="5397500" y="3111500"/>
          <p14:tracePt t="22100" x="5403850" y="3111500"/>
          <p14:tracePt t="22119" x="5410200" y="3111500"/>
          <p14:tracePt t="22119" x="5422900" y="3117850"/>
          <p14:tracePt t="22135" x="5429250" y="3117850"/>
          <p14:tracePt t="22135" x="5441950" y="3117850"/>
          <p14:tracePt t="22152" x="5448300" y="3117850"/>
          <p14:tracePt t="22152" x="5454650" y="3117850"/>
          <p14:tracePt t="22168" x="5467350" y="3117850"/>
          <p14:tracePt t="22168" x="5480050" y="3117850"/>
          <p14:tracePt t="22186" x="5486400" y="3117850"/>
          <p14:tracePt t="22186" x="5492750" y="3124200"/>
          <p14:tracePt t="22202" x="5505450" y="3124200"/>
          <p14:tracePt t="22202" x="5511800" y="3124200"/>
          <p14:tracePt t="22219" x="5518150" y="3124200"/>
          <p14:tracePt t="22219" x="5524500" y="3124200"/>
          <p14:tracePt t="22235" x="5530850" y="3124200"/>
          <p14:tracePt t="22235" x="5543550" y="3124200"/>
          <p14:tracePt t="22235" x="5549900" y="3130550"/>
          <p14:tracePt t="22255" x="5556250" y="3130550"/>
          <p14:tracePt t="22267" x="5562600" y="3130550"/>
          <p14:tracePt t="22267" x="5581650" y="3136900"/>
          <p14:tracePt t="22286" x="5588000" y="3136900"/>
          <p14:tracePt t="22286" x="5594350" y="3136900"/>
          <p14:tracePt t="22303" x="5600700" y="3143250"/>
          <p14:tracePt t="22303" x="5613400" y="3143250"/>
          <p14:tracePt t="22319" x="5619750" y="3149600"/>
          <p14:tracePt t="22319" x="5626100" y="3149600"/>
          <p14:tracePt t="22319" x="5638800" y="3155950"/>
          <p14:tracePt t="22338" x="5645150" y="3162300"/>
          <p14:tracePt t="22351" x="5651500" y="3168650"/>
          <p14:tracePt t="22368" x="5467350" y="3111500"/>
          <p14:tracePt t="22488" x="5448300" y="3098800"/>
          <p14:tracePt t="22493" x="5429250" y="3086100"/>
          <p14:tracePt t="22502" x="5397500" y="3048000"/>
          <p14:tracePt t="22519" x="5378450" y="2997200"/>
          <p14:tracePt t="22536" x="5378450" y="2946400"/>
          <p14:tracePt t="22536" x="5384800" y="2914650"/>
          <p14:tracePt t="22554" x="5410200" y="2863850"/>
          <p14:tracePt t="22570" x="5454650" y="2819400"/>
          <p14:tracePt t="22586" x="5518150" y="2774950"/>
          <p14:tracePt t="22602" x="5600700" y="2730500"/>
          <p14:tracePt t="22619" x="5689600" y="2698750"/>
          <p14:tracePt t="22619" x="5734050" y="2686050"/>
          <p14:tracePt t="22638" x="5829300" y="2667000"/>
          <p14:tracePt t="22653" x="5924550" y="2660650"/>
          <p14:tracePt t="22670" x="6007100" y="2667000"/>
          <p14:tracePt t="22686" x="6089650" y="2679700"/>
          <p14:tracePt t="22703" x="6165850" y="2705100"/>
          <p14:tracePt t="22719" x="6267450" y="2762250"/>
          <p14:tracePt t="22736" x="6318250" y="2806700"/>
          <p14:tracePt t="22753" x="6356350" y="2863850"/>
          <p14:tracePt t="22770" x="6381750" y="2946400"/>
          <p14:tracePt t="22786" x="6381750" y="2997200"/>
          <p14:tracePt t="22803" x="6362700" y="3048000"/>
          <p14:tracePt t="22820" x="6330950" y="3079750"/>
          <p14:tracePt t="22836" x="6248400" y="3124200"/>
          <p14:tracePt t="22854" x="6178550" y="3143250"/>
          <p14:tracePt t="22870" x="6102350" y="3162300"/>
          <p14:tracePt t="22886" x="6013450" y="3175000"/>
          <p14:tracePt t="22903" x="5924550" y="3181350"/>
          <p14:tracePt t="22903" x="5886450" y="3181350"/>
          <p14:tracePt t="22923" x="5810250" y="3187700"/>
          <p14:tracePt t="22938" x="5746750" y="3181350"/>
          <p14:tracePt t="22953" x="5702300" y="3181350"/>
          <p14:tracePt t="22970" x="5670550" y="3175000"/>
          <p14:tracePt t="22987" x="5651500" y="3175000"/>
          <p14:tracePt t="22987" x="5645150" y="3168650"/>
          <p14:tracePt t="23006" x="5645150" y="3162300"/>
          <p14:tracePt t="23025" x="5651500" y="3162300"/>
          <p14:tracePt t="23037" x="5670550" y="3155950"/>
          <p14:tracePt t="23054" x="5695950" y="3149600"/>
          <p14:tracePt t="23071" x="5734050" y="3155950"/>
          <p14:tracePt t="23087" x="5765800" y="3162300"/>
          <p14:tracePt t="23104" x="5797550" y="3162300"/>
          <p14:tracePt t="23121" x="5810250" y="3162300"/>
          <p14:tracePt t="23121" x="5829300" y="3168650"/>
          <p14:tracePt t="23138" x="5848350" y="3162300"/>
          <p14:tracePt t="23138" x="5892800" y="3155950"/>
          <p14:tracePt t="23155" x="5918200" y="3149600"/>
          <p14:tracePt t="23155" x="5949950" y="3143250"/>
          <p14:tracePt t="23172" x="5975350" y="3143250"/>
          <p14:tracePt t="23172" x="6007100" y="3136900"/>
          <p14:tracePt t="23189" x="6038850" y="3130550"/>
          <p14:tracePt t="23189" x="6108700" y="3124200"/>
          <p14:tracePt t="23207" x="6146800" y="3124200"/>
          <p14:tracePt t="23207" x="6184900" y="3124200"/>
          <p14:tracePt t="23222" x="6216650" y="3124200"/>
          <p14:tracePt t="23222" x="6254750" y="3130550"/>
          <p14:tracePt t="23239" x="6286500" y="3130550"/>
          <p14:tracePt t="23239" x="6318250" y="3130550"/>
          <p14:tracePt t="23255" x="6350000" y="3130550"/>
          <p14:tracePt t="23255" x="6375400" y="3130550"/>
          <p14:tracePt t="23255" x="6400800" y="3130550"/>
          <p14:tracePt t="23275" x="6426200" y="3124200"/>
          <p14:tracePt t="23287" x="6451600" y="3124200"/>
          <p14:tracePt t="23306" x="6680200" y="3111500"/>
          <p14:tracePt t="23368" x="6711950" y="3111500"/>
          <p14:tracePt t="23374" x="6781800" y="3111500"/>
          <p14:tracePt t="23388" x="6858000" y="3105150"/>
          <p14:tracePt t="23405" x="6946900" y="3105150"/>
          <p14:tracePt t="23422" x="7035800" y="3098800"/>
          <p14:tracePt t="23438" x="7175500" y="3098800"/>
          <p14:tracePt t="23455" x="7270750" y="3092450"/>
          <p14:tracePt t="23472" x="7366000" y="3092450"/>
          <p14:tracePt t="23489" x="7486650" y="3086100"/>
          <p14:tracePt t="23506" x="7556500" y="3079750"/>
          <p14:tracePt t="23522" x="7607300" y="3079750"/>
          <p14:tracePt t="23539" x="7651750" y="3079750"/>
          <p14:tracePt t="23555" x="7683500" y="3086100"/>
          <p14:tracePt t="23555" x="7696200" y="3086100"/>
          <p14:tracePt t="23574" x="7708900" y="3086100"/>
          <p14:tracePt t="23590" x="7715250" y="3079750"/>
          <p14:tracePt t="23605" x="7721600" y="3079750"/>
          <p14:tracePt t="23622" x="7715250" y="3073400"/>
          <p14:tracePt t="23650" x="7708900" y="3079750"/>
          <p14:tracePt t="23709" x="7702550" y="3086100"/>
          <p14:tracePt t="23725" x="7696200" y="3086100"/>
          <p14:tracePt t="23741" x="7683500" y="3086100"/>
          <p14:tracePt t="23746" x="7677150" y="3092450"/>
          <p14:tracePt t="23755" x="7651750" y="3092450"/>
          <p14:tracePt t="23773" x="7620000" y="3092450"/>
          <p14:tracePt t="23790" x="7581900" y="3086100"/>
          <p14:tracePt t="23806" x="7518400" y="3073400"/>
          <p14:tracePt t="23823" x="7486650" y="3048000"/>
          <p14:tracePt t="23840" x="7461250" y="3016250"/>
          <p14:tracePt t="23856" x="7442200" y="2952750"/>
          <p14:tracePt t="23873" x="7454900" y="2908300"/>
          <p14:tracePt t="23890" x="7493000" y="2857500"/>
          <p14:tracePt t="23907" x="7550150" y="2813050"/>
          <p14:tracePt t="23923" x="7626350" y="2768600"/>
          <p14:tracePt t="23923" x="7677150" y="2749550"/>
          <p14:tracePt t="23942" x="7785100" y="2717800"/>
          <p14:tracePt t="23958" x="7899400" y="2698750"/>
          <p14:tracePt t="23974" x="8013700" y="2686050"/>
          <p14:tracePt t="23990" x="8121650" y="2692400"/>
          <p14:tracePt t="23990" x="8178800" y="2705100"/>
          <p14:tracePt t="24010" x="8223250" y="2711450"/>
          <p14:tracePt t="24024" x="8356600" y="2762250"/>
          <p14:tracePt t="24041" x="8432800" y="2806700"/>
          <p14:tracePt t="24058" x="8496300" y="2851150"/>
          <p14:tracePt t="24074" x="8534400" y="2895600"/>
          <p14:tracePt t="24091" x="8566150" y="2952750"/>
          <p14:tracePt t="24107" x="8559800" y="2990850"/>
          <p14:tracePt t="24124" x="8528050" y="3028950"/>
          <p14:tracePt t="24141" x="8483600" y="3060700"/>
          <p14:tracePt t="24157" x="8375650" y="3105150"/>
          <p14:tracePt t="24174" x="8280400" y="3130550"/>
          <p14:tracePt t="24192" x="8172450" y="3149600"/>
          <p14:tracePt t="24208" x="7981950" y="3181350"/>
          <p14:tracePt t="24226" x="7848600" y="3200400"/>
          <p14:tracePt t="24242" x="7715250" y="3206750"/>
          <p14:tracePt t="24258" x="7581900" y="3213100"/>
          <p14:tracePt t="24274" x="7461250" y="3219450"/>
          <p14:tracePt t="24291" x="7340600" y="3219450"/>
          <p14:tracePt t="24291" x="7283450" y="3219450"/>
          <p14:tracePt t="24310" x="7162800" y="3225800"/>
          <p14:tracePt t="24326" x="7035800" y="3232150"/>
          <p14:tracePt t="24342" x="6896100" y="3238500"/>
          <p14:tracePt t="24358" x="6737350" y="3251200"/>
          <p14:tracePt t="24358" x="6654800" y="3257550"/>
          <p14:tracePt t="24378" x="6559550" y="3257550"/>
          <p14:tracePt t="24391" x="6464300" y="3263900"/>
          <p14:tracePt t="24391" x="6248400" y="3270250"/>
          <p14:tracePt t="24409" x="6134100" y="3276600"/>
          <p14:tracePt t="24409" x="6007100" y="3289300"/>
          <p14:tracePt t="24426" x="5880100" y="3295650"/>
          <p14:tracePt t="24426" x="5746750" y="3302000"/>
          <p14:tracePt t="24442" x="5607050" y="3314700"/>
          <p14:tracePt t="24442" x="5467350" y="3327400"/>
          <p14:tracePt t="24459" x="5321300" y="3340100"/>
          <p14:tracePt t="24459" x="5022850" y="3365500"/>
          <p14:tracePt t="24476" x="4870450" y="3384550"/>
          <p14:tracePt t="24476" x="4718050" y="3397250"/>
          <p14:tracePt t="24493" x="4572000" y="3409950"/>
          <p14:tracePt t="24493" x="4419600" y="3422650"/>
          <p14:tracePt t="24510" x="4267200" y="3435350"/>
          <p14:tracePt t="24510" x="3968750" y="3473450"/>
          <p14:tracePt t="24526" x="3816350" y="3486150"/>
          <p14:tracePt t="24526" x="3676650" y="3505200"/>
          <p14:tracePt t="24543" x="3530600" y="3524250"/>
          <p14:tracePt t="24543" x="3390900" y="3543300"/>
          <p14:tracePt t="24560" x="3251200" y="3562350"/>
          <p14:tracePt t="24560" x="3124200" y="3581400"/>
          <p14:tracePt t="24577" x="2990850" y="3600450"/>
          <p14:tracePt t="24577" x="2743200" y="3632200"/>
          <p14:tracePt t="24594" x="2622550" y="3644900"/>
          <p14:tracePt t="24594" x="2514600" y="3657600"/>
          <p14:tracePt t="24611" x="2406650" y="3670300"/>
          <p14:tracePt t="24611" x="2305050" y="3676650"/>
          <p14:tracePt t="24626" x="2209800" y="3683000"/>
          <p14:tracePt t="24626" x="2127250" y="3689350"/>
          <p14:tracePt t="24644" x="2038350" y="3695700"/>
          <p14:tracePt t="24644" x="1962150" y="3702050"/>
          <p14:tracePt t="24644" x="1885950" y="3702050"/>
          <p14:tracePt t="24663" x="1816100" y="3702050"/>
          <p14:tracePt t="24675" x="1752600" y="3702050"/>
          <p14:tracePt t="24675" x="1638300" y="3702050"/>
          <p14:tracePt t="24694" x="1587500" y="3695700"/>
          <p14:tracePt t="24694" x="1543050" y="3689350"/>
          <p14:tracePt t="24710" x="1498600" y="3683000"/>
          <p14:tracePt t="24710" x="1460500" y="3683000"/>
          <p14:tracePt t="24727" x="1428750" y="3676650"/>
          <p14:tracePt t="24727" x="1397000" y="3670300"/>
          <p14:tracePt t="24727" x="1371600" y="3663950"/>
          <p14:tracePt t="24746" x="1346200" y="3657600"/>
          <p14:tracePt t="24759" x="1327150" y="3644900"/>
          <p14:tracePt t="24759" x="1301750" y="3632200"/>
          <p14:tracePt t="24777" x="1289050" y="3619500"/>
          <p14:tracePt t="24777" x="1282700" y="3613150"/>
          <p14:tracePt t="24794" x="1276350" y="3600450"/>
          <p14:tracePt t="24794" x="1270000" y="3594100"/>
          <p14:tracePt t="24811" x="1270000" y="3581400"/>
          <p14:tracePt t="24811" x="1270000" y="3568700"/>
          <p14:tracePt t="24827" x="1270000" y="3562350"/>
          <p14:tracePt t="24827" x="1270000" y="3556000"/>
          <p14:tracePt t="24844" x="1270000" y="3549650"/>
          <p14:tracePt t="24844" x="1276350" y="3549650"/>
          <p14:tracePt t="24861" x="1282700" y="3536950"/>
          <p14:tracePt t="24876" x="1289050" y="3530600"/>
          <p14:tracePt t="24893" x="1289050" y="3524250"/>
          <p14:tracePt t="24910" x="1295400" y="3517900"/>
          <p14:tracePt t="24926" x="1295400" y="3511550"/>
          <p14:tracePt t="24943" x="1295400" y="3505200"/>
          <p14:tracePt t="24959" x="1289050" y="3505200"/>
          <p14:tracePt t="24978" x="1282700" y="3498850"/>
          <p14:tracePt t="24993" x="1276350" y="3498850"/>
          <p14:tracePt t="25010" x="1270000" y="3498850"/>
          <p14:tracePt t="25030" x="1270000" y="3492500"/>
          <p14:tracePt t="25121" x="1276350" y="3492500"/>
          <p14:tracePt t="25141" x="1282700" y="3492500"/>
          <p14:tracePt t="25174" x="1289050" y="3492500"/>
          <p14:tracePt t="25217" x="1295400" y="3486150"/>
          <p14:tracePt t="25253" x="1301750" y="3479800"/>
          <p14:tracePt t="25314" x="1295400" y="3486150"/>
          <p14:tracePt t="25398" x="1295400" y="3492500"/>
          <p14:tracePt t="25421" x="1289050" y="3498850"/>
          <p14:tracePt t="25441" x="1282700" y="3498850"/>
          <p14:tracePt t="25458" x="1276350" y="3498850"/>
          <p14:tracePt t="25474" x="1270000" y="3505200"/>
          <p14:tracePt t="25486" x="1263650" y="3505200"/>
          <p14:tracePt t="25525" x="1257300" y="3505200"/>
          <p14:tracePt t="25554" x="1250950" y="3511550"/>
          <p14:tracePt t="25585" x="1244600" y="3517900"/>
          <p14:tracePt t="25601" x="1238250" y="3517900"/>
          <p14:tracePt t="25613" x="1231900" y="3524250"/>
          <p14:tracePt t="25630" x="1225550" y="3530600"/>
          <p14:tracePt t="25645" x="1219200" y="3536950"/>
          <p14:tracePt t="25661" x="1212850" y="3543300"/>
          <p14:tracePt t="25673" x="1206500" y="3556000"/>
          <p14:tracePt t="25705" x="1200150" y="3556000"/>
          <p14:tracePt t="25741" x="1206500" y="3549650"/>
          <p14:tracePt t="25765" x="1397000" y="3543300"/>
          <p14:tracePt t="25863" x="1422400" y="3543300"/>
          <p14:tracePt t="25870" x="1460500" y="3543300"/>
          <p14:tracePt t="25879" x="1530350" y="3549650"/>
          <p14:tracePt t="25896" x="1651000" y="3549650"/>
          <p14:tracePt t="25914" x="1733550" y="3556000"/>
          <p14:tracePt t="25930" x="1822450" y="3562350"/>
          <p14:tracePt t="25946" x="1917700" y="3568700"/>
          <p14:tracePt t="25963" x="2012950" y="3568700"/>
          <p14:tracePt t="25963" x="2057400" y="3575050"/>
          <p14:tracePt t="25982" x="2152650" y="3581400"/>
          <p14:tracePt t="25998" x="2247900" y="3587750"/>
          <p14:tracePt t="26014" x="2336800" y="3600450"/>
          <p14:tracePt t="26030" x="2419350" y="3600450"/>
          <p14:tracePt t="26047" x="2501900" y="3606800"/>
          <p14:tracePt t="26047" x="2540000" y="3606800"/>
          <p14:tracePt t="26066" x="2571750" y="3600450"/>
          <p14:tracePt t="26066" x="2603500" y="3600450"/>
          <p14:tracePt t="26082" x="2667000" y="3594100"/>
          <p14:tracePt t="26097" x="2724150" y="3587750"/>
          <p14:tracePt t="26114" x="2768600" y="3581400"/>
          <p14:tracePt t="26131" x="2825750" y="3568700"/>
          <p14:tracePt t="26147" x="2851150" y="3562350"/>
          <p14:tracePt t="26164" x="2870200" y="3556000"/>
          <p14:tracePt t="26181" x="2870200" y="3549650"/>
          <p14:tracePt t="26198" x="2876550" y="3543300"/>
          <p14:tracePt t="26214" x="2882900" y="3543300"/>
          <p14:tracePt t="26230" x="2889250" y="3543300"/>
          <p14:tracePt t="26253" x="2895600" y="3543300"/>
          <p14:tracePt t="26266" x="2901950" y="3549650"/>
          <p14:tracePt t="26289" x="2914650" y="3543300"/>
          <p14:tracePt t="26297" x="2927350" y="3543300"/>
          <p14:tracePt t="26314" x="2933700" y="3536950"/>
          <p14:tracePt t="26331" x="2940050" y="3530600"/>
          <p14:tracePt t="26331" x="2959100" y="3530600"/>
          <p14:tracePt t="26350" x="2965450" y="3530600"/>
          <p14:tracePt t="26350" x="2978150" y="3530600"/>
          <p14:tracePt t="26366" x="2984500" y="3530600"/>
          <p14:tracePt t="26366" x="2997200" y="3530600"/>
          <p14:tracePt t="26383" x="3009900" y="3530600"/>
          <p14:tracePt t="26383" x="3022600" y="3530600"/>
          <p14:tracePt t="26399" x="3035300" y="3524250"/>
          <p14:tracePt t="26399" x="3054350" y="3524250"/>
          <p14:tracePt t="26399" x="3067050" y="3524250"/>
          <p14:tracePt t="26418" x="3086100" y="3524250"/>
          <p14:tracePt t="26431" x="3098800" y="3524250"/>
          <p14:tracePt t="26431" x="3136900" y="3524250"/>
          <p14:tracePt t="26449" x="3155950" y="3524250"/>
          <p14:tracePt t="26449" x="3168650" y="3517900"/>
          <p14:tracePt t="26466" x="3187700" y="3517900"/>
          <p14:tracePt t="26466" x="3206750" y="3517900"/>
          <p14:tracePt t="26482" x="3225800" y="3517900"/>
          <p14:tracePt t="26482" x="3244850" y="3511550"/>
          <p14:tracePt t="26499" x="3270250" y="3511550"/>
          <p14:tracePt t="26499" x="3308350" y="3505200"/>
          <p14:tracePt t="26516" x="3327400" y="3505200"/>
          <p14:tracePt t="26516" x="3346450" y="3498850"/>
          <p14:tracePt t="26533" x="3365500" y="3498850"/>
          <p14:tracePt t="26533" x="3384550" y="3492500"/>
          <p14:tracePt t="26550" x="3403600" y="3492500"/>
          <p14:tracePt t="26550" x="3448050" y="3486150"/>
          <p14:tracePt t="26566" x="3467100" y="3479800"/>
          <p14:tracePt t="26566" x="3486150" y="3479800"/>
          <p14:tracePt t="26583" x="3511550" y="3473450"/>
          <p14:tracePt t="26583" x="3530600" y="3473450"/>
          <p14:tracePt t="26600" x="3549650" y="3473450"/>
          <p14:tracePt t="26600" x="3575050" y="3467100"/>
          <p14:tracePt t="26617" x="3594100" y="3460750"/>
          <p14:tracePt t="26617" x="3632200" y="3454400"/>
          <p14:tracePt t="26633" x="3644900" y="3454400"/>
          <p14:tracePt t="26633" x="3663950" y="3448050"/>
          <p14:tracePt t="26650" x="3676650" y="3448050"/>
          <p14:tracePt t="26650" x="3689350" y="3441700"/>
          <p14:tracePt t="26666" x="3702050" y="3441700"/>
          <p14:tracePt t="26666" x="3714750" y="3435350"/>
          <p14:tracePt t="26683" x="3721100" y="3435350"/>
          <p14:tracePt t="26683" x="3733800" y="3435350"/>
          <p14:tracePt t="26683" x="3740150" y="3435350"/>
          <p14:tracePt t="26702" x="3746500" y="3435350"/>
          <p14:tracePt t="26715" x="3752850" y="3435350"/>
          <p14:tracePt t="26715" x="3759200" y="3435350"/>
          <p14:tracePt t="26734" x="3765550" y="3435350"/>
          <p14:tracePt t="26749" x="3771900" y="3441700"/>
          <p14:tracePt t="26765" x="3778250" y="3448050"/>
          <p14:tracePt t="26782" x="3771900" y="3454400"/>
          <p14:tracePt t="26802" x="3765550" y="3460750"/>
          <p14:tracePt t="26830" x="3765550" y="3467100"/>
          <p14:tracePt t="26846" x="3759200" y="3467100"/>
          <p14:tracePt t="26861" x="3752850" y="3467100"/>
          <p14:tracePt t="26881" x="3746500" y="3467100"/>
          <p14:tracePt t="26914" x="3752850" y="3460750"/>
          <p14:tracePt t="26973" x="3765550" y="3454400"/>
          <p14:tracePt t="27001" x="3771900" y="3454400"/>
          <p14:tracePt t="27017" x="4006850" y="3441700"/>
          <p14:tracePt t="27017" x="4044950" y="3441700"/>
          <p14:tracePt t="27106" x="4089400" y="3441700"/>
          <p14:tracePt t="27113" x="4133850" y="3441700"/>
          <p14:tracePt t="27122" x="4178300" y="3435350"/>
          <p14:tracePt t="27133" x="4279900" y="3429000"/>
          <p14:tracePt t="27150" x="4451350" y="3429000"/>
          <p14:tracePt t="27167" x="4572000" y="3429000"/>
          <p14:tracePt t="27184" x="4692650" y="3435350"/>
          <p14:tracePt t="27202" x="4819650" y="3441700"/>
          <p14:tracePt t="27217" x="5010150" y="3454400"/>
          <p14:tracePt t="27234" x="5130800" y="3454400"/>
          <p14:tracePt t="27251" x="5251450" y="3460750"/>
          <p14:tracePt t="27267" x="5372100" y="3460750"/>
          <p14:tracePt t="27267" x="5429250" y="3467100"/>
          <p14:tracePt t="27286" x="5537200" y="3467100"/>
          <p14:tracePt t="27302" x="5645150" y="3467100"/>
          <p14:tracePt t="27318" x="5740400" y="3467100"/>
          <p14:tracePt t="27334" x="5835650" y="3467100"/>
          <p14:tracePt t="27351" x="5918200" y="3467100"/>
          <p14:tracePt t="27351" x="5956300" y="3467100"/>
          <p14:tracePt t="27370" x="6032500" y="3467100"/>
          <p14:tracePt t="27386" x="6102350" y="3460750"/>
          <p14:tracePt t="27402" x="6165850" y="3460750"/>
          <p14:tracePt t="27418" x="6223000" y="3454400"/>
          <p14:tracePt t="27435" x="6267450" y="3454400"/>
          <p14:tracePt t="27451" x="6318250" y="3448050"/>
          <p14:tracePt t="27468" x="6343650" y="3448050"/>
          <p14:tracePt t="27485" x="6356350" y="3441700"/>
          <p14:tracePt t="27501" x="6369050" y="3448050"/>
          <p14:tracePt t="27518" x="6375400" y="3454400"/>
          <p14:tracePt t="27535" x="6369050" y="3454400"/>
          <p14:tracePt t="27551" x="6356350" y="3460750"/>
          <p14:tracePt t="27568" x="6330950" y="3473450"/>
          <p14:tracePt t="27586" x="6299200" y="3473450"/>
          <p14:tracePt t="27602" x="6261100" y="3479800"/>
          <p14:tracePt t="27619" x="6210300" y="3492500"/>
          <p14:tracePt t="27635" x="6121400" y="3498850"/>
          <p14:tracePt t="27653" x="6057900" y="3505200"/>
          <p14:tracePt t="27670" x="5988050" y="3505200"/>
          <p14:tracePt t="27685" x="5918200" y="3505200"/>
          <p14:tracePt t="27703" x="5854700" y="3498850"/>
          <p14:tracePt t="27719" x="5791200" y="3492500"/>
          <p14:tracePt t="27719" x="5765800" y="3486150"/>
          <p14:tracePt t="27738" x="5721350" y="3467100"/>
          <p14:tracePt t="27754" x="5683250" y="3441700"/>
          <p14:tracePt t="27769" x="5651500" y="3409950"/>
          <p14:tracePt t="27786" x="5632450" y="3365500"/>
          <p14:tracePt t="27802" x="5626100" y="3321050"/>
          <p14:tracePt t="27819" x="5651500" y="3251200"/>
          <p14:tracePt t="27836" x="5683250" y="3206750"/>
          <p14:tracePt t="27853" x="5734050" y="3175000"/>
          <p14:tracePt t="27869" x="5829300" y="3143250"/>
          <p14:tracePt t="27886" x="5905500" y="3130550"/>
          <p14:tracePt t="27903" x="5988050" y="3117850"/>
          <p14:tracePt t="27919" x="6076950" y="3111500"/>
          <p14:tracePt t="27936" x="6216650" y="3105150"/>
          <p14:tracePt t="27954" x="6311900" y="3111500"/>
          <p14:tracePt t="27970" x="6400800" y="3117850"/>
          <p14:tracePt t="27987" x="6489700" y="3136900"/>
          <p14:tracePt t="28003" x="6572250" y="3155950"/>
          <p14:tracePt t="28003" x="6616700" y="3168650"/>
          <p14:tracePt t="28023" x="6686550" y="3194050"/>
          <p14:tracePt t="28038" x="6756400" y="3225800"/>
          <p14:tracePt t="28053" x="6807200" y="3263900"/>
          <p14:tracePt t="28070" x="6851650" y="3308350"/>
          <p14:tracePt t="28087" x="6877050" y="3346450"/>
          <p14:tracePt t="28087" x="6883400" y="3359150"/>
          <p14:tracePt t="28106" x="6883400" y="3390900"/>
          <p14:tracePt t="28122" x="6864350" y="3416300"/>
          <p14:tracePt t="28137" x="6832600" y="3441700"/>
          <p14:tracePt t="28154" x="6788150" y="3460750"/>
          <p14:tracePt t="28170" x="6686550" y="3492500"/>
          <p14:tracePt t="28187" x="6610350" y="3505200"/>
          <p14:tracePt t="28205" x="6527800" y="3517900"/>
          <p14:tracePt t="28221" x="6445250" y="3530600"/>
          <p14:tracePt t="28237" x="6324600" y="3536950"/>
          <p14:tracePt t="28254" x="6248400" y="3530600"/>
          <p14:tracePt t="28271" x="6184900" y="3524250"/>
          <p14:tracePt t="28287" x="6121400" y="3505200"/>
          <p14:tracePt t="28306" x="6096000" y="3492500"/>
          <p14:tracePt t="28321" x="6089650" y="3486150"/>
          <p14:tracePt t="28337" x="6083300" y="3479800"/>
          <p14:tracePt t="28354" x="6102350" y="3467100"/>
          <p14:tracePt t="28371" x="6134100" y="3460750"/>
          <p14:tracePt t="28371" x="6153150" y="3460750"/>
          <p14:tracePt t="28390" x="6210300" y="3454400"/>
          <p14:tracePt t="28406" x="6273800" y="3454400"/>
          <p14:tracePt t="28421" x="6343650" y="3448050"/>
          <p14:tracePt t="28438" x="6426200" y="3448050"/>
          <p14:tracePt t="28455" x="6521450" y="3441700"/>
          <p14:tracePt t="28471" x="6680200" y="3441700"/>
          <p14:tracePt t="28488" x="6800850" y="3441700"/>
          <p14:tracePt t="28505" x="6934200" y="3441700"/>
          <p14:tracePt t="28522" x="7073900" y="3435350"/>
          <p14:tracePt t="28538" x="7296150" y="3422650"/>
          <p14:tracePt t="28555" x="7442200" y="3416300"/>
          <p14:tracePt t="28572" x="7588250" y="3409950"/>
          <p14:tracePt t="28588" x="7791450" y="3403600"/>
          <p14:tracePt t="28606" x="7918450" y="3403600"/>
          <p14:tracePt t="28622" x="8032750" y="3397250"/>
          <p14:tracePt t="28638" x="8134350" y="3397250"/>
          <p14:tracePt t="28655" x="8216900" y="3397250"/>
          <p14:tracePt t="28655" x="8261350" y="3397250"/>
          <p14:tracePt t="28675" x="8331200" y="3397250"/>
          <p14:tracePt t="28690" x="8394700" y="3397250"/>
          <p14:tracePt t="28706" x="8439150" y="3397250"/>
          <p14:tracePt t="28722" x="8477250" y="3390900"/>
          <p14:tracePt t="28739" x="8496300" y="3390900"/>
          <p14:tracePt t="28739" x="8509000" y="3390900"/>
          <p14:tracePt t="28758" x="8515350" y="3390900"/>
          <p14:tracePt t="28773" x="8521700" y="3390900"/>
          <p14:tracePt t="28789" x="8515350" y="3390900"/>
          <p14:tracePt t="28805" x="8496300" y="3390900"/>
          <p14:tracePt t="28822" x="8483600" y="3390900"/>
          <p14:tracePt t="28839" x="8451850" y="3390900"/>
          <p14:tracePt t="28856" x="8432800" y="3397250"/>
          <p14:tracePt t="28873" x="8407400" y="3397250"/>
          <p14:tracePt t="28889" x="8382000" y="3403600"/>
          <p14:tracePt t="28906" x="8356600" y="3403600"/>
          <p14:tracePt t="28923" x="8337550" y="3409950"/>
          <p14:tracePt t="28939" x="8312150" y="3409950"/>
          <p14:tracePt t="28956" x="8267700" y="3416300"/>
          <p14:tracePt t="28973" x="8235950" y="3422650"/>
          <p14:tracePt t="28990" x="8210550" y="3429000"/>
          <p14:tracePt t="29006" x="8178800" y="3435350"/>
          <p14:tracePt t="29023" x="8147050" y="3441700"/>
          <p14:tracePt t="29023" x="8134350" y="3441700"/>
          <p14:tracePt t="29042" x="8102600" y="3454400"/>
          <p14:tracePt t="29058" x="8077200" y="3467100"/>
          <p14:tracePt t="29073" x="8045450" y="3479800"/>
          <p14:tracePt t="29090" x="8026400" y="3486150"/>
          <p14:tracePt t="29107" x="7988300" y="3498850"/>
          <p14:tracePt t="29107" x="7962900" y="3505200"/>
          <p14:tracePt t="29107" x="7937500" y="3511550"/>
          <p14:tracePt t="29127" x="7912100" y="3517900"/>
          <p14:tracePt t="29127" x="7880350" y="3517900"/>
          <p14:tracePt t="29142" x="7848600" y="3524250"/>
          <p14:tracePt t="29142" x="7810500" y="3530600"/>
          <p14:tracePt t="29158" x="7766050" y="3530600"/>
          <p14:tracePt t="29158" x="7721600" y="3536950"/>
          <p14:tracePt t="29175" x="7670800" y="3543300"/>
          <p14:tracePt t="29175" x="7613650" y="3549650"/>
          <p14:tracePt t="29175" x="7550150" y="3556000"/>
          <p14:tracePt t="29194" x="7480300" y="3562350"/>
          <p14:tracePt t="29194" x="7404100" y="3568700"/>
          <p14:tracePt t="29208" x="7315200" y="3581400"/>
          <p14:tracePt t="29208" x="7226300" y="3587750"/>
          <p14:tracePt t="29224" x="7124700" y="3600450"/>
          <p14:tracePt t="29224" x="7016750" y="3613150"/>
          <p14:tracePt t="29241" x="6902450" y="3625850"/>
          <p14:tracePt t="29241" x="6781800" y="3644900"/>
          <p14:tracePt t="29258" x="6654800" y="3657600"/>
          <p14:tracePt t="29258" x="6381750" y="3695700"/>
          <p14:tracePt t="29275" x="6242050" y="3714750"/>
          <p14:tracePt t="29275" x="6096000" y="3733800"/>
          <p14:tracePt t="29292" x="5943600" y="3759200"/>
          <p14:tracePt t="29292" x="5791200" y="3778250"/>
          <p14:tracePt t="29309" x="5638800" y="3803650"/>
          <p14:tracePt t="29309" x="5327650" y="3848100"/>
          <p14:tracePt t="29326" x="5175250" y="3867150"/>
          <p14:tracePt t="29326" x="5022850" y="3886200"/>
          <p14:tracePt t="29342" x="4870450" y="3898900"/>
          <p14:tracePt t="29342" x="4718050" y="3917950"/>
          <p14:tracePt t="29358" x="4572000" y="3930650"/>
          <p14:tracePt t="29358" x="4425950" y="3937000"/>
          <p14:tracePt t="29375" x="4279900" y="3949700"/>
          <p14:tracePt t="29375" x="4133850" y="3956050"/>
          <p14:tracePt t="29375" x="3994150" y="3962400"/>
          <p14:tracePt t="29395" x="3854450" y="3962400"/>
          <p14:tracePt t="29407" x="3721100" y="3968750"/>
          <p14:tracePt t="29407" x="3467100" y="3968750"/>
          <p14:tracePt t="29426" x="3346450" y="3962400"/>
          <p14:tracePt t="29426" x="3232150" y="3962400"/>
          <p14:tracePt t="29442" x="3117850" y="3962400"/>
          <p14:tracePt t="29442" x="3009900" y="3962400"/>
          <p14:tracePt t="29459" x="2895600" y="3956050"/>
          <p14:tracePt t="29459" x="2794000" y="3956050"/>
          <p14:tracePt t="29476" x="2692400" y="3956050"/>
          <p14:tracePt t="29476" x="2590800" y="3956050"/>
          <p14:tracePt t="29476" x="2501900" y="3956050"/>
          <p14:tracePt t="29495" x="2413000" y="3956050"/>
          <p14:tracePt t="29495" x="2324100" y="3956050"/>
          <p14:tracePt t="29509" x="2247900" y="3956050"/>
          <p14:tracePt t="29509" x="2171700" y="3956050"/>
          <p14:tracePt t="29526" x="2101850" y="3949700"/>
          <p14:tracePt t="29526" x="2032000" y="3949700"/>
          <p14:tracePt t="29543" x="1974850" y="3949700"/>
          <p14:tracePt t="29543" x="1911350" y="3949700"/>
          <p14:tracePt t="29543" x="1854200" y="3949700"/>
          <p14:tracePt t="29562" x="1797050" y="3943350"/>
          <p14:tracePt t="29562" x="1752600" y="3943350"/>
          <p14:tracePt t="29576" x="1701800" y="3943350"/>
          <p14:tracePt t="29576" x="1657350" y="3943350"/>
          <p14:tracePt t="29593" x="1612900" y="3943350"/>
          <p14:tracePt t="29593" x="1574800" y="3943350"/>
          <p14:tracePt t="29610" x="1543050" y="3943350"/>
          <p14:tracePt t="29610" x="1479550" y="3943350"/>
          <p14:tracePt t="29626" x="1447800" y="3937000"/>
          <p14:tracePt t="29626" x="1422400" y="3937000"/>
          <p14:tracePt t="29643" x="1403350" y="3937000"/>
          <p14:tracePt t="29643" x="1384300" y="3930650"/>
          <p14:tracePt t="29659" x="1365250" y="3930650"/>
          <p14:tracePt t="29659" x="1352550" y="3930650"/>
          <p14:tracePt t="29676" x="1339850" y="3930650"/>
          <p14:tracePt t="29676" x="1327150" y="3924300"/>
          <p14:tracePt t="29695" x="1308100" y="3924300"/>
          <p14:tracePt t="29695" x="1301750" y="3924300"/>
          <p14:tracePt t="29710" x="1295400" y="3924300"/>
          <p14:tracePt t="29725" x="1289050" y="3924300"/>
          <p14:tracePt t="29742" x="1289050" y="3930650"/>
          <p14:tracePt t="29758" x="1289050" y="3937000"/>
          <p14:tracePt t="29775" x="1295400" y="3943350"/>
          <p14:tracePt t="29775" x="1301750" y="3949700"/>
          <p14:tracePt t="29794" x="1308100" y="3956050"/>
          <p14:tracePt t="29794" x="1308100" y="3962400"/>
          <p14:tracePt t="29810" x="1320800" y="3968750"/>
          <p14:tracePt t="29810" x="1327150" y="3975100"/>
          <p14:tracePt t="29827" x="1333500" y="3981450"/>
          <p14:tracePt t="29827" x="1346200" y="3987800"/>
          <p14:tracePt t="29844" x="1358900" y="3994150"/>
          <p14:tracePt t="29844" x="1371600" y="4000500"/>
          <p14:tracePt t="29844" x="1384300" y="4006850"/>
          <p14:tracePt t="29862" x="1397000" y="4006850"/>
          <p14:tracePt t="29862" x="1416050" y="4006850"/>
          <p14:tracePt t="29877" x="1695450" y="4038600"/>
          <p14:tracePt t="29952" x="1727200" y="4038600"/>
          <p14:tracePt t="29957" x="1765300" y="4044950"/>
          <p14:tracePt t="29966" x="1797050" y="4051300"/>
          <p14:tracePt t="29976" x="1892300" y="4064000"/>
          <p14:tracePt t="29994" x="1943100" y="4064000"/>
          <p14:tracePt t="30010" x="1987550" y="4064000"/>
          <p14:tracePt t="30027" x="2025650" y="4064000"/>
          <p14:tracePt t="30043" x="2057400" y="4057650"/>
          <p14:tracePt t="30043" x="2076450" y="4057650"/>
          <p14:tracePt t="30062" x="2095500" y="4057650"/>
          <p14:tracePt t="30078" x="2114550" y="4057650"/>
          <p14:tracePt t="30094" x="2133600" y="4057650"/>
          <p14:tracePt t="30110" x="2139950" y="4057650"/>
          <p14:tracePt t="30127" x="2146300" y="4057650"/>
          <p14:tracePt t="30127" x="2146300" y="4051300"/>
          <p14:tracePt t="30145" x="2146300" y="4044950"/>
          <p14:tracePt t="30160" x="2146300" y="4038600"/>
          <p14:tracePt t="30177" x="2152650" y="4044950"/>
          <p14:tracePt t="30241" x="2159000" y="4051300"/>
          <p14:tracePt t="30257" x="2171700" y="4051300"/>
          <p14:tracePt t="30273" x="2171700" y="4057650"/>
          <p14:tracePt t="30282" x="2178050" y="4057650"/>
          <p14:tracePt t="30282" x="2184400" y="4057650"/>
          <p14:tracePt t="30295" x="2190750" y="4057650"/>
          <p14:tracePt t="30295" x="2197100" y="4057650"/>
          <p14:tracePt t="30312" x="2203450" y="4057650"/>
          <p14:tracePt t="30327" x="2209800" y="4057650"/>
          <p14:tracePt t="30327" x="2216150" y="4057650"/>
          <p14:tracePt t="30345" x="2222500" y="4057650"/>
          <p14:tracePt t="30345" x="2228850" y="4057650"/>
          <p14:tracePt t="30362" x="2235200" y="4051300"/>
          <p14:tracePt t="30377" x="2247900" y="4051300"/>
          <p14:tracePt t="30394" x="2254250" y="4044950"/>
          <p14:tracePt t="30410" x="2260600" y="4038600"/>
          <p14:tracePt t="30427" x="2266950" y="4038600"/>
          <p14:tracePt t="30444" x="2273300" y="4032250"/>
          <p14:tracePt t="30444" x="2279650" y="4025900"/>
          <p14:tracePt t="30462" x="2286000" y="4025900"/>
          <p14:tracePt t="30462" x="2292350" y="4025900"/>
          <p14:tracePt t="30479" x="2298700" y="4019550"/>
          <p14:tracePt t="30479" x="2305050" y="4019550"/>
          <p14:tracePt t="30495" x="2311400" y="4013200"/>
          <p14:tracePt t="30511" x="2317750" y="4006850"/>
          <p14:tracePt t="30511" x="2330450" y="4006850"/>
          <p14:tracePt t="30529" x="2336800" y="4000500"/>
          <p14:tracePt t="30529" x="2343150" y="4000500"/>
          <p14:tracePt t="30546" x="2349500" y="4000500"/>
          <p14:tracePt t="30561" x="2355850" y="4000500"/>
          <p14:tracePt t="30561" x="2362200" y="4000500"/>
          <p14:tracePt t="30561" x="2368550" y="4000500"/>
          <p14:tracePt t="30582" x="2381250" y="4000500"/>
          <p14:tracePt t="30601" x="2387600" y="4000500"/>
          <p14:tracePt t="30617" x="2393950" y="4000500"/>
          <p14:tracePt t="30633" x="2400300" y="4000500"/>
          <p14:tracePt t="30646" x="2406650" y="4000500"/>
          <p14:tracePt t="30661" x="2413000" y="4006850"/>
          <p14:tracePt t="30678" x="2419350" y="4006850"/>
          <p14:tracePt t="30695" x="2425700" y="4006850"/>
          <p14:tracePt t="30714" x="2419350" y="4006850"/>
          <p14:tracePt t="30781" x="2425700" y="4019550"/>
          <p14:tracePt t="30833" x="2432050" y="4013200"/>
          <p14:tracePt t="30857" x="2438400" y="4013200"/>
          <p14:tracePt t="30873" x="2654300" y="4019550"/>
          <p14:tracePt t="30963" x="2692400" y="4019550"/>
          <p14:tracePt t="30969" x="2730500" y="4019550"/>
          <p14:tracePt t="30979" x="2819400" y="4019550"/>
          <p14:tracePt t="30997" x="2965450" y="4013200"/>
          <p14:tracePt t="31014" x="3067050" y="4013200"/>
          <p14:tracePt t="31030" x="3168650" y="4013200"/>
          <p14:tracePt t="31046" x="3276600" y="4013200"/>
          <p14:tracePt t="31063" x="3378200" y="4013200"/>
          <p14:tracePt t="31063" x="3429000" y="4006850"/>
          <p14:tracePt t="31082" x="3536950" y="4006850"/>
          <p14:tracePt t="31098" x="3638550" y="4000500"/>
          <p14:tracePt t="31113" x="3746500" y="3994150"/>
          <p14:tracePt t="31130" x="3841750" y="3994150"/>
          <p14:tracePt t="31147" x="3930650" y="3987800"/>
          <p14:tracePt t="31163" x="4051300" y="3981450"/>
          <p14:tracePt t="31182" x="4114800" y="3981450"/>
          <p14:tracePt t="31197" x="4171950" y="3975100"/>
          <p14:tracePt t="31214" x="4222750" y="3968750"/>
          <p14:tracePt t="31230" x="4273550" y="3962400"/>
          <p14:tracePt t="31247" x="4298950" y="3962400"/>
          <p14:tracePt t="31264" x="4311650" y="3968750"/>
          <p14:tracePt t="31280" x="4318000" y="3968750"/>
          <p14:tracePt t="31298" x="4311650" y="3968750"/>
          <p14:tracePt t="31298" x="4298950" y="3968750"/>
          <p14:tracePt t="31315" x="4286250" y="3968750"/>
          <p14:tracePt t="31315" x="4273550" y="3968750"/>
          <p14:tracePt t="31332" x="4260850" y="3968750"/>
          <p14:tracePt t="31332" x="4241800" y="3968750"/>
          <p14:tracePt t="31348" x="4222750" y="3975100"/>
          <p14:tracePt t="31348" x="4191000" y="3981450"/>
          <p14:tracePt t="31365" x="4171950" y="3987800"/>
          <p14:tracePt t="31365" x="4152900" y="3994150"/>
          <p14:tracePt t="31382" x="4133850" y="4000500"/>
          <p14:tracePt t="31382" x="4121150" y="4006850"/>
          <p14:tracePt t="31398" x="4108450" y="4013200"/>
          <p14:tracePt t="31398" x="4089400" y="4025900"/>
          <p14:tracePt t="31415" x="4076700" y="4032250"/>
          <p14:tracePt t="31415" x="4070350" y="4044950"/>
          <p14:tracePt t="31415" x="4064000" y="4057650"/>
          <p14:tracePt t="31435" x="4057650" y="4070350"/>
          <p14:tracePt t="31447" x="4051300" y="4083050"/>
          <p14:tracePt t="31447" x="4044950" y="4114800"/>
          <p14:tracePt t="31466" x="4044950" y="4127500"/>
          <p14:tracePt t="31466" x="4051300" y="4146550"/>
          <p14:tracePt t="31482" x="4057650" y="4159250"/>
          <p14:tracePt t="31482" x="4064000" y="4171950"/>
          <p14:tracePt t="31499" x="4070350" y="4191000"/>
          <p14:tracePt t="31499" x="4076700" y="4203700"/>
          <p14:tracePt t="31499" x="4089400" y="4210050"/>
          <p14:tracePt t="31518" x="4095750" y="4222750"/>
          <p14:tracePt t="31531" x="4102100" y="4235450"/>
          <p14:tracePt t="31531" x="4121150" y="4248150"/>
          <p14:tracePt t="31549" x="4127500" y="4260850"/>
          <p14:tracePt t="31549" x="4127500" y="4267200"/>
          <p14:tracePt t="31566" x="4133850" y="4273550"/>
          <p14:tracePt t="31581" x="4140200" y="4279900"/>
          <p14:tracePt t="31598" x="4140200" y="4286250"/>
          <p14:tracePt t="31615" x="4140200" y="4292600"/>
          <p14:tracePt t="31631" x="4140200" y="4298950"/>
          <p14:tracePt t="31631" x="4140200" y="4305300"/>
          <p14:tracePt t="31650" x="4140200" y="4311650"/>
          <p14:tracePt t="31650" x="4140200" y="4318000"/>
          <p14:tracePt t="31666" x="4140200" y="4324350"/>
          <p14:tracePt t="31681" x="4146550" y="4330700"/>
          <p14:tracePt t="31698" x="4152900" y="4330700"/>
          <p14:tracePt t="31715" x="4159250" y="4330700"/>
          <p14:tracePt t="31715" x="4165600" y="4330700"/>
          <p14:tracePt t="31734" x="4178300" y="4330700"/>
          <p14:tracePt t="31734" x="4184650" y="4330700"/>
          <p14:tracePt t="31750" x="4191000" y="4330700"/>
          <p14:tracePt t="31750" x="4197350" y="4330700"/>
          <p14:tracePt t="31767" x="4203700" y="4330700"/>
          <p14:tracePt t="31782" x="4210050" y="4330700"/>
          <p14:tracePt t="31782" x="4216400" y="4330700"/>
          <p14:tracePt t="31782" x="4222750" y="4330700"/>
          <p14:tracePt t="31802" x="4229100" y="4330700"/>
          <p14:tracePt t="31815" x="4235450" y="4330700"/>
          <p14:tracePt t="31832" x="4241800" y="4330700"/>
          <p14:tracePt t="31849" x="4248150" y="4337050"/>
          <p14:tracePt t="31865" x="4254500" y="4337050"/>
          <p14:tracePt t="31882" x="4260850" y="4337050"/>
          <p14:tracePt t="31899" x="4267200" y="4330700"/>
          <p14:tracePt t="31916" x="4273550" y="4330700"/>
          <p14:tracePt t="31932" x="4279900" y="4330700"/>
          <p14:tracePt t="31949" x="4286250" y="4324350"/>
          <p14:tracePt t="31949" x="4292600" y="4324350"/>
          <p14:tracePt t="31967" x="4298950" y="4318000"/>
          <p14:tracePt t="31982" x="4305300" y="4318000"/>
          <p14:tracePt t="31999" x="4305300" y="4311650"/>
          <p14:tracePt t="32016" x="4311650" y="4305300"/>
          <p14:tracePt t="32034" x="4318000" y="4298950"/>
          <p14:tracePt t="32057" x="4324350" y="4305300"/>
          <p14:tracePt t="32093" x="4330700" y="4305300"/>
          <p14:tracePt t="32185" x="4337050" y="4298950"/>
          <p14:tracePt t="32245" x="4343400" y="4292600"/>
          <p14:tracePt t="32265" x="4349750" y="4292600"/>
          <p14:tracePt t="32281" x="4356100" y="4292600"/>
          <p14:tracePt t="32297" x="4362450" y="4292600"/>
          <p14:tracePt t="32313" x="4368800" y="4292600"/>
          <p14:tracePt t="32325" x="4368800" y="4298950"/>
          <p14:tracePt t="32349" x="4375150" y="4298950"/>
          <p14:tracePt t="32373" x="4381500" y="4298950"/>
          <p14:tracePt t="32513" x="4387850" y="4292600"/>
          <p14:tracePt t="32545" x="4394200" y="4286250"/>
          <p14:tracePt t="32565" x="4400550" y="4286250"/>
          <p14:tracePt t="32589" x="4400550" y="4279900"/>
          <p14:tracePt t="32613" x="4406900" y="4279900"/>
          <p14:tracePt t="32649" x="4413250" y="4273550"/>
          <p14:tracePt t="32693" x="4406900" y="4267200"/>
          <p14:tracePt t="32777" x="4413250" y="4267200"/>
          <p14:tracePt t="32837" x="4406900" y="4260850"/>
          <p14:tracePt t="32861" x="4406900" y="4254500"/>
          <p14:tracePt t="32881" x="4406900" y="4248150"/>
          <p14:tracePt t="32905" x="4406900" y="4241800"/>
          <p14:tracePt t="32941" x="4400550" y="4241800"/>
          <p14:tracePt t="32973" x="4394200" y="4235450"/>
          <p14:tracePt t="33001" x="4387850" y="4229100"/>
          <p14:tracePt t="33033" x="4381500" y="4222750"/>
          <p14:tracePt t="33093" x="4375150" y="4222750"/>
          <p14:tracePt t="33121" x="4368800" y="4216400"/>
          <p14:tracePt t="33153" x="4362450" y="4222750"/>
          <p14:tracePt t="33281" x="4356100" y="4216400"/>
          <p14:tracePt t="33353" x="4356100" y="4210050"/>
          <p14:tracePt t="33385" x="4362450" y="4210050"/>
          <p14:tracePt t="33405" x="4368800" y="4203700"/>
          <p14:tracePt t="33421" x="4375150" y="4203700"/>
          <p14:tracePt t="33437" x="4381500" y="4197350"/>
          <p14:tracePt t="33453" x="4387850" y="4191000"/>
          <p14:tracePt t="33465" x="4394200" y="4184650"/>
          <p14:tracePt t="33489" x="4387850" y="4178300"/>
          <p14:tracePt t="33521" x="4387850" y="4171950"/>
          <p14:tracePt t="33593" x="4394200" y="4165600"/>
          <p14:tracePt t="33617" x="4400550" y="4159250"/>
          <p14:tracePt t="33641" x="4394200" y="4159250"/>
          <p14:tracePt t="33713" x="4387850" y="4159250"/>
          <p14:tracePt t="33737" x="4381500" y="4165600"/>
          <p14:tracePt t="33765" x="4375150" y="4165600"/>
          <p14:tracePt t="33833" x="4375150" y="4159250"/>
          <p14:tracePt t="34121" x="4368800" y="4165600"/>
          <p14:tracePt t="34157" x="4375150" y="4159250"/>
          <p14:tracePt t="34233" x="4381500" y="4165600"/>
          <p14:tracePt t="34449" x="4387850" y="4165600"/>
          <p14:tracePt t="34473" x="4394200" y="4165600"/>
          <p14:tracePt t="34493" x="4400550" y="4159250"/>
          <p14:tracePt t="34553" x="4400550" y="4152900"/>
          <p14:tracePt t="34601" x="4400550" y="4146550"/>
          <p14:tracePt t="34621" x="4406900" y="4140200"/>
          <p14:tracePt t="34661" x="4413250" y="4133850"/>
          <p14:tracePt t="34705" x="4419600" y="4127500"/>
          <p14:tracePt t="34721" x="4425950" y="4127500"/>
          <p14:tracePt t="34733" x="4432300" y="4127500"/>
          <p14:tracePt t="34749" x="4438650" y="4127500"/>
          <p14:tracePt t="34765" x="4445000" y="4121150"/>
          <p14:tracePt t="34781" x="4451350" y="4121150"/>
          <p14:tracePt t="34794" x="4464050" y="4121150"/>
          <p14:tracePt t="34809" x="4470400" y="4121150"/>
          <p14:tracePt t="34826" x="4476750" y="4121150"/>
          <p14:tracePt t="34826" x="4483100" y="4121150"/>
          <p14:tracePt t="34843" x="4489450" y="4121150"/>
          <p14:tracePt t="34858" x="4495800" y="4127500"/>
          <p14:tracePt t="34875" x="4508500" y="4127500"/>
          <p14:tracePt t="34893" x="4514850" y="4133850"/>
          <p14:tracePt t="34909" x="4521200" y="4133850"/>
          <p14:tracePt t="34925" x="4527550" y="4140200"/>
          <p14:tracePt t="34942" x="4533900" y="4146550"/>
          <p14:tracePt t="34959" x="4540250" y="4146550"/>
          <p14:tracePt t="34959" x="4546600" y="4152900"/>
          <p14:tracePt t="34977" x="4552950" y="4152900"/>
          <p14:tracePt t="34992" x="4546600" y="4159250"/>
          <p14:tracePt t="35021" x="4540250" y="4165600"/>
          <p14:tracePt t="35033" x="4533900" y="4171950"/>
          <p14:tracePt t="35049" x="4527550" y="4171950"/>
          <p14:tracePt t="35059" x="4521200" y="4178300"/>
          <p14:tracePt t="35059" x="4514850" y="4184650"/>
          <p14:tracePt t="35077" x="4502150" y="4191000"/>
          <p14:tracePt t="35077" x="4489450" y="4197350"/>
          <p14:tracePt t="35095" x="4483100" y="4197350"/>
          <p14:tracePt t="35095" x="4476750" y="4203700"/>
          <p14:tracePt t="35110" x="4470400" y="4203700"/>
          <p14:tracePt t="35126" x="4476750" y="4197350"/>
          <p14:tracePt t="35161" x="4483100" y="4191000"/>
          <p14:tracePt t="35177" x="4489450" y="4184650"/>
          <p14:tracePt t="35194" x="4495800" y="4178300"/>
          <p14:tracePt t="35206" x="4502150" y="4171950"/>
          <p14:tracePt t="35221" x="4508500" y="4171950"/>
          <p14:tracePt t="35237" x="4514850" y="4165600"/>
          <p14:tracePt t="35253" x="4521200" y="4165600"/>
          <p14:tracePt t="35262" x="4527550" y="4165600"/>
          <p14:tracePt t="35262" x="4533900" y="4165600"/>
          <p14:tracePt t="35278" x="4546600" y="4165600"/>
          <p14:tracePt t="35278" x="4552950" y="4165600"/>
          <p14:tracePt t="35295" x="4565650" y="4171950"/>
          <p14:tracePt t="35295" x="4572000" y="4178300"/>
          <p14:tracePt t="35295" x="4584700" y="4191000"/>
          <p14:tracePt t="35314" x="4597400" y="4197350"/>
          <p14:tracePt t="35314" x="4616450" y="4210050"/>
          <p14:tracePt t="35328" x="4629150" y="4222750"/>
          <p14:tracePt t="35328" x="4648200" y="4235450"/>
          <p14:tracePt t="35345" x="4667250" y="4248150"/>
          <p14:tracePt t="35345" x="4686300" y="4260850"/>
          <p14:tracePt t="35361" x="4705350" y="4273550"/>
          <p14:tracePt t="35361" x="4724400" y="4286250"/>
          <p14:tracePt t="35378" x="4743450" y="4298950"/>
          <p14:tracePt t="35378" x="4768850" y="4318000"/>
          <p14:tracePt t="35395" x="4781550" y="4324350"/>
          <p14:tracePt t="35395" x="4787900" y="4330700"/>
          <p14:tracePt t="35411" x="4794250" y="4337050"/>
          <p14:tracePt t="35427" x="4800600" y="4337050"/>
          <p14:tracePt t="35444" x="4794250" y="4343400"/>
          <p14:tracePt t="35470" x="4787900" y="4343400"/>
          <p14:tracePt t="35485" x="4781550" y="4343400"/>
          <p14:tracePt t="35501" x="4775200" y="4343400"/>
          <p14:tracePt t="35514" x="4768850" y="4343400"/>
          <p14:tracePt t="35537" x="4775200" y="4343400"/>
          <p14:tracePt t="35581" x="4781550" y="4337050"/>
          <p14:tracePt t="35621" x="4781550" y="4330700"/>
          <p14:tracePt t="35701" x="4781550" y="4324350"/>
          <p14:tracePt t="35725" x="4781550" y="4318000"/>
          <p14:tracePt t="35746" x="4781550" y="4311650"/>
          <p14:tracePt t="35761" x="4775200" y="4305300"/>
          <p14:tracePt t="35777" x="4775200" y="4298950"/>
          <p14:tracePt t="35793" x="4768850" y="4298950"/>
          <p14:tracePt t="35813" x="4768850" y="4292600"/>
          <p14:tracePt t="35853" x="4775200" y="4286250"/>
          <p14:tracePt t="35873" x="4781550" y="4286250"/>
          <p14:tracePt t="35889" x="4787900" y="4279900"/>
          <p14:tracePt t="35905" x="4794250" y="4279900"/>
          <p14:tracePt t="35917" x="4794250" y="4273550"/>
          <p14:tracePt t="35934" x="4800600" y="4273550"/>
          <p14:tracePt t="35965" x="4800600" y="4267200"/>
          <p14:tracePt t="36001" x="4794250" y="4267200"/>
          <p14:tracePt t="36033" x="4787900" y="4267200"/>
          <p14:tracePt t="36061" x="4781550" y="4260850"/>
          <p14:tracePt t="36101" x="4781550" y="4254500"/>
          <p14:tracePt t="36137" x="4775200" y="4248150"/>
          <p14:tracePt t="36174" x="4768850" y="4248150"/>
          <p14:tracePt t="36199" x="4768850" y="4241800"/>
          <p14:tracePt t="36213" x="4762500" y="4241800"/>
          <p14:tracePt t="36225" x="4749800" y="4241800"/>
          <p14:tracePt t="36241" x="4743450" y="4241800"/>
          <p14:tracePt t="36250" x="4737100" y="4241800"/>
          <p14:tracePt t="36263" x="4730750" y="4241800"/>
          <p14:tracePt t="36263" x="4724400" y="4241800"/>
          <p14:tracePt t="36282" x="4711700" y="4241800"/>
          <p14:tracePt t="36282" x="4699000" y="4241800"/>
          <p14:tracePt t="36298" x="4686300" y="4248150"/>
          <p14:tracePt t="36298" x="4679950" y="4248150"/>
          <p14:tracePt t="36315" x="4667250" y="4248150"/>
          <p14:tracePt t="36315" x="4654550" y="4248150"/>
          <p14:tracePt t="36332" x="4648200" y="4248150"/>
          <p14:tracePt t="36332" x="4629150" y="4248150"/>
          <p14:tracePt t="36348" x="4622800" y="4254500"/>
          <p14:tracePt t="36348" x="4616450" y="4254500"/>
          <p14:tracePt t="36365" x="4610100" y="4254500"/>
          <p14:tracePt t="36385" x="4610100" y="4248150"/>
          <p14:tracePt t="36422" x="4622800" y="4241800"/>
          <p14:tracePt t="36437" x="4629150" y="4241800"/>
          <p14:tracePt t="36445" x="4635500" y="4241800"/>
          <p14:tracePt t="36453" x="4641850" y="4235450"/>
          <p14:tracePt t="36463" x="4648200" y="4235450"/>
          <p14:tracePt t="36463" x="4660900" y="4229100"/>
          <p14:tracePt t="36482" x="4667250" y="4222750"/>
          <p14:tracePt t="36482" x="4673600" y="4222750"/>
          <p14:tracePt t="36498" x="4679950" y="4222750"/>
          <p14:tracePt t="36498" x="4686300" y="4216400"/>
          <p14:tracePt t="36515" x="4692650" y="4216400"/>
          <p14:tracePt t="36530" x="4699000" y="4210050"/>
          <p14:tracePt t="36547" x="4705350" y="4210050"/>
          <p14:tracePt t="36566" x="4699000" y="4210050"/>
          <p14:tracePt t="36633" x="4692650" y="4210050"/>
          <p14:tracePt t="36646" x="4686300" y="4210050"/>
          <p14:tracePt t="36662" x="4679950" y="4216400"/>
          <p14:tracePt t="36678" x="4673600" y="4216400"/>
          <p14:tracePt t="36686" x="4667250" y="4216400"/>
          <p14:tracePt t="36686" x="4660900" y="4216400"/>
          <p14:tracePt t="36699" x="4654550" y="4216400"/>
          <p14:tracePt t="36715" x="4641850" y="4216400"/>
          <p14:tracePt t="36715" x="4635500" y="4222750"/>
          <p14:tracePt t="36733" x="4629150" y="4222750"/>
          <p14:tracePt t="36733" x="4622800" y="4222750"/>
          <p14:tracePt t="36749" x="4616450" y="4229100"/>
          <p14:tracePt t="36749" x="4603750" y="4229100"/>
          <p14:tracePt t="36766" x="4597400" y="4235450"/>
          <p14:tracePt t="36766" x="4591050" y="4235450"/>
          <p14:tracePt t="36783" x="4584700" y="4235450"/>
          <p14:tracePt t="36783" x="4578350" y="4241800"/>
          <p14:tracePt t="36800" x="4572000" y="4241800"/>
          <p14:tracePt t="36800" x="4565650" y="4248150"/>
          <p14:tracePt t="36800" x="4559300" y="4254500"/>
          <p14:tracePt t="36819" x="4546600" y="4254500"/>
          <p14:tracePt t="36831" x="4540250" y="4260850"/>
          <p14:tracePt t="36831" x="4521200" y="4267200"/>
          <p14:tracePt t="36850" x="4514850" y="4273550"/>
          <p14:tracePt t="36850" x="4502150" y="4279900"/>
          <p14:tracePt t="36866" x="4495800" y="4286250"/>
          <p14:tracePt t="36866" x="4483100" y="4292600"/>
          <p14:tracePt t="36883" x="4470400" y="4305300"/>
          <p14:tracePt t="36883" x="4451350" y="4311650"/>
          <p14:tracePt t="36883" x="4438650" y="4324350"/>
          <p14:tracePt t="36902" x="4425950" y="4330700"/>
          <p14:tracePt t="36915" x="4406900" y="4343400"/>
          <p14:tracePt t="36915" x="4375150" y="4368800"/>
          <p14:tracePt t="36934" x="4356100" y="4375150"/>
          <p14:tracePt t="36934" x="4337050" y="4387850"/>
          <p14:tracePt t="36950" x="4318000" y="4400550"/>
          <p14:tracePt t="36950" x="4292600" y="4419600"/>
          <p14:tracePt t="36967" x="4273550" y="4432300"/>
          <p14:tracePt t="36967" x="4248150" y="4451350"/>
          <p14:tracePt t="36983" x="4229100" y="4464050"/>
          <p14:tracePt t="36983" x="4184650" y="4495800"/>
          <p14:tracePt t="37000" x="4159250" y="4508500"/>
          <p14:tracePt t="37000" x="4133850" y="4527550"/>
          <p14:tracePt t="37017" x="4108450" y="4540250"/>
          <p14:tracePt t="37017" x="4089400" y="4552950"/>
          <p14:tracePt t="37033" x="4064000" y="4565650"/>
          <p14:tracePt t="37033" x="4044950" y="4578350"/>
          <p14:tracePt t="37050" x="4025900" y="4591050"/>
          <p14:tracePt t="37050" x="3987800" y="4616450"/>
          <p14:tracePt t="37067" x="3968750" y="4629150"/>
          <p14:tracePt t="37067" x="3949700" y="4635500"/>
          <p14:tracePt t="37084" x="3937000" y="4641850"/>
          <p14:tracePt t="37084" x="3924300" y="4654550"/>
          <p14:tracePt t="37101" x="3917950" y="4660900"/>
          <p14:tracePt t="37101" x="3911600" y="4667250"/>
          <p14:tracePt t="37117" x="3905250" y="4667250"/>
          <p14:tracePt t="37117" x="3898900" y="4673600"/>
          <p14:tracePt t="37135" x="3892550" y="4679950"/>
          <p14:tracePt t="37157" x="3886200" y="4686300"/>
          <p14:tracePt t="37181" x="3879850" y="4692650"/>
          <p14:tracePt t="37193" x="3873500" y="4699000"/>
          <p14:tracePt t="37202" x="3867150" y="4705350"/>
          <p14:tracePt t="37202" x="3860800" y="4705350"/>
          <p14:tracePt t="37218" x="3848100" y="4711700"/>
          <p14:tracePt t="37218" x="3841750" y="4718050"/>
          <p14:tracePt t="37234" x="3835400" y="4724400"/>
          <p14:tracePt t="37234" x="3822700" y="4730750"/>
          <p14:tracePt t="37251" x="3816350" y="4737100"/>
          <p14:tracePt t="37251" x="3803650" y="4743450"/>
          <p14:tracePt t="37251" x="3790950" y="4749800"/>
          <p14:tracePt t="37270" x="3784600" y="4756150"/>
          <p14:tracePt t="37283" x="3771900" y="4762500"/>
          <p14:tracePt t="37283" x="3740150" y="4775200"/>
          <p14:tracePt t="37302" x="3721100" y="4781550"/>
          <p14:tracePt t="37302" x="3702050" y="4787900"/>
          <p14:tracePt t="37318" x="3683000" y="4800600"/>
          <p14:tracePt t="37318" x="3657600" y="4806950"/>
          <p14:tracePt t="37334" x="3632200" y="4819650"/>
          <p14:tracePt t="37334" x="3606800" y="4826000"/>
          <p14:tracePt t="37351" x="3581400" y="4838700"/>
          <p14:tracePt t="37351" x="3530600" y="4864100"/>
          <p14:tracePt t="37368" x="3505200" y="4876800"/>
          <p14:tracePt t="37368" x="3486150" y="4889500"/>
          <p14:tracePt t="37385" x="3460750" y="4908550"/>
          <p14:tracePt t="37385" x="3435350" y="4921250"/>
          <p14:tracePt t="37401" x="3416300" y="4940300"/>
          <p14:tracePt t="37401" x="3371850" y="4978400"/>
          <p14:tracePt t="37418" x="3346450" y="4997450"/>
          <p14:tracePt t="37418" x="3327400" y="5010150"/>
          <p14:tracePt t="37435" x="3314700" y="5029200"/>
          <p14:tracePt t="37435" x="3302000" y="5041900"/>
          <p14:tracePt t="37451" x="3295650" y="5054600"/>
          <p14:tracePt t="37451" x="3295650" y="5067300"/>
          <p14:tracePt t="37469" x="3295650" y="5080000"/>
          <p14:tracePt t="37469" x="3295650" y="5086350"/>
          <p14:tracePt t="37486" x="3314700" y="5111750"/>
          <p14:tracePt t="37486" x="3327400" y="5130800"/>
          <p14:tracePt t="37502" x="3340100" y="5143500"/>
          <p14:tracePt t="37502" x="3359150" y="5162550"/>
          <p14:tracePt t="37520" x="3384550" y="5175250"/>
          <p14:tracePt t="37520" x="3409950" y="5194300"/>
          <p14:tracePt t="37520" x="3441700" y="5213350"/>
          <p14:tracePt t="37538" x="3479800" y="5232400"/>
          <p14:tracePt t="37550" x="3517900" y="5245100"/>
          <p14:tracePt t="37550" x="3606800" y="5276850"/>
          <p14:tracePt t="37571" x="3651250" y="5289550"/>
          <p14:tracePt t="37571" x="3695700" y="5308600"/>
          <p14:tracePt t="37586" x="3746500" y="5321300"/>
          <p14:tracePt t="37586" x="3784600" y="5327650"/>
          <p14:tracePt t="37602" x="3822700" y="5340350"/>
          <p14:tracePt t="37602" x="3860800" y="5346700"/>
          <p14:tracePt t="37619" x="3892550" y="5353050"/>
          <p14:tracePt t="37619" x="3917950" y="5359400"/>
          <p14:tracePt t="37635" x="3943350" y="5359400"/>
          <p14:tracePt t="37635" x="3962400" y="5359400"/>
          <p14:tracePt t="37635" x="3975100" y="5359400"/>
          <p14:tracePt t="37654" x="3987800" y="5359400"/>
          <p14:tracePt t="37654" x="3994150" y="5353050"/>
          <p14:tracePt t="37669" x="4006850" y="5346700"/>
          <p14:tracePt t="37669" x="4013200" y="5340350"/>
          <p14:tracePt t="37685" x="4019550" y="5327650"/>
          <p14:tracePt t="37685" x="4025900" y="5321300"/>
          <p14:tracePt t="37703" x="4032250" y="5308600"/>
          <p14:tracePt t="37703" x="4051300" y="5276850"/>
          <p14:tracePt t="37720" x="4064000" y="5264150"/>
          <p14:tracePt t="37720" x="4076700" y="5245100"/>
          <p14:tracePt t="37736" x="4095750" y="5226050"/>
          <p14:tracePt t="37736" x="4114800" y="5207000"/>
          <p14:tracePt t="37752" x="4140200" y="5187950"/>
          <p14:tracePt t="37752" x="4159250" y="5162550"/>
          <p14:tracePt t="37769" x="4184650" y="5137150"/>
          <p14:tracePt t="37769" x="4241800" y="5092700"/>
          <p14:tracePt t="37786" x="4273550" y="5060950"/>
          <p14:tracePt t="37786" x="4305300" y="5035550"/>
          <p14:tracePt t="37802" x="4337050" y="5003800"/>
          <p14:tracePt t="37802" x="4368800" y="4972050"/>
          <p14:tracePt t="37819" x="4406900" y="4940300"/>
          <p14:tracePt t="37819" x="4445000" y="4902200"/>
          <p14:tracePt t="37819" x="4483100" y="4870450"/>
          <p14:tracePt t="37838" x="4521200" y="4832350"/>
          <p14:tracePt t="37851" x="4559300" y="4794250"/>
          <p14:tracePt t="37851" x="4622800" y="4724400"/>
          <p14:tracePt t="37870" x="4654550" y="4692650"/>
          <p14:tracePt t="37870" x="4679950" y="4667250"/>
          <p14:tracePt t="37886" x="4705350" y="4641850"/>
          <p14:tracePt t="37886" x="4730750" y="4616450"/>
          <p14:tracePt t="37903" x="4756150" y="4597400"/>
          <p14:tracePt t="37903" x="4781550" y="4578350"/>
          <p14:tracePt t="37903" x="4800600" y="4565650"/>
          <p14:tracePt t="37922" x="4826000" y="4546600"/>
          <p14:tracePt t="37935" x="4851400" y="4533900"/>
          <p14:tracePt t="37935" x="4902200" y="4514850"/>
          <p14:tracePt t="37954" x="4933950" y="4502150"/>
          <p14:tracePt t="37954" x="4965700" y="4489450"/>
          <p14:tracePt t="37970" x="4997450" y="4476750"/>
          <p14:tracePt t="37970" x="5029200" y="4470400"/>
          <p14:tracePt t="37987" x="5060950" y="4457700"/>
          <p14:tracePt t="37987" x="5099050" y="4451350"/>
          <p14:tracePt t="37987" x="5143500" y="4445000"/>
          <p14:tracePt t="38006" x="5187950" y="4438650"/>
          <p14:tracePt t="38006" x="5232400" y="4432300"/>
          <p14:tracePt t="38020" x="5276850" y="4432300"/>
          <p14:tracePt t="38020" x="5327650" y="4432300"/>
          <p14:tracePt t="38037" x="5378450" y="4432300"/>
          <p14:tracePt t="38037" x="5435600" y="4438650"/>
          <p14:tracePt t="38054" x="5492750" y="4445000"/>
          <p14:tracePt t="38054" x="5556250" y="4457700"/>
          <p14:tracePt t="38070" x="5626100" y="4464050"/>
          <p14:tracePt t="38070" x="5772150" y="4489450"/>
          <p14:tracePt t="38087" x="5848350" y="4508500"/>
          <p14:tracePt t="38087" x="5924550" y="4521200"/>
          <p14:tracePt t="38104" x="6007100" y="4540250"/>
          <p14:tracePt t="38104" x="6089650" y="4559300"/>
          <p14:tracePt t="38120" x="6172200" y="4578350"/>
          <p14:tracePt t="38120" x="6248400" y="4603750"/>
          <p14:tracePt t="38137" x="6330950" y="4629150"/>
          <p14:tracePt t="38137" x="6496050" y="4679950"/>
          <p14:tracePt t="38154" x="6578600" y="4705350"/>
          <p14:tracePt t="38154" x="6654800" y="4730750"/>
          <p14:tracePt t="38170" x="6737350" y="4756150"/>
          <p14:tracePt t="38170" x="6819900" y="4787900"/>
          <p14:tracePt t="38187" x="6896100" y="4813300"/>
          <p14:tracePt t="38187" x="6972300" y="4832350"/>
          <p14:tracePt t="38187" x="7048500" y="4857750"/>
          <p14:tracePt t="38207" x="7118350" y="4876800"/>
          <p14:tracePt t="38219" x="7188200" y="4902200"/>
          <p14:tracePt t="38219" x="7308850" y="4940300"/>
          <p14:tracePt t="38237" x="7366000" y="4953000"/>
          <p14:tracePt t="38237" x="7423150" y="4972050"/>
          <p14:tracePt t="38254" x="7473950" y="4984750"/>
          <p14:tracePt t="38254" x="7524750" y="5003800"/>
          <p14:tracePt t="38271" x="7569200" y="5016500"/>
          <p14:tracePt t="38271" x="7607300" y="5022850"/>
          <p14:tracePt t="38271" x="7645400" y="5035550"/>
          <p14:tracePt t="38290" x="7683500" y="5041900"/>
          <p14:tracePt t="38303" x="7715250" y="5048250"/>
          <p14:tracePt t="38303" x="7772400" y="5060950"/>
          <p14:tracePt t="38321" x="7797800" y="5060950"/>
          <p14:tracePt t="38321" x="7823200" y="5067300"/>
          <p14:tracePt t="38338" x="7842250" y="5073650"/>
          <p14:tracePt t="38338" x="7861300" y="5073650"/>
          <p14:tracePt t="38354" x="7880350" y="5080000"/>
          <p14:tracePt t="38354" x="7899400" y="5080000"/>
          <p14:tracePt t="38372" x="7912100" y="5086350"/>
          <p14:tracePt t="38372" x="7937500" y="5099050"/>
          <p14:tracePt t="38388" x="7950200" y="5099050"/>
          <p14:tracePt t="38388" x="7962900" y="5105400"/>
          <p14:tracePt t="38404" x="7969250" y="5111750"/>
          <p14:tracePt t="38404" x="7975600" y="5118100"/>
          <p14:tracePt t="38421" x="7981950" y="5124450"/>
          <p14:tracePt t="38421" x="7988300" y="5130800"/>
          <p14:tracePt t="38438" x="7994650" y="5137150"/>
          <p14:tracePt t="38438" x="7994650" y="5143500"/>
          <p14:tracePt t="38455" x="7994650" y="5149850"/>
          <p14:tracePt t="38470" x="7988300" y="5156200"/>
          <p14:tracePt t="38487" x="7981950" y="5162550"/>
          <p14:tracePt t="38503" x="7975600" y="5162550"/>
          <p14:tracePt t="38503" x="7969250" y="5168900"/>
          <p14:tracePt t="38522" x="7962900" y="5168900"/>
          <p14:tracePt t="38537" x="7956550" y="5175250"/>
          <p14:tracePt t="38554" x="7950200" y="5175250"/>
          <p14:tracePt t="38571" x="7943850" y="5181600"/>
          <p14:tracePt t="38587" x="7937500" y="5187950"/>
          <p14:tracePt t="38587" x="7937500" y="5200650"/>
          <p14:tracePt t="38605" x="7931150" y="5207000"/>
          <p14:tracePt t="38620" x="7931150" y="5213350"/>
          <p14:tracePt t="38620" x="7931150" y="5219700"/>
          <p14:tracePt t="38639" x="7924800" y="5219700"/>
          <p14:tracePt t="38639" x="7924800" y="5226050"/>
          <p14:tracePt t="38639" x="7918450" y="5232400"/>
          <p14:tracePt t="38658" x="7912100" y="5232400"/>
          <p14:tracePt t="38671" x="7899400" y="5232400"/>
          <p14:tracePt t="38671" x="7893050" y="5238750"/>
          <p14:tracePt t="38691" x="7759700" y="5099050"/>
          <p14:tracePt t="38764" x="7747000" y="5067300"/>
          <p14:tracePt t="38770" x="7740650" y="5035550"/>
          <p14:tracePt t="38777" x="7740650" y="4997450"/>
          <p14:tracePt t="38788" x="7740650" y="4876800"/>
          <p14:tracePt t="38806" x="7759700" y="4787900"/>
          <p14:tracePt t="38822" x="7791450" y="4711700"/>
          <p14:tracePt t="38838" x="7823200" y="4648200"/>
          <p14:tracePt t="38855" x="7874000" y="4603750"/>
          <p14:tracePt t="38855" x="7905750" y="4584700"/>
          <p14:tracePt t="38874" x="7969250" y="4559300"/>
          <p14:tracePt t="38889" x="8051800" y="4552950"/>
          <p14:tracePt t="38905" x="8140700" y="4552950"/>
          <p14:tracePt t="38922" x="8229600" y="4572000"/>
          <p14:tracePt t="38939" x="8318500" y="4603750"/>
          <p14:tracePt t="38955" x="8394700" y="4648200"/>
          <p14:tracePt t="38955" x="8432800" y="4673600"/>
          <p14:tracePt t="38974" x="8496300" y="4737100"/>
          <p14:tracePt t="38989" x="8540750" y="4800600"/>
          <p14:tracePt t="39005" x="8572500" y="4876800"/>
          <p14:tracePt t="39023" x="8591550" y="4991100"/>
          <p14:tracePt t="39039" x="8578850" y="5073650"/>
          <p14:tracePt t="39056" x="8553450" y="5149850"/>
          <p14:tracePt t="39072" x="8509000" y="5219700"/>
          <p14:tracePt t="39089" x="8426450" y="5314950"/>
          <p14:tracePt t="39106" x="8356600" y="5365750"/>
          <p14:tracePt t="39122" x="8280400" y="5403850"/>
          <p14:tracePt t="39139" x="8191500" y="5435600"/>
          <p14:tracePt t="39139" x="8147050" y="5441950"/>
          <p14:tracePt t="39158" x="8058150" y="5461000"/>
          <p14:tracePt t="39174" x="7975600" y="5467350"/>
          <p14:tracePt t="39190" x="7899400" y="5473700"/>
          <p14:tracePt t="39206" x="7842250" y="5473700"/>
          <p14:tracePt t="39223" x="7797800" y="5473700"/>
          <p14:tracePt t="39223" x="7778750" y="5467350"/>
          <p14:tracePt t="39242" x="7759700" y="5467350"/>
          <p14:tracePt t="39258" x="7740650" y="5461000"/>
          <p14:tracePt t="39273" x="7734300" y="5461000"/>
          <p14:tracePt t="39289" x="7740650" y="5454650"/>
          <p14:tracePt t="39318" x="7747000" y="5454650"/>
          <p14:tracePt t="39333" x="7753350" y="5454650"/>
          <p14:tracePt t="39339" x="7759700" y="5454650"/>
          <p14:tracePt t="39356" x="7772400" y="5454650"/>
          <p14:tracePt t="39373" x="7778750" y="5454650"/>
          <p14:tracePt t="39390" x="7778750" y="5448300"/>
          <p14:tracePt t="39406" x="7772400" y="5441950"/>
          <p14:tracePt t="39457" x="7766050" y="5441950"/>
          <p14:tracePt t="39497" x="7766050" y="5435600"/>
          <p14:tracePt t="39517" x="7759700" y="5429250"/>
          <p14:tracePt t="39533" x="7759700" y="5422900"/>
          <p14:tracePt t="39577" x="7766050" y="5422900"/>
          <p14:tracePt t="39601" x="7772400" y="5416550"/>
          <p14:tracePt t="39625" x="7778750" y="5410200"/>
          <p14:tracePt t="39637" x="7778750" y="5403850"/>
          <p14:tracePt t="39654" x="7785100" y="5397500"/>
          <p14:tracePt t="39669" x="7791450" y="5391150"/>
          <p14:tracePt t="39697" x="7797800" y="5391150"/>
          <p14:tracePt t="39713" x="7804150" y="5384800"/>
          <p14:tracePt t="39730" x="7810500" y="5384800"/>
          <p14:tracePt t="39745" x="7816850" y="5384800"/>
          <p14:tracePt t="39757" x="7816850" y="5378450"/>
          <p14:tracePt t="39773" x="7823200" y="5378450"/>
          <p14:tracePt t="39797" x="7829550" y="5372100"/>
          <p14:tracePt t="39825" x="7835900" y="5372100"/>
          <p14:tracePt t="39865" x="7842250" y="5372100"/>
          <p14:tracePt t="39925" x="7848600" y="5365750"/>
          <p14:tracePt t="39985" x="7854950" y="5365750"/>
          <p14:tracePt t="40013" x="7861300" y="5372100"/>
          <p14:tracePt t="40045" x="7867650" y="5372100"/>
          <p14:tracePt t="40081" x="7867650" y="5365750"/>
          <p14:tracePt t="40209" x="7874000" y="5359400"/>
          <p14:tracePt t="40269" x="7880350" y="5359400"/>
          <p14:tracePt t="40293" x="7886700" y="5365750"/>
          <p14:tracePt t="40313" x="7893050" y="5365750"/>
          <p14:tracePt t="40338" x="7899400" y="5365750"/>
          <p14:tracePt t="40365" x="7899400" y="5359400"/>
          <p14:tracePt t="40414" x="7905750" y="5359400"/>
          <p14:tracePt t="40457" x="7912100" y="5359400"/>
          <p14:tracePt t="40493" x="7912100" y="5353050"/>
          <p14:tracePt t="40538" x="7918450" y="5353050"/>
          <p14:tracePt t="40577" x="7924800" y="5346700"/>
          <p14:tracePt t="40621" x="7924800" y="5340350"/>
          <p14:tracePt t="40673" x="7924800" y="5334000"/>
          <p14:tracePt t="40697" x="7931150" y="5334000"/>
          <p14:tracePt t="40713" x="7931150" y="5327650"/>
          <p14:tracePt t="40733" x="7937500" y="5327650"/>
          <p14:tracePt t="40929" x="7937500" y="5321300"/>
          <p14:tracePt t="41265" x="7931150" y="5314950"/>
          <p14:tracePt t="41305" x="7937500" y="5314950"/>
          <p14:tracePt t="41342" x="7943850" y="5314950"/>
          <p14:tracePt t="41357" x="7956550" y="5321300"/>
          <p14:tracePt t="41373" x="7962900" y="5321300"/>
          <p14:tracePt t="41385" x="7956550" y="5314950"/>
          <p14:tracePt t="41425" x="7950200" y="5308600"/>
          <p14:tracePt t="41433" x="7943850" y="5308600"/>
          <p14:tracePt t="41433" x="7931150" y="5308600"/>
          <p14:tracePt t="41447" x="7924800" y="5314950"/>
          <p14:tracePt t="41447" x="7912100" y="5314950"/>
          <p14:tracePt t="41464" x="7899400" y="5321300"/>
          <p14:tracePt t="41464" x="7880350" y="5327650"/>
          <p14:tracePt t="41481" x="7867650" y="5334000"/>
          <p14:tracePt t="41481" x="7829550" y="5353050"/>
          <p14:tracePt t="41499" x="7810500" y="5359400"/>
          <p14:tracePt t="41499" x="7791450" y="5365750"/>
          <p14:tracePt t="41515" x="7766050" y="5372100"/>
          <p14:tracePt t="41515" x="7734300" y="5378450"/>
          <p14:tracePt t="41531" x="7702550" y="5384800"/>
          <p14:tracePt t="41531" x="7664450" y="5391150"/>
          <p14:tracePt t="41548" x="7620000" y="5397500"/>
          <p14:tracePt t="41548" x="7518400" y="5410200"/>
          <p14:tracePt t="41565" x="7454900" y="5416550"/>
          <p14:tracePt t="41565" x="7391400" y="5422900"/>
          <p14:tracePt t="41582" x="7315200" y="5429250"/>
          <p14:tracePt t="41582" x="7232650" y="5435600"/>
          <p14:tracePt t="41598" x="7137400" y="5441950"/>
          <p14:tracePt t="41598" x="7042150" y="5448300"/>
          <p14:tracePt t="41615" x="6934200" y="5454650"/>
          <p14:tracePt t="41615" x="6826250" y="5461000"/>
          <p14:tracePt t="41615" x="6711950" y="5467350"/>
          <p14:tracePt t="41634" x="6591300" y="5473700"/>
          <p14:tracePt t="41647" x="6470650" y="5480050"/>
          <p14:tracePt t="41647" x="6210300" y="5492750"/>
          <p14:tracePt t="41666" x="6076950" y="5499100"/>
          <p14:tracePt t="41666" x="5937250" y="5505450"/>
          <p14:tracePt t="41682" x="5797550" y="5505450"/>
          <p14:tracePt t="41682" x="5657850" y="5511800"/>
          <p14:tracePt t="41682" x="5511800" y="5511800"/>
          <p14:tracePt t="41702" x="5365750" y="5511800"/>
          <p14:tracePt t="41714" x="5226050" y="5511800"/>
          <p14:tracePt t="41714" x="5080000" y="5518150"/>
          <p14:tracePt t="41714" x="4940300" y="5518150"/>
          <p14:tracePt t="41735" x="4800600" y="5518150"/>
          <p14:tracePt t="41735" x="4667250" y="5524500"/>
          <p14:tracePt t="41749" x="4546600" y="5524500"/>
          <p14:tracePt t="41749" x="4419600" y="5530850"/>
          <p14:tracePt t="41766" x="4305300" y="5537200"/>
          <p14:tracePt t="41766" x="4197350" y="5543550"/>
          <p14:tracePt t="41782" x="4089400" y="5556250"/>
          <p14:tracePt t="41782" x="3892550" y="5568950"/>
          <p14:tracePt t="41799" x="3797300" y="5575300"/>
          <p14:tracePt t="41799" x="3708400" y="5581650"/>
          <p14:tracePt t="41816" x="3625850" y="5581650"/>
          <p14:tracePt t="41816" x="3543300" y="5588000"/>
          <p14:tracePt t="41833" x="3467100" y="5588000"/>
          <p14:tracePt t="41833" x="3397250" y="5594350"/>
          <p14:tracePt t="41849" x="3327400" y="5594350"/>
          <p14:tracePt t="41849" x="3200400" y="5600700"/>
          <p14:tracePt t="41866" x="3136900" y="5600700"/>
          <p14:tracePt t="41866" x="3079750" y="5607050"/>
          <p14:tracePt t="41882" x="3022600" y="5613400"/>
          <p14:tracePt t="41882" x="2971800" y="5619750"/>
          <p14:tracePt t="41899" x="2914650" y="5626100"/>
          <p14:tracePt t="41899" x="2863850" y="5626100"/>
          <p14:tracePt t="41899" x="2813050" y="5632450"/>
          <p14:tracePt t="41919" x="2762250" y="5638800"/>
          <p14:tracePt t="41931" x="2711450" y="5638800"/>
          <p14:tracePt t="41931" x="2616200" y="5645150"/>
          <p14:tracePt t="41950" x="2578100" y="5651500"/>
          <p14:tracePt t="41950" x="2533650" y="5651500"/>
          <p14:tracePt t="41966" x="2489200" y="5657850"/>
          <p14:tracePt t="41966" x="2457450" y="5664200"/>
          <p14:tracePt t="41983" x="2419350" y="5670550"/>
          <p14:tracePt t="41983" x="2387600" y="5670550"/>
          <p14:tracePt t="41999" x="2355850" y="5676900"/>
          <p14:tracePt t="41999" x="2298700" y="5689600"/>
          <p14:tracePt t="42018" x="2273300" y="5689600"/>
          <p14:tracePt t="42018" x="2254250" y="5695950"/>
          <p14:tracePt t="42034" x="2228850" y="5695950"/>
          <p14:tracePt t="42034" x="2209800" y="5695950"/>
          <p14:tracePt t="42050" x="2190750" y="5695950"/>
          <p14:tracePt t="42050" x="2171700" y="5695950"/>
          <p14:tracePt t="42067" x="2152650" y="5695950"/>
          <p14:tracePt t="42067" x="2139950" y="5695950"/>
          <p14:tracePt t="42083" x="2120900" y="5689600"/>
          <p14:tracePt t="42083" x="2089150" y="5689600"/>
          <p14:tracePt t="42100" x="2070100" y="5683250"/>
          <p14:tracePt t="42100" x="2057400" y="5683250"/>
          <p14:tracePt t="42117" x="2044700" y="5683250"/>
          <p14:tracePt t="42117" x="2032000" y="5676900"/>
          <p14:tracePt t="42133" x="2012950" y="5676900"/>
          <p14:tracePt t="42133" x="2000250" y="5676900"/>
          <p14:tracePt t="42151" x="1987550" y="5676900"/>
          <p14:tracePt t="42151" x="1962150" y="5676900"/>
          <p14:tracePt t="42167" x="1943100" y="5676900"/>
          <p14:tracePt t="42167" x="1930400" y="5676900"/>
          <p14:tracePt t="42184" x="1917700" y="5676900"/>
          <p14:tracePt t="42184" x="1905000" y="5670550"/>
          <p14:tracePt t="42200" x="1885950" y="5670550"/>
          <p14:tracePt t="42200" x="1860550" y="5670550"/>
          <p14:tracePt t="42219" x="1847850" y="5670550"/>
          <p14:tracePt t="42219" x="1835150" y="5670550"/>
          <p14:tracePt t="42234" x="1822450" y="5664200"/>
          <p14:tracePt t="42234" x="1816100" y="5664200"/>
          <p14:tracePt t="42251" x="1803400" y="5664200"/>
          <p14:tracePt t="42251" x="1797050" y="5664200"/>
          <p14:tracePt t="42267" x="1784350" y="5657850"/>
          <p14:tracePt t="42267" x="1778000" y="5657850"/>
          <p14:tracePt t="42267" x="1771650" y="5657850"/>
          <p14:tracePt t="42286" x="1765300" y="5651500"/>
          <p14:tracePt t="42299" x="1752600" y="5651500"/>
          <p14:tracePt t="42299" x="1746250" y="5645150"/>
          <p14:tracePt t="42319" x="1987550" y="5626100"/>
          <p14:tracePt t="42468" x="2032000" y="5632450"/>
          <p14:tracePt t="42473" x="2076450" y="5638800"/>
          <p14:tracePt t="42483" x="2178050" y="5651500"/>
          <p14:tracePt t="42500" x="2330450" y="5657850"/>
          <p14:tracePt t="42518" x="2438400" y="5657850"/>
          <p14:tracePt t="42534" x="2546350" y="5657850"/>
          <p14:tracePt t="42550" x="2654300" y="5657850"/>
          <p14:tracePt t="42567" x="2755900" y="5664200"/>
          <p14:tracePt t="42567" x="2800350" y="5664200"/>
          <p14:tracePt t="42586" x="2889250" y="5670550"/>
          <p14:tracePt t="42601" x="2965450" y="5670550"/>
          <p14:tracePt t="42617" x="3022600" y="5664200"/>
          <p14:tracePt t="42634" x="3073400" y="5657850"/>
          <p14:tracePt t="42651" x="3105150" y="5657850"/>
          <p14:tracePt t="42651" x="3117850" y="5657850"/>
          <p14:tracePt t="42670" x="3130550" y="5657850"/>
          <p14:tracePt t="42670" x="3136900" y="5651500"/>
          <p14:tracePt t="42686" x="3149600" y="5651500"/>
          <p14:tracePt t="42701" x="3155950" y="5651500"/>
          <p14:tracePt t="42717" x="3155950" y="5645150"/>
          <p14:tracePt t="42738" x="3149600" y="5638800"/>
          <p14:tracePt t="42757" x="3149600" y="5645150"/>
          <p14:tracePt t="42813" x="3149600" y="5651500"/>
          <p14:tracePt t="42826" x="3155950" y="5657850"/>
          <p14:tracePt t="42841" x="3155950" y="5664200"/>
          <p14:tracePt t="42857" x="3162300" y="5670550"/>
          <p14:tracePt t="42873" x="3168650" y="5676900"/>
          <p14:tracePt t="42886" x="3175000" y="5676900"/>
          <p14:tracePt t="42901" x="3181350" y="5676900"/>
          <p14:tracePt t="42925" x="3181350" y="5670550"/>
          <p14:tracePt t="42945" x="3181350" y="5664200"/>
          <p14:tracePt t="42977" x="3181350" y="5657850"/>
          <p14:tracePt t="42998" x="3181350" y="5651500"/>
          <p14:tracePt t="43057" x="3181350" y="5645150"/>
          <p14:tracePt t="43105" x="3187700" y="5638800"/>
          <p14:tracePt t="43225" x="3187700" y="5632450"/>
          <p14:tracePt t="43238" x="3187700" y="5626100"/>
          <p14:tracePt t="43254" x="3187700" y="5619750"/>
          <p14:tracePt t="43269" x="3187700" y="5613400"/>
          <p14:tracePt t="43294" x="3187700" y="5607050"/>
          <p14:tracePt t="43357" x="3181350" y="5600700"/>
          <p14:tracePt t="43517" x="3187700" y="5600700"/>
          <p14:tracePt t="43638" x="3194050" y="5594350"/>
          <p14:tracePt t="43673" x="3200400" y="5594350"/>
          <p14:tracePt t="43741" x="3206750" y="5594350"/>
          <p14:tracePt t="43973" x="3200400" y="5588000"/>
          <p14:tracePt t="44025" x="3206750" y="5588000"/>
          <p14:tracePt t="44065" x="3213100" y="5588000"/>
          <p14:tracePt t="44077" x="3219450" y="5581650"/>
          <p14:tracePt t="44093" x="3225800" y="5581650"/>
          <p14:tracePt t="44109" x="3232150" y="5581650"/>
          <p14:tracePt t="44133" x="3232150" y="5568950"/>
          <p14:tracePt t="44138" x="3225800" y="5556250"/>
          <p14:tracePt t="44155" x="3225800" y="5549900"/>
          <p14:tracePt t="44155" x="3219450" y="5537200"/>
          <p14:tracePt t="44174" x="3219450" y="5530850"/>
          <p14:tracePt t="44174" x="3219450" y="5524500"/>
          <p14:tracePt t="44190" x="3225800" y="5518150"/>
          <p14:tracePt t="44190" x="3225800" y="5511800"/>
          <p14:tracePt t="44209" x="3238500" y="5505450"/>
          <p14:tracePt t="44209" x="3244850" y="5505450"/>
          <p14:tracePt t="44224" x="3251200" y="5505450"/>
          <p14:tracePt t="44224" x="3257550" y="5505450"/>
          <p14:tracePt t="44240" x="3263900" y="5511800"/>
          <p14:tracePt t="44240" x="3270250" y="5511800"/>
          <p14:tracePt t="44258" x="3282950" y="5518150"/>
          <p14:tracePt t="44258" x="3289300" y="5524500"/>
          <p14:tracePt t="44274" x="3295650" y="5530850"/>
          <p14:tracePt t="44274" x="3302000" y="5530850"/>
          <p14:tracePt t="44290" x="3302000" y="5537200"/>
          <p14:tracePt t="44290" x="3308350" y="5543550"/>
          <p14:tracePt t="44307" x="3308350" y="5549900"/>
          <p14:tracePt t="44307" x="3314700" y="5556250"/>
          <p14:tracePt t="44307" x="3314700" y="5562600"/>
          <p14:tracePt t="44326" x="3314700" y="5568950"/>
          <p14:tracePt t="44342" x="3314700" y="5581650"/>
          <p14:tracePt t="44358" x="3308350" y="5588000"/>
          <p14:tracePt t="44374" x="3302000" y="5594350"/>
          <p14:tracePt t="44389" x="3295650" y="5594350"/>
          <p14:tracePt t="44406" x="3282950" y="5600700"/>
          <p14:tracePt t="44423" x="3276600" y="5600700"/>
          <p14:tracePt t="44440" x="3270250" y="5600700"/>
          <p14:tracePt t="44440" x="3263900" y="5600700"/>
          <p14:tracePt t="44457" x="3257550" y="5607050"/>
          <p14:tracePt t="44473" x="3251200" y="5607050"/>
          <p14:tracePt t="44473" x="3244850" y="5607050"/>
          <p14:tracePt t="44491" x="3238500" y="5613400"/>
          <p14:tracePt t="44491" x="3219450" y="5619750"/>
          <p14:tracePt t="44508" x="3213100" y="5619750"/>
          <p14:tracePt t="44508" x="3200400" y="5619750"/>
          <p14:tracePt t="44524" x="3187700" y="5626100"/>
          <p14:tracePt t="44524" x="3168650" y="5626100"/>
          <p14:tracePt t="44542" x="3155950" y="5632450"/>
          <p14:tracePt t="44542" x="3124200" y="5638800"/>
          <p14:tracePt t="44558" x="3105150" y="5645150"/>
          <p14:tracePt t="44558" x="3079750" y="5645150"/>
          <p14:tracePt t="44574" x="3060700" y="5651500"/>
          <p14:tracePt t="44574" x="3028950" y="5651500"/>
          <p14:tracePt t="44591" x="3003550" y="5657850"/>
          <p14:tracePt t="44591" x="2971800" y="5664200"/>
          <p14:tracePt t="44608" x="2940050" y="5664200"/>
          <p14:tracePt t="44608" x="2870200" y="5670550"/>
          <p14:tracePt t="44627" x="2832100" y="5676900"/>
          <p14:tracePt t="44627" x="2794000" y="5676900"/>
          <p14:tracePt t="44642" x="2755900" y="5683250"/>
          <p14:tracePt t="44642" x="2717800" y="5683250"/>
          <p14:tracePt t="44658" x="2679700" y="5689600"/>
          <p14:tracePt t="44658" x="2641600" y="5689600"/>
          <p14:tracePt t="44675" x="2603500" y="5695950"/>
          <p14:tracePt t="44675" x="2571750" y="5695950"/>
          <p14:tracePt t="44675" x="2540000" y="5695950"/>
          <p14:tracePt t="44695" x="2508250" y="5695950"/>
          <p14:tracePt t="44707" x="2476500" y="5695950"/>
          <p14:tracePt t="44707" x="2413000" y="5689600"/>
          <p14:tracePt t="44726" x="2381250" y="5683250"/>
          <p14:tracePt t="44726" x="2355850" y="5683250"/>
          <p14:tracePt t="44742" x="2324100" y="5683250"/>
          <p14:tracePt t="44742" x="2298700" y="5683250"/>
          <p14:tracePt t="44758" x="2273300" y="5676900"/>
          <p14:tracePt t="44758" x="2254250" y="5676900"/>
          <p14:tracePt t="44775" x="2235200" y="5676900"/>
          <p14:tracePt t="44775" x="2216150" y="5676900"/>
          <p14:tracePt t="44775" x="2197100" y="5676900"/>
          <p14:tracePt t="44795" x="2184400" y="5676900"/>
          <p14:tracePt t="44795" x="2171700" y="5676900"/>
          <p14:tracePt t="44809" x="2159000" y="5676900"/>
          <p14:tracePt t="44809" x="2146300" y="5676900"/>
          <p14:tracePt t="44826" x="2133600" y="5676900"/>
          <p14:tracePt t="44826" x="2120900" y="5676900"/>
          <p14:tracePt t="44842" x="2114550" y="5676900"/>
          <p14:tracePt t="44842" x="2095500" y="5683250"/>
          <p14:tracePt t="44859" x="2089150" y="5683250"/>
          <p14:tracePt t="44875" x="2082800" y="5689600"/>
          <p14:tracePt t="44891" x="2076450" y="5689600"/>
          <p14:tracePt t="44908" x="2070100" y="5689600"/>
          <p14:tracePt t="44925" x="2063750" y="5689600"/>
          <p14:tracePt t="44941" x="2057400" y="5689600"/>
          <p14:tracePt t="44958" x="2051050" y="5683250"/>
          <p14:tracePt t="44958" x="2044700" y="5683250"/>
          <p14:tracePt t="44977" x="2038350" y="5683250"/>
          <p14:tracePt t="44991" x="2032000" y="5683250"/>
          <p14:tracePt t="44991" x="2025650" y="5683250"/>
          <p14:tracePt t="45010" x="2019300" y="5683250"/>
          <p14:tracePt t="45010" x="2012950" y="5683250"/>
          <p14:tracePt t="45027" x="2006600" y="5683250"/>
          <p14:tracePt t="45042" x="2000250" y="5683250"/>
          <p14:tracePt t="45042" x="1993900" y="5683250"/>
          <p14:tracePt t="45042" x="1987550" y="5683250"/>
          <p14:tracePt t="45062" x="1981200" y="5676900"/>
          <p14:tracePt t="45075" x="1974850" y="5683250"/>
          <p14:tracePt t="45075" x="1962150" y="5683250"/>
          <p14:tracePt t="45093" x="1955800" y="5683250"/>
          <p14:tracePt t="45108" x="1949450" y="5689600"/>
          <p14:tracePt t="45125" x="1943100" y="5695950"/>
          <p14:tracePt t="45142" x="1936750" y="5702300"/>
          <p14:tracePt t="45159" x="1930400" y="5708650"/>
          <p14:tracePt t="45175" x="1936750" y="5715000"/>
          <p14:tracePt t="45197" x="1943100" y="5715000"/>
          <p14:tracePt t="45213" x="1949450" y="5715000"/>
          <p14:tracePt t="45213" x="1955800" y="5715000"/>
          <p14:tracePt t="45227" x="1962150" y="5715000"/>
          <p14:tracePt t="45227" x="1968500" y="5721350"/>
          <p14:tracePt t="45243" x="1974850" y="5721350"/>
          <p14:tracePt t="45243" x="1981200" y="5721350"/>
          <p14:tracePt t="45260" x="1993900" y="5721350"/>
          <p14:tracePt t="45260" x="2006600" y="5727700"/>
          <p14:tracePt t="45278" x="2025650" y="5727700"/>
          <p14:tracePt t="45278" x="2038350" y="5727700"/>
          <p14:tracePt t="45294" x="2051050" y="5721350"/>
          <p14:tracePt t="45294" x="2063750" y="5721350"/>
          <p14:tracePt t="45310" x="2076450" y="5721350"/>
          <p14:tracePt t="45310" x="2089150" y="5715000"/>
          <p14:tracePt t="45327" x="2101850" y="5708650"/>
          <p14:tracePt t="45327" x="2114550" y="5702300"/>
          <p14:tracePt t="45327" x="2127250" y="5695950"/>
          <p14:tracePt t="45346" x="2139950" y="5689600"/>
          <p14:tracePt t="45359" x="2146300" y="5683250"/>
          <p14:tracePt t="45359" x="2159000" y="5670550"/>
          <p14:tracePt t="45378" x="2165350" y="5664200"/>
          <p14:tracePt t="45378" x="2171700" y="5657850"/>
          <p14:tracePt t="45394" x="2178050" y="5651500"/>
          <p14:tracePt t="45409" x="2184400" y="5651500"/>
          <p14:tracePt t="45426" x="2190750" y="5651500"/>
          <p14:tracePt t="45442" x="2197100" y="5651500"/>
          <p14:tracePt t="45460" x="2203450" y="5657850"/>
          <p14:tracePt t="45476" x="2203450" y="5664200"/>
          <p14:tracePt t="45505" x="2209800" y="5664200"/>
          <p14:tracePt t="45525" x="2216150" y="5664200"/>
          <p14:tracePt t="45541" x="2222500" y="5664200"/>
          <p14:tracePt t="45557" x="2228850" y="5664200"/>
          <p14:tracePt t="45565" x="2235200" y="5670550"/>
          <p14:tracePt t="45565" x="2241550" y="5670550"/>
          <p14:tracePt t="45578" x="2247900" y="5670550"/>
          <p14:tracePt t="45593" x="2254250" y="5670550"/>
          <p14:tracePt t="45593" x="2260600" y="5670550"/>
          <p14:tracePt t="45611" x="2266950" y="5676900"/>
          <p14:tracePt t="45611" x="2273300" y="5676900"/>
          <p14:tracePt t="45629" x="2279650" y="5676900"/>
          <p14:tracePt t="45629" x="2292350" y="5676900"/>
          <p14:tracePt t="45646" x="2298700" y="5676900"/>
          <p14:tracePt t="45646" x="2305050" y="5676900"/>
          <p14:tracePt t="45662" x="2317750" y="5676900"/>
          <p14:tracePt t="45662" x="2324100" y="5676900"/>
          <p14:tracePt t="45679" x="2330450" y="5676900"/>
          <p14:tracePt t="45679" x="2336800" y="5676900"/>
          <p14:tracePt t="45679" x="2343150" y="5670550"/>
          <p14:tracePt t="45698" x="2355850" y="5670550"/>
          <p14:tracePt t="45710" x="2362200" y="5670550"/>
          <p14:tracePt t="45710" x="2368550" y="5664200"/>
          <p14:tracePt t="45710" x="2374900" y="5664200"/>
          <p14:tracePt t="45731" x="2381250" y="5664200"/>
          <p14:tracePt t="45731" x="2387600" y="5657850"/>
          <p14:tracePt t="45746" x="2393950" y="5657850"/>
          <p14:tracePt t="45746" x="2400300" y="5651500"/>
          <p14:tracePt t="45762" x="2406650" y="5651500"/>
          <p14:tracePt t="45762" x="2413000" y="5651500"/>
          <p14:tracePt t="45779" x="2419350" y="5651500"/>
          <p14:tracePt t="45794" x="2425700" y="5645150"/>
          <p14:tracePt t="45810" x="2432050" y="5645150"/>
          <p14:tracePt t="45827" x="2438400" y="5638800"/>
          <p14:tracePt t="45857" x="2438400" y="5632450"/>
          <p14:tracePt t="45877" x="2438400" y="5626100"/>
          <p14:tracePt t="45893" x="2438400" y="5619750"/>
          <p14:tracePt t="45917" x="2444750" y="5626100"/>
          <p14:tracePt t="45937" x="2451100" y="5632450"/>
          <p14:tracePt t="45961" x="2451100" y="5638800"/>
          <p14:tracePt t="45985" x="2457450" y="5638800"/>
          <p14:tracePt t="46005" x="2463800" y="5638800"/>
          <p14:tracePt t="46030" x="2470150" y="5645150"/>
          <p14:tracePt t="46045" x="2476500" y="5645150"/>
          <p14:tracePt t="46057" x="2482850" y="5638800"/>
          <p14:tracePt t="46073" x="2489200" y="5638800"/>
          <p14:tracePt t="46089" x="2495550" y="5632450"/>
          <p14:tracePt t="46105" x="2501900" y="5632450"/>
          <p14:tracePt t="46117" x="2508250" y="5626100"/>
          <p14:tracePt t="46133" x="2514600" y="5619750"/>
          <p14:tracePt t="46149" x="2520950" y="5619750"/>
          <p14:tracePt t="46177" x="2527300" y="5613400"/>
          <p14:tracePt t="46201" x="2533650" y="5613400"/>
          <p14:tracePt t="46237" x="2533650" y="5607050"/>
          <p14:tracePt t="46285" x="2540000" y="5607050"/>
          <p14:tracePt t="46313" x="2540000" y="5600700"/>
          <p14:tracePt t="46345" x="2546350" y="5594350"/>
          <p14:tracePt t="46373" x="2552700" y="5594350"/>
          <p14:tracePt t="46405" x="2552700" y="5588000"/>
          <p14:tracePt t="46433" x="2552700" y="5594350"/>
          <p14:tracePt t="46657" x="2546350" y="5600700"/>
          <p14:tracePt t="46725" x="2540000" y="5594350"/>
          <p14:tracePt t="46777" x="2546350" y="5588000"/>
          <p14:tracePt t="46825" x="2559050" y="5575300"/>
          <p14:tracePt t="46845" x="2565400" y="5575300"/>
          <p14:tracePt t="46853" x="2578100" y="5568950"/>
          <p14:tracePt t="46864" x="2584450" y="5562600"/>
          <p14:tracePt t="46864" x="2597150" y="5562600"/>
          <p14:tracePt t="46882" x="2609850" y="5556250"/>
          <p14:tracePt t="46882" x="2641600" y="5562600"/>
          <p14:tracePt t="46899" x="2667000" y="5568950"/>
          <p14:tracePt t="46899" x="2686050" y="5581650"/>
          <p14:tracePt t="46915" x="2717800" y="5594350"/>
          <p14:tracePt t="46915" x="2749550" y="5613400"/>
          <p14:tracePt t="46932" x="2781300" y="5632450"/>
          <p14:tracePt t="46932" x="2819400" y="5645150"/>
          <p14:tracePt t="46949" x="2851150" y="5664200"/>
          <p14:tracePt t="46949" x="2933700" y="5689600"/>
          <p14:tracePt t="46966" x="2965450" y="5695950"/>
          <p14:tracePt t="46966" x="3003550" y="5702300"/>
          <p14:tracePt t="46982" x="3035300" y="5708650"/>
          <p14:tracePt t="46982" x="3067050" y="5708650"/>
          <p14:tracePt t="46999" x="3092450" y="5708650"/>
          <p14:tracePt t="46999" x="3117850" y="5702300"/>
          <p14:tracePt t="46999" x="3143250" y="5702300"/>
          <p14:tracePt t="47018" x="3168650" y="5695950"/>
          <p14:tracePt t="47031" x="3194050" y="5695950"/>
          <p14:tracePt t="47031" x="3238500" y="5689600"/>
          <p14:tracePt t="47050" x="3257550" y="5683250"/>
          <p14:tracePt t="47050" x="3282950" y="5676900"/>
          <p14:tracePt t="47066" x="3302000" y="5670550"/>
          <p14:tracePt t="47066" x="3327400" y="5670550"/>
          <p14:tracePt t="47083" x="3346450" y="5664200"/>
          <p14:tracePt t="47083" x="3371850" y="5657850"/>
          <p14:tracePt t="47083" x="3390900" y="5651500"/>
          <p14:tracePt t="47102" x="3409950" y="5645150"/>
          <p14:tracePt t="47115" x="3435350" y="5645150"/>
          <p14:tracePt t="47115" x="3473450" y="5632450"/>
          <p14:tracePt t="47133" x="3492500" y="5626100"/>
          <p14:tracePt t="47133" x="3511550" y="5626100"/>
          <p14:tracePt t="47150" x="3530600" y="5619750"/>
          <p14:tracePt t="47150" x="3549650" y="5613400"/>
          <p14:tracePt t="47166" x="3575050" y="5613400"/>
          <p14:tracePt t="47166" x="3594100" y="5607050"/>
          <p14:tracePt t="47183" x="3619500" y="5613400"/>
          <p14:tracePt t="47183" x="3663950" y="5619750"/>
          <p14:tracePt t="47201" x="3689350" y="5626100"/>
          <p14:tracePt t="47201" x="3714750" y="5632450"/>
          <p14:tracePt t="47216" x="3733800" y="5645150"/>
          <p14:tracePt t="47216" x="3759200" y="5651500"/>
          <p14:tracePt t="47233" x="3784600" y="5657850"/>
          <p14:tracePt t="47233" x="3803650" y="5664200"/>
          <p14:tracePt t="47250" x="3822700" y="5664200"/>
          <p14:tracePt t="47250" x="3867150" y="5670550"/>
          <p14:tracePt t="47267" x="3886200" y="5664200"/>
          <p14:tracePt t="47267" x="3898900" y="5664200"/>
          <p14:tracePt t="47284" x="3917950" y="5664200"/>
          <p14:tracePt t="47284" x="3930650" y="5657850"/>
          <p14:tracePt t="47300" x="3949700" y="5657850"/>
          <p14:tracePt t="47300" x="3962400" y="5651500"/>
          <p14:tracePt t="47318" x="3981450" y="5645150"/>
          <p14:tracePt t="47318" x="3994150" y="5645150"/>
          <p14:tracePt t="47335" x="4006850" y="5638800"/>
          <p14:tracePt t="47335" x="4019550" y="5638800"/>
          <p14:tracePt t="47351" x="4032250" y="5638800"/>
          <p14:tracePt t="47351" x="4038600" y="5632450"/>
          <p14:tracePt t="47367" x="4051300" y="5632450"/>
          <p14:tracePt t="47367" x="4057650" y="5632450"/>
          <p14:tracePt t="47367" x="4070350" y="5638800"/>
          <p14:tracePt t="47386" x="4083050" y="5638800"/>
          <p14:tracePt t="47399" x="4089400" y="5638800"/>
          <p14:tracePt t="47399" x="4114800" y="5638800"/>
          <p14:tracePt t="47418" x="4121150" y="5638800"/>
          <p14:tracePt t="47418" x="4133850" y="5638800"/>
          <p14:tracePt t="47434" x="4146550" y="5638800"/>
          <p14:tracePt t="47434" x="4152900" y="5632450"/>
          <p14:tracePt t="47451" x="4165600" y="5632450"/>
          <p14:tracePt t="47451" x="4171950" y="5632450"/>
          <p14:tracePt t="47467" x="4178300" y="5626100"/>
          <p14:tracePt t="47467" x="4184650" y="5619750"/>
          <p14:tracePt t="47467" x="4191000" y="5619750"/>
          <p14:tracePt t="47486" x="4191000" y="5613400"/>
          <p14:tracePt t="47486" x="4191000" y="5607050"/>
          <p14:tracePt t="47501" x="4191000" y="5600700"/>
          <p14:tracePt t="47501" x="4191000" y="5588000"/>
          <p14:tracePt t="47518" x="4191000" y="5581650"/>
          <p14:tracePt t="47518" x="4184650" y="5575300"/>
          <p14:tracePt t="47534" x="4184650" y="5562600"/>
          <p14:tracePt t="47534" x="4184650" y="5549900"/>
          <p14:tracePt t="47551" x="4178300" y="5543550"/>
          <p14:tracePt t="47551" x="4178300" y="5518150"/>
          <p14:tracePt t="47568" x="4171950" y="5505450"/>
          <p14:tracePt t="47568" x="4165600" y="5486400"/>
          <p14:tracePt t="47584" x="4159250" y="5467350"/>
          <p14:tracePt t="47584" x="4159250" y="5441950"/>
          <p14:tracePt t="47601" x="4146550" y="5410200"/>
          <p14:tracePt t="47601" x="4127500" y="5327650"/>
          <p14:tracePt t="47618" x="4121150" y="5276850"/>
          <p14:tracePt t="47618" x="4102100" y="5213350"/>
          <p14:tracePt t="47635" x="4089400" y="51435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lstStyle/>
          <a:p>
            <a:r>
              <a:rPr lang="en-US" altLang="ja-JP"/>
              <a:t>100</a:t>
            </a:r>
            <a:r>
              <a:rPr lang="ja-JP" altLang="en-US"/>
              <a:t>個の</a:t>
            </a:r>
            <a:r>
              <a:rPr lang="en-US" altLang="ja-JP"/>
              <a:t>95</a:t>
            </a:r>
            <a:r>
              <a:rPr lang="ja-JP" altLang="en-US"/>
              <a:t>％信頼区間</a:t>
            </a:r>
          </a:p>
        </p:txBody>
      </p:sp>
      <p:pic>
        <p:nvPicPr>
          <p:cNvPr id="600067" name="Picture 3"/>
          <p:cNvPicPr>
            <a:picLocks noChangeAspect="1" noChangeArrowheads="1"/>
          </p:cNvPicPr>
          <p:nvPr/>
        </p:nvPicPr>
        <p:blipFill>
          <a:blip r:embed="rId5" cstate="print"/>
          <a:srcRect l="5469" t="3352" b="3352"/>
          <a:stretch>
            <a:fillRect/>
          </a:stretch>
        </p:blipFill>
        <p:spPr bwMode="auto">
          <a:xfrm>
            <a:off x="152400" y="1447800"/>
            <a:ext cx="8763000" cy="2897188"/>
          </a:xfrm>
          <a:prstGeom prst="rect">
            <a:avLst/>
          </a:prstGeom>
          <a:noFill/>
          <a:ln w="38100">
            <a:noFill/>
            <a:miter lim="800000"/>
            <a:headEnd/>
            <a:tailEnd/>
          </a:ln>
          <a:effectLst/>
        </p:spPr>
      </p:pic>
      <p:sp>
        <p:nvSpPr>
          <p:cNvPr id="600068" name="Line 4"/>
          <p:cNvSpPr>
            <a:spLocks noChangeShapeType="1"/>
          </p:cNvSpPr>
          <p:nvPr/>
        </p:nvSpPr>
        <p:spPr bwMode="auto">
          <a:xfrm flipV="1">
            <a:off x="5561013" y="3835400"/>
            <a:ext cx="0" cy="9906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00069" name="Line 5"/>
          <p:cNvSpPr>
            <a:spLocks noChangeShapeType="1"/>
          </p:cNvSpPr>
          <p:nvPr/>
        </p:nvSpPr>
        <p:spPr bwMode="auto">
          <a:xfrm flipV="1">
            <a:off x="5751513" y="3868738"/>
            <a:ext cx="0" cy="9906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00070" name="Line 6"/>
          <p:cNvSpPr>
            <a:spLocks noChangeShapeType="1"/>
          </p:cNvSpPr>
          <p:nvPr/>
        </p:nvSpPr>
        <p:spPr bwMode="auto">
          <a:xfrm flipH="1" flipV="1">
            <a:off x="6545263" y="3081338"/>
            <a:ext cx="7937" cy="1795462"/>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600071" name="Line 7"/>
          <p:cNvSpPr>
            <a:spLocks noChangeShapeType="1"/>
          </p:cNvSpPr>
          <p:nvPr/>
        </p:nvSpPr>
        <p:spPr bwMode="auto">
          <a:xfrm flipV="1">
            <a:off x="6858000" y="3036888"/>
            <a:ext cx="20638" cy="1839912"/>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600072" name="Line 8"/>
          <p:cNvSpPr>
            <a:spLocks noChangeShapeType="1"/>
          </p:cNvSpPr>
          <p:nvPr/>
        </p:nvSpPr>
        <p:spPr bwMode="auto">
          <a:xfrm flipV="1">
            <a:off x="8024813" y="3935413"/>
            <a:ext cx="0" cy="9906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00073" name="Text Box 9"/>
          <p:cNvSpPr txBox="1">
            <a:spLocks noChangeArrowheads="1"/>
          </p:cNvSpPr>
          <p:nvPr/>
        </p:nvSpPr>
        <p:spPr bwMode="auto">
          <a:xfrm>
            <a:off x="517525" y="4994275"/>
            <a:ext cx="8050213" cy="822325"/>
          </a:xfrm>
          <a:prstGeom prst="rect">
            <a:avLst/>
          </a:prstGeom>
          <a:noFill/>
          <a:ln w="38100">
            <a:noFill/>
            <a:miter lim="800000"/>
            <a:headEnd/>
            <a:tailEnd/>
          </a:ln>
          <a:effectLst/>
        </p:spPr>
        <p:txBody>
          <a:bodyPr wrap="none">
            <a:spAutoFit/>
          </a:bodyPr>
          <a:lstStyle/>
          <a:p>
            <a:r>
              <a:rPr lang="en-US" altLang="ja-JP" dirty="0"/>
              <a:t>95</a:t>
            </a:r>
            <a:r>
              <a:rPr lang="ja-JP" altLang="en-US" dirty="0"/>
              <a:t>％信頼区間の場合，</a:t>
            </a:r>
            <a:r>
              <a:rPr lang="en-US" altLang="ja-JP" dirty="0"/>
              <a:t>100</a:t>
            </a:r>
            <a:r>
              <a:rPr lang="ja-JP" altLang="en-US" dirty="0"/>
              <a:t>回の推定のうち，</a:t>
            </a:r>
            <a:r>
              <a:rPr lang="en-US" altLang="ja-JP" dirty="0"/>
              <a:t>5</a:t>
            </a:r>
            <a:r>
              <a:rPr lang="ja-JP" altLang="en-US" dirty="0"/>
              <a:t>回の区間推定で</a:t>
            </a:r>
          </a:p>
          <a:p>
            <a:r>
              <a:rPr lang="ja-JP" altLang="en-US" dirty="0"/>
              <a:t>信頼区間の中に，母平均が含まれないということが起こる．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0856"/>
    </mc:Choice>
    <mc:Fallback>
      <p:transition spd="slow" advTm="100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890" x="2946400" y="1454150"/>
          <p14:tracePt t="1069" x="2946400" y="1447800"/>
          <p14:tracePt t="1077" x="2933700" y="1441450"/>
          <p14:tracePt t="1085" x="2927350" y="1441450"/>
          <p14:tracePt t="1085" x="2921000" y="1435100"/>
          <p14:tracePt t="1102" x="2908300" y="1435100"/>
          <p14:tracePt t="1102" x="2895600" y="1435100"/>
          <p14:tracePt t="1122" x="2882900" y="1441450"/>
          <p14:tracePt t="1122" x="2876550" y="1447800"/>
          <p14:tracePt t="1136" x="2870200" y="1460500"/>
          <p14:tracePt t="1136" x="2863850" y="1466850"/>
          <p14:tracePt t="1153" x="2851150" y="1479550"/>
          <p14:tracePt t="1153" x="2844800" y="1492250"/>
          <p14:tracePt t="1153" x="2838450" y="1504950"/>
          <p14:tracePt t="1173" x="2832100" y="1524000"/>
          <p14:tracePt t="1185" x="2825750" y="1536700"/>
          <p14:tracePt t="1185" x="2825750" y="1549400"/>
          <p14:tracePt t="1185" x="2819400" y="1562100"/>
          <p14:tracePt t="1205" x="2819400" y="1581150"/>
          <p14:tracePt t="1218" x="2819400" y="1593850"/>
          <p14:tracePt t="1218" x="2819400" y="1619250"/>
          <p14:tracePt t="1237" x="2825750" y="1631950"/>
          <p14:tracePt t="1237" x="2832100" y="1644650"/>
          <p14:tracePt t="1254" x="2838450" y="1657350"/>
          <p14:tracePt t="1254" x="2844800" y="1670050"/>
          <p14:tracePt t="1270" x="2851150" y="1682750"/>
          <p14:tracePt t="1270" x="2857500" y="1701800"/>
          <p14:tracePt t="1270" x="2863850" y="1714500"/>
          <p14:tracePt t="1289" x="2876550" y="1727200"/>
          <p14:tracePt t="1289" x="2882900" y="1733550"/>
          <p14:tracePt t="1304" x="2895600" y="1746250"/>
          <p14:tracePt t="1304" x="2908300" y="1752600"/>
          <p14:tracePt t="1320" x="2914650" y="1758950"/>
          <p14:tracePt t="1320" x="2927350" y="1765300"/>
          <p14:tracePt t="1337" x="2940050" y="1765300"/>
          <p14:tracePt t="1337" x="2959100" y="1765300"/>
          <p14:tracePt t="1354" x="2965450" y="1765300"/>
          <p14:tracePt t="1354" x="2971800" y="1758950"/>
          <p14:tracePt t="1370" x="2978150" y="1758950"/>
          <p14:tracePt t="1370" x="2984500" y="1752600"/>
          <p14:tracePt t="1387" x="2984500" y="1746250"/>
          <p14:tracePt t="1402" x="2984500" y="1739900"/>
          <p14:tracePt t="1402" x="2978150" y="1733550"/>
          <p14:tracePt t="1421" x="2978150" y="1727200"/>
          <p14:tracePt t="1421" x="2971800" y="1727200"/>
          <p14:tracePt t="1437" x="2965450" y="1727200"/>
          <p14:tracePt t="1437" x="2952750" y="1733550"/>
          <p14:tracePt t="1454" x="2946400" y="1733550"/>
          <p14:tracePt t="1454" x="2940050" y="1739900"/>
          <p14:tracePt t="1454" x="2927350" y="1746250"/>
          <p14:tracePt t="1473" x="2921000" y="1752600"/>
          <p14:tracePt t="1486" x="2908300" y="1765300"/>
          <p14:tracePt t="1486" x="2889250" y="1784350"/>
          <p14:tracePt t="1505" x="2876550" y="1797050"/>
          <p14:tracePt t="1505" x="2870200" y="1803400"/>
          <p14:tracePt t="1521" x="2857500" y="1816100"/>
          <p14:tracePt t="1521" x="2851150" y="1828800"/>
          <p14:tracePt t="1538" x="2838450" y="1841500"/>
          <p14:tracePt t="1538" x="2832100" y="1854200"/>
          <p14:tracePt t="1554" x="2825750" y="1866900"/>
          <p14:tracePt t="1554" x="2813050" y="1885950"/>
          <p14:tracePt t="1554" x="2806700" y="1898650"/>
          <p14:tracePt t="1573" x="2800350" y="1917700"/>
          <p14:tracePt t="1586" x="2794000" y="1930400"/>
          <p14:tracePt t="1586" x="2787650" y="1968500"/>
          <p14:tracePt t="1604" x="2781300" y="1987550"/>
          <p14:tracePt t="1604" x="2781300" y="2012950"/>
          <p14:tracePt t="1621" x="2774950" y="2032000"/>
          <p14:tracePt t="1621" x="2774950" y="2063750"/>
          <p14:tracePt t="1638" x="2774950" y="2095500"/>
          <p14:tracePt t="1638" x="2781300" y="2159000"/>
          <p14:tracePt t="1655" x="2787650" y="2197100"/>
          <p14:tracePt t="1655" x="2794000" y="2228850"/>
          <p14:tracePt t="1671" x="2800350" y="2266950"/>
          <p14:tracePt t="1671" x="2813050" y="2298700"/>
          <p14:tracePt t="1688" x="2819400" y="2330450"/>
          <p14:tracePt t="1688" x="2832100" y="2368550"/>
          <p14:tracePt t="1705" x="2844800" y="2413000"/>
          <p14:tracePt t="1720" x="2857500" y="2444750"/>
          <p14:tracePt t="1737" x="2870200" y="2508250"/>
          <p14:tracePt t="1737" x="2882900" y="2571750"/>
          <p14:tracePt t="1755" x="2895600" y="2635250"/>
          <p14:tracePt t="1755" x="2927350" y="2755900"/>
          <p14:tracePt t="1773" x="2940050" y="2819400"/>
          <p14:tracePt t="1773" x="2952750" y="2870200"/>
          <p14:tracePt t="1789" x="2965450" y="2933700"/>
          <p14:tracePt t="1789" x="2978150" y="2965450"/>
          <p14:tracePt t="1805" x="2984500" y="2997200"/>
          <p14:tracePt t="1805" x="2997200" y="3028950"/>
          <p14:tracePt t="1822" x="3003550" y="3054350"/>
          <p14:tracePt t="1822" x="3016250" y="3086100"/>
          <p14:tracePt t="1822" x="3022600" y="3105150"/>
          <p14:tracePt t="1841" x="3035300" y="3124200"/>
          <p14:tracePt t="1854" x="3041650" y="3143250"/>
          <p14:tracePt t="1854" x="3060700" y="3168650"/>
          <p14:tracePt t="1873" x="3073400" y="3175000"/>
          <p14:tracePt t="1873" x="3079750" y="3181350"/>
          <p14:tracePt t="1889" x="3092450" y="3187700"/>
          <p14:tracePt t="1889" x="3098800" y="3187700"/>
          <p14:tracePt t="1906" x="3105150" y="3187700"/>
          <p14:tracePt t="1906" x="3111500" y="3181350"/>
          <p14:tracePt t="1906" x="3111500" y="3175000"/>
          <p14:tracePt t="1925" x="3117850" y="3168650"/>
          <p14:tracePt t="1937" x="3117850" y="3155950"/>
          <p14:tracePt t="1937" x="3124200" y="3130550"/>
          <p14:tracePt t="1956" x="3124200" y="3117850"/>
          <p14:tracePt t="1956" x="3124200" y="3105150"/>
          <p14:tracePt t="1972" x="3124200" y="3092450"/>
          <p14:tracePt t="1972" x="3130550" y="3079750"/>
          <p14:tracePt t="1989" x="3130550" y="3073400"/>
          <p14:tracePt t="1989" x="3130550" y="3067050"/>
          <p14:tracePt t="2006" x="3130550" y="3060700"/>
          <p14:tracePt t="2006" x="3130550" y="3054350"/>
          <p14:tracePt t="2023" x="3136900" y="3048000"/>
          <p14:tracePt t="2052" x="3143250" y="3048000"/>
          <p14:tracePt t="2068" x="3155950" y="3054350"/>
          <p14:tracePt t="2080" x="3162300" y="3054350"/>
          <p14:tracePt t="2096" x="3168650" y="3060700"/>
          <p14:tracePt t="2112" x="3175000" y="3067050"/>
          <p14:tracePt t="2121" x="3181350" y="3073400"/>
          <p14:tracePt t="2138" x="3187700" y="3067050"/>
          <p14:tracePt t="2155" x="3194050" y="3067050"/>
          <p14:tracePt t="2155" x="3194050" y="3060700"/>
          <p14:tracePt t="2175" x="3200400" y="3054350"/>
          <p14:tracePt t="2175" x="3200400" y="3048000"/>
          <p14:tracePt t="2190" x="3200400" y="3035300"/>
          <p14:tracePt t="2190" x="3206750" y="3028950"/>
          <p14:tracePt t="2206" x="3206750" y="3016250"/>
          <p14:tracePt t="2206" x="3206750" y="2997200"/>
          <p14:tracePt t="2206" x="3206750" y="2984500"/>
          <p14:tracePt t="2225" x="3206750" y="2965450"/>
          <p14:tracePt t="2238" x="3206750" y="2946400"/>
          <p14:tracePt t="2238" x="3206750" y="2895600"/>
          <p14:tracePt t="2257" x="3206750" y="2863850"/>
          <p14:tracePt t="2257" x="3206750" y="2832100"/>
          <p14:tracePt t="2274" x="3200400" y="2800350"/>
          <p14:tracePt t="2274" x="3200400" y="2768600"/>
          <p14:tracePt t="2290" x="3194050" y="2736850"/>
          <p14:tracePt t="2290" x="3187700" y="2667000"/>
          <p14:tracePt t="2307" x="3181350" y="2635250"/>
          <p14:tracePt t="2307" x="3181350" y="2603500"/>
          <p14:tracePt t="2324" x="3175000" y="2565400"/>
          <p14:tracePt t="2324" x="3175000" y="2527300"/>
          <p14:tracePt t="2340" x="3168650" y="2495550"/>
          <p14:tracePt t="2340" x="3168650" y="2457450"/>
          <p14:tracePt t="2357" x="3162300" y="2419350"/>
          <p14:tracePt t="2357" x="3155950" y="2349500"/>
          <p14:tracePt t="2374" x="3149600" y="2311400"/>
          <p14:tracePt t="2374" x="3143250" y="2279650"/>
          <p14:tracePt t="2390" x="3136900" y="2254250"/>
          <p14:tracePt t="2390" x="3130550" y="2228850"/>
          <p14:tracePt t="2408" x="3130550" y="2209800"/>
          <p14:tracePt t="2408" x="3124200" y="2190750"/>
          <p14:tracePt t="2424" x="3117850" y="2178050"/>
          <p14:tracePt t="2424" x="3111500" y="2165350"/>
          <p14:tracePt t="2441" x="3105150" y="2159000"/>
          <p14:tracePt t="2441" x="3105150" y="2152650"/>
          <p14:tracePt t="2457" x="3111500" y="2159000"/>
          <p14:tracePt t="2500" x="3117850" y="2165350"/>
          <p14:tracePt t="2516" x="3124200" y="2171700"/>
          <p14:tracePt t="2532" x="3130550" y="2171700"/>
          <p14:tracePt t="2541" x="3130550" y="2178050"/>
          <p14:tracePt t="2556" x="3136900" y="2184400"/>
          <p14:tracePt t="2556" x="3143250" y="2184400"/>
          <p14:tracePt t="2556" x="3143250" y="2190750"/>
          <p14:tracePt t="2577" x="3155950" y="2203450"/>
          <p14:tracePt t="2593" x="3162300" y="2203450"/>
          <p14:tracePt t="2606" x="3168650" y="2209800"/>
          <p14:tracePt t="2623" x="3175000" y="2203450"/>
          <p14:tracePt t="2640" x="3168650" y="2209800"/>
          <p14:tracePt t="2661" x="3168650" y="2216150"/>
          <p14:tracePt t="2675" x="3162300" y="2228850"/>
          <p14:tracePt t="2675" x="3162300" y="2241550"/>
          <p14:tracePt t="2691" x="3155950" y="2247900"/>
          <p14:tracePt t="2691" x="3155950" y="2260600"/>
          <p14:tracePt t="2708" x="3155950" y="2266950"/>
          <p14:tracePt t="2708" x="3155950" y="2273300"/>
          <p14:tracePt t="2725" x="3155950" y="2286000"/>
          <p14:tracePt t="2725" x="3155950" y="2305050"/>
          <p14:tracePt t="2742" x="3162300" y="2311400"/>
          <p14:tracePt t="2742" x="3162300" y="2324100"/>
          <p14:tracePt t="2759" x="3162300" y="2336800"/>
          <p14:tracePt t="2759" x="3168650" y="2349500"/>
          <p14:tracePt t="2775" x="3168650" y="2355850"/>
          <p14:tracePt t="2775" x="3181350" y="2381250"/>
          <p14:tracePt t="2793" x="3187700" y="2387600"/>
          <p14:tracePt t="2793" x="3194050" y="2393950"/>
          <p14:tracePt t="2809" x="3200400" y="2400300"/>
          <p14:tracePt t="2809" x="3213100" y="2406650"/>
          <p14:tracePt t="2825" x="3219450" y="2406650"/>
          <p14:tracePt t="2825" x="3225800" y="2406650"/>
          <p14:tracePt t="2842" x="3238500" y="2406650"/>
          <p14:tracePt t="2842" x="3244850" y="2406650"/>
          <p14:tracePt t="2842" x="3257550" y="2406650"/>
          <p14:tracePt t="2861" x="3263900" y="2406650"/>
          <p14:tracePt t="2874" x="3270250" y="2400300"/>
          <p14:tracePt t="2874" x="3282950" y="2393950"/>
          <p14:tracePt t="2892" x="3289300" y="2400300"/>
          <p14:tracePt t="2892" x="3295650" y="2400300"/>
          <p14:tracePt t="2909" x="3302000" y="2406650"/>
          <p14:tracePt t="2924" x="3308350" y="2413000"/>
          <p14:tracePt t="2924" x="3308350" y="2425700"/>
          <p14:tracePt t="2942" x="3314700" y="2432050"/>
          <p14:tracePt t="2961" x="3308350" y="2438400"/>
          <p14:tracePt t="3688" x="2768600" y="3403600"/>
          <p14:tracePt t="3697" x="2774950" y="3403600"/>
          <p14:tracePt t="3710" x="2781300" y="3403600"/>
          <p14:tracePt t="3710" x="2800350" y="3403600"/>
          <p14:tracePt t="3728" x="2813050" y="3403600"/>
          <p14:tracePt t="3728" x="2825750" y="3403600"/>
          <p14:tracePt t="3745" x="2832100" y="3403600"/>
          <p14:tracePt t="3745" x="2844800" y="3403600"/>
          <p14:tracePt t="3761" x="2851150" y="3409950"/>
          <p14:tracePt t="3777" x="2857500" y="3409950"/>
          <p14:tracePt t="3793" x="2857500" y="3416300"/>
          <p14:tracePt t="3810" x="2851150" y="3422650"/>
          <p14:tracePt t="3827" x="2844800" y="3429000"/>
          <p14:tracePt t="3844" x="2838450" y="3422650"/>
          <p14:tracePt t="3844" x="2832100" y="3422650"/>
          <p14:tracePt t="3862" x="2819400" y="3422650"/>
          <p14:tracePt t="3862" x="2813050" y="3422650"/>
          <p14:tracePt t="3879" x="2800350" y="3422650"/>
          <p14:tracePt t="3879" x="2794000" y="3416300"/>
          <p14:tracePt t="3896" x="2781300" y="3416300"/>
          <p14:tracePt t="3896" x="2774950" y="3422650"/>
          <p14:tracePt t="3912" x="2762250" y="3422650"/>
          <p14:tracePt t="3912" x="2743200" y="3429000"/>
          <p14:tracePt t="3929" x="2736850" y="3429000"/>
          <p14:tracePt t="3929" x="2724150" y="3435350"/>
          <p14:tracePt t="3945" x="2711450" y="3441700"/>
          <p14:tracePt t="3945" x="2705100" y="3448050"/>
          <p14:tracePt t="3962" x="2692400" y="3448050"/>
          <p14:tracePt t="3962" x="2679700" y="3454400"/>
          <p14:tracePt t="3962" x="2667000" y="3454400"/>
          <p14:tracePt t="3981" x="2660650" y="3454400"/>
          <p14:tracePt t="3994" x="2647950" y="3467100"/>
          <p14:tracePt t="3994" x="2635250" y="3473450"/>
          <p14:tracePt t="4013" x="2622550" y="3473450"/>
          <p14:tracePt t="4013" x="2616200" y="3473450"/>
          <p14:tracePt t="4029" x="2609850" y="3479800"/>
          <p14:tracePt t="4029" x="2597150" y="3486150"/>
          <p14:tracePt t="4046" x="2590800" y="3492500"/>
          <p14:tracePt t="4046" x="2584450" y="3498850"/>
          <p14:tracePt t="4046" x="2571750" y="3505200"/>
          <p14:tracePt t="4064" x="2565400" y="3511550"/>
          <p14:tracePt t="4078" x="2552700" y="3524250"/>
          <p14:tracePt t="4078" x="2533650" y="3536950"/>
          <p14:tracePt t="4096" x="2527300" y="3536950"/>
          <p14:tracePt t="4096" x="2520950" y="3543300"/>
          <p14:tracePt t="4113" x="2508250" y="3556000"/>
          <p14:tracePt t="4113" x="2501900" y="3562350"/>
          <p14:tracePt t="4130" x="2495550" y="3562350"/>
          <p14:tracePt t="4130" x="2489200" y="3575050"/>
          <p14:tracePt t="4146" x="2482850" y="3581400"/>
          <p14:tracePt t="4146" x="2476500" y="3594100"/>
          <p14:tracePt t="4163" x="2476500" y="3600450"/>
          <p14:tracePt t="4163" x="2470150" y="3613150"/>
          <p14:tracePt t="4181" x="2470150" y="3619500"/>
          <p14:tracePt t="4181" x="2463800" y="3632200"/>
          <p14:tracePt t="4196" x="2463800" y="3644900"/>
          <p14:tracePt t="4196" x="2457450" y="3657600"/>
          <p14:tracePt t="4213" x="2457450" y="3663950"/>
          <p14:tracePt t="4213" x="2451100" y="3689350"/>
          <p14:tracePt t="4230" x="2451100" y="3695700"/>
          <p14:tracePt t="4230" x="2451100" y="3708400"/>
          <p14:tracePt t="4247" x="2451100" y="3714750"/>
          <p14:tracePt t="4247" x="2451100" y="3721100"/>
          <p14:tracePt t="4264" x="2451100" y="3733800"/>
          <p14:tracePt t="4279" x="2451100" y="3746500"/>
          <p14:tracePt t="4296" x="2451100" y="3752850"/>
          <p14:tracePt t="4312" x="2451100" y="3759200"/>
          <p14:tracePt t="4329" x="2444750" y="3765550"/>
          <p14:tracePt t="4329" x="2438400" y="3771900"/>
          <p14:tracePt t="4348" x="2432050" y="3778250"/>
          <p14:tracePt t="4362" x="2425700" y="3784600"/>
          <p14:tracePt t="4362" x="2419350" y="3784600"/>
          <p14:tracePt t="4381" x="2413000" y="3790950"/>
          <p14:tracePt t="4397" x="2400300" y="3790950"/>
          <p14:tracePt t="4397" x="2393950" y="3797300"/>
          <p14:tracePt t="4413" x="2387600" y="3797300"/>
          <p14:tracePt t="4413" x="2374900" y="3803650"/>
          <p14:tracePt t="4430" x="2368550" y="3810000"/>
          <p14:tracePt t="4430" x="2355850" y="3810000"/>
          <p14:tracePt t="4430" x="2343150" y="3816350"/>
          <p14:tracePt t="4449" x="2330450" y="3822700"/>
          <p14:tracePt t="4449" x="2317750" y="3829050"/>
          <p14:tracePt t="4464" x="2305050" y="3835400"/>
          <p14:tracePt t="4464" x="2292350" y="3841750"/>
          <p14:tracePt t="4481" x="2279650" y="3848100"/>
          <p14:tracePt t="4481" x="2260600" y="3854450"/>
          <p14:tracePt t="4497" x="2254250" y="3860800"/>
          <p14:tracePt t="4497" x="2235200" y="3867150"/>
          <p14:tracePt t="4514" x="2222500" y="3873500"/>
          <p14:tracePt t="4514" x="2197100" y="3892550"/>
          <p14:tracePt t="4531" x="2178050" y="3898900"/>
          <p14:tracePt t="4531" x="2159000" y="3911600"/>
          <p14:tracePt t="4547" x="2146300" y="3917950"/>
          <p14:tracePt t="4547" x="2133600" y="3930650"/>
          <p14:tracePt t="4564" x="2120900" y="3937000"/>
          <p14:tracePt t="4564" x="2101850" y="3956050"/>
          <p14:tracePt t="4581" x="2089150" y="3968750"/>
          <p14:tracePt t="4581" x="2076450" y="3981450"/>
          <p14:tracePt t="4598" x="2063750" y="3994150"/>
          <p14:tracePt t="4598" x="2057400" y="4006850"/>
          <p14:tracePt t="4615" x="2051050" y="4019550"/>
          <p14:tracePt t="4615" x="2044700" y="4032250"/>
          <p14:tracePt t="4631" x="2038350" y="4044950"/>
          <p14:tracePt t="4631" x="2032000" y="4070350"/>
          <p14:tracePt t="4648" x="2032000" y="4089400"/>
          <p14:tracePt t="4648" x="2032000" y="4095750"/>
          <p14:tracePt t="4665" x="2032000" y="4108450"/>
          <p14:tracePt t="4665" x="2032000" y="4114800"/>
          <p14:tracePt t="4683" x="2032000" y="4121150"/>
          <p14:tracePt t="4683" x="2025650" y="4127500"/>
          <p14:tracePt t="4699" x="2032000" y="4140200"/>
          <p14:tracePt t="4713" x="2032000" y="4146550"/>
          <p14:tracePt t="4731" x="2025650" y="4140200"/>
          <p14:tracePt t="4761" x="2025650" y="4133850"/>
          <p14:tracePt t="4769" x="2019300" y="4127500"/>
          <p14:tracePt t="4785" x="2012950" y="4114800"/>
          <p14:tracePt t="4801" x="2006600" y="4114800"/>
          <p14:tracePt t="4814" x="2000250" y="4108450"/>
          <p14:tracePt t="4814" x="1993900" y="4102100"/>
          <p14:tracePt t="4833" x="1981200" y="4095750"/>
          <p14:tracePt t="4833" x="1974850" y="4089400"/>
          <p14:tracePt t="4849" x="1962150" y="4083050"/>
          <p14:tracePt t="4849" x="1955800" y="4076700"/>
          <p14:tracePt t="4866" x="1943100" y="4070350"/>
          <p14:tracePt t="4866" x="1924050" y="4057650"/>
          <p14:tracePt t="4883" x="1911350" y="4051300"/>
          <p14:tracePt t="4883" x="1898650" y="4044950"/>
          <p14:tracePt t="4899" x="1879600" y="4038600"/>
          <p14:tracePt t="4899" x="1866900" y="4038600"/>
          <p14:tracePt t="4916" x="1854200" y="4032250"/>
          <p14:tracePt t="4916" x="1841500" y="4025900"/>
          <p14:tracePt t="4933" x="1822450" y="4019550"/>
          <p14:tracePt t="4933" x="1790700" y="4019550"/>
          <p14:tracePt t="4950" x="1778000" y="4019550"/>
          <p14:tracePt t="4950" x="1758950" y="4019550"/>
          <p14:tracePt t="4967" x="1746250" y="4025900"/>
          <p14:tracePt t="4967" x="1727200" y="4025900"/>
          <p14:tracePt t="4983" x="1708150" y="4025900"/>
          <p14:tracePt t="4983" x="1695450" y="4032250"/>
          <p14:tracePt t="4983" x="1682750" y="4038600"/>
          <p14:tracePt t="5002" x="1670050" y="4044950"/>
          <p14:tracePt t="5015" x="1651000" y="4051300"/>
          <p14:tracePt t="5015" x="1625600" y="4064000"/>
          <p14:tracePt t="5034" x="1612900" y="4070350"/>
          <p14:tracePt t="5034" x="1606550" y="4083050"/>
          <p14:tracePt t="5050" x="1600200" y="4089400"/>
          <p14:tracePt t="5050" x="1593850" y="4102100"/>
          <p14:tracePt t="5067" x="1587500" y="4108450"/>
          <p14:tracePt t="5067" x="1587500" y="4114800"/>
          <p14:tracePt t="5083" x="1587500" y="4121150"/>
          <p14:tracePt t="5083" x="1593850" y="4133850"/>
          <p14:tracePt t="5083" x="1600200" y="4140200"/>
          <p14:tracePt t="5102" x="1606550" y="4140200"/>
          <p14:tracePt t="5102" x="1612900" y="4146550"/>
          <p14:tracePt t="5117" x="1619250" y="4146550"/>
          <p14:tracePt t="5117" x="1631950" y="4152900"/>
          <p14:tracePt t="5134" x="1644650" y="4152900"/>
          <p14:tracePt t="5134" x="1657350" y="4152900"/>
          <p14:tracePt t="5150" x="1676400" y="4152900"/>
          <p14:tracePt t="5150" x="1689100" y="4152900"/>
          <p14:tracePt t="5167" x="1708150" y="4152900"/>
          <p14:tracePt t="5167" x="1746250" y="4146550"/>
          <p14:tracePt t="5185" x="1771650" y="4146550"/>
          <p14:tracePt t="5185" x="1790700" y="4146550"/>
          <p14:tracePt t="5201" x="1809750" y="4146550"/>
          <p14:tracePt t="5201" x="1828800" y="4146550"/>
          <p14:tracePt t="5217" x="1841500" y="4146550"/>
          <p14:tracePt t="5217" x="1860550" y="4152900"/>
          <p14:tracePt t="5234" x="1873250" y="4152900"/>
          <p14:tracePt t="5234" x="1898650" y="4159250"/>
          <p14:tracePt t="5251" x="1911350" y="4159250"/>
          <p14:tracePt t="5251" x="1924050" y="4159250"/>
          <p14:tracePt t="5267" x="1930400" y="4159250"/>
          <p14:tracePt t="5267" x="1936750" y="4159250"/>
          <p14:tracePt t="5284" x="1943100" y="4152900"/>
          <p14:tracePt t="5299" x="1936750" y="4140200"/>
          <p14:tracePt t="5299" x="1930400" y="4133850"/>
          <p14:tracePt t="5318" x="1917700" y="4127500"/>
          <p14:tracePt t="5318" x="1911350" y="4121150"/>
          <p14:tracePt t="5334" x="1892300" y="4114800"/>
          <p14:tracePt t="5334" x="1879600" y="4102100"/>
          <p14:tracePt t="5351" x="1860550" y="4095750"/>
          <p14:tracePt t="5351" x="1841500" y="4089400"/>
          <p14:tracePt t="5351" x="1822450" y="4076700"/>
          <p14:tracePt t="5370" x="1797050" y="4064000"/>
          <p14:tracePt t="5383" x="1771650" y="4057650"/>
          <p14:tracePt t="5383" x="1720850" y="4032250"/>
          <p14:tracePt t="5402" x="1689100" y="4025900"/>
          <p14:tracePt t="5402" x="1657350" y="4013200"/>
          <p14:tracePt t="5418" x="1625600" y="4000500"/>
          <p14:tracePt t="5418" x="1587500" y="3987800"/>
          <p14:tracePt t="5435" x="1549400" y="3975100"/>
          <p14:tracePt t="5435" x="1511300" y="3956050"/>
          <p14:tracePt t="5451" x="1473200" y="3943350"/>
          <p14:tracePt t="5451" x="1435100" y="3924300"/>
          <p14:tracePt t="5451" x="1397000" y="3911600"/>
          <p14:tracePt t="5470" x="1358900" y="3892550"/>
          <p14:tracePt t="5470" x="1320800" y="3867150"/>
          <p14:tracePt t="5485" x="1282700" y="3848100"/>
          <p14:tracePt t="5485" x="1244600" y="3822700"/>
          <p14:tracePt t="5501" x="1206500" y="3797300"/>
          <p14:tracePt t="5501" x="1174750" y="3765550"/>
          <p14:tracePt t="5518" x="1136650" y="3740150"/>
          <p14:tracePt t="5518" x="1066800" y="3683000"/>
          <p14:tracePt t="5535" x="1035050" y="3651250"/>
          <p14:tracePt t="5535" x="1003300" y="3619500"/>
          <p14:tracePt t="5552" x="971550" y="3587750"/>
          <p14:tracePt t="5552" x="939800" y="3556000"/>
          <p14:tracePt t="5569" x="901700" y="3530600"/>
          <p14:tracePt t="5569" x="869950" y="3498850"/>
          <p14:tracePt t="5585" x="838200" y="3473450"/>
          <p14:tracePt t="5585" x="768350" y="3429000"/>
          <p14:tracePt t="5602" x="736600" y="3409950"/>
          <p14:tracePt t="5602" x="704850" y="3390900"/>
          <p14:tracePt t="5618" x="679450" y="3371850"/>
          <p14:tracePt t="5618" x="654050" y="3359150"/>
          <p14:tracePt t="5635" x="628650" y="3340100"/>
          <p14:tracePt t="5635" x="603250" y="3327400"/>
          <p14:tracePt t="5635" x="584200" y="3314700"/>
          <p14:tracePt t="5654" x="565150" y="3302000"/>
          <p14:tracePt t="5667" x="546100" y="3282950"/>
          <p14:tracePt t="5667" x="520700" y="3257550"/>
          <p14:tracePt t="5686" x="508000" y="3244850"/>
          <p14:tracePt t="5686" x="495300" y="3225800"/>
          <p14:tracePt t="5702" x="488950" y="3213100"/>
          <p14:tracePt t="5702" x="482600" y="3194050"/>
          <p14:tracePt t="5719" x="476250" y="3181350"/>
          <p14:tracePt t="5719" x="469900" y="3162300"/>
          <p14:tracePt t="5719" x="463550" y="3143250"/>
          <p14:tracePt t="5738" x="463550" y="3130550"/>
          <p14:tracePt t="5751" x="469900" y="3111500"/>
          <p14:tracePt t="5751" x="482600" y="3079750"/>
          <p14:tracePt t="5769" x="495300" y="3060700"/>
          <p14:tracePt t="5769" x="514350" y="3041650"/>
          <p14:tracePt t="5786" x="533400" y="3022600"/>
          <p14:tracePt t="5786" x="558800" y="2997200"/>
          <p14:tracePt t="5802" x="584200" y="2971800"/>
          <p14:tracePt t="5802" x="609600" y="2946400"/>
          <p14:tracePt t="5802" x="641350" y="2921000"/>
          <p14:tracePt t="5822" x="673100" y="2895600"/>
          <p14:tracePt t="5822" x="704850" y="2863850"/>
          <p14:tracePt t="5836" x="742950" y="2838450"/>
          <p14:tracePt t="5836" x="774700" y="2813050"/>
          <p14:tracePt t="5853" x="806450" y="2781300"/>
          <p14:tracePt t="5853" x="844550" y="2755900"/>
          <p14:tracePt t="5869" x="876300" y="2724150"/>
          <p14:tracePt t="5869" x="908050" y="2698750"/>
          <p14:tracePt t="5886" x="939800" y="2673350"/>
          <p14:tracePt t="5886" x="1009650" y="2622550"/>
          <p14:tracePt t="5903" x="1035050" y="2597150"/>
          <p14:tracePt t="5903" x="1066800" y="2571750"/>
          <p14:tracePt t="5919" x="1092200" y="2552700"/>
          <p14:tracePt t="5919" x="1117600" y="2540000"/>
          <p14:tracePt t="5936" x="1143000" y="2520950"/>
          <p14:tracePt t="5936" x="1187450" y="2495550"/>
          <p14:tracePt t="5953" x="1206500" y="2482850"/>
          <p14:tracePt t="5953" x="1231900" y="2476500"/>
          <p14:tracePt t="5970" x="1250950" y="2463800"/>
          <p14:tracePt t="5970" x="1270000" y="2451100"/>
          <p14:tracePt t="5987" x="1282700" y="2444750"/>
          <p14:tracePt t="5987" x="1301750" y="2432050"/>
          <p14:tracePt t="6003" x="1314450" y="2425700"/>
          <p14:tracePt t="6003" x="1327150" y="2419350"/>
          <p14:tracePt t="6003" x="1339850" y="2413000"/>
          <p14:tracePt t="6022" x="1352550" y="2406650"/>
          <p14:tracePt t="6035" x="1358900" y="2400300"/>
          <p14:tracePt t="6035" x="1371600" y="2393950"/>
          <p14:tracePt t="6054" x="1377950" y="2393950"/>
          <p14:tracePt t="6054" x="1377950" y="2387600"/>
          <p14:tracePt t="6070" x="1384300" y="2381250"/>
          <p14:tracePt t="6085" x="1390650" y="2368550"/>
          <p14:tracePt t="6102" x="1390650" y="2362200"/>
          <p14:tracePt t="6119" x="1390650" y="2355850"/>
          <p14:tracePt t="6136" x="1397000" y="2349500"/>
          <p14:tracePt t="6136" x="1397000" y="2343150"/>
          <p14:tracePt t="6153" x="1397000" y="2336800"/>
          <p14:tracePt t="6153" x="1397000" y="2330450"/>
          <p14:tracePt t="6153" x="1403350" y="2324100"/>
          <p14:tracePt t="6174" x="1409700" y="2317750"/>
          <p14:tracePt t="6189" x="1416050" y="2311400"/>
          <p14:tracePt t="6202" x="1422400" y="2305050"/>
          <p14:tracePt t="6219" x="1428750" y="2305050"/>
          <p14:tracePt t="6236" x="1435100" y="2305050"/>
          <p14:tracePt t="6236" x="1441450" y="2298700"/>
          <p14:tracePt t="6254" x="1447800" y="2292350"/>
          <p14:tracePt t="6269" x="1441450" y="2336800"/>
          <p14:tracePt t="6381" x="1441450" y="2349500"/>
          <p14:tracePt t="6389" x="1447800" y="2362200"/>
          <p14:tracePt t="6403" x="1447800" y="2374900"/>
          <p14:tracePt t="6403" x="1447800" y="2400300"/>
          <p14:tracePt t="6422" x="1454150" y="2413000"/>
          <p14:tracePt t="6422" x="1454150" y="2432050"/>
          <p14:tracePt t="6438" x="1460500" y="2444750"/>
          <p14:tracePt t="6438" x="1466850" y="2463800"/>
          <p14:tracePt t="6455" x="1466850" y="2482850"/>
          <p14:tracePt t="6455" x="1473200" y="2508250"/>
          <p14:tracePt t="6455" x="1479550" y="2533650"/>
          <p14:tracePt t="6474" x="1485900" y="2559050"/>
          <p14:tracePt t="6486" x="1485900" y="2584450"/>
          <p14:tracePt t="6486" x="1498600" y="2641600"/>
          <p14:tracePt t="6505" x="1504950" y="2673350"/>
          <p14:tracePt t="6505" x="1517650" y="2711450"/>
          <p14:tracePt t="6522" x="1524000" y="2743200"/>
          <p14:tracePt t="6522" x="1530350" y="2774950"/>
          <p14:tracePt t="6538" x="1536700" y="2813050"/>
          <p14:tracePt t="6538" x="1549400" y="2876550"/>
          <p14:tracePt t="6555" x="1555750" y="2908300"/>
          <p14:tracePt t="6555" x="1562100" y="2933700"/>
          <p14:tracePt t="6572" x="1568450" y="2965450"/>
          <p14:tracePt t="6572" x="1574800" y="2990850"/>
          <p14:tracePt t="6589" x="1581150" y="3016250"/>
          <p14:tracePt t="6589" x="1587500" y="3041650"/>
          <p14:tracePt t="6605" x="1587500" y="3060700"/>
          <p14:tracePt t="6605" x="1593850" y="3098800"/>
          <p14:tracePt t="6622" x="1600200" y="3117850"/>
          <p14:tracePt t="6622" x="1600200" y="3130550"/>
          <p14:tracePt t="6639" x="1600200" y="3143250"/>
          <p14:tracePt t="6639" x="1600200" y="3155950"/>
          <p14:tracePt t="6655" x="1600200" y="3168650"/>
          <p14:tracePt t="6655" x="1606550" y="3175000"/>
          <p14:tracePt t="6655" x="1606550" y="3187700"/>
          <p14:tracePt t="6675" x="1606550" y="3194050"/>
          <p14:tracePt t="6687" x="1606550" y="3200400"/>
          <p14:tracePt t="6687" x="1606550" y="3213100"/>
          <p14:tracePt t="6706" x="1606550" y="3219450"/>
          <p14:tracePt t="6721" x="1606550" y="3225800"/>
          <p14:tracePt t="6738" x="1606550" y="3232150"/>
          <p14:tracePt t="6754" x="1600200" y="3238500"/>
          <p14:tracePt t="6774" x="1593850" y="3238500"/>
          <p14:tracePt t="6790" x="1587500" y="3238500"/>
          <p14:tracePt t="6804" x="1581150" y="3238500"/>
          <p14:tracePt t="6804" x="1574800" y="3238500"/>
          <p14:tracePt t="6822" x="1568450" y="3238500"/>
          <p14:tracePt t="6822" x="1562100" y="3238500"/>
          <p14:tracePt t="6839" x="1555750" y="3238500"/>
          <p14:tracePt t="6855" x="1543050" y="3232150"/>
          <p14:tracePt t="6871" x="1530350" y="3232150"/>
          <p14:tracePt t="6888" x="1524000" y="3219450"/>
          <p14:tracePt t="6906" x="1517650" y="3092450"/>
          <p14:tracePt t="7043" x="1517650" y="3073400"/>
          <p14:tracePt t="7049" x="1517650" y="3048000"/>
          <p14:tracePt t="7059" x="1517650" y="2990850"/>
          <p14:tracePt t="7074" x="1517650" y="2921000"/>
          <p14:tracePt t="7089" x="1517650" y="2844800"/>
          <p14:tracePt t="7106" x="1517650" y="2762250"/>
          <p14:tracePt t="7122" x="1517650" y="2679700"/>
          <p14:tracePt t="7139" x="1517650" y="2552700"/>
          <p14:tracePt t="7156" x="1517650" y="2476500"/>
          <p14:tracePt t="7174" x="1517650" y="2413000"/>
          <p14:tracePt t="7189" x="1517650" y="2355850"/>
          <p14:tracePt t="7206" x="1524000" y="2292350"/>
          <p14:tracePt t="7223" x="1530350" y="2266950"/>
          <p14:tracePt t="7239" x="1530350" y="2241550"/>
          <p14:tracePt t="7256" x="1530350" y="2222500"/>
          <p14:tracePt t="7273" x="1524000" y="2222500"/>
          <p14:tracePt t="7289" x="1517650" y="2228850"/>
          <p14:tracePt t="7306" x="1511300" y="2247900"/>
          <p14:tracePt t="7323" x="1511300" y="2266950"/>
          <p14:tracePt t="7323" x="1511300" y="2286000"/>
          <p14:tracePt t="7342" x="1511300" y="2317750"/>
          <p14:tracePt t="7358" x="1517650" y="2368550"/>
          <p14:tracePt t="7373" x="1524000" y="2425700"/>
          <p14:tracePt t="7390" x="1530350" y="2495550"/>
          <p14:tracePt t="7407" x="1536700" y="2571750"/>
          <p14:tracePt t="7407" x="1543050" y="2609850"/>
          <p14:tracePt t="7426" x="1549400" y="2692400"/>
          <p14:tracePt t="7442" x="1555750" y="2768600"/>
          <p14:tracePt t="7457" x="1555750" y="2844800"/>
          <p14:tracePt t="7473" x="1562100" y="2914650"/>
          <p14:tracePt t="7490" x="1555750" y="2978150"/>
          <p14:tracePt t="7507" x="1555750" y="3060700"/>
          <p14:tracePt t="7524" x="1549400" y="3111500"/>
          <p14:tracePt t="7541" x="1549400" y="3149600"/>
          <p14:tracePt t="7557" x="1543050" y="3194050"/>
          <p14:tracePt t="7574" x="1543050" y="3219450"/>
          <p14:tracePt t="7590" x="1536700" y="3244850"/>
          <p14:tracePt t="7607" x="1536700" y="3270250"/>
          <p14:tracePt t="7624" x="1536700" y="3282950"/>
          <p14:tracePt t="7641" x="1536700" y="3289300"/>
          <p14:tracePt t="7657" x="1536700" y="3282950"/>
          <p14:tracePt t="7674" x="1536700" y="3270250"/>
          <p14:tracePt t="7691" x="1530350" y="3257550"/>
          <p14:tracePt t="7691" x="1530350" y="3251200"/>
          <p14:tracePt t="7710" x="1536700" y="3238500"/>
          <p14:tracePt t="7725" x="1536700" y="3225800"/>
          <p14:tracePt t="7741" x="1536700" y="3219450"/>
          <p14:tracePt t="7757" x="1536700" y="3213100"/>
          <p14:tracePt t="7774" x="1536700" y="3206750"/>
          <p14:tracePt t="7791" x="1543050" y="3200400"/>
          <p14:tracePt t="7791" x="1549400" y="3187700"/>
          <p14:tracePt t="7810" x="1555750" y="3155950"/>
          <p14:tracePt t="7825" x="1562100" y="3092450"/>
          <p14:tracePt t="7842" x="1562100" y="3048000"/>
          <p14:tracePt t="7842" x="1568450" y="2997200"/>
          <p14:tracePt t="7842" x="1562100" y="2946400"/>
          <p14:tracePt t="7862" x="1562100" y="2889250"/>
          <p14:tracePt t="7862" x="1555750" y="2832100"/>
          <p14:tracePt t="7876" x="1549400" y="2781300"/>
          <p14:tracePt t="7876" x="1543050" y="2730500"/>
          <p14:tracePt t="7892" x="1536700" y="2686050"/>
          <p14:tracePt t="7892" x="1536700" y="2641600"/>
          <p14:tracePt t="7910" x="1530350" y="2603500"/>
          <p14:tracePt t="7910" x="1524000" y="2565400"/>
          <p14:tracePt t="7926" x="1524000" y="2533650"/>
          <p14:tracePt t="7926" x="1517650" y="2476500"/>
          <p14:tracePt t="7943" x="1517650" y="2451100"/>
          <p14:tracePt t="7943" x="1517650" y="2425700"/>
          <p14:tracePt t="7960" x="1517650" y="2406650"/>
          <p14:tracePt t="7960" x="1517650" y="2381250"/>
          <p14:tracePt t="7976" x="1517650" y="2362200"/>
          <p14:tracePt t="7976" x="1524000" y="2343150"/>
          <p14:tracePt t="7994" x="1524000" y="2317750"/>
          <p14:tracePt t="7994" x="1530350" y="2305050"/>
          <p14:tracePt t="8010" x="1530350" y="2292350"/>
          <p14:tracePt t="8010" x="1536700" y="2286000"/>
          <p14:tracePt t="8026" x="1536700" y="2279650"/>
          <p14:tracePt t="8042" x="1543050" y="2273300"/>
          <p14:tracePt t="8059" x="1536700" y="2279650"/>
          <p14:tracePt t="8101" x="1530350" y="2279650"/>
          <p14:tracePt t="8121" x="1524000" y="2273300"/>
          <p14:tracePt t="8137" x="1549400" y="2324100"/>
          <p14:tracePt t="8335" x="1555750" y="2330450"/>
          <p14:tracePt t="8349" x="1555750" y="2336800"/>
          <p14:tracePt t="8354" x="1555750" y="2343150"/>
          <p14:tracePt t="8361" x="1555750" y="2368550"/>
          <p14:tracePt t="8378" x="1555750" y="2406650"/>
          <p14:tracePt t="8393" x="1555750" y="2463800"/>
          <p14:tracePt t="8410" x="1549400" y="2527300"/>
          <p14:tracePt t="8427" x="1549400" y="2603500"/>
          <p14:tracePt t="8443" x="1549400" y="2736850"/>
          <p14:tracePt t="8461" x="1555750" y="2825750"/>
          <p14:tracePt t="8477" x="1562100" y="2908300"/>
          <p14:tracePt t="8493" x="1574800" y="2984500"/>
          <p14:tracePt t="8510" x="1587500" y="3048000"/>
          <p14:tracePt t="8527" x="1600200" y="3136900"/>
          <p14:tracePt t="8544" x="1606550" y="3187700"/>
          <p14:tracePt t="8560" x="1612900" y="3238500"/>
          <p14:tracePt t="8577" x="1619250" y="3282950"/>
          <p14:tracePt t="8594" x="1619250" y="3302000"/>
          <p14:tracePt t="8610" x="1619250" y="3308350"/>
          <p14:tracePt t="8627" x="1619250" y="3314700"/>
          <p14:tracePt t="8644" x="1619250" y="3308350"/>
          <p14:tracePt t="8669" x="1619250" y="3302000"/>
          <p14:tracePt t="8677" x="1619250" y="3276600"/>
          <p14:tracePt t="8694" x="1619250" y="3251200"/>
          <p14:tracePt t="8711" x="1612900" y="3219450"/>
          <p14:tracePt t="8711" x="1612900" y="3194050"/>
          <p14:tracePt t="8730" x="1606550" y="3149600"/>
          <p14:tracePt t="8746" x="1606550" y="3086100"/>
          <p14:tracePt t="8761" x="1600200" y="3009900"/>
          <p14:tracePt t="8778" x="1593850" y="2921000"/>
          <p14:tracePt t="8794" x="1593850" y="2819400"/>
          <p14:tracePt t="8794" x="1587500" y="2768600"/>
          <p14:tracePt t="8813" x="1593850" y="2673350"/>
          <p14:tracePt t="8829" x="1593850" y="2571750"/>
          <p14:tracePt t="8845" x="1600200" y="2482850"/>
          <p14:tracePt t="8861" x="1600200" y="2400300"/>
          <p14:tracePt t="8878" x="1600200" y="2336800"/>
          <p14:tracePt t="8895" x="1606550" y="2266950"/>
          <p14:tracePt t="8912" x="1606550" y="2247900"/>
          <p14:tracePt t="8928" x="1606550" y="2241550"/>
          <p14:tracePt t="8945" x="1612900" y="2260600"/>
          <p14:tracePt t="8962" x="1612900" y="2286000"/>
          <p14:tracePt t="8978" x="1612900" y="2336800"/>
          <p14:tracePt t="8995" x="1612900" y="2438400"/>
          <p14:tracePt t="9013" x="1606550" y="2520950"/>
          <p14:tracePt t="9030" x="1606550" y="2616200"/>
          <p14:tracePt t="9045" x="1606550" y="2717800"/>
          <p14:tracePt t="9062" x="1606550" y="2825750"/>
          <p14:tracePt t="9079" x="1606550" y="2933700"/>
          <p14:tracePt t="9079" x="1612900" y="2984500"/>
          <p14:tracePt t="9098" x="1619250" y="3079750"/>
          <p14:tracePt t="9113" x="1619250" y="3162300"/>
          <p14:tracePt t="9129" x="1625600" y="3225800"/>
          <p14:tracePt t="9146" x="1625600" y="3270250"/>
          <p14:tracePt t="9162" x="1625600" y="3295650"/>
          <p14:tracePt t="9162" x="1625600" y="3308350"/>
          <p14:tracePt t="9183" x="1625600" y="3314700"/>
          <p14:tracePt t="9195" x="1625600" y="3321050"/>
          <p14:tracePt t="9212" x="1638300" y="3333750"/>
          <p14:tracePt t="9229" x="1651000" y="3346450"/>
          <p14:tracePt t="9246" x="1670050" y="3371850"/>
          <p14:tracePt t="9263" x="1670050" y="3378200"/>
          <p14:tracePt t="9263" x="1676400" y="3384550"/>
          <p14:tracePt t="9280" x="1676400" y="3390900"/>
          <p14:tracePt t="9280" x="1676400" y="3403600"/>
          <p14:tracePt t="9297" x="1676400" y="3416300"/>
          <p14:tracePt t="9297" x="1682750" y="3441700"/>
          <p14:tracePt t="9314" x="1682750" y="3454400"/>
          <p14:tracePt t="9314" x="1682750" y="3473450"/>
          <p14:tracePt t="9330" x="1689100" y="3492500"/>
          <p14:tracePt t="9330" x="1695450" y="3511550"/>
          <p14:tracePt t="9347" x="1695450" y="3536950"/>
          <p14:tracePt t="9347" x="1701800" y="3556000"/>
          <p14:tracePt t="9364" x="1708150" y="3581400"/>
          <p14:tracePt t="9364" x="1714500" y="3600450"/>
          <p14:tracePt t="9382" x="1733550" y="3644900"/>
          <p14:tracePt t="9382" x="1746250" y="3670300"/>
          <p14:tracePt t="9398" x="1752600" y="3689350"/>
          <p14:tracePt t="9398" x="1765300" y="3708400"/>
          <p14:tracePt t="9415" x="1778000" y="3727450"/>
          <p14:tracePt t="9415" x="1790700" y="3746500"/>
          <p14:tracePt t="9431" x="1803400" y="3759200"/>
          <p14:tracePt t="9431" x="1816100" y="3778250"/>
          <p14:tracePt t="9431" x="1828800" y="3790950"/>
          <p14:tracePt t="9450" x="1841500" y="3810000"/>
          <p14:tracePt t="9463" x="1860550" y="3822700"/>
          <p14:tracePt t="9463" x="1885950" y="3841750"/>
          <p14:tracePt t="9482" x="1898650" y="3854450"/>
          <p14:tracePt t="9482" x="1911350" y="3867150"/>
          <p14:tracePt t="9498" x="1924050" y="3873500"/>
          <p14:tracePt t="9498" x="1936750" y="3886200"/>
          <p14:tracePt t="9514" x="1949450" y="3892550"/>
          <p14:tracePt t="9514" x="1962150" y="3898900"/>
          <p14:tracePt t="9514" x="1974850" y="3905250"/>
          <p14:tracePt t="9533" x="1993900" y="3911600"/>
          <p14:tracePt t="9546" x="2006600" y="3917950"/>
          <p14:tracePt t="9546" x="2038350" y="3930650"/>
          <p14:tracePt t="9565" x="2051050" y="3937000"/>
          <p14:tracePt t="9565" x="2070100" y="3943350"/>
          <p14:tracePt t="9581" x="2082800" y="3949700"/>
          <p14:tracePt t="9581" x="2101850" y="3956050"/>
          <p14:tracePt t="9598" x="2120900" y="3962400"/>
          <p14:tracePt t="9598" x="2139950" y="3968750"/>
          <p14:tracePt t="9615" x="2159000" y="3981450"/>
          <p14:tracePt t="9615" x="2190750" y="3994150"/>
          <p14:tracePt t="9632" x="2209800" y="4000500"/>
          <p14:tracePt t="9632" x="2228850" y="4000500"/>
          <p14:tracePt t="9648" x="2254250" y="4006850"/>
          <p14:tracePt t="9648" x="2273300" y="4013200"/>
          <p14:tracePt t="9665" x="2292350" y="4013200"/>
          <p14:tracePt t="9665" x="2336800" y="4019550"/>
          <p14:tracePt t="9683" x="2355850" y="4019550"/>
          <p14:tracePt t="9683" x="2381250" y="4025900"/>
          <p14:tracePt t="9699" x="2400300" y="4025900"/>
          <p14:tracePt t="9699" x="2425700" y="4025900"/>
          <p14:tracePt t="9715" x="2444750" y="4025900"/>
          <p14:tracePt t="9715" x="2470150" y="4025900"/>
          <p14:tracePt t="9715" x="2489200" y="4025900"/>
          <p14:tracePt t="9734" x="2514600" y="4025900"/>
          <p14:tracePt t="9747" x="2533650" y="4025900"/>
          <p14:tracePt t="9747" x="2584450" y="4019550"/>
          <p14:tracePt t="9765" x="2609850" y="4019550"/>
          <p14:tracePt t="9765" x="2628900" y="4019550"/>
          <p14:tracePt t="9782" x="2654300" y="4013200"/>
          <p14:tracePt t="9782" x="2679700" y="4006850"/>
          <p14:tracePt t="9799" x="2698750" y="4006850"/>
          <p14:tracePt t="9799" x="2724150" y="4000500"/>
          <p14:tracePt t="9815" x="2743200" y="3994150"/>
          <p14:tracePt t="9815" x="2762250" y="3987800"/>
          <p14:tracePt t="9815" x="2781300" y="3981450"/>
          <p14:tracePt t="9834" x="2794000" y="3975100"/>
          <p14:tracePt t="9834" x="2813050" y="3968750"/>
          <p14:tracePt t="9850" x="2825750" y="3962400"/>
          <p14:tracePt t="9850" x="2838450" y="3956050"/>
          <p14:tracePt t="9865" x="2851150" y="3956050"/>
          <p14:tracePt t="9865" x="2857500" y="3949700"/>
          <p14:tracePt t="9882" x="2870200" y="3943350"/>
          <p14:tracePt t="9882" x="2876550" y="3937000"/>
          <p14:tracePt t="9899" x="2882900" y="3937000"/>
          <p14:tracePt t="9899" x="2882900" y="3930650"/>
          <p14:tracePt t="9916" x="2889250" y="3924300"/>
          <p14:tracePt t="9931" x="2889250" y="3917950"/>
          <p14:tracePt t="9948" x="2882900" y="3911600"/>
          <p14:tracePt t="9997" x="2876550" y="3905250"/>
          <p14:tracePt t="10021" x="2876550" y="3892550"/>
          <p14:tracePt t="10049" x="2876550" y="3886200"/>
          <p14:tracePt t="10057" x="2876550" y="3879850"/>
          <p14:tracePt t="10073" x="2882900" y="3873500"/>
          <p14:tracePt t="10082" x="2882900" y="3867150"/>
          <p14:tracePt t="10082" x="2882900" y="3854450"/>
          <p14:tracePt t="10082" x="2889250" y="3848100"/>
          <p14:tracePt t="10102" x="2889250" y="3841750"/>
          <p14:tracePt t="10115" x="2895600" y="3835400"/>
          <p14:tracePt t="10115" x="2901950" y="3816350"/>
          <p14:tracePt t="10134" x="2901950" y="3803650"/>
          <p14:tracePt t="10134" x="2901950" y="3797300"/>
          <p14:tracePt t="10150" x="2901950" y="3784600"/>
          <p14:tracePt t="10150" x="2901950" y="3778250"/>
          <p14:tracePt t="10166" x="2901950" y="3765550"/>
          <p14:tracePt t="10166" x="2901950" y="3752850"/>
          <p14:tracePt t="10166" x="2895600" y="3746500"/>
          <p14:tracePt t="10186" x="2889250" y="3733800"/>
          <p14:tracePt t="10199" x="2889250" y="3727450"/>
          <p14:tracePt t="10199" x="2876550" y="3708400"/>
          <p14:tracePt t="10217" x="2863850" y="3695700"/>
          <p14:tracePt t="10217" x="2857500" y="3683000"/>
          <p14:tracePt t="10234" x="2851150" y="3676650"/>
          <p14:tracePt t="10234" x="2838450" y="3663950"/>
          <p14:tracePt t="10250" x="2825750" y="3651250"/>
          <p14:tracePt t="10250" x="2813050" y="3644900"/>
          <p14:tracePt t="10267" x="2800350" y="3632200"/>
          <p14:tracePt t="10267" x="2774950" y="3606800"/>
          <p14:tracePt t="10284" x="2762250" y="3594100"/>
          <p14:tracePt t="10284" x="2749550" y="3581400"/>
          <p14:tracePt t="10300" x="2730500" y="3568700"/>
          <p14:tracePt t="10300" x="2717800" y="3556000"/>
          <p14:tracePt t="10317" x="2705100" y="3543300"/>
          <p14:tracePt t="10317" x="2673350" y="3517900"/>
          <p14:tracePt t="10334" x="2654300" y="3505200"/>
          <p14:tracePt t="10334" x="2641600" y="3492500"/>
          <p14:tracePt t="10350" x="2628900" y="3479800"/>
          <p14:tracePt t="10350" x="2616200" y="3473450"/>
          <p14:tracePt t="10367" x="2609850" y="3460750"/>
          <p14:tracePt t="10367" x="2597150" y="3448050"/>
          <p14:tracePt t="10383" x="2590800" y="3441700"/>
          <p14:tracePt t="10383" x="2571750" y="3422650"/>
          <p14:tracePt t="10402" x="2565400" y="3416300"/>
          <p14:tracePt t="10402" x="2559050" y="3409950"/>
          <p14:tracePt t="10418" x="2552700" y="3403600"/>
          <p14:tracePt t="10418" x="2552700" y="3397250"/>
          <p14:tracePt t="10434" x="2546350" y="3390900"/>
          <p14:tracePt t="10434" x="2540000" y="3384550"/>
          <p14:tracePt t="10450" x="2533650" y="3378200"/>
          <p14:tracePt t="10450" x="2533650" y="3371850"/>
          <p14:tracePt t="10467" x="2527300" y="3371850"/>
          <p14:tracePt t="10482" x="2520950" y="3371850"/>
          <p14:tracePt t="10508" x="2520950" y="3378200"/>
          <p14:tracePt t="10527" x="2520950" y="3384550"/>
          <p14:tracePt t="10544" x="2514600" y="3384550"/>
          <p14:tracePt t="10560" x="2508250" y="3390900"/>
          <p14:tracePt t="10580" x="2501900" y="3397250"/>
          <p14:tracePt t="10604" x="2495550" y="3397250"/>
          <p14:tracePt t="10620" x="2489200" y="3390900"/>
          <p14:tracePt t="10631" x="2489200" y="3384550"/>
          <p14:tracePt t="10640" x="2482850" y="3384550"/>
          <p14:tracePt t="10649" x="2476500" y="3371850"/>
          <p14:tracePt t="10649" x="2476500" y="3365500"/>
          <p14:tracePt t="10668" x="2438400" y="3162300"/>
          <p14:tracePt t="10750" x="2438400" y="3130550"/>
          <p14:tracePt t="10753" x="2438400" y="3092450"/>
          <p14:tracePt t="10766" x="2425700" y="2971800"/>
          <p14:tracePt t="10785" x="2425700" y="2876550"/>
          <p14:tracePt t="10800" x="2425700" y="2781300"/>
          <p14:tracePt t="10817" x="2425700" y="2686050"/>
          <p14:tracePt t="10833" x="2425700" y="2597150"/>
          <p14:tracePt t="10850" x="2425700" y="2501900"/>
          <p14:tracePt t="10850" x="2425700" y="2457450"/>
          <p14:tracePt t="10869" x="2432050" y="2381250"/>
          <p14:tracePt t="10884" x="2432050" y="2317750"/>
          <p14:tracePt t="10900" x="2432050" y="2273300"/>
          <p14:tracePt t="10917" x="2432050" y="2241550"/>
          <p14:tracePt t="10934" x="2432050" y="2235200"/>
          <p14:tracePt t="10950" x="2425700" y="2247900"/>
          <p14:tracePt t="10972" x="2425700" y="2260600"/>
          <p14:tracePt t="10983" x="2419350" y="2349500"/>
          <p14:tracePt t="11001" x="2413000" y="2438400"/>
          <p14:tracePt t="11018" x="2419350" y="2540000"/>
          <p14:tracePt t="11034" x="2419350" y="2647950"/>
          <p14:tracePt t="11034" x="2425700" y="2705100"/>
          <p14:tracePt t="11053" x="2425700" y="2813050"/>
          <p14:tracePt t="11068" x="2432050" y="2914650"/>
          <p14:tracePt t="11084" x="2438400" y="3009900"/>
          <p14:tracePt t="11101" x="2444750" y="3086100"/>
          <p14:tracePt t="11118" x="2451100" y="3149600"/>
          <p14:tracePt t="11118" x="2457450" y="3168650"/>
          <p14:tracePt t="11136" x="2463800" y="3213100"/>
          <p14:tracePt t="11153" x="2463800" y="3251200"/>
          <p14:tracePt t="11168" x="2470150" y="3282950"/>
          <p14:tracePt t="11168" x="2470150" y="3302000"/>
          <p14:tracePt t="11189" x="2476500" y="3314700"/>
          <p14:tracePt t="11201" x="2476500" y="3340100"/>
          <p14:tracePt t="11218" x="2482850" y="3371850"/>
          <p14:tracePt t="11235" x="2489200" y="3378200"/>
          <p14:tracePt t="11251" x="2489200" y="3384550"/>
          <p14:tracePt t="11268" x="2495550" y="3384550"/>
          <p14:tracePt t="11284" x="2501900" y="3378200"/>
          <p14:tracePt t="11301" x="2508250" y="3371850"/>
          <p14:tracePt t="11318" x="2514600" y="3365500"/>
          <p14:tracePt t="11334" x="2527300" y="3359150"/>
          <p14:tracePt t="11353" x="2533650" y="3359150"/>
          <p14:tracePt t="11353" x="2540000" y="3352800"/>
          <p14:tracePt t="11369" x="2552700" y="3346450"/>
          <p14:tracePt t="11369" x="2565400" y="3340100"/>
          <p14:tracePt t="11386" x="2578100" y="3333750"/>
          <p14:tracePt t="11386" x="2597150" y="3327400"/>
          <p14:tracePt t="11403" x="2622550" y="3321050"/>
          <p14:tracePt t="11403" x="2654300" y="3314700"/>
          <p14:tracePt t="11420" x="2730500" y="3308350"/>
          <p14:tracePt t="11420" x="2781300" y="3302000"/>
          <p14:tracePt t="11437" x="2838450" y="3295650"/>
          <p14:tracePt t="11437" x="2895600" y="3295650"/>
          <p14:tracePt t="11453" x="2965450" y="3289300"/>
          <p14:tracePt t="11453" x="3035300" y="3282950"/>
          <p14:tracePt t="11470" x="3111500" y="3276600"/>
          <p14:tracePt t="11470" x="3200400" y="3276600"/>
          <p14:tracePt t="11470" x="3289300" y="3270250"/>
          <p14:tracePt t="11489" x="3390900" y="3257550"/>
          <p14:tracePt t="11502" x="3498850" y="3257550"/>
          <p14:tracePt t="11502" x="3746500" y="3244850"/>
          <p14:tracePt t="11520" x="3873500" y="3238500"/>
          <p14:tracePt t="11520" x="4013200" y="3232150"/>
          <p14:tracePt t="11537" x="4152900" y="3225800"/>
          <p14:tracePt t="11537" x="4298950" y="3225800"/>
          <p14:tracePt t="11553" x="4470400" y="3219450"/>
          <p14:tracePt t="11553" x="4622800" y="3219450"/>
          <p14:tracePt t="11570" x="4781550" y="3219450"/>
          <p14:tracePt t="11570" x="4946650" y="3213100"/>
          <p14:tracePt t="11570" x="5105400" y="3213100"/>
          <p14:tracePt t="11589" x="5270500" y="3206750"/>
          <p14:tracePt t="11589" x="5435600" y="3200400"/>
          <p14:tracePt t="11603" x="5619750" y="3194050"/>
          <p14:tracePt t="11603" x="5765800" y="3187700"/>
          <p14:tracePt t="11620" x="5924550" y="3181350"/>
          <p14:tracePt t="11620" x="6076950" y="3175000"/>
          <p14:tracePt t="11637" x="6229350" y="3168650"/>
          <p14:tracePt t="11637" x="6515100" y="3155950"/>
          <p14:tracePt t="11654" x="6648450" y="3149600"/>
          <p14:tracePt t="11654" x="6756400" y="3143250"/>
          <p14:tracePt t="11670" x="6877050" y="3130550"/>
          <p14:tracePt t="11670" x="6991350" y="3124200"/>
          <p14:tracePt t="11688" x="7092950" y="3117850"/>
          <p14:tracePt t="11688" x="7194550" y="3111500"/>
          <p14:tracePt t="11704" x="7283450" y="3105150"/>
          <p14:tracePt t="11704" x="7448550" y="3086100"/>
          <p14:tracePt t="11721" x="7524750" y="3086100"/>
          <p14:tracePt t="11721" x="7588250" y="3079750"/>
          <p14:tracePt t="11737" x="7651750" y="3073400"/>
          <p14:tracePt t="11737" x="7702550" y="3067050"/>
          <p14:tracePt t="11754" x="7753350" y="3060700"/>
          <p14:tracePt t="11754" x="7797800" y="3054350"/>
          <p14:tracePt t="11754" x="7842250" y="3048000"/>
          <p14:tracePt t="11773" x="7880350" y="3041650"/>
          <p14:tracePt t="11786" x="7918450" y="3041650"/>
          <p14:tracePt t="11786" x="7988300" y="3035300"/>
          <p14:tracePt t="11804" x="8020050" y="3028950"/>
          <p14:tracePt t="11804" x="8045450" y="3028950"/>
          <p14:tracePt t="11821" x="8077200" y="3028950"/>
          <p14:tracePt t="11821" x="8108950" y="3022600"/>
          <p14:tracePt t="11838" x="8134350" y="3022600"/>
          <p14:tracePt t="11838" x="8166100" y="3022600"/>
          <p14:tracePt t="11838" x="8191500" y="3022600"/>
          <p14:tracePt t="11857" x="8216900" y="3022600"/>
          <p14:tracePt t="11870" x="8242300" y="3022600"/>
          <p14:tracePt t="11870" x="8286750" y="3028950"/>
          <p14:tracePt t="11888" x="8312150" y="3028950"/>
          <p14:tracePt t="11888" x="8331200" y="3028950"/>
          <p14:tracePt t="11905" x="8350250" y="3035300"/>
          <p14:tracePt t="11905" x="8369300" y="3035300"/>
          <p14:tracePt t="11922" x="8382000" y="3041650"/>
          <p14:tracePt t="11922" x="8401050" y="3041650"/>
          <p14:tracePt t="11938" x="8413750" y="3048000"/>
          <p14:tracePt t="11938" x="8439150" y="3054350"/>
          <p14:tracePt t="11955" x="8451850" y="3054350"/>
          <p14:tracePt t="11955" x="8464550" y="3060700"/>
          <p14:tracePt t="11972" x="8470900" y="3060700"/>
          <p14:tracePt t="11972" x="8483600" y="3067050"/>
          <p14:tracePt t="11988" x="8489950" y="3073400"/>
          <p14:tracePt t="11988" x="8496300" y="3073400"/>
          <p14:tracePt t="12005" x="8502650" y="3079750"/>
          <p14:tracePt t="12005" x="8509000" y="3079750"/>
          <p14:tracePt t="12022" x="8515350" y="3086100"/>
          <p14:tracePt t="12037" x="8521700" y="3092450"/>
          <p14:tracePt t="12054" x="8528050" y="3092450"/>
          <p14:tracePt t="12054" x="8534400" y="3098800"/>
          <p14:tracePt t="12072" x="8540750" y="3098800"/>
          <p14:tracePt t="12104" x="8540750" y="3092450"/>
          <p14:tracePt t="12120" x="8540750" y="3086100"/>
          <p14:tracePt t="12132" x="8534400" y="3079750"/>
          <p14:tracePt t="12148" x="8369300" y="3079750"/>
          <p14:tracePt t="12263" x="8343900" y="3079750"/>
          <p14:tracePt t="12268" x="8312150" y="3086100"/>
          <p14:tracePt t="12276" x="8286750" y="3086100"/>
          <p14:tracePt t="12288" x="8223250" y="3092450"/>
          <p14:tracePt t="12305" x="8128000" y="3092450"/>
          <p14:tracePt t="12322" x="8051800" y="3092450"/>
          <p14:tracePt t="12338" x="7975600" y="3092450"/>
          <p14:tracePt t="12355" x="7848600" y="3098800"/>
          <p14:tracePt t="12372" x="7747000" y="3098800"/>
          <p14:tracePt t="12389" x="7639050" y="3098800"/>
          <p14:tracePt t="12405" x="7524750" y="3092450"/>
          <p14:tracePt t="12422" x="7404100" y="3092450"/>
          <p14:tracePt t="12422" x="7340600" y="3086100"/>
          <p14:tracePt t="12441" x="7200900" y="3079750"/>
          <p14:tracePt t="12456" x="7061200" y="3073400"/>
          <p14:tracePt t="12472" x="6908800" y="3067050"/>
          <p14:tracePt t="12489" x="6743700" y="3060700"/>
          <p14:tracePt t="12506" x="6578600" y="3054350"/>
          <p14:tracePt t="12506" x="6489700" y="3054350"/>
          <p14:tracePt t="12525" x="6305550" y="3054350"/>
          <p14:tracePt t="12541" x="6121400" y="3048000"/>
          <p14:tracePt t="12556" x="5930900" y="3048000"/>
          <p14:tracePt t="12572" x="5734050" y="3048000"/>
          <p14:tracePt t="12589" x="5537200" y="3048000"/>
          <p14:tracePt t="12606" x="5251450" y="3048000"/>
          <p14:tracePt t="12623" x="5060950" y="3054350"/>
          <p14:tracePt t="12639" x="4864100" y="3054350"/>
          <p14:tracePt t="12656" x="4584700" y="3054350"/>
          <p14:tracePt t="12673" x="4406900" y="3060700"/>
          <p14:tracePt t="12690" x="4222750" y="3067050"/>
          <p14:tracePt t="12708" x="4038600" y="3073400"/>
          <p14:tracePt t="12724" x="3771900" y="3079750"/>
          <p14:tracePt t="12740" x="3594100" y="3086100"/>
          <p14:tracePt t="12757" x="3429000" y="3086100"/>
          <p14:tracePt t="12773" x="3270250" y="3086100"/>
          <p14:tracePt t="12790" x="3111500" y="3086100"/>
          <p14:tracePt t="12790" x="3028950" y="3092450"/>
          <p14:tracePt t="12810" x="2876550" y="3092450"/>
          <p14:tracePt t="12825" x="2717800" y="3098800"/>
          <p14:tracePt t="12840" x="2571750" y="3098800"/>
          <p14:tracePt t="12857" x="2425700" y="3098800"/>
          <p14:tracePt t="12873" x="2286000" y="3098800"/>
          <p14:tracePt t="12890" x="2152650" y="3098800"/>
          <p14:tracePt t="12890" x="2089150" y="3092450"/>
          <p14:tracePt t="12909" x="1955800" y="3092450"/>
          <p14:tracePt t="12923" x="1822450" y="3092450"/>
          <p14:tracePt t="12940" x="1695450" y="3086100"/>
          <p14:tracePt t="12957" x="1511300" y="3079750"/>
          <p14:tracePt t="12974" x="1390650" y="3073400"/>
          <p14:tracePt t="12990" x="1282700" y="3067050"/>
          <p14:tracePt t="13008" x="1181100" y="3060700"/>
          <p14:tracePt t="13024" x="1035050" y="3048000"/>
          <p14:tracePt t="13041" x="939800" y="3041650"/>
          <p14:tracePt t="13058" x="857250" y="3035300"/>
          <p14:tracePt t="13074" x="774700" y="3028950"/>
          <p14:tracePt t="13074" x="736600" y="3028950"/>
          <p14:tracePt t="13093" x="666750" y="3022600"/>
          <p14:tracePt t="13114" x="596900" y="3016250"/>
          <p14:tracePt t="13130" x="533400" y="3016250"/>
          <p14:tracePt t="13130" x="508000" y="3016250"/>
          <p14:tracePt t="13147" x="476250" y="3016250"/>
          <p14:tracePt t="13158" x="425450" y="3009900"/>
          <p14:tracePt t="13158" x="400050" y="3009900"/>
          <p14:tracePt t="13177" x="355600" y="3009900"/>
          <p14:tracePt t="13194" x="311150" y="3009900"/>
          <p14:tracePt t="13209" x="285750" y="3009900"/>
          <p14:tracePt t="13225" x="260350" y="3009900"/>
          <p14:tracePt t="13241" x="247650" y="3016250"/>
          <p14:tracePt t="13258" x="247650" y="3035300"/>
          <p14:tracePt t="13275" x="247650" y="3048000"/>
          <p14:tracePt t="13291" x="254000" y="3060700"/>
          <p14:tracePt t="13291" x="254000" y="3067050"/>
          <p14:tracePt t="13309" x="260350" y="3079750"/>
          <p14:tracePt t="14864" x="8515350" y="3409950"/>
          <p14:tracePt t="14892" x="8521700" y="3409950"/>
          <p14:tracePt t="14909" x="8534400" y="3409950"/>
          <p14:tracePt t="14924" x="8540750" y="3409950"/>
          <p14:tracePt t="14933" x="8547100" y="3403600"/>
          <p14:tracePt t="14946" x="8553450" y="3403600"/>
          <p14:tracePt t="14963" x="8559800" y="3403600"/>
          <p14:tracePt t="14980" x="8566150" y="3397250"/>
          <p14:tracePt t="14997" x="8578850" y="3390900"/>
          <p14:tracePt t="15014" x="8591550" y="3390900"/>
          <p14:tracePt t="15030" x="8597900" y="3384550"/>
          <p14:tracePt t="15047" x="8604250" y="3384550"/>
          <p14:tracePt t="15064" x="8610600" y="3384550"/>
          <p14:tracePt t="15064" x="8616950" y="3378200"/>
          <p14:tracePt t="15081" x="8623300" y="3378200"/>
          <p14:tracePt t="15097" x="8629650" y="3378200"/>
          <p14:tracePt t="15113" x="8636000" y="3378200"/>
          <p14:tracePt t="15132" x="8629650" y="3384550"/>
          <p14:tracePt t="15260" x="8623300" y="3384550"/>
          <p14:tracePt t="15276" x="8616950" y="3384550"/>
          <p14:tracePt t="15292" x="8616950" y="3390900"/>
          <p14:tracePt t="15308" x="8610600" y="3390900"/>
          <p14:tracePt t="15336" x="8610600" y="3384550"/>
          <p14:tracePt t="15448" x="8604250" y="3384550"/>
          <p14:tracePt t="15492" x="8597900" y="3390900"/>
          <p14:tracePt t="15524" x="8591550" y="3390900"/>
          <p14:tracePt t="15552" x="8585200" y="3397250"/>
          <p14:tracePt t="15620" x="8578850" y="3403600"/>
          <p14:tracePt t="15672" x="8572500" y="3403600"/>
          <p14:tracePt t="15704" x="8566150" y="3403600"/>
          <p14:tracePt t="15731" x="8566150" y="3409950"/>
          <p14:tracePt t="15792" x="8572500" y="3403600"/>
          <p14:tracePt t="15852" x="8572500" y="3409950"/>
          <p14:tracePt t="15972" x="8566150" y="3409950"/>
          <p14:tracePt t="16048" x="8559800" y="3416300"/>
          <p14:tracePt t="16080" x="8553450" y="3416300"/>
          <p14:tracePt t="16115" x="8547100" y="3422650"/>
          <p14:tracePt t="16304" x="8540750" y="3422650"/>
          <p14:tracePt t="16356" x="8540750" y="3429000"/>
          <p14:tracePt t="16380" x="8534400" y="3435350"/>
          <p14:tracePt t="16408" x="8528050" y="3435350"/>
          <p14:tracePt t="16448" x="8521700" y="3435350"/>
          <p14:tracePt t="16468" x="8515350" y="3441700"/>
          <p14:tracePt t="16484" x="8509000" y="3441700"/>
          <p14:tracePt t="16500" x="8502650" y="3441700"/>
          <p14:tracePt t="16511" x="8496300" y="3441700"/>
          <p14:tracePt t="16527" x="8489950" y="3435350"/>
          <p14:tracePt t="16544" x="8483600" y="3435350"/>
          <p14:tracePt t="16567" x="8489950" y="3441700"/>
          <p14:tracePt t="16620" x="8496300" y="3441700"/>
          <p14:tracePt t="16632" x="8502650" y="3441700"/>
          <p14:tracePt t="16640" x="8509000" y="3448050"/>
          <p14:tracePt t="16652" x="8515350" y="3448050"/>
          <p14:tracePt t="16652" x="8521700" y="3448050"/>
          <p14:tracePt t="16670" x="8528050" y="3454400"/>
          <p14:tracePt t="16670" x="8534400" y="3454400"/>
          <p14:tracePt t="16670" x="8540750" y="3460750"/>
          <p14:tracePt t="16690" x="8547100" y="3460750"/>
          <p14:tracePt t="16702" x="8553450" y="3460750"/>
          <p14:tracePt t="16719" x="8559800" y="3467100"/>
          <p14:tracePt t="16736" x="8559800" y="3473450"/>
          <p14:tracePt t="16792" x="8553450" y="3473450"/>
          <p14:tracePt t="16808" x="8547100" y="3473450"/>
          <p14:tracePt t="16820" x="8540750" y="3473450"/>
          <p14:tracePt t="16836" x="8534400" y="3467100"/>
          <p14:tracePt t="16852" x="8528050" y="3467100"/>
          <p14:tracePt t="16868" x="8521700" y="3467100"/>
          <p14:tracePt t="16880" x="8515350" y="3467100"/>
          <p14:tracePt t="16896" x="8509000" y="3467100"/>
          <p14:tracePt t="16912" x="8502650" y="3467100"/>
          <p14:tracePt t="16928" x="8496300" y="3467100"/>
          <p14:tracePt t="16940" x="8489950" y="3467100"/>
          <p14:tracePt t="16980" x="8496300" y="3473450"/>
          <p14:tracePt t="17068" x="8496300" y="3467100"/>
          <p14:tracePt t="17092" x="8502650" y="3467100"/>
          <p14:tracePt t="17108" x="8509000" y="3460750"/>
          <p14:tracePt t="17128" x="8515350" y="3460750"/>
          <p14:tracePt t="17144" x="8521700" y="3460750"/>
          <p14:tracePt t="17160" x="8521700" y="3454400"/>
          <p14:tracePt t="17180" x="8528050" y="3448050"/>
          <p14:tracePt t="17204" x="8534400" y="3441700"/>
          <p14:tracePt t="17232" x="8534400" y="3435350"/>
          <p14:tracePt t="17256" x="8540750" y="3435350"/>
          <p14:tracePt t="17288" x="8547100" y="3429000"/>
          <p14:tracePt t="17300" x="8553450" y="3422650"/>
          <p14:tracePt t="17332" x="8553450" y="3416300"/>
          <p14:tracePt t="17340" x="8559800" y="3409950"/>
          <p14:tracePt t="17354" x="8566150" y="3403600"/>
          <p14:tracePt t="17354" x="8566150" y="3397250"/>
          <p14:tracePt t="17372" x="8572500" y="3390900"/>
          <p14:tracePt t="17372" x="8572500" y="3384550"/>
          <p14:tracePt t="17390" x="8578850" y="3378200"/>
          <p14:tracePt t="17390" x="8578850" y="3371850"/>
          <p14:tracePt t="17406" x="8578850" y="3365500"/>
          <p14:tracePt t="17406" x="8578850" y="3340100"/>
          <p14:tracePt t="17422" x="8578850" y="3327400"/>
          <p14:tracePt t="17422" x="8585200" y="3321050"/>
          <p14:tracePt t="17439" x="8585200" y="3308350"/>
          <p14:tracePt t="17439" x="8585200" y="3295650"/>
          <p14:tracePt t="17456" x="8585200" y="3282950"/>
          <p14:tracePt t="17456" x="8585200" y="3257550"/>
          <p14:tracePt t="17473" x="8585200" y="3251200"/>
          <p14:tracePt t="17473" x="8578850" y="3244850"/>
          <p14:tracePt t="17490" x="8578850" y="3232150"/>
          <p14:tracePt t="17490" x="8578850" y="3225800"/>
          <p14:tracePt t="17506" x="8578850" y="3219450"/>
          <p14:tracePt t="17506" x="8578850" y="3213100"/>
          <p14:tracePt t="17522" x="8585200" y="3206750"/>
          <p14:tracePt t="17522" x="8591550" y="3194050"/>
          <p14:tracePt t="17541" x="8591550" y="3187700"/>
          <p14:tracePt t="17541" x="8591550" y="3181350"/>
          <p14:tracePt t="17557" x="8597900" y="3175000"/>
          <p14:tracePt t="17557" x="8597900" y="3168650"/>
          <p14:tracePt t="17573" x="8597900" y="3162300"/>
          <p14:tracePt t="17588" x="8604250" y="3149600"/>
          <p14:tracePt t="17605" x="8604250" y="3143250"/>
          <p14:tracePt t="17652" x="8604250" y="3136900"/>
          <p14:tracePt t="17712" x="8604250" y="3130550"/>
          <p14:tracePt t="17736" x="8604250" y="3124200"/>
          <p14:tracePt t="17752" x="8610600" y="3117850"/>
          <p14:tracePt t="17796" x="8610600" y="3111500"/>
          <p14:tracePt t="17828" x="8616950" y="3105150"/>
          <p14:tracePt t="17840" x="8616950" y="3098800"/>
          <p14:tracePt t="17856" x="8610600" y="3092450"/>
          <p14:tracePt t="17871" x="8610600" y="3086100"/>
          <p14:tracePt t="17900" x="8610600" y="3079750"/>
          <p14:tracePt t="17916" x="8604250" y="3073400"/>
          <p14:tracePt t="17932" x="8604250" y="3067050"/>
          <p14:tracePt t="17948" x="8604250" y="3060700"/>
          <p14:tracePt t="17960" x="8604250" y="3054350"/>
          <p14:tracePt t="17976" x="8604250" y="3048000"/>
          <p14:tracePt t="17993" x="8604250" y="3041650"/>
          <p14:tracePt t="18011" x="8610600" y="3041650"/>
          <p14:tracePt t="18148" x="8610600" y="3048000"/>
          <p14:tracePt t="18248" x="8616950" y="3048000"/>
          <p14:tracePt t="18328" x="8623300" y="3041650"/>
          <p14:tracePt t="18420" x="8616950" y="3035300"/>
          <p14:tracePt t="18524" x="8610600" y="3028950"/>
          <p14:tracePt t="18584" x="8604250" y="3028950"/>
          <p14:tracePt t="18612" x="8597900" y="3022600"/>
          <p14:tracePt t="18664" x="8591550" y="3028950"/>
          <p14:tracePt t="18696" x="8585200" y="3028950"/>
          <p14:tracePt t="18724" x="8591550" y="3028950"/>
          <p14:tracePt t="18791" x="8597900" y="3022600"/>
          <p14:tracePt t="18824" x="8604250" y="3022600"/>
          <p14:tracePt t="18860" x="8610600" y="3022600"/>
          <p14:tracePt t="18891" x="8616950" y="3028950"/>
          <p14:tracePt t="18912" x="8616950" y="3035300"/>
          <p14:tracePt t="18928" x="8623300" y="3041650"/>
          <p14:tracePt t="18944" x="8629650" y="3048000"/>
          <p14:tracePt t="18964" x="8636000" y="3048000"/>
          <p14:tracePt t="18996" x="8629650" y="3041650"/>
          <p14:tracePt t="19023" x="8623300" y="3041650"/>
          <p14:tracePt t="19040" x="8616950" y="3041650"/>
          <p14:tracePt t="19056" x="8610600" y="3048000"/>
          <p14:tracePt t="19072" x="8604250" y="3048000"/>
          <p14:tracePt t="19084" x="8597900" y="3054350"/>
          <p14:tracePt t="19100" x="8597900" y="3060700"/>
          <p14:tracePt t="19124" x="8591550" y="3060700"/>
          <p14:tracePt t="19152" x="8597900" y="3067050"/>
          <p14:tracePt t="19212" x="8591550" y="3067050"/>
          <p14:tracePt t="19272" x="8585200" y="3067050"/>
          <p14:tracePt t="19304" x="8585200" y="3073400"/>
          <p14:tracePt t="19332" x="8578850" y="3073400"/>
          <p14:tracePt t="19565" x="8572500" y="3073400"/>
          <p14:tracePt t="19620" x="8566150" y="3073400"/>
          <p14:tracePt t="19716" x="8572500" y="3067050"/>
          <p14:tracePt t="19792" x="8566150" y="3073400"/>
          <p14:tracePt t="20052" x="8572500" y="3067050"/>
          <p14:tracePt t="20144" x="8566150" y="3060700"/>
          <p14:tracePt t="20172" x="8559800" y="3054350"/>
          <p14:tracePt t="20212" x="8553450" y="3048000"/>
          <p14:tracePt t="20228" x="8401050" y="3048000"/>
          <p14:tracePt t="20228" x="8388350" y="3048000"/>
          <p14:tracePt t="20344" x="8362950" y="3048000"/>
          <p14:tracePt t="20352" x="8343900" y="3054350"/>
          <p14:tracePt t="20364" x="8286750" y="3060700"/>
          <p14:tracePt t="20381" x="8255000" y="3060700"/>
          <p14:tracePt t="20398" x="8185150" y="3067050"/>
          <p14:tracePt t="20398" x="8102600" y="3073400"/>
          <p14:tracePt t="20415" x="8058150" y="3073400"/>
          <p14:tracePt t="20415" x="8013700" y="3073400"/>
          <p14:tracePt t="20432" x="7969250" y="3079750"/>
          <p14:tracePt t="20432" x="7918450" y="3079750"/>
          <p14:tracePt t="20449" x="7867650" y="3079750"/>
          <p14:tracePt t="20449" x="7766050" y="3086100"/>
          <p14:tracePt t="20466" x="7715250" y="3086100"/>
          <p14:tracePt t="20466" x="7664450" y="3092450"/>
          <p14:tracePt t="20483" x="7607300" y="3092450"/>
          <p14:tracePt t="20483" x="7556500" y="3092450"/>
          <p14:tracePt t="20499" x="7499350" y="3092450"/>
          <p14:tracePt t="20499" x="7442200" y="3092450"/>
          <p14:tracePt t="20516" x="5118100" y="3048000"/>
          <p14:tracePt t="20766" x="5041900" y="3048000"/>
          <p14:tracePt t="20772" x="4959350" y="3048000"/>
          <p14:tracePt t="20782" x="4794250" y="3048000"/>
          <p14:tracePt t="20800" x="4711700" y="3048000"/>
          <p14:tracePt t="20800" x="4629150" y="3048000"/>
          <p14:tracePt t="20817" x="4546600" y="3048000"/>
          <p14:tracePt t="20817" x="4375150" y="3048000"/>
          <p14:tracePt t="20834" x="4286250" y="3048000"/>
          <p14:tracePt t="20834" x="4197350" y="3048000"/>
          <p14:tracePt t="20850" x="4108450" y="3048000"/>
          <p14:tracePt t="20850" x="4013200" y="3054350"/>
          <p14:tracePt t="20867" x="3924300" y="3054350"/>
          <p14:tracePt t="20867" x="3835400" y="3060700"/>
          <p14:tracePt t="20886" x="984250" y="3124200"/>
          <p14:tracePt t="21134" x="927100" y="3130550"/>
          <p14:tracePt t="21140" x="876300" y="3136900"/>
          <p14:tracePt t="21150" x="781050" y="3155950"/>
          <p14:tracePt t="21167" x="647700" y="3168650"/>
          <p14:tracePt t="21185" x="571500" y="3181350"/>
          <p14:tracePt t="21201" x="508000" y="3181350"/>
          <p14:tracePt t="21217" x="444500" y="3181350"/>
          <p14:tracePt t="21234" x="400050" y="3181350"/>
          <p14:tracePt t="21234" x="374650" y="3181350"/>
          <p14:tracePt t="21253" x="342900" y="3181350"/>
          <p14:tracePt t="21268" x="317500" y="3175000"/>
          <p14:tracePt t="21284" x="298450" y="3175000"/>
          <p14:tracePt t="21301" x="292100" y="3175000"/>
          <p14:tracePt t="21317" x="285750" y="3175000"/>
          <p14:tracePt t="21334" x="292100" y="3175000"/>
          <p14:tracePt t="21353" x="304800" y="3181350"/>
          <p14:tracePt t="21367" x="317500" y="3181350"/>
          <p14:tracePt t="21385" x="330200" y="3181350"/>
          <p14:tracePt t="21385" x="336550" y="3181350"/>
          <p14:tracePt t="21402" x="349250" y="3181350"/>
          <p14:tracePt t="21402" x="355600" y="3175000"/>
          <p14:tracePt t="21402" x="361950" y="3175000"/>
          <p14:tracePt t="21421" x="374650" y="3175000"/>
          <p14:tracePt t="21421" x="381000" y="3168650"/>
          <p14:tracePt t="21436" x="393700" y="3168650"/>
          <p14:tracePt t="21436" x="400050" y="3168650"/>
          <p14:tracePt t="21452" x="412750" y="3168650"/>
          <p14:tracePt t="21452" x="425450" y="3168650"/>
          <p14:tracePt t="21469" x="438150" y="3168650"/>
          <p14:tracePt t="21469" x="463550" y="3175000"/>
          <p14:tracePt t="21485" x="476250" y="3175000"/>
          <p14:tracePt t="21485" x="488950" y="3175000"/>
          <p14:tracePt t="21502" x="508000" y="3175000"/>
          <p14:tracePt t="21502" x="527050" y="3175000"/>
          <p14:tracePt t="21519" x="552450" y="3175000"/>
          <p14:tracePt t="21519" x="577850" y="3181350"/>
          <p14:tracePt t="21536" x="603250" y="3175000"/>
          <p14:tracePt t="21536" x="660400" y="3175000"/>
          <p14:tracePt t="21553" x="692150" y="3168650"/>
          <p14:tracePt t="21553" x="723900" y="3162300"/>
          <p14:tracePt t="21569" x="755650" y="3162300"/>
          <p14:tracePt t="21569" x="787400" y="3149600"/>
          <p14:tracePt t="21586" x="819150" y="3143250"/>
          <p14:tracePt t="21586" x="857250" y="3136900"/>
          <p14:tracePt t="21586" x="895350" y="3124200"/>
          <p14:tracePt t="21605" x="927100" y="3117850"/>
          <p14:tracePt t="21618" x="965200" y="3105150"/>
          <p14:tracePt t="21618" x="1035050" y="3079750"/>
          <p14:tracePt t="21637" x="1066800" y="3073400"/>
          <p14:tracePt t="21637" x="1104900" y="3060700"/>
          <p14:tracePt t="21653" x="1136650" y="3048000"/>
          <p14:tracePt t="21653" x="1174750" y="3035300"/>
          <p14:tracePt t="21670" x="1206500" y="3022600"/>
          <p14:tracePt t="21670" x="1238250" y="3016250"/>
          <p14:tracePt t="21670" x="1270000" y="3003550"/>
          <p14:tracePt t="21689" x="1301750" y="2990850"/>
          <p14:tracePt t="21701" x="1327150" y="2984500"/>
          <p14:tracePt t="21701" x="1384300" y="2959100"/>
          <p14:tracePt t="21720" x="1409700" y="2946400"/>
          <p14:tracePt t="21720" x="1441450" y="2933700"/>
          <p14:tracePt t="21736" x="1460500" y="2921000"/>
          <p14:tracePt t="21736" x="1485900" y="2914650"/>
          <p14:tracePt t="21753" x="1504950" y="2901950"/>
          <p14:tracePt t="21753" x="1524000" y="2889250"/>
          <p14:tracePt t="21770" x="1543050" y="2882900"/>
          <p14:tracePt t="21770" x="1574800" y="2863850"/>
          <p14:tracePt t="21786" x="1587500" y="2851150"/>
          <p14:tracePt t="21786" x="1600200" y="2838450"/>
          <p14:tracePt t="21803" x="1612900" y="2825750"/>
          <p14:tracePt t="21803" x="1619250" y="2813050"/>
          <p14:tracePt t="21820" x="1625600" y="2800350"/>
          <p14:tracePt t="21820" x="1631950" y="2787650"/>
          <p14:tracePt t="21836" x="1638300" y="2768600"/>
          <p14:tracePt t="21836" x="1644650" y="2736850"/>
          <p14:tracePt t="21853" x="1644650" y="2711450"/>
          <p14:tracePt t="21853" x="1644650" y="2692400"/>
          <p14:tracePt t="21870" x="1644650" y="2667000"/>
          <p14:tracePt t="21870" x="1651000" y="2647950"/>
          <p14:tracePt t="21887" x="1644650" y="2622550"/>
          <p14:tracePt t="21887" x="1644650" y="2584450"/>
          <p14:tracePt t="21904" x="1638300" y="2571750"/>
          <p14:tracePt t="21904" x="1638300" y="2559050"/>
          <p14:tracePt t="21921" x="1631950" y="2546350"/>
          <p14:tracePt t="21921" x="1625600" y="2533650"/>
          <p14:tracePt t="21937" x="1625600" y="2527300"/>
          <p14:tracePt t="21937" x="1619250" y="2520950"/>
          <p14:tracePt t="21954" x="1612900" y="2514600"/>
          <p14:tracePt t="21954" x="1612900" y="2508250"/>
          <p14:tracePt t="21954" x="1606550" y="2501900"/>
          <p14:tracePt t="21972" x="1606550" y="2495550"/>
          <p14:tracePt t="21986" x="1600200" y="2489200"/>
          <p14:tracePt t="21986" x="1587500" y="2476500"/>
          <p14:tracePt t="22004" x="1587500" y="2470150"/>
          <p14:tracePt t="22004" x="1581150" y="2463800"/>
          <p14:tracePt t="22021" x="1574800" y="2457450"/>
          <p14:tracePt t="22021" x="1568450" y="2451100"/>
          <p14:tracePt t="22037" x="1562100" y="2444750"/>
          <p14:tracePt t="22037" x="1562100" y="2438400"/>
          <p14:tracePt t="22054" x="1555750" y="2432050"/>
          <p14:tracePt t="22054" x="1555750" y="2425700"/>
          <p14:tracePt t="22054" x="1549400" y="2419350"/>
          <p14:tracePt t="22073" x="1549400" y="2413000"/>
          <p14:tracePt t="22073" x="1549400" y="2400300"/>
          <p14:tracePt t="22087" x="1549400" y="2393950"/>
          <p14:tracePt t="22087" x="1549400" y="2387600"/>
          <p14:tracePt t="22104" x="1549400" y="2374900"/>
          <p14:tracePt t="22104" x="1555750" y="2368550"/>
          <p14:tracePt t="22121" x="1555750" y="2355850"/>
          <p14:tracePt t="22121" x="1555750" y="2349500"/>
          <p14:tracePt t="22138" x="1555750" y="2343150"/>
          <p14:tracePt t="22138" x="1562100" y="2330450"/>
          <p14:tracePt t="22154" x="1562100" y="2324100"/>
          <p14:tracePt t="22170" x="1562100" y="2317750"/>
          <p14:tracePt t="22192" x="1568450" y="2317750"/>
          <p14:tracePt t="22252" x="1568450" y="2324100"/>
          <p14:tracePt t="22304" x="1574800" y="2324100"/>
          <p14:tracePt t="22324" x="1568450" y="2317750"/>
          <p14:tracePt t="22380" x="1562100" y="2317750"/>
          <p14:tracePt t="22400" x="1568450" y="2317750"/>
          <p14:tracePt t="22440" x="1574800" y="2324100"/>
          <p14:tracePt t="22468" x="1574800" y="2330450"/>
          <p14:tracePt t="22484" x="1574800" y="2336800"/>
          <p14:tracePt t="22500" x="1568450" y="2343150"/>
          <p14:tracePt t="22504" x="1568450" y="2349500"/>
          <p14:tracePt t="22504" x="1562100" y="2362200"/>
          <p14:tracePt t="22522" x="1562100" y="2368550"/>
          <p14:tracePt t="22522" x="1555750" y="2381250"/>
          <p14:tracePt t="22539" x="1555750" y="2400300"/>
          <p14:tracePt t="22539" x="1555750" y="2413000"/>
          <p14:tracePt t="22556" x="1549400" y="2432050"/>
          <p14:tracePt t="22556" x="1543050" y="2470150"/>
          <p14:tracePt t="22573" x="1543050" y="2489200"/>
          <p14:tracePt t="22573" x="1536700" y="2514600"/>
          <p14:tracePt t="22589" x="1536700" y="2540000"/>
          <p14:tracePt t="22589" x="1530350" y="2565400"/>
          <p14:tracePt t="22606" x="1524000" y="2590800"/>
          <p14:tracePt t="22606" x="1524000" y="2622550"/>
          <p14:tracePt t="22606" x="1517650" y="2660650"/>
          <p14:tracePt t="22625" x="1511300" y="2692400"/>
          <p14:tracePt t="22638" x="1511300" y="2730500"/>
          <p14:tracePt t="22638" x="1511300" y="2806700"/>
          <p14:tracePt t="22657" x="1511300" y="2838450"/>
          <p14:tracePt t="22657" x="1511300" y="2876550"/>
          <p14:tracePt t="22673" x="1511300" y="2908300"/>
          <p14:tracePt t="22673" x="1504950" y="2940050"/>
          <p14:tracePt t="22690" x="1504950" y="2965450"/>
          <p14:tracePt t="22690" x="1504950" y="2997200"/>
          <p14:tracePt t="22706" x="1498600" y="3022600"/>
          <p14:tracePt t="22706" x="1498600" y="3048000"/>
          <p14:tracePt t="22706" x="1498600" y="3067050"/>
          <p14:tracePt t="22725" x="1498600" y="3086100"/>
          <p14:tracePt t="22738" x="1492250" y="3105150"/>
          <p14:tracePt t="22738" x="1492250" y="3143250"/>
          <p14:tracePt t="22757" x="1492250" y="3155950"/>
          <p14:tracePt t="22757" x="1492250" y="3168650"/>
          <p14:tracePt t="22774" x="1492250" y="3181350"/>
          <p14:tracePt t="22774" x="1492250" y="3187700"/>
          <p14:tracePt t="22790" x="1492250" y="3200400"/>
          <p14:tracePt t="22790" x="1492250" y="3206750"/>
          <p14:tracePt t="22807" x="1498600" y="3219450"/>
          <p14:tracePt t="22822" x="1504950" y="3225800"/>
          <p14:tracePt t="22838" x="1511300" y="3232150"/>
          <p14:tracePt t="22855" x="1524000" y="3238500"/>
          <p14:tracePt t="22855" x="1530350" y="3238500"/>
          <p14:tracePt t="22874" x="1536700" y="3238500"/>
          <p14:tracePt t="22889" x="1549400" y="3238500"/>
          <p14:tracePt t="22905" x="1555750" y="3244850"/>
          <p14:tracePt t="22922" x="1562100" y="3244850"/>
          <p14:tracePt t="22940" x="1562100" y="3251200"/>
          <p14:tracePt t="22964" x="1562100" y="3257550"/>
          <p14:tracePt t="22980" x="1555750" y="3257550"/>
          <p14:tracePt t="23040" x="1555750" y="3251200"/>
          <p14:tracePt t="23084" x="1562100" y="3244850"/>
          <p14:tracePt t="23120" x="1568450" y="3238500"/>
          <p14:tracePt t="23160" x="1568450" y="3232150"/>
          <p14:tracePt t="23165" x="1574800" y="3225800"/>
          <p14:tracePt t="23173" x="1574800" y="3219450"/>
          <p14:tracePt t="23173" x="1574800" y="3213100"/>
          <p14:tracePt t="23193" x="1574800" y="3206750"/>
          <p14:tracePt t="23193" x="1574800" y="3194050"/>
          <p14:tracePt t="23208" x="1574800" y="3187700"/>
          <p14:tracePt t="23208" x="1574800" y="3175000"/>
          <p14:tracePt t="23225" x="1581150" y="3162300"/>
          <p14:tracePt t="23225" x="1581150" y="3155950"/>
          <p14:tracePt t="23242" x="1581150" y="3143250"/>
          <p14:tracePt t="23242" x="1581150" y="3136900"/>
          <p14:tracePt t="23259" x="1581150" y="3130550"/>
          <p14:tracePt t="23259" x="1581150" y="3117850"/>
          <p14:tracePt t="23275" x="1581150" y="3111500"/>
          <p14:tracePt t="23275" x="1587500" y="3092450"/>
          <p14:tracePt t="23293" x="1587500" y="3086100"/>
          <p14:tracePt t="23293" x="1587500" y="3079750"/>
          <p14:tracePt t="23309" x="1587500" y="3073400"/>
          <p14:tracePt t="23324" x="1587500" y="3067050"/>
          <p14:tracePt t="23340" x="1587500" y="3060700"/>
          <p14:tracePt t="23357" x="1581150" y="3054350"/>
          <p14:tracePt t="23404" x="1581150" y="3060700"/>
          <p14:tracePt t="23436" x="1574800" y="3054350"/>
          <p14:tracePt t="23523" x="1574800" y="3048000"/>
          <p14:tracePt t="23556" x="1568450" y="3048000"/>
          <p14:tracePt t="23584" x="1562100" y="3041650"/>
          <p14:tracePt t="23616" x="1555750" y="3041650"/>
          <p14:tracePt t="23659" x="1549400" y="3048000"/>
          <p14:tracePt t="23684" x="1543050" y="3048000"/>
          <p14:tracePt t="23704" x="1536700" y="3048000"/>
          <p14:tracePt t="23728" x="1536700" y="3041650"/>
          <p14:tracePt t="23772" x="1536700" y="3035300"/>
          <p14:tracePt t="23796" x="1543050" y="3028950"/>
          <p14:tracePt t="23812" x="1543050" y="3022600"/>
          <p14:tracePt t="23832" x="1549400" y="3028950"/>
          <p14:tracePt t="23952" x="1555750" y="3028950"/>
          <p14:tracePt t="23984" x="1555750" y="3022600"/>
          <p14:tracePt t="24052" x="1555750" y="3016250"/>
          <p14:tracePt t="24104" x="1562100" y="3009900"/>
          <p14:tracePt t="24252" x="1562100" y="3003550"/>
          <p14:tracePt t="24275" x="1555750" y="2997200"/>
          <p14:tracePt t="24300" x="1555750" y="3009900"/>
          <p14:tracePt t="24665" x="1562100" y="3016250"/>
          <p14:tracePt t="24704" x="1568450" y="3016250"/>
          <p14:tracePt t="24732" x="1568450" y="3022600"/>
          <p14:tracePt t="24780" x="1562100" y="3028950"/>
          <p14:tracePt t="24884" x="1555750" y="3022600"/>
          <p14:tracePt t="24928" x="1549400" y="3022600"/>
          <p14:tracePt t="24964" x="1543050" y="3028950"/>
          <p14:tracePt t="25048" x="1549400" y="3035300"/>
          <p14:tracePt t="25064" x="1543050" y="3041650"/>
          <p14:tracePt t="25100" x="1549400" y="3048000"/>
          <p14:tracePt t="25124" x="1549400" y="3054350"/>
          <p14:tracePt t="25152" x="1555750" y="3060700"/>
          <p14:tracePt t="25184" x="1562100" y="3060700"/>
          <p14:tracePt t="25204" x="1568450" y="3067050"/>
          <p14:tracePt t="25228" x="1574800" y="3073400"/>
          <p14:tracePt t="25244" x="1581150" y="3086100"/>
          <p14:tracePt t="25260" x="1587500" y="3086100"/>
          <p14:tracePt t="25264" x="1587500" y="3092450"/>
          <p14:tracePt t="25264" x="1593850" y="3098800"/>
          <p14:tracePt t="25281" x="1600200" y="3105150"/>
          <p14:tracePt t="25281" x="1606550" y="3111500"/>
          <p14:tracePt t="25298" x="1612900" y="3117850"/>
          <p14:tracePt t="25298" x="1619250" y="3124200"/>
          <p14:tracePt t="25315" x="1625600" y="3130550"/>
          <p14:tracePt t="25315" x="1638300" y="3149600"/>
          <p14:tracePt t="25334" x="1644650" y="3155950"/>
          <p14:tracePt t="25334" x="1657350" y="3162300"/>
          <p14:tracePt t="25348" x="1663700" y="3168650"/>
          <p14:tracePt t="25348" x="1663700" y="3175000"/>
          <p14:tracePt t="25365" x="1670050" y="3181350"/>
          <p14:tracePt t="25365" x="1676400" y="3187700"/>
          <p14:tracePt t="25382" x="1682750" y="3200400"/>
          <p14:tracePt t="25382" x="1682750" y="3206750"/>
          <p14:tracePt t="25382" x="1689100" y="3213100"/>
          <p14:tracePt t="25401" x="1695450" y="3219450"/>
          <p14:tracePt t="25413" x="1695450" y="3225800"/>
          <p14:tracePt t="25413" x="1701800" y="3232150"/>
          <p14:tracePt t="25433" x="1708150" y="3244850"/>
          <p14:tracePt t="25433" x="1714500" y="3251200"/>
          <p14:tracePt t="25448" x="1720850" y="3263900"/>
          <p14:tracePt t="25448" x="1720850" y="3270250"/>
          <p14:tracePt t="25465" x="1727200" y="3276600"/>
          <p14:tracePt t="25465" x="1733550" y="3282950"/>
          <p14:tracePt t="25482" x="1746250" y="3289300"/>
          <p14:tracePt t="25482" x="1752600" y="3295650"/>
          <p14:tracePt t="25482" x="1758950" y="3302000"/>
          <p14:tracePt t="25501" x="1771650" y="3308350"/>
          <p14:tracePt t="25501" x="1784350" y="3321050"/>
          <p14:tracePt t="25515" x="1797050" y="3327400"/>
          <p14:tracePt t="25515" x="1809750" y="3340100"/>
          <p14:tracePt t="25533" x="1822450" y="3352800"/>
          <p14:tracePt t="25533" x="1835150" y="3365500"/>
          <p14:tracePt t="25549" x="1854200" y="3378200"/>
          <p14:tracePt t="25549" x="1892300" y="3409950"/>
          <p14:tracePt t="25566" x="1911350" y="3429000"/>
          <p14:tracePt t="25566" x="1936750" y="3448050"/>
          <p14:tracePt t="25582" x="1962150" y="3473450"/>
          <p14:tracePt t="25582" x="1993900" y="3498850"/>
          <p14:tracePt t="25599" x="2025650" y="3524250"/>
          <p14:tracePt t="25599" x="2057400" y="3556000"/>
          <p14:tracePt t="25616" x="2095500" y="3587750"/>
          <p14:tracePt t="25616" x="2171700" y="3651250"/>
          <p14:tracePt t="25633" x="2216150" y="3689350"/>
          <p14:tracePt t="25633" x="2260600" y="3721100"/>
          <p14:tracePt t="25649" x="2311400" y="3752850"/>
          <p14:tracePt t="25649" x="2355850" y="3790950"/>
          <p14:tracePt t="25666" x="2413000" y="3822700"/>
          <p14:tracePt t="25666" x="2463800" y="3854450"/>
          <p14:tracePt t="25666" x="2520950" y="3886200"/>
          <p14:tracePt t="25686" x="2584450" y="3917950"/>
          <p14:tracePt t="25698" x="2647950" y="3943350"/>
          <p14:tracePt t="25698" x="2781300" y="4000500"/>
          <p14:tracePt t="25717" x="2851150" y="4025900"/>
          <p14:tracePt t="25717" x="2921000" y="4051300"/>
          <p14:tracePt t="25733" x="2990850" y="4076700"/>
          <p14:tracePt t="25733" x="3060700" y="4095750"/>
          <p14:tracePt t="25749" x="3124200" y="4121150"/>
          <p14:tracePt t="25749" x="3194050" y="4152900"/>
          <p14:tracePt t="25766" x="3257550" y="4171950"/>
          <p14:tracePt t="25766" x="3327400" y="4203700"/>
          <p14:tracePt t="25766" x="3390900" y="4229100"/>
          <p14:tracePt t="25786" x="3460750" y="4248150"/>
          <p14:tracePt t="25798" x="3524250" y="4273550"/>
          <p14:tracePt t="25798" x="3663950" y="4324350"/>
          <p14:tracePt t="25816" x="3733800" y="4349750"/>
          <p14:tracePt t="25816" x="3803650" y="4381500"/>
          <p14:tracePt t="25833" x="3867150" y="4406900"/>
          <p14:tracePt t="25833" x="3937000" y="4432300"/>
          <p14:tracePt t="25850" x="4000500" y="4457700"/>
          <p14:tracePt t="25850" x="4127500" y="4514850"/>
          <p14:tracePt t="25867" x="4191000" y="4540250"/>
          <p14:tracePt t="25867" x="4248150" y="4565650"/>
          <p14:tracePt t="25883" x="4305300" y="4591050"/>
          <p14:tracePt t="25883" x="4356100" y="4622800"/>
          <p14:tracePt t="25900" x="4400550" y="4641850"/>
          <p14:tracePt t="25900" x="4445000" y="4667250"/>
          <p14:tracePt t="25917" x="4483100" y="4686300"/>
          <p14:tracePt t="25917" x="4546600" y="4730750"/>
          <p14:tracePt t="25933" x="4565650" y="4756150"/>
          <p14:tracePt t="25933" x="4584700" y="4775200"/>
          <p14:tracePt t="25950" x="4597400" y="4794250"/>
          <p14:tracePt t="25950" x="4610100" y="4819650"/>
          <p14:tracePt t="25967" x="4616450" y="4838700"/>
          <p14:tracePt t="25967" x="4610100" y="4883150"/>
          <p14:tracePt t="25985" x="4603750" y="4902200"/>
          <p14:tracePt t="25985" x="4591050" y="4921250"/>
          <p14:tracePt t="26001" x="4572000" y="4940300"/>
          <p14:tracePt t="26001" x="4559300" y="4959350"/>
          <p14:tracePt t="26018" x="4540250" y="4972050"/>
          <p14:tracePt t="26018" x="4514850" y="4991100"/>
          <p14:tracePt t="26034" x="4495800" y="5010150"/>
          <p14:tracePt t="26034" x="4470400" y="5029200"/>
          <p14:tracePt t="26034" x="4445000" y="5041900"/>
          <p14:tracePt t="26053" x="4425950" y="5054600"/>
          <p14:tracePt t="26066" x="4406900" y="5067300"/>
          <p14:tracePt t="26066" x="4375150" y="5086350"/>
          <p14:tracePt t="26084" x="4362450" y="5092700"/>
          <p14:tracePt t="26084" x="4349750" y="5099050"/>
          <p14:tracePt t="26101" x="4343400" y="5105400"/>
          <p14:tracePt t="26101" x="4343400" y="5118100"/>
          <p14:tracePt t="26118" x="4337050" y="5118100"/>
          <p14:tracePt t="26118" x="4343400" y="5124450"/>
          <p14:tracePt t="26134" x="4343400" y="5137150"/>
          <p14:tracePt t="26149" x="4349750" y="5137150"/>
          <p14:tracePt t="26149" x="4356100" y="5149850"/>
          <p14:tracePt t="26168" x="4362450" y="5149850"/>
          <p14:tracePt t="26168" x="4368800" y="5156200"/>
          <p14:tracePt t="26184" x="4375150" y="5156200"/>
          <p14:tracePt t="26184" x="4381500" y="5162550"/>
          <p14:tracePt t="26184" x="4387850" y="5162550"/>
          <p14:tracePt t="26205" x="4394200" y="5168900"/>
          <p14:tracePt t="26221" x="4394200" y="5175250"/>
          <p14:tracePt t="26233" x="4387850" y="5187950"/>
          <p14:tracePt t="26250" x="4375150" y="5187950"/>
          <p14:tracePt t="26250" x="4362450" y="5194300"/>
          <p14:tracePt t="26268" x="4343400" y="5200650"/>
          <p14:tracePt t="26268" x="4292600" y="5213350"/>
          <p14:tracePt t="26285" x="4260850" y="5219700"/>
          <p14:tracePt t="26285" x="4222750" y="5232400"/>
          <p14:tracePt t="26301" x="4178300" y="5238750"/>
          <p14:tracePt t="26301" x="4133850" y="5251450"/>
          <p14:tracePt t="26318" x="4076700" y="5264150"/>
          <p14:tracePt t="26318" x="4013200" y="5276850"/>
          <p14:tracePt t="26335" x="3943350" y="5295900"/>
          <p14:tracePt t="26335" x="3790950" y="5327650"/>
          <p14:tracePt t="26353" x="3702050" y="5340350"/>
          <p14:tracePt t="26353" x="3613150" y="5353050"/>
          <p14:tracePt t="26368" x="3511550" y="5365750"/>
          <p14:tracePt t="26368" x="3416300" y="5378450"/>
          <p14:tracePt t="26385" x="3308350" y="5384800"/>
          <p14:tracePt t="26385" x="3200400" y="5397500"/>
          <p14:tracePt t="26402" x="3086100" y="5397500"/>
          <p14:tracePt t="26402" x="2971800" y="5403850"/>
          <p14:tracePt t="26402" x="2857500" y="5403850"/>
          <p14:tracePt t="26421" x="2736850" y="5397500"/>
          <p14:tracePt t="26433" x="2616200" y="5397500"/>
          <p14:tracePt t="26433" x="2387600" y="5384800"/>
          <p14:tracePt t="26452" x="2266950" y="5378450"/>
          <p14:tracePt t="26452" x="2159000" y="5372100"/>
          <p14:tracePt t="26469" x="2051050" y="5365750"/>
          <p14:tracePt t="26469" x="1949450" y="5365750"/>
          <p14:tracePt t="26485" x="1847850" y="5359400"/>
          <p14:tracePt t="26485" x="1746250" y="5359400"/>
          <p14:tracePt t="26502" x="1651000" y="5353050"/>
          <p14:tracePt t="26502" x="1562100" y="5353050"/>
          <p14:tracePt t="26502" x="1479550" y="5353050"/>
          <p14:tracePt t="26521" x="1403350" y="5346700"/>
          <p14:tracePt t="26521" x="1327150" y="5340350"/>
          <p14:tracePt t="26535" x="1263650" y="5340350"/>
          <p14:tracePt t="26535" x="1200150" y="5334000"/>
          <p14:tracePt t="26553" x="1143000" y="5334000"/>
          <p14:tracePt t="26553" x="1092200" y="5327650"/>
          <p14:tracePt t="26568" x="1047750" y="5327650"/>
          <p14:tracePt t="26568" x="971550" y="5321300"/>
          <p14:tracePt t="26586" x="939800" y="5321300"/>
          <p14:tracePt t="26586" x="914400" y="5314950"/>
          <p14:tracePt t="26602" x="895350" y="5314950"/>
          <p14:tracePt t="26602" x="876300" y="5314950"/>
          <p14:tracePt t="26619" x="857250" y="5314950"/>
          <p14:tracePt t="26619" x="850900" y="5314950"/>
          <p14:tracePt t="26636" x="844550" y="5314950"/>
          <p14:tracePt t="26636" x="831850" y="5321300"/>
          <p14:tracePt t="26653" x="831850" y="5327650"/>
          <p14:tracePt t="26653" x="825500" y="5340350"/>
          <p14:tracePt t="26669" x="825500" y="5346700"/>
          <p14:tracePt t="26669" x="819150" y="5359400"/>
          <p14:tracePt t="26686" x="819150" y="5365750"/>
          <p14:tracePt t="26686" x="812800" y="5378450"/>
          <p14:tracePt t="26686" x="806450" y="5384800"/>
          <p14:tracePt t="26705" x="800100" y="5384800"/>
          <p14:tracePt t="26718" x="793750" y="5384800"/>
          <p14:tracePt t="26718" x="762000" y="5384800"/>
          <p14:tracePt t="26737" x="749300" y="5372100"/>
          <p14:tracePt t="26753" x="527050" y="5156200"/>
          <p14:tracePt t="26826" x="514350" y="5137150"/>
          <p14:tracePt t="26832" x="508000" y="5111750"/>
          <p14:tracePt t="26840" x="508000" y="5086350"/>
          <p14:tracePt t="26852" x="514350" y="5048250"/>
          <p14:tracePt t="26869" x="552450" y="4991100"/>
          <p14:tracePt t="26885" x="603250" y="4953000"/>
          <p14:tracePt t="26902" x="673100" y="4921250"/>
          <p14:tracePt t="26919" x="755650" y="4895850"/>
          <p14:tracePt t="26936" x="908050" y="4864100"/>
          <p14:tracePt t="26952" x="1022350" y="4864100"/>
          <p14:tracePt t="26969" x="1149350" y="4864100"/>
          <p14:tracePt t="26986" x="1295400" y="4876800"/>
          <p14:tracePt t="26986" x="1365250" y="4876800"/>
          <p14:tracePt t="27004" x="1517650" y="4883150"/>
          <p14:tracePt t="27020" x="1663700" y="4889500"/>
          <p14:tracePt t="27037" x="1816100" y="4889500"/>
          <p14:tracePt t="27053" x="1955800" y="4895850"/>
          <p14:tracePt t="27069" x="2095500" y="4908550"/>
          <p14:tracePt t="27086" x="2292350" y="4959350"/>
          <p14:tracePt t="27105" x="2413000" y="4997450"/>
          <p14:tracePt t="27121" x="2520950" y="5041900"/>
          <p14:tracePt t="27136" x="2622550" y="5086350"/>
          <p14:tracePt t="27153" x="2698750" y="5130800"/>
          <p14:tracePt t="27170" x="2781300" y="5200650"/>
          <p14:tracePt t="27188" x="2806700" y="5238750"/>
          <p14:tracePt t="27203" x="2806700" y="5283200"/>
          <p14:tracePt t="27220" x="2787650" y="5314950"/>
          <p14:tracePt t="27237" x="2711450" y="5365750"/>
          <p14:tracePt t="27253" x="2635250" y="5403850"/>
          <p14:tracePt t="27270" x="2546350" y="5429250"/>
          <p14:tracePt t="27287" x="2381250" y="5473700"/>
          <p14:tracePt t="27305" x="2254250" y="5499100"/>
          <p14:tracePt t="27320" x="2114550" y="5518150"/>
          <p14:tracePt t="27337" x="1968500" y="5543550"/>
          <p14:tracePt t="27354" x="1809750" y="5562600"/>
          <p14:tracePt t="27354" x="1727200" y="5568950"/>
          <p14:tracePt t="27373" x="1568450" y="5581650"/>
          <p14:tracePt t="27388" x="1409700" y="5588000"/>
          <p14:tracePt t="27404" x="1257300" y="5588000"/>
          <p14:tracePt t="27421" x="1111250" y="5575300"/>
          <p14:tracePt t="27437" x="984250" y="5562600"/>
          <p14:tracePt t="27454" x="876300" y="5549900"/>
          <p14:tracePt t="27454" x="825500" y="5543550"/>
          <p14:tracePt t="27472" x="742950" y="5537200"/>
          <p14:tracePt t="27487" x="679450" y="5530850"/>
          <p14:tracePt t="27504" x="635000" y="5524500"/>
          <p14:tracePt t="27521" x="609600" y="5524500"/>
          <p14:tracePt t="27538" x="590550" y="5518150"/>
          <p14:tracePt t="27554" x="584200" y="5518150"/>
          <p14:tracePt t="27571" x="590550" y="5511800"/>
          <p14:tracePt t="27603" x="596900" y="5511800"/>
          <p14:tracePt t="27619" x="603250" y="5511800"/>
          <p14:tracePt t="27636" x="609600" y="5505450"/>
          <p14:tracePt t="27644" x="615950" y="5511800"/>
          <p14:tracePt t="27654" x="641350" y="5518150"/>
          <p14:tracePt t="27673" x="666750" y="5530850"/>
          <p14:tracePt t="27689" x="685800" y="5537200"/>
          <p14:tracePt t="27706" x="692150" y="5543550"/>
          <p14:tracePt t="27706" x="704850" y="5549900"/>
          <p14:tracePt t="27723" x="711200" y="5556250"/>
          <p14:tracePt t="27738" x="717550" y="5556250"/>
          <p14:tracePt t="27738" x="736600" y="5562600"/>
          <p14:tracePt t="27757" x="749300" y="5568950"/>
          <p14:tracePt t="27757" x="762000" y="5575300"/>
          <p14:tracePt t="27773" x="787400" y="5575300"/>
          <p14:tracePt t="27773" x="812800" y="5581650"/>
          <p14:tracePt t="27790" x="838200" y="5588000"/>
          <p14:tracePt t="27790" x="876300" y="5594350"/>
          <p14:tracePt t="27806" x="914400" y="5594350"/>
          <p14:tracePt t="27806" x="958850" y="5600700"/>
          <p14:tracePt t="27806" x="1009650" y="5613400"/>
          <p14:tracePt t="27825" x="1060450" y="5613400"/>
          <p14:tracePt t="27838" x="1123950" y="5626100"/>
          <p14:tracePt t="27838" x="1250950" y="5638800"/>
          <p14:tracePt t="27856" x="1327150" y="5651500"/>
          <p14:tracePt t="27856" x="1403350" y="5657850"/>
          <p14:tracePt t="27873" x="1479550" y="5664200"/>
          <p14:tracePt t="27873" x="1562100" y="5676900"/>
          <p14:tracePt t="27890" x="1651000" y="5683250"/>
          <p14:tracePt t="27890" x="1822450" y="5702300"/>
          <p14:tracePt t="27907" x="1905000" y="5708650"/>
          <p14:tracePt t="27907" x="1987550" y="5715000"/>
          <p14:tracePt t="27924" x="2070100" y="5721350"/>
          <p14:tracePt t="27924" x="2152650" y="5727700"/>
          <p14:tracePt t="27940" x="2228850" y="5734050"/>
          <p14:tracePt t="27940" x="2305050" y="5740400"/>
          <p14:tracePt t="27957" x="2381250" y="5740400"/>
          <p14:tracePt t="27957" x="2527300" y="5746750"/>
          <p14:tracePt t="27973" x="2597150" y="5753100"/>
          <p14:tracePt t="27973" x="2667000" y="5753100"/>
          <p14:tracePt t="27990" x="2730500" y="5753100"/>
          <p14:tracePt t="27990" x="2794000" y="5753100"/>
          <p14:tracePt t="28007" x="2851150" y="5753100"/>
          <p14:tracePt t="28007" x="2952750" y="5753100"/>
          <p14:tracePt t="28025" x="2990850" y="5753100"/>
          <p14:tracePt t="28025" x="3028950" y="5753100"/>
          <p14:tracePt t="28040" x="3054350" y="5753100"/>
          <p14:tracePt t="28040" x="3079750" y="5753100"/>
          <p14:tracePt t="28058" x="3098800" y="5753100"/>
          <p14:tracePt t="28058" x="3111500" y="5753100"/>
          <p14:tracePt t="28074" x="3124200" y="5753100"/>
          <p14:tracePt t="28074" x="3130550" y="5753100"/>
          <p14:tracePt t="28091" x="3124200" y="5746750"/>
          <p14:tracePt t="28125" x="3117850" y="5746750"/>
          <p14:tracePt t="28134" x="3105150" y="5746750"/>
          <p14:tracePt t="28140" x="3098800" y="5746750"/>
          <p14:tracePt t="28140" x="3092450" y="5746750"/>
          <p14:tracePt t="28157" x="3086100" y="5746750"/>
          <p14:tracePt t="28157" x="3073400" y="5746750"/>
          <p14:tracePt t="28157" x="3067050" y="5746750"/>
          <p14:tracePt t="28177" x="3060700" y="5740400"/>
          <p14:tracePt t="28177" x="3054350" y="5740400"/>
          <p14:tracePt t="28193" x="3048000" y="5740400"/>
          <p14:tracePt t="28206" x="3041650" y="5740400"/>
          <p14:tracePt t="28223" x="3035300" y="5740400"/>
          <p14:tracePt t="28240" x="3035300" y="5746750"/>
          <p14:tracePt t="28260" x="3028950" y="5746750"/>
          <p14:tracePt t="28348" x="3022600" y="5740400"/>
          <p14:tracePt t="28364" x="3022600" y="5734050"/>
          <p14:tracePt t="28380" x="3022600" y="5727700"/>
          <p14:tracePt t="28385" x="3022600" y="5721350"/>
          <p14:tracePt t="28400" x="3028950" y="5715000"/>
          <p14:tracePt t="28416" x="3035300" y="5702300"/>
          <p14:tracePt t="28432" x="3035300" y="5695950"/>
          <p14:tracePt t="28440" x="3041650" y="5689600"/>
          <p14:tracePt t="28457" x="3048000" y="5683250"/>
          <p14:tracePt t="28457" x="3048000" y="5676900"/>
          <p14:tracePt t="28457" x="3048000" y="5670550"/>
          <p14:tracePt t="28477" x="3048000" y="5664200"/>
          <p14:tracePt t="28490" x="3054350" y="5657850"/>
          <p14:tracePt t="28490" x="3054350" y="5651500"/>
          <p14:tracePt t="28509" x="3048000" y="5645150"/>
          <p14:tracePt t="28509" x="3048000" y="5638800"/>
          <p14:tracePt t="28526" x="3048000" y="5632450"/>
          <p14:tracePt t="28541" x="3035300" y="5626100"/>
          <p14:tracePt t="28541" x="3028950" y="5619750"/>
          <p14:tracePt t="28541" x="3022600" y="5619750"/>
          <p14:tracePt t="28561" x="3016250" y="5613400"/>
          <p14:tracePt t="28561" x="3009900" y="5613400"/>
          <p14:tracePt t="28575" x="2997200" y="5607050"/>
          <p14:tracePt t="28575" x="2984500" y="5607050"/>
          <p14:tracePt t="28592" x="2971800" y="5607050"/>
          <p14:tracePt t="28592" x="2959100" y="5600700"/>
          <p14:tracePt t="28609" x="2940050" y="5594350"/>
          <p14:tracePt t="28609" x="2908300" y="5588000"/>
          <p14:tracePt t="28626" x="2889250" y="5581650"/>
          <p14:tracePt t="28626" x="2870200" y="5568950"/>
          <p14:tracePt t="28642" x="2844800" y="5562600"/>
          <p14:tracePt t="28642" x="2819400" y="5556250"/>
          <p14:tracePt t="28659" x="2794000" y="5549900"/>
          <p14:tracePt t="28659" x="2762250" y="5537200"/>
          <p14:tracePt t="28675" x="2724150" y="5530850"/>
          <p14:tracePt t="28675" x="2647950" y="5518150"/>
          <p14:tracePt t="28694" x="2603500" y="5518150"/>
          <p14:tracePt t="28694" x="2559050" y="5511800"/>
          <p14:tracePt t="28709" x="2508250" y="5505450"/>
          <p14:tracePt t="28709" x="2457450" y="5505450"/>
          <p14:tracePt t="28726" x="2406650" y="5499100"/>
          <p14:tracePt t="28726" x="2355850" y="5492750"/>
          <p14:tracePt t="28726" x="2298700" y="5492750"/>
          <p14:tracePt t="28745" x="2235200" y="5486400"/>
          <p14:tracePt t="28758" x="2178050" y="5480050"/>
          <p14:tracePt t="28758" x="2051050" y="5467350"/>
          <p14:tracePt t="28777" x="1981200" y="5461000"/>
          <p14:tracePt t="28777" x="1917700" y="5454650"/>
          <p14:tracePt t="28793" x="1847850" y="5448300"/>
          <p14:tracePt t="28793" x="1778000" y="5448300"/>
          <p14:tracePt t="28809" x="1714500" y="5441950"/>
          <p14:tracePt t="28809" x="1651000" y="5441950"/>
          <p14:tracePt t="28826" x="1587500" y="5441950"/>
          <p14:tracePt t="28826" x="1524000" y="5435600"/>
          <p14:tracePt t="28826" x="1460500" y="5435600"/>
          <p14:tracePt t="28846" x="1403350" y="5429250"/>
          <p14:tracePt t="28858" x="1346200" y="5429250"/>
          <p14:tracePt t="28858" x="1244600" y="5422900"/>
          <p14:tracePt t="28877" x="1193800" y="5422900"/>
          <p14:tracePt t="28877" x="1149350" y="5422900"/>
          <p14:tracePt t="28893" x="1104900" y="5422900"/>
          <p14:tracePt t="28893" x="1060450" y="5422900"/>
          <p14:tracePt t="28910" x="1016000" y="5422900"/>
          <p14:tracePt t="28910" x="939800" y="5429250"/>
          <p14:tracePt t="28926" x="901700" y="5429250"/>
          <p14:tracePt t="28926" x="869950" y="5429250"/>
          <p14:tracePt t="28943" x="831850" y="5422900"/>
          <p14:tracePt t="28943" x="800100" y="5416550"/>
          <p14:tracePt t="28960" x="768350" y="5397500"/>
          <p14:tracePt t="28960" x="736600" y="5372100"/>
          <p14:tracePt t="28977" x="438150" y="5073650"/>
          <p14:tracePt t="29047" x="431800" y="5041900"/>
          <p14:tracePt t="29052" x="431800" y="5010150"/>
          <p14:tracePt t="29061" x="444500" y="4940300"/>
          <p14:tracePt t="29076" x="476250" y="4864100"/>
          <p14:tracePt t="29093" x="527050" y="4794250"/>
          <p14:tracePt t="29109" x="596900" y="4737100"/>
          <p14:tracePt t="29126" x="685800" y="4692650"/>
          <p14:tracePt t="29126" x="736600" y="4673600"/>
          <p14:tracePt t="29145" x="857250" y="4660900"/>
          <p14:tracePt t="29161" x="984250" y="4654550"/>
          <p14:tracePt t="29176" x="1130300" y="4660900"/>
          <p14:tracePt t="29176" x="1206500" y="4667250"/>
          <p14:tracePt t="29196" x="1289050" y="4673600"/>
          <p14:tracePt t="29209" x="1524000" y="4692650"/>
          <p14:tracePt t="29226" x="1682750" y="4705350"/>
          <p14:tracePt t="29243" x="1835150" y="4730750"/>
          <p14:tracePt t="29260" x="1974850" y="4756150"/>
          <p14:tracePt t="29276" x="2171700" y="4800600"/>
          <p14:tracePt t="29293" x="2292350" y="4832350"/>
          <p14:tracePt t="29310" x="2400300" y="4870450"/>
          <p14:tracePt t="29327" x="2520950" y="4940300"/>
          <p14:tracePt t="29344" x="2578100" y="4991100"/>
          <p14:tracePt t="29360" x="2622550" y="5048250"/>
          <p14:tracePt t="29377" x="2641600" y="5099050"/>
          <p14:tracePt t="29394" x="2641600" y="5143500"/>
          <p14:tracePt t="29394" x="2635250" y="5168900"/>
          <p14:tracePt t="29413" x="2603500" y="5213350"/>
          <p14:tracePt t="29429" x="2559050" y="5251450"/>
          <p14:tracePt t="29444" x="2501900" y="5295900"/>
          <p14:tracePt t="29460" x="2419350" y="5334000"/>
          <p14:tracePt t="29477" x="2330450" y="5365750"/>
          <p14:tracePt t="29494" x="2222500" y="5391150"/>
          <p14:tracePt t="29494" x="2165350" y="5397500"/>
          <p14:tracePt t="29512" x="2044700" y="5416550"/>
          <p14:tracePt t="29528" x="1911350" y="5435600"/>
          <p14:tracePt t="29544" x="1771650" y="5448300"/>
          <p14:tracePt t="29561" x="1625600" y="5467350"/>
          <p14:tracePt t="29578" x="1409700" y="5486400"/>
          <p14:tracePt t="29595" x="1276350" y="5492750"/>
          <p14:tracePt t="29611" x="1149350" y="5492750"/>
          <p14:tracePt t="29628" x="971550" y="5492750"/>
          <p14:tracePt t="29645" x="876300" y="5486400"/>
          <p14:tracePt t="29661" x="787400" y="5480050"/>
          <p14:tracePt t="29678" x="723900" y="5473700"/>
          <p14:tracePt t="29695" x="660400" y="5454650"/>
          <p14:tracePt t="29712" x="635000" y="5441950"/>
          <p14:tracePt t="29728" x="628650" y="5435600"/>
          <p14:tracePt t="29744" x="635000" y="5429250"/>
          <p14:tracePt t="29761" x="654050" y="5422900"/>
          <p14:tracePt t="29761" x="666750" y="5422900"/>
          <p14:tracePt t="29781" x="698500" y="5422900"/>
          <p14:tracePt t="29796" x="730250" y="5422900"/>
          <p14:tracePt t="29813" x="762000" y="5422900"/>
          <p14:tracePt t="29828" x="781050" y="5416550"/>
          <p14:tracePt t="29845" x="800100" y="5416550"/>
          <p14:tracePt t="29862" x="812800" y="5410200"/>
          <p14:tracePt t="29862" x="819150" y="5410200"/>
          <p14:tracePt t="29881" x="825500" y="5410200"/>
          <p14:tracePt t="29895" x="831850" y="5416550"/>
          <p14:tracePt t="29924" x="825500" y="5416550"/>
          <p14:tracePt t="29944" x="819150" y="5422900"/>
          <p14:tracePt t="29952" x="806450" y="5422900"/>
          <p14:tracePt t="29968" x="806450" y="5416550"/>
          <p14:tracePt t="29978" x="800100" y="5416550"/>
          <p14:tracePt t="29995" x="787400" y="5416550"/>
          <p14:tracePt t="30012" x="787400" y="5410200"/>
          <p14:tracePt t="30088" x="793750" y="5410200"/>
          <p14:tracePt t="30104" x="800100" y="5416550"/>
          <p14:tracePt t="30111" x="806450" y="5416550"/>
          <p14:tracePt t="30120" x="812800" y="5416550"/>
          <p14:tracePt t="30129" x="825500" y="5429250"/>
          <p14:tracePt t="30146" x="838200" y="5435600"/>
          <p14:tracePt t="30146" x="863600" y="5441950"/>
          <p14:tracePt t="30165" x="869950" y="5441950"/>
          <p14:tracePt t="30165" x="889000" y="5448300"/>
          <p14:tracePt t="30181" x="901700" y="5441950"/>
          <p14:tracePt t="30181" x="920750" y="5441950"/>
          <p14:tracePt t="30181" x="939800" y="5435600"/>
          <p14:tracePt t="30201" x="958850" y="5429250"/>
          <p14:tracePt t="30212" x="984250" y="5422900"/>
          <p14:tracePt t="30212" x="1009650" y="5410200"/>
          <p14:tracePt t="30212" x="1041400" y="5397500"/>
          <p14:tracePt t="30233" x="1079500" y="5384800"/>
          <p14:tracePt t="30233" x="1117600" y="5365750"/>
          <p14:tracePt t="30247" x="1162050" y="5346700"/>
          <p14:tracePt t="30247" x="1212850" y="5321300"/>
          <p14:tracePt t="30264" x="1270000" y="5295900"/>
          <p14:tracePt t="30264" x="1327150" y="5264150"/>
          <p14:tracePt t="30281" x="1397000" y="5232400"/>
          <p14:tracePt t="30281" x="1466850" y="5200650"/>
          <p14:tracePt t="30297" x="1549400" y="5162550"/>
          <p14:tracePt t="30297" x="1720850" y="5073650"/>
          <p14:tracePt t="30314" x="1822450" y="5022850"/>
          <p14:tracePt t="30314" x="1917700" y="4972050"/>
          <p14:tracePt t="30331" x="2025650" y="4914900"/>
          <p14:tracePt t="30331" x="2139950" y="4851400"/>
          <p14:tracePt t="30348" x="2254250" y="4787900"/>
          <p14:tracePt t="30348" x="2508250" y="4654550"/>
          <p14:tracePt t="30365" x="2647950" y="4591050"/>
          <p14:tracePt t="30365" x="2781300" y="4521200"/>
          <p14:tracePt t="30382" x="2921000" y="4451350"/>
          <p14:tracePt t="30382" x="3067050" y="4381500"/>
          <p14:tracePt t="30398" x="3213100" y="4311650"/>
          <p14:tracePt t="30398" x="3359150" y="4248150"/>
          <p14:tracePt t="30414" x="3498850" y="4178300"/>
          <p14:tracePt t="30414" x="3784600" y="4038600"/>
          <p14:tracePt t="30433" x="3930650" y="3968750"/>
          <p14:tracePt t="30433" x="4064000" y="3898900"/>
          <p14:tracePt t="30449" x="4203700" y="3829050"/>
          <p14:tracePt t="30449" x="4330700" y="3759200"/>
          <p14:tracePt t="30465" x="4457700" y="3695700"/>
          <p14:tracePt t="30465" x="4572000" y="3625850"/>
          <p14:tracePt t="30481" x="4686300" y="3562350"/>
          <p14:tracePt t="30481" x="4787900" y="3505200"/>
          <p14:tracePt t="30498" x="4883150" y="3454400"/>
          <p14:tracePt t="30498" x="4972050" y="3409950"/>
          <p14:tracePt t="30498" x="5054600" y="3365500"/>
          <p14:tracePt t="30517" x="5130800" y="3327400"/>
          <p14:tracePt t="30530" x="5194300" y="3289300"/>
          <p14:tracePt t="30530" x="5308600" y="3232150"/>
          <p14:tracePt t="30548" x="5353050" y="3213100"/>
          <p14:tracePt t="30548" x="5384800" y="3194050"/>
          <p14:tracePt t="30565" x="5416550" y="3175000"/>
          <p14:tracePt t="30565" x="5441950" y="3162300"/>
          <p14:tracePt t="30582" x="5461000" y="3155950"/>
          <p14:tracePt t="30582" x="5473700" y="3149600"/>
          <p14:tracePt t="30582" x="5480050" y="3143250"/>
          <p14:tracePt t="30601" x="5486400" y="3143250"/>
          <p14:tracePt t="30614" x="5492750" y="3136900"/>
          <p14:tracePt t="30631" x="5499100" y="3143250"/>
          <p14:tracePt t="30631" x="5499100" y="3149600"/>
          <p14:tracePt t="30648" x="5499100" y="3155950"/>
          <p14:tracePt t="30648" x="5505450" y="3175000"/>
          <p14:tracePt t="30665" x="5505450" y="3181350"/>
          <p14:tracePt t="30665" x="5511800" y="3194050"/>
          <p14:tracePt t="30683" x="5518150" y="3206750"/>
          <p14:tracePt t="30683" x="5524500" y="3213100"/>
          <p14:tracePt t="30699" x="5530850" y="3225800"/>
          <p14:tracePt t="30699" x="5537200" y="3232150"/>
          <p14:tracePt t="30715" x="5549900" y="3244850"/>
          <p14:tracePt t="30715" x="5562600" y="3270250"/>
          <p14:tracePt t="30733" x="5568950" y="3276600"/>
          <p14:tracePt t="30733" x="5575300" y="3295650"/>
          <p14:tracePt t="30749" x="5588000" y="3308350"/>
          <p14:tracePt t="30749" x="5594350" y="3327400"/>
          <p14:tracePt t="30765" x="5600700" y="3352800"/>
          <p14:tracePt t="30765" x="5600700" y="3378200"/>
          <p14:tracePt t="30765" x="5607050" y="3409950"/>
          <p14:tracePt t="30784" x="5613400" y="3441700"/>
          <p14:tracePt t="30798" x="5613400" y="3473450"/>
          <p14:tracePt t="30798" x="5619750" y="3549650"/>
          <p14:tracePt t="30817" x="5626100" y="3587750"/>
          <p14:tracePt t="30817" x="5626100" y="3625850"/>
          <p14:tracePt t="30833" x="5626100" y="3663950"/>
          <p14:tracePt t="30833" x="5626100" y="3702050"/>
          <p14:tracePt t="30849" x="5626100" y="3740150"/>
          <p14:tracePt t="30849" x="5626100" y="3778250"/>
          <p14:tracePt t="30849" x="5626100" y="3816350"/>
          <p14:tracePt t="30868" x="5626100" y="3854450"/>
          <p14:tracePt t="30881" x="5626100" y="3898900"/>
          <p14:tracePt t="30881" x="5626100" y="3975100"/>
          <p14:tracePt t="30901" x="5626100" y="4013200"/>
          <p14:tracePt t="30901" x="5626100" y="4044950"/>
          <p14:tracePt t="30916" x="5619750" y="4076700"/>
          <p14:tracePt t="30916" x="5619750" y="4102100"/>
          <p14:tracePt t="30933" x="5613400" y="4127500"/>
          <p14:tracePt t="30933" x="5607050" y="4146550"/>
          <p14:tracePt t="30950" x="5600700" y="4171950"/>
          <p14:tracePt t="30950" x="5588000" y="4203700"/>
          <p14:tracePt t="30966" x="5575300" y="4216400"/>
          <p14:tracePt t="30966" x="5568950" y="4222750"/>
          <p14:tracePt t="30983" x="5562600" y="4235450"/>
          <p14:tracePt t="30983" x="5562600" y="4241800"/>
          <p14:tracePt t="30999" x="5556250" y="4248150"/>
          <p14:tracePt t="30999" x="5549900" y="4254500"/>
          <p14:tracePt t="31017" x="5543550" y="4260850"/>
          <p14:tracePt t="31017" x="5543550" y="4267200"/>
          <p14:tracePt t="31033" x="5537200" y="4273550"/>
          <p14:tracePt t="31049" x="5537200" y="4279900"/>
          <p14:tracePt t="31065" x="5537200" y="4292600"/>
          <p14:tracePt t="31100" x="5537200" y="4298950"/>
          <p14:tracePt t="31116" x="5537200" y="4305300"/>
          <p14:tracePt t="31124" x="5537200" y="4311650"/>
          <p14:tracePt t="31132" x="5537200" y="4318000"/>
          <p14:tracePt t="31132" x="5537200" y="4324350"/>
          <p14:tracePt t="31132" x="5537200" y="4330700"/>
          <p14:tracePt t="31153" x="5537200" y="4337050"/>
          <p14:tracePt t="31169" x="5530850" y="4343400"/>
          <p14:tracePt t="31184" x="5537200" y="4356100"/>
          <p14:tracePt t="31200" x="5543550" y="4362450"/>
          <p14:tracePt t="31216" x="5549900" y="4368800"/>
          <p14:tracePt t="31232" x="5556250" y="4368800"/>
          <p14:tracePt t="31232" x="5562600" y="4362450"/>
          <p14:tracePt t="31252" x="5562600" y="4349750"/>
          <p14:tracePt t="31336" x="5594350" y="4337050"/>
          <p14:tracePt t="31341" x="5600700" y="4337050"/>
          <p14:tracePt t="31350" x="5607050" y="4330700"/>
          <p14:tracePt t="31350" x="5619750" y="4330700"/>
          <p14:tracePt t="31368" x="5626100" y="4324350"/>
          <p14:tracePt t="31368" x="5645150" y="4311650"/>
          <p14:tracePt t="31385" x="5657850" y="4311650"/>
          <p14:tracePt t="31385" x="5670550" y="4305300"/>
          <p14:tracePt t="31401" x="5683250" y="4305300"/>
          <p14:tracePt t="31401" x="5689600" y="4305300"/>
          <p14:tracePt t="31418" x="5702300" y="4305300"/>
          <p14:tracePt t="31418" x="5715000" y="4305300"/>
          <p14:tracePt t="31435" x="5727700" y="4311650"/>
          <p14:tracePt t="31435" x="5746750" y="4318000"/>
          <p14:tracePt t="31454" x="5759450" y="4324350"/>
          <p14:tracePt t="31454" x="5772150" y="4330700"/>
          <p14:tracePt t="31469" x="5784850" y="4343400"/>
          <p14:tracePt t="31469" x="5797550" y="4349750"/>
          <p14:tracePt t="31485" x="5810250" y="4362450"/>
          <p14:tracePt t="31485" x="5816600" y="4368800"/>
          <p14:tracePt t="31501" x="5822950" y="4375150"/>
          <p14:tracePt t="31517" x="5835650" y="4387850"/>
          <p14:tracePt t="31534" x="5842000" y="4394200"/>
          <p14:tracePt t="31534" x="5848350" y="4394200"/>
          <p14:tracePt t="31553" x="5854700" y="4400550"/>
          <p14:tracePt t="31567" x="5867400" y="4394200"/>
          <p14:tracePt t="31567" x="5873750" y="4387850"/>
          <p14:tracePt t="31585" x="5886450" y="4387850"/>
          <p14:tracePt t="31585" x="5899150" y="4375150"/>
          <p14:tracePt t="31602" x="5918200" y="4362450"/>
          <p14:tracePt t="31602" x="5930900" y="4349750"/>
          <p14:tracePt t="31602" x="5956300" y="4330700"/>
          <p14:tracePt t="31622" x="5975350" y="4318000"/>
          <p14:tracePt t="31622" x="6000750" y="4305300"/>
          <p14:tracePt t="31635" x="6032500" y="4292600"/>
          <p14:tracePt t="31635" x="6064250" y="4279900"/>
          <p14:tracePt t="31652" x="6096000" y="4267200"/>
          <p14:tracePt t="31652" x="6134100" y="4254500"/>
          <p14:tracePt t="31669" x="6172200" y="4248150"/>
          <p14:tracePt t="31669" x="6248400" y="4235450"/>
          <p14:tracePt t="31685" x="6286500" y="4235450"/>
          <p14:tracePt t="31685" x="6324600" y="4229100"/>
          <p14:tracePt t="31702" x="6356350" y="4229100"/>
          <p14:tracePt t="31702" x="6394450" y="4229100"/>
          <p14:tracePt t="31719" x="6426200" y="4229100"/>
          <p14:tracePt t="31719" x="6457950" y="4235450"/>
          <p14:tracePt t="31736" x="6489700" y="4235450"/>
          <p14:tracePt t="31736" x="6546850" y="4248150"/>
          <p14:tracePt t="31753" x="6565900" y="4254500"/>
          <p14:tracePt t="31753" x="6591300" y="4260850"/>
          <p14:tracePt t="31769" x="6604000" y="4273550"/>
          <p14:tracePt t="31769" x="6616700" y="4273550"/>
          <p14:tracePt t="31786" x="6629400" y="4279900"/>
          <p14:tracePt t="31786" x="6635750" y="4279900"/>
          <p14:tracePt t="31786" x="6642100" y="4279900"/>
          <p14:tracePt t="31804" x="6661150" y="4292600"/>
          <p14:tracePt t="31872" x="6667500" y="4292600"/>
          <p14:tracePt t="31880" x="6680200" y="4292600"/>
          <p14:tracePt t="31888" x="6686550" y="4292600"/>
          <p14:tracePt t="31901" x="6705600" y="4286250"/>
          <p14:tracePt t="31901" x="6743700" y="4273550"/>
          <p14:tracePt t="31920" x="6762750" y="4267200"/>
          <p14:tracePt t="31920" x="6788150" y="4267200"/>
          <p14:tracePt t="31936" x="6813550" y="4260850"/>
          <p14:tracePt t="31936" x="6838950" y="4260850"/>
          <p14:tracePt t="31953" x="6870700" y="4260850"/>
          <p14:tracePt t="31953" x="6896100" y="4260850"/>
          <p14:tracePt t="31970" x="6927850" y="4267200"/>
          <p14:tracePt t="31970" x="6985000" y="4279900"/>
          <p14:tracePt t="31986" x="7010400" y="4286250"/>
          <p14:tracePt t="31986" x="7035800" y="4292600"/>
          <p14:tracePt t="32003" x="7061200" y="4305300"/>
          <p14:tracePt t="32003" x="7086600" y="4318000"/>
          <p14:tracePt t="32020" x="7105650" y="4330700"/>
          <p14:tracePt t="32020" x="7124700" y="4343400"/>
          <p14:tracePt t="32036" x="7137400" y="4356100"/>
          <p14:tracePt t="32036" x="7150100" y="4375150"/>
          <p14:tracePt t="32053" x="7156450" y="4387850"/>
          <p14:tracePt t="32053" x="7162800" y="4394200"/>
          <p14:tracePt t="32070" x="7169150" y="4406900"/>
          <p14:tracePt t="32085" x="7175500" y="4413250"/>
          <p14:tracePt t="32085" x="7188200" y="4419600"/>
          <p14:tracePt t="32104" x="7194550" y="4419600"/>
          <p14:tracePt t="32104" x="7200900" y="4419600"/>
          <p14:tracePt t="32121" x="7213600" y="4419600"/>
          <p14:tracePt t="32121" x="7226300" y="4419600"/>
          <p14:tracePt t="32137" x="7245350" y="4413250"/>
          <p14:tracePt t="32137" x="7258050" y="4413250"/>
          <p14:tracePt t="32153" x="7277100" y="4406900"/>
          <p14:tracePt t="32153" x="7302500" y="4406900"/>
          <p14:tracePt t="32153" x="7327900" y="4406900"/>
          <p14:tracePt t="32172" x="7353300" y="4406900"/>
          <p14:tracePt t="32172" x="7385050" y="4413250"/>
          <p14:tracePt t="32189" x="7416800" y="4413250"/>
          <p14:tracePt t="32189" x="7454900" y="4419600"/>
          <p14:tracePt t="32204" x="7493000" y="4425950"/>
          <p14:tracePt t="32204" x="7537450" y="4438650"/>
          <p14:tracePt t="32221" x="7575550" y="4445000"/>
          <p14:tracePt t="32221" x="7620000" y="4457700"/>
          <p14:tracePt t="32237" x="7664450" y="4464050"/>
          <p14:tracePt t="32237" x="7708900" y="4476750"/>
          <p14:tracePt t="32254" x="7753350" y="4489450"/>
          <p14:tracePt t="32254" x="7804150" y="4508500"/>
          <p14:tracePt t="32254" x="7848600" y="4521200"/>
          <p14:tracePt t="32273" x="7893050" y="4533900"/>
          <p14:tracePt t="32273" x="7931150" y="4552950"/>
          <p14:tracePt t="32287" x="7969250" y="4565650"/>
          <p14:tracePt t="32287" x="8007350" y="4584700"/>
          <p14:tracePt t="32304" x="8039100" y="4597400"/>
          <p14:tracePt t="32304" x="8064500" y="4610100"/>
          <p14:tracePt t="32321" x="8083550" y="4616450"/>
          <p14:tracePt t="32321" x="8102600" y="4622800"/>
          <p14:tracePt t="32338" x="8077200" y="4610100"/>
          <p14:tracePt t="32843" x="8083550" y="4622800"/>
          <p14:tracePt t="32848" x="8070850" y="4629150"/>
          <p14:tracePt t="32871" x="8058150" y="4629150"/>
          <p14:tracePt t="32884" x="8051800" y="4629150"/>
          <p14:tracePt t="32893" x="8039100" y="4629150"/>
          <p14:tracePt t="32905" x="8020050" y="4629150"/>
          <p14:tracePt t="32905" x="7975600" y="4622800"/>
          <p14:tracePt t="32924" x="7950200" y="4622800"/>
          <p14:tracePt t="32924" x="7924800" y="4622800"/>
          <p14:tracePt t="32940" x="7893050" y="4629150"/>
          <p14:tracePt t="32940" x="7854950" y="4629150"/>
          <p14:tracePt t="32957" x="7823200" y="4635500"/>
          <p14:tracePt t="32957" x="7778750" y="4648200"/>
          <p14:tracePt t="32974" x="7740650" y="4654550"/>
          <p14:tracePt t="32974" x="7696200" y="4667250"/>
          <p14:tracePt t="32974" x="7645400" y="4673600"/>
          <p14:tracePt t="32993" x="7600950" y="4686300"/>
          <p14:tracePt t="32993" x="7550150" y="4705350"/>
          <p14:tracePt t="33007" x="7493000" y="4718050"/>
          <p14:tracePt t="33007" x="7435850" y="4730750"/>
          <p14:tracePt t="33025" x="7378700" y="4749800"/>
          <p14:tracePt t="33025" x="7321550" y="4768850"/>
          <p14:tracePt t="33040" x="7264400" y="4781550"/>
          <p14:tracePt t="33040" x="7200900" y="4800600"/>
          <p14:tracePt t="33057" x="7137400" y="4819650"/>
          <p14:tracePt t="33057" x="7004050" y="4857750"/>
          <p14:tracePt t="33074" x="6940550" y="4876800"/>
          <p14:tracePt t="33074" x="6870700" y="4902200"/>
          <p14:tracePt t="33091" x="6807200" y="4921250"/>
          <p14:tracePt t="33091" x="6737350" y="4946650"/>
          <p14:tracePt t="33108" x="6667500" y="4965700"/>
          <p14:tracePt t="33108" x="6534150" y="5010150"/>
          <p14:tracePt t="33124" x="6464300" y="5035550"/>
          <p14:tracePt t="33124" x="6400800" y="5054600"/>
          <p14:tracePt t="33141" x="6337300" y="5080000"/>
          <p14:tracePt t="33141" x="6273800" y="5099050"/>
          <p14:tracePt t="33159" x="6210300" y="5118100"/>
          <p14:tracePt t="33159" x="6146800" y="5137150"/>
          <p14:tracePt t="33174" x="6089650" y="5156200"/>
          <p14:tracePt t="33174" x="6026150" y="5175250"/>
          <p14:tracePt t="33174" x="5969000" y="5194300"/>
          <p14:tracePt t="33194" x="5918200" y="5213350"/>
          <p14:tracePt t="33194" x="5861050" y="5226050"/>
          <p14:tracePt t="33209" x="5810250" y="5245100"/>
          <p14:tracePt t="33209" x="5759450" y="5264150"/>
          <p14:tracePt t="33225" x="5708650" y="5276850"/>
          <p14:tracePt t="33225" x="5657850" y="5295900"/>
          <p14:tracePt t="33241" x="5613400" y="5314950"/>
          <p14:tracePt t="33241" x="5562600" y="5334000"/>
          <p14:tracePt t="33241" x="5511800" y="5346700"/>
          <p14:tracePt t="33260" x="5467350" y="5365750"/>
          <p14:tracePt t="33273" x="5416550" y="5384800"/>
          <p14:tracePt t="33273" x="5372100" y="5397500"/>
          <p14:tracePt t="33292" x="5283200" y="5429250"/>
          <p14:tracePt t="33292" x="5238750" y="5448300"/>
          <p14:tracePt t="33309" x="5200650" y="5461000"/>
          <p14:tracePt t="33309" x="5162550" y="5473700"/>
          <p14:tracePt t="33325" x="5124450" y="5492750"/>
          <p14:tracePt t="33325" x="5086350" y="5505450"/>
          <p14:tracePt t="33342" x="5054600" y="5518150"/>
          <p14:tracePt t="33342" x="5022850" y="5530850"/>
          <p14:tracePt t="33358" x="4984750" y="5543550"/>
          <p14:tracePt t="33358" x="4927600" y="5575300"/>
          <p14:tracePt t="33374" x="4895850" y="5588000"/>
          <p14:tracePt t="33374" x="4870450" y="5594350"/>
          <p14:tracePt t="33391" x="4851400" y="5607050"/>
          <p14:tracePt t="33391" x="4832350" y="5613400"/>
          <p14:tracePt t="33408" x="4813300" y="5619750"/>
          <p14:tracePt t="33408" x="4787900" y="5632450"/>
          <p14:tracePt t="33425" x="4775200" y="5632450"/>
          <p14:tracePt t="33425" x="4768850" y="5638800"/>
          <p14:tracePt t="33441" x="4762500" y="5638800"/>
          <p14:tracePt t="33457" x="4762500" y="5632450"/>
          <p14:tracePt t="33480" x="4775200" y="5619750"/>
          <p14:tracePt t="33493" x="4781550" y="5613400"/>
          <p14:tracePt t="33493" x="4787900" y="5607050"/>
          <p14:tracePt t="33509" x="4794250" y="5600700"/>
          <p14:tracePt t="33509" x="4806950" y="5594350"/>
          <p14:tracePt t="33525" x="4813300" y="5588000"/>
          <p14:tracePt t="33525" x="4819650" y="5575300"/>
          <p14:tracePt t="33541" x="4819650" y="5568950"/>
          <p14:tracePt t="33541" x="4826000" y="5562600"/>
          <p14:tracePt t="33541" x="4826000" y="5549900"/>
          <p14:tracePt t="33561" x="4826000" y="5543550"/>
          <p14:tracePt t="33573" x="4819650" y="5537200"/>
          <p14:tracePt t="33573" x="4806950" y="5524500"/>
          <p14:tracePt t="33593" x="4794250" y="5524500"/>
          <p14:tracePt t="33593" x="4775200" y="5518150"/>
          <p14:tracePt t="33609" x="4756150" y="5511800"/>
          <p14:tracePt t="33609" x="4737100" y="5511800"/>
          <p14:tracePt t="33625" x="4711700" y="5505450"/>
          <p14:tracePt t="33625" x="4686300" y="5499100"/>
          <p14:tracePt t="33642" x="4660900" y="5499100"/>
          <p14:tracePt t="33642" x="4635500" y="5492750"/>
          <p14:tracePt t="33642" x="4603750" y="5486400"/>
          <p14:tracePt t="33661" x="4572000" y="5480050"/>
          <p14:tracePt t="33661" x="4533900" y="5473700"/>
          <p14:tracePt t="33675" x="4495800" y="5467350"/>
          <p14:tracePt t="33675" x="4457700" y="5461000"/>
          <p14:tracePt t="33692" x="4413250" y="5454650"/>
          <p14:tracePt t="33692" x="4368800" y="5448300"/>
          <p14:tracePt t="33709" x="4324350" y="5441950"/>
          <p14:tracePt t="33709" x="4229100" y="5429250"/>
          <p14:tracePt t="33726" x="4184650" y="5422900"/>
          <p14:tracePt t="33726" x="4140200" y="5422900"/>
          <p14:tracePt t="33742" x="4102100" y="5416550"/>
          <p14:tracePt t="33742" x="4064000" y="5416550"/>
          <p14:tracePt t="33759" x="4025900" y="5410200"/>
          <p14:tracePt t="33759" x="3994150" y="5410200"/>
          <p14:tracePt t="33775" x="3962400" y="5403850"/>
          <p14:tracePt t="33775" x="3911600" y="5403850"/>
          <p14:tracePt t="33793" x="3886200" y="5403850"/>
          <p14:tracePt t="33793" x="3867150" y="5403850"/>
          <p14:tracePt t="33809" x="3848100" y="5410200"/>
          <p14:tracePt t="33809" x="3829050" y="5410200"/>
          <p14:tracePt t="33825" x="3816350" y="5416550"/>
          <p14:tracePt t="33825" x="3797300" y="5416550"/>
          <p14:tracePt t="33825" x="3784600" y="5416550"/>
          <p14:tracePt t="33845" x="3778250" y="5422900"/>
          <p14:tracePt t="33858" x="3765550" y="5422900"/>
          <p14:tracePt t="33858" x="3752850" y="5429250"/>
          <p14:tracePt t="33877" x="3746500" y="5429250"/>
          <p14:tracePt t="33891" x="3740150" y="5429250"/>
          <p14:tracePt t="33908" x="3733800" y="5429250"/>
          <p14:tracePt t="33924" x="3740150" y="5422900"/>
          <p14:tracePt t="33980" x="3740150" y="5416550"/>
          <p14:tracePt t="34003" x="3740150" y="5410200"/>
          <p14:tracePt t="34019" x="3740150" y="5403850"/>
          <p14:tracePt t="34040" x="3733800" y="5403850"/>
          <p14:tracePt t="34064" x="3727450" y="5403850"/>
          <p14:tracePt t="34084" x="3721100" y="5397500"/>
          <p14:tracePt t="34092" x="3721100" y="5384800"/>
          <p14:tracePt t="34108" x="3714750" y="5378450"/>
          <p14:tracePt t="34116" x="3714750" y="5365750"/>
          <p14:tracePt t="34125" x="3886200" y="5321300"/>
          <p14:tracePt t="34246" x="3917950" y="5321300"/>
          <p14:tracePt t="34252" x="3949700" y="5321300"/>
          <p14:tracePt t="34261" x="4025900" y="5327650"/>
          <p14:tracePt t="34276" x="4114800" y="5334000"/>
          <p14:tracePt t="34293" x="4203700" y="5340350"/>
          <p14:tracePt t="34310" x="4349750" y="5346700"/>
          <p14:tracePt t="34326" x="4445000" y="5346700"/>
          <p14:tracePt t="34343" x="4546600" y="5346700"/>
          <p14:tracePt t="34360" x="4641850" y="5340350"/>
          <p14:tracePt t="34376" x="4781550" y="5346700"/>
          <p14:tracePt t="34393" x="4870450" y="5353050"/>
          <p14:tracePt t="34410" x="4953000" y="5359400"/>
          <p14:tracePt t="34427" x="5060950" y="5359400"/>
          <p14:tracePt t="34444" x="5118100" y="5359400"/>
          <p14:tracePt t="34460" x="5168900" y="5353050"/>
          <p14:tracePt t="34477" x="5207000" y="5353050"/>
          <p14:tracePt t="34493" x="5232400" y="5353050"/>
          <p14:tracePt t="34493" x="5245100" y="5353050"/>
          <p14:tracePt t="34512" x="5257800" y="5346700"/>
          <p14:tracePt t="34528" x="5270500" y="5346700"/>
          <p14:tracePt t="34544" x="5276850" y="5340350"/>
          <p14:tracePt t="34564" x="5276850" y="5334000"/>
          <p14:tracePt t="34581" x="5270500" y="5327650"/>
          <p14:tracePt t="34597" x="5264150" y="5327650"/>
          <p14:tracePt t="34612" x="5257800" y="5321300"/>
          <p14:tracePt t="34627" x="5251450" y="5321300"/>
          <p14:tracePt t="34644" x="5245100" y="5321300"/>
          <p14:tracePt t="34680" x="5251450" y="5321300"/>
          <p14:tracePt t="34740" x="5251450" y="5327650"/>
          <p14:tracePt t="34752" x="5257800" y="5327650"/>
          <p14:tracePt t="34768" x="5270500" y="5334000"/>
          <p14:tracePt t="34784" x="5276850" y="5334000"/>
          <p14:tracePt t="34794" x="5289550" y="5353050"/>
          <p14:tracePt t="34812" x="5308600" y="5372100"/>
          <p14:tracePt t="34828" x="5334000" y="5384800"/>
          <p14:tracePt t="34845" x="5359400" y="5397500"/>
          <p14:tracePt t="34862" x="5365750" y="5397500"/>
          <p14:tracePt t="34862" x="5384800" y="5403850"/>
          <p14:tracePt t="34862" x="5397500" y="5397500"/>
          <p14:tracePt t="34881" x="5410200" y="5397500"/>
          <p14:tracePt t="34881" x="5429250" y="5391150"/>
          <p14:tracePt t="34896" x="5448300" y="5384800"/>
          <p14:tracePt t="34896" x="5473700" y="5378450"/>
          <p14:tracePt t="34913" x="5499100" y="5378450"/>
          <p14:tracePt t="34913" x="5524500" y="5372100"/>
          <p14:tracePt t="34929" x="5556250" y="5372100"/>
          <p14:tracePt t="34929" x="5588000" y="5372100"/>
          <p14:tracePt t="34946" x="5619750" y="5365750"/>
          <p14:tracePt t="34946" x="5657850" y="5365750"/>
          <p14:tracePt t="34946" x="5695950" y="5365750"/>
          <p14:tracePt t="34965" x="5734050" y="5365750"/>
          <p14:tracePt t="34965" x="5772150" y="5365750"/>
          <p14:tracePt t="34979" x="5816600" y="5359400"/>
          <p14:tracePt t="34979" x="5861050" y="5359400"/>
          <p14:tracePt t="34996" x="5899150" y="5359400"/>
          <p14:tracePt t="34996" x="5943600" y="5353050"/>
          <p14:tracePt t="35013" x="5988050" y="5353050"/>
          <p14:tracePt t="35013" x="6032500" y="5353050"/>
          <p14:tracePt t="35029" x="6070600" y="5346700"/>
          <p14:tracePt t="35029" x="6153150" y="5346700"/>
          <p14:tracePt t="35046" x="6191250" y="5346700"/>
          <p14:tracePt t="35046" x="6223000" y="5340350"/>
          <p14:tracePt t="35063" x="6261100" y="5340350"/>
          <p14:tracePt t="35063" x="6292850" y="5340350"/>
          <p14:tracePt t="35080" x="6324600" y="5340350"/>
          <p14:tracePt t="35080" x="6375400" y="5334000"/>
          <p14:tracePt t="35097" x="6400800" y="5334000"/>
          <p14:tracePt t="35097" x="6419850" y="5340350"/>
          <p14:tracePt t="35113" x="6438900" y="5340350"/>
          <p14:tracePt t="35113" x="6457950" y="5340350"/>
          <p14:tracePt t="35130" x="6477000" y="5346700"/>
          <p14:tracePt t="35130" x="6483350" y="5346700"/>
          <p14:tracePt t="35146" x="6496050" y="5353050"/>
          <p14:tracePt t="35146" x="6508750" y="5359400"/>
          <p14:tracePt t="35164" x="6508750" y="5365750"/>
          <p14:tracePt t="35164" x="6508750" y="5372100"/>
          <p14:tracePt t="35180" x="6508750" y="5378450"/>
          <p14:tracePt t="35180" x="6508750" y="5384800"/>
          <p14:tracePt t="35198" x="6508750" y="5391150"/>
          <p14:tracePt t="35198" x="6502400" y="5397500"/>
          <p14:tracePt t="35214" x="6496050" y="5403850"/>
          <p14:tracePt t="35214" x="6496050" y="5410200"/>
          <p14:tracePt t="35214" x="6489700" y="5410200"/>
          <p14:tracePt t="35232" x="6489700" y="5416550"/>
          <p14:tracePt t="35245" x="6483350" y="5422900"/>
          <p14:tracePt t="35245" x="6477000" y="5429250"/>
          <p14:tracePt t="35265" x="6477000" y="5435600"/>
          <p14:tracePt t="35265" x="6470650" y="5441950"/>
          <p14:tracePt t="35281" x="6470650" y="5448300"/>
          <p14:tracePt t="35281" x="6464300" y="5454650"/>
          <p14:tracePt t="35297" x="6464300" y="5461000"/>
          <p14:tracePt t="35297" x="6457950" y="5461000"/>
          <p14:tracePt t="35313" x="6451600" y="5467350"/>
          <p14:tracePt t="35332" x="6286500" y="5397500"/>
          <p14:tracePt t="35398" x="6267450" y="5378450"/>
          <p14:tracePt t="35404" x="6248400" y="5359400"/>
          <p14:tracePt t="35413" x="6210300" y="5302250"/>
          <p14:tracePt t="35430" x="6178550" y="5238750"/>
          <p14:tracePt t="35447" x="6146800" y="5143500"/>
          <p14:tracePt t="35465" x="6146800" y="5092700"/>
          <p14:tracePt t="35480" x="6165850" y="5048250"/>
          <p14:tracePt t="35497" x="6197600" y="5010150"/>
          <p14:tracePt t="35514" x="6248400" y="4978400"/>
          <p14:tracePt t="35514" x="6280150" y="4965700"/>
          <p14:tracePt t="35532" x="6343650" y="4953000"/>
          <p14:tracePt t="35548" x="6419850" y="4946650"/>
          <p14:tracePt t="35564" x="6496050" y="4953000"/>
          <p14:tracePt t="35580" x="6572250" y="4972050"/>
          <p14:tracePt t="35597" x="6642100" y="5003800"/>
          <p14:tracePt t="35614" x="6711950" y="5041900"/>
          <p14:tracePt t="35614" x="6743700" y="5060950"/>
          <p14:tracePt t="35633" x="6794500" y="5111750"/>
          <p14:tracePt t="35647" x="6832600" y="5162550"/>
          <p14:tracePt t="35664" x="6858000" y="5207000"/>
          <p14:tracePt t="35681" x="6870700" y="5283200"/>
          <p14:tracePt t="35698" x="6864350" y="5321300"/>
          <p14:tracePt t="35714" x="6851650" y="5359400"/>
          <p14:tracePt t="35731" x="6826250" y="5384800"/>
          <p14:tracePt t="35748" x="6794500" y="5410200"/>
          <p14:tracePt t="35764" x="6775450" y="5422900"/>
          <p14:tracePt t="35781" x="6762750" y="5429250"/>
          <p14:tracePt t="35798" x="6756400" y="5429250"/>
          <p14:tracePt t="35816" x="6750050" y="5429250"/>
          <p14:tracePt t="35832" x="6756400" y="5422900"/>
          <p14:tracePt t="35848" x="6769100" y="5416550"/>
          <p14:tracePt t="35864" x="6781800" y="5410200"/>
          <p14:tracePt t="35881" x="6800850" y="5403850"/>
          <p14:tracePt t="35898" x="6819900" y="5403850"/>
          <p14:tracePt t="35898" x="6838950" y="5397500"/>
          <p14:tracePt t="35917" x="6877050" y="5391150"/>
          <p14:tracePt t="35933" x="6934200" y="5391150"/>
          <p14:tracePt t="35948" x="7010400" y="5384800"/>
          <p14:tracePt t="35965" x="7092950" y="5378450"/>
          <p14:tracePt t="35982" x="7251700" y="5372100"/>
          <p14:tracePt t="35998" x="7366000" y="5378450"/>
          <p14:tracePt t="36015" x="7486650" y="5378450"/>
          <p14:tracePt t="36032" x="7620000" y="5378450"/>
          <p14:tracePt t="36049" x="7829550" y="5372100"/>
          <p14:tracePt t="36065" x="7969250" y="5372100"/>
          <p14:tracePt t="36082" x="8108950" y="5372100"/>
          <p14:tracePt t="36099" x="8293100" y="5378450"/>
          <p14:tracePt t="36116" x="8401050" y="5384800"/>
          <p14:tracePt t="36132" x="8483600" y="5391150"/>
          <p14:tracePt t="36149" x="8540750" y="5397500"/>
          <p14:tracePt t="36165" x="8572500" y="5403850"/>
          <p14:tracePt t="36184" x="8547100" y="5416550"/>
          <p14:tracePt t="36200" x="8483600" y="5422900"/>
          <p14:tracePt t="36217" x="8439150" y="5422900"/>
          <p14:tracePt t="36217" x="8375650" y="5429250"/>
          <p14:tracePt t="36234" x="8305800" y="5429250"/>
          <p14:tracePt t="36234" x="8229600" y="5429250"/>
          <p14:tracePt t="36234" x="8140700" y="5435600"/>
          <p14:tracePt t="36253" x="8045450" y="5435600"/>
          <p14:tracePt t="36265" x="7943850" y="5441950"/>
          <p14:tracePt t="36265" x="7696200" y="5454650"/>
          <p14:tracePt t="36284" x="7562850" y="5467350"/>
          <p14:tracePt t="36284" x="7416800" y="5480050"/>
          <p14:tracePt t="36301" x="7258050" y="5492750"/>
          <p14:tracePt t="36301" x="7092950" y="5511800"/>
          <p14:tracePt t="36317" x="6921500" y="5530850"/>
          <p14:tracePt t="36317" x="6737350" y="5549900"/>
          <p14:tracePt t="36334" x="6553200" y="5568950"/>
          <p14:tracePt t="36334" x="6369050" y="5588000"/>
          <p14:tracePt t="36334" x="6178550" y="5607050"/>
          <p14:tracePt t="36353" x="5988050" y="5626100"/>
          <p14:tracePt t="36353" x="5791200" y="5645150"/>
          <p14:tracePt t="36368" x="5600700" y="5664200"/>
          <p14:tracePt t="36368" x="5403850" y="5676900"/>
          <p14:tracePt t="36384" x="5207000" y="5689600"/>
          <p14:tracePt t="36384" x="5010150" y="5702300"/>
          <p14:tracePt t="36401" x="4819650" y="5715000"/>
          <p14:tracePt t="36401" x="4432300" y="5740400"/>
          <p14:tracePt t="36417" x="4241800" y="5753100"/>
          <p14:tracePt t="36417" x="4057650" y="5765800"/>
          <p14:tracePt t="36434" x="3873500" y="5784850"/>
          <p14:tracePt t="36434" x="3689350" y="5791200"/>
          <p14:tracePt t="36451" x="3511550" y="5803900"/>
          <p14:tracePt t="36451" x="3333750" y="5816600"/>
          <p14:tracePt t="36467" x="3162300" y="5822950"/>
          <p14:tracePt t="36467" x="2825750" y="5842000"/>
          <p14:tracePt t="36485" x="2673350" y="5854700"/>
          <p14:tracePt t="36485" x="2514600" y="5861050"/>
          <p14:tracePt t="36502" x="2368550" y="5867400"/>
          <p14:tracePt t="36502" x="2235200" y="5880100"/>
          <p14:tracePt t="36518" x="2101850" y="5886450"/>
          <p14:tracePt t="36518" x="1981200" y="5892800"/>
          <p14:tracePt t="36535" x="1860550" y="5899150"/>
          <p14:tracePt t="36535" x="1746250" y="5905500"/>
          <p14:tracePt t="36535" x="1638300" y="5905500"/>
          <p14:tracePt t="36553" x="1530350" y="5911850"/>
          <p14:tracePt t="36553" x="1428750" y="5918200"/>
          <p14:tracePt t="36568" x="1333500" y="5924550"/>
          <p14:tracePt t="36568" x="1238250" y="5937250"/>
          <p14:tracePt t="36585" x="1155700" y="5943600"/>
          <p14:tracePt t="36585" x="1073150" y="5956300"/>
          <p14:tracePt t="36602" x="1003300" y="5962650"/>
          <p14:tracePt t="36602" x="946150" y="5975350"/>
          <p14:tracePt t="36618" x="889000" y="5981700"/>
          <p14:tracePt t="36618" x="844550" y="5988050"/>
          <p14:tracePt t="36618" x="800100" y="5994400"/>
          <p14:tracePt t="36637" x="768350" y="6000750"/>
          <p14:tracePt t="36650" x="736600" y="6000750"/>
          <p14:tracePt t="36650" x="692150" y="6013450"/>
          <p14:tracePt t="36668" x="679450" y="6013450"/>
          <p14:tracePt t="36668" x="666750" y="6013450"/>
          <p14:tracePt t="36685" x="654050" y="6013450"/>
          <p14:tracePt t="36685" x="647700" y="6013450"/>
          <p14:tracePt t="36702" x="889000" y="5930900"/>
          <p14:tracePt t="36802" x="933450" y="5924550"/>
          <p14:tracePt t="36808" x="977900" y="5924550"/>
          <p14:tracePt t="36817" x="1085850" y="5924550"/>
          <p14:tracePt t="36817" x="1143000" y="5924550"/>
          <p14:tracePt t="36837" x="1270000" y="5924550"/>
          <p14:tracePt t="36852" x="1416050" y="5930900"/>
          <p14:tracePt t="36868" x="1562100" y="5937250"/>
          <p14:tracePt t="36885" x="1708150" y="5943600"/>
          <p14:tracePt t="36901" x="1854200" y="5943600"/>
          <p14:tracePt t="36918" x="2000250" y="5943600"/>
          <p14:tracePt t="36918" x="2070100" y="5943600"/>
          <p14:tracePt t="36937" x="2203450" y="5943600"/>
          <p14:tracePt t="36953" x="2330450" y="5943600"/>
          <p14:tracePt t="36968" x="2444750" y="5937250"/>
          <p14:tracePt t="36985" x="2546350" y="5930900"/>
          <p14:tracePt t="37002" x="2667000" y="5911850"/>
          <p14:tracePt t="37019" x="2730500" y="5905500"/>
          <p14:tracePt t="37035" x="2781300" y="5899150"/>
          <p14:tracePt t="37052" x="2819400" y="5892800"/>
          <p14:tracePt t="37068" x="2851150" y="5892800"/>
          <p14:tracePt t="37085" x="2857500" y="5892800"/>
          <p14:tracePt t="37102" x="2863850" y="5892800"/>
          <p14:tracePt t="37118" x="2863850" y="5886450"/>
          <p14:tracePt t="37137" x="2851150" y="5880100"/>
          <p14:tracePt t="37152" x="2844800" y="5873750"/>
          <p14:tracePt t="37169" x="2832100" y="5867400"/>
          <p14:tracePt t="37187" x="2825750" y="5861050"/>
          <p14:tracePt t="37202" x="2832100" y="5867400"/>
          <p14:tracePt t="37256" x="2838450" y="5873750"/>
          <p14:tracePt t="37264" x="2844800" y="5880100"/>
          <p14:tracePt t="37273" x="2851150" y="5886450"/>
          <p14:tracePt t="37285" x="2857500" y="5892800"/>
          <p14:tracePt t="37285" x="2857500" y="5905500"/>
          <p14:tracePt t="37304" x="2851150" y="5918200"/>
          <p14:tracePt t="37319" x="2838450" y="5918200"/>
          <p14:tracePt t="37319" x="2825750" y="5918200"/>
          <p14:tracePt t="37337" x="2813050" y="5924550"/>
          <p14:tracePt t="37337" x="2806700" y="5930900"/>
          <p14:tracePt t="37353" x="2794000" y="5937250"/>
          <p14:tracePt t="37353" x="2787650" y="5949950"/>
          <p14:tracePt t="37353" x="2787650" y="5962650"/>
          <p14:tracePt t="37372" x="2781300" y="5981700"/>
          <p14:tracePt t="37372" x="2781300" y="6000750"/>
          <p14:tracePt t="37387" x="2781300" y="6026150"/>
          <p14:tracePt t="37387" x="2781300" y="6045200"/>
          <p14:tracePt t="37404" x="2781300" y="6076950"/>
          <p14:tracePt t="37404" x="2781300" y="6102350"/>
          <p14:tracePt t="37420" x="2781300" y="6121400"/>
          <p14:tracePt t="37420" x="2781300" y="6146800"/>
          <p14:tracePt t="37438" x="2781300" y="6165850"/>
          <p14:tracePt t="37438" x="2781300" y="6191250"/>
          <p14:tracePt t="37454" x="2787650" y="6203950"/>
          <p14:tracePt t="37454" x="2787650" y="6210300"/>
          <p14:tracePt t="37470" x="2787650" y="6216650"/>
          <p14:tracePt t="37486" x="2794000" y="6223000"/>
          <p14:tracePt t="37486" x="2794000" y="6229350"/>
          <p14:tracePt t="37505" x="2800350" y="6229350"/>
          <p14:tracePt t="37527" x="2806700" y="6223000"/>
          <p14:tracePt t="37544" x="2813050" y="6216650"/>
          <p14:tracePt t="37557" x="2813050" y="6210300"/>
          <p14:tracePt t="37570" x="2819400" y="6203950"/>
          <p14:tracePt t="37570" x="2825750" y="6197600"/>
          <p14:tracePt t="37588" x="2832100" y="6191250"/>
          <p14:tracePt t="37605" x="2838450" y="6178550"/>
          <p14:tracePt t="37620" x="2838450" y="6172200"/>
          <p14:tracePt t="37620" x="2838450" y="6165850"/>
          <p14:tracePt t="37638" x="2844800" y="6159500"/>
          <p14:tracePt t="37638" x="2844800" y="6153150"/>
          <p14:tracePt t="37638" x="2851150" y="6146800"/>
          <p14:tracePt t="37657" x="2851150" y="6134100"/>
          <p14:tracePt t="37670" x="2857500" y="6127750"/>
          <p14:tracePt t="37670" x="2857500" y="6115050"/>
          <p14:tracePt t="37689" x="2863850" y="6108700"/>
          <p14:tracePt t="37689" x="2863850" y="6102350"/>
          <p14:tracePt t="37705" x="2863850" y="6096000"/>
          <p14:tracePt t="37705" x="2863850" y="6089650"/>
          <p14:tracePt t="37722" x="2863850" y="6076950"/>
          <p14:tracePt t="37722" x="2870200" y="6064250"/>
          <p14:tracePt t="37738" x="2870200" y="6057900"/>
          <p14:tracePt t="37738" x="2870200" y="6051550"/>
          <p14:tracePt t="37755" x="2870200" y="6045200"/>
          <p14:tracePt t="37755" x="2870200" y="6038850"/>
          <p14:tracePt t="37772" x="2870200" y="6026150"/>
          <p14:tracePt t="37772" x="2870200" y="6019800"/>
          <p14:tracePt t="37788" x="2870200" y="6013450"/>
          <p14:tracePt t="37788" x="2876550" y="6007100"/>
          <p14:tracePt t="37806" x="2876550" y="6000750"/>
          <p14:tracePt t="37820" x="2882900" y="5994400"/>
          <p14:tracePt t="37844" x="2876550" y="5988050"/>
          <p14:tracePt t="37940" x="2876550" y="5981700"/>
          <p14:tracePt t="37963" x="2882900" y="5975350"/>
          <p14:tracePt t="37975" x="2882900" y="5969000"/>
          <p14:tracePt t="37991" x="2889250" y="5962650"/>
          <p14:tracePt t="38008" x="2895600" y="5956300"/>
          <p14:tracePt t="38023" x="2901950" y="5949950"/>
          <p14:tracePt t="38035" x="2901950" y="5943600"/>
          <p14:tracePt t="38051" x="2908300" y="5937250"/>
          <p14:tracePt t="38067" x="2908300" y="5930900"/>
          <p14:tracePt t="38084" x="2901950" y="5924550"/>
          <p14:tracePt t="38096" x="2901950" y="5918200"/>
          <p14:tracePt t="38112" x="2901950" y="5911850"/>
          <p14:tracePt t="38128" x="2901950" y="5905500"/>
          <p14:tracePt t="38156" x="2901950" y="5899150"/>
          <p14:tracePt t="38180" x="2901950" y="5892800"/>
          <p14:tracePt t="38196" x="2901950" y="5886450"/>
          <p14:tracePt t="38216" x="2895600" y="5886450"/>
          <p14:tracePt t="38315" x="2889250" y="5886450"/>
          <p14:tracePt t="38368" x="2882900" y="5892800"/>
          <p14:tracePt t="38412" x="2876550" y="5892800"/>
          <p14:tracePt t="38452" x="2876550" y="5899150"/>
          <p14:tracePt t="38519" x="2870200" y="5905500"/>
          <p14:tracePt t="38571" x="2863850" y="5905500"/>
          <p14:tracePt t="38780" x="2863850" y="5899150"/>
          <p14:tracePt t="38996" x="2870200" y="5905500"/>
          <p14:tracePt t="39260" x="2870200" y="5899150"/>
          <p14:tracePt t="39416" x="2870200" y="5892800"/>
          <p14:tracePt t="39591" x="2863850" y="5899150"/>
          <p14:tracePt t="39740" x="2863850" y="5892800"/>
          <p14:tracePt t="40108" x="2863850" y="5886450"/>
          <p14:tracePt t="40132" x="2870200" y="5886450"/>
          <p14:tracePt t="40160" x="2876550" y="5880100"/>
          <p14:tracePt t="40184" x="2876550" y="5873750"/>
          <p14:tracePt t="40204" x="2882900" y="5873750"/>
          <p14:tracePt t="40227" x="2889250" y="5867400"/>
          <p14:tracePt t="40280" x="2889250" y="5861050"/>
          <p14:tracePt t="40311" x="2882900" y="5861050"/>
          <p14:tracePt t="40376" x="2876550" y="5861050"/>
          <p14:tracePt t="40408" x="2870200" y="5867400"/>
          <p14:tracePt t="40468" x="2876550" y="5867400"/>
          <p14:tracePt t="40519" x="2882900" y="5861050"/>
          <p14:tracePt t="40536" x="2882900" y="5854700"/>
          <p14:tracePt t="40552" x="2889250" y="5854700"/>
          <p14:tracePt t="40564" x="2895600" y="5848350"/>
          <p14:tracePt t="40580" x="2901950" y="5842000"/>
          <p14:tracePt t="40595" x="2908300" y="5842000"/>
          <p14:tracePt t="40611" x="2914650" y="5835650"/>
          <p14:tracePt t="40624" x="2921000" y="5835650"/>
          <p14:tracePt t="40640" x="2927350" y="5829300"/>
          <p14:tracePt t="40664" x="2927350" y="5822950"/>
          <p14:tracePt t="40692" x="2933700" y="5822950"/>
          <p14:tracePt t="40709" x="2940050" y="5816600"/>
          <p14:tracePt t="40724" x="2946400" y="5816600"/>
          <p14:tracePt t="40736" x="2952750" y="5810250"/>
          <p14:tracePt t="40752" x="2959100" y="5810250"/>
          <p14:tracePt t="40768" x="2965450" y="5803900"/>
          <p14:tracePt t="40784" x="2971800" y="5803900"/>
          <p14:tracePt t="40797" x="2984500" y="5797550"/>
          <p14:tracePt t="40813" x="2990850" y="5797550"/>
          <p14:tracePt t="40844" x="2997200" y="5797550"/>
          <p14:tracePt t="40864" x="3003550" y="5791200"/>
          <p14:tracePt t="40888" x="3009900" y="5791200"/>
          <p14:tracePt t="40912" x="3009900" y="5784850"/>
          <p14:tracePt t="40924" x="3016250" y="5778500"/>
          <p14:tracePt t="40940" x="3022600" y="5772150"/>
          <p14:tracePt t="40956" x="3028950" y="5772150"/>
          <p14:tracePt t="40972" x="3028950" y="5765800"/>
          <p14:tracePt t="40985" x="3035300" y="5765800"/>
          <p14:tracePt t="41001" x="3041650" y="5765800"/>
          <p14:tracePt t="41024" x="3041650" y="5772150"/>
          <p14:tracePt t="41060" x="3041650" y="5778500"/>
          <p14:tracePt t="41075" x="3035300" y="5784850"/>
          <p14:tracePt t="41092" x="3035300" y="5791200"/>
          <p14:tracePt t="41104" x="3035300" y="5797550"/>
          <p14:tracePt t="41114" x="3035300" y="5803900"/>
          <p14:tracePt t="41131" x="3035300" y="5810250"/>
          <p14:tracePt t="41131" x="3035300" y="5822950"/>
          <p14:tracePt t="41149" x="3041650" y="5829300"/>
          <p14:tracePt t="41149" x="3048000" y="5848350"/>
          <p14:tracePt t="41166" x="3054350" y="5861050"/>
          <p14:tracePt t="41166" x="3054350" y="5867400"/>
          <p14:tracePt t="41182" x="3060700" y="5880100"/>
          <p14:tracePt t="41182" x="3060700" y="5886450"/>
          <p14:tracePt t="41201" x="3060700" y="5892800"/>
          <p14:tracePt t="41201" x="3067050" y="5899150"/>
          <p14:tracePt t="41217" x="3067050" y="5905500"/>
          <p14:tracePt t="41263" x="3073400" y="5899150"/>
          <p14:tracePt t="41300" x="3079750" y="5892800"/>
          <p14:tracePt t="41324" x="3079750" y="5886450"/>
          <p14:tracePt t="41344" x="3079750" y="5880100"/>
          <p14:tracePt t="41360" x="3079750" y="5873750"/>
          <p14:tracePt t="41376" x="3079750" y="5867400"/>
          <p14:tracePt t="41396" x="3079750" y="5861050"/>
          <p14:tracePt t="41412" x="3079750" y="5854700"/>
          <p14:tracePt t="41436" x="3079750" y="5848350"/>
          <p14:tracePt t="41452" x="3079750" y="5842000"/>
          <p14:tracePt t="41488" x="3079750" y="5835650"/>
          <p14:tracePt t="41511" x="3086100" y="5829300"/>
          <p14:tracePt t="41540" x="3092450" y="5822950"/>
          <p14:tracePt t="41576" x="3098800" y="5816600"/>
          <p14:tracePt t="41592" x="3105150" y="5816600"/>
          <p14:tracePt t="41608" x="3111500" y="5810250"/>
          <p14:tracePt t="41624" x="3111500" y="5803900"/>
          <p14:tracePt t="41636" x="3117850" y="5797550"/>
          <p14:tracePt t="41652" x="3117850" y="5791200"/>
          <p14:tracePt t="41676" x="3111500" y="5791200"/>
          <p14:tracePt t="41720" x="3105150" y="5791200"/>
          <p14:tracePt t="41744" x="3098800" y="5791200"/>
          <p14:tracePt t="41756" x="3092450" y="5791200"/>
          <p14:tracePt t="41772" x="3086100" y="5791200"/>
          <p14:tracePt t="41788" x="3079750" y="5791200"/>
          <p14:tracePt t="41824" x="3073400" y="5791200"/>
          <p14:tracePt t="41848" x="3067050" y="5791200"/>
          <p14:tracePt t="41872" x="3060700" y="5791200"/>
          <p14:tracePt t="41892" x="3054350" y="5791200"/>
          <p14:tracePt t="41915" x="3048000" y="5797550"/>
          <p14:tracePt t="41936" x="3041650" y="5803900"/>
          <p14:tracePt t="41968" x="3041650" y="5797550"/>
          <p14:tracePt t="42088" x="3035300" y="5791200"/>
          <p14:tracePt t="42104" x="3035300" y="5784850"/>
          <p14:tracePt t="42116" x="3028950" y="5778500"/>
          <p14:tracePt t="42132" x="3022600" y="5772150"/>
          <p14:tracePt t="42148" x="3022600" y="5765800"/>
          <p14:tracePt t="42163" x="3016250" y="5765800"/>
          <p14:tracePt t="42176" x="3009900" y="5765800"/>
          <p14:tracePt t="42192" x="3003550" y="5772150"/>
          <p14:tracePt t="42208" x="2997200" y="5778500"/>
          <p14:tracePt t="42224" x="2997200" y="5784850"/>
          <p14:tracePt t="42236" x="2990850" y="5791200"/>
          <p14:tracePt t="42252" x="2990850" y="5797550"/>
          <p14:tracePt t="42268" x="2984500" y="5810250"/>
          <p14:tracePt t="42285" x="2990850" y="5816600"/>
          <p14:tracePt t="42336" x="2997200" y="5810250"/>
          <p14:tracePt t="42351" x="3003550" y="5803900"/>
          <p14:tracePt t="42364" x="3009900" y="5797550"/>
          <p14:tracePt t="42372" x="3022600" y="5791200"/>
          <p14:tracePt t="42389" x="3028950" y="5791200"/>
          <p14:tracePt t="42405" x="3035300" y="5784850"/>
          <p14:tracePt t="42419" x="3041650" y="5784850"/>
          <p14:tracePt t="42435" x="3048000" y="5784850"/>
          <p14:tracePt t="42456" x="3048000" y="5778500"/>
          <p14:tracePt t="42484" x="3041650" y="5778500"/>
          <p14:tracePt t="42536" x="3035300" y="5778500"/>
          <p14:tracePt t="42560" x="3028950" y="5784850"/>
          <p14:tracePt t="42576" x="3022600" y="5784850"/>
          <p14:tracePt t="42592" x="3016250" y="5791200"/>
          <p14:tracePt t="42604" x="3009900" y="5797550"/>
          <p14:tracePt t="42620" x="3003550" y="5797550"/>
          <p14:tracePt t="42635" x="2997200" y="5803900"/>
          <p14:tracePt t="42651" x="2990850" y="5803900"/>
          <p14:tracePt t="42664" x="2984500" y="5810250"/>
          <p14:tracePt t="42696" x="2978150" y="5803900"/>
          <p14:tracePt t="42712" x="2971800" y="5803900"/>
          <p14:tracePt t="42732" x="2971800" y="5797550"/>
          <p14:tracePt t="42764" x="2978150" y="5797550"/>
          <p14:tracePt t="42860" x="2978150" y="5791200"/>
          <p14:tracePt t="42928" x="2971800" y="5791200"/>
          <p14:tracePt t="42988" x="2965450" y="5797550"/>
          <p14:tracePt t="43032" x="2959100" y="5797550"/>
          <p14:tracePt t="43056" x="2952750" y="5803900"/>
          <p14:tracePt t="43076" x="2946400" y="5803900"/>
          <p14:tracePt t="43108" x="2952750" y="5803900"/>
          <p14:tracePt t="43143" x="2959100" y="5803900"/>
          <p14:tracePt t="43160" x="2971800" y="5797550"/>
          <p14:tracePt t="43175" x="2978150" y="5797550"/>
          <p14:tracePt t="43185" x="2990850" y="5797550"/>
          <p14:tracePt t="43196" x="2997200" y="5797550"/>
          <p14:tracePt t="43204" x="3003550" y="5797550"/>
          <p14:tracePt t="43204" x="3016250" y="5791200"/>
          <p14:tracePt t="43223" x="3028950" y="5791200"/>
          <p14:tracePt t="43223" x="3041650" y="5791200"/>
          <p14:tracePt t="43240" x="3060700" y="5791200"/>
          <p14:tracePt t="43240" x="3098800" y="5791200"/>
          <p14:tracePt t="43257" x="3124200" y="5784850"/>
          <p14:tracePt t="43257" x="3155950" y="5784850"/>
          <p14:tracePt t="43273" x="3187700" y="5778500"/>
          <p14:tracePt t="43273" x="3232150" y="5772150"/>
          <p14:tracePt t="43290" x="3276600" y="5765800"/>
          <p14:tracePt t="43290" x="3327400" y="5753100"/>
          <p14:tracePt t="43307" x="3390900" y="5734050"/>
          <p14:tracePt t="43307" x="3454400" y="5721350"/>
          <p14:tracePt t="43307" x="3530600" y="5695950"/>
          <p14:tracePt t="43325" x="3613150" y="5670550"/>
          <p14:tracePt t="43325" x="3708400" y="5638800"/>
          <p14:tracePt t="43340" x="3810000" y="5600700"/>
          <p14:tracePt t="43340" x="3917950" y="5556250"/>
          <p14:tracePt t="43356" x="4025900" y="5505450"/>
          <p14:tracePt t="43356" x="4146550" y="5454650"/>
          <p14:tracePt t="43373" x="4267200" y="5391150"/>
          <p14:tracePt t="43373" x="4394200" y="5321300"/>
          <p14:tracePt t="43373" x="4527550" y="5245100"/>
          <p14:tracePt t="43392" x="4660900" y="5168900"/>
          <p14:tracePt t="43405" x="4800600" y="5086350"/>
          <p14:tracePt t="43405" x="4946650" y="4991100"/>
          <p14:tracePt t="43596" x="8261350" y="2184400"/>
          <p14:tracePt t="43606" x="8274050" y="2165350"/>
          <p14:tracePt t="43606" x="8318500" y="2120900"/>
          <p14:tracePt t="43624" x="8337550" y="2095500"/>
          <p14:tracePt t="43624" x="8369300" y="2063750"/>
          <p14:tracePt t="43640" x="8388350" y="2044700"/>
          <p14:tracePt t="43640" x="8407400" y="2025650"/>
          <p14:tracePt t="43658" x="8420100" y="2006600"/>
          <p14:tracePt t="43658" x="8432800" y="2000250"/>
          <p14:tracePt t="43674" x="8445500" y="1987550"/>
          <p14:tracePt t="43674" x="8445500" y="1981200"/>
          <p14:tracePt t="43674" x="8445500" y="1974850"/>
          <p14:tracePt t="43693" x="8445500" y="1968500"/>
          <p14:tracePt t="43693" x="8445500" y="1962150"/>
          <p14:tracePt t="43709" x="8439150" y="1949450"/>
          <p14:tracePt t="43709" x="8432800" y="1943100"/>
          <p14:tracePt t="43725" x="8426450" y="1930400"/>
          <p14:tracePt t="43725" x="8420100" y="1924050"/>
          <p14:tracePt t="43741" x="8407400" y="1917700"/>
          <p14:tracePt t="43741" x="8401050" y="1905000"/>
          <p14:tracePt t="43741" x="8388350" y="1898650"/>
          <p14:tracePt t="43761" x="8382000" y="1885950"/>
          <p14:tracePt t="43773" x="8369300" y="1873250"/>
          <p14:tracePt t="43773" x="8350250" y="1854200"/>
          <p14:tracePt t="43793" x="8343900" y="1841500"/>
          <p14:tracePt t="43793" x="8331200" y="1828800"/>
          <p14:tracePt t="43808" x="8324850" y="1816100"/>
          <p14:tracePt t="43808" x="8312150" y="1803400"/>
          <p14:tracePt t="43825" x="8305800" y="1797050"/>
          <p14:tracePt t="43825" x="8299450" y="1790700"/>
          <p14:tracePt t="43841" x="8293100" y="1790700"/>
          <p14:tracePt t="43841" x="8280400" y="1790700"/>
          <p14:tracePt t="43841" x="8274050" y="1790700"/>
          <p14:tracePt t="43862" x="8267700" y="1790700"/>
          <p14:tracePt t="43862" x="8261350" y="1790700"/>
          <p14:tracePt t="43875" x="8255000" y="1790700"/>
          <p14:tracePt t="43890" x="8255000" y="1784350"/>
          <p14:tracePt t="43907" x="8255000" y="1778000"/>
          <p14:tracePt t="43907" x="8267700" y="1771650"/>
          <p14:tracePt t="43925" x="8274050" y="1765300"/>
          <p14:tracePt t="43925" x="8280400" y="1758950"/>
          <p14:tracePt t="43942" x="8286750" y="1752600"/>
          <p14:tracePt t="43942" x="8293100" y="1746250"/>
          <p14:tracePt t="43959" x="8299450" y="1733550"/>
          <p14:tracePt t="43959" x="8305800" y="1727200"/>
          <p14:tracePt t="43975" x="8305800" y="1714500"/>
          <p14:tracePt t="43975" x="8318500" y="1689100"/>
          <p14:tracePt t="43992" x="8318500" y="1676400"/>
          <p14:tracePt t="43992" x="8318500" y="1657350"/>
          <p14:tracePt t="44009" x="8324850" y="1631950"/>
          <p14:tracePt t="44009" x="8324850" y="1606550"/>
          <p14:tracePt t="44026" x="8324850" y="1581150"/>
          <p14:tracePt t="44026" x="8324850" y="1549400"/>
          <p14:tracePt t="44042" x="8324850" y="1517650"/>
          <p14:tracePt t="44042" x="8318500" y="1441450"/>
          <p14:tracePt t="44061" x="8318500" y="1409700"/>
          <p14:tracePt t="44061" x="8312150" y="1371600"/>
          <p14:tracePt t="44077" x="8305800" y="1339850"/>
          <p14:tracePt t="44077" x="8299450" y="1314450"/>
          <p14:tracePt t="44093" x="8293100" y="1289050"/>
          <p14:tracePt t="44093" x="8286750" y="1263650"/>
          <p14:tracePt t="44109" x="8280400" y="1244600"/>
          <p14:tracePt t="44109" x="8267700" y="1225550"/>
          <p14:tracePt t="44126" x="8261350" y="1206500"/>
          <p14:tracePt t="44126" x="8255000" y="1187450"/>
          <p14:tracePt t="44126" x="8248650" y="1174750"/>
          <p14:tracePt t="44145" x="8242300" y="1155700"/>
          <p14:tracePt t="44158" x="8235950" y="1136650"/>
          <p14:tracePt t="44158" x="8235950" y="1104900"/>
          <p14:tracePt t="44176" x="8235950" y="1085850"/>
          <p14:tracePt t="44176" x="8235950" y="1073150"/>
          <p14:tracePt t="44194" x="8229600" y="1054100"/>
          <p14:tracePt t="44194" x="8229600" y="1041400"/>
          <p14:tracePt t="44210" x="8229600" y="1035050"/>
          <p14:tracePt t="44210" x="8216900" y="1009650"/>
          <p14:tracePt t="44226" x="8216900" y="1003300"/>
          <p14:tracePt t="44226" x="8210550" y="996950"/>
          <p14:tracePt t="44243" x="8204200" y="990600"/>
          <p14:tracePt t="44243" x="8197850" y="971550"/>
          <p14:tracePt t="44259" x="8191500" y="958850"/>
          <p14:tracePt t="44259" x="8185150" y="946150"/>
          <p14:tracePt t="44276" x="8216900" y="889000"/>
          <p14:tracePt t="44379" x="8248650" y="889000"/>
          <p14:tracePt t="44385" x="8274050" y="895350"/>
          <p14:tracePt t="44392" x="8337550" y="895350"/>
          <p14:tracePt t="44410" x="8401050" y="901700"/>
          <p14:tracePt t="44426" x="8451850" y="901700"/>
          <p14:tracePt t="44426" x="8470900" y="908050"/>
          <p14:tracePt t="44445" x="8502650" y="914400"/>
          <p14:tracePt t="44460" x="8528050" y="920750"/>
          <p14:tracePt t="44476" x="8534400" y="939800"/>
          <p14:tracePt t="44493" x="8534400" y="958850"/>
          <p14:tracePt t="44509" x="8534400" y="965200"/>
          <p14:tracePt t="44509" x="8521700" y="984250"/>
          <p14:tracePt t="44528" x="8515350" y="990600"/>
          <p14:tracePt t="44528" x="8502650" y="996950"/>
          <p14:tracePt t="44543" x="8496300" y="996950"/>
          <p14:tracePt t="44543" x="8483600" y="1003300"/>
          <p14:tracePt t="44561" x="8470900" y="1003300"/>
          <p14:tracePt t="44561" x="8464550" y="1003300"/>
          <p14:tracePt t="44577" x="8451850" y="1003300"/>
          <p14:tracePt t="44577" x="8445500" y="996950"/>
          <p14:tracePt t="44596" x="8413750" y="3968750"/>
          <p14:tracePt t="44955" x="8407400" y="4095750"/>
          <p14:tracePt t="44960" x="8401050" y="4349750"/>
          <p14:tracePt t="44978" x="8401050" y="4578350"/>
          <p14:tracePt t="44995" x="8401050" y="4895850"/>
          <p14:tracePt t="45012" x="8401050" y="5105400"/>
          <p14:tracePt t="45029" x="8394700" y="5295900"/>
          <p14:tracePt t="45045" x="8394700" y="5467350"/>
          <p14:tracePt t="45062" x="8394700" y="5619750"/>
          <p14:tracePt t="45062" x="8394700" y="5689600"/>
          <p14:tracePt t="45081" x="8394700" y="5810250"/>
          <p14:tracePt t="45096" x="8401050" y="5918200"/>
          <p14:tracePt t="45112" x="8407400" y="6000750"/>
          <p14:tracePt t="45129" x="8413750" y="6070600"/>
          <p14:tracePt t="45146" x="8413750" y="6121400"/>
          <p14:tracePt t="45146" x="8413750" y="6140450"/>
          <p14:tracePt t="45164" x="8413750" y="6165850"/>
          <p14:tracePt t="45181" x="8407400" y="6178550"/>
          <p14:tracePt t="45197" x="8407400" y="6184900"/>
          <p14:tracePt t="45212" x="8407400" y="6191250"/>
          <p14:tracePt t="45229" x="8407400" y="6184900"/>
          <p14:tracePt t="45252" x="8407400" y="6178550"/>
          <p14:tracePt t="45262" x="8407400" y="6172200"/>
          <p14:tracePt t="45279" x="8401050" y="6153150"/>
          <p14:tracePt t="45279" x="8401050" y="6140450"/>
          <p14:tracePt t="45297" x="8388350" y="6121400"/>
          <p14:tracePt t="45297" x="8362950" y="6096000"/>
          <p14:tracePt t="45314" x="8350250" y="6089650"/>
          <p14:tracePt t="45314" x="8331200" y="6076950"/>
          <p14:tracePt t="45331" x="8312150" y="6070600"/>
          <p14:tracePt t="45331" x="8299450" y="6070600"/>
          <p14:tracePt t="45347" x="8280400" y="6070600"/>
          <p14:tracePt t="45347" x="8248650" y="6070600"/>
          <p14:tracePt t="45365" x="8235950" y="6076950"/>
          <p14:tracePt t="45365" x="8223250" y="6083300"/>
          <p14:tracePt t="45381" x="8210550" y="6089650"/>
          <p14:tracePt t="45381" x="8197850" y="6096000"/>
          <p14:tracePt t="45397" x="8191500" y="6102350"/>
          <p14:tracePt t="45397" x="8185150" y="6115050"/>
          <p14:tracePt t="45414" x="8178800" y="6121400"/>
          <p14:tracePt t="45414" x="8172450" y="6134100"/>
          <p14:tracePt t="45414" x="8172450" y="6140450"/>
          <p14:tracePt t="45433" x="8172450" y="6153150"/>
          <p14:tracePt t="45446" x="8172450" y="6165850"/>
          <p14:tracePt t="45446" x="8172450" y="6178550"/>
          <p14:tracePt t="45465" x="8178800" y="6184900"/>
          <p14:tracePt t="45465" x="8185150" y="6191250"/>
          <p14:tracePt t="45481" x="8197850" y="6197600"/>
          <p14:tracePt t="45495" x="8451850" y="6223000"/>
          <p14:tracePt t="45586" x="8483600" y="6223000"/>
          <p14:tracePt t="45592" x="8515350" y="6223000"/>
          <p14:tracePt t="45600" x="8572500" y="6229350"/>
          <p14:tracePt t="45613" x="8616950" y="6229350"/>
          <p14:tracePt t="45629" x="8648700" y="6223000"/>
          <p14:tracePt t="45646" x="8680450" y="6210300"/>
          <p14:tracePt t="45664" x="8680450" y="6197600"/>
          <p14:tracePt t="45680" x="8674100" y="6172200"/>
          <p14:tracePt t="45680" x="8667750" y="6159500"/>
          <p14:tracePt t="45698" x="8648700" y="6140450"/>
          <p14:tracePt t="45698" x="8636000" y="6121400"/>
          <p14:tracePt t="45714" x="8616950" y="6102350"/>
          <p14:tracePt t="45714" x="8591550" y="6076950"/>
          <p14:tracePt t="45714" x="8566150" y="6057900"/>
          <p14:tracePt t="45733" x="8540750" y="6038850"/>
          <p14:tracePt t="45733" x="8509000" y="6019800"/>
          <p14:tracePt t="45748" x="8483600" y="6007100"/>
          <p14:tracePt t="45748" x="8451850" y="5988050"/>
          <p14:tracePt t="45765" x="8420100" y="5969000"/>
          <p14:tracePt t="45765" x="8388350" y="5949950"/>
          <p14:tracePt t="45781" x="8350250" y="5924550"/>
          <p14:tracePt t="45781" x="8318500" y="5905500"/>
          <p14:tracePt t="45781" x="8286750" y="5886450"/>
          <p14:tracePt t="45801" x="8248650" y="5861050"/>
          <p14:tracePt t="45813" x="8216900" y="5842000"/>
          <p14:tracePt t="45813" x="8147050" y="5797550"/>
          <p14:tracePt t="45833" x="8108950" y="5772150"/>
          <p14:tracePt t="45833" x="8077200" y="5753100"/>
          <p14:tracePt t="45848" x="8039100" y="5734050"/>
          <p14:tracePt t="45848" x="8001000" y="5715000"/>
          <p14:tracePt t="45865" x="7969250" y="5702300"/>
          <p14:tracePt t="45865" x="7931150" y="5683250"/>
          <p14:tracePt t="45881" x="7899400" y="5664200"/>
          <p14:tracePt t="45881" x="7874000" y="5645150"/>
          <p14:tracePt t="45898" x="7842250" y="5626100"/>
          <p14:tracePt t="45898" x="7791450" y="5581650"/>
          <p14:tracePt t="45915" x="7766050" y="5556250"/>
          <p14:tracePt t="45915" x="7747000" y="5530850"/>
          <p14:tracePt t="45932" x="7727950" y="5511800"/>
          <p14:tracePt t="45932" x="7708900" y="5486400"/>
          <p14:tracePt t="45948" x="7689850" y="5467350"/>
          <p14:tracePt t="45948" x="7651750" y="5422900"/>
          <p14:tracePt t="45965" x="7639050" y="5403850"/>
          <p14:tracePt t="45965" x="7620000" y="5384800"/>
          <p14:tracePt t="45981" x="7607300" y="5365750"/>
          <p14:tracePt t="45981" x="7594600" y="5353050"/>
          <p14:tracePt t="45999" x="7581900" y="5334000"/>
          <p14:tracePt t="45999" x="7569200" y="5314950"/>
          <p14:tracePt t="46016" x="7556500" y="5302250"/>
          <p14:tracePt t="46016" x="7537450" y="5270500"/>
          <p14:tracePt t="46032" x="7531100" y="5257800"/>
          <p14:tracePt t="46032" x="7518400" y="5251450"/>
          <p14:tracePt t="46049" x="7512050" y="5238750"/>
          <p14:tracePt t="46049" x="7505700" y="5226050"/>
          <p14:tracePt t="46066" x="7499350" y="5219700"/>
          <p14:tracePt t="46066" x="7499350" y="5213350"/>
          <p14:tracePt t="46082" x="7493000" y="5207000"/>
          <p14:tracePt t="46082" x="7493000" y="5200650"/>
          <p14:tracePt t="46100" x="7493000" y="5194300"/>
          <p14:tracePt t="46114" x="7493000" y="5181600"/>
          <p14:tracePt t="46131" x="7505700" y="5175250"/>
          <p14:tracePt t="46131" x="7505700" y="5168900"/>
          <p14:tracePt t="46149" x="7512050" y="5162550"/>
          <p14:tracePt t="46149" x="7518400" y="5156200"/>
          <p14:tracePt t="46166" x="7524750" y="5149850"/>
          <p14:tracePt t="46166" x="7531100" y="5143500"/>
          <p14:tracePt t="46166" x="7537450" y="5137150"/>
          <p14:tracePt t="46185" x="7550150" y="5130800"/>
          <p14:tracePt t="46185" x="7556500" y="5124450"/>
          <p14:tracePt t="46201" x="7562850" y="5118100"/>
          <p14:tracePt t="46201" x="7562850" y="5111750"/>
          <p14:tracePt t="46216" x="7569200" y="5105400"/>
          <p14:tracePt t="46216" x="7575550" y="5099050"/>
          <p14:tracePt t="46233" x="7575550" y="5092700"/>
          <p14:tracePt t="46248" x="7575550" y="5086350"/>
          <p14:tracePt t="46248" x="7569200" y="5080000"/>
          <p14:tracePt t="46266" x="7562850" y="5073650"/>
          <p14:tracePt t="46281" x="7556500" y="5067300"/>
          <p14:tracePt t="46281" x="7550150" y="5067300"/>
          <p14:tracePt t="46299" x="7543800" y="5060950"/>
          <p14:tracePt t="46299" x="7537450" y="5054600"/>
          <p14:tracePt t="46317" x="7531100" y="5054600"/>
          <p14:tracePt t="46317" x="7524750" y="5041900"/>
          <p14:tracePt t="46333" x="7518400" y="5041900"/>
          <p14:tracePt t="46333" x="7512050" y="5035550"/>
          <p14:tracePt t="46350" x="7505700" y="5035550"/>
          <p14:tracePt t="46350" x="7493000" y="5035550"/>
          <p14:tracePt t="46366" x="7486650" y="5029200"/>
          <p14:tracePt t="46366" x="7480300" y="5029200"/>
          <p14:tracePt t="46366" x="7467600" y="5029200"/>
          <p14:tracePt t="46385" x="7461250" y="5022850"/>
          <p14:tracePt t="46385" x="7454900" y="5022850"/>
          <p14:tracePt t="46400" x="7442200" y="5016500"/>
          <p14:tracePt t="46400" x="7435850" y="5016500"/>
          <p14:tracePt t="46417" x="7429500" y="5010150"/>
          <p14:tracePt t="46417" x="7423150" y="5003800"/>
          <p14:tracePt t="46433" x="7416800" y="5003800"/>
          <p14:tracePt t="46433" x="7410450" y="4997450"/>
          <p14:tracePt t="46450" x="7404100" y="4997450"/>
          <p14:tracePt t="46450" x="7397750" y="4991100"/>
          <p14:tracePt t="46450" x="7385050" y="4984750"/>
          <p14:tracePt t="46469" x="7378700" y="4984750"/>
          <p14:tracePt t="46482" x="7372350" y="4978400"/>
          <p14:tracePt t="46482" x="7359650" y="4972050"/>
          <p14:tracePt t="46500" x="7353300" y="4965700"/>
          <p14:tracePt t="46500" x="7346950" y="4965700"/>
          <p14:tracePt t="46518" x="7340600" y="4953000"/>
          <p14:tracePt t="46532" x="7334250" y="4946650"/>
          <p14:tracePt t="46549" x="7334250" y="4940300"/>
          <p14:tracePt t="46549" x="7334250" y="4933950"/>
          <p14:tracePt t="46567" x="7334250" y="4927600"/>
          <p14:tracePt t="46567" x="7334250" y="4921250"/>
          <p14:tracePt t="46584" x="7334250" y="4914900"/>
          <p14:tracePt t="46599" x="7334250" y="4908550"/>
          <p14:tracePt t="46599" x="7334250" y="4902200"/>
          <p14:tracePt t="46617" x="7334250" y="4895850"/>
          <p14:tracePt t="46617" x="7340600" y="4889500"/>
          <p14:tracePt t="46634" x="7340600" y="4883150"/>
          <p14:tracePt t="46649" x="7340600" y="4870450"/>
          <p14:tracePt t="46666" x="7340600" y="4864100"/>
          <p14:tracePt t="46666" x="7340600" y="4851400"/>
          <p14:tracePt t="46684" x="7334250" y="4845050"/>
          <p14:tracePt t="46708" x="7334250" y="4838700"/>
          <p14:tracePt t="46724" x="7327900" y="4832350"/>
          <p14:tracePt t="46744" x="7321550" y="4826000"/>
          <p14:tracePt t="46760" x="7321550" y="4819650"/>
          <p14:tracePt t="46776" x="7315200" y="4813300"/>
          <p14:tracePt t="46792" x="7315200" y="4806950"/>
          <p14:tracePt t="46804" x="7308850" y="4800600"/>
          <p14:tracePt t="46828" x="7302500" y="4794250"/>
          <p14:tracePt t="46852" x="7296150" y="4787900"/>
          <p14:tracePt t="46863" x="7296150" y="4781550"/>
          <p14:tracePt t="46880" x="7289800" y="4775200"/>
          <p14:tracePt t="46896" x="7289800" y="4768850"/>
          <p14:tracePt t="46904" x="7289800" y="4762500"/>
          <p14:tracePt t="46920" x="7283450" y="4756150"/>
          <p14:tracePt t="46933" x="7283450" y="4749800"/>
          <p14:tracePt t="46950" x="7283450" y="4743450"/>
          <p14:tracePt t="47008" x="7270750" y="4749800"/>
          <p14:tracePt t="47040" x="7270750" y="4743450"/>
          <p14:tracePt t="47052" x="7258050" y="4743450"/>
          <p14:tracePt t="47068" x="7245350" y="4743450"/>
          <p14:tracePt t="47092" x="7239000" y="4743450"/>
          <p14:tracePt t="47104" x="7232650" y="4749800"/>
          <p14:tracePt t="47112" x="7226300" y="4749800"/>
          <p14:tracePt t="47121" x="7219950" y="4749800"/>
          <p14:tracePt t="47134" x="7213600" y="4756150"/>
          <p14:tracePt t="47134" x="7200900" y="4756150"/>
          <p14:tracePt t="47152" x="7194550" y="4762500"/>
          <p14:tracePt t="47152" x="7188200" y="4762500"/>
          <p14:tracePt t="47169" x="7181850" y="4768850"/>
          <p14:tracePt t="47169" x="7175500" y="4768850"/>
          <p14:tracePt t="47169" x="7169150" y="4775200"/>
          <p14:tracePt t="47189" x="7162800" y="4775200"/>
          <p14:tracePt t="47205" x="7150100" y="4781550"/>
          <p14:tracePt t="47221" x="7143750" y="4781550"/>
          <p14:tracePt t="47240" x="7137400" y="4781550"/>
          <p14:tracePt t="47264" x="7137400" y="4787900"/>
          <p14:tracePt t="47292" x="7131050" y="4800600"/>
          <p14:tracePt t="47316" x="7137400" y="4800600"/>
          <p14:tracePt t="47352" x="7137400" y="4794250"/>
          <p14:tracePt t="47592" x="7137400" y="4800600"/>
          <p14:tracePt t="47616" x="7137400" y="4794250"/>
          <p14:tracePt t="47644" x="7137400" y="4787900"/>
          <p14:tracePt t="47704" x="7137400" y="4781550"/>
          <p14:tracePt t="47727" x="7137400" y="4775200"/>
          <p14:tracePt t="47788" x="7137400" y="4768850"/>
          <p14:tracePt t="47824" x="7143750" y="4762500"/>
          <p14:tracePt t="47940" x="7143750" y="4749800"/>
          <p14:tracePt t="47960" x="7137400" y="4743450"/>
          <p14:tracePt t="48027" x="7131050" y="4737100"/>
          <p14:tracePt t="48044" x="7131050" y="4743450"/>
          <p14:tracePt t="48059" x="7124700" y="4743450"/>
          <p14:tracePt t="48072" x="7118350" y="4749800"/>
          <p14:tracePt t="48079" x="7112000" y="4762500"/>
          <p14:tracePt t="48088" x="7112000" y="4781550"/>
          <p14:tracePt t="48088" x="7105650" y="4806950"/>
          <p14:tracePt t="48106" x="7105650" y="4832350"/>
          <p14:tracePt t="48106" x="7105650" y="4870450"/>
          <p14:tracePt t="48122" x="7105650" y="4902200"/>
          <p14:tracePt t="48122" x="7105650" y="4946650"/>
          <p14:tracePt t="48122" x="7105650" y="4991100"/>
          <p14:tracePt t="48141" x="7112000" y="5029200"/>
          <p14:tracePt t="48141" x="7118350" y="5060950"/>
          <p14:tracePt t="48156" x="7124700" y="5092700"/>
          <p14:tracePt t="48156" x="7131050" y="5124450"/>
          <p14:tracePt t="48172" x="7137400" y="5143500"/>
          <p14:tracePt t="48172" x="7143750" y="5168900"/>
          <p14:tracePt t="48172" x="7150100" y="5187950"/>
          <p14:tracePt t="48193" x="7162800" y="5194300"/>
          <p14:tracePt t="48204" x="7169150" y="5207000"/>
          <p14:tracePt t="48204" x="7175500" y="5207000"/>
          <p14:tracePt t="48204" x="7181850" y="5213350"/>
          <p14:tracePt t="48224" x="7188200" y="5207000"/>
          <p14:tracePt t="48238" x="7194550" y="5207000"/>
          <p14:tracePt t="48238" x="7200900" y="5187950"/>
          <p14:tracePt t="48256" x="7207250" y="5175250"/>
          <p14:tracePt t="48256" x="7213600" y="5162550"/>
          <p14:tracePt t="48273" x="7213600" y="5149850"/>
          <p14:tracePt t="48273" x="7219950" y="5130800"/>
          <p14:tracePt t="48290" x="7219950" y="5111750"/>
          <p14:tracePt t="48290" x="7226300" y="5073650"/>
          <p14:tracePt t="48306" x="7226300" y="5048250"/>
          <p14:tracePt t="48306" x="7226300" y="5029200"/>
          <p14:tracePt t="48323" x="7226300" y="5003800"/>
          <p14:tracePt t="48323" x="7226300" y="4984750"/>
          <p14:tracePt t="48339" x="7226300" y="4959350"/>
          <p14:tracePt t="48339" x="7226300" y="4933950"/>
          <p14:tracePt t="48356" x="7219950" y="4908550"/>
          <p14:tracePt t="48356" x="7219950" y="4870450"/>
          <p14:tracePt t="48374" x="7213600" y="4851400"/>
          <p14:tracePt t="48374" x="7207250" y="4832350"/>
          <p14:tracePt t="48390" x="7207250" y="4819650"/>
          <p14:tracePt t="48390" x="7200900" y="4806950"/>
          <p14:tracePt t="48406" x="7194550" y="4800600"/>
          <p14:tracePt t="48406" x="7188200" y="4794250"/>
          <p14:tracePt t="48406" x="7188200" y="4787900"/>
          <p14:tracePt t="48425" x="7175500" y="4787900"/>
          <p14:tracePt t="48440" x="7169150" y="4800600"/>
          <p14:tracePt t="48456" x="7169150" y="4806950"/>
          <p14:tracePt t="48456" x="7169150" y="4819650"/>
          <p14:tracePt t="48473" x="7169150" y="4832350"/>
          <p14:tracePt t="48473" x="7169150" y="4857750"/>
          <p14:tracePt t="48490" x="7169150" y="4876800"/>
          <p14:tracePt t="48490" x="7175500" y="4902200"/>
          <p14:tracePt t="48490" x="7175500" y="4921250"/>
          <p14:tracePt t="48509" x="7181850" y="4940300"/>
          <p14:tracePt t="48509" x="7188200" y="4959350"/>
          <p14:tracePt t="48524" x="7194550" y="4978400"/>
          <p14:tracePt t="48524" x="7200900" y="4991100"/>
          <p14:tracePt t="48540" x="7207250" y="4997450"/>
          <p14:tracePt t="48540" x="7213600" y="5010150"/>
          <p14:tracePt t="48558" x="7219950" y="5016500"/>
          <p14:tracePt t="48558" x="7226300" y="5016500"/>
          <p14:tracePt t="48573" x="7232650" y="5016500"/>
          <p14:tracePt t="48573" x="7245350" y="5016500"/>
          <p14:tracePt t="48590" x="7251700" y="5010150"/>
          <p14:tracePt t="48590" x="7264400" y="5003800"/>
          <p14:tracePt t="48607" x="7270750" y="4997450"/>
          <p14:tracePt t="48607" x="7277100" y="4991100"/>
          <p14:tracePt t="48624" x="7283450" y="4978400"/>
          <p14:tracePt t="48624" x="7289800" y="4972050"/>
          <p14:tracePt t="48640" x="7296150" y="4959350"/>
          <p14:tracePt t="48640" x="7302500" y="4946650"/>
          <p14:tracePt t="48657" x="7308850" y="4933950"/>
          <p14:tracePt t="48657" x="7315200" y="4908550"/>
          <p14:tracePt t="48673" x="7315200" y="4889500"/>
          <p14:tracePt t="48673" x="7321550" y="4870450"/>
          <p14:tracePt t="48691" x="7321550" y="4857750"/>
          <p14:tracePt t="48691" x="7321550" y="4845050"/>
          <p14:tracePt t="48708" x="7315200" y="4826000"/>
          <p14:tracePt t="48708" x="7302500" y="4794250"/>
          <p14:tracePt t="48724" x="7296150" y="4775200"/>
          <p14:tracePt t="48724" x="7289800" y="4768850"/>
          <p14:tracePt t="48741" x="7283450" y="4756150"/>
          <p14:tracePt t="48741" x="7277100" y="4743450"/>
          <p14:tracePt t="48758" x="7270750" y="4737100"/>
          <p14:tracePt t="48758" x="7264400" y="4730750"/>
          <p14:tracePt t="48774" x="7258050" y="4724400"/>
          <p14:tracePt t="48790" x="7251700" y="4718050"/>
          <p14:tracePt t="48790" x="7245350" y="4711700"/>
          <p14:tracePt t="48809" x="7258050" y="4711700"/>
          <p14:tracePt t="48824" x="7264400" y="4705350"/>
          <p14:tracePt t="48824" x="7270750" y="4699000"/>
          <p14:tracePt t="48841" x="7283450" y="4699000"/>
          <p14:tracePt t="48841" x="7296150" y="4699000"/>
          <p14:tracePt t="48841" x="7308850" y="4699000"/>
          <p14:tracePt t="48861" x="7321550" y="4692650"/>
          <p14:tracePt t="48873" x="7334250" y="4692650"/>
          <p14:tracePt t="48873" x="7346950" y="4686300"/>
          <p14:tracePt t="48873" x="7359650" y="4686300"/>
          <p14:tracePt t="48893" x="7372350" y="4686300"/>
          <p14:tracePt t="48893" x="7385050" y="4686300"/>
          <p14:tracePt t="48908" x="7397750" y="4686300"/>
          <p14:tracePt t="48908" x="7404100" y="4699000"/>
          <p14:tracePt t="48925" x="7410450" y="4711700"/>
          <p14:tracePt t="48925" x="7416800" y="4724400"/>
          <p14:tracePt t="48941" x="7423150" y="4737100"/>
          <p14:tracePt t="48941" x="7429500" y="4762500"/>
          <p14:tracePt t="48941" x="7435850" y="4781550"/>
          <p14:tracePt t="48961" x="7435850" y="4806950"/>
          <p14:tracePt t="48961" x="7442200" y="4832350"/>
          <p14:tracePt t="48975" x="7448550" y="4857750"/>
          <p14:tracePt t="48975" x="7448550" y="4876800"/>
          <p14:tracePt t="48991" x="7454900" y="4895850"/>
          <p14:tracePt t="48991" x="7461250" y="4914900"/>
          <p14:tracePt t="49009" x="7467600" y="4927600"/>
          <p14:tracePt t="49009" x="7486650" y="4946650"/>
          <p14:tracePt t="49025" x="7493000" y="4953000"/>
          <p14:tracePt t="49025" x="7505700" y="4953000"/>
          <p14:tracePt t="49041" x="7518400" y="4953000"/>
          <p14:tracePt t="49041" x="7531100" y="4946650"/>
          <p14:tracePt t="49059" x="7543800" y="4946650"/>
          <p14:tracePt t="49059" x="7562850" y="4940300"/>
          <p14:tracePt t="49075" x="7575550" y="4927600"/>
          <p14:tracePt t="49075" x="7607300" y="4908550"/>
          <p14:tracePt t="49092" x="7620000" y="4895850"/>
          <p14:tracePt t="49092" x="7632700" y="4883150"/>
          <p14:tracePt t="49109" x="7645400" y="4870450"/>
          <p14:tracePt t="49109" x="7651750" y="4851400"/>
          <p14:tracePt t="49126" x="7658100" y="4838700"/>
          <p14:tracePt t="49126" x="7664450" y="4826000"/>
          <p14:tracePt t="49142" x="7664450" y="4806950"/>
          <p14:tracePt t="49142" x="7664450" y="4775200"/>
          <p14:tracePt t="49161" x="7658100" y="4756150"/>
          <p14:tracePt t="49174" x="7651750" y="4743450"/>
          <p14:tracePt t="49174" x="7632700" y="4711700"/>
          <p14:tracePt t="49194" x="7620000" y="4699000"/>
          <p14:tracePt t="49194" x="7600950" y="4686300"/>
          <p14:tracePt t="49209" x="7588250" y="4673600"/>
          <p14:tracePt t="49209" x="7569200" y="4667250"/>
          <p14:tracePt t="49226" x="7550150" y="4654550"/>
          <p14:tracePt t="49226" x="7531100" y="4648200"/>
          <p14:tracePt t="49226" x="7512050" y="4641850"/>
          <p14:tracePt t="49245" x="7493000" y="4635500"/>
          <p14:tracePt t="49258" x="7480300" y="4635500"/>
          <p14:tracePt t="49258" x="7448550" y="4629150"/>
          <p14:tracePt t="49276" x="7435850" y="4629150"/>
          <p14:tracePt t="49276" x="7423150" y="4635500"/>
          <p14:tracePt t="49293" x="7410450" y="4635500"/>
          <p14:tracePt t="49293" x="7404100" y="4641850"/>
          <p14:tracePt t="49309" x="7391400" y="4641850"/>
          <p14:tracePt t="49309" x="7378700" y="4648200"/>
          <p14:tracePt t="49326" x="7372350" y="4654550"/>
          <p14:tracePt t="49326" x="7366000" y="4654550"/>
          <p14:tracePt t="49343" x="7359650" y="4660900"/>
          <p14:tracePt t="49358" x="7353300" y="4667250"/>
          <p14:tracePt t="49375" x="7346950" y="4667250"/>
          <p14:tracePt t="49392" x="7340600" y="4673600"/>
          <p14:tracePt t="49408" x="7340600" y="4667250"/>
          <p14:tracePt t="49432" x="7334250" y="4673600"/>
          <p14:tracePt t="49460" x="7327900" y="4673600"/>
          <p14:tracePt t="49511" x="7327900" y="4667250"/>
          <p14:tracePt t="49564" x="7327900" y="4673600"/>
          <p14:tracePt t="49580" x="7327900" y="4679950"/>
          <p14:tracePt t="49604" x="7327900" y="4692650"/>
          <p14:tracePt t="49612" x="7327900" y="4705350"/>
          <p14:tracePt t="49612" x="7327900" y="4718050"/>
          <p14:tracePt t="49627" x="7327900" y="4730750"/>
          <p14:tracePt t="49627" x="7334250" y="4743450"/>
          <p14:tracePt t="49644" x="7340600" y="4762500"/>
          <p14:tracePt t="49644" x="7346950" y="4781550"/>
          <p14:tracePt t="49660" x="7353300" y="4800600"/>
          <p14:tracePt t="49660" x="7359650" y="4813300"/>
          <p14:tracePt t="49677" x="7366000" y="4832350"/>
          <p14:tracePt t="49677" x="7385050" y="4857750"/>
          <p14:tracePt t="49694" x="7391400" y="4870450"/>
          <p14:tracePt t="49694" x="7404100" y="4876800"/>
          <p14:tracePt t="49710" x="7410450" y="4883150"/>
          <p14:tracePt t="49710" x="7423150" y="4889500"/>
          <p14:tracePt t="49727" x="7435850" y="4895850"/>
          <p14:tracePt t="49727" x="7461250" y="4902200"/>
          <p14:tracePt t="49744" x="7473950" y="4902200"/>
          <p14:tracePt t="49744" x="7480300" y="4902200"/>
          <p14:tracePt t="49761" x="7493000" y="4895850"/>
          <p14:tracePt t="49761" x="7505700" y="4895850"/>
          <p14:tracePt t="49777" x="7518400" y="4889500"/>
          <p14:tracePt t="49777" x="7531100" y="4889500"/>
          <p14:tracePt t="49794" x="7537450" y="4889500"/>
          <p14:tracePt t="49794" x="7550150" y="4883150"/>
          <p14:tracePt t="49794" x="7562850" y="4876800"/>
          <p14:tracePt t="49813" x="7569200" y="4870450"/>
          <p14:tracePt t="49826" x="7581900" y="4864100"/>
          <p14:tracePt t="49826" x="7600950" y="4851400"/>
          <p14:tracePt t="49844" x="7607300" y="4838700"/>
          <p14:tracePt t="49844" x="7613650" y="4832350"/>
          <p14:tracePt t="49861" x="7620000" y="4819650"/>
          <p14:tracePt t="49861" x="7626350" y="4813300"/>
          <p14:tracePt t="49877" x="7632700" y="4800600"/>
          <p14:tracePt t="49877" x="7632700" y="4794250"/>
          <p14:tracePt t="49877" x="7639050" y="4781550"/>
          <p14:tracePt t="49897" x="7639050" y="4775200"/>
          <p14:tracePt t="49910" x="7639050" y="4762500"/>
          <p14:tracePt t="49910" x="7639050" y="4737100"/>
          <p14:tracePt t="49928" x="7639050" y="4724400"/>
          <p14:tracePt t="49928" x="7632700" y="4711700"/>
          <p14:tracePt t="49945" x="7626350" y="4699000"/>
          <p14:tracePt t="49945" x="7620000" y="4679950"/>
          <p14:tracePt t="49961" x="7613650" y="4660900"/>
          <p14:tracePt t="49961" x="7607300" y="4641850"/>
          <p14:tracePt t="49961" x="7594600" y="4622800"/>
          <p14:tracePt t="49980" x="7581900" y="4603750"/>
          <p14:tracePt t="49980" x="7569200" y="4584700"/>
          <p14:tracePt t="49995" x="7556500" y="4565650"/>
          <p14:tracePt t="49995" x="7537450" y="4546600"/>
          <p14:tracePt t="50011" x="7524750" y="4527550"/>
          <p14:tracePt t="50011" x="7505700" y="4514850"/>
          <p14:tracePt t="50028" x="7486650" y="4495800"/>
          <p14:tracePt t="50028" x="7448550" y="4464050"/>
          <p14:tracePt t="50045" x="7435850" y="4457700"/>
          <p14:tracePt t="50045" x="7416800" y="4451350"/>
          <p14:tracePt t="50062" x="7397750" y="4445000"/>
          <p14:tracePt t="50062" x="7385050" y="4438650"/>
          <p14:tracePt t="50078" x="7366000" y="4438650"/>
          <p14:tracePt t="50078" x="7353300" y="4445000"/>
          <p14:tracePt t="50095" x="7340600" y="4445000"/>
          <p14:tracePt t="50095" x="7308850" y="4464050"/>
          <p14:tracePt t="50112" x="7296150" y="4476750"/>
          <p14:tracePt t="50112" x="7283450" y="4495800"/>
          <p14:tracePt t="50129" x="7270750" y="4514850"/>
          <p14:tracePt t="50129" x="7258050" y="4540250"/>
          <p14:tracePt t="50146" x="7245350" y="4565650"/>
          <p14:tracePt t="50146" x="7239000" y="4603750"/>
          <p14:tracePt t="50146" x="7232650" y="4635500"/>
          <p14:tracePt t="50164" x="7232650" y="4679950"/>
          <p14:tracePt t="50177" x="7232650" y="4718050"/>
          <p14:tracePt t="50177" x="7239000" y="4794250"/>
          <p14:tracePt t="50197" x="7245350" y="4826000"/>
          <p14:tracePt t="50197" x="7258050" y="4864100"/>
          <p14:tracePt t="50213" x="7264400" y="4889500"/>
          <p14:tracePt t="50213" x="7277100" y="4921250"/>
          <p14:tracePt t="50229" x="7289800" y="4946650"/>
          <p14:tracePt t="50229" x="7302500" y="4972050"/>
          <p14:tracePt t="50246" x="7315200" y="4991100"/>
          <p14:tracePt t="50246" x="7334250" y="5010150"/>
          <p14:tracePt t="50246" x="7346950" y="5022850"/>
          <p14:tracePt t="50265" x="7366000" y="5035550"/>
          <p14:tracePt t="50278" x="7378700" y="5041900"/>
          <p14:tracePt t="50278" x="7410450" y="5054600"/>
          <p14:tracePt t="50296" x="7423150" y="5060950"/>
          <p14:tracePt t="50296" x="7435850" y="5060950"/>
          <p14:tracePt t="50313" x="7448550" y="5060950"/>
          <p14:tracePt t="50313" x="7461250" y="5060950"/>
          <p14:tracePt t="50329" x="7473950" y="5060950"/>
          <p14:tracePt t="50329" x="7493000" y="5054600"/>
          <p14:tracePt t="50346" x="7505700" y="5048250"/>
          <p14:tracePt t="50346" x="7518400" y="5048250"/>
          <p14:tracePt t="50363" x="7524750" y="5041900"/>
          <p14:tracePt t="50363" x="7537450" y="5035550"/>
          <p14:tracePt t="50379" x="7543800" y="5029200"/>
          <p14:tracePt t="50379" x="7556500" y="5022850"/>
          <p14:tracePt t="50397" x="7562850" y="5010150"/>
          <p14:tracePt t="50397" x="7581900" y="4991100"/>
          <p14:tracePt t="50413" x="7588250" y="4978400"/>
          <p14:tracePt t="50413" x="7594600" y="4965700"/>
          <p14:tracePt t="50429" x="7600950" y="4953000"/>
          <p14:tracePt t="50429" x="7607300" y="4940300"/>
          <p14:tracePt t="50446" x="7613650" y="4927600"/>
          <p14:tracePt t="50446" x="7620000" y="4914900"/>
          <p14:tracePt t="50446" x="7620000" y="4895850"/>
          <p14:tracePt t="50465" x="7620000" y="4883150"/>
          <p14:tracePt t="50465" x="7626350" y="4864100"/>
          <p14:tracePt t="50480" x="7626350" y="4851400"/>
          <p14:tracePt t="50480" x="7620000" y="4832350"/>
          <p14:tracePt t="50497" x="7620000" y="4813300"/>
          <p14:tracePt t="50497" x="7613650" y="4794250"/>
          <p14:tracePt t="50513" x="7607300" y="4775200"/>
          <p14:tracePt t="50513" x="7600950" y="4762500"/>
          <p14:tracePt t="50513" x="7588250" y="4743450"/>
          <p14:tracePt t="50532" x="7575550" y="4724400"/>
          <p14:tracePt t="50545" x="7562850" y="4705350"/>
          <p14:tracePt t="50545" x="7537450" y="4673600"/>
          <p14:tracePt t="50566" x="7524750" y="4654550"/>
          <p14:tracePt t="50566" x="7505700" y="4641850"/>
          <p14:tracePt t="50580" x="7493000" y="4622800"/>
          <p14:tracePt t="50580" x="7473950" y="4610100"/>
          <p14:tracePt t="50597" x="7461250" y="4597400"/>
          <p14:tracePt t="50597" x="7442200" y="4584700"/>
          <p14:tracePt t="50614" x="7423150" y="4572000"/>
          <p14:tracePt t="50614" x="7410450" y="4565650"/>
          <p14:tracePt t="50614" x="7391400" y="4552950"/>
          <p14:tracePt t="50632" x="7378700" y="4546600"/>
          <p14:tracePt t="50632" x="7359650" y="4540250"/>
          <p14:tracePt t="50647" x="7346950" y="4540250"/>
          <p14:tracePt t="50647" x="7334250" y="4533900"/>
          <p14:tracePt t="50664" x="7315200" y="4533900"/>
          <p14:tracePt t="50664" x="7302500" y="4533900"/>
          <p14:tracePt t="50681" x="7296150" y="4533900"/>
          <p14:tracePt t="50681" x="7283450" y="4540250"/>
          <p14:tracePt t="50698" x="7270750" y="4540250"/>
          <p14:tracePt t="50698" x="7251700" y="4552950"/>
          <p14:tracePt t="50714" x="7245350" y="4559300"/>
          <p14:tracePt t="50714" x="7239000" y="4565650"/>
          <p14:tracePt t="50731" x="7232650" y="4572000"/>
          <p14:tracePt t="50731" x="7226300" y="4578350"/>
          <p14:tracePt t="50747" x="7219950" y="4591050"/>
          <p14:tracePt t="50747" x="7213600" y="4610100"/>
          <p14:tracePt t="50764" x="7213600" y="4622800"/>
          <p14:tracePt t="50764" x="7207250" y="4629150"/>
          <p14:tracePt t="50781" x="7207250" y="4641850"/>
          <p14:tracePt t="50781" x="7207250" y="4648200"/>
          <p14:tracePt t="50798" x="7207250" y="4654550"/>
          <p14:tracePt t="50798" x="7207250" y="4667250"/>
          <p14:tracePt t="50814" x="7207250" y="4679950"/>
          <p14:tracePt t="50814" x="7207250" y="4686300"/>
          <p14:tracePt t="50814" x="7213600" y="4699000"/>
          <p14:tracePt t="50833" x="7213600" y="4711700"/>
          <p14:tracePt t="50833" x="7213600" y="4718050"/>
          <p14:tracePt t="50848" x="7219950" y="4730750"/>
          <p14:tracePt t="50848" x="7219950" y="4737100"/>
          <p14:tracePt t="50865" x="7219950" y="4743450"/>
          <p14:tracePt t="50865" x="7226300" y="4743450"/>
          <p14:tracePt t="50881" x="7226300" y="4749800"/>
          <p14:tracePt t="50881" x="7226300" y="4756150"/>
          <p14:tracePt t="50897" x="7232650" y="4762500"/>
          <p14:tracePt t="50913" x="7239000" y="4768850"/>
          <p14:tracePt t="50930" x="7245350" y="4781550"/>
          <p14:tracePt t="50960" x="7245350" y="4787900"/>
          <p14:tracePt t="50984" x="7251700" y="4794250"/>
          <p14:tracePt t="51004" x="7251700" y="4800600"/>
          <p14:tracePt t="51036" x="7245350" y="4806950"/>
          <p14:tracePt t="51095" x="7245350" y="4813300"/>
          <p14:tracePt t="51112" x="7239000" y="4813300"/>
          <p14:tracePt t="51140" x="7232650" y="4813300"/>
          <p14:tracePt t="51172" x="7226300" y="4819650"/>
          <p14:tracePt t="51200" x="7219950" y="4819650"/>
          <p14:tracePt t="51240" x="7219950" y="4826000"/>
          <p14:tracePt t="51252" x="7213600" y="4826000"/>
          <p14:tracePt t="51304" x="7219950" y="4832350"/>
          <p14:tracePt t="51396" x="7219950" y="4826000"/>
          <p14:tracePt t="51447" x="7219950" y="4819650"/>
          <p14:tracePt t="51472" x="7219950" y="4826000"/>
          <p14:tracePt t="51515" x="7213600" y="4832350"/>
          <p14:tracePt t="51543" x="7207250" y="4832350"/>
          <p14:tracePt t="51576" x="7200900" y="4832350"/>
          <p14:tracePt t="51664" x="7194550" y="4838700"/>
          <p14:tracePt t="51719" x="7194550" y="4845050"/>
          <p14:tracePt t="51764" x="7188200" y="4845050"/>
          <p14:tracePt t="51799" x="7181850" y="4845050"/>
          <p14:tracePt t="51912" x="7175500" y="4845050"/>
          <p14:tracePt t="51980" x="7169150" y="4851400"/>
          <p14:tracePt t="52012" x="7162800" y="4857750"/>
          <p14:tracePt t="52280" x="7156450" y="4857750"/>
          <p14:tracePt t="52304" x="7150100" y="4857750"/>
          <p14:tracePt t="52332" x="7143750" y="4857750"/>
          <p14:tracePt t="52356" x="7137400" y="4857750"/>
          <p14:tracePt t="52379" x="7131050" y="4857750"/>
          <p14:tracePt t="52432" x="7124700" y="4857750"/>
          <p14:tracePt t="52460" x="7118350" y="4857750"/>
          <p14:tracePt t="52536" x="7118350" y="4864100"/>
          <p14:tracePt t="52580" x="7112000" y="4864100"/>
          <p14:tracePt t="52612" x="7105650" y="4864100"/>
          <p14:tracePt t="52640" x="7099300" y="4857750"/>
          <p14:tracePt t="52680" x="7092950" y="4857750"/>
          <p14:tracePt t="52715" x="7086600" y="4851400"/>
          <p14:tracePt t="52776" x="7086600" y="4845050"/>
          <p14:tracePt t="52800" x="7086600" y="4838700"/>
          <p14:tracePt t="52812" x="7086600" y="4832350"/>
          <p14:tracePt t="52828" x="7092950" y="4826000"/>
          <p14:tracePt t="52844" x="7105650" y="4819650"/>
          <p14:tracePt t="52859" x="7112000" y="4813300"/>
          <p14:tracePt t="52869" x="7118350" y="4800600"/>
          <p14:tracePt t="52869" x="7124700" y="4794250"/>
          <p14:tracePt t="52889" x="7150100" y="4768850"/>
          <p14:tracePt t="52889" x="7162800" y="4756150"/>
          <p14:tracePt t="52904" x="7175500" y="4737100"/>
          <p14:tracePt t="52904" x="7188200" y="4718050"/>
          <p14:tracePt t="52921" x="7200900" y="4692650"/>
          <p14:tracePt t="52921" x="7213600" y="4673600"/>
          <p14:tracePt t="52938" x="7232650" y="4648200"/>
          <p14:tracePt t="52938" x="7251700" y="4622800"/>
          <p14:tracePt t="52938" x="7270750" y="4591050"/>
          <p14:tracePt t="52957" x="7289800" y="4552950"/>
          <p14:tracePt t="52970" x="7308850" y="4514850"/>
          <p14:tracePt t="52970" x="7353300" y="4438650"/>
          <p14:tracePt t="52988" x="7378700" y="4394200"/>
          <p14:tracePt t="52988" x="7404100" y="4356100"/>
          <p14:tracePt t="53005" x="7429500" y="4311650"/>
          <p14:tracePt t="53005" x="7461250" y="4267200"/>
          <p14:tracePt t="53021" x="7486650" y="4216400"/>
          <p14:tracePt t="53021" x="7518400" y="4171950"/>
          <p14:tracePt t="53021" x="7550150" y="4127500"/>
          <p14:tracePt t="53041" x="7581900" y="4083050"/>
          <p14:tracePt t="53041" x="7607300" y="4038600"/>
          <p14:tracePt t="53055" x="7632700" y="3994150"/>
          <p14:tracePt t="53055" x="7658100" y="3949700"/>
          <p14:tracePt t="53071" x="7683500" y="3911600"/>
          <p14:tracePt t="53071" x="7708900" y="3879850"/>
          <p14:tracePt t="53088" x="7734300" y="3848100"/>
          <p14:tracePt t="53088" x="7791450" y="3784600"/>
          <p14:tracePt t="53105" x="7816850" y="3759200"/>
          <p14:tracePt t="53105" x="7848600" y="3727450"/>
          <p14:tracePt t="53121" x="7886700" y="3695700"/>
          <p14:tracePt t="53121" x="7918450" y="3670300"/>
          <p14:tracePt t="53138" x="7950200" y="3644900"/>
          <p14:tracePt t="53138" x="7981950" y="3619500"/>
          <p14:tracePt t="53155" x="8007350" y="3594100"/>
          <p14:tracePt t="53155" x="8064500" y="3556000"/>
          <p14:tracePt t="53172" x="8096250" y="3536950"/>
          <p14:tracePt t="53172" x="8128000" y="3524250"/>
          <p14:tracePt t="53190" x="8153400" y="3511550"/>
          <p14:tracePt t="53190" x="8185150" y="3505200"/>
          <p14:tracePt t="53205" x="8210550" y="3492500"/>
          <p14:tracePt t="53205" x="8235950" y="3479800"/>
          <p14:tracePt t="53205" x="8255000" y="3473450"/>
          <p14:tracePt t="53224" x="8274050" y="3460750"/>
          <p14:tracePt t="53237" x="8293100" y="3454400"/>
          <p14:tracePt t="53237" x="8312150" y="3429000"/>
          <p14:tracePt t="53256" x="8318500" y="3422650"/>
          <p14:tracePt t="53256" x="8324850" y="3409950"/>
          <p14:tracePt t="53272" x="8324850" y="3397250"/>
          <p14:tracePt t="53272" x="8324850" y="3384550"/>
          <p14:tracePt t="53289" x="8324850" y="3371850"/>
          <p14:tracePt t="53289" x="8324850" y="3359150"/>
          <p14:tracePt t="53306" x="8318500" y="3346450"/>
          <p14:tracePt t="53306" x="8318500" y="3333750"/>
          <p14:tracePt t="53306" x="8312150" y="3321050"/>
          <p14:tracePt t="53324" x="8305800" y="3308350"/>
          <p14:tracePt t="53337" x="8305800" y="3302000"/>
          <p14:tracePt t="53337" x="8299450" y="3276600"/>
          <p14:tracePt t="53356" x="8293100" y="3270250"/>
          <p14:tracePt t="53356" x="8293100" y="3257550"/>
          <p14:tracePt t="53373" x="8293100" y="3251200"/>
          <p14:tracePt t="53373" x="8293100" y="3244850"/>
          <p14:tracePt t="53390" x="8293100" y="3238500"/>
          <p14:tracePt t="53390" x="8293100" y="3232150"/>
          <p14:tracePt t="53406" x="8299450" y="3225800"/>
          <p14:tracePt t="53421" x="8312150" y="3219450"/>
          <p14:tracePt t="53438" x="8312150" y="3213100"/>
          <p14:tracePt t="53455" x="8324850" y="3206750"/>
          <p14:tracePt t="53455" x="8331200" y="3200400"/>
          <p14:tracePt t="53473" x="8331200" y="3206750"/>
          <p14:tracePt t="53520" x="8331200" y="3213100"/>
          <p14:tracePt t="53532" x="8331200" y="3219450"/>
          <p14:tracePt t="53548" x="8331200" y="3225800"/>
          <p14:tracePt t="53564" x="8337550" y="3225800"/>
          <p14:tracePt t="53592" x="8337550" y="3219450"/>
          <p14:tracePt t="53600" x="8337550" y="3213100"/>
          <p14:tracePt t="53609" x="8343900" y="3206750"/>
          <p14:tracePt t="53622" x="8343900" y="3194050"/>
          <p14:tracePt t="53622" x="8343900" y="3168650"/>
          <p14:tracePt t="53640" x="8343900" y="3155950"/>
          <p14:tracePt t="53640" x="8343900" y="3136900"/>
          <p14:tracePt t="53657" x="8337550" y="3117850"/>
          <p14:tracePt t="53657" x="8337550" y="3098800"/>
          <p14:tracePt t="53673" x="8331200" y="3073400"/>
          <p14:tracePt t="53673" x="8324850" y="3048000"/>
          <p14:tracePt t="53673" x="8324850" y="3016250"/>
          <p14:tracePt t="53693" x="8312150" y="2984500"/>
          <p14:tracePt t="53693" x="8305800" y="2952750"/>
          <p14:tracePt t="53707" x="8299450" y="2914650"/>
          <p14:tracePt t="53707" x="8286750" y="2876550"/>
          <p14:tracePt t="53723" x="8280400" y="2832100"/>
          <p14:tracePt t="53723" x="8267700" y="2794000"/>
          <p14:tracePt t="53740" x="8261350" y="2749550"/>
          <p14:tracePt t="53740" x="8248650" y="2711450"/>
          <p14:tracePt t="53757" x="8235950" y="2667000"/>
          <p14:tracePt t="53757" x="8216900" y="2584450"/>
          <p14:tracePt t="53775" x="8204200" y="2540000"/>
          <p14:tracePt t="53775" x="8191500" y="2495550"/>
          <p14:tracePt t="53791" x="8178800" y="2451100"/>
          <p14:tracePt t="53791" x="8166100" y="2406650"/>
          <p14:tracePt t="53809" x="8153400" y="2362200"/>
          <p14:tracePt t="53809" x="8121650" y="2266950"/>
          <p14:tracePt t="53824" x="8108950" y="2216150"/>
          <p14:tracePt t="53824" x="8096250" y="2171700"/>
          <p14:tracePt t="53842" x="8083550" y="2127250"/>
          <p14:tracePt t="53842" x="8070850" y="2082800"/>
          <p14:tracePt t="53859" x="8058150" y="2038350"/>
          <p14:tracePt t="53859" x="8045450" y="2000250"/>
          <p14:tracePt t="53875" x="8039100" y="1955800"/>
          <p14:tracePt t="53875" x="8026400" y="1917700"/>
          <p14:tracePt t="53875" x="8020050" y="1879600"/>
          <p14:tracePt t="53894" x="8007350" y="1841500"/>
          <p14:tracePt t="53907" x="8001000" y="1803400"/>
          <p14:tracePt t="53907" x="7994650" y="1720850"/>
          <p14:tracePt t="53925" x="7988300" y="1682750"/>
          <p14:tracePt t="53925" x="7988300" y="1644650"/>
          <p14:tracePt t="53942" x="7988300" y="1606550"/>
          <p14:tracePt t="53942" x="7988300" y="1568450"/>
          <p14:tracePt t="53942" x="7988300" y="1530350"/>
          <p14:tracePt t="53961" x="7988300" y="1492250"/>
          <p14:tracePt t="53974" x="7994650" y="1454150"/>
          <p14:tracePt t="53974" x="7994650" y="1409700"/>
          <p14:tracePt t="53974" x="8001000" y="1371600"/>
          <p14:tracePt t="53994" x="8007350" y="1327150"/>
          <p14:tracePt t="53994" x="8013700" y="1289050"/>
          <p14:tracePt t="54009" x="8020050" y="1250950"/>
          <p14:tracePt t="54009" x="8026400" y="1206500"/>
          <p14:tracePt t="54025" x="8032750" y="1168400"/>
          <p14:tracePt t="54025" x="8039100" y="1130300"/>
          <p14:tracePt t="54042" x="8051800" y="1092200"/>
          <p14:tracePt t="54042" x="8064500" y="1016000"/>
          <p14:tracePt t="54060" x="8070850" y="977900"/>
          <p14:tracePt t="54060" x="8083550" y="939800"/>
          <p14:tracePt t="54076" x="8089900" y="908050"/>
          <p14:tracePt t="54076" x="8096250" y="876300"/>
          <p14:tracePt t="54092" x="8102600" y="844550"/>
          <p14:tracePt t="54092" x="8115300" y="812800"/>
          <p14:tracePt t="54110" x="8121650" y="787400"/>
          <p14:tracePt t="54110" x="8134350" y="730250"/>
          <p14:tracePt t="54126" x="8140700" y="711200"/>
          <p14:tracePt t="54126" x="8147050" y="685800"/>
          <p14:tracePt t="54141" x="8153400" y="666750"/>
          <p14:tracePt t="54141" x="8153400" y="647700"/>
          <p14:tracePt t="54160" x="8153400" y="628650"/>
          <p14:tracePt t="54160" x="8153400" y="615950"/>
          <p14:tracePt t="54175" x="8153400" y="603250"/>
          <p14:tracePt t="54175" x="8153400" y="571500"/>
          <p14:tracePt t="54194" x="8147050" y="539750"/>
          <p14:tracePt t="54209" x="8140700" y="508000"/>
          <p14:tracePt t="54224" x="8134350" y="482600"/>
          <p14:tracePt t="54240" x="8128000" y="450850"/>
          <p14:tracePt t="54258" x="8121650" y="425450"/>
          <p14:tracePt t="54274" x="8108950" y="400050"/>
          <p14:tracePt t="54291" x="8102600" y="374650"/>
          <p14:tracePt t="54309" x="8096250" y="342900"/>
          <p14:tracePt t="54324" x="8089900" y="317500"/>
          <p14:tracePt t="54342" x="8293100" y="241300"/>
          <p14:tracePt t="54435" x="8324850" y="241300"/>
          <p14:tracePt t="54441" x="8350250" y="247650"/>
          <p14:tracePt t="54449" x="8382000" y="254000"/>
          <p14:tracePt t="54459" x="8432800" y="260350"/>
          <p14:tracePt t="54476" x="8489950" y="266700"/>
          <p14:tracePt t="54493" x="8515350" y="273050"/>
          <p14:tracePt t="54509" x="8489950" y="298450"/>
          <p14:tracePt t="54553" x="8464550" y="311150"/>
          <p14:tracePt t="54569" x="8439150" y="317500"/>
          <p14:tracePt t="54585" x="8420100" y="323850"/>
          <p14:tracePt t="54600" x="8369300" y="654050"/>
          <p14:tracePt t="54725" x="8369300" y="723900"/>
          <p14:tracePt t="54733" x="8369300" y="787400"/>
          <p14:tracePt t="54743" x="8369300" y="933450"/>
          <p14:tracePt t="54760" x="8356600" y="1098550"/>
          <p14:tracePt t="54777" x="8331200" y="1371600"/>
          <p14:tracePt t="54794" x="8312150" y="1555750"/>
          <p14:tracePt t="54810" x="8299450" y="1752600"/>
          <p14:tracePt t="54827" x="8286750" y="2051050"/>
          <p14:tracePt t="54845" x="8274050" y="2254250"/>
          <p14:tracePt t="54861" x="8267700" y="2470150"/>
          <p14:tracePt t="54878" x="8267700" y="2698750"/>
          <p14:tracePt t="54894" x="8261350" y="2933700"/>
          <p14:tracePt t="54894" x="8261350" y="3054350"/>
          <p14:tracePt t="54913" x="8261350" y="3282950"/>
          <p14:tracePt t="54929" x="8255000" y="3511550"/>
          <p14:tracePt t="54945" x="8242300" y="3727450"/>
          <p14:tracePt t="54961" x="8235950" y="3943350"/>
          <p14:tracePt t="54978" x="8235950" y="4146550"/>
          <p14:tracePt t="54994" x="8235950" y="4349750"/>
          <p14:tracePt t="54994" x="8235950" y="4445000"/>
          <p14:tracePt t="55013" x="8235950" y="4629150"/>
          <p14:tracePt t="55028" x="8229600" y="4800600"/>
          <p14:tracePt t="55044" x="8223250" y="4972050"/>
          <p14:tracePt t="55061" x="8223250" y="5137150"/>
          <p14:tracePt t="55078" x="8229600" y="5365750"/>
          <p14:tracePt t="55095" x="8235950" y="5511800"/>
          <p14:tracePt t="55111" x="8242300" y="5645150"/>
          <p14:tracePt t="55128" x="8255000" y="5803900"/>
          <p14:tracePt t="55145" x="8255000" y="5899150"/>
          <p14:tracePt t="55162" x="8261350" y="5981700"/>
          <p14:tracePt t="55178" x="8267700" y="6064250"/>
          <p14:tracePt t="55197" x="8280400" y="6146800"/>
          <p14:tracePt t="55213" x="8280400" y="6184900"/>
          <p14:tracePt t="55229" x="8280400" y="6203950"/>
          <p14:tracePt t="55245" x="8274050" y="6210300"/>
          <p14:tracePt t="55261" x="8267700" y="6210300"/>
          <p14:tracePt t="55278" x="8261350" y="6203950"/>
          <p14:tracePt t="55298" x="8261350" y="6191250"/>
          <p14:tracePt t="55314" x="8255000" y="6184900"/>
          <p14:tracePt t="55314" x="8255000" y="6172200"/>
          <p14:tracePt t="55330" x="8248650" y="6165850"/>
          <p14:tracePt t="55330" x="8242300" y="6153150"/>
          <p14:tracePt t="55347" x="8229600" y="6140450"/>
          <p14:tracePt t="55347" x="8216900" y="6134100"/>
          <p14:tracePt t="55363" x="8204200" y="6127750"/>
          <p14:tracePt t="55363" x="8178800" y="6115050"/>
          <p14:tracePt t="55380" x="8166100" y="6108700"/>
          <p14:tracePt t="55380" x="8147050" y="6108700"/>
          <p14:tracePt t="55397" x="8134350" y="6108700"/>
          <p14:tracePt t="55397" x="8121650" y="6115050"/>
          <p14:tracePt t="55413" x="8108950" y="6115050"/>
          <p14:tracePt t="55413" x="8102600" y="6121400"/>
          <p14:tracePt t="55430" x="8089900" y="6127750"/>
          <p14:tracePt t="55430" x="8064500" y="6146800"/>
          <p14:tracePt t="55447" x="8058150" y="6153150"/>
          <p14:tracePt t="55447" x="8045450" y="6159500"/>
          <p14:tracePt t="55463" x="8045450" y="6165850"/>
          <p14:tracePt t="55463" x="8032750" y="6172200"/>
          <p14:tracePt t="55480" x="8026400" y="6178550"/>
          <p14:tracePt t="55495" x="8293100" y="6197600"/>
          <p14:tracePt t="55608" x="8394700" y="6210300"/>
          <p14:tracePt t="55626" x="8553450" y="6223000"/>
          <p14:tracePt t="55673" x="8572500" y="6223000"/>
          <p14:tracePt t="55681" x="8604250" y="6229350"/>
          <p14:tracePt t="55697" x="8623300" y="6229350"/>
          <p14:tracePt t="55713" x="8636000" y="6229350"/>
          <p14:tracePt t="55730" x="8648700" y="6223000"/>
          <p14:tracePt t="55747" x="8642350" y="6216650"/>
          <p14:tracePt t="55747" x="8642350" y="6210300"/>
          <p14:tracePt t="55764" x="8636000" y="6203950"/>
          <p14:tracePt t="55764" x="8629650" y="6191250"/>
          <p14:tracePt t="55782" x="8616950" y="6178550"/>
          <p14:tracePt t="55782" x="8591550" y="6146800"/>
          <p14:tracePt t="55798" x="8578850" y="6134100"/>
          <p14:tracePt t="55798" x="8566150" y="6121400"/>
          <p14:tracePt t="55815" x="8547100" y="6108700"/>
          <p14:tracePt t="55815" x="8534400" y="6102350"/>
          <p14:tracePt t="55832" x="8515350" y="6096000"/>
          <p14:tracePt t="55832" x="8496300" y="6089650"/>
          <p14:tracePt t="55848" x="8483600" y="6083300"/>
          <p14:tracePt t="55848" x="8451850" y="6076950"/>
          <p14:tracePt t="55865" x="8432800" y="6076950"/>
          <p14:tracePt t="55865" x="8420100" y="6076950"/>
          <p14:tracePt t="55882" x="8407400" y="6070600"/>
          <p14:tracePt t="55882" x="8394700" y="6070600"/>
          <p14:tracePt t="55898" x="8375650" y="6070600"/>
          <p14:tracePt t="55898" x="8362950" y="6076950"/>
          <p14:tracePt t="55915" x="8343900" y="6076950"/>
          <p14:tracePt t="55915" x="8331200" y="6076950"/>
          <p14:tracePt t="55915" x="8312150" y="6070600"/>
          <p14:tracePt t="55934" x="8293100" y="6070600"/>
          <p14:tracePt t="55947" x="8274050" y="6076950"/>
          <p14:tracePt t="55947" x="8242300" y="6070600"/>
          <p14:tracePt t="55966" x="8223250" y="6070600"/>
          <p14:tracePt t="55966" x="8204200" y="6076950"/>
          <p14:tracePt t="55982" x="8191500" y="6076950"/>
          <p14:tracePt t="55982" x="8172450" y="6076950"/>
          <p14:tracePt t="55998" x="8153400" y="6076950"/>
          <p14:tracePt t="55998" x="8134350" y="6076950"/>
          <p14:tracePt t="55998" x="8115300" y="6076950"/>
          <p14:tracePt t="56017" x="8096250" y="6076950"/>
          <p14:tracePt t="56031" x="8077200" y="6076950"/>
          <p14:tracePt t="56031" x="8032750" y="6070600"/>
          <p14:tracePt t="56049" x="8007350" y="6070600"/>
          <p14:tracePt t="56049" x="7975600" y="6070600"/>
          <p14:tracePt t="56065" x="7950200" y="6070600"/>
          <p14:tracePt t="56065" x="7918450" y="6064250"/>
          <p14:tracePt t="56082" x="7880350" y="6064250"/>
          <p14:tracePt t="56082" x="7842250" y="6064250"/>
          <p14:tracePt t="56099" x="7797800" y="6064250"/>
          <p14:tracePt t="56099" x="7702550" y="6064250"/>
          <p14:tracePt t="56116" x="7651750" y="6064250"/>
          <p14:tracePt t="56116" x="7594600" y="6057900"/>
          <p14:tracePt t="56132" x="7531100" y="6057900"/>
          <p14:tracePt t="56132" x="7467600" y="6064250"/>
          <p14:tracePt t="56150" x="7397750" y="6064250"/>
          <p14:tracePt t="56150" x="7245350" y="6057900"/>
          <p14:tracePt t="56166" x="7162800" y="6057900"/>
          <p14:tracePt t="56166" x="7080250" y="6057900"/>
          <p14:tracePt t="56183" x="6991350" y="6051550"/>
          <p14:tracePt t="56183" x="6896100" y="6051550"/>
          <p14:tracePt t="56201" x="6800850" y="6045200"/>
          <p14:tracePt t="56201" x="6699250" y="6045200"/>
          <p14:tracePt t="56201" x="6597650" y="6045200"/>
          <p14:tracePt t="56218" x="6496050" y="6045200"/>
          <p14:tracePt t="56218" x="6394450" y="6045200"/>
          <p14:tracePt t="56233" x="6286500" y="6038850"/>
          <p14:tracePt t="56233" x="6184900" y="6038850"/>
          <p14:tracePt t="56249" x="6076950" y="6038850"/>
          <p14:tracePt t="56249" x="5975350" y="6038850"/>
          <p14:tracePt t="56266" x="5873750" y="6032500"/>
          <p14:tracePt t="56266" x="5772150" y="6026150"/>
          <p14:tracePt t="56266" x="5670550" y="6019800"/>
          <p14:tracePt t="56285" x="5568950" y="6013450"/>
          <p14:tracePt t="56298" x="5461000" y="6007100"/>
          <p14:tracePt t="56298" x="5257800" y="5988050"/>
          <p14:tracePt t="56318" x="5149850" y="5981700"/>
          <p14:tracePt t="56318" x="5041900" y="5975350"/>
          <p14:tracePt t="56333" x="4940300" y="5969000"/>
          <p14:tracePt t="56333" x="4832350" y="5962650"/>
          <p14:tracePt t="56350" x="4730750" y="5956300"/>
          <p14:tracePt t="56350" x="4629150" y="5949950"/>
          <p14:tracePt t="56366" x="4533900" y="5943600"/>
          <p14:tracePt t="56366" x="4438650" y="5937250"/>
          <p14:tracePt t="56383" x="4349750" y="5930900"/>
          <p14:tracePt t="56383" x="4165600" y="5924550"/>
          <p14:tracePt t="56400" x="4076700" y="5918200"/>
          <p14:tracePt t="56400" x="3994150" y="5911850"/>
          <p14:tracePt t="56416" x="3905250" y="5905500"/>
          <p14:tracePt t="56416" x="3822700" y="5905500"/>
          <p14:tracePt t="56433" x="3740150" y="5899150"/>
          <p14:tracePt t="56433" x="3663950" y="5899150"/>
          <p14:tracePt t="56450" x="3587750" y="5905500"/>
          <p14:tracePt t="56450" x="3460750" y="5905500"/>
          <p14:tracePt t="56467" x="3397250" y="5905500"/>
          <p14:tracePt t="56467" x="3340100" y="5905500"/>
          <p14:tracePt t="56484" x="3289300" y="5905500"/>
          <p14:tracePt t="56484" x="3238500" y="5905500"/>
          <p14:tracePt t="56500" x="3187700" y="5899150"/>
          <p14:tracePt t="56500" x="3098800" y="5899150"/>
          <p14:tracePt t="56517" x="3054350" y="5899150"/>
          <p14:tracePt t="56517" x="3009900" y="5905500"/>
          <p14:tracePt t="56534" x="2971800" y="5905500"/>
          <p14:tracePt t="56534" x="2933700" y="5911850"/>
          <p14:tracePt t="56551" x="2895600" y="5911850"/>
          <p14:tracePt t="56551" x="2863850" y="5911850"/>
          <p14:tracePt t="56567" x="2832100" y="5918200"/>
          <p14:tracePt t="56567" x="2806700" y="5918200"/>
          <p14:tracePt t="56567" x="2781300" y="5918200"/>
          <p14:tracePt t="56586" x="2762250" y="5918200"/>
          <p14:tracePt t="56586" x="2743200" y="5924550"/>
          <p14:tracePt t="56601" x="2724150" y="5918200"/>
          <p14:tracePt t="56601" x="2711450" y="5918200"/>
          <p14:tracePt t="56618" x="2698750" y="5924550"/>
          <p14:tracePt t="56618" x="2692400" y="5918200"/>
          <p14:tracePt t="56634" x="2686050" y="5918200"/>
          <p14:tracePt t="56634" x="2679700" y="5918200"/>
          <p14:tracePt t="56652" x="2673350" y="5918200"/>
          <p14:tracePt t="56666" x="2673350" y="5911850"/>
          <p14:tracePt t="56713" x="2667000" y="5911850"/>
          <p14:tracePt t="56753" x="2654300" y="5911850"/>
          <p14:tracePt t="56764" x="2647950" y="5911850"/>
          <p14:tracePt t="56780" x="2635250" y="5911850"/>
          <p14:tracePt t="56789" x="2628900" y="5911850"/>
          <p14:tracePt t="56800" x="2622550" y="5911850"/>
          <p14:tracePt t="56800" x="2603500" y="5911850"/>
          <p14:tracePt t="56818" x="2590800" y="5911850"/>
          <p14:tracePt t="56818" x="2584450" y="5918200"/>
          <p14:tracePt t="56835" x="2571750" y="5918200"/>
          <p14:tracePt t="56835" x="2559050" y="5918200"/>
          <p14:tracePt t="56851" x="2552700" y="5918200"/>
          <p14:tracePt t="56851" x="2540000" y="5918200"/>
          <p14:tracePt t="56868" x="2527300" y="5918200"/>
          <p14:tracePt t="56868" x="2508250" y="5918200"/>
          <p14:tracePt t="56886" x="2489200" y="5911850"/>
          <p14:tracePt t="56886" x="2476500" y="5905500"/>
          <p14:tracePt t="56902" x="2463800" y="5899150"/>
          <p14:tracePt t="56902" x="2444750" y="5899150"/>
          <p14:tracePt t="56918" x="2432050" y="5892800"/>
          <p14:tracePt t="56918" x="2413000" y="5892800"/>
          <p14:tracePt t="56918" x="2387600" y="5892800"/>
          <p14:tracePt t="56937" x="2368550" y="5892800"/>
          <p14:tracePt t="56950" x="2349500" y="5892800"/>
          <p14:tracePt t="56950" x="2317750" y="5892800"/>
          <p14:tracePt t="56969" x="2305050" y="5892800"/>
          <p14:tracePt t="56969" x="2292350" y="5892800"/>
          <p14:tracePt t="56986" x="2279650" y="5886450"/>
          <p14:tracePt t="56986" x="2273300" y="5880100"/>
          <p14:tracePt t="57001" x="2260600" y="5873750"/>
          <p14:tracePt t="57001" x="2254250" y="5873750"/>
          <p14:tracePt t="57019" x="2247900" y="5867400"/>
          <p14:tracePt t="57019" x="2241550" y="5861050"/>
          <p14:tracePt t="57019" x="2235200" y="5861050"/>
          <p14:tracePt t="57038" x="2222500" y="5854700"/>
          <p14:tracePt t="57050" x="2216150" y="5848350"/>
          <p14:tracePt t="57050" x="2203450" y="5842000"/>
          <p14:tracePt t="57069" x="2197100" y="5842000"/>
          <p14:tracePt t="57069" x="2190750" y="5835650"/>
          <p14:tracePt t="57085" x="2184400" y="5835650"/>
          <p14:tracePt t="57085" x="2178050" y="5835650"/>
          <p14:tracePt t="57102" x="2171700" y="5835650"/>
          <p14:tracePt t="57102" x="2165350" y="5835650"/>
          <p14:tracePt t="57119" x="2159000" y="5842000"/>
          <p14:tracePt t="57134" x="2152650" y="5848350"/>
          <p14:tracePt t="57151" x="2146300" y="5854700"/>
          <p14:tracePt t="57168" x="2139950" y="5861050"/>
          <p14:tracePt t="57168" x="2127250" y="5867400"/>
          <p14:tracePt t="57186" x="2120900" y="5867400"/>
          <p14:tracePt t="57186" x="2120900" y="5873750"/>
          <p14:tracePt t="57203" x="2114550" y="5873750"/>
          <p14:tracePt t="57203" x="2108200" y="5880100"/>
          <p14:tracePt t="57219" x="2101850" y="5880100"/>
          <p14:tracePt t="57219" x="2101850" y="5886450"/>
          <p14:tracePt t="57219" x="2095500" y="5886450"/>
          <p14:tracePt t="57238" x="2089150" y="5892800"/>
          <p14:tracePt t="57253" x="2082800" y="5899150"/>
          <p14:tracePt t="57269" x="2076450" y="5905500"/>
          <p14:tracePt t="57285" x="2076450" y="5911850"/>
          <p14:tracePt t="57301" x="2070100" y="5918200"/>
          <p14:tracePt t="57321" x="2063750" y="5924550"/>
          <p14:tracePt t="57344" x="2057400" y="5930900"/>
          <p14:tracePt t="57372" x="2057400" y="5937250"/>
          <p14:tracePt t="57425" x="2057400" y="5943600"/>
          <p14:tracePt t="57449" x="2051050" y="5949950"/>
          <p14:tracePt t="57500" x="2044700" y="5943600"/>
          <p14:tracePt t="57629" x="2038350" y="5949950"/>
          <p14:tracePt t="57697" x="2032000" y="5949950"/>
          <p14:tracePt t="57773" x="2025650" y="5943600"/>
          <p14:tracePt t="57801" x="2019300" y="5943600"/>
          <p14:tracePt t="57836" x="2019300" y="5937250"/>
          <p14:tracePt t="57905" x="2012950" y="5930900"/>
          <p14:tracePt t="57936" x="2012950" y="5924550"/>
          <p14:tracePt t="57965" x="2006600" y="5918200"/>
          <p14:tracePt t="57989" x="2006600" y="5911850"/>
          <p14:tracePt t="58005" x="2006600" y="5905500"/>
          <p14:tracePt t="58017" x="2006600" y="5899150"/>
          <p14:tracePt t="58033" x="2006600" y="5892800"/>
          <p14:tracePt t="58049" x="2006600" y="5886450"/>
          <p14:tracePt t="58093" x="2012950" y="5892800"/>
          <p14:tracePt t="58125" x="2019300" y="5892800"/>
          <p14:tracePt t="58133" x="2025650" y="5899150"/>
          <p14:tracePt t="58141" x="2032000" y="5905500"/>
          <p14:tracePt t="58141" x="2044700" y="5911850"/>
          <p14:tracePt t="58156" x="2057400" y="5918200"/>
          <p14:tracePt t="58156" x="2076450" y="5930900"/>
          <p14:tracePt t="58173" x="2101850" y="5937250"/>
          <p14:tracePt t="58173" x="2120900" y="5943600"/>
          <p14:tracePt t="58173" x="2146300" y="5956300"/>
          <p14:tracePt t="58193" x="2178050" y="5962650"/>
          <p14:tracePt t="58193" x="2203450" y="5969000"/>
          <p14:tracePt t="58206" x="2235200" y="5969000"/>
          <p14:tracePt t="58206" x="2266950" y="5975350"/>
          <p14:tracePt t="58222" x="2298700" y="5981700"/>
          <p14:tracePt t="58222" x="2330450" y="5981700"/>
          <p14:tracePt t="58239" x="2362200" y="5981700"/>
          <p14:tracePt t="58239" x="2387600" y="5988050"/>
          <p14:tracePt t="58239" x="2419350" y="5988050"/>
          <p14:tracePt t="58258" x="2444750" y="5988050"/>
          <p14:tracePt t="58258" x="2470150" y="5988050"/>
          <p14:tracePt t="58273" x="2495550" y="5988050"/>
          <p14:tracePt t="58273" x="2514600" y="5981700"/>
          <p14:tracePt t="58290" x="2540000" y="5981700"/>
          <p14:tracePt t="58290" x="2552700" y="5981700"/>
          <p14:tracePt t="58306" x="2571750" y="5975350"/>
          <p14:tracePt t="58306" x="2584450" y="5975350"/>
          <p14:tracePt t="58306" x="2597150" y="5975350"/>
          <p14:tracePt t="58325" x="2609850" y="5969000"/>
          <p14:tracePt t="58338" x="2616200" y="5969000"/>
          <p14:tracePt t="58338" x="2628900" y="5969000"/>
          <p14:tracePt t="58358" x="2635250" y="5962650"/>
          <p14:tracePt t="58372" x="2641600" y="5962650"/>
          <p14:tracePt t="58388" x="2635250" y="5956300"/>
          <p14:tracePt t="58485" x="2641600" y="5956300"/>
          <p14:tracePt t="58520" x="2647950" y="5956300"/>
          <p14:tracePt t="58545" x="2654300" y="5949950"/>
          <p14:tracePt t="58564" x="2660650" y="5949950"/>
          <p14:tracePt t="58588" x="2660650" y="5943600"/>
          <p14:tracePt t="58613" x="2667000" y="5937250"/>
          <p14:tracePt t="58633" x="2673350" y="5937250"/>
          <p14:tracePt t="58657" x="2673350" y="5930900"/>
          <p14:tracePt t="58752" x="2667000" y="5924550"/>
          <p14:tracePt t="58881" x="2667000" y="5930900"/>
          <p14:tracePt t="59008" x="2660650" y="5937250"/>
          <p14:tracePt t="59045" x="2660650" y="5930900"/>
          <p14:tracePt t="59097" x="2660650" y="5924550"/>
          <p14:tracePt t="59129" x="2667000" y="5918200"/>
          <p14:tracePt t="59165" x="2667000" y="5911850"/>
          <p14:tracePt t="59189" x="2673350" y="5905500"/>
          <p14:tracePt t="59213" x="2679700" y="5905500"/>
          <p14:tracePt t="59233" x="2686050" y="5899150"/>
          <p14:tracePt t="59249" x="2692400" y="5899150"/>
          <p14:tracePt t="59265" x="2705100" y="5899150"/>
          <p14:tracePt t="59281" x="2711450" y="5892800"/>
          <p14:tracePt t="59285" x="2717800" y="5892800"/>
          <p14:tracePt t="59293" x="2724150" y="5892800"/>
          <p14:tracePt t="59293" x="2736850" y="5892800"/>
          <p14:tracePt t="59310" x="2743200" y="5886450"/>
          <p14:tracePt t="59310" x="2755900" y="5886450"/>
          <p14:tracePt t="59326" x="2768600" y="5880100"/>
          <p14:tracePt t="59326" x="2787650" y="5880100"/>
          <p14:tracePt t="59343" x="2800350" y="5873750"/>
          <p14:tracePt t="59343" x="2813050" y="5873750"/>
          <p14:tracePt t="59343" x="2832100" y="5867400"/>
          <p14:tracePt t="59362" x="2844800" y="5861050"/>
          <p14:tracePt t="59375" x="2857500" y="5861050"/>
          <p14:tracePt t="59375" x="2889250" y="5854700"/>
          <p14:tracePt t="59393" x="2908300" y="5854700"/>
          <p14:tracePt t="59393" x="2927350" y="5861050"/>
          <p14:tracePt t="59409" x="2946400" y="5867400"/>
          <p14:tracePt t="59409" x="2965450" y="5867400"/>
          <p14:tracePt t="59426" x="2984500" y="5880100"/>
          <p14:tracePt t="59426" x="3003550" y="5886450"/>
          <p14:tracePt t="59443" x="3022600" y="5899150"/>
          <p14:tracePt t="59443" x="3067050" y="5911850"/>
          <p14:tracePt t="59460" x="3086100" y="5918200"/>
          <p14:tracePt t="59460" x="3098800" y="5924550"/>
          <p14:tracePt t="59477" x="3117850" y="5930900"/>
          <p14:tracePt t="59477" x="3130550" y="5930900"/>
          <p14:tracePt t="59493" x="3143250" y="5930900"/>
          <p14:tracePt t="59493" x="3155950" y="5930900"/>
          <p14:tracePt t="59510" x="3162300" y="5930900"/>
          <p14:tracePt t="59510" x="3181350" y="5930900"/>
          <p14:tracePt t="59527" x="3187700" y="5924550"/>
          <p14:tracePt t="59527" x="3194050" y="5924550"/>
          <p14:tracePt t="59543" x="3200400" y="5918200"/>
          <p14:tracePt t="59543" x="3206750" y="5918200"/>
          <p14:tracePt t="59560" x="3213100" y="5911850"/>
          <p14:tracePt t="59576" x="3213100" y="5905500"/>
          <p14:tracePt t="59592" x="3213100" y="5899150"/>
          <p14:tracePt t="59609" x="3213100" y="5892800"/>
          <p14:tracePt t="59633" x="3206750" y="5892800"/>
          <p14:tracePt t="59653" x="3200400" y="5886450"/>
          <p14:tracePt t="59713" x="3200400" y="5880100"/>
          <p14:tracePt t="59737" x="3194050" y="5873750"/>
          <p14:tracePt t="59773" x="3194050" y="5880100"/>
          <p14:tracePt t="59805" x="3187700" y="5886450"/>
          <p14:tracePt t="59849" x="3187700" y="5892800"/>
          <p14:tracePt t="59969" x="3181350" y="5899150"/>
          <p14:tracePt t="59997" x="3175000" y="5899150"/>
          <p14:tracePt t="60020" x="3168650" y="5905500"/>
          <p14:tracePt t="60045" x="3168650" y="5911850"/>
          <p14:tracePt t="60056" x="3162300" y="5911850"/>
          <p14:tracePt t="60072" x="3155950" y="5918200"/>
          <p14:tracePt t="60089" x="3149600" y="5918200"/>
          <p14:tracePt t="60105" x="3143250" y="5924550"/>
          <p14:tracePt t="60117" x="3130550" y="5924550"/>
          <p14:tracePt t="60132" x="3124200" y="5924550"/>
          <p14:tracePt t="60149" x="3117850" y="5930900"/>
          <p14:tracePt t="60165" x="3117850" y="5937250"/>
          <p14:tracePt t="60177" x="3111500" y="5943600"/>
          <p14:tracePt t="60194" x="3105150" y="5943600"/>
          <p14:tracePt t="60211" x="3105150" y="5949950"/>
          <p14:tracePt t="60227" x="3098800" y="5943600"/>
          <p14:tracePt t="60245" x="3105150" y="5949950"/>
          <p14:tracePt t="60293" x="3111500" y="5949950"/>
          <p14:tracePt t="60321" x="3117850" y="5943600"/>
          <p14:tracePt t="60337" x="3130550" y="5943600"/>
          <p14:tracePt t="60353" x="3136900" y="5943600"/>
          <p14:tracePt t="60365" x="3143250" y="5943600"/>
          <p14:tracePt t="60381" x="3149600" y="5943600"/>
          <p14:tracePt t="60396" x="3155950" y="5943600"/>
          <p14:tracePt t="60413" x="3149600" y="5943600"/>
          <p14:tracePt t="60509" x="3143250" y="5943600"/>
          <p14:tracePt t="60533" x="3136900" y="5943600"/>
          <p14:tracePt t="60560" x="3130550" y="5943600"/>
          <p14:tracePt t="60593" x="3124200" y="5943600"/>
          <p14:tracePt t="60621" x="3124200" y="5937250"/>
          <p14:tracePt t="60644" x="3117850" y="5937250"/>
          <p14:tracePt t="60665" x="3111500" y="5937250"/>
          <p14:tracePt t="60681" x="3105150" y="5937250"/>
          <p14:tracePt t="60697" x="3092450" y="5937250"/>
          <p14:tracePt t="60713" x="3086100" y="5937250"/>
          <p14:tracePt t="60725" x="3079750" y="5937250"/>
          <p14:tracePt t="60740" x="3073400" y="5937250"/>
          <p14:tracePt t="60757" x="3067050" y="5943600"/>
          <p14:tracePt t="60773" x="3054350" y="5943600"/>
          <p14:tracePt t="60785" x="3048000" y="5943600"/>
          <p14:tracePt t="60801" x="3041650" y="5949950"/>
          <p14:tracePt t="60813" x="3035300" y="5949950"/>
          <p14:tracePt t="60829" x="3028950" y="5956300"/>
          <p14:tracePt t="60846" x="3022600" y="5956300"/>
          <p14:tracePt t="60863" x="3016250" y="5962650"/>
          <p14:tracePt t="60880" x="3009900" y="5962650"/>
          <p14:tracePt t="60880" x="3003550" y="5969000"/>
          <p14:tracePt t="60898" x="2997200" y="5969000"/>
          <p14:tracePt t="60913" x="2990850" y="5969000"/>
          <p14:tracePt t="60930" x="2984500" y="5969000"/>
          <p14:tracePt t="60946" x="2978150" y="5969000"/>
          <p14:tracePt t="60964" x="2971800" y="5969000"/>
          <p14:tracePt t="60980" x="2965450" y="5969000"/>
          <p14:tracePt t="60997" x="2959100" y="5975350"/>
          <p14:tracePt t="61013" x="2952750" y="5975350"/>
          <p14:tracePt t="61030" x="2940050" y="5969000"/>
          <p14:tracePt t="61030" x="2933700" y="5975350"/>
          <p14:tracePt t="61049" x="2927350" y="5975350"/>
          <p14:tracePt t="61064" x="2914650" y="5975350"/>
          <p14:tracePt t="61080" x="2908300" y="5975350"/>
          <p14:tracePt t="61097" x="2901950" y="5975350"/>
          <p14:tracePt t="61114" x="2901950" y="5981700"/>
          <p14:tracePt t="61131" x="2901950" y="5975350"/>
          <p14:tracePt t="61152" x="2908300" y="5975350"/>
          <p14:tracePt t="61164" x="2914650" y="5975350"/>
          <p14:tracePt t="61164" x="2921000" y="5975350"/>
          <p14:tracePt t="61182" x="2927350" y="5975350"/>
          <p14:tracePt t="61182" x="2952750" y="5981700"/>
          <p14:tracePt t="61200" x="2965450" y="5981700"/>
          <p14:tracePt t="61200" x="2971800" y="5988050"/>
          <p14:tracePt t="61215" x="2990850" y="5988050"/>
          <p14:tracePt t="61215" x="3003550" y="5994400"/>
          <p14:tracePt t="61232" x="3016250" y="5994400"/>
          <p14:tracePt t="61232" x="3028950" y="6000750"/>
          <p14:tracePt t="61249" x="3041650" y="6000750"/>
          <p14:tracePt t="61249" x="3067050" y="6007100"/>
          <p14:tracePt t="61266" x="3079750" y="6007100"/>
          <p14:tracePt t="61266" x="3086100" y="6013450"/>
          <p14:tracePt t="61283" x="3098800" y="6013450"/>
          <p14:tracePt t="61283" x="3111500" y="6013450"/>
          <p14:tracePt t="61299" x="3117850" y="6013450"/>
          <p14:tracePt t="61299" x="3130550" y="6019800"/>
          <p14:tracePt t="61299" x="3143250" y="6026150"/>
          <p14:tracePt t="61318" x="3149600" y="6026150"/>
          <p14:tracePt t="61318" x="3162300" y="6032500"/>
          <p14:tracePt t="61333" x="3168650" y="6032500"/>
          <p14:tracePt t="61333" x="3175000" y="6032500"/>
          <p14:tracePt t="61350" x="3181350" y="6032500"/>
          <p14:tracePt t="61350" x="3194050" y="6032500"/>
          <p14:tracePt t="61366" x="3200400" y="6032500"/>
          <p14:tracePt t="61381" x="3206750" y="6026150"/>
          <p14:tracePt t="61398" x="3219450" y="6026150"/>
          <p14:tracePt t="61415" x="3225800" y="6019800"/>
          <p14:tracePt t="61415" x="3232150" y="6013450"/>
          <p14:tracePt t="61433" x="3238500" y="6013450"/>
          <p14:tracePt t="61448" x="3244850" y="6007100"/>
          <p14:tracePt t="61465" x="3251200" y="6000750"/>
          <p14:tracePt t="61485" x="3251200" y="5994400"/>
          <p14:tracePt t="61504" x="3251200" y="5988050"/>
          <p14:tracePt t="61520" x="3251200" y="5981700"/>
          <p14:tracePt t="61537" x="3244850" y="5975350"/>
          <p14:tracePt t="61553" x="3238500" y="5969000"/>
          <p14:tracePt t="61580" x="3232150" y="5962650"/>
          <p14:tracePt t="61597" x="3225800" y="5956300"/>
          <p14:tracePt t="61612" x="3219450" y="5949950"/>
          <p14:tracePt t="61618" x="3213100" y="5949950"/>
          <p14:tracePt t="61618" x="3206750" y="5943600"/>
          <p14:tracePt t="61634" x="3200400" y="5943600"/>
          <p14:tracePt t="61634" x="3194050" y="5937250"/>
          <p14:tracePt t="61650" x="3187700" y="5937250"/>
          <p14:tracePt t="61650" x="3181350" y="5937250"/>
          <p14:tracePt t="61667" x="3175000" y="5930900"/>
          <p14:tracePt t="61667" x="3168650" y="5930900"/>
          <p14:tracePt t="61667" x="3162300" y="5930900"/>
          <p14:tracePt t="61687" x="3155950" y="5930900"/>
          <p14:tracePt t="61699" x="3149600" y="5930900"/>
          <p14:tracePt t="61699" x="3143250" y="5924550"/>
          <p14:tracePt t="61717" x="3136900" y="5924550"/>
          <p14:tracePt t="61717" x="3130550" y="5924550"/>
          <p14:tracePt t="61734" x="3124200" y="5918200"/>
          <p14:tracePt t="61749" x="3111500" y="5918200"/>
          <p14:tracePt t="61749" x="3105150" y="5911850"/>
          <p14:tracePt t="61749" x="3098800" y="5905500"/>
          <p14:tracePt t="61769" x="3092450" y="5905500"/>
          <p14:tracePt t="61782" x="3086100" y="5899150"/>
          <p14:tracePt t="61782" x="3073400" y="5892800"/>
          <p14:tracePt t="61801" x="3060700" y="5886450"/>
          <p14:tracePt t="61821" x="3060700" y="5880100"/>
          <p14:tracePt t="61837" x="3054350" y="5880100"/>
          <p14:tracePt t="61853" x="3048000" y="5873750"/>
          <p14:tracePt t="61872" x="3041650" y="5867400"/>
          <p14:tracePt t="61896" x="3035300" y="5861050"/>
          <p14:tracePt t="61925" x="3028950" y="5861050"/>
          <p14:tracePt t="62000" x="3022600" y="5854700"/>
          <p14:tracePt t="62024" x="3016250" y="5854700"/>
          <p14:tracePt t="62045" x="3009900" y="5854700"/>
          <p14:tracePt t="62104" x="3009900" y="5848350"/>
          <p14:tracePt t="62129" x="3009900" y="5842000"/>
          <p14:tracePt t="62153" x="3016250" y="5842000"/>
          <p14:tracePt t="62190" x="3022600" y="5842000"/>
          <p14:tracePt t="62212" x="3028950" y="5835650"/>
          <p14:tracePt t="62225" x="3035300" y="5835650"/>
          <p14:tracePt t="62234" x="3041650" y="5835650"/>
          <p14:tracePt t="62234" x="3048000" y="5842000"/>
          <p14:tracePt t="62252" x="3054350" y="5842000"/>
          <p14:tracePt t="62252" x="3067050" y="5842000"/>
          <p14:tracePt t="62269" x="3073400" y="5848350"/>
          <p14:tracePt t="62269" x="3098800" y="5861050"/>
          <p14:tracePt t="62285" x="3111500" y="5867400"/>
          <p14:tracePt t="62285" x="3124200" y="5867400"/>
          <p14:tracePt t="62302" x="3136900" y="5873750"/>
          <p14:tracePt t="62302" x="3149600" y="5880100"/>
          <p14:tracePt t="62319" x="3162300" y="5880100"/>
          <p14:tracePt t="62319" x="3175000" y="5886450"/>
          <p14:tracePt t="62319" x="3194050" y="5892800"/>
          <p14:tracePt t="62338" x="3206750" y="5899150"/>
          <p14:tracePt t="62338" x="3225800" y="5905500"/>
          <p14:tracePt t="62353" x="3244850" y="5911850"/>
          <p14:tracePt t="62353" x="3263900" y="5918200"/>
          <p14:tracePt t="62370" x="3276600" y="5924550"/>
          <p14:tracePt t="62370" x="3295650" y="5937250"/>
          <p14:tracePt t="62386" x="3308350" y="5943600"/>
          <p14:tracePt t="62386" x="3321050" y="5943600"/>
          <p14:tracePt t="62403" x="3333750" y="5949950"/>
          <p14:tracePt t="62403" x="3346450" y="5956300"/>
          <p14:tracePt t="62403" x="3352800" y="5956300"/>
          <p14:tracePt t="62422" x="3359150" y="5956300"/>
          <p14:tracePt t="62435" x="3365500" y="5962650"/>
          <p14:tracePt t="62435" x="3371850" y="5962650"/>
          <p14:tracePt t="62453" x="3384550" y="5962650"/>
          <p14:tracePt t="62468" x="3390900" y="5962650"/>
          <p14:tracePt t="62485" x="3390900" y="5969000"/>
          <p14:tracePt t="62501" x="3397250" y="5975350"/>
          <p14:tracePt t="62525" x="3390900" y="5975350"/>
          <p14:tracePt t="62572" x="3384550" y="5975350"/>
          <p14:tracePt t="62617" x="3378200" y="5975350"/>
          <p14:tracePt t="62637" x="3371850" y="5969000"/>
          <p14:tracePt t="62661" x="3365500" y="5962650"/>
          <p14:tracePt t="62705" x="3359150" y="5956300"/>
          <p14:tracePt t="62745" x="3359150" y="5949950"/>
          <p14:tracePt t="62780" x="3365500" y="5943600"/>
          <p14:tracePt t="62812" x="3365500" y="5937250"/>
          <p14:tracePt t="62833" x="3359150" y="5937250"/>
          <p14:tracePt t="62961" x="3352800" y="5937250"/>
          <p14:tracePt t="62993" x="3346450" y="5937250"/>
          <p14:tracePt t="63021" x="3340100" y="5937250"/>
          <p14:tracePt t="63065" x="3333750" y="5937250"/>
          <p14:tracePt t="63105" x="3340100" y="5930900"/>
          <p14:tracePt t="63176" x="3346450" y="5930900"/>
          <p14:tracePt t="63194" x="3352800" y="5930900"/>
          <p14:tracePt t="63209" x="3359150" y="5930900"/>
          <p14:tracePt t="63216" x="3365500" y="5930900"/>
          <p14:tracePt t="63225" x="3371850" y="5930900"/>
          <p14:tracePt t="63237" x="3378200" y="5937250"/>
          <p14:tracePt t="63237" x="3384550" y="5937250"/>
          <p14:tracePt t="63255" x="3397250" y="5937250"/>
          <p14:tracePt t="63276" x="3403600" y="5937250"/>
          <p14:tracePt t="63292" x="3409950" y="5937250"/>
          <p14:tracePt t="63305" x="3416300" y="5937250"/>
          <p14:tracePt t="63321" x="3422650" y="5937250"/>
          <p14:tracePt t="63338" x="3429000" y="5937250"/>
          <p14:tracePt t="63405" x="3422650" y="5943600"/>
          <p14:tracePt t="63424" x="3416300" y="5949950"/>
          <p14:tracePt t="63448" x="3416300" y="5956300"/>
          <p14:tracePt t="63465" x="3409950" y="5962650"/>
          <p14:tracePt t="63477" x="3403600" y="5962650"/>
          <p14:tracePt t="63493" x="3397250" y="5969000"/>
          <p14:tracePt t="63516" x="3390900" y="5962650"/>
          <p14:tracePt t="63553" x="3390900" y="5956300"/>
          <p14:tracePt t="63584" x="3384550" y="5949950"/>
          <p14:tracePt t="63604" x="3378200" y="5949950"/>
          <p14:tracePt t="63629" x="3371850" y="5943600"/>
          <p14:tracePt t="63645" x="3365500" y="5943600"/>
          <p14:tracePt t="63657" x="3359150" y="5943600"/>
          <p14:tracePt t="63673" x="3352800" y="5943600"/>
          <p14:tracePt t="63713" x="3346450" y="5943600"/>
          <p14:tracePt t="63733" x="3340100" y="5943600"/>
          <p14:tracePt t="63772" x="3333750" y="5943600"/>
          <p14:tracePt t="63825" x="3333750" y="5937250"/>
          <p14:tracePt t="63861" x="3327400" y="5943600"/>
          <p14:tracePt t="63893" x="3321050" y="5943600"/>
          <p14:tracePt t="63913" x="3314700" y="5949950"/>
          <p14:tracePt t="63937" x="3308350" y="5956300"/>
          <p14:tracePt t="63956" x="3302000" y="5962650"/>
          <p14:tracePt t="63988" x="3295650" y="5962650"/>
          <p14:tracePt t="64005" x="3289300" y="5969000"/>
          <p14:tracePt t="64016" x="3282950" y="5969000"/>
          <p14:tracePt t="64033" x="3276600" y="5969000"/>
          <p14:tracePt t="64049" x="3270250" y="5969000"/>
          <p14:tracePt t="64057" x="3263900" y="5975350"/>
          <p14:tracePt t="64073" x="3251200" y="5975350"/>
          <p14:tracePt t="64073" x="3244850" y="5975350"/>
          <p14:tracePt t="64073" x="3238500" y="5975350"/>
          <p14:tracePt t="64094" x="3232150" y="5975350"/>
          <p14:tracePt t="64107" x="3219450" y="5975350"/>
          <p14:tracePt t="64107" x="3200400" y="5975350"/>
          <p14:tracePt t="64125" x="3187700" y="5981700"/>
          <p14:tracePt t="64125" x="3181350" y="5981700"/>
          <p14:tracePt t="64142" x="3168650" y="5981700"/>
          <p14:tracePt t="64142" x="3162300" y="5981700"/>
          <p14:tracePt t="64158" x="3149600" y="5988050"/>
          <p14:tracePt t="64158" x="3136900" y="5988050"/>
          <p14:tracePt t="64158" x="3130550" y="5994400"/>
          <p14:tracePt t="64177" x="3117850" y="5994400"/>
          <p14:tracePt t="64177" x="3111500" y="6000750"/>
          <p14:tracePt t="64194" x="3105150" y="6000750"/>
          <p14:tracePt t="64194" x="3092450" y="6007100"/>
          <p14:tracePt t="64210" x="3086100" y="6007100"/>
          <p14:tracePt t="64210" x="3079750" y="6013450"/>
          <p14:tracePt t="64225" x="3073400" y="6013450"/>
          <p14:tracePt t="64225" x="3067050" y="6019800"/>
          <p14:tracePt t="64242" x="3060700" y="6019800"/>
          <p14:tracePt t="64257" x="3054350" y="6026150"/>
          <p14:tracePt t="64274" x="3048000" y="6032500"/>
          <p14:tracePt t="64291" x="3041650" y="6032500"/>
          <p14:tracePt t="64313" x="3035300" y="6032500"/>
          <p14:tracePt t="64333" x="3028950" y="6032500"/>
          <p14:tracePt t="64356" x="3022600" y="6038850"/>
          <p14:tracePt t="64377" x="3016250" y="6038850"/>
          <p14:tracePt t="64401" x="3009900" y="6038850"/>
          <p14:tracePt t="64417" x="3003550" y="6038850"/>
          <p14:tracePt t="64433" x="2997200" y="6038850"/>
          <p14:tracePt t="64445" x="2997200" y="6032500"/>
          <p14:tracePt t="64461" x="2990850" y="6032500"/>
          <p14:tracePt t="64476" x="2984500" y="6032500"/>
          <p14:tracePt t="64493" x="2978150" y="6032500"/>
          <p14:tracePt t="64504" x="2971800" y="6026150"/>
          <p14:tracePt t="64536" x="2965450" y="6026150"/>
          <p14:tracePt t="64552" x="2959100" y="6019800"/>
          <p14:tracePt t="64565" x="2952750" y="6013450"/>
          <p14:tracePt t="64581" x="2946400" y="6007100"/>
          <p14:tracePt t="64617" x="2940050" y="6000750"/>
          <p14:tracePt t="64633" x="2933700" y="5994400"/>
          <p14:tracePt t="64657" x="2933700" y="5988050"/>
          <p14:tracePt t="64673" x="2927350" y="5981700"/>
          <p14:tracePt t="64693" x="2921000" y="5981700"/>
          <p14:tracePt t="64716" x="2921000" y="5975350"/>
          <p14:tracePt t="64736" x="2921000" y="5969000"/>
          <p14:tracePt t="64761" x="2914650" y="5962650"/>
          <p14:tracePt t="64793" x="2908300" y="5962650"/>
          <p14:tracePt t="64821" x="2901950" y="5956300"/>
          <p14:tracePt t="64853" x="2901950" y="5949950"/>
          <p14:tracePt t="64873" x="2895600" y="5943600"/>
          <p14:tracePt t="64889" x="2882900" y="5937250"/>
          <p14:tracePt t="64905" x="2876550" y="5930900"/>
          <p14:tracePt t="64917" x="2870200" y="5924550"/>
          <p14:tracePt t="64933" x="2863850" y="5918200"/>
          <p14:tracePt t="64949" x="2857500" y="5911850"/>
          <p14:tracePt t="64965" x="2851150" y="5905500"/>
          <p14:tracePt t="64992" x="2844800" y="5899150"/>
          <p14:tracePt t="65008" x="2844800" y="5892800"/>
          <p14:tracePt t="65024" x="2838450" y="5886450"/>
          <p14:tracePt t="65045" x="2832100" y="5880100"/>
          <p14:tracePt t="65097" x="2825750" y="5873750"/>
          <p14:tracePt t="65137" x="2825750" y="5867400"/>
          <p14:tracePt t="65180" x="2825750" y="5861050"/>
          <p14:tracePt t="65240" x="2832100" y="5854700"/>
          <p14:tracePt t="65265" x="2838450" y="5854700"/>
          <p14:tracePt t="65276" x="2844800" y="5861050"/>
          <p14:tracePt t="65292" x="2851150" y="5861050"/>
          <p14:tracePt t="65301" x="2857500" y="5867400"/>
          <p14:tracePt t="65311" x="2863850" y="5867400"/>
          <p14:tracePt t="65311" x="2870200" y="5873750"/>
          <p14:tracePt t="65329" x="2876550" y="5873750"/>
          <p14:tracePt t="65329" x="2895600" y="5886450"/>
          <p14:tracePt t="65345" x="2901950" y="5892800"/>
          <p14:tracePt t="65345" x="2914650" y="5892800"/>
          <p14:tracePt t="65362" x="2927350" y="5899150"/>
          <p14:tracePt t="65362" x="2933700" y="5905500"/>
          <p14:tracePt t="65379" x="2946400" y="5905500"/>
          <p14:tracePt t="65379" x="2959100" y="5911850"/>
          <p14:tracePt t="65379" x="2971800" y="5911850"/>
          <p14:tracePt t="65398" x="2984500" y="5918200"/>
          <p14:tracePt t="65411" x="2997200" y="5918200"/>
          <p14:tracePt t="65411" x="3022600" y="5924550"/>
          <p14:tracePt t="65429" x="3028950" y="5924550"/>
          <p14:tracePt t="65429" x="3041650" y="5924550"/>
          <p14:tracePt t="65446" x="3048000" y="5924550"/>
          <p14:tracePt t="65446" x="3054350" y="5924550"/>
          <p14:tracePt t="65462" x="3060700" y="5924550"/>
          <p14:tracePt t="65462" x="3067050" y="5924550"/>
          <p14:tracePt t="65462" x="3073400" y="5924550"/>
          <p14:tracePt t="65481" x="3086100" y="5924550"/>
          <p14:tracePt t="65505" x="3092450" y="5930900"/>
          <p14:tracePt t="65517" x="3098800" y="5937250"/>
          <p14:tracePt t="65533" x="3105150" y="5943600"/>
          <p14:tracePt t="65549" x="3105150" y="5949950"/>
          <p14:tracePt t="65566" x="3111500" y="5949950"/>
          <p14:tracePt t="65578" x="3117850" y="5956300"/>
          <p14:tracePt t="65601" x="3111500" y="5949950"/>
          <p14:tracePt t="65756" x="3105150" y="5949950"/>
          <p14:tracePt t="65773" x="3098800" y="5943600"/>
          <p14:tracePt t="65789" x="3086100" y="5943600"/>
          <p14:tracePt t="65805" x="3079750" y="5937250"/>
          <p14:tracePt t="65817" x="3073400" y="5930900"/>
          <p14:tracePt t="65833" x="3067050" y="5930900"/>
          <p14:tracePt t="65849" x="3067050" y="5924550"/>
          <p14:tracePt t="65865" x="3060700" y="5918200"/>
          <p14:tracePt t="65884" x="3060700" y="5911850"/>
          <p14:tracePt t="65901" x="3054350" y="5911850"/>
          <p14:tracePt t="65917" x="3048000" y="5905500"/>
          <p14:tracePt t="65933" x="3041650" y="5899150"/>
          <p14:tracePt t="65946" x="3028950" y="5899150"/>
          <p14:tracePt t="65985" x="3022600" y="5899150"/>
          <p14:tracePt t="66012" x="3016250" y="5892800"/>
          <p14:tracePt t="66028" x="3009900" y="5892800"/>
          <p14:tracePt t="66044" x="3003550" y="5892800"/>
          <p14:tracePt t="66065" x="3009900" y="5886450"/>
          <p14:tracePt t="66112" x="3022600" y="5886450"/>
          <p14:tracePt t="66124" x="3028950" y="5892800"/>
          <p14:tracePt t="66133" x="3035300" y="5892800"/>
          <p14:tracePt t="66147" x="3048000" y="5899150"/>
          <p14:tracePt t="66147" x="3073400" y="5918200"/>
          <p14:tracePt t="66165" x="3086100" y="5924550"/>
          <p14:tracePt t="66165" x="3105150" y="5930900"/>
          <p14:tracePt t="66181" x="3117850" y="5937250"/>
          <p14:tracePt t="66181" x="3136900" y="5943600"/>
          <p14:tracePt t="66181" x="3149600" y="5943600"/>
          <p14:tracePt t="66202" x="3162300" y="5949950"/>
          <p14:tracePt t="66214" x="3181350" y="5949950"/>
          <p14:tracePt t="66214" x="3194050" y="5949950"/>
          <p14:tracePt t="66214" x="3206750" y="5949950"/>
          <p14:tracePt t="66234" x="3219450" y="5949950"/>
          <p14:tracePt t="66234" x="3232150" y="5949950"/>
          <p14:tracePt t="66249" x="3238500" y="5943600"/>
          <p14:tracePt t="66249" x="3251200" y="5943600"/>
          <p14:tracePt t="66265" x="3263900" y="5943600"/>
          <p14:tracePt t="66265" x="3276600" y="5937250"/>
          <p14:tracePt t="66282" x="3282950" y="5937250"/>
          <p14:tracePt t="66282" x="3302000" y="5937250"/>
          <p14:tracePt t="66299" x="3314700" y="5930900"/>
          <p14:tracePt t="66299" x="3321050" y="5930900"/>
          <p14:tracePt t="66315" x="3327400" y="5930900"/>
          <p14:tracePt t="66315" x="3333750" y="5930900"/>
          <p14:tracePt t="66332" x="3340100" y="5930900"/>
          <p14:tracePt t="66332" x="3340100" y="5924550"/>
          <p14:tracePt t="66349" x="3346450" y="5924550"/>
          <p14:tracePt t="66349" x="3352800" y="5924550"/>
          <p14:tracePt t="66366" x="3359150" y="5918200"/>
          <p14:tracePt t="66381" x="3371850" y="5911850"/>
          <p14:tracePt t="66397" x="3378200" y="5905500"/>
          <p14:tracePt t="66425" x="3384550" y="5899150"/>
          <p14:tracePt t="66440" x="3390900" y="5892800"/>
          <p14:tracePt t="66473" x="3397250" y="5892800"/>
          <p14:tracePt t="66477" x="3403600" y="5892800"/>
          <p14:tracePt t="66485" x="3409950" y="5899150"/>
          <p14:tracePt t="66498" x="3416300" y="5899150"/>
          <p14:tracePt t="66498" x="3429000" y="5905500"/>
          <p14:tracePt t="66518" x="3435350" y="5911850"/>
          <p14:tracePt t="66518" x="3448050" y="5911850"/>
          <p14:tracePt t="66533" x="3454400" y="5911850"/>
          <p14:tracePt t="66533" x="3467100" y="5911850"/>
          <p14:tracePt t="66550" x="3473450" y="5911850"/>
          <p14:tracePt t="66550" x="3486150" y="5911850"/>
          <p14:tracePt t="66566" x="3498850" y="5911850"/>
          <p14:tracePt t="66566" x="3511550" y="5911850"/>
          <p14:tracePt t="66583" x="3524250" y="5918200"/>
          <p14:tracePt t="66583" x="3556000" y="5924550"/>
          <p14:tracePt t="66600" x="3568700" y="5924550"/>
          <p14:tracePt t="66600" x="3587750" y="5930900"/>
          <p14:tracePt t="66616" x="3606800" y="5937250"/>
          <p14:tracePt t="66616" x="3619500" y="5937250"/>
          <p14:tracePt t="66633" x="3638550" y="5943600"/>
          <p14:tracePt t="66633" x="3657600" y="5943600"/>
          <p14:tracePt t="66649" x="3676650" y="5943600"/>
          <p14:tracePt t="66649" x="3714750" y="5949950"/>
          <p14:tracePt t="66667" x="3727450" y="5949950"/>
          <p14:tracePt t="66667" x="3746500" y="5949950"/>
          <p14:tracePt t="66683" x="3759200" y="5949950"/>
          <p14:tracePt t="66683" x="3778250" y="5949950"/>
          <p14:tracePt t="66700" x="3790950" y="5949950"/>
          <p14:tracePt t="66700" x="3810000" y="5949950"/>
          <p14:tracePt t="66717" x="3822700" y="5949950"/>
          <p14:tracePt t="66717" x="3829050" y="5949950"/>
          <p14:tracePt t="66734" x="3835400" y="5949950"/>
          <p14:tracePt t="66734" x="3841750" y="5949950"/>
          <p14:tracePt t="66750" x="3848100" y="5949950"/>
          <p14:tracePt t="66750" x="3854450" y="5956300"/>
          <p14:tracePt t="66767" x="3860800" y="5956300"/>
          <p14:tracePt t="66782" x="3867150" y="5962650"/>
          <p14:tracePt t="66782" x="3873500" y="5969000"/>
          <p14:tracePt t="66801" x="3873500" y="5975350"/>
          <p14:tracePt t="66817" x="3873500" y="5981700"/>
          <p14:tracePt t="66837" x="3867150" y="5981700"/>
          <p14:tracePt t="66885" x="3860800" y="5975350"/>
          <p14:tracePt t="66905" x="3854450" y="5975350"/>
          <p14:tracePt t="66937" x="3848100" y="5969000"/>
          <p14:tracePt t="66953" x="3835400" y="5969000"/>
          <p14:tracePt t="66964" x="3829050" y="5962650"/>
          <p14:tracePt t="66981" x="3822700" y="5962650"/>
          <p14:tracePt t="66997" x="3810000" y="5962650"/>
          <p14:tracePt t="67012" x="3803650" y="5956300"/>
          <p14:tracePt t="67024" x="3797300" y="5956300"/>
          <p14:tracePt t="67033" x="3790950" y="5956300"/>
          <p14:tracePt t="67050" x="3784600" y="5949950"/>
          <p14:tracePt t="67050" x="3778250" y="5949950"/>
          <p14:tracePt t="67068" x="3771900" y="5949950"/>
          <p14:tracePt t="67068" x="3759200" y="5943600"/>
          <p14:tracePt t="67085" x="3752850" y="5943600"/>
          <p14:tracePt t="67085" x="3746500" y="5937250"/>
          <p14:tracePt t="67102" x="3740150" y="5937250"/>
          <p14:tracePt t="67102" x="3733800" y="5937250"/>
          <p14:tracePt t="67118" x="3727450" y="5930900"/>
          <p14:tracePt t="67118" x="3721100" y="5930900"/>
          <p14:tracePt t="67135" x="3708400" y="5924550"/>
          <p14:tracePt t="67135" x="3702050" y="5924550"/>
          <p14:tracePt t="67135" x="3695700" y="5924550"/>
          <p14:tracePt t="67153" x="3689350" y="5918200"/>
          <p14:tracePt t="67169" x="3683000" y="5918200"/>
          <p14:tracePt t="67169" x="3676650" y="5918200"/>
          <p14:tracePt t="67185" x="3670300" y="5918200"/>
          <p14:tracePt t="67200" x="3663950" y="5911850"/>
          <p14:tracePt t="67217" x="3657600" y="5911850"/>
          <p14:tracePt t="67234" x="3644900" y="5905500"/>
          <p14:tracePt t="67250" x="3638550" y="5905500"/>
          <p14:tracePt t="67250" x="3632200" y="5905500"/>
          <p14:tracePt t="67269" x="3625850" y="5905500"/>
          <p14:tracePt t="67269" x="3619500" y="5905500"/>
          <p14:tracePt t="67285" x="3613150" y="5905500"/>
          <p14:tracePt t="67285" x="3606800" y="5899150"/>
          <p14:tracePt t="67302" x="3600450" y="5899150"/>
          <p14:tracePt t="67302" x="3581400" y="5899150"/>
          <p14:tracePt t="67319" x="3575050" y="5899150"/>
          <p14:tracePt t="67319" x="3562350" y="5899150"/>
          <p14:tracePt t="67335" x="3556000" y="5899150"/>
          <p14:tracePt t="67335" x="3549650" y="5892800"/>
          <p14:tracePt t="67352" x="3536950" y="5899150"/>
          <p14:tracePt t="67352" x="3530600" y="5892800"/>
          <p14:tracePt t="67369" x="3524250" y="5899150"/>
          <p14:tracePt t="67369" x="3517900" y="5892800"/>
          <p14:tracePt t="67386" x="3511550" y="5892800"/>
          <p14:tracePt t="67386" x="3505200" y="5892800"/>
          <p14:tracePt t="67402" x="3498850" y="5892800"/>
          <p14:tracePt t="67418" x="3492500" y="5892800"/>
          <p14:tracePt t="67434" x="3486150" y="5886450"/>
          <p14:tracePt t="67434" x="3479800" y="5886450"/>
          <p14:tracePt t="67453" x="3473450" y="5886450"/>
          <p14:tracePt t="67469" x="3467100" y="5886450"/>
          <p14:tracePt t="67485" x="3460750" y="5886450"/>
          <p14:tracePt t="67501" x="3454400" y="5886450"/>
          <p14:tracePt t="67518" x="3448050" y="5886450"/>
          <p14:tracePt t="67518" x="3429000" y="5886450"/>
          <p14:tracePt t="67538" x="3422650" y="5880100"/>
          <p14:tracePt t="67538" x="3409950" y="5880100"/>
          <p14:tracePt t="67553" x="3403600" y="5880100"/>
          <p14:tracePt t="67553" x="3390900" y="5880100"/>
          <p14:tracePt t="67570" x="3384550" y="5873750"/>
          <p14:tracePt t="67570" x="3371850" y="5873750"/>
          <p14:tracePt t="67586" x="3359150" y="5873750"/>
          <p14:tracePt t="67586" x="3352800" y="5873750"/>
          <p14:tracePt t="67586" x="3340100" y="5873750"/>
          <p14:tracePt t="67605" x="3327400" y="5873750"/>
          <p14:tracePt t="67605" x="3321050" y="5873750"/>
          <p14:tracePt t="67620" x="3308350" y="5873750"/>
          <p14:tracePt t="67620" x="3295650" y="5873750"/>
          <p14:tracePt t="67637" x="3282950" y="5873750"/>
          <p14:tracePt t="67637" x="3270250" y="5873750"/>
          <p14:tracePt t="67653" x="3257550" y="5873750"/>
          <p14:tracePt t="67653" x="3244850" y="5873750"/>
          <p14:tracePt t="67670" x="3238500" y="5873750"/>
          <p14:tracePt t="67670" x="3213100" y="5867400"/>
          <p14:tracePt t="67687" x="3200400" y="5867400"/>
          <p14:tracePt t="67687" x="3194050" y="5867400"/>
          <p14:tracePt t="67704" x="3181350" y="5861050"/>
          <p14:tracePt t="67704" x="3175000" y="5861050"/>
          <p14:tracePt t="67720" x="3162300" y="5861050"/>
          <p14:tracePt t="67720" x="3149600" y="5854700"/>
          <p14:tracePt t="67737" x="3143250" y="5854700"/>
          <p14:tracePt t="67737" x="3136900" y="5848350"/>
          <p14:tracePt t="67754" x="3130550" y="5848350"/>
          <p14:tracePt t="67754" x="3124200" y="5848350"/>
          <p14:tracePt t="67771" x="3117850" y="5848350"/>
          <p14:tracePt t="67785" x="3111500" y="5848350"/>
          <p14:tracePt t="67785" x="3105150" y="5848350"/>
          <p14:tracePt t="67785" x="3105150" y="5842000"/>
          <p14:tracePt t="67806" x="3092450" y="5842000"/>
          <p14:tracePt t="67821" x="3086100" y="5835650"/>
          <p14:tracePt t="67837" x="3086100" y="5829300"/>
          <p14:tracePt t="67853" x="3092450" y="5829300"/>
          <p14:tracePt t="67881" x="3098800" y="5822950"/>
          <p14:tracePt t="67889" x="3111500" y="5822950"/>
          <p14:tracePt t="67902" x="3117850" y="5822950"/>
          <p14:tracePt t="67902" x="3143250" y="5829300"/>
          <p14:tracePt t="67920" x="3162300" y="5829300"/>
          <p14:tracePt t="67920" x="3181350" y="5835650"/>
          <p14:tracePt t="67938" x="3206750" y="5835650"/>
          <p14:tracePt t="67938" x="3225800" y="5842000"/>
          <p14:tracePt t="67954" x="3251200" y="5848350"/>
          <p14:tracePt t="67954" x="3282950" y="5848350"/>
          <p14:tracePt t="67971" x="3308350" y="5854700"/>
          <p14:tracePt t="67971" x="3371850" y="5861050"/>
          <p14:tracePt t="67988" x="3397250" y="5861050"/>
          <p14:tracePt t="67988" x="3429000" y="5861050"/>
          <p14:tracePt t="68004" x="3454400" y="5861050"/>
          <p14:tracePt t="68004" x="3479800" y="5861050"/>
          <p14:tracePt t="68021" x="3511550" y="5854700"/>
          <p14:tracePt t="68021" x="3556000" y="5848350"/>
          <p14:tracePt t="68038" x="3575050" y="5842000"/>
          <p14:tracePt t="68038" x="3594100" y="5842000"/>
          <p14:tracePt t="68054" x="3613150" y="5835650"/>
          <p14:tracePt t="68054" x="3632200" y="5829300"/>
          <p14:tracePt t="68071" x="3644900" y="5829300"/>
          <p14:tracePt t="68071" x="3657600" y="5829300"/>
          <p14:tracePt t="68088" x="3670300" y="5829300"/>
          <p14:tracePt t="68088" x="3695700" y="5822950"/>
          <p14:tracePt t="68105" x="3702050" y="5822950"/>
          <p14:tracePt t="68105" x="3708400" y="5822950"/>
          <p14:tracePt t="68122" x="3721100" y="5816600"/>
          <p14:tracePt t="68122" x="3727450" y="5816600"/>
          <p14:tracePt t="68138" x="3733800" y="5816600"/>
          <p14:tracePt t="68153" x="3740150" y="5810250"/>
          <p14:tracePt t="68170" x="3746500" y="5810250"/>
          <p14:tracePt t="68205" x="3752850" y="5803900"/>
          <p14:tracePt t="68225" x="3759200" y="5803900"/>
          <p14:tracePt t="68264" x="3765550" y="5803900"/>
          <p14:tracePt t="68317" x="3771900" y="5803900"/>
          <p14:tracePt t="68405" x="3778250" y="5803900"/>
          <p14:tracePt t="68428" x="3784600" y="5810250"/>
          <p14:tracePt t="68444" x="3790950" y="5810250"/>
          <p14:tracePt t="68457" x="3797300" y="5816600"/>
          <p14:tracePt t="68480" x="3790950" y="5822950"/>
          <p14:tracePt t="68557" x="3784600" y="5829300"/>
          <p14:tracePt t="68585" x="3784600" y="5835650"/>
          <p14:tracePt t="68609" x="3778250" y="5842000"/>
          <p14:tracePt t="68624" x="3771900" y="5848350"/>
          <p14:tracePt t="68636" x="3771900" y="5854700"/>
          <p14:tracePt t="68653" x="3765550" y="5861050"/>
          <p14:tracePt t="68677" x="3759200" y="5861050"/>
          <p14:tracePt t="68704" x="3759200" y="5854700"/>
          <p14:tracePt t="68744" x="3752850" y="5854700"/>
          <p14:tracePt t="68788" x="3746500" y="5848350"/>
          <p14:tracePt t="68825" x="3740150" y="5848350"/>
          <p14:tracePt t="68864" x="3733800" y="5848350"/>
          <p14:tracePt t="68909" x="3727450" y="5848350"/>
          <p14:tracePt t="68936" x="3721100" y="5848350"/>
          <p14:tracePt t="68969" x="3714750" y="5854700"/>
          <p14:tracePt t="68984" x="3708400" y="5854700"/>
          <p14:tracePt t="68997" x="3702050" y="5854700"/>
          <p14:tracePt t="69006" x="3695700" y="5854700"/>
          <p14:tracePt t="69006" x="3689350" y="5861050"/>
          <p14:tracePt t="69025" x="3676650" y="5861050"/>
          <p14:tracePt t="69025" x="3670300" y="5861050"/>
          <p14:tracePt t="69041" x="3657600" y="5867400"/>
          <p14:tracePt t="69041" x="3632200" y="5873750"/>
          <p14:tracePt t="69057" x="3613150" y="5873750"/>
          <p14:tracePt t="69057" x="3594100" y="5880100"/>
          <p14:tracePt t="69075" x="3575050" y="5880100"/>
          <p14:tracePt t="69075" x="3556000" y="5886450"/>
          <p14:tracePt t="69091" x="3536950" y="5886450"/>
          <p14:tracePt t="69091" x="3517900" y="5886450"/>
          <p14:tracePt t="69108" x="3498850" y="5892800"/>
          <p14:tracePt t="69108" x="3454400" y="5886450"/>
          <p14:tracePt t="69125" x="3435350" y="5886450"/>
          <p14:tracePt t="69125" x="3416300" y="5886450"/>
          <p14:tracePt t="69141" x="3390900" y="5880100"/>
          <p14:tracePt t="69141" x="3371850" y="5880100"/>
          <p14:tracePt t="69158" x="3352800" y="5880100"/>
          <p14:tracePt t="69158" x="3327400" y="5880100"/>
          <p14:tracePt t="69174" x="3308350" y="5873750"/>
          <p14:tracePt t="69174" x="3289300" y="5873750"/>
          <p14:tracePt t="69174" x="3270250" y="5873750"/>
          <p14:tracePt t="69195" x="3257550" y="5880100"/>
          <p14:tracePt t="69207" x="3238500" y="5880100"/>
          <p14:tracePt t="69207" x="3213100" y="5880100"/>
          <p14:tracePt t="69225" x="3200400" y="5880100"/>
          <p14:tracePt t="69225" x="3187700" y="5880100"/>
          <p14:tracePt t="69242" x="3175000" y="5873750"/>
          <p14:tracePt t="69242" x="3162300" y="5873750"/>
          <p14:tracePt t="69258" x="3149600" y="5873750"/>
          <p14:tracePt t="69258" x="3130550" y="5873750"/>
          <p14:tracePt t="69275" x="3117850" y="5867400"/>
          <p14:tracePt t="69275" x="3105150" y="5867400"/>
          <p14:tracePt t="69275" x="3098800" y="5867400"/>
          <p14:tracePt t="69294" x="3086100" y="5867400"/>
          <p14:tracePt t="69294" x="3073400" y="5867400"/>
          <p14:tracePt t="69308" x="3067050" y="5867400"/>
          <p14:tracePt t="69308" x="3054350" y="5867400"/>
          <p14:tracePt t="69325" x="3048000" y="5867400"/>
          <p14:tracePt t="69325" x="3041650" y="5867400"/>
          <p14:tracePt t="69342" x="3028950" y="5867400"/>
          <p14:tracePt t="69342" x="3016250" y="5867400"/>
          <p14:tracePt t="69359" x="3003550" y="5867400"/>
          <p14:tracePt t="69359" x="2997200" y="5867400"/>
          <p14:tracePt t="69375" x="2990850" y="5867400"/>
          <p14:tracePt t="69375" x="2984500" y="5867400"/>
          <p14:tracePt t="69393" x="2978150" y="5867400"/>
          <p14:tracePt t="69393" x="2971800" y="5867400"/>
          <p14:tracePt t="69409" x="2965450" y="5867400"/>
          <p14:tracePt t="69424" x="2959100" y="5873750"/>
          <p14:tracePt t="69441" x="2952750" y="5880100"/>
          <p14:tracePt t="69464" x="2952750" y="5886450"/>
          <p14:tracePt t="69485" x="2946400" y="5892800"/>
          <p14:tracePt t="69509" x="2940050" y="5892800"/>
          <p14:tracePt t="69533" x="2940050" y="5899150"/>
          <p14:tracePt t="69553" x="2933700" y="5905500"/>
          <p14:tracePt t="69577" x="2927350" y="5911850"/>
          <p14:tracePt t="69593" x="2921000" y="5911850"/>
          <p14:tracePt t="69605" x="2914650" y="5905500"/>
          <p14:tracePt t="69629" x="2921000" y="5905500"/>
          <p14:tracePt t="69656" x="2927350" y="5905500"/>
          <p14:tracePt t="69665" x="2933700" y="5905500"/>
          <p14:tracePt t="69675" x="2946400" y="5905500"/>
          <p14:tracePt t="69675" x="2959100" y="5905500"/>
          <p14:tracePt t="69694" x="2978150" y="5911850"/>
          <p14:tracePt t="69694" x="2997200" y="5918200"/>
          <p14:tracePt t="69710" x="3022600" y="5924550"/>
          <p14:tracePt t="69710" x="3073400" y="5937250"/>
          <p14:tracePt t="69726" x="3105150" y="5943600"/>
          <p14:tracePt t="69726" x="3143250" y="5949950"/>
          <p14:tracePt t="69743" x="3175000" y="5956300"/>
          <p14:tracePt t="69743" x="3213100" y="5962650"/>
          <p14:tracePt t="69760" x="3244850" y="5969000"/>
          <p14:tracePt t="69760" x="3321050" y="5975350"/>
          <p14:tracePt t="69777" x="3352800" y="5981700"/>
          <p14:tracePt t="69777" x="3384550" y="5981700"/>
          <p14:tracePt t="69794" x="3422650" y="5981700"/>
          <p14:tracePt t="69794" x="3454400" y="5988050"/>
          <p14:tracePt t="69811" x="3479800" y="5988050"/>
          <p14:tracePt t="69811" x="3511550" y="5988050"/>
          <p14:tracePt t="69826" x="3536950" y="5988050"/>
          <p14:tracePt t="69826" x="3556000" y="5988050"/>
          <p14:tracePt t="69826" x="3575050" y="5988050"/>
          <p14:tracePt t="69846" x="3587750" y="5988050"/>
          <p14:tracePt t="69846" x="3606800" y="5988050"/>
          <p14:tracePt t="69861" x="3613150" y="5981700"/>
          <p14:tracePt t="69861" x="3625850" y="5981700"/>
          <p14:tracePt t="69877" x="3632200" y="5981700"/>
          <p14:tracePt t="69877" x="3638550" y="5981700"/>
          <p14:tracePt t="69894" x="3644900" y="5975350"/>
          <p14:tracePt t="69909" x="3657600" y="5975350"/>
          <p14:tracePt t="69926" x="3663950" y="5975350"/>
          <p14:tracePt t="69942" x="3670300" y="5975350"/>
          <p14:tracePt t="69942" x="3676650" y="5969000"/>
          <p14:tracePt t="69960" x="3683000" y="5969000"/>
          <p14:tracePt t="69976" x="3689350" y="5962650"/>
          <p14:tracePt t="69976" x="3695700" y="5962650"/>
          <p14:tracePt t="69994" x="3702050" y="5962650"/>
          <p14:tracePt t="69994" x="3714750" y="5956300"/>
          <p14:tracePt t="70010" x="3721100" y="5956300"/>
          <p14:tracePt t="70010" x="3733800" y="5943600"/>
          <p14:tracePt t="70027" x="3740150" y="5943600"/>
          <p14:tracePt t="70027" x="3746500" y="5937250"/>
          <p14:tracePt t="70044" x="3752850" y="5930900"/>
          <p14:tracePt t="70044" x="3759200" y="5930900"/>
          <p14:tracePt t="70061" x="3765550" y="5924550"/>
          <p14:tracePt t="70061" x="3771900" y="5924550"/>
          <p14:tracePt t="70078" x="3778250" y="5918200"/>
          <p14:tracePt t="70093" x="3784600" y="5918200"/>
          <p14:tracePt t="70110" x="3778250" y="5918200"/>
          <p14:tracePt t="70145" x="3771900" y="5924550"/>
          <p14:tracePt t="70161" x="3765550" y="5924550"/>
          <p14:tracePt t="70176" x="3752850" y="5930900"/>
          <p14:tracePt t="70193" x="3746500" y="5930900"/>
          <p14:tracePt t="70205" x="3740150" y="5937250"/>
          <p14:tracePt t="70213" x="3733800" y="5937250"/>
          <p14:tracePt t="70227" x="3727450" y="5937250"/>
          <p14:tracePt t="70227" x="3714750" y="5943600"/>
          <p14:tracePt t="70245" x="3708400" y="5943600"/>
          <p14:tracePt t="70245" x="3702050" y="5943600"/>
          <p14:tracePt t="70261" x="3695700" y="5949950"/>
          <p14:tracePt t="70261" x="3683000" y="5949950"/>
          <p14:tracePt t="70278" x="3676650" y="5956300"/>
          <p14:tracePt t="70278" x="3663950" y="5956300"/>
          <p14:tracePt t="70295" x="3657600" y="5956300"/>
          <p14:tracePt t="70295" x="3644900" y="5962650"/>
          <p14:tracePt t="70295" x="3638550" y="5969000"/>
          <p14:tracePt t="70314" x="3625850" y="5969000"/>
          <p14:tracePt t="70314" x="3613150" y="5975350"/>
          <p14:tracePt t="70328" x="3600450" y="5981700"/>
          <p14:tracePt t="70328" x="3587750" y="5981700"/>
          <p14:tracePt t="70345" x="3575050" y="5981700"/>
          <p14:tracePt t="70345" x="3562350" y="5988050"/>
          <p14:tracePt t="70362" x="3549650" y="5988050"/>
          <p14:tracePt t="70362" x="3517900" y="5988050"/>
          <p14:tracePt t="70379" x="3505200" y="5988050"/>
          <p14:tracePt t="70379" x="3492500" y="5988050"/>
          <p14:tracePt t="70395" x="3473450" y="5988050"/>
          <p14:tracePt t="70395" x="3460750" y="5988050"/>
          <p14:tracePt t="70412" x="3448050" y="5988050"/>
          <p14:tracePt t="70412" x="3435350" y="5988050"/>
          <p14:tracePt t="70429" x="3416300" y="5988050"/>
          <p14:tracePt t="70429" x="3384550" y="5988050"/>
          <p14:tracePt t="70446" x="3365500" y="5981700"/>
          <p14:tracePt t="70446" x="3346450" y="5981700"/>
          <p14:tracePt t="70462" x="3327400" y="5981700"/>
          <p14:tracePt t="70462" x="3308350" y="5975350"/>
          <p14:tracePt t="70479" x="3282950" y="5975350"/>
          <p14:tracePt t="70479" x="3263900" y="5969000"/>
          <p14:tracePt t="70479" x="3238500" y="5969000"/>
          <p14:tracePt t="70498" x="3213100" y="5969000"/>
          <p14:tracePt t="70498" x="3194050" y="5962650"/>
          <p14:tracePt t="70513" x="3175000" y="5962650"/>
          <p14:tracePt t="70513" x="3155950" y="5962650"/>
          <p14:tracePt t="70530" x="3136900" y="5956300"/>
          <p14:tracePt t="70530" x="3117850" y="5956300"/>
          <p14:tracePt t="70546" x="3098800" y="5956300"/>
          <p14:tracePt t="70546" x="3086100" y="5956300"/>
          <p14:tracePt t="70563" x="3067050" y="5956300"/>
          <p14:tracePt t="70563" x="3048000" y="5956300"/>
          <p14:tracePt t="70579" x="3035300" y="5956300"/>
          <p14:tracePt t="70579" x="3003550" y="5956300"/>
          <p14:tracePt t="70598" x="2990850" y="5949950"/>
          <p14:tracePt t="70598" x="2984500" y="5949950"/>
          <p14:tracePt t="70614" x="2971800" y="5949950"/>
          <p14:tracePt t="70614" x="2959100" y="5943600"/>
          <p14:tracePt t="70630" x="2952750" y="5943600"/>
          <p14:tracePt t="70630" x="2946400" y="5943600"/>
          <p14:tracePt t="70646" x="2933700" y="5937250"/>
          <p14:tracePt t="70646" x="2933700" y="5930900"/>
          <p14:tracePt t="70663" x="2927350" y="5930900"/>
          <p14:tracePt t="70663" x="2921000" y="5924550"/>
          <p14:tracePt t="70680" x="2914650" y="5918200"/>
          <p14:tracePt t="70680" x="2914650" y="5911850"/>
          <p14:tracePt t="70697" x="2914650" y="5905500"/>
          <p14:tracePt t="70712" x="2921000" y="5899150"/>
          <p14:tracePt t="70728" x="2927350" y="5892800"/>
          <p14:tracePt t="70728" x="2940050" y="5892800"/>
          <p14:tracePt t="70747" x="2952750" y="5886450"/>
          <p14:tracePt t="70747" x="2965450" y="5886450"/>
          <p14:tracePt t="70763" x="2978150" y="5886450"/>
          <p14:tracePt t="70763" x="2997200" y="5886450"/>
          <p14:tracePt t="70780" x="3016250" y="5886450"/>
          <p14:tracePt t="70780" x="3060700" y="5892800"/>
          <p14:tracePt t="70797" x="3079750" y="5892800"/>
          <p14:tracePt t="70797" x="3105150" y="5899150"/>
          <p14:tracePt t="70814" x="3130550" y="5905500"/>
          <p14:tracePt t="70814" x="3162300" y="5911850"/>
          <p14:tracePt t="70831" x="3187700" y="5918200"/>
          <p14:tracePt t="70831" x="3219450" y="5924550"/>
          <p14:tracePt t="70847" x="3251200" y="5930900"/>
          <p14:tracePt t="70847" x="3276600" y="5930900"/>
          <p14:tracePt t="70847" x="3308350" y="5937250"/>
          <p14:tracePt t="70866" x="3333750" y="5937250"/>
          <p14:tracePt t="70879" x="3359150" y="5937250"/>
          <p14:tracePt t="70879" x="3403600" y="5937250"/>
          <p14:tracePt t="70897" x="3422650" y="5937250"/>
          <p14:tracePt t="70897" x="3441700" y="5937250"/>
          <p14:tracePt t="70914" x="3460750" y="5930900"/>
          <p14:tracePt t="70914" x="3473450" y="5930900"/>
          <p14:tracePt t="70931" x="3486150" y="5930900"/>
          <p14:tracePt t="70931" x="3498850" y="5930900"/>
          <p14:tracePt t="70931" x="3511550" y="5924550"/>
          <p14:tracePt t="70949" x="3524250" y="5924550"/>
          <p14:tracePt t="70962" x="3530600" y="5924550"/>
          <p14:tracePt t="70962" x="3543300" y="5918200"/>
          <p14:tracePt t="70981" x="3556000" y="5918200"/>
          <p14:tracePt t="70981" x="3562350" y="5918200"/>
          <p14:tracePt t="70997" x="3568700" y="5918200"/>
          <p14:tracePt t="70997" x="3575050" y="5918200"/>
          <p14:tracePt t="71014" x="3581400" y="5918200"/>
          <p14:tracePt t="71014" x="3587750" y="5918200"/>
          <p14:tracePt t="71031" x="3594100" y="5918200"/>
          <p14:tracePt t="71031" x="3600450" y="5911850"/>
          <p14:tracePt t="71047" x="3606800" y="5911850"/>
          <p14:tracePt t="71063" x="3600450" y="5911850"/>
          <p14:tracePt t="71121" x="3594100" y="5918200"/>
          <p14:tracePt t="71136" x="3587750" y="5918200"/>
          <p14:tracePt t="71144" x="3581400" y="5918200"/>
          <p14:tracePt t="71149" x="3568700" y="5924550"/>
          <p14:tracePt t="71149" x="3562350" y="5924550"/>
          <p14:tracePt t="71165" x="3556000" y="5924550"/>
          <p14:tracePt t="71165" x="3543300" y="5930900"/>
          <p14:tracePt t="71182" x="3530600" y="5930900"/>
          <p14:tracePt t="71182" x="3524250" y="5930900"/>
          <p14:tracePt t="71198" x="3511550" y="5930900"/>
          <p14:tracePt t="71198" x="3498850" y="5937250"/>
          <p14:tracePt t="71214" x="3479800" y="5937250"/>
          <p14:tracePt t="71214" x="3467100" y="5937250"/>
          <p14:tracePt t="71214" x="3454400" y="5937250"/>
          <p14:tracePt t="71234" x="3435350" y="5943600"/>
          <p14:tracePt t="71247" x="3416300" y="5943600"/>
          <p14:tracePt t="71247" x="3378200" y="5943600"/>
          <p14:tracePt t="71265" x="3359150" y="5943600"/>
          <p14:tracePt t="71265" x="3333750" y="5943600"/>
          <p14:tracePt t="71281" x="3314700" y="5943600"/>
          <p14:tracePt t="71281" x="3289300" y="5943600"/>
          <p14:tracePt t="71298" x="3263900" y="5943600"/>
          <p14:tracePt t="71298" x="3238500" y="5943600"/>
          <p14:tracePt t="71298" x="3213100" y="5943600"/>
          <p14:tracePt t="71317" x="3194050" y="5943600"/>
          <p14:tracePt t="71330" x="3168650" y="5943600"/>
          <p14:tracePt t="71330" x="3130550" y="5949950"/>
          <p14:tracePt t="71349" x="3111500" y="5949950"/>
          <p14:tracePt t="71349" x="3092450" y="5949950"/>
          <p14:tracePt t="71365" x="3079750" y="5949950"/>
          <p14:tracePt t="71365" x="3060700" y="5949950"/>
          <p14:tracePt t="71382" x="3041650" y="5943600"/>
          <p14:tracePt t="71382" x="3009900" y="5943600"/>
          <p14:tracePt t="71399" x="2990850" y="5943600"/>
          <p14:tracePt t="71399" x="2978150" y="5943600"/>
          <p14:tracePt t="71415" x="2971800" y="5943600"/>
          <p14:tracePt t="71415" x="2965450" y="5943600"/>
          <p14:tracePt t="71432" x="2959100" y="5943600"/>
          <p14:tracePt t="71448" x="2965450" y="5937250"/>
          <p14:tracePt t="71448" x="2971800" y="5937250"/>
          <p14:tracePt t="71466" x="2990850" y="5937250"/>
          <p14:tracePt t="71466" x="3003550" y="5937250"/>
          <p14:tracePt t="71482" x="3022600" y="5930900"/>
          <p14:tracePt t="71482" x="3048000" y="5930900"/>
          <p14:tracePt t="71499" x="3073400" y="5930900"/>
          <p14:tracePt t="71499" x="3098800" y="5937250"/>
          <p14:tracePt t="71518" x="3168650" y="5943600"/>
          <p14:tracePt t="71518" x="3213100" y="5943600"/>
          <p14:tracePt t="71534" x="3251200" y="5949950"/>
          <p14:tracePt t="71534" x="3295650" y="5949950"/>
          <p14:tracePt t="71550" x="3333750" y="5949950"/>
          <p14:tracePt t="71550" x="3378200" y="5956300"/>
          <p14:tracePt t="71566" x="3416300" y="5956300"/>
          <p14:tracePt t="71566" x="3454400" y="5956300"/>
          <p14:tracePt t="71583" x="3486150" y="5956300"/>
          <p14:tracePt t="71583" x="3517900" y="5956300"/>
          <p14:tracePt t="71583" x="3543300" y="5949950"/>
          <p14:tracePt t="71602" x="3568700" y="5949950"/>
          <p14:tracePt t="71615" x="3587750" y="5949950"/>
          <p14:tracePt t="71615" x="3625850" y="5943600"/>
          <p14:tracePt t="71633" x="3638550" y="5937250"/>
          <p14:tracePt t="71633" x="3651250" y="5937250"/>
          <p14:tracePt t="71650" x="3663950" y="5937250"/>
          <p14:tracePt t="71650" x="3670300" y="5930900"/>
          <p14:tracePt t="71666" x="3676650" y="5937250"/>
          <p14:tracePt t="71681" x="3663950" y="5937250"/>
          <p14:tracePt t="71705" x="3657600" y="5943600"/>
          <p14:tracePt t="71715" x="3651250" y="5949950"/>
          <p14:tracePt t="71731" x="3644900" y="5949950"/>
          <p14:tracePt t="71731" x="3638550" y="5949950"/>
          <p14:tracePt t="71750" x="3632200" y="5956300"/>
          <p14:tracePt t="71750" x="3613150" y="5956300"/>
          <p14:tracePt t="71767" x="3606800" y="5962650"/>
          <p14:tracePt t="71767" x="3600450" y="5962650"/>
          <p14:tracePt t="71783" x="3594100" y="5962650"/>
          <p14:tracePt t="71783" x="3587750" y="5962650"/>
          <p14:tracePt t="71800" x="3581400" y="5962650"/>
          <p14:tracePt t="71800" x="3575050" y="5962650"/>
          <p14:tracePt t="71817" x="3568700" y="5962650"/>
          <p14:tracePt t="71817" x="3562350" y="5962650"/>
          <p14:tracePt t="71833" x="3556000" y="5962650"/>
          <p14:tracePt t="71833" x="3549650" y="5962650"/>
          <p14:tracePt t="71851" x="3543300" y="5962650"/>
          <p14:tracePt t="71851" x="3536950" y="5962650"/>
          <p14:tracePt t="71867" x="3530600" y="5962650"/>
          <p14:tracePt t="71867" x="3524250" y="5962650"/>
          <p14:tracePt t="71867" x="3511550" y="5962650"/>
          <p14:tracePt t="71886" x="3505200" y="5962650"/>
          <p14:tracePt t="71899" x="3492500" y="5962650"/>
          <p14:tracePt t="71899" x="3473450" y="5956300"/>
          <p14:tracePt t="71917" x="3460750" y="5956300"/>
          <p14:tracePt t="71917" x="3448050" y="5956300"/>
          <p14:tracePt t="71933" x="3435350" y="5956300"/>
          <p14:tracePt t="71933" x="3429000" y="5956300"/>
          <p14:tracePt t="71950" x="3416300" y="5956300"/>
          <p14:tracePt t="71950" x="3397250" y="5962650"/>
          <p14:tracePt t="71967" x="3384550" y="5962650"/>
          <p14:tracePt t="71967" x="3371850" y="5962650"/>
          <p14:tracePt t="71967" x="3352800" y="5956300"/>
          <p14:tracePt t="71986" x="3340100" y="5956300"/>
          <p14:tracePt t="71986" x="3327400" y="5956300"/>
          <p14:tracePt t="72000" x="3314700" y="5956300"/>
          <p14:tracePt t="72000" x="3302000" y="5956300"/>
          <p14:tracePt t="72018" x="3289300" y="5956300"/>
          <p14:tracePt t="72018" x="3282950" y="5956300"/>
          <p14:tracePt t="72034" x="3276600" y="5956300"/>
          <p14:tracePt t="72034" x="3257550" y="5956300"/>
          <p14:tracePt t="72051" x="3244850" y="5949950"/>
          <p14:tracePt t="72051" x="3232150" y="5949950"/>
          <p14:tracePt t="72068" x="3225800" y="5949950"/>
          <p14:tracePt t="72068" x="3213100" y="5943600"/>
          <p14:tracePt t="72084" x="3200400" y="5943600"/>
          <p14:tracePt t="72084" x="3187700" y="5943600"/>
          <p14:tracePt t="72101" x="3175000" y="5937250"/>
          <p14:tracePt t="72101" x="3155950" y="5937250"/>
          <p14:tracePt t="72117" x="3143250" y="5930900"/>
          <p14:tracePt t="72117" x="3136900" y="5930900"/>
          <p14:tracePt t="72134" x="3124200" y="5924550"/>
          <p14:tracePt t="72134" x="3111500" y="5924550"/>
          <p14:tracePt t="72151" x="3105150" y="5918200"/>
          <p14:tracePt t="72151" x="3092450" y="5911850"/>
          <p14:tracePt t="72168" x="3079750" y="5911850"/>
          <p14:tracePt t="72168" x="3060700" y="5905500"/>
          <p14:tracePt t="72185" x="3048000" y="5899150"/>
          <p14:tracePt t="72185" x="3035300" y="5892800"/>
          <p14:tracePt t="72201" x="3022600" y="5892800"/>
          <p14:tracePt t="72201" x="3009900" y="5886450"/>
          <p14:tracePt t="72218" x="2997200" y="5886450"/>
          <p14:tracePt t="72218" x="2984500" y="5886450"/>
          <p14:tracePt t="72235" x="2971800" y="5880100"/>
          <p14:tracePt t="72235" x="2959100" y="5880100"/>
          <p14:tracePt t="72235" x="2952750" y="5880100"/>
          <p14:tracePt t="72253" x="2940050" y="5880100"/>
          <p14:tracePt t="72266" x="2933700" y="5873750"/>
          <p14:tracePt t="72266" x="2914650" y="5873750"/>
          <p14:tracePt t="72285" x="2908300" y="5873750"/>
          <p14:tracePt t="72300" x="2895600" y="5873750"/>
          <p14:tracePt t="72317" x="2901950" y="5873750"/>
          <p14:tracePt t="72356" x="2908300" y="5873750"/>
          <p14:tracePt t="72372" x="2914650" y="5873750"/>
          <p14:tracePt t="72388" x="2921000" y="5867400"/>
          <p14:tracePt t="72404" x="2927350" y="5867400"/>
          <p14:tracePt t="72413" x="2933700" y="5867400"/>
          <p14:tracePt t="72417" x="2940050" y="5867400"/>
          <p14:tracePt t="72417" x="2940050" y="5861050"/>
          <p14:tracePt t="72435" x="2946400" y="5861050"/>
          <p14:tracePt t="72435" x="2952750" y="5861050"/>
          <p14:tracePt t="72452" x="2959100" y="5861050"/>
          <p14:tracePt t="72467" x="2971800" y="5861050"/>
          <p14:tracePt t="72484" x="2971800" y="5867400"/>
          <p14:tracePt t="72501" x="2965450" y="5867400"/>
          <p14:tracePt t="72545" x="2959100" y="5867400"/>
          <p14:tracePt t="72560" x="2952750" y="5867400"/>
          <p14:tracePt t="72576" x="2946400" y="5873750"/>
          <p14:tracePt t="72596" x="2940050" y="5880100"/>
          <p14:tracePt t="72620" x="2946400" y="5880100"/>
          <p14:tracePt t="72649" x="2959100" y="5880100"/>
          <p14:tracePt t="72665" x="2971800" y="5880100"/>
          <p14:tracePt t="72673" x="2984500" y="5886450"/>
          <p14:tracePt t="72685" x="2997200" y="5886450"/>
          <p14:tracePt t="72685" x="3016250" y="5892800"/>
          <p14:tracePt t="72685" x="3035300" y="5905500"/>
          <p14:tracePt t="72705" x="3060700" y="5911850"/>
          <p14:tracePt t="72705" x="3086100" y="5918200"/>
          <p14:tracePt t="72720" x="3117850" y="5930900"/>
          <p14:tracePt t="72720" x="3149600" y="5937250"/>
          <p14:tracePt t="72736" x="3187700" y="5937250"/>
          <p14:tracePt t="72736" x="3219450" y="5943600"/>
          <p14:tracePt t="72753" x="3257550" y="5949950"/>
          <p14:tracePt t="72753" x="3333750" y="5956300"/>
          <p14:tracePt t="72769" x="3371850" y="5956300"/>
          <p14:tracePt t="72769" x="3409950" y="5962650"/>
          <p14:tracePt t="72786" x="3448050" y="5962650"/>
          <p14:tracePt t="72786" x="3486150" y="5969000"/>
          <p14:tracePt t="72803" x="3524250" y="5969000"/>
          <p14:tracePt t="72803" x="3556000" y="5969000"/>
          <p14:tracePt t="72820" x="3594100" y="5969000"/>
          <p14:tracePt t="72820" x="3651250" y="5969000"/>
          <p14:tracePt t="72837" x="3676650" y="5969000"/>
          <p14:tracePt t="72837" x="3695700" y="5969000"/>
          <p14:tracePt t="72853" x="3714750" y="5969000"/>
          <p14:tracePt t="72853" x="3727450" y="5969000"/>
          <p14:tracePt t="72870" x="3740150" y="5962650"/>
          <p14:tracePt t="72870" x="3752850" y="5962650"/>
          <p14:tracePt t="72886" x="3759200" y="5962650"/>
          <p14:tracePt t="72886" x="3765550" y="5956300"/>
          <p14:tracePt t="72886" x="3771900" y="5956300"/>
          <p14:tracePt t="72906" x="3778250" y="5956300"/>
          <p14:tracePt t="72919" x="3784600" y="5956300"/>
          <p14:tracePt t="72936" x="3771900" y="5956300"/>
          <p14:tracePt t="72964" x="3765550" y="5956300"/>
          <p14:tracePt t="72980" x="3759200" y="5956300"/>
          <p14:tracePt t="72989" x="3752850" y="5962650"/>
          <p14:tracePt t="73002" x="3746500" y="5962650"/>
          <p14:tracePt t="73002" x="3740150" y="5962650"/>
          <p14:tracePt t="73021" x="3733800" y="5962650"/>
          <p14:tracePt t="73021" x="3727450" y="5969000"/>
          <p14:tracePt t="73037" x="3721100" y="5969000"/>
          <p14:tracePt t="73037" x="3714750" y="5969000"/>
          <p14:tracePt t="73054" x="3708400" y="5969000"/>
          <p14:tracePt t="73054" x="3695700" y="5969000"/>
          <p14:tracePt t="73071" x="3689350" y="5969000"/>
          <p14:tracePt t="73071" x="3683000" y="5969000"/>
          <p14:tracePt t="73087" x="3676650" y="5962650"/>
          <p14:tracePt t="73087" x="3670300" y="5962650"/>
          <p14:tracePt t="73106" x="3663950" y="5956300"/>
          <p14:tracePt t="73125" x="3657600" y="5956300"/>
          <p14:tracePt t="73142" x="3651250" y="5949950"/>
          <p14:tracePt t="73159" x="3644900" y="5943600"/>
          <p14:tracePt t="73175" x="3638550" y="5943600"/>
          <p14:tracePt t="73187" x="3632200" y="5943600"/>
          <p14:tracePt t="73187" x="3625850" y="5937250"/>
          <p14:tracePt t="73212" x="3619500" y="5930900"/>
          <p14:tracePt t="73238" x="3613150" y="5924550"/>
          <p14:tracePt t="73264" x="3613150" y="5918200"/>
          <p14:tracePt t="73305" x="3606800" y="5918200"/>
          <p14:tracePt t="73325" x="3600450" y="5911850"/>
          <p14:tracePt t="73348" x="3600450" y="5905500"/>
          <p14:tracePt t="73376" x="3594100" y="5905500"/>
          <p14:tracePt t="73409" x="3587750" y="5905500"/>
          <p14:tracePt t="73424" x="3581400" y="5905500"/>
          <p14:tracePt t="73436" x="3575050" y="5905500"/>
          <p14:tracePt t="73452" x="3568700" y="5905500"/>
          <p14:tracePt t="73460" x="3562350" y="5905500"/>
          <p14:tracePt t="73471" x="3556000" y="5911850"/>
          <p14:tracePt t="73471" x="3549650" y="5911850"/>
          <p14:tracePt t="73488" x="3543300" y="5911850"/>
          <p14:tracePt t="73488" x="3530600" y="5918200"/>
          <p14:tracePt t="73506" x="3524250" y="5918200"/>
          <p14:tracePt t="73506" x="3517900" y="5924550"/>
          <p14:tracePt t="73522" x="3511550" y="5924550"/>
          <p14:tracePt t="73522" x="3505200" y="5930900"/>
          <p14:tracePt t="73539" x="3498850" y="5930900"/>
          <p14:tracePt t="73539" x="3492500" y="5930900"/>
          <p14:tracePt t="73539" x="3486150" y="5937250"/>
          <p14:tracePt t="73558" x="3479800" y="5943600"/>
          <p14:tracePt t="73573" x="3473450" y="5943600"/>
          <p14:tracePt t="73573" x="3467100" y="5943600"/>
          <p14:tracePt t="73589" x="3460750" y="5949950"/>
          <p14:tracePt t="73605" x="3454400" y="5949950"/>
          <p14:tracePt t="73605" x="3448050" y="5956300"/>
          <p14:tracePt t="73623" x="3441700" y="5956300"/>
          <p14:tracePt t="73623" x="3435350" y="5956300"/>
          <p14:tracePt t="73623" x="3429000" y="5962650"/>
          <p14:tracePt t="73641" x="3422650" y="5962650"/>
          <p14:tracePt t="73654" x="3422650" y="5969000"/>
          <p14:tracePt t="73654" x="3409950" y="5975350"/>
          <p14:tracePt t="73672" x="3403600" y="5975350"/>
          <p14:tracePt t="73672" x="3397250" y="5981700"/>
          <p14:tracePt t="73690" x="3390900" y="5981700"/>
          <p14:tracePt t="73705" x="3378200" y="5988050"/>
          <p14:tracePt t="73721" x="3371850" y="5988050"/>
          <p14:tracePt t="73738" x="3365500" y="5988050"/>
          <p14:tracePt t="73755" x="3359150" y="5988050"/>
          <p14:tracePt t="73784" x="3352800" y="5988050"/>
          <p14:tracePt t="73796" x="3346450" y="5988050"/>
          <p14:tracePt t="73813" x="3340100" y="5988050"/>
          <p14:tracePt t="73828" x="3333750" y="5988050"/>
          <p14:tracePt t="73844" x="3327400" y="5988050"/>
          <p14:tracePt t="73844" x="3321050" y="5988050"/>
          <p14:tracePt t="73859" x="3314700" y="5981700"/>
          <p14:tracePt t="73859" x="3308350" y="5981700"/>
          <p14:tracePt t="73874" x="3302000" y="5981700"/>
          <p14:tracePt t="73874" x="3295650" y="5981700"/>
          <p14:tracePt t="73890" x="3289300" y="5981700"/>
          <p14:tracePt t="73890" x="3282950" y="5981700"/>
          <p14:tracePt t="73907" x="3276600" y="5981700"/>
          <p14:tracePt t="73907" x="3270250" y="5975350"/>
          <p14:tracePt t="73907" x="3263900" y="5975350"/>
          <p14:tracePt t="73925" x="3251200" y="5975350"/>
          <p14:tracePt t="73939" x="3244850" y="5969000"/>
          <p14:tracePt t="73939" x="3225800" y="5969000"/>
          <p14:tracePt t="73957" x="3219450" y="5962650"/>
          <p14:tracePt t="73957" x="3206750" y="5962650"/>
          <p14:tracePt t="73974" x="3200400" y="5962650"/>
          <p14:tracePt t="73974" x="3194050" y="5962650"/>
          <p14:tracePt t="73991" x="3187700" y="5962650"/>
          <p14:tracePt t="73991" x="3181350" y="5962650"/>
          <p14:tracePt t="74007" x="3175000" y="5962650"/>
          <p14:tracePt t="74022" x="3168650" y="5969000"/>
          <p14:tracePt t="74039" x="3162300" y="5969000"/>
          <p14:tracePt t="74056" x="3149600" y="5975350"/>
          <p14:tracePt t="74073" x="3143250" y="5975350"/>
          <p14:tracePt t="74073" x="3136900" y="5981700"/>
          <p14:tracePt t="74090" x="3130550" y="5981700"/>
          <p14:tracePt t="74106" x="3124200" y="5981700"/>
          <p14:tracePt t="74106" x="3117850" y="5981700"/>
          <p14:tracePt t="74124" x="3111500" y="5981700"/>
          <p14:tracePt t="74124" x="3105150" y="5981700"/>
          <p14:tracePt t="74140" x="3098800" y="5981700"/>
          <p14:tracePt t="74140" x="3086100" y="5975350"/>
          <p14:tracePt t="74158" x="3079750" y="5975350"/>
          <p14:tracePt t="74158" x="3067050" y="5969000"/>
          <p14:tracePt t="74174" x="3060700" y="5962650"/>
          <p14:tracePt t="74174" x="3054350" y="5962650"/>
          <p14:tracePt t="74193" x="3041650" y="5956300"/>
          <p14:tracePt t="74193" x="3035300" y="5956300"/>
          <p14:tracePt t="74193" x="3028950" y="5949950"/>
          <p14:tracePt t="74210" x="3022600" y="5943600"/>
          <p14:tracePt t="74223" x="3016250" y="5943600"/>
          <p14:tracePt t="74223" x="3003550" y="5937250"/>
          <p14:tracePt t="74241" x="2997200" y="5937250"/>
          <p14:tracePt t="74241" x="2997200" y="5930900"/>
          <p14:tracePt t="74258" x="2990850" y="5930900"/>
          <p14:tracePt t="74273" x="2984500" y="5930900"/>
          <p14:tracePt t="74290" x="2971800" y="5924550"/>
          <p14:tracePt t="74307" x="2965450" y="5924550"/>
          <p14:tracePt t="74324" x="2965450" y="5918200"/>
          <p14:tracePt t="74345" x="2971800" y="5918200"/>
          <p14:tracePt t="74361" x="2978150" y="5918200"/>
          <p14:tracePt t="74373" x="2990850" y="5918200"/>
          <p14:tracePt t="74373" x="3022600" y="5930900"/>
          <p14:tracePt t="74392" x="3048000" y="5937250"/>
          <p14:tracePt t="74392" x="3073400" y="5949950"/>
          <p14:tracePt t="74409" x="3105150" y="5956300"/>
          <p14:tracePt t="74409" x="3143250" y="5962650"/>
          <p14:tracePt t="74425" x="3181350" y="5969000"/>
          <p14:tracePt t="74425" x="3219450" y="5981700"/>
          <p14:tracePt t="74442" x="3257550" y="5981700"/>
          <p14:tracePt t="74442" x="3333750" y="5994400"/>
          <p14:tracePt t="74458" x="3371850" y="5994400"/>
          <p14:tracePt t="74458" x="3403600" y="6000750"/>
          <p14:tracePt t="74475" x="3435350" y="6000750"/>
          <p14:tracePt t="74475" x="3473450" y="6000750"/>
          <p14:tracePt t="74492" x="3498850" y="6000750"/>
          <p14:tracePt t="74492" x="3556000" y="5994400"/>
          <p14:tracePt t="74509" x="3581400" y="5994400"/>
          <p14:tracePt t="74509" x="3600450" y="5988050"/>
          <p14:tracePt t="74526" x="3619500" y="5981700"/>
          <p14:tracePt t="74526" x="3632200" y="5981700"/>
          <p14:tracePt t="74542" x="3644900" y="5975350"/>
          <p14:tracePt t="74542" x="3657600" y="5975350"/>
          <p14:tracePt t="74560" x="3663950" y="5969000"/>
          <p14:tracePt t="74560" x="3670300" y="5969000"/>
          <p14:tracePt t="74577" x="3676650" y="5962650"/>
          <p14:tracePt t="74591" x="3670300" y="5962650"/>
          <p14:tracePt t="74644" x="3663950" y="5962650"/>
          <p14:tracePt t="74660" x="3657600" y="5962650"/>
          <p14:tracePt t="74677" x="3651250" y="5956300"/>
          <p14:tracePt t="74697" x="3644900" y="5956300"/>
          <p14:tracePt t="74721" x="3638550" y="5956300"/>
          <p14:tracePt t="74745" x="3632200" y="5949950"/>
          <p14:tracePt t="74789" x="3625850" y="5943600"/>
          <p14:tracePt t="74832" x="3619500" y="5943600"/>
          <p14:tracePt t="74884" x="3613150" y="5943600"/>
          <p14:tracePt t="74900" x="3606800" y="5943600"/>
          <p14:tracePt t="74917" x="3600450" y="5943600"/>
          <p14:tracePt t="74924" x="3594100" y="5943600"/>
          <p14:tracePt t="74933" x="3587750" y="5943600"/>
          <p14:tracePt t="74942" x="3581400" y="5943600"/>
          <p14:tracePt t="74942" x="3562350" y="5943600"/>
          <p14:tracePt t="74962" x="3549650" y="5943600"/>
          <p14:tracePt t="74962" x="3536950" y="5943600"/>
          <p14:tracePt t="74977" x="3524250" y="5943600"/>
          <p14:tracePt t="74977" x="3511550" y="5943600"/>
          <p14:tracePt t="74994" x="3498850" y="5943600"/>
          <p14:tracePt t="74994" x="3486150" y="5943600"/>
          <p14:tracePt t="75010" x="3473450" y="5943600"/>
          <p14:tracePt t="75010" x="3460750" y="5943600"/>
          <p14:tracePt t="75027" x="3448050" y="5943600"/>
          <p14:tracePt t="75027" x="3435350" y="5943600"/>
          <p14:tracePt t="75027" x="3422650" y="5949950"/>
          <p14:tracePt t="75046" x="3403600" y="5949950"/>
          <p14:tracePt t="75046" x="3390900" y="5949950"/>
          <p14:tracePt t="75060" x="3371850" y="5949950"/>
          <p14:tracePt t="75060" x="3359150" y="5949950"/>
          <p14:tracePt t="75077" x="3340100" y="5949950"/>
          <p14:tracePt t="75077" x="3327400" y="5956300"/>
          <p14:tracePt t="75094" x="3314700" y="5956300"/>
          <p14:tracePt t="75094" x="3289300" y="5962650"/>
          <p14:tracePt t="75110" x="3276600" y="5962650"/>
          <p14:tracePt t="75110" x="3263900" y="5962650"/>
          <p14:tracePt t="75127" x="3257550" y="5962650"/>
          <p14:tracePt t="75127" x="3244850" y="5969000"/>
          <p14:tracePt t="75144" x="3238500" y="5969000"/>
          <p14:tracePt t="75144" x="3225800" y="5969000"/>
          <p14:tracePt t="75161" x="3219450" y="5969000"/>
          <p14:tracePt t="75161" x="3194050" y="5969000"/>
          <p14:tracePt t="75178" x="3181350" y="5969000"/>
          <p14:tracePt t="75178" x="3175000" y="5969000"/>
          <p14:tracePt t="75196" x="3162300" y="5969000"/>
          <p14:tracePt t="75196" x="3155950" y="5969000"/>
          <p14:tracePt t="75211" x="3143250" y="5969000"/>
          <p14:tracePt t="75211" x="3136900" y="5969000"/>
          <p14:tracePt t="75211" x="3130550" y="5962650"/>
          <p14:tracePt t="75230" x="3124200" y="5962650"/>
          <p14:tracePt t="75243" x="3117850" y="5962650"/>
          <p14:tracePt t="75243" x="3111500" y="5962650"/>
          <p14:tracePt t="75261" x="3105150" y="5956300"/>
          <p14:tracePt t="75261" x="3098800" y="5956300"/>
          <p14:tracePt t="75278" x="3092450" y="5956300"/>
          <p14:tracePt t="75278" x="3086100" y="5949950"/>
          <p14:tracePt t="75294" x="3079750" y="5949950"/>
          <p14:tracePt t="75294" x="3073400" y="5949950"/>
          <p14:tracePt t="75294" x="3073400" y="5943600"/>
          <p14:tracePt t="75313" x="3067050" y="5943600"/>
          <p14:tracePt t="75326" x="3060700" y="5937250"/>
          <p14:tracePt t="75344" x="3054350" y="5930900"/>
          <p14:tracePt t="75360" x="3048000" y="5924550"/>
          <p14:tracePt t="75377" x="3041650" y="5918200"/>
          <p14:tracePt t="75394" x="3035300" y="5918200"/>
          <p14:tracePt t="75394" x="3028950" y="5911850"/>
          <p14:tracePt t="75412" x="3035300" y="5918200"/>
          <p14:tracePt t="75456" x="3041650" y="5924550"/>
          <p14:tracePt t="75464" x="3048000" y="5930900"/>
          <p14:tracePt t="75464" x="3060700" y="5937250"/>
          <p14:tracePt t="75479" x="3067050" y="5943600"/>
          <p14:tracePt t="75479" x="3079750" y="5949950"/>
          <p14:tracePt t="75495" x="3098800" y="5956300"/>
          <p14:tracePt t="75495" x="3111500" y="5969000"/>
          <p14:tracePt t="75512" x="3136900" y="5975350"/>
          <p14:tracePt t="75512" x="3181350" y="5988050"/>
          <p14:tracePt t="75529" x="3213100" y="5988050"/>
          <p14:tracePt t="75529" x="3238500" y="5994400"/>
          <p14:tracePt t="75545" x="3270250" y="5994400"/>
          <p14:tracePt t="75545" x="3295650" y="5994400"/>
          <p14:tracePt t="75562" x="3327400" y="6000750"/>
          <p14:tracePt t="75562" x="3352800" y="5994400"/>
          <p14:tracePt t="75578" x="3378200" y="5994400"/>
          <p14:tracePt t="75578" x="3403600" y="5994400"/>
          <p14:tracePt t="75578" x="3422650" y="5994400"/>
          <p14:tracePt t="75597" x="3448050" y="5988050"/>
          <p14:tracePt t="75611" x="3467100" y="5981700"/>
          <p14:tracePt t="75611" x="3511550" y="5981700"/>
          <p14:tracePt t="75629" x="3530600" y="5975350"/>
          <p14:tracePt t="75629" x="3549650" y="5975350"/>
          <p14:tracePt t="75646" x="3568700" y="5969000"/>
          <p14:tracePt t="75646" x="3581400" y="5969000"/>
          <p14:tracePt t="75662" x="3594100" y="5969000"/>
          <p14:tracePt t="75662" x="3606800" y="5962650"/>
          <p14:tracePt t="75662" x="3619500" y="5962650"/>
          <p14:tracePt t="75681" x="3632200" y="5962650"/>
          <p14:tracePt t="75695" x="3638550" y="5956300"/>
          <p14:tracePt t="75695" x="3657600" y="5956300"/>
          <p14:tracePt t="75712" x="3663950" y="5956300"/>
          <p14:tracePt t="75712" x="3670300" y="5956300"/>
          <p14:tracePt t="75712" x="3676650" y="5949950"/>
          <p14:tracePt t="75734" x="3683000" y="5949950"/>
          <p14:tracePt t="75749" x="3689350" y="5949950"/>
          <p14:tracePt t="75761" x="3695700" y="5943600"/>
          <p14:tracePt t="75761" x="3702050" y="5943600"/>
          <p14:tracePt t="75780" x="3708400" y="5937250"/>
          <p14:tracePt t="75795" x="3714750" y="5930900"/>
          <p14:tracePt t="75812" x="3721100" y="5924550"/>
          <p14:tracePt t="75812" x="3727450" y="5924550"/>
          <p14:tracePt t="75830" x="3727450" y="5918200"/>
          <p14:tracePt t="75860" x="3721100" y="5918200"/>
          <p14:tracePt t="75893" x="3714750" y="5918200"/>
          <p14:tracePt t="75905" x="3708400" y="5918200"/>
          <p14:tracePt t="75913" x="3702050" y="5918200"/>
          <p14:tracePt t="75913" x="3695700" y="5918200"/>
          <p14:tracePt t="75930" x="3683000" y="5918200"/>
          <p14:tracePt t="75930" x="3676650" y="5918200"/>
          <p14:tracePt t="75947" x="3663950" y="5918200"/>
          <p14:tracePt t="75947" x="3657600" y="5924550"/>
          <p14:tracePt t="75947" x="3644900" y="5924550"/>
          <p14:tracePt t="75966" x="3632200" y="5924550"/>
          <p14:tracePt t="75979" x="3613150" y="5924550"/>
          <p14:tracePt t="75979" x="3575050" y="5924550"/>
          <p14:tracePt t="75997" x="3556000" y="5924550"/>
          <p14:tracePt t="75997" x="3536950" y="5930900"/>
          <p14:tracePt t="76013" x="3517900" y="5930900"/>
          <p14:tracePt t="76013" x="3492500" y="5930900"/>
          <p14:tracePt t="76031" x="3473450" y="5930900"/>
          <p14:tracePt t="76031" x="3454400" y="5930900"/>
          <p14:tracePt t="76031" x="3441700" y="5930900"/>
          <p14:tracePt t="76049" x="3422650" y="5930900"/>
          <p14:tracePt t="76062" x="3409950" y="5937250"/>
          <p14:tracePt t="76062" x="3378200" y="5937250"/>
          <p14:tracePt t="76080" x="3365500" y="5937250"/>
          <p14:tracePt t="76080" x="3352800" y="5943600"/>
          <p14:tracePt t="76097" x="3333750" y="5943600"/>
          <p14:tracePt t="76097" x="3321050" y="5943600"/>
          <p14:tracePt t="76114" x="3308350" y="5943600"/>
          <p14:tracePt t="76114" x="3276600" y="5943600"/>
          <p14:tracePt t="76131" x="3263900" y="5943600"/>
          <p14:tracePt t="76131" x="3251200" y="5949950"/>
          <p14:tracePt t="76147" x="3238500" y="5949950"/>
          <p14:tracePt t="76147" x="3225800" y="5949950"/>
          <p14:tracePt t="76164" x="3219450" y="5949950"/>
          <p14:tracePt t="76164" x="3213100" y="5949950"/>
          <p14:tracePt t="76180" x="3206750" y="5949950"/>
          <p14:tracePt t="76180" x="3194050" y="5956300"/>
          <p14:tracePt t="76199" x="3187700" y="5956300"/>
          <p14:tracePt t="76199" x="3181350" y="5956300"/>
          <p14:tracePt t="76214" x="3175000" y="5956300"/>
          <p14:tracePt t="76229" x="3168650" y="5956300"/>
          <p14:tracePt t="76246" x="3175000" y="5956300"/>
          <p14:tracePt t="76309" x="3181350" y="5949950"/>
          <p14:tracePt t="76324" x="3194050" y="5949950"/>
          <p14:tracePt t="76341" x="3200400" y="5949950"/>
          <p14:tracePt t="76349" x="3206750" y="5949950"/>
          <p14:tracePt t="76365" x="3213100" y="5949950"/>
          <p14:tracePt t="76365" x="3219450" y="5949950"/>
          <p14:tracePt t="76381" x="3232150" y="5949950"/>
          <p14:tracePt t="76381" x="3238500" y="5949950"/>
          <p14:tracePt t="76398" x="3244850" y="5949950"/>
          <p14:tracePt t="76398" x="3251200" y="5949950"/>
          <p14:tracePt t="76398" x="3257550" y="5956300"/>
          <p14:tracePt t="76417" x="3263900" y="5956300"/>
          <p14:tracePt t="76417" x="3270250" y="5956300"/>
          <p14:tracePt t="76431" x="3276600" y="5956300"/>
          <p14:tracePt t="76447" x="3282950" y="5962650"/>
          <p14:tracePt t="76464" x="3276600" y="5962650"/>
          <p14:tracePt t="76512" x="3263900" y="5969000"/>
          <p14:tracePt t="76528" x="3257550" y="5969000"/>
          <p14:tracePt t="76537" x="3251200" y="5969000"/>
          <p14:tracePt t="76548" x="3244850" y="5969000"/>
          <p14:tracePt t="76548" x="3232150" y="5975350"/>
          <p14:tracePt t="76566" x="3225800" y="5975350"/>
          <p14:tracePt t="76566" x="3219450" y="5975350"/>
          <p14:tracePt t="76582" x="3213100" y="5975350"/>
          <p14:tracePt t="76582" x="3206750" y="5975350"/>
          <p14:tracePt t="76599" x="3200400" y="5981700"/>
          <p14:tracePt t="76599" x="3194050" y="5981700"/>
          <p14:tracePt t="76599" x="3187700" y="5981700"/>
          <p14:tracePt t="76618" x="3181350" y="5981700"/>
          <p14:tracePt t="76633" x="3175000" y="5975350"/>
          <p14:tracePt t="76649" x="3162300" y="5975350"/>
          <p14:tracePt t="76665" x="3155950" y="5969000"/>
          <p14:tracePt t="76681" x="3149600" y="5969000"/>
          <p14:tracePt t="76681" x="3143250" y="5962650"/>
          <p14:tracePt t="76701" x="3136900" y="5962650"/>
          <p14:tracePt t="76714" x="3130550" y="5962650"/>
          <p14:tracePt t="76714" x="3124200" y="5962650"/>
          <p14:tracePt t="76733" x="3111500" y="5962650"/>
          <p14:tracePt t="76748" x="3105150" y="5962650"/>
          <p14:tracePt t="76764" x="3098800" y="5962650"/>
          <p14:tracePt t="76764" x="3092450" y="5962650"/>
          <p14:tracePt t="76782" x="3086100" y="5962650"/>
          <p14:tracePt t="76782" x="3079750" y="5962650"/>
          <p14:tracePt t="76800" x="3067050" y="5962650"/>
          <p14:tracePt t="76815" x="3073400" y="5962650"/>
          <p14:tracePt t="76849" x="3086100" y="5962650"/>
          <p14:tracePt t="76864" x="3092450" y="5969000"/>
          <p14:tracePt t="76872" x="3105150" y="5969000"/>
          <p14:tracePt t="76881" x="3124200" y="5969000"/>
          <p14:tracePt t="76881" x="3136900" y="5975350"/>
          <p14:tracePt t="76900" x="3162300" y="5975350"/>
          <p14:tracePt t="76900" x="3206750" y="5988050"/>
          <p14:tracePt t="76917" x="3232150" y="5988050"/>
          <p14:tracePt t="76917" x="3257550" y="5994400"/>
          <p14:tracePt t="76934" x="3282950" y="5994400"/>
          <p14:tracePt t="76934" x="3308350" y="5994400"/>
          <p14:tracePt t="76950" x="3333750" y="5994400"/>
          <p14:tracePt t="76950" x="3359150" y="5994400"/>
          <p14:tracePt t="76966" x="3378200" y="5994400"/>
          <p14:tracePt t="76966" x="3397250" y="5988050"/>
          <p14:tracePt t="76966" x="3409950" y="5988050"/>
          <p14:tracePt t="76985" x="3429000" y="5981700"/>
          <p14:tracePt t="76999" x="3441700" y="5981700"/>
          <p14:tracePt t="76999" x="3460750" y="5969000"/>
          <p14:tracePt t="77017" x="3473450" y="5969000"/>
          <p14:tracePt t="77017" x="3479800" y="5962650"/>
          <p14:tracePt t="77034" x="3486150" y="5962650"/>
          <p14:tracePt t="77034" x="3492500" y="5962650"/>
          <p14:tracePt t="77050" x="3498850" y="5956300"/>
          <p14:tracePt t="77065" x="3492500" y="5962650"/>
          <p14:tracePt t="77093" x="3479800" y="5956300"/>
          <p14:tracePt t="77105" x="3473450" y="5956300"/>
          <p14:tracePt t="77121" x="3467100" y="5956300"/>
          <p14:tracePt t="77132" x="3460750" y="5956300"/>
          <p14:tracePt t="77149" x="3454400" y="5956300"/>
          <p14:tracePt t="77166" x="3454400" y="5949950"/>
          <p14:tracePt t="77197" x="3460750" y="5949950"/>
          <p14:tracePt t="77217" x="3467100" y="5943600"/>
          <p14:tracePt t="77232" x="3473450" y="5943600"/>
          <p14:tracePt t="77240" x="3479800" y="5943600"/>
          <p14:tracePt t="77249" x="3486150" y="5949950"/>
          <p14:tracePt t="77249" x="3492500" y="5949950"/>
          <p14:tracePt t="77249" x="3498850" y="5949950"/>
          <p14:tracePt t="77270" x="3505200" y="5949950"/>
          <p14:tracePt t="77283" x="3511550" y="5956300"/>
          <p14:tracePt t="77283" x="3524250" y="5956300"/>
          <p14:tracePt t="77302" x="3530600" y="5956300"/>
          <p14:tracePt t="77317" x="3536950" y="5956300"/>
          <p14:tracePt t="77317" x="3543300" y="5949950"/>
          <p14:tracePt t="77334" x="3549650" y="5949950"/>
          <p14:tracePt t="77334" x="3556000" y="5949950"/>
          <p14:tracePt t="77352" x="3562350" y="5949950"/>
          <p14:tracePt t="77366" x="3568700" y="5943600"/>
          <p14:tracePt t="77384" x="3575050" y="5943600"/>
          <p14:tracePt t="77400" x="3581400" y="5937250"/>
          <p14:tracePt t="77429" x="3575050" y="5937250"/>
          <p14:tracePt t="77448" x="3568700" y="5930900"/>
          <p14:tracePt t="77473" x="3562350" y="5930900"/>
          <p14:tracePt t="77489" x="3556000" y="5930900"/>
          <p14:tracePt t="77504" x="3549650" y="5930900"/>
          <p14:tracePt t="77510" x="3543300" y="5930900"/>
          <p14:tracePt t="77517" x="3536950" y="5930900"/>
          <p14:tracePt t="77517" x="3524250" y="5930900"/>
          <p14:tracePt t="77535" x="3517900" y="5930900"/>
          <p14:tracePt t="77535" x="3505200" y="5930900"/>
          <p14:tracePt t="77552" x="3492500" y="5930900"/>
          <p14:tracePt t="77552" x="3467100" y="5930900"/>
          <p14:tracePt t="77569" x="3454400" y="5930900"/>
          <p14:tracePt t="77569" x="3441700" y="5930900"/>
          <p14:tracePt t="77586" x="3429000" y="5937250"/>
          <p14:tracePt t="77586" x="3416300" y="5937250"/>
          <p14:tracePt t="77602" x="3397250" y="5937250"/>
          <p14:tracePt t="77602" x="3384550" y="5943600"/>
          <p14:tracePt t="77619" x="3371850" y="5943600"/>
          <p14:tracePt t="77619" x="3352800" y="5943600"/>
          <p14:tracePt t="77619" x="3340100" y="5949950"/>
          <p14:tracePt t="77637" x="3321050" y="5949950"/>
          <p14:tracePt t="77651" x="3308350" y="5956300"/>
          <p14:tracePt t="77651" x="3276600" y="5956300"/>
          <p14:tracePt t="77669" x="3257550" y="5962650"/>
          <p14:tracePt t="77669" x="3244850" y="5962650"/>
          <p14:tracePt t="77685" x="3232150" y="5969000"/>
          <p14:tracePt t="77685" x="3219450" y="5969000"/>
          <p14:tracePt t="77702" x="3206750" y="5975350"/>
          <p14:tracePt t="77702" x="3200400" y="5975350"/>
          <p14:tracePt t="77702" x="3187700" y="5981700"/>
          <p14:tracePt t="77721" x="3181350" y="5981700"/>
          <p14:tracePt t="77734" x="3168650" y="5988050"/>
          <p14:tracePt t="77734" x="3155950" y="5988050"/>
          <p14:tracePt t="77753" x="3143250" y="5994400"/>
          <p14:tracePt t="77753" x="3136900" y="5994400"/>
          <p14:tracePt t="77769" x="3130550" y="5994400"/>
          <p14:tracePt t="77769" x="3124200" y="5994400"/>
          <p14:tracePt t="77786" x="3117850" y="5994400"/>
          <p14:tracePt t="77805" x="3124200" y="5994400"/>
          <p14:tracePt t="77833" x="3130550" y="5994400"/>
          <p14:tracePt t="77840" x="3143250" y="5988050"/>
          <p14:tracePt t="77851" x="3149600" y="5988050"/>
          <p14:tracePt t="77851" x="3181350" y="5988050"/>
          <p14:tracePt t="77869" x="3194050" y="5988050"/>
          <p14:tracePt t="77869" x="3219450" y="5988050"/>
          <p14:tracePt t="77886" x="3238500" y="5988050"/>
          <p14:tracePt t="77886" x="3263900" y="5988050"/>
          <p14:tracePt t="77903" x="3289300" y="5988050"/>
          <p14:tracePt t="77903" x="3314700" y="5988050"/>
          <p14:tracePt t="77919" x="3340100" y="5994400"/>
          <p14:tracePt t="77919" x="3384550" y="5994400"/>
          <p14:tracePt t="77937" x="3409950" y="6000750"/>
          <p14:tracePt t="77937" x="3429000" y="6000750"/>
          <p14:tracePt t="77954" x="3448050" y="6000750"/>
          <p14:tracePt t="77954" x="3467100" y="6000750"/>
          <p14:tracePt t="77970" x="3486150" y="6000750"/>
          <p14:tracePt t="77970" x="3498850" y="6000750"/>
          <p14:tracePt t="77987" x="3517900" y="5994400"/>
          <p14:tracePt t="77987" x="3530600" y="5994400"/>
          <p14:tracePt t="77987" x="3543300" y="5994400"/>
          <p14:tracePt t="78006" x="3556000" y="5994400"/>
          <p14:tracePt t="78019" x="3568700" y="5988050"/>
          <p14:tracePt t="78019" x="3587750" y="5988050"/>
          <p14:tracePt t="78037" x="3600450" y="5988050"/>
          <p14:tracePt t="78037" x="3613150" y="5988050"/>
          <p14:tracePt t="78054" x="3619500" y="5988050"/>
          <p14:tracePt t="78054" x="3625850" y="5988050"/>
          <p14:tracePt t="78070" x="3632200" y="5988050"/>
          <p14:tracePt t="78070" x="3638550" y="5988050"/>
          <p14:tracePt t="78070" x="3644900" y="5988050"/>
          <p14:tracePt t="78089" x="3657600" y="5981700"/>
          <p14:tracePt t="78102" x="3663950" y="5981700"/>
          <p14:tracePt t="78102" x="3676650" y="5981700"/>
          <p14:tracePt t="78121" x="3683000" y="5981700"/>
          <p14:tracePt t="78121" x="3689350" y="5981700"/>
          <p14:tracePt t="78137" x="3689350" y="5975350"/>
          <p14:tracePt t="78137" x="3695700" y="5975350"/>
          <p14:tracePt t="78153" x="3702050" y="5975350"/>
          <p14:tracePt t="78169" x="3708400" y="5975350"/>
          <p14:tracePt t="78189" x="3708400" y="5969000"/>
          <p14:tracePt t="78202" x="3702050" y="5962650"/>
          <p14:tracePt t="78225" x="3695700" y="5962650"/>
          <p14:tracePt t="78237" x="3689350" y="5956300"/>
          <p14:tracePt t="78237" x="3683000" y="5956300"/>
          <p14:tracePt t="78254" x="3676650" y="5956300"/>
          <p14:tracePt t="78254" x="3670300" y="5956300"/>
          <p14:tracePt t="78271" x="3663950" y="5956300"/>
          <p14:tracePt t="78271" x="3651250" y="5956300"/>
          <p14:tracePt t="78271" x="3638550" y="5956300"/>
          <p14:tracePt t="78290" x="3625850" y="5949950"/>
          <p14:tracePt t="78303" x="3613150" y="5949950"/>
          <p14:tracePt t="78303" x="3575050" y="5949950"/>
          <p14:tracePt t="78322" x="3556000" y="5949950"/>
          <p14:tracePt t="78322" x="3536950" y="5949950"/>
          <p14:tracePt t="78337" x="3517900" y="5949950"/>
          <p14:tracePt t="78337" x="3498850" y="5949950"/>
          <p14:tracePt t="78354" x="3479800" y="5949950"/>
          <p14:tracePt t="78354" x="3460750" y="5949950"/>
          <p14:tracePt t="78354" x="3448050" y="5949950"/>
          <p14:tracePt t="78374" x="3429000" y="5956300"/>
          <p14:tracePt t="78386" x="3409950" y="5956300"/>
          <p14:tracePt t="78386" x="3378200" y="5956300"/>
          <p14:tracePt t="78405" x="3359150" y="5962650"/>
          <p14:tracePt t="78405" x="3340100" y="5962650"/>
          <p14:tracePt t="78421" x="3327400" y="5962650"/>
          <p14:tracePt t="78421" x="3308350" y="5969000"/>
          <p14:tracePt t="78438" x="3295650" y="5969000"/>
          <p14:tracePt t="78438" x="3282950" y="5969000"/>
          <p14:tracePt t="78438" x="3270250" y="5969000"/>
          <p14:tracePt t="78457" x="3257550" y="5975350"/>
          <p14:tracePt t="78457" x="3244850" y="5975350"/>
          <p14:tracePt t="78471" x="3232150" y="5975350"/>
          <p14:tracePt t="78471" x="3225800" y="5975350"/>
          <p14:tracePt t="78489" x="3213100" y="5981700"/>
          <p14:tracePt t="78489" x="3206750" y="5981700"/>
          <p14:tracePt t="78505" x="3194050" y="5981700"/>
          <p14:tracePt t="78505" x="3187700" y="5981700"/>
          <p14:tracePt t="78522" x="3181350" y="5981700"/>
          <p14:tracePt t="78522" x="3168650" y="5981700"/>
          <p14:tracePt t="78538" x="3162300" y="5981700"/>
          <p14:tracePt t="78538" x="3155950" y="5981700"/>
          <p14:tracePt t="78555" x="3149600" y="5981700"/>
          <p14:tracePt t="78570" x="3143250" y="5981700"/>
          <p14:tracePt t="78587" x="3143250" y="5988050"/>
          <p14:tracePt t="78613" x="3149600" y="5988050"/>
          <p14:tracePt t="78628" x="3155950" y="5988050"/>
          <p14:tracePt t="78645" x="3162300" y="5994400"/>
          <p14:tracePt t="78654" x="3175000" y="5994400"/>
          <p14:tracePt t="78654" x="3200400" y="5994400"/>
          <p14:tracePt t="78674" x="3213100" y="5994400"/>
          <p14:tracePt t="78674" x="3225800" y="5994400"/>
          <p14:tracePt t="78690" x="3244850" y="5994400"/>
          <p14:tracePt t="78690" x="3263900" y="5988050"/>
          <p14:tracePt t="78706" x="3276600" y="5988050"/>
          <p14:tracePt t="78706" x="3295650" y="5988050"/>
          <p14:tracePt t="78723" x="3314700" y="5981700"/>
          <p14:tracePt t="78723" x="3327400" y="5981700"/>
          <p14:tracePt t="78723" x="3346450" y="5975350"/>
          <p14:tracePt t="78741" x="3359150" y="5969000"/>
          <p14:tracePt t="78754" x="3371850" y="5962650"/>
          <p14:tracePt t="78754" x="3390900" y="5956300"/>
          <p14:tracePt t="78772" x="3403600" y="5949950"/>
          <p14:tracePt t="78772" x="3409950" y="5943600"/>
          <p14:tracePt t="78789" x="3422650" y="5943600"/>
          <p14:tracePt t="78789" x="3429000" y="5943600"/>
          <p14:tracePt t="78806" x="3435350" y="5937250"/>
          <p14:tracePt t="78821" x="3441700" y="5937250"/>
          <p14:tracePt t="78838" x="3435350" y="5937250"/>
          <p14:tracePt t="78854" x="3429000" y="5937250"/>
          <p14:tracePt t="78871" x="3422650" y="5937250"/>
          <p14:tracePt t="78871" x="3409950" y="5943600"/>
          <p14:tracePt t="78890" x="3403600" y="5943600"/>
          <p14:tracePt t="78890" x="3390900" y="5943600"/>
          <p14:tracePt t="78906" x="3384550" y="5949950"/>
          <p14:tracePt t="78906" x="3378200" y="5949950"/>
          <p14:tracePt t="78923" x="3371850" y="5949950"/>
          <p14:tracePt t="78923" x="3359150" y="5949950"/>
          <p14:tracePt t="78940" x="3352800" y="5956300"/>
          <p14:tracePt t="78940" x="3333750" y="5956300"/>
          <p14:tracePt t="78957" x="3327400" y="5956300"/>
          <p14:tracePt t="78957" x="3321050" y="5949950"/>
          <p14:tracePt t="78974" x="3308350" y="5949950"/>
          <p14:tracePt t="78974" x="3302000" y="5949950"/>
          <p14:tracePt t="78990" x="3295650" y="5949950"/>
          <p14:tracePt t="78990" x="3289300" y="5949950"/>
          <p14:tracePt t="79006" x="3276600" y="5949950"/>
          <p14:tracePt t="79006" x="3270250" y="5943600"/>
          <p14:tracePt t="79006" x="3263900" y="5943600"/>
          <p14:tracePt t="79025" x="3251200" y="5943600"/>
          <p14:tracePt t="79038" x="3238500" y="5943600"/>
          <p14:tracePt t="79038" x="3219450" y="5937250"/>
          <p14:tracePt t="79057" x="3213100" y="5937250"/>
          <p14:tracePt t="79057" x="3200400" y="5937250"/>
          <p14:tracePt t="79073" x="3194050" y="5937250"/>
          <p14:tracePt t="79073" x="3181350" y="5937250"/>
          <p14:tracePt t="79090" x="3175000" y="5930900"/>
          <p14:tracePt t="79090" x="3168650" y="5930900"/>
          <p14:tracePt t="79107" x="3162300" y="5930900"/>
          <p14:tracePt t="79107" x="3143250" y="5924550"/>
          <p14:tracePt t="79126" x="3136900" y="5924550"/>
          <p14:tracePt t="79126" x="3130550" y="5924550"/>
          <p14:tracePt t="79140" x="3117850" y="5918200"/>
          <p14:tracePt t="79140" x="3111500" y="5911850"/>
          <p14:tracePt t="79157" x="3098800" y="5911850"/>
          <p14:tracePt t="79157" x="3092450" y="5905500"/>
          <p14:tracePt t="79174" x="3079750" y="5899150"/>
          <p14:tracePt t="79174" x="3060700" y="5892800"/>
          <p14:tracePt t="79192" x="3054350" y="5886450"/>
          <p14:tracePt t="79192" x="3048000" y="5886450"/>
          <p14:tracePt t="79208" x="3041650" y="5880100"/>
          <p14:tracePt t="79208" x="3035300" y="5880100"/>
          <p14:tracePt t="79224" x="3028950" y="5873750"/>
          <p14:tracePt t="79239" x="3022600" y="5867400"/>
          <p14:tracePt t="79239" x="3016250" y="5867400"/>
          <p14:tracePt t="79257" x="3009900" y="5861050"/>
          <p14:tracePt t="79274" x="3003550" y="5848350"/>
          <p14:tracePt t="79289" x="2997200" y="5848350"/>
          <p14:tracePt t="79306" x="3003550" y="5854700"/>
          <p14:tracePt t="79385" x="3009900" y="5861050"/>
          <p14:tracePt t="79417" x="3016250" y="5861050"/>
          <p14:tracePt t="79428" x="3022600" y="5867400"/>
          <p14:tracePt t="79444" x="3022600" y="5873750"/>
          <p14:tracePt t="79469" x="3016250" y="5873750"/>
          <p14:tracePt t="79544" x="3009900" y="5873750"/>
          <p14:tracePt t="79556" x="3003550" y="5880100"/>
          <p14:tracePt t="79572" x="2997200" y="5880100"/>
          <p14:tracePt t="79588" x="2984500" y="5880100"/>
          <p14:tracePt t="79604" x="2971800" y="5880100"/>
          <p14:tracePt t="79625" x="2965450" y="5873750"/>
          <p14:tracePt t="79640" x="2959100" y="5873750"/>
          <p14:tracePt t="79664" x="2959100" y="5867400"/>
          <p14:tracePt t="79728" x="2965450" y="5867400"/>
          <p14:tracePt t="79753" x="2971800" y="5867400"/>
          <p14:tracePt t="79769" x="2978150" y="5873750"/>
          <p14:tracePt t="79785" x="2984500" y="5880100"/>
          <p14:tracePt t="79796" x="2984500" y="5886450"/>
          <p14:tracePt t="79808" x="2990850" y="5892800"/>
          <p14:tracePt t="79825" x="2997200" y="5899150"/>
          <p14:tracePt t="79825" x="3003550" y="5905500"/>
          <p14:tracePt t="79842" x="3009900" y="5905500"/>
          <p14:tracePt t="79842" x="3022600" y="5911850"/>
          <p14:tracePt t="79860" x="3028950" y="5918200"/>
          <p14:tracePt t="79860" x="3035300" y="5918200"/>
          <p14:tracePt t="79876" x="3041650" y="5918200"/>
          <p14:tracePt t="79876" x="3048000" y="5918200"/>
          <p14:tracePt t="79893" x="3048000" y="5924550"/>
          <p14:tracePt t="79893" x="3054350" y="5924550"/>
          <p14:tracePt t="79910" x="3060700" y="5918200"/>
          <p14:tracePt t="79940" x="3060700" y="5911850"/>
          <p14:tracePt t="79969" x="3054350" y="5911850"/>
          <p14:tracePt t="79993" x="3048000" y="5911850"/>
          <p14:tracePt t="80016" x="3041650" y="5905500"/>
          <p14:tracePt t="80028" x="3035300" y="5905500"/>
          <p14:tracePt t="80044" x="3028950" y="5899150"/>
          <p14:tracePt t="80060" x="3022600" y="5892800"/>
          <p14:tracePt t="80084" x="3016250" y="5892800"/>
          <p14:tracePt t="80120" x="3003550" y="5886450"/>
          <p14:tracePt t="80149" x="2997200" y="5886450"/>
          <p14:tracePt t="80156" x="2990850" y="5886450"/>
          <p14:tracePt t="80164" x="2984500" y="5886450"/>
          <p14:tracePt t="80176" x="2978150" y="5886450"/>
          <p14:tracePt t="80176" x="2971800" y="5886450"/>
          <p14:tracePt t="80176" x="2965450" y="5886450"/>
          <p14:tracePt t="80197" x="2959100" y="5886450"/>
          <p14:tracePt t="80197" x="2952750" y="5886450"/>
          <p14:tracePt t="80211" x="2946400" y="5886450"/>
          <p14:tracePt t="80226" x="2946400" y="5880100"/>
          <p14:tracePt t="80248" x="2946400" y="5873750"/>
          <p14:tracePt t="80264" x="2946400" y="5867400"/>
          <p14:tracePt t="80277" x="2946400" y="5861050"/>
          <p14:tracePt t="80293" x="2959100" y="5861050"/>
          <p14:tracePt t="80309" x="2965450" y="5861050"/>
          <p14:tracePt t="80326" x="2971800" y="5861050"/>
          <p14:tracePt t="80326" x="2978150" y="5867400"/>
          <p14:tracePt t="80345" x="2997200" y="5873750"/>
          <p14:tracePt t="80345" x="3009900" y="5880100"/>
          <p14:tracePt t="80361" x="3022600" y="5886450"/>
          <p14:tracePt t="80361" x="3035300" y="5886450"/>
          <p14:tracePt t="80378" x="3048000" y="5892800"/>
          <p14:tracePt t="80378" x="3067050" y="5899150"/>
          <p14:tracePt t="80394" x="3086100" y="5899150"/>
          <p14:tracePt t="80394" x="3105150" y="5905500"/>
          <p14:tracePt t="80394" x="3130550" y="5905500"/>
          <p14:tracePt t="80413" x="3155950" y="5911850"/>
          <p14:tracePt t="80426" x="3181350" y="5911850"/>
          <p14:tracePt t="80426" x="3238500" y="5918200"/>
          <p14:tracePt t="80445" x="3263900" y="5924550"/>
          <p14:tracePt t="80445" x="3295650" y="5924550"/>
          <p14:tracePt t="80461" x="3327400" y="5924550"/>
          <p14:tracePt t="80461" x="3352800" y="5924550"/>
          <p14:tracePt t="80478" x="3384550" y="5924550"/>
          <p14:tracePt t="80478" x="3409950" y="5924550"/>
          <p14:tracePt t="80494" x="3441700" y="5924550"/>
          <p14:tracePt t="80494" x="3498850" y="5918200"/>
          <p14:tracePt t="80511" x="3524250" y="5918200"/>
          <p14:tracePt t="80511" x="3549650" y="5911850"/>
          <p14:tracePt t="80528" x="3575050" y="5911850"/>
          <p14:tracePt t="80528" x="3594100" y="5905500"/>
          <p14:tracePt t="80545" x="3613150" y="5905500"/>
          <p14:tracePt t="80545" x="3632200" y="5899150"/>
          <p14:tracePt t="80561" x="3651250" y="5899150"/>
          <p14:tracePt t="80561" x="3676650" y="5886450"/>
          <p14:tracePt t="80578" x="3683000" y="5886450"/>
          <p14:tracePt t="80578" x="3695700" y="5886450"/>
          <p14:tracePt t="80595" x="3702050" y="5880100"/>
          <p14:tracePt t="80595" x="3708400" y="5880100"/>
          <p14:tracePt t="80611" x="3714750" y="5880100"/>
          <p14:tracePt t="80611" x="3721100" y="5880100"/>
          <p14:tracePt t="80629" x="3727450" y="5880100"/>
          <p14:tracePt t="80644" x="3727450" y="5886450"/>
          <p14:tracePt t="80689" x="3721100" y="5886450"/>
          <p14:tracePt t="80704" x="3708400" y="5886450"/>
          <p14:tracePt t="80721" x="3702050" y="5886450"/>
          <p14:tracePt t="80729" x="3695700" y="5886450"/>
          <p14:tracePt t="80729" x="3689350" y="5886450"/>
          <p14:tracePt t="80746" x="3683000" y="5886450"/>
          <p14:tracePt t="80746" x="3670300" y="5886450"/>
          <p14:tracePt t="80762" x="3657600" y="5886450"/>
          <p14:tracePt t="80762" x="3644900" y="5886450"/>
          <p14:tracePt t="80762" x="3632200" y="5886450"/>
          <p14:tracePt t="80781" x="3613150" y="5886450"/>
          <p14:tracePt t="80794" x="3600450" y="5886450"/>
          <p14:tracePt t="80794" x="3556000" y="5880100"/>
          <p14:tracePt t="80813" x="3536950" y="5880100"/>
          <p14:tracePt t="80813" x="3511550" y="5873750"/>
          <p14:tracePt t="80829" x="3486150" y="5873750"/>
          <p14:tracePt t="80829" x="3460750" y="5867400"/>
          <p14:tracePt t="80846" x="3441700" y="5861050"/>
          <p14:tracePt t="80846" x="3416300" y="5854700"/>
          <p14:tracePt t="80863" x="3390900" y="5848350"/>
          <p14:tracePt t="80863" x="3340100" y="5835650"/>
          <p14:tracePt t="80879" x="3308350" y="5829300"/>
          <p14:tracePt t="80879" x="3282950" y="5816600"/>
          <p14:tracePt t="80896" x="3251200" y="5810250"/>
          <p14:tracePt t="80896" x="3225800" y="5810250"/>
          <p14:tracePt t="80912" x="3200400" y="5803900"/>
          <p14:tracePt t="80912" x="3155950" y="5803900"/>
          <p14:tracePt t="80929" x="3130550" y="5803900"/>
          <p14:tracePt t="80929" x="3117850" y="5810250"/>
          <p14:tracePt t="80946" x="3105150" y="5816600"/>
          <p14:tracePt t="80946" x="3092450" y="5822950"/>
          <p14:tracePt t="80963" x="3079750" y="5829300"/>
          <p14:tracePt t="80963" x="3067050" y="5835650"/>
          <p14:tracePt t="80980" x="3060700" y="5842000"/>
          <p14:tracePt t="80980" x="3041650" y="5854700"/>
          <p14:tracePt t="80997" x="3035300" y="5861050"/>
          <p14:tracePt t="80997" x="3028950" y="5867400"/>
          <p14:tracePt t="81014" x="3022600" y="5867400"/>
          <p14:tracePt t="81029" x="3016250" y="5867400"/>
          <p14:tracePt t="81045" x="3009900" y="5873750"/>
          <p14:tracePt t="81062" x="3003550" y="5873750"/>
          <p14:tracePt t="81079" x="2997200" y="5880100"/>
          <p14:tracePt t="81096" x="2990850" y="5886450"/>
          <p14:tracePt t="81112" x="2990850" y="5880100"/>
          <p14:tracePt t="81133" x="2997200" y="5873750"/>
          <p14:tracePt t="81149" x="3003550" y="5867400"/>
          <p14:tracePt t="81162" x="3009900" y="5867400"/>
          <p14:tracePt t="81162" x="3028950" y="5861050"/>
          <p14:tracePt t="81181" x="3048000" y="5861050"/>
          <p14:tracePt t="81181" x="3067050" y="5861050"/>
          <p14:tracePt t="81181" x="3086100" y="5861050"/>
          <p14:tracePt t="81201" x="3111500" y="5861050"/>
          <p14:tracePt t="81212" x="3136900" y="5861050"/>
          <p14:tracePt t="81212" x="3194050" y="5867400"/>
          <p14:tracePt t="81231" x="3225800" y="5867400"/>
          <p14:tracePt t="81231" x="3251200" y="5867400"/>
          <p14:tracePt t="81247" x="3282950" y="5861050"/>
          <p14:tracePt t="81247" x="3321050" y="5861050"/>
          <p14:tracePt t="81264" x="3352800" y="5854700"/>
          <p14:tracePt t="81264" x="3384550" y="5854700"/>
          <p14:tracePt t="81281" x="3422650" y="5854700"/>
          <p14:tracePt t="81281" x="3486150" y="5861050"/>
          <p14:tracePt t="81298" x="3511550" y="5861050"/>
          <p14:tracePt t="81298" x="3543300" y="5867400"/>
          <p14:tracePt t="81314" x="3562350" y="5867400"/>
          <p14:tracePt t="81314" x="3587750" y="5873750"/>
          <p14:tracePt t="81330" x="3606800" y="5873750"/>
          <p14:tracePt t="81330" x="3625850" y="5873750"/>
          <p14:tracePt t="81330" x="3638550" y="5873750"/>
          <p14:tracePt t="81350" x="3657600" y="5873750"/>
          <p14:tracePt t="81363" x="3663950" y="5867400"/>
          <p14:tracePt t="81363" x="3683000" y="5867400"/>
          <p14:tracePt t="81381" x="3689350" y="5867400"/>
          <p14:tracePt t="81381" x="3695700" y="5867400"/>
          <p14:tracePt t="81398" x="3689350" y="5867400"/>
          <p14:tracePt t="81441" x="3689350" y="5861050"/>
          <p14:tracePt t="81457" x="3683000" y="5861050"/>
          <p14:tracePt t="81477" x="3676650" y="5867400"/>
          <p14:tracePt t="81516" x="3670300" y="5873750"/>
          <p14:tracePt t="81537" x="3670300" y="5880100"/>
          <p14:tracePt t="81553" x="3657600" y="5886450"/>
          <p14:tracePt t="81569" x="3651250" y="5886450"/>
          <p14:tracePt t="81576" x="3644900" y="5886450"/>
          <p14:tracePt t="81585" x="3638550" y="5892800"/>
          <p14:tracePt t="81585" x="3632200" y="5892800"/>
          <p14:tracePt t="81599" x="3625850" y="5892800"/>
          <p14:tracePt t="81599" x="3619500" y="5899150"/>
          <p14:tracePt t="81615" x="3613150" y="5899150"/>
          <p14:tracePt t="81630" x="3600450" y="5911850"/>
          <p14:tracePt t="81648" x="3594100" y="5911850"/>
          <p14:tracePt t="81664" x="3587750" y="5918200"/>
          <p14:tracePt t="81681" x="3581400" y="5918200"/>
          <p14:tracePt t="81698" x="3575050" y="5918200"/>
          <p14:tracePt t="81698" x="3568700" y="5918200"/>
          <p14:tracePt t="81698" x="3562350" y="5918200"/>
          <p14:tracePt t="81718" x="3556000" y="5918200"/>
          <p14:tracePt t="81730" x="3549650" y="5918200"/>
          <p14:tracePt t="81730" x="3536950" y="5911850"/>
          <p14:tracePt t="81749" x="3524250" y="5911850"/>
          <p14:tracePt t="81749" x="3517900" y="5911850"/>
          <p14:tracePt t="81766" x="3505200" y="5911850"/>
          <p14:tracePt t="81766" x="3492500" y="5905500"/>
          <p14:tracePt t="81782" x="3479800" y="5905500"/>
          <p14:tracePt t="81782" x="3467100" y="5905500"/>
          <p14:tracePt t="81782" x="3454400" y="5911850"/>
          <p14:tracePt t="81801" x="3441700" y="5911850"/>
          <p14:tracePt t="81814" x="3429000" y="5911850"/>
          <p14:tracePt t="81814" x="3403600" y="5918200"/>
          <p14:tracePt t="81832" x="3390900" y="5924550"/>
          <p14:tracePt t="81832" x="3378200" y="5924550"/>
          <p14:tracePt t="81849" x="3359150" y="5924550"/>
          <p14:tracePt t="81849" x="3346450" y="5930900"/>
          <p14:tracePt t="81866" x="3333750" y="5930900"/>
          <p14:tracePt t="81866" x="3321050" y="5930900"/>
          <p14:tracePt t="81883" x="3308350" y="5930900"/>
          <p14:tracePt t="81883" x="3282950" y="5930900"/>
          <p14:tracePt t="81900" x="3270250" y="5930900"/>
          <p14:tracePt t="81900" x="3257550" y="5930900"/>
          <p14:tracePt t="81916" x="3244850" y="5924550"/>
          <p14:tracePt t="81916" x="3232150" y="5924550"/>
          <p14:tracePt t="81933" x="3219450" y="5924550"/>
          <p14:tracePt t="81933" x="3194050" y="5918200"/>
          <p14:tracePt t="81950" x="3181350" y="5918200"/>
          <p14:tracePt t="81950" x="3175000" y="5918200"/>
          <p14:tracePt t="81966" x="3162300" y="5918200"/>
          <p14:tracePt t="81966" x="3155950" y="5918200"/>
          <p14:tracePt t="81983" x="3143250" y="5918200"/>
          <p14:tracePt t="81983" x="3136900" y="5924550"/>
          <p14:tracePt t="81999" x="3130550" y="5924550"/>
          <p14:tracePt t="81999" x="3117850" y="5924550"/>
          <p14:tracePt t="82017" x="3111500" y="5924550"/>
          <p14:tracePt t="82017" x="3105150" y="5924550"/>
          <p14:tracePt t="82033" x="3098800" y="5924550"/>
          <p14:tracePt t="82033" x="3092450" y="5924550"/>
          <p14:tracePt t="82050" x="3086100" y="5924550"/>
          <p14:tracePt t="82050" x="3079750" y="5924550"/>
          <p14:tracePt t="82050" x="3073400" y="5924550"/>
          <p14:tracePt t="82069" x="3060700" y="5924550"/>
          <p14:tracePt t="82082" x="3054350" y="5930900"/>
          <p14:tracePt t="82082" x="3048000" y="5930900"/>
          <p14:tracePt t="82082" x="3048000" y="5937250"/>
          <p14:tracePt t="82102" x="3041650" y="5937250"/>
          <p14:tracePt t="82102" x="3035300" y="5943600"/>
          <p14:tracePt t="82117" x="3028950" y="5943600"/>
          <p14:tracePt t="82132" x="3016250" y="5949950"/>
          <p14:tracePt t="82149" x="3009900" y="5949950"/>
          <p14:tracePt t="82165" x="3003550" y="5949950"/>
          <p14:tracePt t="82182" x="3003550" y="5943600"/>
          <p14:tracePt t="82199" x="3009900" y="5937250"/>
          <p14:tracePt t="82305" x="3016250" y="5930900"/>
          <p14:tracePt t="82317" x="3022600" y="5924550"/>
          <p14:tracePt t="82332" x="3028950" y="5924550"/>
          <p14:tracePt t="82341" x="3035300" y="5924550"/>
          <p14:tracePt t="82349" x="3048000" y="5924550"/>
          <p14:tracePt t="82349" x="3060700" y="5918200"/>
          <p14:tracePt t="82349" x="3073400" y="5918200"/>
          <p14:tracePt t="82369" x="3086100" y="5918200"/>
          <p14:tracePt t="82383" x="3098800" y="5918200"/>
          <p14:tracePt t="82383" x="3143250" y="5918200"/>
          <p14:tracePt t="82401" x="3168650" y="5911850"/>
          <p14:tracePt t="82401" x="3194050" y="5911850"/>
          <p14:tracePt t="82418" x="3225800" y="5911850"/>
          <p14:tracePt t="82418" x="3251200" y="5911850"/>
          <p14:tracePt t="82434" x="3282950" y="5911850"/>
          <p14:tracePt t="82434" x="3314700" y="5911850"/>
          <p14:tracePt t="82434" x="3346450" y="5911850"/>
          <p14:tracePt t="82453" x="3371850" y="5905500"/>
          <p14:tracePt t="82466" x="3403600" y="5905500"/>
          <p14:tracePt t="82466" x="3448050" y="5905500"/>
          <p14:tracePt t="82485" x="3473450" y="5899150"/>
          <p14:tracePt t="82485" x="3492500" y="5899150"/>
          <p14:tracePt t="82501" x="3511550" y="5899150"/>
          <p14:tracePt t="82501" x="3530600" y="5899150"/>
          <p14:tracePt t="82518" x="3549650" y="5899150"/>
          <p14:tracePt t="82518" x="3568700" y="5899150"/>
          <p14:tracePt t="82535" x="3587750" y="5899150"/>
          <p14:tracePt t="82535" x="3613150" y="5899150"/>
          <p14:tracePt t="82551" x="3625850" y="5899150"/>
          <p14:tracePt t="82551" x="3632200" y="5899150"/>
          <p14:tracePt t="82568" x="3638550" y="5899150"/>
          <p14:tracePt t="82568" x="3644900" y="5899150"/>
          <p14:tracePt t="82585" x="3651250" y="5899150"/>
          <p14:tracePt t="82600" x="3651250" y="5892800"/>
          <p14:tracePt t="82617" x="3644900" y="5886450"/>
          <p14:tracePt t="82668" x="3644900" y="5880100"/>
          <p14:tracePt t="82709" x="3644900" y="5873750"/>
          <p14:tracePt t="82729" x="3651250" y="5873750"/>
          <p14:tracePt t="82744" x="3657600" y="5873750"/>
          <p14:tracePt t="82760" x="3663950" y="5873750"/>
          <p14:tracePt t="82769" x="3670300" y="5880100"/>
          <p14:tracePt t="82785" x="3676650" y="5880100"/>
          <p14:tracePt t="82785" x="3683000" y="5886450"/>
          <p14:tracePt t="82802" x="3689350" y="5892800"/>
          <p14:tracePt t="82802" x="3695700" y="5892800"/>
          <p14:tracePt t="82802" x="3702050" y="5899150"/>
          <p14:tracePt t="82821" x="3708400" y="5905500"/>
          <p14:tracePt t="82837" x="3714750" y="5905500"/>
          <p14:tracePt t="82851" x="3708400" y="5905500"/>
          <p14:tracePt t="82897" x="3702050" y="5905500"/>
          <p14:tracePt t="82904" x="3695700" y="5905500"/>
          <p14:tracePt t="82918" x="3689350" y="5905500"/>
          <p14:tracePt t="82918" x="3676650" y="5905500"/>
          <p14:tracePt t="82936" x="3670300" y="5905500"/>
          <p14:tracePt t="82936" x="3663950" y="5899150"/>
          <p14:tracePt t="82953" x="3657600" y="5899150"/>
          <p14:tracePt t="82953" x="3638550" y="5899150"/>
          <p14:tracePt t="82969" x="3625850" y="5899150"/>
          <p14:tracePt t="82969" x="3613150" y="5899150"/>
          <p14:tracePt t="82986" x="3600450" y="5899150"/>
          <p14:tracePt t="82986" x="3587750" y="5899150"/>
          <p14:tracePt t="83003" x="3575050" y="5899150"/>
          <p14:tracePt t="83003" x="3562350" y="5899150"/>
          <p14:tracePt t="83020" x="3549650" y="5899150"/>
          <p14:tracePt t="83020" x="3524250" y="5899150"/>
          <p14:tracePt t="83037" x="3511550" y="5899150"/>
          <p14:tracePt t="83037" x="3505200" y="5899150"/>
          <p14:tracePt t="83053" x="3492500" y="5905500"/>
          <p14:tracePt t="83053" x="3486150" y="5905500"/>
          <p14:tracePt t="83070" x="3473450" y="5911850"/>
          <p14:tracePt t="83070" x="3467100" y="5911850"/>
          <p14:tracePt t="83086" x="3454400" y="5911850"/>
          <p14:tracePt t="83086" x="3448050" y="5911850"/>
          <p14:tracePt t="83086" x="3435350" y="5918200"/>
          <p14:tracePt t="83105" x="3429000" y="5918200"/>
          <p14:tracePt t="83118" x="3416300" y="5918200"/>
          <p14:tracePt t="83118" x="3397250" y="5924550"/>
          <p14:tracePt t="83137" x="3384550" y="5924550"/>
          <p14:tracePt t="83137" x="3378200" y="5924550"/>
          <p14:tracePt t="83153" x="3365500" y="5930900"/>
          <p14:tracePt t="83153" x="3359150" y="5930900"/>
          <p14:tracePt t="83170" x="3346450" y="5930900"/>
          <p14:tracePt t="83170" x="3333750" y="5930900"/>
          <p14:tracePt t="83187" x="3321050" y="5930900"/>
          <p14:tracePt t="83187" x="3308350" y="5930900"/>
          <p14:tracePt t="83187" x="3289300" y="5930900"/>
          <p14:tracePt t="83207" x="3270250" y="5930900"/>
          <p14:tracePt t="83207" x="3251200" y="5930900"/>
          <p14:tracePt t="83220" x="3232150" y="5930900"/>
          <p14:tracePt t="83220" x="3213100" y="5930900"/>
          <p14:tracePt t="83237" x="3194050" y="5930900"/>
          <p14:tracePt t="83237" x="3175000" y="5937250"/>
          <p14:tracePt t="83254" x="3162300" y="5937250"/>
          <p14:tracePt t="83254" x="3124200" y="5943600"/>
          <p14:tracePt t="83271" x="3111500" y="5943600"/>
          <p14:tracePt t="83271" x="3092450" y="5943600"/>
          <p14:tracePt t="83287" x="3079750" y="5943600"/>
          <p14:tracePt t="83287" x="3067050" y="5943600"/>
          <p14:tracePt t="83304" x="3048000" y="5943600"/>
          <p14:tracePt t="83304" x="3035300" y="5943600"/>
          <p14:tracePt t="83321" x="3016250" y="5943600"/>
          <p14:tracePt t="83321" x="2990850" y="5943600"/>
          <p14:tracePt t="83338" x="2978150" y="5943600"/>
          <p14:tracePt t="83338" x="2965450" y="5943600"/>
          <p14:tracePt t="83354" x="2952750" y="5943600"/>
          <p14:tracePt t="83354" x="2946400" y="5943600"/>
          <p14:tracePt t="83370" x="2940050" y="5949950"/>
          <p14:tracePt t="83370" x="2933700" y="5949950"/>
          <p14:tracePt t="83389" x="2927350" y="5949950"/>
          <p14:tracePt t="83403" x="2933700" y="5956300"/>
          <p14:tracePt t="83444" x="2940050" y="5949950"/>
          <p14:tracePt t="83457" x="2946400" y="5949950"/>
          <p14:tracePt t="83473" x="2959100" y="5943600"/>
          <p14:tracePt t="83489" x="2965450" y="5937250"/>
          <p14:tracePt t="83504" x="2971800" y="5937250"/>
          <p14:tracePt t="83510" x="2978150" y="5937250"/>
          <p14:tracePt t="83520" x="2984500" y="5930900"/>
          <p14:tracePt t="83520" x="2990850" y="5930900"/>
          <p14:tracePt t="83538" x="2997200" y="5924550"/>
          <p14:tracePt t="83538" x="3009900" y="5924550"/>
          <p14:tracePt t="83555" x="3016250" y="5918200"/>
          <p14:tracePt t="83555" x="3035300" y="5918200"/>
          <p14:tracePt t="83572" x="3048000" y="5911850"/>
          <p14:tracePt t="83572" x="3060700" y="5911850"/>
          <p14:tracePt t="83588" x="3073400" y="5911850"/>
          <p14:tracePt t="83588" x="3086100" y="5911850"/>
          <p14:tracePt t="83605" x="3098800" y="5911850"/>
          <p14:tracePt t="83605" x="3111500" y="5911850"/>
          <p14:tracePt t="83622" x="3124200" y="5911850"/>
          <p14:tracePt t="83622" x="3149600" y="5911850"/>
          <p14:tracePt t="83638" x="3162300" y="5911850"/>
          <p14:tracePt t="83638" x="3175000" y="5911850"/>
          <p14:tracePt t="83655" x="3181350" y="5911850"/>
          <p14:tracePt t="83655" x="3194050" y="5911850"/>
          <p14:tracePt t="83672" x="3206750" y="5918200"/>
          <p14:tracePt t="83672" x="3225800" y="5918200"/>
          <p14:tracePt t="83690" x="3238500" y="5918200"/>
          <p14:tracePt t="83690" x="3244850" y="5918200"/>
          <p14:tracePt t="83705" x="3257550" y="5918200"/>
          <p14:tracePt t="83705" x="3270250" y="5918200"/>
          <p14:tracePt t="83722" x="3276600" y="5924550"/>
          <p14:tracePt t="83722" x="3282950" y="5924550"/>
          <p14:tracePt t="83739" x="3295650" y="5924550"/>
          <p14:tracePt t="83739" x="3302000" y="5924550"/>
          <p14:tracePt t="83739" x="3308350" y="5930900"/>
          <p14:tracePt t="83757" x="3314700" y="5930900"/>
          <p14:tracePt t="83770" x="3321050" y="5930900"/>
          <p14:tracePt t="83770" x="3327400" y="5930900"/>
          <p14:tracePt t="83789" x="3333750" y="5930900"/>
          <p14:tracePt t="83805" x="3333750" y="5924550"/>
          <p14:tracePt t="83821" x="3346450" y="5918200"/>
          <p14:tracePt t="83837" x="3352800" y="5911850"/>
          <p14:tracePt t="83854" x="3359150" y="5905500"/>
          <p14:tracePt t="83871" x="3365500" y="5899150"/>
          <p14:tracePt t="83888" x="3371850" y="5892800"/>
          <p14:tracePt t="83904" x="3378200" y="5892800"/>
          <p14:tracePt t="83921" x="3378200" y="5886450"/>
          <p14:tracePt t="83944" x="3371850" y="5886450"/>
          <p14:tracePt t="83976" x="3365500" y="5892800"/>
          <p14:tracePt t="84020" x="3359150" y="5892800"/>
          <p14:tracePt t="84036" x="3352800" y="5899150"/>
          <p14:tracePt t="84048" x="3346450" y="5899150"/>
          <p14:tracePt t="84064" x="3340100" y="5899150"/>
          <p14:tracePt t="84080" x="3333750" y="5899150"/>
          <p14:tracePt t="84097" x="3321050" y="5899150"/>
          <p14:tracePt t="84110" x="3314700" y="5899150"/>
          <p14:tracePt t="84125" x="3308350" y="5905500"/>
          <p14:tracePt t="84141" x="3302000" y="5911850"/>
          <p14:tracePt t="84141" x="3295650" y="5911850"/>
          <p14:tracePt t="84157" x="3289300" y="5911850"/>
          <p14:tracePt t="84157" x="3282950" y="5911850"/>
          <p14:tracePt t="84173" x="3276600" y="5911850"/>
          <p14:tracePt t="84173" x="3270250" y="5911850"/>
          <p14:tracePt t="84173" x="3263900" y="5911850"/>
          <p14:tracePt t="84193" x="3251200" y="5911850"/>
          <p14:tracePt t="84205" x="3244850" y="5911850"/>
          <p14:tracePt t="84205" x="3238500" y="5911850"/>
          <p14:tracePt t="84205" x="3232150" y="5911850"/>
          <p14:tracePt t="84225" x="3225800" y="5918200"/>
          <p14:tracePt t="84225" x="3219450" y="5918200"/>
          <p14:tracePt t="84240" x="3213100" y="5924550"/>
          <p14:tracePt t="84255" x="3206750" y="5924550"/>
          <p14:tracePt t="84255" x="3200400" y="5930900"/>
          <p14:tracePt t="84273" x="3194050" y="5930900"/>
          <p14:tracePt t="84273" x="3181350" y="5937250"/>
          <p14:tracePt t="84290" x="3175000" y="5943600"/>
          <p14:tracePt t="84290" x="3168650" y="5943600"/>
          <p14:tracePt t="84307" x="3162300" y="5943600"/>
          <p14:tracePt t="84322" x="3155950" y="5943600"/>
          <p14:tracePt t="84339" x="3149600" y="5943600"/>
          <p14:tracePt t="84356" x="3155950" y="5937250"/>
          <p14:tracePt t="84409" x="3162300" y="5937250"/>
          <p14:tracePt t="84432" x="3168650" y="5930900"/>
          <p14:tracePt t="84449" x="3175000" y="5930900"/>
          <p14:tracePt t="84469" x="3181350" y="5924550"/>
          <p14:tracePt t="84501" x="3175000" y="5918200"/>
          <p14:tracePt t="84552" x="3181350" y="5918200"/>
          <p14:tracePt t="84688" x="3187700" y="5918200"/>
          <p14:tracePt t="84705" x="3194050" y="5918200"/>
          <p14:tracePt t="84710" x="3206750" y="5918200"/>
          <p14:tracePt t="84710" x="3213100" y="5924550"/>
          <p14:tracePt t="84725" x="3225800" y="5930900"/>
          <p14:tracePt t="84725" x="3238500" y="5937250"/>
          <p14:tracePt t="84742" x="3257550" y="5943600"/>
          <p14:tracePt t="84742" x="3276600" y="5949950"/>
          <p14:tracePt t="84759" x="3295650" y="5956300"/>
          <p14:tracePt t="84759" x="3314700" y="5969000"/>
          <p14:tracePt t="84759" x="3333750" y="5975350"/>
          <p14:tracePt t="84777" x="3352800" y="5981700"/>
          <p14:tracePt t="84790" x="3378200" y="5981700"/>
          <p14:tracePt t="84790" x="3416300" y="5988050"/>
          <p14:tracePt t="84810" x="3441700" y="5988050"/>
          <p14:tracePt t="84810" x="3460750" y="5988050"/>
          <p14:tracePt t="84825" x="3479800" y="5988050"/>
          <p14:tracePt t="84825" x="3505200" y="5981700"/>
          <p14:tracePt t="84842" x="3524250" y="5981700"/>
          <p14:tracePt t="84842" x="3543300" y="5975350"/>
          <p14:tracePt t="84842" x="3562350" y="5969000"/>
          <p14:tracePt t="84861" x="3581400" y="5962650"/>
          <p14:tracePt t="84874" x="3600450" y="5956300"/>
          <p14:tracePt t="84874" x="3632200" y="5949950"/>
          <p14:tracePt t="84892" x="3644900" y="5943600"/>
          <p14:tracePt t="84892" x="3657600" y="5937250"/>
          <p14:tracePt t="84909" x="3670300" y="5930900"/>
          <p14:tracePt t="84909" x="3683000" y="5924550"/>
          <p14:tracePt t="84926" x="3689350" y="5924550"/>
          <p14:tracePt t="84926" x="3695700" y="5918200"/>
          <p14:tracePt t="84942" x="3708400" y="5911850"/>
          <p14:tracePt t="84942" x="3721100" y="5905500"/>
          <p14:tracePt t="84960" x="3733800" y="5899150"/>
          <p14:tracePt t="84960" x="3740150" y="5892800"/>
          <p14:tracePt t="84976" x="3746500" y="5892800"/>
          <p14:tracePt t="84976" x="3752850" y="5886450"/>
          <p14:tracePt t="84992" x="3759200" y="5886450"/>
          <p14:tracePt t="84992" x="3778250" y="5880100"/>
          <p14:tracePt t="85010" x="3784600" y="5873750"/>
          <p14:tracePt t="85010" x="3790950" y="5873750"/>
          <p14:tracePt t="85026" x="3797300" y="5867400"/>
          <p14:tracePt t="85026" x="3803650" y="5861050"/>
          <p14:tracePt t="85043" x="3810000" y="5854700"/>
          <p14:tracePt t="85043" x="3816350" y="5848350"/>
          <p14:tracePt t="85060" x="3822700" y="5848350"/>
          <p14:tracePt t="85060" x="3835400" y="5842000"/>
          <p14:tracePt t="85077" x="3848100" y="5835650"/>
          <p14:tracePt t="85077" x="3854450" y="5835650"/>
          <p14:tracePt t="85093" x="3860800" y="5835650"/>
          <p14:tracePt t="85093" x="3867150" y="5835650"/>
          <p14:tracePt t="85110" x="3873500" y="5842000"/>
          <p14:tracePt t="85125" x="3873500" y="5848350"/>
          <p14:tracePt t="85161" x="3867150" y="5848350"/>
          <p14:tracePt t="85184" x="3860800" y="5854700"/>
          <p14:tracePt t="85196" x="3848100" y="5861050"/>
          <p14:tracePt t="85212" x="3848100" y="5867400"/>
          <p14:tracePt t="85221" x="3841750" y="5873750"/>
          <p14:tracePt t="85229" x="3835400" y="5880100"/>
          <p14:tracePt t="85242" x="3822700" y="5880100"/>
          <p14:tracePt t="85242" x="3803650" y="5886450"/>
          <p14:tracePt t="85260" x="3797300" y="5892800"/>
          <p14:tracePt t="85260" x="3784600" y="5892800"/>
          <p14:tracePt t="85277" x="3771900" y="5899150"/>
          <p14:tracePt t="85277" x="3759200" y="5899150"/>
          <p14:tracePt t="85294" x="3746500" y="5905500"/>
          <p14:tracePt t="85294" x="3721100" y="5911850"/>
          <p14:tracePt t="85310" x="3708400" y="5911850"/>
          <p14:tracePt t="85310" x="3695700" y="5918200"/>
          <p14:tracePt t="85327" x="3683000" y="5924550"/>
          <p14:tracePt t="85327" x="3670300" y="5930900"/>
          <p14:tracePt t="85344" x="3663950" y="5930900"/>
          <p14:tracePt t="85344" x="3651250" y="5937250"/>
          <p14:tracePt t="85360" x="3638550" y="5943600"/>
          <p14:tracePt t="85360" x="3619500" y="5943600"/>
          <p14:tracePt t="85377" x="3606800" y="5949950"/>
          <p14:tracePt t="85377" x="3594100" y="5943600"/>
          <p14:tracePt t="85394" x="3581400" y="5949950"/>
          <p14:tracePt t="85394" x="3575050" y="5943600"/>
          <p14:tracePt t="85411" x="3562350" y="5943600"/>
          <p14:tracePt t="85411" x="3549650" y="5943600"/>
          <p14:tracePt t="85411" x="3536950" y="5943600"/>
          <p14:tracePt t="85429" x="3530600" y="5943600"/>
          <p14:tracePt t="85443" x="3517900" y="5943600"/>
          <p14:tracePt t="85443" x="3498850" y="5943600"/>
          <p14:tracePt t="85461" x="3492500" y="5943600"/>
          <p14:tracePt t="85461" x="3479800" y="5943600"/>
          <p14:tracePt t="85477" x="3473450" y="5949950"/>
          <p14:tracePt t="85477" x="3460750" y="5949950"/>
          <p14:tracePt t="85494" x="3454400" y="5949950"/>
          <p14:tracePt t="85494" x="3441700" y="5949950"/>
          <p14:tracePt t="85511" x="3429000" y="5949950"/>
          <p14:tracePt t="85511" x="3416300" y="5956300"/>
          <p14:tracePt t="85511" x="3403600" y="5956300"/>
          <p14:tracePt t="85530" x="3397250" y="5956300"/>
          <p14:tracePt t="85530" x="3384550" y="5956300"/>
          <p14:tracePt t="85545" x="3378200" y="5956300"/>
          <p14:tracePt t="85545" x="3365500" y="5962650"/>
          <p14:tracePt t="85561" x="3359150" y="5962650"/>
          <p14:tracePt t="85561" x="3352800" y="5962650"/>
          <p14:tracePt t="85578" x="3346450" y="5969000"/>
          <p14:tracePt t="85578" x="3333750" y="5969000"/>
          <p14:tracePt t="85594" x="3327400" y="5969000"/>
          <p14:tracePt t="85594" x="3308350" y="5975350"/>
          <p14:tracePt t="85611" x="3302000" y="5975350"/>
          <p14:tracePt t="85611" x="3289300" y="5975350"/>
          <p14:tracePt t="85628" x="3282950" y="5975350"/>
          <p14:tracePt t="85628" x="3276600" y="5975350"/>
          <p14:tracePt t="85645" x="3263900" y="5975350"/>
          <p14:tracePt t="85645" x="3257550" y="5981700"/>
          <p14:tracePt t="85661" x="3251200" y="5981700"/>
          <p14:tracePt t="85661" x="3244850" y="5981700"/>
          <p14:tracePt t="85679" x="3238500" y="5981700"/>
          <p14:tracePt t="85679" x="3232150" y="5981700"/>
          <p14:tracePt t="85695" x="3225800" y="5988050"/>
          <p14:tracePt t="85710" x="3219450" y="5988050"/>
          <p14:tracePt t="85710" x="3213100" y="5988050"/>
          <p14:tracePt t="85729" x="3206750" y="5988050"/>
          <p14:tracePt t="85744" x="3200400" y="5981700"/>
          <p14:tracePt t="85761" x="3194050" y="5981700"/>
          <p14:tracePt t="85804" x="3187700" y="5981700"/>
          <p14:tracePt t="85820" x="3181350" y="5981700"/>
          <p14:tracePt t="85836" x="3175000" y="5975350"/>
          <p14:tracePt t="85848" x="3168650" y="5975350"/>
          <p14:tracePt t="85864" x="3162300" y="5975350"/>
          <p14:tracePt t="85880" x="3162300" y="5969000"/>
          <p14:tracePt t="85896" x="3155950" y="5962650"/>
          <p14:tracePt t="85909" x="3149600" y="5962650"/>
          <p14:tracePt t="85925" x="3143250" y="5956300"/>
          <p14:tracePt t="85940" x="3136900" y="5949950"/>
          <p14:tracePt t="85956" x="3130550" y="5949950"/>
          <p14:tracePt t="85965" x="3124200" y="5949950"/>
          <p14:tracePt t="85965" x="3117850" y="5943600"/>
          <p14:tracePt t="85979" x="3111500" y="5943600"/>
          <p14:tracePt t="85979" x="3111500" y="5937250"/>
          <p14:tracePt t="85996" x="3105150" y="5937250"/>
          <p14:tracePt t="85996" x="3098800" y="5937250"/>
          <p14:tracePt t="86012" x="3092450" y="5937250"/>
          <p14:tracePt t="86012" x="3086100" y="5930900"/>
          <p14:tracePt t="86029" x="3079750" y="5930900"/>
          <p14:tracePt t="86045" x="3073400" y="5930900"/>
          <p14:tracePt t="86061" x="3067050" y="5924550"/>
          <p14:tracePt t="86078" x="3073400" y="5924550"/>
          <p14:tracePt t="86128" x="3079750" y="5924550"/>
          <p14:tracePt t="86148" x="3086100" y="5918200"/>
          <p14:tracePt t="86172" x="3092450" y="5911850"/>
          <p14:tracePt t="86216" x="3086100" y="5911850"/>
          <p14:tracePt t="86309" x="3086100" y="5905500"/>
          <p14:tracePt t="86384" x="3079750" y="5905500"/>
          <p14:tracePt t="86428" x="3073400" y="5899150"/>
          <p14:tracePt t="86456" x="3067050" y="5905500"/>
          <p14:tracePt t="86480" x="3060700" y="5905500"/>
          <p14:tracePt t="86497" x="3054350" y="5905500"/>
          <p14:tracePt t="86524" x="3048000" y="5911850"/>
          <p14:tracePt t="86549" x="3041650" y="5911850"/>
          <p14:tracePt t="86568" x="3035300" y="5918200"/>
          <p14:tracePt t="86593" x="3028950" y="5918200"/>
          <p14:tracePt t="86625" x="3022600" y="5918200"/>
          <p14:tracePt t="86644" x="3016250" y="5918200"/>
          <p14:tracePt t="86677" x="3009900" y="5918200"/>
          <p14:tracePt t="86728" x="3009900" y="5924550"/>
          <p14:tracePt t="86749" x="3003550" y="5924550"/>
          <p14:tracePt t="86772" x="2997200" y="5924550"/>
          <p14:tracePt t="86796" x="2990850" y="5930900"/>
          <p14:tracePt t="86816" x="2984500" y="5937250"/>
          <p14:tracePt t="86840" x="2978150" y="5937250"/>
          <p14:tracePt t="86865" x="2971800" y="5937250"/>
          <p14:tracePt t="86893" x="2978150" y="5930900"/>
          <p14:tracePt t="86945" x="2984500" y="5930900"/>
          <p14:tracePt t="86968" x="2990850" y="5924550"/>
          <p14:tracePt t="86985" x="3003550" y="5918200"/>
          <p14:tracePt t="86996" x="3009900" y="5911850"/>
          <p14:tracePt t="87004" x="3016250" y="5911850"/>
          <p14:tracePt t="87015" x="3022600" y="5905500"/>
          <p14:tracePt t="87015" x="3028950" y="5899150"/>
          <p14:tracePt t="87033" x="3035300" y="5892800"/>
          <p14:tracePt t="87033" x="3054350" y="5886450"/>
          <p14:tracePt t="87049" x="3067050" y="5880100"/>
          <p14:tracePt t="87049" x="3079750" y="5873750"/>
          <p14:tracePt t="87066" x="3086100" y="5873750"/>
          <p14:tracePt t="87066" x="3098800" y="5867400"/>
          <p14:tracePt t="87083" x="3111500" y="5867400"/>
          <p14:tracePt t="87083" x="3124200" y="5861050"/>
          <p14:tracePt t="87099" x="3136900" y="5854700"/>
          <p14:tracePt t="87099" x="3168650" y="5848350"/>
          <p14:tracePt t="87117" x="3181350" y="5842000"/>
          <p14:tracePt t="87117" x="3194050" y="5842000"/>
          <p14:tracePt t="87133" x="3213100" y="5835650"/>
          <p14:tracePt t="87133" x="3225800" y="5829300"/>
          <p14:tracePt t="87150" x="3238500" y="5822950"/>
          <p14:tracePt t="87150" x="3251200" y="5822950"/>
          <p14:tracePt t="87166" x="3257550" y="5816600"/>
          <p14:tracePt t="87166" x="3270250" y="5816600"/>
          <p14:tracePt t="87166" x="3276600" y="5810250"/>
          <p14:tracePt t="87186" x="3276600" y="5803900"/>
          <p14:tracePt t="87198" x="3282950" y="5803900"/>
          <p14:tracePt t="87198" x="3289300" y="5797550"/>
          <p14:tracePt t="87217" x="3289300" y="5791200"/>
          <p14:tracePt t="87232" x="3289300" y="5784850"/>
          <p14:tracePt t="87253" x="3282950" y="5784850"/>
          <p14:tracePt t="87276" x="3276600" y="5784850"/>
          <p14:tracePt t="87288" x="3270250" y="5791200"/>
          <p14:tracePt t="87304" x="3263900" y="5791200"/>
          <p14:tracePt t="87321" x="3257550" y="5797550"/>
          <p14:tracePt t="87337" x="3251200" y="5797550"/>
          <p14:tracePt t="87349" x="3251200" y="5803900"/>
          <p14:tracePt t="87380" x="3257550" y="5810250"/>
          <p14:tracePt t="87396" x="3263900" y="5816600"/>
          <p14:tracePt t="87405" x="3276600" y="5816600"/>
          <p14:tracePt t="87405" x="3282950" y="5822950"/>
          <p14:tracePt t="87418" x="3295650" y="5829300"/>
          <p14:tracePt t="87418" x="3308350" y="5835650"/>
          <p14:tracePt t="87434" x="3321050" y="5842000"/>
          <p14:tracePt t="87434" x="3333750" y="5848350"/>
          <p14:tracePt t="87451" x="3346450" y="5848350"/>
          <p14:tracePt t="87451" x="3359150" y="5854700"/>
          <p14:tracePt t="87451" x="3371850" y="5861050"/>
          <p14:tracePt t="87469" x="3384550" y="5861050"/>
          <p14:tracePt t="87483" x="3397250" y="5867400"/>
          <p14:tracePt t="87483" x="3422650" y="5867400"/>
          <p14:tracePt t="87501" x="3435350" y="5867400"/>
          <p14:tracePt t="87501" x="3441700" y="5867400"/>
          <p14:tracePt t="87518" x="3454400" y="5873750"/>
          <p14:tracePt t="87518" x="3460750" y="5867400"/>
          <p14:tracePt t="87535" x="3467100" y="5867400"/>
          <p14:tracePt t="87535" x="3473450" y="5867400"/>
          <p14:tracePt t="87535" x="3479800" y="5867400"/>
          <p14:tracePt t="87554" x="3479800" y="5861050"/>
          <p14:tracePt t="87576" x="3473450" y="5854700"/>
          <p14:tracePt t="87596" x="3467100" y="5854700"/>
          <p14:tracePt t="87612" x="3460750" y="5854700"/>
          <p14:tracePt t="87621" x="3454400" y="5854700"/>
          <p14:tracePt t="87633" x="3448050" y="5854700"/>
          <p14:tracePt t="87633" x="3435350" y="5854700"/>
          <p14:tracePt t="87651" x="3429000" y="5854700"/>
          <p14:tracePt t="87651" x="3422650" y="5854700"/>
          <p14:tracePt t="87668" x="3416300" y="5854700"/>
          <p14:tracePt t="87683" x="3409950" y="5848350"/>
          <p14:tracePt t="87700" x="3416300" y="5842000"/>
          <p14:tracePt t="87732" x="3422650" y="5842000"/>
          <p14:tracePt t="87740" x="3435350" y="5848350"/>
          <p14:tracePt t="87750" x="3441700" y="5848350"/>
          <p14:tracePt t="87750" x="3460750" y="5861050"/>
          <p14:tracePt t="87769" x="3473450" y="5867400"/>
          <p14:tracePt t="87769" x="3486150" y="5867400"/>
          <p14:tracePt t="87785" x="3498850" y="5873750"/>
          <p14:tracePt t="87785" x="3511550" y="5880100"/>
          <p14:tracePt t="87802" x="3524250" y="5886450"/>
          <p14:tracePt t="87802" x="3536950" y="5886450"/>
          <p14:tracePt t="87818" x="3549650" y="5886450"/>
          <p14:tracePt t="87818" x="3562350" y="5892800"/>
          <p14:tracePt t="87818" x="3575050" y="5892800"/>
          <p14:tracePt t="87837" x="3587750" y="5892800"/>
          <p14:tracePt t="87850" x="3594100" y="5892800"/>
          <p14:tracePt t="87850" x="3613150" y="5892800"/>
          <p14:tracePt t="87869" x="3619500" y="5892800"/>
          <p14:tracePt t="87885" x="3632200" y="5892800"/>
          <p14:tracePt t="87900" x="3625850" y="5886450"/>
          <p14:tracePt t="87972" x="3619500" y="5892800"/>
          <p14:tracePt t="88004" x="3613150" y="5892800"/>
          <p14:tracePt t="88016" x="3606800" y="5899150"/>
          <p14:tracePt t="88032" x="3594100" y="5899150"/>
          <p14:tracePt t="88048" x="3587750" y="5899150"/>
          <p14:tracePt t="88064" x="3581400" y="5905500"/>
          <p14:tracePt t="88076" x="3575050" y="5905500"/>
          <p14:tracePt t="88093" x="3568700" y="5911850"/>
          <p14:tracePt t="88110" x="3562350" y="5918200"/>
          <p14:tracePt t="88120" x="3556000" y="5918200"/>
          <p14:tracePt t="88120" x="3543300" y="5924550"/>
          <p14:tracePt t="88142" x="3536950" y="5924550"/>
          <p14:tracePt t="88142" x="3530600" y="5930900"/>
          <p14:tracePt t="88158" x="3524250" y="5930900"/>
          <p14:tracePt t="88158" x="3517900" y="5937250"/>
          <p14:tracePt t="88174" x="3511550" y="5937250"/>
          <p14:tracePt t="88174" x="3505200" y="5943600"/>
          <p14:tracePt t="88186" x="3498850" y="5949950"/>
          <p14:tracePt t="88186" x="3492500" y="5949950"/>
          <p14:tracePt t="88186" x="3486150" y="5949950"/>
          <p14:tracePt t="88206" x="3479800" y="5956300"/>
          <p14:tracePt t="88218" x="3473450" y="5956300"/>
          <p14:tracePt t="88218" x="3467100" y="5962650"/>
          <p14:tracePt t="88237" x="3460750" y="5969000"/>
          <p14:tracePt t="88252" x="3454400" y="5969000"/>
          <p14:tracePt t="88269" x="3454400" y="5962650"/>
          <p14:tracePt t="88364" x="3448050" y="5962650"/>
          <p14:tracePt t="88392" x="3441700" y="5969000"/>
          <p14:tracePt t="88424" x="3435350" y="5969000"/>
          <p14:tracePt t="88444" x="3429000" y="5969000"/>
          <p14:tracePt t="88468" x="3422650" y="5962650"/>
          <p14:tracePt t="88489" x="3416300" y="5962650"/>
          <p14:tracePt t="88520" x="3416300" y="5969000"/>
          <p14:tracePt t="88545" x="3409950" y="5969000"/>
          <p14:tracePt t="88564" x="3403600" y="5969000"/>
          <p14:tracePt t="88589" x="3397250" y="5969000"/>
          <p14:tracePt t="88608" x="3390900" y="5962650"/>
          <p14:tracePt t="88640" x="3384550" y="5956300"/>
          <p14:tracePt t="88708" x="3384550" y="5949950"/>
          <p14:tracePt t="88728" x="3378200" y="5943600"/>
          <p14:tracePt t="88752" x="3371850" y="5937250"/>
          <p14:tracePt t="88872" x="3365500" y="5930900"/>
          <p14:tracePt t="89020" x="3365500" y="5937250"/>
          <p14:tracePt t="89088" x="3365500" y="5930900"/>
          <p14:tracePt t="89156" x="3359150" y="5924550"/>
          <p14:tracePt t="89181" x="3365500" y="5924550"/>
          <p14:tracePt t="89232" x="3371850" y="5924550"/>
          <p14:tracePt t="89257" x="3378200" y="5924550"/>
          <p14:tracePt t="89268" x="3384550" y="5924550"/>
          <p14:tracePt t="89277" x="3390900" y="5924550"/>
          <p14:tracePt t="89288" x="3403600" y="5924550"/>
          <p14:tracePt t="89288" x="3409950" y="5924550"/>
          <p14:tracePt t="89306" x="3416300" y="5924550"/>
          <p14:tracePt t="89306" x="3441700" y="5930900"/>
          <p14:tracePt t="89323" x="3454400" y="5930900"/>
          <p14:tracePt t="89323" x="3460750" y="5930900"/>
          <p14:tracePt t="89340" x="3473450" y="5924550"/>
          <p14:tracePt t="89340" x="3486150" y="5924550"/>
          <p14:tracePt t="89357" x="3498850" y="5924550"/>
          <p14:tracePt t="89357" x="3505200" y="5924550"/>
          <p14:tracePt t="89373" x="3517900" y="5918200"/>
          <p14:tracePt t="89373" x="3536950" y="5911850"/>
          <p14:tracePt t="89390" x="3549650" y="5911850"/>
          <p14:tracePt t="89390" x="3556000" y="5911850"/>
          <p14:tracePt t="89407" x="3562350" y="5905500"/>
          <p14:tracePt t="89407" x="3568700" y="5905500"/>
          <p14:tracePt t="89424" x="3568700" y="5899150"/>
          <p14:tracePt t="89439" x="3575050" y="5899150"/>
          <p14:tracePt t="89456" x="3575050" y="5905500"/>
          <p14:tracePt t="89480" x="3568700" y="5905500"/>
          <p14:tracePt t="89497" x="3562350" y="5911850"/>
          <p14:tracePt t="89510" x="3556000" y="5911850"/>
          <p14:tracePt t="89525" x="3549650" y="5918200"/>
          <p14:tracePt t="89541" x="3543300" y="5918200"/>
          <p14:tracePt t="89557" x="3536950" y="5918200"/>
          <p14:tracePt t="89573" x="3530600" y="5924550"/>
          <p14:tracePt t="89589" x="3524250" y="5924550"/>
          <p14:tracePt t="89589" x="3517900" y="5924550"/>
          <p14:tracePt t="89589" x="3511550" y="5924550"/>
          <p14:tracePt t="89610" x="3505200" y="5930900"/>
          <p14:tracePt t="89610" x="3498850" y="5930900"/>
          <p14:tracePt t="89625" x="3492500" y="5930900"/>
          <p14:tracePt t="89625" x="3486150" y="5937250"/>
          <p14:tracePt t="89641" x="3479800" y="5937250"/>
          <p14:tracePt t="89641" x="3467100" y="5937250"/>
          <p14:tracePt t="89658" x="3460750" y="5943600"/>
          <p14:tracePt t="89658" x="3454400" y="5943600"/>
          <p14:tracePt t="89674" x="3448050" y="5943600"/>
          <p14:tracePt t="89674" x="3435350" y="5949950"/>
          <p14:tracePt t="89692" x="3422650" y="5949950"/>
          <p14:tracePt t="89692" x="3416300" y="5949950"/>
          <p14:tracePt t="89707" x="3409950" y="5949950"/>
          <p14:tracePt t="89707" x="3403600" y="5949950"/>
          <p14:tracePt t="89724" x="3397250" y="5949950"/>
          <p14:tracePt t="89724" x="3390900" y="5949950"/>
          <p14:tracePt t="89741" x="3384550" y="5949950"/>
          <p14:tracePt t="89757" x="3378200" y="5949950"/>
          <p14:tracePt t="89773" x="3371850" y="5949950"/>
          <p14:tracePt t="89800" x="3365500" y="5943600"/>
          <p14:tracePt t="89848" x="3365500" y="5949950"/>
          <p14:tracePt t="89909" x="3359150" y="5943600"/>
          <p14:tracePt t="89936" x="3352800" y="5943600"/>
          <p14:tracePt t="89960" x="3346450" y="5937250"/>
          <p14:tracePt t="90004" x="3340100" y="5937250"/>
          <p14:tracePt t="90088" x="3333750" y="5937250"/>
          <p14:tracePt t="90109" x="3327400" y="5937250"/>
          <p14:tracePt t="90124" x="3321050" y="5937250"/>
          <p14:tracePt t="90140" x="3314700" y="5943600"/>
          <p14:tracePt t="90156" x="3308350" y="5943600"/>
          <p14:tracePt t="90168" x="3302000" y="5943600"/>
          <p14:tracePt t="90185" x="3295650" y="5943600"/>
          <p14:tracePt t="90201" x="3289300" y="5943600"/>
          <p14:tracePt t="90209" x="3282950" y="5937250"/>
          <p14:tracePt t="90209" x="3276600" y="5937250"/>
          <p14:tracePt t="90226" x="3270250" y="5937250"/>
          <p14:tracePt t="90241" x="3263900" y="5937250"/>
          <p14:tracePt t="90241" x="3257550" y="5937250"/>
          <p14:tracePt t="90262" x="3251200" y="5937250"/>
          <p14:tracePt t="90275" x="3244850" y="5937250"/>
          <p14:tracePt t="90304" x="3238500" y="5943600"/>
          <p14:tracePt t="90336" x="3238500" y="5949950"/>
          <p14:tracePt t="90364" x="3238500" y="5956300"/>
          <p14:tracePt t="90380" x="3244850" y="5956300"/>
          <p14:tracePt t="90396" x="3251200" y="5962650"/>
          <p14:tracePt t="90408" x="3251200" y="5969000"/>
          <p14:tracePt t="90417" x="3257550" y="5969000"/>
          <p14:tracePt t="90425" x="3263900" y="5975350"/>
          <p14:tracePt t="90425" x="3270250" y="5981700"/>
          <p14:tracePt t="90443" x="3282950" y="5981700"/>
          <p14:tracePt t="90443" x="3289300" y="5988050"/>
          <p14:tracePt t="90460" x="3295650" y="5994400"/>
          <p14:tracePt t="90460" x="3314700" y="6000750"/>
          <p14:tracePt t="90477" x="3327400" y="6007100"/>
          <p14:tracePt t="90477" x="3333750" y="6007100"/>
          <p14:tracePt t="90494" x="3340100" y="6013450"/>
          <p14:tracePt t="90494" x="3346450" y="6013450"/>
          <p14:tracePt t="90510" x="3352800" y="6019800"/>
          <p14:tracePt t="90510" x="3365500" y="6019800"/>
          <p14:tracePt t="90529" x="3371850" y="6026150"/>
          <p14:tracePt t="90543" x="3378200" y="6026150"/>
          <p14:tracePt t="90543" x="3384550" y="6026150"/>
          <p14:tracePt t="90561" x="3390900" y="6032500"/>
          <p14:tracePt t="90576" x="3397250" y="6032500"/>
          <p14:tracePt t="90593" x="3403600" y="6026150"/>
          <p14:tracePt t="90645" x="3397250" y="6019800"/>
          <p14:tracePt t="90696" x="3397250" y="6026150"/>
          <p14:tracePt t="90880" x="3403600" y="6026150"/>
          <p14:tracePt t="90904" x="3409950" y="6019800"/>
          <p14:tracePt t="90929" x="3416300" y="6026150"/>
          <p14:tracePt t="90964" x="3422650" y="6032500"/>
          <p14:tracePt t="90988" x="3429000" y="6038850"/>
          <p14:tracePt t="91009" x="3435350" y="6038850"/>
          <p14:tracePt t="91024" x="3441700" y="6045200"/>
          <p14:tracePt t="91048" x="3448050" y="6051550"/>
          <p14:tracePt t="91068" x="3448050" y="6057900"/>
          <p14:tracePt t="91100" x="3454400" y="6057900"/>
          <p14:tracePt t="91120" x="3448050" y="6064250"/>
          <p14:tracePt t="91169" x="3441700" y="6064250"/>
          <p14:tracePt t="91196" x="3435350" y="6064250"/>
          <p14:tracePt t="91228" x="3429000" y="6057900"/>
          <p14:tracePt t="91340" x="3429000" y="6051550"/>
          <p14:tracePt t="91384" x="3422650" y="6045200"/>
          <p14:tracePt t="91416" x="3416300" y="6045200"/>
          <p14:tracePt t="91436" x="3409950" y="6038850"/>
          <p14:tracePt t="91452" x="3403600" y="6038850"/>
          <p14:tracePt t="91468" x="3397250" y="6032500"/>
          <p14:tracePt t="91476" x="3390900" y="6032500"/>
          <p14:tracePt t="91481" x="3384550" y="6032500"/>
          <p14:tracePt t="91481" x="3378200" y="6026150"/>
          <p14:tracePt t="91497" x="3371850" y="6026150"/>
          <p14:tracePt t="91497" x="3365500" y="6026150"/>
          <p14:tracePt t="91513" x="3359150" y="6019800"/>
          <p14:tracePt t="91513" x="3352800" y="6019800"/>
          <p14:tracePt t="91530" x="3346450" y="6013450"/>
          <p14:tracePt t="91530" x="3340100" y="6013450"/>
          <p14:tracePt t="91530" x="3333750" y="6013450"/>
          <p14:tracePt t="91550" x="3327400" y="6007100"/>
          <p14:tracePt t="91562" x="3314700" y="6007100"/>
          <p14:tracePt t="91562" x="3302000" y="6000750"/>
          <p14:tracePt t="91581" x="3295650" y="5994400"/>
          <p14:tracePt t="91581" x="3289300" y="5994400"/>
          <p14:tracePt t="91597" x="3282950" y="5988050"/>
          <p14:tracePt t="91597" x="3276600" y="5988050"/>
          <p14:tracePt t="91614" x="3270250" y="5981700"/>
          <p14:tracePt t="91614" x="3257550" y="5975350"/>
          <p14:tracePt t="91631" x="3251200" y="5975350"/>
          <p14:tracePt t="91631" x="3244850" y="5969000"/>
          <p14:tracePt t="91631" x="3238500" y="5969000"/>
          <p14:tracePt t="91650" x="3232150" y="5962650"/>
          <p14:tracePt t="91650" x="3225800" y="5962650"/>
          <p14:tracePt t="91664" x="3219450" y="5956300"/>
          <p14:tracePt t="91680" x="3213100" y="5949950"/>
          <p14:tracePt t="91680" x="3206750" y="5949950"/>
          <p14:tracePt t="91698" x="3200400" y="5949950"/>
          <p14:tracePt t="91698" x="3194050" y="5943600"/>
          <p14:tracePt t="91714" x="3187700" y="5943600"/>
          <p14:tracePt t="91714" x="3175000" y="5943600"/>
          <p14:tracePt t="91732" x="3175000" y="5937250"/>
          <p14:tracePt t="91732" x="3168650" y="5937250"/>
          <p14:tracePt t="91748" x="3162300" y="5937250"/>
          <p14:tracePt t="91748" x="3155950" y="5937250"/>
          <p14:tracePt t="91765" x="3149600" y="5937250"/>
          <p14:tracePt t="91765" x="3143250" y="5930900"/>
          <p14:tracePt t="91781" x="3136900" y="5930900"/>
          <p14:tracePt t="91781" x="3130550" y="5930900"/>
          <p14:tracePt t="91798" x="3124200" y="5930900"/>
          <p14:tracePt t="91798" x="3117850" y="5930900"/>
          <p14:tracePt t="91815" x="3105150" y="5930900"/>
          <p14:tracePt t="91815" x="3098800" y="5930900"/>
          <p14:tracePt t="91832" x="3092450" y="5930900"/>
          <p14:tracePt t="91832" x="3086100" y="5930900"/>
          <p14:tracePt t="91850" x="3073400" y="5930900"/>
          <p14:tracePt t="91850" x="3060700" y="5930900"/>
          <p14:tracePt t="91865" x="3054350" y="5930900"/>
          <p14:tracePt t="91865" x="3048000" y="5930900"/>
          <p14:tracePt t="91881" x="3041650" y="5937250"/>
          <p14:tracePt t="91881" x="3028950" y="5937250"/>
          <p14:tracePt t="91898" x="3022600" y="5937250"/>
          <p14:tracePt t="91898" x="3009900" y="5937250"/>
          <p14:tracePt t="91898" x="2997200" y="5937250"/>
          <p14:tracePt t="91917" x="2990850" y="5937250"/>
          <p14:tracePt t="91930" x="2978150" y="5937250"/>
          <p14:tracePt t="91930" x="2952750" y="5937250"/>
          <p14:tracePt t="91949" x="2940050" y="5937250"/>
          <p14:tracePt t="91949" x="2927350" y="5937250"/>
          <p14:tracePt t="91965" x="2914650" y="5943600"/>
          <p14:tracePt t="91965" x="2901950" y="5943600"/>
          <p14:tracePt t="91982" x="2889250" y="5949950"/>
          <p14:tracePt t="91982" x="2876550" y="5949950"/>
          <p14:tracePt t="91998" x="2863850" y="5956300"/>
          <p14:tracePt t="91998" x="2838450" y="5962650"/>
          <p14:tracePt t="92017" x="2825750" y="5962650"/>
          <p14:tracePt t="92017" x="2813050" y="5969000"/>
          <p14:tracePt t="92032" x="2800350" y="5969000"/>
          <p14:tracePt t="92032" x="2787650" y="5969000"/>
          <p14:tracePt t="92049" x="2768600" y="5975350"/>
          <p14:tracePt t="92049" x="2755900" y="5975350"/>
          <p14:tracePt t="92065" x="2743200" y="5975350"/>
          <p14:tracePt t="92065" x="2705100" y="5981700"/>
          <p14:tracePt t="92082" x="2692400" y="5981700"/>
          <p14:tracePt t="92082" x="2673350" y="5981700"/>
          <p14:tracePt t="92099" x="2654300" y="5981700"/>
          <p14:tracePt t="92099" x="2635250" y="5981700"/>
          <p14:tracePt t="92116" x="2622550" y="5988050"/>
          <p14:tracePt t="92116" x="2609850" y="5988050"/>
          <p14:tracePt t="92132" x="2597150" y="5988050"/>
          <p14:tracePt t="92132" x="2578100" y="5988050"/>
          <p14:tracePt t="92150" x="2571750" y="5988050"/>
          <p14:tracePt t="92150" x="2565400" y="5988050"/>
          <p14:tracePt t="92166" x="2559050" y="5981700"/>
          <p14:tracePt t="92181" x="2552700" y="5975350"/>
          <p14:tracePt t="92198" x="2552700" y="5969000"/>
          <p14:tracePt t="92214" x="2552700" y="5962650"/>
          <p14:tracePt t="92232" x="2559050" y="5956300"/>
          <p14:tracePt t="92248" x="2565400" y="5949950"/>
          <p14:tracePt t="92265" x="2571750" y="5943600"/>
          <p14:tracePt t="92282" x="2578100" y="5937250"/>
          <p14:tracePt t="92298" x="2584450" y="5930900"/>
          <p14:tracePt t="92317" x="2578100" y="5924550"/>
          <p14:tracePt t="92332" x="2578100" y="5918200"/>
          <p14:tracePt t="92348" x="2571750" y="5911850"/>
          <p14:tracePt t="92365" x="2565400" y="5905500"/>
          <p14:tracePt t="92365" x="2559050" y="5905500"/>
          <p14:tracePt t="92383" x="2552700" y="5905500"/>
          <p14:tracePt t="92383" x="2546350" y="5899150"/>
          <p14:tracePt t="92400" x="2540000" y="5899150"/>
          <p14:tracePt t="92400" x="2527300" y="5899150"/>
          <p14:tracePt t="92417" x="2520950" y="5899150"/>
          <p14:tracePt t="92417" x="2514600" y="5899150"/>
          <p14:tracePt t="92433" x="2501900" y="5899150"/>
          <p14:tracePt t="92433" x="2489200" y="5899150"/>
          <p14:tracePt t="92450" x="2482850" y="5899150"/>
          <p14:tracePt t="92465" x="2476500" y="5899150"/>
          <p14:tracePt t="92482" x="2489200" y="5892800"/>
          <p14:tracePt t="92499" x="2495550" y="5892800"/>
          <p14:tracePt t="92499" x="2533650" y="5892800"/>
          <p14:tracePt t="92517" x="2559050" y="5892800"/>
          <p14:tracePt t="92517" x="2584450" y="5892800"/>
          <p14:tracePt t="92534" x="2622550" y="5892800"/>
          <p14:tracePt t="92534" x="2667000" y="5899150"/>
          <p14:tracePt t="92551" x="2711450" y="5899150"/>
          <p14:tracePt t="92551" x="2762250" y="5899150"/>
          <p14:tracePt t="92551" x="2819400" y="5905500"/>
          <p14:tracePt t="92569" x="2876550" y="5905500"/>
          <p14:tracePt t="92582" x="2933700" y="5905500"/>
          <p14:tracePt t="92582" x="3067050" y="5905500"/>
          <p14:tracePt t="92601" x="3130550" y="5905500"/>
          <p14:tracePt t="92601" x="3194050" y="5911850"/>
          <p14:tracePt t="92617" x="3257550" y="5911850"/>
          <p14:tracePt t="92617" x="3314700" y="5911850"/>
          <p14:tracePt t="92634" x="3378200" y="5918200"/>
          <p14:tracePt t="92634" x="3429000" y="5924550"/>
          <p14:tracePt t="92634" x="3486150" y="5924550"/>
          <p14:tracePt t="92653" x="3530600" y="5930900"/>
          <p14:tracePt t="92666" x="3575050" y="5930900"/>
          <p14:tracePt t="92666" x="3651250" y="5937250"/>
          <p14:tracePt t="92684" x="3683000" y="5937250"/>
          <p14:tracePt t="92684" x="3708400" y="5943600"/>
          <p14:tracePt t="92701" x="3727450" y="5943600"/>
          <p14:tracePt t="92701" x="3746500" y="5949950"/>
          <p14:tracePt t="92717" x="3759200" y="5949950"/>
          <p14:tracePt t="92717" x="3765550" y="5956300"/>
          <p14:tracePt t="92734" x="3771900" y="5962650"/>
          <p14:tracePt t="92734" x="3778250" y="5969000"/>
          <p14:tracePt t="92751" x="3765550" y="5975350"/>
          <p14:tracePt t="92766" x="3752850" y="5975350"/>
          <p14:tracePt t="92766" x="3746500" y="5981700"/>
          <p14:tracePt t="92784" x="3727450" y="5981700"/>
          <p14:tracePt t="92784" x="3695700" y="5981700"/>
          <p14:tracePt t="92801" x="3683000" y="5975350"/>
          <p14:tracePt t="92801" x="3663950" y="5975350"/>
          <p14:tracePt t="92819" x="3651250" y="5962650"/>
          <p14:tracePt t="92819" x="3638550" y="5956300"/>
          <p14:tracePt t="92835" x="3632200" y="5937250"/>
          <p14:tracePt t="92835" x="3619500" y="5924550"/>
          <p14:tracePt t="92853" x="3613150" y="5905500"/>
          <p14:tracePt t="92853" x="3606800" y="5854700"/>
          <p14:tracePt t="92869" x="3606800" y="5835650"/>
          <p14:tracePt t="92869" x="3600450" y="5803900"/>
          <p14:tracePt t="92886" x="3594100" y="5778500"/>
          <p14:tracePt t="92886" x="3587750" y="5759450"/>
          <p14:tracePt t="92902" x="3581400" y="5734050"/>
          <p14:tracePt t="92902" x="3556000" y="5689600"/>
          <p14:tracePt t="92921" x="3543300" y="5676900"/>
          <p14:tracePt t="92934" x="3517900" y="5657850"/>
          <p14:tracePt t="92934" x="3460750" y="5632450"/>
          <p14:tracePt t="92953" x="3429000" y="5619750"/>
          <p14:tracePt t="92953" x="3390900" y="5607050"/>
          <p14:tracePt t="92970" x="3340100" y="5600700"/>
          <p14:tracePt t="92970" x="3289300" y="5594350"/>
          <p14:tracePt t="92986" x="3232150" y="5588000"/>
          <p14:tracePt t="92986" x="3162300" y="5581650"/>
          <p14:tracePt t="93002" x="3079750" y="5575300"/>
          <p14:tracePt t="93002" x="2990850" y="5568950"/>
          <p14:tracePt t="93002" x="2895600" y="5562600"/>
          <p14:tracePt t="93021" x="2794000" y="5549900"/>
          <p14:tracePt t="93034" x="2679700" y="5543550"/>
          <p14:tracePt t="93034" x="2451100" y="5524500"/>
          <p14:tracePt t="93053" x="2336800" y="5518150"/>
          <p14:tracePt t="93053" x="2216150" y="5511800"/>
          <p14:tracePt t="93069" x="2108200" y="5505450"/>
          <p14:tracePt t="93069" x="2000250" y="5499100"/>
          <p14:tracePt t="93086" x="1892300" y="5492750"/>
          <p14:tracePt t="93086" x="1701800" y="5480050"/>
          <p14:tracePt t="93103" x="1612900" y="5473700"/>
          <p14:tracePt t="93103" x="1536700" y="5467350"/>
          <p14:tracePt t="93119" x="1466850" y="5461000"/>
          <p14:tracePt t="93119" x="1397000" y="5454650"/>
          <p14:tracePt t="93136" x="1339850" y="5448300"/>
          <p14:tracePt t="93136" x="1289050" y="5441950"/>
          <p14:tracePt t="93152" x="1238250" y="5435600"/>
          <p14:tracePt t="93152" x="1162050" y="5422900"/>
          <p14:tracePt t="93169" x="1136650" y="5422900"/>
          <p14:tracePt t="93169" x="1111250" y="5416550"/>
          <p14:tracePt t="93186" x="1092200" y="5410200"/>
          <p14:tracePt t="93186" x="1073150" y="5403850"/>
          <p14:tracePt t="93203" x="1060450" y="5403850"/>
          <p14:tracePt t="93203" x="1047750" y="5391150"/>
          <p14:tracePt t="93203" x="1041400" y="5384800"/>
          <p14:tracePt t="93221" x="1028700" y="5378450"/>
          <p14:tracePt t="93234" x="1022350" y="5372100"/>
          <p14:tracePt t="93234" x="1009650" y="5359400"/>
          <p14:tracePt t="93253" x="1003300" y="5353050"/>
          <p14:tracePt t="93253" x="996950" y="5346700"/>
          <p14:tracePt t="93269" x="990600" y="5340350"/>
          <p14:tracePt t="93269" x="984250" y="5340350"/>
          <p14:tracePt t="93286" x="971550" y="5340350"/>
          <p14:tracePt t="93286" x="958850" y="5340350"/>
          <p14:tracePt t="93286" x="946150" y="5340350"/>
          <p14:tracePt t="93305" x="939800" y="5346700"/>
          <p14:tracePt t="93318" x="927100" y="5346700"/>
          <p14:tracePt t="93318" x="901700" y="5359400"/>
          <p14:tracePt t="93337" x="698500" y="5384800"/>
          <p14:tracePt t="93427" x="666750" y="5378450"/>
          <p14:tracePt t="93433" x="635000" y="5372100"/>
          <p14:tracePt t="93441" x="603250" y="5359400"/>
          <p14:tracePt t="93452" x="508000" y="5314950"/>
          <p14:tracePt t="93469" x="457200" y="5270500"/>
          <p14:tracePt t="93486" x="419100" y="5219700"/>
          <p14:tracePt t="93502" x="387350" y="5137150"/>
          <p14:tracePt t="93521" x="393700" y="5080000"/>
          <p14:tracePt t="93537" x="431800" y="5022850"/>
          <p14:tracePt t="93553" x="488950" y="4959350"/>
          <p14:tracePt t="93569" x="577850" y="4902200"/>
          <p14:tracePt t="93586" x="685800" y="4851400"/>
          <p14:tracePt t="93586" x="749300" y="4832350"/>
          <p14:tracePt t="93605" x="876300" y="4813300"/>
          <p14:tracePt t="93621" x="1003300" y="4819650"/>
          <p14:tracePt t="93637" x="1123950" y="4851400"/>
          <p14:tracePt t="93653" x="1244600" y="4895850"/>
          <p14:tracePt t="93670" x="1346200" y="4959350"/>
          <p14:tracePt t="93687" x="1466850" y="5060950"/>
          <p14:tracePt t="93703" x="1511300" y="5137150"/>
          <p14:tracePt t="93720" x="1524000" y="5200650"/>
          <p14:tracePt t="93737" x="1498600" y="5264150"/>
          <p14:tracePt t="93753" x="1403350" y="5340350"/>
          <p14:tracePt t="93770" x="1314450" y="5378450"/>
          <p14:tracePt t="93787" x="1206500" y="5410200"/>
          <p14:tracePt t="93803" x="1028700" y="5435600"/>
          <p14:tracePt t="93821" x="914400" y="5435600"/>
          <p14:tracePt t="93837" x="800100" y="5422900"/>
          <p14:tracePt t="93854" x="692150" y="5397500"/>
          <p14:tracePt t="93870" x="603250" y="5365750"/>
          <p14:tracePt t="93870" x="565150" y="5353050"/>
          <p14:tracePt t="93890" x="501650" y="5321300"/>
          <p14:tracePt t="93905" x="463550" y="5289550"/>
          <p14:tracePt t="93921" x="457200" y="5251450"/>
          <p14:tracePt t="93937" x="476250" y="5207000"/>
          <p14:tracePt t="93954" x="508000" y="5149850"/>
          <p14:tracePt t="93971" x="571500" y="5080000"/>
          <p14:tracePt t="93971" x="603250" y="5048250"/>
          <p14:tracePt t="93989" x="679450" y="4991100"/>
          <p14:tracePt t="94004" x="768350" y="4946650"/>
          <p14:tracePt t="94022" x="869950" y="4933950"/>
          <p14:tracePt t="94038" x="971550" y="4953000"/>
          <p14:tracePt t="94054" x="1130300" y="5029200"/>
          <p14:tracePt t="94071" x="1231900" y="5086350"/>
          <p14:tracePt t="94088" x="1314450" y="5149850"/>
          <p14:tracePt t="94105" x="1397000" y="5226050"/>
          <p14:tracePt t="94121" x="1416050" y="5270500"/>
          <p14:tracePt t="94138" x="1403350" y="5321300"/>
          <p14:tracePt t="94155" x="1377950" y="5372100"/>
          <p14:tracePt t="94171" x="1295400" y="5441950"/>
          <p14:tracePt t="94191" x="1231900" y="5480050"/>
          <p14:tracePt t="94205" x="1162050" y="5499100"/>
          <p14:tracePt t="94222" x="1098550" y="5518150"/>
          <p14:tracePt t="94238" x="1047750" y="5524500"/>
          <p14:tracePt t="94238" x="1028700" y="5524500"/>
          <p14:tracePt t="94257" x="996950" y="5524500"/>
          <p14:tracePt t="94273" x="977900" y="5518150"/>
          <p14:tracePt t="94290" x="971550" y="5511800"/>
          <p14:tracePt t="94290" x="965200" y="5505450"/>
          <p14:tracePt t="94306" x="965200" y="5499100"/>
          <p14:tracePt t="94306" x="965200" y="5492750"/>
          <p14:tracePt t="94323" x="965200" y="5486400"/>
          <p14:tracePt t="94323" x="965200" y="5473700"/>
          <p14:tracePt t="94323" x="971550" y="5473700"/>
          <p14:tracePt t="94341" x="984250" y="5467350"/>
          <p14:tracePt t="94341" x="990600" y="5461000"/>
          <p14:tracePt t="94357" x="1009650" y="5461000"/>
          <p14:tracePt t="94357" x="1022350" y="5461000"/>
          <p14:tracePt t="94373" x="1041400" y="5461000"/>
          <p14:tracePt t="94373" x="1060450" y="5461000"/>
          <p14:tracePt t="94389" x="1085850" y="5461000"/>
          <p14:tracePt t="94389" x="1111250" y="5467350"/>
          <p14:tracePt t="94407" x="1143000" y="5467350"/>
          <p14:tracePt t="94407" x="1206500" y="5480050"/>
          <p14:tracePt t="94423" x="1244600" y="5486400"/>
          <p14:tracePt t="94423" x="1282700" y="5492750"/>
          <p14:tracePt t="94440" x="1327150" y="5505450"/>
          <p14:tracePt t="94440" x="1371600" y="5518150"/>
          <p14:tracePt t="94457" x="1416050" y="5530850"/>
          <p14:tracePt t="94457" x="1466850" y="5543550"/>
          <p14:tracePt t="94473" x="1511300" y="5562600"/>
          <p14:tracePt t="94473" x="1612900" y="5600700"/>
          <p14:tracePt t="94490" x="1670050" y="5613400"/>
          <p14:tracePt t="94490" x="1720850" y="5638800"/>
          <p14:tracePt t="94507" x="1778000" y="5657850"/>
          <p14:tracePt t="94507" x="1835150" y="5676900"/>
          <p14:tracePt t="94524" x="1892300" y="5695950"/>
          <p14:tracePt t="94524" x="2006600" y="5734050"/>
          <p14:tracePt t="94541" x="2063750" y="5753100"/>
          <p14:tracePt t="94541" x="2120900" y="5772150"/>
          <p14:tracePt t="94557" x="2171700" y="5791200"/>
          <p14:tracePt t="94557" x="2228850" y="5816600"/>
          <p14:tracePt t="94574" x="2286000" y="5835650"/>
          <p14:tracePt t="94574" x="2336800" y="5854700"/>
          <p14:tracePt t="94590" x="2387600" y="5880100"/>
          <p14:tracePt t="94590" x="2438400" y="5899150"/>
          <p14:tracePt t="94590" x="2489200" y="5918200"/>
          <p14:tracePt t="94610" x="2540000" y="5930900"/>
          <p14:tracePt t="94622" x="2590800" y="5949950"/>
          <p14:tracePt t="94622" x="2679700" y="5975350"/>
          <p14:tracePt t="94641" x="2717800" y="5981700"/>
          <p14:tracePt t="94641" x="2755900" y="5988050"/>
          <p14:tracePt t="94658" x="2787650" y="5994400"/>
          <p14:tracePt t="94658" x="2819400" y="6000750"/>
          <p14:tracePt t="94674" x="2838450" y="6007100"/>
          <p14:tracePt t="94674" x="2863850" y="6013450"/>
          <p14:tracePt t="94674" x="2876550" y="6013450"/>
          <p14:tracePt t="94693" x="2889250" y="6013450"/>
          <p14:tracePt t="94706" x="2895600" y="6013450"/>
          <p14:tracePt t="94706" x="2901950" y="6013450"/>
          <p14:tracePt t="94724" x="2901950" y="6007100"/>
          <p14:tracePt t="94740" x="2889250" y="6000750"/>
          <p14:tracePt t="94740" x="2882900" y="5994400"/>
          <p14:tracePt t="94758" x="2870200" y="5994400"/>
          <p14:tracePt t="94758" x="2863850" y="5994400"/>
          <p14:tracePt t="94775" x="2851150" y="5988050"/>
          <p14:tracePt t="94775" x="2825750" y="5988050"/>
          <p14:tracePt t="94791" x="2813050" y="5981700"/>
          <p14:tracePt t="94791" x="2806700" y="5975350"/>
          <p14:tracePt t="94807" x="2794000" y="5969000"/>
          <p14:tracePt t="94807" x="2787650" y="5962650"/>
          <p14:tracePt t="94824" x="2781300" y="5962650"/>
          <p14:tracePt t="94824" x="2768600" y="5949950"/>
          <p14:tracePt t="94842" x="2768600" y="5943600"/>
          <p14:tracePt t="94842" x="2768600" y="5937250"/>
          <p14:tracePt t="94859" x="2768600" y="5930900"/>
          <p14:tracePt t="94873" x="2768600" y="5924550"/>
          <p14:tracePt t="94890" x="2768600" y="5918200"/>
          <p14:tracePt t="94909" x="2774950" y="5918200"/>
          <p14:tracePt t="94909" x="2781300" y="5905500"/>
          <p14:tracePt t="94925" x="2787650" y="5899150"/>
          <p14:tracePt t="94941" x="2787650" y="5892800"/>
          <p14:tracePt t="94957" x="2794000" y="5886450"/>
          <p14:tracePt t="94957" x="2794000" y="5880100"/>
          <p14:tracePt t="94957" x="2800350" y="5873750"/>
          <p14:tracePt t="94977" x="2800350" y="5867400"/>
          <p14:tracePt t="94990" x="2794000" y="5854700"/>
          <p14:tracePt t="94990" x="2794000" y="5848350"/>
          <p14:tracePt t="95009" x="2794000" y="5842000"/>
          <p14:tracePt t="95009" x="2794000" y="5835650"/>
          <p14:tracePt t="95025" x="2800350" y="5829300"/>
          <p14:tracePt t="95025" x="2800350" y="5822950"/>
          <p14:tracePt t="95042" x="2806700" y="5822950"/>
          <p14:tracePt t="95042" x="2813050" y="5816600"/>
          <p14:tracePt t="95042" x="2819400" y="5816600"/>
          <p14:tracePt t="95061" x="2825750" y="5810250"/>
          <p14:tracePt t="95074" x="2832100" y="5816600"/>
          <p14:tracePt t="95074" x="2838450" y="5816600"/>
          <p14:tracePt t="95092" x="2844800" y="5816600"/>
          <p14:tracePt t="95107" x="2857500" y="5810250"/>
          <p14:tracePt t="95124" x="2863850" y="5810250"/>
          <p14:tracePt t="95124" x="2870200" y="5803900"/>
          <p14:tracePt t="95142" x="2876550" y="5803900"/>
          <p14:tracePt t="95142" x="2882900" y="5803900"/>
          <p14:tracePt t="95159" x="2889250" y="5797550"/>
          <p14:tracePt t="95159" x="2895600" y="5797550"/>
          <p14:tracePt t="95176" x="2901950" y="5791200"/>
          <p14:tracePt t="95193" x="2908300" y="5784850"/>
          <p14:tracePt t="95193" x="2908300" y="5778500"/>
          <p14:tracePt t="95209" x="2901950" y="5772150"/>
          <p14:tracePt t="95209" x="2895600" y="5765800"/>
          <p14:tracePt t="95226" x="2882900" y="5759450"/>
          <p14:tracePt t="95226" x="2870200" y="5753100"/>
          <p14:tracePt t="95243" x="2851150" y="5740400"/>
          <p14:tracePt t="95243" x="2832100" y="5734050"/>
          <p14:tracePt t="95243" x="2813050" y="5727700"/>
          <p14:tracePt t="95262" x="2787650" y="5721350"/>
          <p14:tracePt t="95274" x="2762250" y="5715000"/>
          <p14:tracePt t="95274" x="2711450" y="5708650"/>
          <p14:tracePt t="95293" x="2679700" y="5702300"/>
          <p14:tracePt t="95293" x="2647950" y="5702300"/>
          <p14:tracePt t="95309" x="2616200" y="5702300"/>
          <p14:tracePt t="95309" x="2584450" y="5695950"/>
          <p14:tracePt t="95326" x="2552700" y="5689600"/>
          <p14:tracePt t="95326" x="2514600" y="5683250"/>
          <p14:tracePt t="95326" x="2482850" y="5676900"/>
          <p14:tracePt t="95345" x="2451100" y="5670550"/>
          <p14:tracePt t="95358" x="2419350" y="5657850"/>
          <p14:tracePt t="95358" x="2343150" y="5632450"/>
          <p14:tracePt t="95377" x="2305050" y="5619750"/>
          <p14:tracePt t="95377" x="2260600" y="5600700"/>
          <p14:tracePt t="95393" x="2222500" y="5581650"/>
          <p14:tracePt t="95393" x="2178050" y="5562600"/>
          <p14:tracePt t="95410" x="2133600" y="5549900"/>
          <p14:tracePt t="95410" x="2089150" y="5530850"/>
          <p14:tracePt t="95426" x="2044700" y="5511800"/>
          <p14:tracePt t="95426" x="1962150" y="5480050"/>
          <p14:tracePt t="95443" x="1917700" y="5461000"/>
          <p14:tracePt t="95443" x="1873250" y="5441950"/>
          <p14:tracePt t="95460" x="1828800" y="5429250"/>
          <p14:tracePt t="95460" x="1784350" y="5410200"/>
          <p14:tracePt t="95476" x="1739900" y="5397500"/>
          <p14:tracePt t="95476" x="1689100" y="5384800"/>
          <p14:tracePt t="95494" x="1644650" y="5372100"/>
          <p14:tracePt t="95494" x="1549400" y="5346700"/>
          <p14:tracePt t="95510" x="1498600" y="5340350"/>
          <p14:tracePt t="95510" x="1454150" y="5334000"/>
          <p14:tracePt t="95527" x="1409700" y="5327650"/>
          <p14:tracePt t="95527" x="1365250" y="5327650"/>
          <p14:tracePt t="95544" x="1314450" y="5327650"/>
          <p14:tracePt t="95544" x="1225550" y="5327650"/>
          <p14:tracePt t="95561" x="1181100" y="5334000"/>
          <p14:tracePt t="95561" x="1143000" y="5334000"/>
          <p14:tracePt t="95577" x="1098550" y="5340350"/>
          <p14:tracePt t="95577" x="1054100" y="5346700"/>
          <p14:tracePt t="95594" x="1009650" y="5353050"/>
          <p14:tracePt t="95594" x="971550" y="5359400"/>
          <p14:tracePt t="95611" x="933450" y="5365750"/>
          <p14:tracePt t="95611" x="889000" y="5372100"/>
          <p14:tracePt t="95611" x="850900" y="5378450"/>
          <p14:tracePt t="95629" x="819150" y="5378450"/>
          <p14:tracePt t="95642" x="781050" y="5384800"/>
          <p14:tracePt t="95642" x="717550" y="5391150"/>
          <p14:tracePt t="95661" x="692150" y="5391150"/>
          <p14:tracePt t="95661" x="660400" y="5384800"/>
          <p14:tracePt t="95678" x="635000" y="5378450"/>
          <p14:tracePt t="95678" x="603250" y="5359400"/>
          <p14:tracePt t="95695" x="571500" y="5346700"/>
          <p14:tracePt t="95695" x="539750" y="5327650"/>
          <p14:tracePt t="95711" x="368300" y="5010150"/>
          <p14:tracePt t="95783" x="381000" y="4965700"/>
          <p14:tracePt t="95789" x="400050" y="4921250"/>
          <p14:tracePt t="95797" x="457200" y="4832350"/>
          <p14:tracePt t="95811" x="539750" y="4749800"/>
          <p14:tracePt t="95827" x="641350" y="4679950"/>
          <p14:tracePt t="95843" x="819150" y="4610100"/>
          <p14:tracePt t="95861" x="952500" y="4597400"/>
          <p14:tracePt t="95877" x="1079500" y="4610100"/>
          <p14:tracePt t="95894" x="1212850" y="4648200"/>
          <p14:tracePt t="95910" x="1339850" y="4705350"/>
          <p14:tracePt t="95910" x="1397000" y="4743450"/>
          <p14:tracePt t="95929" x="1492250" y="4819650"/>
          <p14:tracePt t="95945" x="1562100" y="4908550"/>
          <p14:tracePt t="95961" x="1600200" y="4997450"/>
          <p14:tracePt t="95977" x="1600200" y="5086350"/>
          <p14:tracePt t="95994" x="1568450" y="5162550"/>
          <p14:tracePt t="95994" x="1549400" y="5194300"/>
          <p14:tracePt t="96013" x="1479550" y="5251450"/>
          <p14:tracePt t="96029" x="1397000" y="5302250"/>
          <p14:tracePt t="96044" x="1301750" y="5346700"/>
          <p14:tracePt t="96061" x="1200150" y="5378450"/>
          <p14:tracePt t="96078" x="1098550" y="5397500"/>
          <p14:tracePt t="96094" x="946150" y="5391150"/>
          <p14:tracePt t="96111" x="850900" y="5372100"/>
          <p14:tracePt t="96128" x="774700" y="5359400"/>
          <p14:tracePt t="96144" x="711200" y="5353050"/>
          <p14:tracePt t="96161" x="692150" y="5353050"/>
          <p14:tracePt t="96179" x="704850" y="5359400"/>
          <p14:tracePt t="96200" x="717550" y="5353050"/>
          <p14:tracePt t="96211" x="730250" y="5353050"/>
          <p14:tracePt t="96211" x="762000" y="5353050"/>
          <p14:tracePt t="96230" x="787400" y="5353050"/>
          <p14:tracePt t="96230" x="812800" y="5353050"/>
          <p14:tracePt t="96246" x="838200" y="5353050"/>
          <p14:tracePt t="96246" x="869950" y="5359400"/>
          <p14:tracePt t="96263" x="901700" y="5365750"/>
          <p14:tracePt t="96263" x="939800" y="5372100"/>
          <p14:tracePt t="96263" x="977900" y="5378450"/>
          <p14:tracePt t="96282" x="1016000" y="5384800"/>
          <p14:tracePt t="96294" x="1060450" y="5397500"/>
          <p14:tracePt t="96294" x="1149350" y="5422900"/>
          <p14:tracePt t="96313" x="1200150" y="5435600"/>
          <p14:tracePt t="96313" x="1244600" y="5448300"/>
          <p14:tracePt t="96329" x="1301750" y="5467350"/>
          <p14:tracePt t="96329" x="1352550" y="5486400"/>
          <p14:tracePt t="96346" x="1409700" y="5505450"/>
          <p14:tracePt t="96346" x="1466850" y="5530850"/>
          <p14:tracePt t="96346" x="1524000" y="5556250"/>
          <p14:tracePt t="96365" x="1581150" y="5581650"/>
          <p14:tracePt t="96378" x="1638300" y="5607050"/>
          <p14:tracePt t="96378" x="1746250" y="5657850"/>
          <p14:tracePt t="96397" x="1797050" y="5683250"/>
          <p14:tracePt t="96397" x="1854200" y="5708650"/>
          <p14:tracePt t="96413" x="1905000" y="5734050"/>
          <p14:tracePt t="96413" x="1962150" y="5765800"/>
          <p14:tracePt t="96429" x="2012950" y="5791200"/>
          <p14:tracePt t="96429" x="2057400" y="5822950"/>
          <p14:tracePt t="96429" x="2108200" y="5854700"/>
          <p14:tracePt t="96449" x="2152650" y="5880100"/>
          <p14:tracePt t="96449" x="2197100" y="5918200"/>
          <p14:tracePt t="96463" x="2241550" y="5943600"/>
          <p14:tracePt t="96463" x="2279650" y="5969000"/>
          <p14:tracePt t="96479" x="2317750" y="5994400"/>
          <p14:tracePt t="96479" x="2355850" y="6019800"/>
          <p14:tracePt t="96497" x="2393950" y="6045200"/>
          <p14:tracePt t="96497" x="2425700" y="6064250"/>
          <p14:tracePt t="96513" x="2457450" y="6089650"/>
          <p14:tracePt t="96513" x="2520950" y="6134100"/>
          <p14:tracePt t="96530" x="2552700" y="6153150"/>
          <p14:tracePt t="96530" x="2584450" y="6172200"/>
          <p14:tracePt t="96547" x="2609850" y="6184900"/>
          <p14:tracePt t="96547" x="2628900" y="6191250"/>
          <p14:tracePt t="96563" x="2654300" y="6197600"/>
          <p14:tracePt t="96563" x="2692400" y="6197600"/>
          <p14:tracePt t="96581" x="2705100" y="6184900"/>
          <p14:tracePt t="96581" x="2724150" y="6178550"/>
          <p14:tracePt t="96597" x="2743200" y="6165850"/>
          <p14:tracePt t="96597" x="2768600" y="6159500"/>
          <p14:tracePt t="96614" x="2794000" y="6146800"/>
          <p14:tracePt t="96614" x="2819400" y="6134100"/>
          <p14:tracePt t="96630" x="2851150" y="6127750"/>
          <p14:tracePt t="96630" x="2889250" y="6115050"/>
          <p14:tracePt t="96630" x="2921000" y="6108700"/>
          <p14:tracePt t="96649" x="2959100" y="6102350"/>
          <p14:tracePt t="96662" x="2997200" y="6096000"/>
          <p14:tracePt t="96662" x="3079750" y="6076950"/>
          <p14:tracePt t="96681" x="3124200" y="6070600"/>
          <p14:tracePt t="96681" x="3175000" y="6064250"/>
          <p14:tracePt t="96698" x="3219450" y="6051550"/>
          <p14:tracePt t="96698" x="3270250" y="6045200"/>
          <p14:tracePt t="96714" x="3314700" y="6032500"/>
          <p14:tracePt t="96714" x="3371850" y="6026150"/>
          <p14:tracePt t="96730" x="3429000" y="6013450"/>
          <p14:tracePt t="96730" x="3486150" y="6007100"/>
          <p14:tracePt t="96730" x="3543300" y="5994400"/>
          <p14:tracePt t="96750" x="3606800" y="5988050"/>
          <p14:tracePt t="96750" x="3676650" y="5975350"/>
          <p14:tracePt t="96764" x="3746500" y="5962650"/>
          <p14:tracePt t="96764" x="3816350" y="5949950"/>
          <p14:tracePt t="96781" x="3892550" y="5943600"/>
          <p14:tracePt t="96781" x="3962400" y="5924550"/>
          <p14:tracePt t="96797" x="4038600" y="5911850"/>
          <p14:tracePt t="96797" x="4114800" y="5899150"/>
          <p14:tracePt t="96814" x="4191000" y="5880100"/>
          <p14:tracePt t="96814" x="4337050" y="5848350"/>
          <p14:tracePt t="96831" x="4413250" y="5835650"/>
          <p14:tracePt t="96831" x="4489450" y="5816600"/>
          <p14:tracePt t="96848" x="4565650" y="5803900"/>
          <p14:tracePt t="96848" x="4641850" y="5791200"/>
          <p14:tracePt t="96864" x="4718050" y="5778500"/>
          <p14:tracePt t="96864" x="4870450" y="5746750"/>
          <p14:tracePt t="96882" x="4946650" y="5734050"/>
          <p14:tracePt t="96882" x="5022850" y="5721350"/>
          <p14:tracePt t="96898" x="5092700" y="5708650"/>
          <p14:tracePt t="96898" x="5168900" y="5695950"/>
          <p14:tracePt t="96915" x="5238750" y="5683250"/>
          <p14:tracePt t="96915" x="5302250" y="56705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lstStyle/>
          <a:p>
            <a:r>
              <a:rPr lang="ja-JP" altLang="en-US"/>
              <a:t>標本数を増やすと・・・</a:t>
            </a:r>
          </a:p>
        </p:txBody>
      </p:sp>
      <p:pic>
        <p:nvPicPr>
          <p:cNvPr id="604163" name="Picture 3" descr="実験計画学第５回区間推定＿6"/>
          <p:cNvPicPr>
            <a:picLocks noChangeAspect="1" noChangeArrowheads="1"/>
          </p:cNvPicPr>
          <p:nvPr/>
        </p:nvPicPr>
        <p:blipFill>
          <a:blip r:embed="rId5" cstate="print"/>
          <a:srcRect l="44101" t="75502" r="2466" b="5260"/>
          <a:stretch>
            <a:fillRect/>
          </a:stretch>
        </p:blipFill>
        <p:spPr bwMode="auto">
          <a:xfrm>
            <a:off x="250825" y="2997200"/>
            <a:ext cx="5616575" cy="1609725"/>
          </a:xfrm>
          <a:prstGeom prst="rect">
            <a:avLst/>
          </a:prstGeom>
          <a:noFill/>
        </p:spPr>
      </p:pic>
      <p:sp>
        <p:nvSpPr>
          <p:cNvPr id="604164" name="Text Box 4"/>
          <p:cNvSpPr txBox="1">
            <a:spLocks noChangeArrowheads="1"/>
          </p:cNvSpPr>
          <p:nvPr/>
        </p:nvSpPr>
        <p:spPr bwMode="auto">
          <a:xfrm>
            <a:off x="6516688" y="3644900"/>
            <a:ext cx="1403350" cy="457200"/>
          </a:xfrm>
          <a:prstGeom prst="rect">
            <a:avLst/>
          </a:prstGeom>
          <a:noFill/>
          <a:ln w="38100">
            <a:noFill/>
            <a:miter lim="800000"/>
            <a:headEnd/>
            <a:tailEnd/>
          </a:ln>
          <a:effectLst/>
        </p:spPr>
        <p:txBody>
          <a:bodyPr wrap="none">
            <a:spAutoFit/>
          </a:bodyPr>
          <a:lstStyle/>
          <a:p>
            <a:r>
              <a:rPr lang="ja-JP" altLang="en-US"/>
              <a:t>標本数</a:t>
            </a:r>
            <a:r>
              <a:rPr lang="en-US" altLang="ja-JP"/>
              <a:t>10</a:t>
            </a:r>
          </a:p>
        </p:txBody>
      </p:sp>
      <p:pic>
        <p:nvPicPr>
          <p:cNvPr id="604165" name="Picture 5" descr="実験計画学第５回区間推定＿11"/>
          <p:cNvPicPr>
            <a:picLocks noChangeAspect="1" noChangeArrowheads="1"/>
          </p:cNvPicPr>
          <p:nvPr/>
        </p:nvPicPr>
        <p:blipFill>
          <a:blip r:embed="rId6" cstate="print"/>
          <a:srcRect l="43979" t="75314" r="2344" b="6465"/>
          <a:stretch>
            <a:fillRect/>
          </a:stretch>
        </p:blipFill>
        <p:spPr bwMode="auto">
          <a:xfrm>
            <a:off x="250825" y="1268413"/>
            <a:ext cx="5616575" cy="1511300"/>
          </a:xfrm>
          <a:prstGeom prst="rect">
            <a:avLst/>
          </a:prstGeom>
          <a:noFill/>
        </p:spPr>
      </p:pic>
      <p:sp>
        <p:nvSpPr>
          <p:cNvPr id="604166" name="Text Box 6"/>
          <p:cNvSpPr txBox="1">
            <a:spLocks noChangeArrowheads="1"/>
          </p:cNvSpPr>
          <p:nvPr/>
        </p:nvSpPr>
        <p:spPr bwMode="auto">
          <a:xfrm>
            <a:off x="6516688" y="1844675"/>
            <a:ext cx="1250950" cy="457200"/>
          </a:xfrm>
          <a:prstGeom prst="rect">
            <a:avLst/>
          </a:prstGeom>
          <a:noFill/>
          <a:ln w="38100">
            <a:noFill/>
            <a:miter lim="800000"/>
            <a:headEnd/>
            <a:tailEnd/>
          </a:ln>
          <a:effectLst/>
        </p:spPr>
        <p:txBody>
          <a:bodyPr wrap="none">
            <a:spAutoFit/>
          </a:bodyPr>
          <a:lstStyle/>
          <a:p>
            <a:r>
              <a:rPr lang="ja-JP" altLang="en-US"/>
              <a:t>標本数</a:t>
            </a:r>
            <a:r>
              <a:rPr lang="en-US" altLang="ja-JP"/>
              <a:t>5</a:t>
            </a:r>
          </a:p>
        </p:txBody>
      </p:sp>
      <p:pic>
        <p:nvPicPr>
          <p:cNvPr id="604167" name="Picture 7" descr="実験計画学第５回区間推定＿15"/>
          <p:cNvPicPr>
            <a:picLocks noChangeAspect="1" noChangeArrowheads="1"/>
          </p:cNvPicPr>
          <p:nvPr/>
        </p:nvPicPr>
        <p:blipFill>
          <a:blip r:embed="rId7" cstate="print"/>
          <a:srcRect l="44421" t="75664" r="2042" b="6613"/>
          <a:stretch>
            <a:fillRect/>
          </a:stretch>
        </p:blipFill>
        <p:spPr bwMode="auto">
          <a:xfrm>
            <a:off x="250825" y="4941888"/>
            <a:ext cx="5689600" cy="1504950"/>
          </a:xfrm>
          <a:prstGeom prst="rect">
            <a:avLst/>
          </a:prstGeom>
          <a:noFill/>
        </p:spPr>
      </p:pic>
      <p:sp>
        <p:nvSpPr>
          <p:cNvPr id="604168" name="Text Box 8"/>
          <p:cNvSpPr txBox="1">
            <a:spLocks noChangeArrowheads="1"/>
          </p:cNvSpPr>
          <p:nvPr/>
        </p:nvSpPr>
        <p:spPr bwMode="auto">
          <a:xfrm>
            <a:off x="6516688" y="5516563"/>
            <a:ext cx="1555750" cy="457200"/>
          </a:xfrm>
          <a:prstGeom prst="rect">
            <a:avLst/>
          </a:prstGeom>
          <a:noFill/>
          <a:ln w="38100">
            <a:noFill/>
            <a:miter lim="800000"/>
            <a:headEnd/>
            <a:tailEnd/>
          </a:ln>
          <a:effectLst/>
        </p:spPr>
        <p:txBody>
          <a:bodyPr wrap="none">
            <a:spAutoFit/>
          </a:bodyPr>
          <a:lstStyle/>
          <a:p>
            <a:r>
              <a:rPr lang="ja-JP" altLang="en-US"/>
              <a:t>標本数</a:t>
            </a:r>
            <a:r>
              <a:rPr lang="en-US" altLang="ja-JP"/>
              <a:t>100</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2207"/>
    </mc:Choice>
    <mc:Fallback>
      <p:transition spd="slow" advTm="822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65" x="6807200" y="1784350"/>
          <p14:tracePt t="2011" x="6807200" y="1797050"/>
          <p14:tracePt t="2019" x="6800850" y="1809750"/>
          <p14:tracePt t="2027" x="6794500" y="1822450"/>
          <p14:tracePt t="2027" x="6788150" y="1841500"/>
          <p14:tracePt t="2045" x="6775450" y="1860550"/>
          <p14:tracePt t="2045" x="6762750" y="1879600"/>
          <p14:tracePt t="2061" x="6743700" y="1898650"/>
          <p14:tracePt t="2061" x="6731000" y="1917700"/>
          <p14:tracePt t="2061" x="6711950" y="1936750"/>
          <p14:tracePt t="2080" x="6686550" y="1949450"/>
          <p14:tracePt t="2093" x="6667500" y="1968500"/>
          <p14:tracePt t="2093" x="6623050" y="1993900"/>
          <p14:tracePt t="2112" x="6597650" y="2006600"/>
          <p14:tracePt t="2112" x="6572250" y="2012950"/>
          <p14:tracePt t="2128" x="6553200" y="2019300"/>
          <p14:tracePt t="2128" x="6527800" y="2025650"/>
          <p14:tracePt t="2145" x="6508750" y="2025650"/>
          <p14:tracePt t="2145" x="6489700" y="2032000"/>
          <p14:tracePt t="2161" x="6470650" y="2032000"/>
          <p14:tracePt t="2161" x="6451600" y="2025650"/>
          <p14:tracePt t="2161" x="6432550" y="2025650"/>
          <p14:tracePt t="2181" x="6413500" y="2019300"/>
          <p14:tracePt t="2181" x="6400800" y="2019300"/>
          <p14:tracePt t="2197" x="6394450" y="2012950"/>
          <p14:tracePt t="2197" x="6381750" y="2006600"/>
          <p14:tracePt t="2212" x="6375400" y="2000250"/>
          <p14:tracePt t="2212" x="6369050" y="1993900"/>
          <p14:tracePt t="2229" x="6369050" y="1987550"/>
          <p14:tracePt t="2229" x="6375400" y="1981200"/>
          <p14:tracePt t="2245" x="6388100" y="1981200"/>
          <p14:tracePt t="2261" x="6400800" y="1981200"/>
          <p14:tracePt t="2261" x="6413500" y="1981200"/>
          <p14:tracePt t="2279" x="6432550" y="1987550"/>
          <p14:tracePt t="2279" x="6451600" y="2000250"/>
          <p14:tracePt t="2296" x="6470650" y="2019300"/>
          <p14:tracePt t="2296" x="6508750" y="2070100"/>
          <p14:tracePt t="2312" x="6521450" y="2101850"/>
          <p14:tracePt t="2312" x="6540500" y="2133600"/>
          <p14:tracePt t="2328" x="6553200" y="2178050"/>
          <p14:tracePt t="2328" x="6572250" y="2216150"/>
          <p14:tracePt t="2345" x="6584950" y="2260600"/>
          <p14:tracePt t="2345" x="6597650" y="2305050"/>
          <p14:tracePt t="2345" x="6604000" y="2343150"/>
          <p14:tracePt t="2364" x="6616700" y="2381250"/>
          <p14:tracePt t="2377" x="6629400" y="2425700"/>
          <p14:tracePt t="2377" x="6648450" y="2508250"/>
          <p14:tracePt t="2395" x="6654800" y="2559050"/>
          <p14:tracePt t="2395" x="6667500" y="2609850"/>
          <p14:tracePt t="2411" x="6680200" y="2667000"/>
          <p14:tracePt t="2411" x="6699250" y="2724150"/>
          <p14:tracePt t="2428" x="6711950" y="2781300"/>
          <p14:tracePt t="2428" x="6731000" y="2844800"/>
          <p14:tracePt t="2428" x="6743700" y="2901950"/>
          <p14:tracePt t="2447" x="6762750" y="2959100"/>
          <p14:tracePt t="2460" x="6775450" y="3009900"/>
          <p14:tracePt t="2460" x="6794500" y="3124200"/>
          <p14:tracePt t="2479" x="6800850" y="3187700"/>
          <p14:tracePt t="2479" x="6807200" y="3251200"/>
          <p14:tracePt t="2495" x="6807200" y="3327400"/>
          <p14:tracePt t="2495" x="6813550" y="3403600"/>
          <p14:tracePt t="2511" x="6813550" y="3492500"/>
          <p14:tracePt t="2511" x="6813550" y="3581400"/>
          <p14:tracePt t="2529" x="6819900" y="3676650"/>
          <p14:tracePt t="2529" x="6826250" y="3860800"/>
          <p14:tracePt t="2545" x="6832600" y="3949700"/>
          <p14:tracePt t="2545" x="6838950" y="4038600"/>
          <p14:tracePt t="2562" x="6838950" y="4121150"/>
          <p14:tracePt t="2562" x="6845300" y="4197350"/>
          <p14:tracePt t="2579" x="6845300" y="4273550"/>
          <p14:tracePt t="2579" x="6838950" y="4343400"/>
          <p14:tracePt t="2596" x="6832600" y="4413250"/>
          <p14:tracePt t="2596" x="6819900" y="4559300"/>
          <p14:tracePt t="2612" x="6807200" y="4629150"/>
          <p14:tracePt t="2612" x="6794500" y="4705350"/>
          <p14:tracePt t="2629" x="6781800" y="4775200"/>
          <p14:tracePt t="2629" x="6775450" y="4845050"/>
          <p14:tracePt t="2646" x="6762750" y="4914900"/>
          <p14:tracePt t="2646" x="6743700" y="5029200"/>
          <p14:tracePt t="2662" x="6737350" y="5080000"/>
          <p14:tracePt t="2662" x="6731000" y="5130800"/>
          <p14:tracePt t="2679" x="6724650" y="5175250"/>
          <p14:tracePt t="2679" x="6718300" y="5219700"/>
          <p14:tracePt t="2696" x="6711950" y="5264150"/>
          <p14:tracePt t="2696" x="6705600" y="5308600"/>
          <p14:tracePt t="2712" x="6692900" y="5353050"/>
          <p14:tracePt t="2712" x="6686550" y="5391150"/>
          <p14:tracePt t="2712" x="6686550" y="5435600"/>
          <p14:tracePt t="2732" x="6680200" y="5467350"/>
          <p14:tracePt t="2745" x="6673850" y="5499100"/>
          <p14:tracePt t="2745" x="6661150" y="5556250"/>
          <p14:tracePt t="2763" x="6654800" y="5575300"/>
          <p14:tracePt t="2763" x="6654800" y="5588000"/>
          <p14:tracePt t="2780" x="6648450" y="5600700"/>
          <p14:tracePt t="2780" x="6642100" y="5613400"/>
          <p14:tracePt t="2796" x="6642100" y="5619750"/>
          <p14:tracePt t="2796" x="6635750" y="5626100"/>
          <p14:tracePt t="2813" x="6629400" y="5626100"/>
          <p14:tracePt t="2828" x="6629400" y="5619750"/>
          <p14:tracePt t="2828" x="6623050" y="5600700"/>
          <p14:tracePt t="2846" x="6616700" y="5581650"/>
          <p14:tracePt t="2846" x="6610350" y="5556250"/>
          <p14:tracePt t="2863" x="6604000" y="5524500"/>
          <p14:tracePt t="2863" x="6597650" y="5492750"/>
          <p14:tracePt t="2880" x="6584950" y="5448300"/>
          <p14:tracePt t="2880" x="6572250" y="5397500"/>
          <p14:tracePt t="2897" x="6553200" y="5346700"/>
          <p14:tracePt t="2897" x="6515100" y="5207000"/>
          <p14:tracePt t="2913" x="6489700" y="5124450"/>
          <p14:tracePt t="2913" x="6464300" y="5022850"/>
          <p14:tracePt t="2930" x="6432550" y="4921250"/>
          <p14:tracePt t="2930" x="6400800" y="4800600"/>
          <p14:tracePt t="2946" x="6369050" y="4673600"/>
          <p14:tracePt t="2946" x="6305550" y="4394200"/>
          <p14:tracePt t="2963" x="6267450" y="4241800"/>
          <p14:tracePt t="2963" x="6229350" y="4095750"/>
          <p14:tracePt t="2980" x="6191250" y="3943350"/>
          <p14:tracePt t="2980" x="6153150" y="3790950"/>
          <p14:tracePt t="2997" x="6115050" y="3644900"/>
          <p14:tracePt t="2997" x="6076950" y="3505200"/>
          <p14:tracePt t="3013" x="6038850" y="3371850"/>
          <p14:tracePt t="3013" x="5962650" y="3130550"/>
          <p14:tracePt t="3031" x="5924550" y="3022600"/>
          <p14:tracePt t="3031" x="5892800" y="2927350"/>
          <p14:tracePt t="3048" x="5854700" y="2838450"/>
          <p14:tracePt t="3048" x="5822950" y="2755900"/>
          <p14:tracePt t="3064" x="5791200" y="2686050"/>
          <p14:tracePt t="3064" x="5759450" y="2622550"/>
          <p14:tracePt t="3080" x="5727700" y="2571750"/>
          <p14:tracePt t="3080" x="5702300" y="2527300"/>
          <p14:tracePt t="3080" x="5676900" y="2489200"/>
          <p14:tracePt t="3099" x="5657850" y="2463800"/>
          <p14:tracePt t="3112" x="5638800" y="2438400"/>
          <p14:tracePt t="3112" x="5600700" y="2406650"/>
          <p14:tracePt t="3131" x="5588000" y="2393950"/>
          <p14:tracePt t="3131" x="5575300" y="2381250"/>
          <p14:tracePt t="3147" x="5568950" y="2374900"/>
          <p14:tracePt t="3147" x="5556250" y="2362200"/>
          <p14:tracePt t="3164" x="5549900" y="2355850"/>
          <p14:tracePt t="3164" x="5549900" y="2343150"/>
          <p14:tracePt t="3181" x="5549900" y="2336800"/>
          <p14:tracePt t="3181" x="5543550" y="2330450"/>
          <p14:tracePt t="3181" x="5549900" y="2324100"/>
          <p14:tracePt t="3201" x="5549900" y="2317750"/>
          <p14:tracePt t="3213" x="5556250" y="2311400"/>
          <p14:tracePt t="3230" x="5562600" y="2305050"/>
          <p14:tracePt t="3246" x="5568950" y="2305050"/>
          <p14:tracePt t="3246" x="5575300" y="2298700"/>
          <p14:tracePt t="3265" x="5581650" y="2298700"/>
          <p14:tracePt t="3265" x="5588000" y="2298700"/>
          <p14:tracePt t="3281" x="5594350" y="2292350"/>
          <p14:tracePt t="3281" x="5607050" y="2286000"/>
          <p14:tracePt t="3298" x="5613400" y="2286000"/>
          <p14:tracePt t="3298" x="5619750" y="2279650"/>
          <p14:tracePt t="3315" x="5632450" y="2273300"/>
          <p14:tracePt t="3315" x="5651500" y="2254250"/>
          <p14:tracePt t="3331" x="5657850" y="2247900"/>
          <p14:tracePt t="3331" x="5664200" y="2241550"/>
          <p14:tracePt t="3348" x="5670550" y="2228850"/>
          <p14:tracePt t="3348" x="5676900" y="2222500"/>
          <p14:tracePt t="3365" x="5683250" y="2209800"/>
          <p14:tracePt t="3365" x="5683250" y="2203450"/>
          <p14:tracePt t="3365" x="5689600" y="2197100"/>
          <p14:tracePt t="3383" x="5689600" y="2190750"/>
          <p14:tracePt t="3397" x="5689600" y="2184400"/>
          <p14:tracePt t="3397" x="5683250" y="2178050"/>
          <p14:tracePt t="3416" x="5676900" y="2178050"/>
          <p14:tracePt t="3430" x="5670550" y="2178050"/>
          <p14:tracePt t="3430" x="5664200" y="2184400"/>
          <p14:tracePt t="3448" x="5657850" y="2184400"/>
          <p14:tracePt t="3448" x="5651500" y="2190750"/>
          <p14:tracePt t="3466" x="5645150" y="2197100"/>
          <p14:tracePt t="3480" x="5645150" y="2203450"/>
          <p14:tracePt t="3498" x="5651500" y="2209800"/>
          <p14:tracePt t="3518" x="5657850" y="2209800"/>
          <p14:tracePt t="3531" x="5664200" y="2216150"/>
          <p14:tracePt t="3531" x="5670550" y="2216150"/>
          <p14:tracePt t="3531" x="5676900" y="2222500"/>
          <p14:tracePt t="3551" x="5683250" y="2228850"/>
          <p14:tracePt t="3551" x="5689600" y="2235200"/>
          <p14:tracePt t="3566" x="5702300" y="2241550"/>
          <p14:tracePt t="3566" x="5715000" y="2247900"/>
          <p14:tracePt t="3582" x="5721350" y="2254250"/>
          <p14:tracePt t="3582" x="5734050" y="2266950"/>
          <p14:tracePt t="3599" x="5746750" y="2279650"/>
          <p14:tracePt t="3599" x="5753100" y="2286000"/>
          <p14:tracePt t="3616" x="5765800" y="2298700"/>
          <p14:tracePt t="3616" x="5791200" y="2324100"/>
          <p14:tracePt t="3632" x="5797550" y="2336800"/>
          <p14:tracePt t="3632" x="5810250" y="2349500"/>
          <p14:tracePt t="3649" x="5816600" y="2362200"/>
          <p14:tracePt t="3649" x="5822950" y="2374900"/>
          <p14:tracePt t="3666" x="5829300" y="2393950"/>
          <p14:tracePt t="3666" x="5848350" y="2425700"/>
          <p14:tracePt t="3683" x="5854700" y="2438400"/>
          <p14:tracePt t="3683" x="5867400" y="2451100"/>
          <p14:tracePt t="3700" x="5873750" y="2457450"/>
          <p14:tracePt t="3700" x="5886450" y="2470150"/>
          <p14:tracePt t="3716" x="5899150" y="2470150"/>
          <p14:tracePt t="3716" x="5905500" y="2476500"/>
          <p14:tracePt t="3732" x="5918200" y="2476500"/>
          <p14:tracePt t="3732" x="5930900" y="2476500"/>
          <p14:tracePt t="3732" x="5943600" y="2476500"/>
          <p14:tracePt t="3752" x="5949950" y="2476500"/>
          <p14:tracePt t="3765" x="5962650" y="2470150"/>
          <p14:tracePt t="3765" x="5981700" y="2463800"/>
          <p14:tracePt t="3783" x="5988050" y="2457450"/>
          <p14:tracePt t="3783" x="5994400" y="2457450"/>
          <p14:tracePt t="3800" x="6000750" y="2457450"/>
          <p14:tracePt t="3800" x="6007100" y="2457450"/>
          <p14:tracePt t="3816" x="6013450" y="2451100"/>
          <p14:tracePt t="3832" x="6019800" y="2451100"/>
          <p14:tracePt t="3848" x="6019800" y="2457450"/>
          <p14:tracePt t="3865" x="6013450" y="2463800"/>
          <p14:tracePt t="3882" x="6007100" y="2470150"/>
          <p14:tracePt t="3898" x="6000750" y="2476500"/>
          <p14:tracePt t="3915" x="5994400" y="2476500"/>
          <p14:tracePt t="3915" x="5981700" y="2482850"/>
          <p14:tracePt t="3933" x="5975350" y="2482850"/>
          <p14:tracePt t="3933" x="5962650" y="2489200"/>
          <p14:tracePt t="3950" x="5956300" y="2489200"/>
          <p14:tracePt t="3950" x="5949950" y="2495550"/>
          <p14:tracePt t="3967" x="5943600" y="2495550"/>
          <p14:tracePt t="3967" x="5924550" y="2495550"/>
          <p14:tracePt t="3983" x="5918200" y="2501900"/>
          <p14:tracePt t="3983" x="5911850" y="2501900"/>
          <p14:tracePt t="4000" x="5905500" y="2501900"/>
          <p14:tracePt t="4000" x="5899150" y="2501900"/>
          <p14:tracePt t="4017" x="5892800" y="2508250"/>
          <p14:tracePt t="4017" x="5880100" y="2508250"/>
          <p14:tracePt t="4034" x="5873750" y="2508250"/>
          <p14:tracePt t="4034" x="5861050" y="2508250"/>
          <p14:tracePt t="4051" x="5854700" y="2514600"/>
          <p14:tracePt t="4051" x="5848350" y="2514600"/>
          <p14:tracePt t="4067" x="5842000" y="2514600"/>
          <p14:tracePt t="4083" x="5835650" y="2514600"/>
          <p14:tracePt t="4099" x="5835650" y="2520950"/>
          <p14:tracePt t="4119" x="5842000" y="2527300"/>
          <p14:tracePt t="4142" x="5854700" y="2533650"/>
          <p14:tracePt t="4170" x="5861050" y="2533650"/>
          <p14:tracePt t="4186" x="5867400" y="2540000"/>
          <p14:tracePt t="4202" x="5873750" y="2540000"/>
          <p14:tracePt t="4214" x="5880100" y="2546350"/>
          <p14:tracePt t="4230" x="5880100" y="2552700"/>
          <p14:tracePt t="4254" x="5873750" y="2559050"/>
          <p14:tracePt t="4290" x="5867400" y="2552700"/>
          <p14:tracePt t="4306" x="5861050" y="2552700"/>
          <p14:tracePt t="4322" x="5854700" y="2552700"/>
          <p14:tracePt t="4338" x="5848350" y="2552700"/>
          <p14:tracePt t="4343" x="5842000" y="2552700"/>
          <p14:tracePt t="4358" x="5835650" y="2559050"/>
          <p14:tracePt t="4374" x="5829300" y="2559050"/>
          <p14:tracePt t="4391" x="5822950" y="2565400"/>
          <p14:tracePt t="4403" x="5816600" y="2565400"/>
          <p14:tracePt t="4419" x="5810250" y="2571750"/>
          <p14:tracePt t="4435" x="5803900" y="2578100"/>
          <p14:tracePt t="4450" x="5803900" y="2584450"/>
          <p14:tracePt t="4467" x="5797550" y="2590800"/>
          <p14:tracePt t="4483" x="5803900" y="2597150"/>
          <p14:tracePt t="4522" x="5810250" y="2590800"/>
          <p14:tracePt t="4562" x="5810250" y="2584450"/>
          <p14:tracePt t="4598" x="5803900" y="2578100"/>
          <p14:tracePt t="4614" x="5797550" y="2571750"/>
          <p14:tracePt t="4631" x="5791200" y="2571750"/>
          <p14:tracePt t="4643" x="5778500" y="2571750"/>
          <p14:tracePt t="4658" x="5772150" y="2571750"/>
          <p14:tracePt t="4674" x="5765800" y="2571750"/>
          <p14:tracePt t="4684" x="5759450" y="2565400"/>
          <p14:tracePt t="4684" x="5746750" y="2565400"/>
          <p14:tracePt t="4704" x="5740400" y="2571750"/>
          <p14:tracePt t="4704" x="5734050" y="2565400"/>
          <p14:tracePt t="4720" x="5727700" y="2565400"/>
          <p14:tracePt t="4720" x="5721350" y="2565400"/>
          <p14:tracePt t="4736" x="5715000" y="2565400"/>
          <p14:tracePt t="4736" x="5708650" y="2565400"/>
          <p14:tracePt t="4752" x="5702300" y="2565400"/>
          <p14:tracePt t="4752" x="5695950" y="2559050"/>
          <p14:tracePt t="4752" x="5689600" y="2559050"/>
          <p14:tracePt t="4772" x="5683250" y="2559050"/>
          <p14:tracePt t="4784" x="5676900" y="2559050"/>
          <p14:tracePt t="4784" x="5670550" y="2552700"/>
          <p14:tracePt t="4803" x="5664200" y="2552700"/>
          <p14:tracePt t="4803" x="5657850" y="2552700"/>
          <p14:tracePt t="4820" x="5651500" y="2546350"/>
          <p14:tracePt t="4837" x="5505450" y="2432050"/>
          <p14:tracePt t="4925" x="5492750" y="2413000"/>
          <p14:tracePt t="4930" x="5480050" y="2393950"/>
          <p14:tracePt t="4940" x="5454650" y="2349500"/>
          <p14:tracePt t="4952" x="5435600" y="2298700"/>
          <p14:tracePt t="4969" x="5422900" y="2235200"/>
          <p14:tracePt t="4986" x="5416550" y="2127250"/>
          <p14:tracePt t="5003" x="5422900" y="2038350"/>
          <p14:tracePt t="5020" x="5435600" y="1943100"/>
          <p14:tracePt t="5036" x="5461000" y="1854200"/>
          <p14:tracePt t="5053" x="5486400" y="1765300"/>
          <p14:tracePt t="5053" x="5505450" y="1727200"/>
          <p14:tracePt t="5071" x="5549900" y="1644650"/>
          <p14:tracePt t="5087" x="5600700" y="1581150"/>
          <p14:tracePt t="5103" x="5664200" y="1517650"/>
          <p14:tracePt t="5119" x="5740400" y="1466850"/>
          <p14:tracePt t="5136" x="5816600" y="1435100"/>
          <p14:tracePt t="5136" x="5854700" y="1428750"/>
          <p14:tracePt t="5155" x="5930900" y="1416050"/>
          <p14:tracePt t="5171" x="6007100" y="1422400"/>
          <p14:tracePt t="5186" x="6070600" y="1435100"/>
          <p14:tracePt t="5204" x="6134100" y="1466850"/>
          <p14:tracePt t="5220" x="6197600" y="1511300"/>
          <p14:tracePt t="5236" x="6267450" y="1593850"/>
          <p14:tracePt t="5253" x="6305550" y="1657350"/>
          <p14:tracePt t="5270" x="6330950" y="1714500"/>
          <p14:tracePt t="5286" x="6337300" y="1816100"/>
          <p14:tracePt t="5303" x="6330950" y="1879600"/>
          <p14:tracePt t="5320" x="6311900" y="1949450"/>
          <p14:tracePt t="5337" x="6280150" y="2038350"/>
          <p14:tracePt t="5355" x="6248400" y="2089150"/>
          <p14:tracePt t="5371" x="6203950" y="2133600"/>
          <p14:tracePt t="5387" x="6159500" y="2171700"/>
          <p14:tracePt t="5404" x="6108700" y="2209800"/>
          <p14:tracePt t="5420" x="6051550" y="2241550"/>
          <p14:tracePt t="5420" x="6019800" y="2254250"/>
          <p14:tracePt t="5440" x="5962650" y="2273300"/>
          <p14:tracePt t="5455" x="5911850" y="2292350"/>
          <p14:tracePt t="5471" x="5854700" y="2305050"/>
          <p14:tracePt t="5487" x="5803900" y="2311400"/>
          <p14:tracePt t="5504" x="5759450" y="2311400"/>
          <p14:tracePt t="5504" x="5740400" y="2305050"/>
          <p14:tracePt t="5523" x="5715000" y="2298700"/>
          <p14:tracePt t="5539" x="5689600" y="2292350"/>
          <p14:tracePt t="5554" x="5670550" y="2279650"/>
          <p14:tracePt t="5571" x="5664200" y="2273300"/>
          <p14:tracePt t="5587" x="5664200" y="2260600"/>
          <p14:tracePt t="5604" x="5670550" y="2260600"/>
          <p14:tracePt t="5621" x="5676900" y="2254250"/>
          <p14:tracePt t="5637" x="5689600" y="2241550"/>
          <p14:tracePt t="5654" x="5702300" y="2235200"/>
          <p14:tracePt t="5671" x="5715000" y="2235200"/>
          <p14:tracePt t="5688" x="5727700" y="2235200"/>
          <p14:tracePt t="5705" x="5746750" y="2228850"/>
          <p14:tracePt t="5705" x="5765800" y="2216150"/>
          <p14:tracePt t="5723" x="5778500" y="2209800"/>
          <p14:tracePt t="5723" x="5791200" y="2203450"/>
          <p14:tracePt t="5739" x="5803900" y="2197100"/>
          <p14:tracePt t="5739" x="5816600" y="2184400"/>
          <p14:tracePt t="5756" x="5829300" y="2178050"/>
          <p14:tracePt t="5756" x="5842000" y="2171700"/>
          <p14:tracePt t="5773" x="5861050" y="2159000"/>
          <p14:tracePt t="5773" x="5880100" y="2152650"/>
          <p14:tracePt t="5773" x="5899150" y="2146300"/>
          <p14:tracePt t="5791" x="5911850" y="2133600"/>
          <p14:tracePt t="5804" x="5930900" y="2127250"/>
          <p14:tracePt t="5804" x="5969000" y="2114550"/>
          <p14:tracePt t="5823" x="5981700" y="2108200"/>
          <p14:tracePt t="5823" x="6000750" y="2095500"/>
          <p14:tracePt t="5839" x="6013450" y="2089150"/>
          <p14:tracePt t="5839" x="6026150" y="2082800"/>
          <p14:tracePt t="5856" x="6038850" y="2076450"/>
          <p14:tracePt t="5856" x="6045200" y="2076450"/>
          <p14:tracePt t="5873" x="6051550" y="2070100"/>
          <p14:tracePt t="5873" x="6057900" y="2070100"/>
          <p14:tracePt t="5891" x="6064250" y="2070100"/>
          <p14:tracePt t="5905" x="6057900" y="2076450"/>
          <p14:tracePt t="5922" x="6057900" y="2082800"/>
          <p14:tracePt t="5922" x="6051550" y="2089150"/>
          <p14:tracePt t="5940" x="6045200" y="2095500"/>
          <p14:tracePt t="5940" x="6038850" y="2108200"/>
          <p14:tracePt t="5957" x="6032500" y="2114550"/>
          <p14:tracePt t="5957" x="6026150" y="2127250"/>
          <p14:tracePt t="5973" x="6019800" y="2133600"/>
          <p14:tracePt t="5973" x="6013450" y="2139950"/>
          <p14:tracePt t="5990" x="6013450" y="2152650"/>
          <p14:tracePt t="5990" x="6007100" y="2159000"/>
          <p14:tracePt t="6007" x="6007100" y="2171700"/>
          <p14:tracePt t="6007" x="6000750" y="2190750"/>
          <p14:tracePt t="6023" x="6007100" y="2203450"/>
          <p14:tracePt t="6023" x="6000750" y="2222500"/>
          <p14:tracePt t="6040" x="6000750" y="2235200"/>
          <p14:tracePt t="6040" x="6000750" y="2254250"/>
          <p14:tracePt t="6057" x="6000750" y="2279650"/>
          <p14:tracePt t="6075" x="6026150" y="2679700"/>
          <p14:tracePt t="6075" x="6038850" y="2730500"/>
          <p14:tracePt t="6135" x="6045200" y="2781300"/>
          <p14:tracePt t="6142" x="6051550" y="2832100"/>
          <p14:tracePt t="6156" x="6064250" y="2940050"/>
          <p14:tracePt t="6156" x="6070600" y="2997200"/>
          <p14:tracePt t="6176" x="6070600" y="3111500"/>
          <p14:tracePt t="6191" x="6076950" y="3232150"/>
          <p14:tracePt t="6208" x="6076950" y="3359150"/>
          <p14:tracePt t="6223" x="6076950" y="3492500"/>
          <p14:tracePt t="6240" x="6076950" y="3695700"/>
          <p14:tracePt t="6256" x="6076950" y="3835400"/>
          <p14:tracePt t="6273" x="6070600" y="3968750"/>
          <p14:tracePt t="6290" x="6070600" y="4102100"/>
          <p14:tracePt t="6307" x="6076950" y="4298950"/>
          <p14:tracePt t="6323" x="6089650" y="4432300"/>
          <p14:tracePt t="6340" x="6102350" y="4559300"/>
          <p14:tracePt t="6358" x="6115050" y="4743450"/>
          <p14:tracePt t="6375" x="6121400" y="4851400"/>
          <p14:tracePt t="6390" x="6121400" y="4959350"/>
          <p14:tracePt t="6407" x="6121400" y="5060950"/>
          <p14:tracePt t="6425" x="6121400" y="5162550"/>
          <p14:tracePt t="6441" x="6127750" y="5257800"/>
          <p14:tracePt t="6441" x="6127750" y="5308600"/>
          <p14:tracePt t="6460" x="6127750" y="5391150"/>
          <p14:tracePt t="6475" x="6127750" y="5467350"/>
          <p14:tracePt t="6491" x="6121400" y="5530850"/>
          <p14:tracePt t="6507" x="6121400" y="5588000"/>
          <p14:tracePt t="6524" x="6115050" y="5626100"/>
          <p14:tracePt t="6524" x="6115050" y="5645150"/>
          <p14:tracePt t="6544" x="6108700" y="5683250"/>
          <p14:tracePt t="6558" x="6102350" y="5721350"/>
          <p14:tracePt t="6575" x="6102350" y="5753100"/>
          <p14:tracePt t="6592" x="6102350" y="5772150"/>
          <p14:tracePt t="6609" x="6102350" y="5778500"/>
          <p14:tracePt t="6625" x="6096000" y="5778500"/>
          <p14:tracePt t="6642" x="6089650" y="5765800"/>
          <p14:tracePt t="6659" x="6083300" y="5759450"/>
          <p14:tracePt t="6675" x="6076950" y="5753100"/>
          <p14:tracePt t="6692" x="6076950" y="5746750"/>
          <p14:tracePt t="6708" x="6070600" y="5746750"/>
          <p14:tracePt t="6725" x="6064250" y="5746750"/>
          <p14:tracePt t="6725" x="6057900" y="5746750"/>
          <p14:tracePt t="6744" x="6051550" y="5746750"/>
          <p14:tracePt t="6760" x="6038850" y="5746750"/>
          <p14:tracePt t="6776" x="6032500" y="5753100"/>
          <p14:tracePt t="6792" x="6013450" y="5759450"/>
          <p14:tracePt t="6809" x="6000750" y="5765800"/>
          <p14:tracePt t="6809" x="5988050" y="5772150"/>
          <p14:tracePt t="6828" x="5962650" y="5784850"/>
          <p14:tracePt t="6844" x="5924550" y="5784850"/>
          <p14:tracePt t="6860" x="5886450" y="5784850"/>
          <p14:tracePt t="6876" x="5842000" y="5778500"/>
          <p14:tracePt t="6893" x="5797550" y="5759450"/>
          <p14:tracePt t="6909" x="5746750" y="5721350"/>
          <p14:tracePt t="6926" x="5721350" y="5689600"/>
          <p14:tracePt t="6943" x="5708650" y="5651500"/>
          <p14:tracePt t="6960" x="5715000" y="5600700"/>
          <p14:tracePt t="6977" x="5734050" y="5568950"/>
          <p14:tracePt t="6993" x="5765800" y="5543550"/>
          <p14:tracePt t="7010" x="5816600" y="5524500"/>
          <p14:tracePt t="7027" x="5905500" y="5518150"/>
          <p14:tracePt t="7044" x="5962650" y="5530850"/>
          <p14:tracePt t="7060" x="6013450" y="5556250"/>
          <p14:tracePt t="7077" x="6051550" y="5600700"/>
          <p14:tracePt t="7093" x="6083300" y="5657850"/>
          <p14:tracePt t="7093" x="6096000" y="5689600"/>
          <p14:tracePt t="7112" x="6115050" y="5746750"/>
          <p14:tracePt t="7128" x="6121400" y="5791200"/>
          <p14:tracePt t="7144" x="6115050" y="5822950"/>
          <p14:tracePt t="7160" x="6096000" y="5848350"/>
          <p14:tracePt t="7177" x="6070600" y="5867400"/>
          <p14:tracePt t="7177" x="6057900" y="5873750"/>
          <p14:tracePt t="7198" x="6032500" y="5880100"/>
          <p14:tracePt t="7212" x="6000750" y="5886450"/>
          <p14:tracePt t="7227" x="5981700" y="5886450"/>
          <p14:tracePt t="7244" x="5962650" y="5886450"/>
          <p14:tracePt t="7261" x="5937250" y="5880100"/>
          <p14:tracePt t="7277" x="5924550" y="5873750"/>
          <p14:tracePt t="7294" x="5911850" y="5873750"/>
          <p14:tracePt t="7311" x="5905500" y="5867400"/>
          <p14:tracePt t="7327" x="5899150" y="5867400"/>
          <p14:tracePt t="7344" x="5892800" y="5867400"/>
          <p14:tracePt t="7403" x="5886450" y="5861050"/>
          <p14:tracePt t="7435" x="5880100" y="5861050"/>
          <p14:tracePt t="7607" x="5880100" y="5854700"/>
          <p14:tracePt t="7623" x="5873750" y="5848350"/>
          <p14:tracePt t="7636" x="5867400" y="5848350"/>
          <p14:tracePt t="7651" x="5861050" y="5848350"/>
          <p14:tracePt t="7668" x="5854700" y="5848350"/>
          <p14:tracePt t="7683" x="5848350" y="5848350"/>
          <p14:tracePt t="7696" x="5842000" y="5848350"/>
          <p14:tracePt t="7712" x="5835650" y="5848350"/>
          <p14:tracePt t="7728" x="5829300" y="5848350"/>
          <p14:tracePt t="7745" x="5822950" y="5848350"/>
          <p14:tracePt t="7763" x="5816600" y="5842000"/>
          <p14:tracePt t="7780" x="5810250" y="5842000"/>
          <p14:tracePt t="7815" x="5810250" y="5835650"/>
          <p14:tracePt t="8028" x="5803900" y="5829300"/>
          <p14:tracePt t="8103" x="5803900" y="5822950"/>
          <p14:tracePt t="8148" x="5810250" y="5822950"/>
          <p14:tracePt t="8216" x="5816600" y="5822950"/>
          <p14:tracePt t="8236" x="5822950" y="5822950"/>
          <p14:tracePt t="8259" x="5816600" y="5822950"/>
          <p14:tracePt t="8395" x="5822950" y="5816600"/>
          <p14:tracePt t="8447" x="5829300" y="5816600"/>
          <p14:tracePt t="8475" x="5829300" y="5810250"/>
          <p14:tracePt t="8507" x="5835650" y="5803900"/>
          <p14:tracePt t="8544" x="5842000" y="5797550"/>
          <p14:tracePt t="8567" x="5854700" y="5797550"/>
          <p14:tracePt t="8595" x="5861050" y="5797550"/>
          <p14:tracePt t="8604" x="5867400" y="5797550"/>
          <p14:tracePt t="8614" x="5892800" y="5791200"/>
          <p14:tracePt t="8632" x="5918200" y="5791200"/>
          <p14:tracePt t="8649" x="5962650" y="5791200"/>
          <p14:tracePt t="8666" x="5988050" y="5784850"/>
          <p14:tracePt t="8682" x="6007100" y="5784850"/>
          <p14:tracePt t="8699" x="6032500" y="5784850"/>
          <p14:tracePt t="8716" x="6045200" y="5784850"/>
          <p14:tracePt t="8732" x="6057900" y="5784850"/>
          <p14:tracePt t="8749" x="6064250" y="5784850"/>
          <p14:tracePt t="8765" x="6057900" y="5778500"/>
          <p14:tracePt t="8972" x="6051550" y="5778500"/>
          <p14:tracePt t="9003" x="6045200" y="5772150"/>
          <p14:tracePt t="9099" x="6045200" y="5765800"/>
          <p14:tracePt t="9143" x="6038850" y="5759450"/>
          <p14:tracePt t="9212" x="6038850" y="5753100"/>
          <p14:tracePt t="9236" x="6038850" y="5746750"/>
          <p14:tracePt t="9264" x="6045200" y="5746750"/>
          <p14:tracePt t="9372" x="6051550" y="5746750"/>
          <p14:tracePt t="9376" x="6064250" y="5734050"/>
          <p14:tracePt t="9392" x="6070600" y="5727700"/>
          <p14:tracePt t="9400" x="6070600" y="5721350"/>
          <p14:tracePt t="9417" x="6076950" y="5689600"/>
          <p14:tracePt t="9417" x="6076950" y="5645150"/>
          <p14:tracePt t="9436" x="6076950" y="5613400"/>
          <p14:tracePt t="9436" x="6070600" y="5575300"/>
          <p14:tracePt t="9452" x="6057900" y="5537200"/>
          <p14:tracePt t="9452" x="6051550" y="5486400"/>
          <p14:tracePt t="9469" x="6045200" y="5435600"/>
          <p14:tracePt t="9469" x="6038850" y="5372100"/>
          <p14:tracePt t="9485" x="6038850" y="5295900"/>
          <p14:tracePt t="9485" x="6038850" y="5219700"/>
          <p14:tracePt t="9485" x="6045200" y="5130800"/>
          <p14:tracePt t="9504" x="6045200" y="5029200"/>
          <p14:tracePt t="9517" x="6057900" y="4927600"/>
          <p14:tracePt t="9517" x="6076950" y="4705350"/>
          <p14:tracePt t="9536" x="6096000" y="4591050"/>
          <p14:tracePt t="9536" x="6108700" y="4476750"/>
          <p14:tracePt t="9552" x="6127750" y="4362450"/>
          <p14:tracePt t="9552" x="6146800" y="4254500"/>
          <p14:tracePt t="9569" x="6172200" y="4152900"/>
          <p14:tracePt t="9569" x="6197600" y="4051300"/>
          <p14:tracePt t="9569" x="6223000" y="3956050"/>
          <p14:tracePt t="9588" x="6248400" y="3867150"/>
          <p14:tracePt t="9601" x="6280150" y="3778250"/>
          <p14:tracePt t="9601" x="6343650" y="3600450"/>
          <p14:tracePt t="9619" x="6381750" y="3517900"/>
          <p14:tracePt t="9619" x="6413500" y="3435350"/>
          <p14:tracePt t="9636" x="6445250" y="3359150"/>
          <p14:tracePt t="9636" x="6477000" y="3282950"/>
          <p14:tracePt t="9653" x="6508750" y="3206750"/>
          <p14:tracePt t="9653" x="6540500" y="3136900"/>
          <p14:tracePt t="9669" x="6572250" y="3067050"/>
          <p14:tracePt t="9669" x="6616700" y="2933700"/>
          <p14:tracePt t="9686" x="6642100" y="2870200"/>
          <p14:tracePt t="9686" x="6661150" y="2806700"/>
          <p14:tracePt t="9704" x="6673850" y="2749550"/>
          <p14:tracePt t="9704" x="6686550" y="2692400"/>
          <p14:tracePt t="9720" x="6692900" y="2641600"/>
          <p14:tracePt t="9720" x="6705600" y="2559050"/>
          <p14:tracePt t="9736" x="6711950" y="2520950"/>
          <p14:tracePt t="9736" x="6718300" y="2495550"/>
          <p14:tracePt t="9754" x="6718300" y="2470150"/>
          <p14:tracePt t="9754" x="6718300" y="2451100"/>
          <p14:tracePt t="9769" x="6724650" y="2432050"/>
          <p14:tracePt t="9769" x="6724650" y="2419350"/>
          <p14:tracePt t="9786" x="6724650" y="2413000"/>
          <p14:tracePt t="9786" x="6724650" y="2406650"/>
          <p14:tracePt t="9803" x="6731000" y="2400300"/>
          <p14:tracePt t="9819" x="6737350" y="2400300"/>
          <p14:tracePt t="9819" x="6743700" y="2400300"/>
          <p14:tracePt t="9837" x="6750050" y="2400300"/>
          <p14:tracePt t="9837" x="6762750" y="2406650"/>
          <p14:tracePt t="9853" x="6769100" y="2406650"/>
          <p14:tracePt t="9853" x="6781800" y="2406650"/>
          <p14:tracePt t="9853" x="6788150" y="2413000"/>
          <p14:tracePt t="9872" x="6800850" y="2413000"/>
          <p14:tracePt t="9885" x="6807200" y="2413000"/>
          <p14:tracePt t="9885" x="6826250" y="2413000"/>
          <p14:tracePt t="9904" x="6832600" y="2419350"/>
          <p14:tracePt t="9904" x="6832600" y="2425700"/>
          <p14:tracePt t="9920" x="6838950" y="2432050"/>
          <p14:tracePt t="9935" x="6832600" y="2438400"/>
          <p14:tracePt t="9952" x="6832600" y="2444750"/>
          <p14:tracePt t="9952" x="6826250" y="2444750"/>
          <p14:tracePt t="9952" x="6813550" y="2444750"/>
          <p14:tracePt t="9973" x="6642100" y="2393950"/>
          <p14:tracePt t="10053" x="6623050" y="2381250"/>
          <p14:tracePt t="10060" x="6597650" y="2362200"/>
          <p14:tracePt t="10069" x="6546850" y="2330450"/>
          <p14:tracePt t="10087" x="6483350" y="2279650"/>
          <p14:tracePt t="10104" x="6451600" y="2235200"/>
          <p14:tracePt t="10120" x="6432550" y="2171700"/>
          <p14:tracePt t="10137" x="6438900" y="2095500"/>
          <p14:tracePt t="10153" x="6457950" y="2012950"/>
          <p14:tracePt t="10153" x="6470650" y="1974850"/>
          <p14:tracePt t="10173" x="6508750" y="1892300"/>
          <p14:tracePt t="10188" x="6559550" y="1816100"/>
          <p14:tracePt t="10205" x="6629400" y="1752600"/>
          <p14:tracePt t="10220" x="6724650" y="1689100"/>
          <p14:tracePt t="10237" x="6832600" y="1631950"/>
          <p14:tracePt t="10237" x="6896100" y="1612900"/>
          <p14:tracePt t="10256" x="7029450" y="1581150"/>
          <p14:tracePt t="10272" x="7156450" y="1574800"/>
          <p14:tracePt t="10287" x="7289800" y="1593850"/>
          <p14:tracePt t="10304" x="7416800" y="1625600"/>
          <p14:tracePt t="10321" x="7600950" y="1695450"/>
          <p14:tracePt t="10337" x="7702550" y="1752600"/>
          <p14:tracePt t="10354" x="7791450" y="1822450"/>
          <p14:tracePt t="10371" x="7854950" y="1892300"/>
          <p14:tracePt t="10387" x="7905750" y="2019300"/>
          <p14:tracePt t="10404" x="7918450" y="2101850"/>
          <p14:tracePt t="10421" x="7905750" y="2184400"/>
          <p14:tracePt t="10438" x="7880350" y="2260600"/>
          <p14:tracePt t="10454" x="7804150" y="2362200"/>
          <p14:tracePt t="10472" x="7734300" y="2419350"/>
          <p14:tracePt t="10488" x="7645400" y="2463800"/>
          <p14:tracePt t="10504" x="7556500" y="2501900"/>
          <p14:tracePt t="10522" x="7454900" y="2527300"/>
          <p14:tracePt t="10522" x="7410450" y="2540000"/>
          <p14:tracePt t="10540" x="7308850" y="2552700"/>
          <p14:tracePt t="10556" x="7207250" y="2565400"/>
          <p14:tracePt t="10571" x="7105650" y="2565400"/>
          <p14:tracePt t="10588" x="7010400" y="2571750"/>
          <p14:tracePt t="10605" x="6927850" y="2565400"/>
          <p14:tracePt t="10605" x="6896100" y="2559050"/>
          <p14:tracePt t="10624" x="6832600" y="2552700"/>
          <p14:tracePt t="10638" x="6775450" y="2546350"/>
          <p14:tracePt t="10655" x="6743700" y="2540000"/>
          <p14:tracePt t="10672" x="6718300" y="2533650"/>
          <p14:tracePt t="10688" x="6699250" y="2540000"/>
          <p14:tracePt t="10705" x="6692900" y="2546350"/>
          <p14:tracePt t="10722" x="6692900" y="2552700"/>
          <p14:tracePt t="10738" x="6699250" y="2559050"/>
          <p14:tracePt t="10755" x="6699250" y="2552700"/>
          <p14:tracePt t="10772" x="6699250" y="2546350"/>
          <p14:tracePt t="10788" x="6699250" y="2540000"/>
          <p14:tracePt t="10805" x="6699250" y="2533650"/>
          <p14:tracePt t="10823" x="6699250" y="2527300"/>
          <p14:tracePt t="10876" x="6686550" y="2520950"/>
          <p14:tracePt t="10908" x="6686550" y="2514600"/>
          <p14:tracePt t="10931" x="6680200" y="2514600"/>
          <p14:tracePt t="11124" x="6686550" y="2508250"/>
          <p14:tracePt t="11464" x="6686550" y="2501900"/>
          <p14:tracePt t="11543" x="6686550" y="2495550"/>
          <p14:tracePt t="11739" x="6686550" y="2489200"/>
          <p14:tracePt t="11831" x="6686550" y="2482850"/>
          <p14:tracePt t="11903" x="6692900" y="2482850"/>
          <p14:tracePt t="11963" x="6692900" y="2489200"/>
          <p14:tracePt t="12039" x="6699250" y="2482850"/>
          <p14:tracePt t="12399" x="6705600" y="2482850"/>
          <p14:tracePt t="12475" x="6711950" y="2489200"/>
          <p14:tracePt t="12535" x="6711950" y="2495550"/>
          <p14:tracePt t="12588" x="6718300" y="2489200"/>
          <p14:tracePt t="12879" x="6718300" y="2482850"/>
          <p14:tracePt t="12904" x="6718300" y="2476500"/>
          <p14:tracePt t="12915" x="6711950" y="2470150"/>
          <p14:tracePt t="12923" x="6699250" y="2457450"/>
          <p14:tracePt t="12932" x="6692900" y="2451100"/>
          <p14:tracePt t="12945" x="6680200" y="2432050"/>
          <p14:tracePt t="12945" x="6648450" y="2406650"/>
          <p14:tracePt t="12964" x="6629400" y="2387600"/>
          <p14:tracePt t="12964" x="6604000" y="2368550"/>
          <p14:tracePt t="12980" x="6578600" y="2355850"/>
          <p14:tracePt t="12980" x="6546850" y="2336800"/>
          <p14:tracePt t="12997" x="6508750" y="2317750"/>
          <p14:tracePt t="12997" x="6470650" y="2305050"/>
          <p14:tracePt t="12997" x="6432550" y="2286000"/>
          <p14:tracePt t="13016" x="6388100" y="2266950"/>
          <p14:tracePt t="13029" x="6343650" y="2254250"/>
          <p14:tracePt t="13029" x="6248400" y="2228850"/>
          <p14:tracePt t="13047" x="6197600" y="2216150"/>
          <p14:tracePt t="13047" x="6146800" y="2203450"/>
          <p14:tracePt t="13064" x="6096000" y="2197100"/>
          <p14:tracePt t="13064" x="6045200" y="2190750"/>
          <p14:tracePt t="13081" x="5994400" y="2184400"/>
          <p14:tracePt t="13081" x="5892800" y="2178050"/>
          <p14:tracePt t="13098" x="5842000" y="2178050"/>
          <p14:tracePt t="13098" x="5797550" y="2171700"/>
          <p14:tracePt t="13114" x="5753100" y="2171700"/>
          <p14:tracePt t="13114" x="5715000" y="2171700"/>
          <p14:tracePt t="13131" x="5676900" y="2171700"/>
          <p14:tracePt t="13131" x="5638800" y="2171700"/>
          <p14:tracePt t="13148" x="5607050" y="2165350"/>
          <p14:tracePt t="13148" x="5549900" y="2159000"/>
          <p14:tracePt t="13164" x="5524500" y="2159000"/>
          <p14:tracePt t="13164" x="5505450" y="2152650"/>
          <p14:tracePt t="13181" x="5486400" y="2146300"/>
          <p14:tracePt t="13181" x="5467350" y="2139950"/>
          <p14:tracePt t="13199" x="5454650" y="2133600"/>
          <p14:tracePt t="13199" x="5441950" y="2120900"/>
          <p14:tracePt t="13199" x="5429250" y="2114550"/>
          <p14:tracePt t="13218" x="5416550" y="2101850"/>
          <p14:tracePt t="13218" x="5410200" y="2089150"/>
          <p14:tracePt t="13232" x="5403850" y="2082800"/>
          <p14:tracePt t="13232" x="5397500" y="2070100"/>
          <p14:tracePt t="13248" x="5391150" y="2057400"/>
          <p14:tracePt t="13248" x="5384800" y="2051050"/>
          <p14:tracePt t="13264" x="5384800" y="2038350"/>
          <p14:tracePt t="13264" x="5378450" y="2032000"/>
          <p14:tracePt t="13280" x="5378450" y="2025650"/>
          <p14:tracePt t="13280" x="5372100" y="2025650"/>
          <p14:tracePt t="13299" x="5365750" y="2012950"/>
          <p14:tracePt t="13312" x="5359400" y="2012950"/>
          <p14:tracePt t="13312" x="5346700" y="2006600"/>
          <p14:tracePt t="13331" x="5334000" y="2000250"/>
          <p14:tracePt t="13331" x="5321300" y="2000250"/>
          <p14:tracePt t="13347" x="5308600" y="1993900"/>
          <p14:tracePt t="13347" x="5295900" y="1993900"/>
          <p14:tracePt t="13364" x="5283200" y="1987550"/>
          <p14:tracePt t="13364" x="5270500" y="1981200"/>
          <p14:tracePt t="13364" x="5251450" y="1981200"/>
          <p14:tracePt t="13383" x="5238750" y="1981200"/>
          <p14:tracePt t="13383" x="5226050" y="1974850"/>
          <p14:tracePt t="13397" x="5207000" y="1974850"/>
          <p14:tracePt t="13397" x="5194300" y="1974850"/>
          <p14:tracePt t="13414" x="5175250" y="1968500"/>
          <p14:tracePt t="13414" x="5162550" y="1968500"/>
          <p14:tracePt t="13431" x="5149850" y="1968500"/>
          <p14:tracePt t="13431" x="5130800" y="1962150"/>
          <p14:tracePt t="13447" x="5118100" y="1955800"/>
          <p14:tracePt t="13447" x="5086350" y="1949450"/>
          <p14:tracePt t="13465" x="5073650" y="1949450"/>
          <p14:tracePt t="13465" x="5054600" y="1943100"/>
          <p14:tracePt t="13481" x="5041900" y="1943100"/>
          <p14:tracePt t="13481" x="5022850" y="1936750"/>
          <p14:tracePt t="13498" x="5010150" y="1930400"/>
          <p14:tracePt t="13498" x="4984750" y="1930400"/>
          <p14:tracePt t="13515" x="4972050" y="1924050"/>
          <p14:tracePt t="13515" x="4959350" y="1924050"/>
          <p14:tracePt t="13531" x="4953000" y="1917700"/>
          <p14:tracePt t="13531" x="4940300" y="1917700"/>
          <p14:tracePt t="13548" x="4933950" y="1911350"/>
          <p14:tracePt t="13548" x="4927600" y="1911350"/>
          <p14:tracePt t="13565" x="4927600" y="1905000"/>
          <p14:tracePt t="13565" x="4921250" y="1898650"/>
          <p14:tracePt t="13565" x="4914900" y="1892300"/>
          <p14:tracePt t="13583" x="4914900" y="1885950"/>
          <p14:tracePt t="13596" x="4908550" y="1879600"/>
          <p14:tracePt t="13596" x="4902200" y="1866900"/>
          <p14:tracePt t="13616" x="4902200" y="1860550"/>
          <p14:tracePt t="13631" x="4902200" y="1854200"/>
          <p14:tracePt t="13647" x="4902200" y="1847850"/>
          <p14:tracePt t="13663" x="4902200" y="1841500"/>
          <p14:tracePt t="13680" x="4902200" y="1835150"/>
          <p14:tracePt t="13698" x="4902200" y="1828800"/>
          <p14:tracePt t="13714" x="4902200" y="1822450"/>
          <p14:tracePt t="13730" x="4895850" y="1816100"/>
          <p14:tracePt t="13747" x="4895850" y="1803400"/>
          <p14:tracePt t="13747" x="4889500" y="1797050"/>
          <p14:tracePt t="13766" x="4889500" y="1790700"/>
          <p14:tracePt t="13780" x="4895850" y="1987550"/>
          <p14:tracePt t="13932" x="4902200" y="2012950"/>
          <p14:tracePt t="13935" x="4902200" y="2032000"/>
          <p14:tracePt t="13947" x="4902200" y="2076450"/>
          <p14:tracePt t="13947" x="4895850" y="2101850"/>
          <p14:tracePt t="13967" x="4895850" y="2139950"/>
          <p14:tracePt t="13983" x="4895850" y="2171700"/>
          <p14:tracePt t="13998" x="4895850" y="2190750"/>
          <p14:tracePt t="14015" x="4895850" y="2203450"/>
          <p14:tracePt t="14031" x="4895850" y="2209800"/>
          <p14:tracePt t="14048" x="4895850" y="2216150"/>
          <p14:tracePt t="14065" x="4889500" y="2209800"/>
          <p14:tracePt t="14081" x="4883150" y="2203450"/>
          <p14:tracePt t="14098" x="4876800" y="2184400"/>
          <p14:tracePt t="14115" x="4876800" y="2171700"/>
          <p14:tracePt t="14132" x="4870450" y="2146300"/>
          <p14:tracePt t="14149" x="4870450" y="2114550"/>
          <p14:tracePt t="14165" x="4864100" y="2063750"/>
          <p14:tracePt t="14183" x="4864100" y="2025650"/>
          <p14:tracePt t="14200" x="4864100" y="1987550"/>
          <p14:tracePt t="14216" x="4864100" y="1949450"/>
          <p14:tracePt t="14232" x="4870450" y="1917700"/>
          <p14:tracePt t="14232" x="4870450" y="1905000"/>
          <p14:tracePt t="14251" x="4870450" y="1879600"/>
          <p14:tracePt t="14267" x="4876800" y="1854200"/>
          <p14:tracePt t="14282" x="4876800" y="1841500"/>
          <p14:tracePt t="14299" x="4876800" y="1835150"/>
          <p14:tracePt t="14316" x="4883150" y="1828800"/>
          <p14:tracePt t="14332" x="4883150" y="1835150"/>
          <p14:tracePt t="14362" x="4883150" y="1847850"/>
          <p14:tracePt t="14370" x="4883150" y="1854200"/>
          <p14:tracePt t="14382" x="4889500" y="1885950"/>
          <p14:tracePt t="14400" x="4895850" y="1955800"/>
          <p14:tracePt t="14416" x="4895850" y="2012950"/>
          <p14:tracePt t="14433" x="4902200" y="2070100"/>
          <p14:tracePt t="14450" x="4902200" y="2127250"/>
          <p14:tracePt t="14466" x="4902200" y="2190750"/>
          <p14:tracePt t="14483" x="4902200" y="2222500"/>
          <p14:tracePt t="14500" x="4895850" y="2241550"/>
          <p14:tracePt t="14517" x="4895850" y="2266950"/>
          <p14:tracePt t="14535" x="4895850" y="2260600"/>
          <p14:tracePt t="14566" x="4895850" y="2254250"/>
          <p14:tracePt t="14575" x="4895850" y="2241550"/>
          <p14:tracePt t="14583" x="4895850" y="2203450"/>
          <p14:tracePt t="14600" x="4895850" y="2165350"/>
          <p14:tracePt t="14600" x="4895850" y="2139950"/>
          <p14:tracePt t="14620" x="4895850" y="2095500"/>
          <p14:tracePt t="14635" x="4895850" y="2044700"/>
          <p14:tracePt t="14651" x="4895850" y="2000250"/>
          <p14:tracePt t="14667" x="4902200" y="1955800"/>
          <p14:tracePt t="14684" x="4902200" y="1911350"/>
          <p14:tracePt t="14684" x="4902200" y="1892300"/>
          <p14:tracePt t="14704" x="4902200" y="1860550"/>
          <p14:tracePt t="14717" x="4902200" y="1841500"/>
          <p14:tracePt t="14734" x="4902200" y="1835150"/>
          <p14:tracePt t="14750" x="4902200" y="1828800"/>
          <p14:tracePt t="14767" x="4908550" y="1854200"/>
          <p14:tracePt t="14784" x="4908550" y="1892300"/>
          <p14:tracePt t="14801" x="4908550" y="1930400"/>
          <p14:tracePt t="14818" x="4908550" y="2000250"/>
          <p14:tracePt t="14835" x="4908550" y="2044700"/>
          <p14:tracePt t="14851" x="4908550" y="2082800"/>
          <p14:tracePt t="14868" x="4908550" y="2114550"/>
          <p14:tracePt t="14885" x="4908550" y="2139950"/>
          <p14:tracePt t="14885" x="4902200" y="2146300"/>
          <p14:tracePt t="14903" x="4902200" y="2152650"/>
          <p14:tracePt t="14918" x="4902200" y="2159000"/>
          <p14:tracePt t="14934" x="4895850" y="2152650"/>
          <p14:tracePt t="14951" x="4895850" y="2127250"/>
          <p14:tracePt t="14968" x="4895850" y="2101850"/>
          <p14:tracePt t="14968" x="4895850" y="2082800"/>
          <p14:tracePt t="14987" x="4895850" y="2044700"/>
          <p14:tracePt t="15003" x="4895850" y="2000250"/>
          <p14:tracePt t="15019" x="4889500" y="1962150"/>
          <p14:tracePt t="15035" x="4889500" y="1917700"/>
          <p14:tracePt t="15052" x="4889500" y="1879600"/>
          <p14:tracePt t="15068" x="4883150" y="1828800"/>
          <p14:tracePt t="15085" x="4883150" y="1809750"/>
          <p14:tracePt t="15102" x="4883150" y="1803400"/>
          <p14:tracePt t="15118" x="4883150" y="1809750"/>
          <p14:tracePt t="15135" x="4883150" y="1835150"/>
          <p14:tracePt t="15152" x="4883150" y="1873250"/>
          <p14:tracePt t="15169" x="4883150" y="1924050"/>
          <p14:tracePt t="15185" x="4883150" y="1987550"/>
          <p14:tracePt t="15204" x="4889500" y="2025650"/>
          <p14:tracePt t="15219" x="4889500" y="2057400"/>
          <p14:tracePt t="15235" x="4883150" y="2082800"/>
          <p14:tracePt t="15252" x="4883150" y="2101850"/>
          <p14:tracePt t="15252" x="4876800" y="2108200"/>
          <p14:tracePt t="15271" x="4876800" y="2114550"/>
          <p14:tracePt t="15287" x="4876800" y="2108200"/>
          <p14:tracePt t="15310" x="4876800" y="2101850"/>
          <p14:tracePt t="15319" x="4876800" y="2076450"/>
          <p14:tracePt t="15336" x="4883150" y="2038350"/>
          <p14:tracePt t="15353" x="4883150" y="1974850"/>
          <p14:tracePt t="15371" x="4883150" y="1930400"/>
          <p14:tracePt t="15386" x="4883150" y="1892300"/>
          <p14:tracePt t="15403" x="4889500" y="1854200"/>
          <p14:tracePt t="15419" x="4889500" y="1816100"/>
          <p14:tracePt t="15436" x="4889500" y="1809750"/>
          <p14:tracePt t="15453" x="4889500" y="1822450"/>
          <p14:tracePt t="15469" x="4889500" y="1847850"/>
          <p14:tracePt t="15486" x="4883150" y="1924050"/>
          <p14:tracePt t="15503" x="4883150" y="1981200"/>
          <p14:tracePt t="15520" x="4883150" y="2038350"/>
          <p14:tracePt t="15536" x="4883150" y="2114550"/>
          <p14:tracePt t="15555" x="4883150" y="2152650"/>
          <p14:tracePt t="15571" x="4876800" y="2178050"/>
          <p14:tracePt t="15587" x="4876800" y="2184400"/>
          <p14:tracePt t="15603" x="4870450" y="2197100"/>
          <p14:tracePt t="15620" x="4870450" y="2190750"/>
          <p14:tracePt t="15636" x="4864100" y="2165350"/>
          <p14:tracePt t="15655" x="4864100" y="2133600"/>
          <p14:tracePt t="15671" x="4864100" y="2095500"/>
          <p14:tracePt t="15687" x="4870450" y="2057400"/>
          <p14:tracePt t="15704" x="4870450" y="2012950"/>
          <p14:tracePt t="15721" x="4864100" y="1949450"/>
          <p14:tracePt t="15737" x="4864100" y="1911350"/>
          <p14:tracePt t="15754" x="4864100" y="1873250"/>
          <p14:tracePt t="15771" x="4864100" y="1847850"/>
          <p14:tracePt t="15787" x="4870450" y="1816100"/>
          <p14:tracePt t="15804" x="4870450" y="1822450"/>
          <p14:tracePt t="15834" x="4876800" y="1828800"/>
          <p14:tracePt t="15842" x="4876800" y="1860550"/>
          <p14:tracePt t="15855" x="4876800" y="1905000"/>
          <p14:tracePt t="15871" x="4883150" y="1955800"/>
          <p14:tracePt t="15888" x="4889500" y="2006600"/>
          <p14:tracePt t="15904" x="4895850" y="2051050"/>
          <p14:tracePt t="15904" x="4895850" y="2076450"/>
          <p14:tracePt t="15923" x="4902200" y="2108200"/>
          <p14:tracePt t="15939" x="4902200" y="2139950"/>
          <p14:tracePt t="15955" x="4902200" y="2152650"/>
          <p14:tracePt t="15971" x="4895850" y="2159000"/>
          <p14:tracePt t="15988" x="4895850" y="2165350"/>
          <p14:tracePt t="16004" x="4895850" y="2152650"/>
          <p14:tracePt t="16023" x="4889500" y="2127250"/>
          <p14:tracePt t="16039" x="4889500" y="2101850"/>
          <p14:tracePt t="16055" x="4889500" y="2063750"/>
          <p14:tracePt t="16072" x="4883150" y="2025650"/>
          <p14:tracePt t="16088" x="4883150" y="1974850"/>
          <p14:tracePt t="16107" x="4883150" y="1943100"/>
          <p14:tracePt t="16107" x="4883150" y="1924050"/>
          <p14:tracePt t="16128" x="4883150" y="1911350"/>
          <p14:tracePt t="16139" x="4883150" y="1866900"/>
          <p14:tracePt t="16139" x="4883150" y="1860550"/>
          <p14:tracePt t="16162" x="4876800" y="1854200"/>
          <p14:tracePt t="16172" x="4876800" y="1860550"/>
          <p14:tracePt t="16196" x="4876800" y="1873250"/>
          <p14:tracePt t="16205" x="4870450" y="1943100"/>
          <p14:tracePt t="16223" x="4870450" y="2012950"/>
          <p14:tracePt t="16239" x="4870450" y="2076450"/>
          <p14:tracePt t="16255" x="4876800" y="2133600"/>
          <p14:tracePt t="16272" x="4876800" y="2178050"/>
          <p14:tracePt t="16272" x="4876800" y="2190750"/>
          <p14:tracePt t="16291" x="4870450" y="2203450"/>
          <p14:tracePt t="16307" x="4864100" y="2209800"/>
          <p14:tracePt t="16323" x="4864100" y="2197100"/>
          <p14:tracePt t="16339" x="4857750" y="2184400"/>
          <p14:tracePt t="16356" x="4851400" y="2152650"/>
          <p14:tracePt t="16373" x="4851400" y="2082800"/>
          <p14:tracePt t="16391" x="4851400" y="2032000"/>
          <p14:tracePt t="16406" x="4851400" y="1981200"/>
          <p14:tracePt t="16423" x="4851400" y="1936750"/>
          <p14:tracePt t="16439" x="4851400" y="1892300"/>
          <p14:tracePt t="16456" x="4851400" y="1885950"/>
          <p14:tracePt t="16472" x="4851400" y="1892300"/>
          <p14:tracePt t="16489" x="4851400" y="1911350"/>
          <p14:tracePt t="16506" x="4851400" y="1949450"/>
          <p14:tracePt t="16524" x="4851400" y="1987550"/>
          <p14:tracePt t="16540" x="4851400" y="2019300"/>
          <p14:tracePt t="16557" x="4851400" y="2057400"/>
          <p14:tracePt t="16557" x="4857750" y="2070100"/>
          <p14:tracePt t="16575" x="4864100" y="2095500"/>
          <p14:tracePt t="16591" x="4864100" y="2101850"/>
          <p14:tracePt t="16606" x="4876800" y="2108200"/>
          <p14:tracePt t="16623" x="4883150" y="2108200"/>
          <p14:tracePt t="16640" x="4889500" y="2101850"/>
          <p14:tracePt t="16659" x="4895850" y="2108200"/>
          <p14:tracePt t="16659" x="4908550" y="2120900"/>
          <p14:tracePt t="16675" x="4914900" y="2133600"/>
          <p14:tracePt t="16675" x="4927600" y="2152650"/>
          <p14:tracePt t="16691" x="4933950" y="2184400"/>
          <p14:tracePt t="16691" x="4953000" y="2222500"/>
          <p14:tracePt t="16691" x="4972050" y="2266950"/>
          <p14:tracePt t="16711" x="4991100" y="2324100"/>
          <p14:tracePt t="16723" x="5016500" y="2381250"/>
          <p14:tracePt t="16723" x="5041900" y="2457450"/>
          <p14:tracePt t="16723" x="5067300" y="2527300"/>
          <p14:tracePt t="16744" x="5092700" y="2609850"/>
          <p14:tracePt t="16744" x="5130800" y="2692400"/>
          <p14:tracePt t="16758" x="5162550" y="2774950"/>
          <p14:tracePt t="16758" x="5194300" y="2863850"/>
          <p14:tracePt t="16775" x="5232400" y="2959100"/>
          <p14:tracePt t="16775" x="5270500" y="3054350"/>
          <p14:tracePt t="16792" x="5308600" y="3162300"/>
          <p14:tracePt t="16792" x="5346700" y="3270250"/>
          <p14:tracePt t="16808" x="5384800" y="3384550"/>
          <p14:tracePt t="16808" x="5461000" y="3625850"/>
          <p14:tracePt t="16825" x="5505450" y="3746500"/>
          <p14:tracePt t="16825" x="5543550" y="3867150"/>
          <p14:tracePt t="16842" x="5581650" y="3981450"/>
          <p14:tracePt t="16842" x="5613400" y="4095750"/>
          <p14:tracePt t="16859" x="5651500" y="4197350"/>
          <p14:tracePt t="16859" x="5721350" y="4387850"/>
          <p14:tracePt t="16875" x="5746750" y="4476750"/>
          <p14:tracePt t="16875" x="5778500" y="4565650"/>
          <p14:tracePt t="16892" x="5803900" y="4641850"/>
          <p14:tracePt t="16892" x="5829300" y="4724400"/>
          <p14:tracePt t="16909" x="5848350" y="4794250"/>
          <p14:tracePt t="16909" x="5867400" y="4864100"/>
          <p14:tracePt t="16925" x="5886450" y="4927600"/>
          <p14:tracePt t="16925" x="5905500" y="4984750"/>
          <p14:tracePt t="16943" x="5924550" y="5086350"/>
          <p14:tracePt t="16943" x="5937250" y="5130800"/>
          <p14:tracePt t="16959" x="5943600" y="5168900"/>
          <p14:tracePt t="16959" x="5943600" y="5200650"/>
          <p14:tracePt t="16976" x="5943600" y="5232400"/>
          <p14:tracePt t="16976" x="5943600" y="5257800"/>
          <p14:tracePt t="16992" x="5943600" y="5276850"/>
          <p14:tracePt t="16992" x="5943600" y="5302250"/>
          <p14:tracePt t="16992" x="5937250" y="5321300"/>
          <p14:tracePt t="17011" x="5937250" y="5334000"/>
          <p14:tracePt t="17024" x="5930900" y="5346700"/>
          <p14:tracePt t="17024" x="5918200" y="5372100"/>
          <p14:tracePt t="17043" x="5911850" y="5384800"/>
          <p14:tracePt t="17043" x="5899150" y="5397500"/>
          <p14:tracePt t="17059" x="5892800" y="5410200"/>
          <p14:tracePt t="17059" x="5880100" y="5416550"/>
          <p14:tracePt t="17076" x="5867400" y="5429250"/>
          <p14:tracePt t="17076" x="5854700" y="5441950"/>
          <p14:tracePt t="17092" x="5842000" y="5448300"/>
          <p14:tracePt t="17092" x="5829300" y="5461000"/>
          <p14:tracePt t="17092" x="5816600" y="5473700"/>
          <p14:tracePt t="17111" x="5803900" y="5480050"/>
          <p14:tracePt t="17111" x="5797550" y="5486400"/>
          <p14:tracePt t="17126" x="5784850" y="5499100"/>
          <p14:tracePt t="17126" x="5772150" y="5505450"/>
          <p14:tracePt t="17142" x="5765800" y="5511800"/>
          <p14:tracePt t="17142" x="5759450" y="5524500"/>
          <p14:tracePt t="17159" x="5746750" y="5530850"/>
          <p14:tracePt t="17159" x="5734050" y="5549900"/>
          <p14:tracePt t="17176" x="5727700" y="5562600"/>
          <p14:tracePt t="17176" x="5721350" y="5575300"/>
          <p14:tracePt t="17195" x="5715000" y="5588000"/>
          <p14:tracePt t="17195" x="5715000" y="5600700"/>
          <p14:tracePt t="17210" x="5708650" y="5613400"/>
          <p14:tracePt t="17210" x="5708650" y="5619750"/>
          <p14:tracePt t="17226" x="5708650" y="5632450"/>
          <p14:tracePt t="17226" x="5715000" y="5657850"/>
          <p14:tracePt t="17243" x="5715000" y="5670550"/>
          <p14:tracePt t="17243" x="5715000" y="5676900"/>
          <p14:tracePt t="17259" x="5721350" y="5683250"/>
          <p14:tracePt t="17259" x="5727700" y="5689600"/>
          <p14:tracePt t="17276" x="5727700" y="5695950"/>
          <p14:tracePt t="17276" x="5734050" y="5702300"/>
          <p14:tracePt t="17294" x="5740400" y="5715000"/>
          <p14:tracePt t="17308" x="5740400" y="5721350"/>
          <p14:tracePt t="17325" x="5746750" y="5727700"/>
          <p14:tracePt t="17342" x="5753100" y="5727700"/>
          <p14:tracePt t="17506" x="5759450" y="5727700"/>
          <p14:tracePt t="17530" x="5765800" y="5734050"/>
          <p14:tracePt t="17550" x="5772150" y="5734050"/>
          <p14:tracePt t="17566" x="5778500" y="5740400"/>
          <p14:tracePt t="17594" x="5784850" y="5740400"/>
          <p14:tracePt t="17618" x="5791200" y="5746750"/>
          <p14:tracePt t="17710" x="5797550" y="5746750"/>
          <p14:tracePt t="17790" x="5810250" y="5746750"/>
          <p14:tracePt t="17806" x="5816600" y="5746750"/>
          <p14:tracePt t="17822" x="5822950" y="5746750"/>
          <p14:tracePt t="17831" x="5829300" y="5746750"/>
          <p14:tracePt t="17831" x="5829300" y="5753100"/>
          <p14:tracePt t="17845" x="5835650" y="5753100"/>
          <p14:tracePt t="17861" x="5842000" y="5753100"/>
          <p14:tracePt t="17877" x="5848350" y="5753100"/>
          <p14:tracePt t="17894" x="5842000" y="5753100"/>
          <p14:tracePt t="17942" x="5835650" y="5753100"/>
          <p14:tracePt t="17954" x="5829300" y="5753100"/>
          <p14:tracePt t="17970" x="5822950" y="5753100"/>
          <p14:tracePt t="17986" x="5816600" y="5753100"/>
          <p14:tracePt t="18002" x="5803900" y="5753100"/>
          <p14:tracePt t="18015" x="5797550" y="5746750"/>
          <p14:tracePt t="18031" x="5791200" y="5740400"/>
          <p14:tracePt t="18047" x="5784850" y="5734050"/>
          <p14:tracePt t="18063" x="5778500" y="5727700"/>
          <p14:tracePt t="18078" x="5772150" y="5721350"/>
          <p14:tracePt t="18115" x="5772150" y="5715000"/>
          <p14:tracePt t="18142" x="5778500" y="5708650"/>
          <p14:tracePt t="18174" x="5784850" y="5708650"/>
          <p14:tracePt t="18194" x="5791200" y="5702300"/>
          <p14:tracePt t="18219" x="5797550" y="5702300"/>
          <p14:tracePt t="18254" x="5791200" y="5708650"/>
          <p14:tracePt t="18322" x="5784850" y="5702300"/>
          <p14:tracePt t="18354" x="5715000" y="5689600"/>
          <p14:tracePt t="18612" x="5708650" y="5683250"/>
          <p14:tracePt t="18615" x="5695950" y="5683250"/>
          <p14:tracePt t="18631" x="5689600" y="5683250"/>
          <p14:tracePt t="18646" x="5676900" y="5683250"/>
          <p14:tracePt t="18663" x="5664200" y="5683250"/>
          <p14:tracePt t="18680" x="5645150" y="5683250"/>
          <p14:tracePt t="18680" x="5638800" y="5683250"/>
          <p14:tracePt t="18699" x="5619750" y="5676900"/>
          <p14:tracePt t="18716" x="5607050" y="5676900"/>
          <p14:tracePt t="18731" x="5588000" y="5676900"/>
          <p14:tracePt t="18747" x="5575300" y="5676900"/>
          <p14:tracePt t="18764" x="5556250" y="5676900"/>
          <p14:tracePt t="18780" x="5537200" y="5670550"/>
          <p14:tracePt t="18797" x="5518150" y="5670550"/>
          <p14:tracePt t="18814" x="5505450" y="5670550"/>
          <p14:tracePt t="18830" x="5492750" y="5670550"/>
          <p14:tracePt t="18847" x="5480050" y="5676900"/>
          <p14:tracePt t="18864" x="5467350" y="5676900"/>
          <p14:tracePt t="18881" x="5461000" y="5676900"/>
          <p14:tracePt t="18897" x="5441950" y="5676900"/>
          <p14:tracePt t="18915" x="5422900" y="5676900"/>
          <p14:tracePt t="18931" x="5416550" y="5676900"/>
          <p14:tracePt t="18947" x="5403850" y="5676900"/>
          <p14:tracePt t="18964" x="5391150" y="5683250"/>
          <p14:tracePt t="18983" x="5378450" y="5683250"/>
          <p14:tracePt t="18999" x="5365750" y="5683250"/>
          <p14:tracePt t="19015" x="5353050" y="5683250"/>
          <p14:tracePt t="19031" x="5334000" y="5683250"/>
          <p14:tracePt t="19048" x="5321300" y="5676900"/>
          <p14:tracePt t="19048" x="5308600" y="5676900"/>
          <p14:tracePt t="19067" x="5289550" y="5676900"/>
          <p14:tracePt t="19083" x="5270500" y="5670550"/>
          <p14:tracePt t="19098" x="5245100" y="5670550"/>
          <p14:tracePt t="19115" x="5226050" y="5664200"/>
          <p14:tracePt t="19132" x="5200650" y="5664200"/>
          <p14:tracePt t="19148" x="5168900" y="5670550"/>
          <p14:tracePt t="19165" x="5137150" y="5670550"/>
          <p14:tracePt t="19182" x="5111750" y="5670550"/>
          <p14:tracePt t="19200" x="5054600" y="5676900"/>
          <p14:tracePt t="19215" x="5016500" y="5676900"/>
          <p14:tracePt t="19232" x="4978400" y="5683250"/>
          <p14:tracePt t="19249" x="4946650" y="5689600"/>
          <p14:tracePt t="19265" x="4883150" y="5695950"/>
          <p14:tracePt t="19284" x="4845050" y="5695950"/>
          <p14:tracePt t="19299" x="4794250" y="5695950"/>
          <p14:tracePt t="19315" x="4743450" y="5702300"/>
          <p14:tracePt t="19332" x="4692650" y="5702300"/>
          <p14:tracePt t="19332" x="4667250" y="5702300"/>
          <p14:tracePt t="19351" x="4616450" y="5708650"/>
          <p14:tracePt t="19367" x="4565650" y="5702300"/>
          <p14:tracePt t="19383" x="4508500" y="5702300"/>
          <p14:tracePt t="19399" x="4445000" y="5695950"/>
          <p14:tracePt t="19416" x="4375150" y="5689600"/>
          <p14:tracePt t="19432" x="4311650" y="5683250"/>
          <p14:tracePt t="19432" x="4273550" y="5683250"/>
          <p14:tracePt t="19451" x="4203700" y="5676900"/>
          <p14:tracePt t="19466" x="4140200" y="5676900"/>
          <p14:tracePt t="19483" x="4064000" y="5676900"/>
          <p14:tracePt t="19499" x="3949700" y="5664200"/>
          <p14:tracePt t="19517" x="3867150" y="5664200"/>
          <p14:tracePt t="19533" x="3778250" y="5657850"/>
          <p14:tracePt t="19550" x="3689350" y="5664200"/>
          <p14:tracePt t="19566" x="3556000" y="5670550"/>
          <p14:tracePt t="19583" x="3460750" y="5676900"/>
          <p14:tracePt t="19600" x="3371850" y="5683250"/>
          <p14:tracePt t="19616" x="3276600" y="5689600"/>
          <p14:tracePt t="19616" x="3232150" y="5695950"/>
          <p14:tracePt t="19635" x="3130550" y="5702300"/>
          <p14:tracePt t="19651" x="3028950" y="5702300"/>
          <p14:tracePt t="19667" x="2927350" y="5708650"/>
          <p14:tracePt t="19683" x="2825750" y="5708650"/>
          <p14:tracePt t="19700" x="2724150" y="5708650"/>
          <p14:tracePt t="19700" x="2679700" y="5715000"/>
          <p14:tracePt t="19719" x="2584450" y="5715000"/>
          <p14:tracePt t="19735" x="2495550" y="5715000"/>
          <p14:tracePt t="19751" x="2413000" y="5721350"/>
          <p14:tracePt t="19767" x="2336800" y="5727700"/>
          <p14:tracePt t="19783" x="2266950" y="5727700"/>
          <p14:tracePt t="19800" x="2165350" y="5721350"/>
          <p14:tracePt t="19817" x="2101850" y="5721350"/>
          <p14:tracePt t="19834" x="2032000" y="5715000"/>
          <p14:tracePt t="19850" x="1968500" y="5715000"/>
          <p14:tracePt t="19867" x="1873250" y="5708650"/>
          <p14:tracePt t="19884" x="1809750" y="5708650"/>
          <p14:tracePt t="19901" x="1746250" y="5702300"/>
          <p14:tracePt t="19917" x="1657350" y="5702300"/>
          <p14:tracePt t="19934" x="1593850" y="5702300"/>
          <p14:tracePt t="19951" x="1536700" y="5695950"/>
          <p14:tracePt t="19967" x="1473200" y="5689600"/>
          <p14:tracePt t="19984" x="1416050" y="5683250"/>
          <p14:tracePt t="19984" x="1390650" y="5683250"/>
          <p14:tracePt t="20003" x="1339850" y="5683250"/>
          <p14:tracePt t="20019" x="1289050" y="5683250"/>
          <p14:tracePt t="20034" x="1231900" y="5689600"/>
          <p14:tracePt t="20051" x="1181100" y="5689600"/>
          <p14:tracePt t="20068" x="1130300" y="5695950"/>
          <p14:tracePt t="20068" x="1111250" y="5695950"/>
          <p14:tracePt t="20087" x="1060450" y="5695950"/>
          <p14:tracePt t="20103" x="1016000" y="5695950"/>
          <p14:tracePt t="20118" x="971550" y="5689600"/>
          <p14:tracePt t="20135" x="933450" y="5689600"/>
          <p14:tracePt t="20151" x="901700" y="5689600"/>
          <p14:tracePt t="20168" x="863600" y="5683250"/>
          <p14:tracePt t="20185" x="857250" y="5689600"/>
          <p14:tracePt t="20202" x="863600" y="5695950"/>
          <p14:tracePt t="20223" x="882650" y="5702300"/>
          <p14:tracePt t="20235" x="927100" y="5708650"/>
          <p14:tracePt t="20252" x="971550" y="5721350"/>
          <p14:tracePt t="20268" x="1028700" y="5727700"/>
          <p14:tracePt t="20285" x="1117600" y="5740400"/>
          <p14:tracePt t="20303" x="1187450" y="5740400"/>
          <p14:tracePt t="20319" x="1276350" y="5746750"/>
          <p14:tracePt t="20335" x="1371600" y="5740400"/>
          <p14:tracePt t="20352" x="1536700" y="5740400"/>
          <p14:tracePt t="20371" x="1651000" y="5740400"/>
          <p14:tracePt t="20386" x="1778000" y="5740400"/>
          <p14:tracePt t="20403" x="1911350" y="5740400"/>
          <p14:tracePt t="20419" x="2044700" y="5746750"/>
          <p14:tracePt t="20436" x="2178050" y="5746750"/>
          <p14:tracePt t="20436" x="2247900" y="5753100"/>
          <p14:tracePt t="20455" x="2387600" y="5753100"/>
          <p14:tracePt t="20471" x="2540000" y="5759450"/>
          <p14:tracePt t="20486" x="2692400" y="5765800"/>
          <p14:tracePt t="20503" x="2857500" y="5765800"/>
          <p14:tracePt t="20520" x="3092450" y="5765800"/>
          <p14:tracePt t="20536" x="3244850" y="5759450"/>
          <p14:tracePt t="20553" x="3397250" y="5759450"/>
          <p14:tracePt t="20570" x="3549650" y="5759450"/>
          <p14:tracePt t="20586" x="3771900" y="5753100"/>
          <p14:tracePt t="20603" x="3924300" y="5753100"/>
          <p14:tracePt t="20620" x="4076700" y="5746750"/>
          <p14:tracePt t="20636" x="4222750" y="5740400"/>
          <p14:tracePt t="20636" x="4292600" y="5734050"/>
          <p14:tracePt t="20655" x="4432300" y="5727700"/>
          <p14:tracePt t="20671" x="4565650" y="5727700"/>
          <p14:tracePt t="20687" x="4699000" y="5721350"/>
          <p14:tracePt t="20703" x="4826000" y="5721350"/>
          <p14:tracePt t="20720" x="4946650" y="5721350"/>
          <p14:tracePt t="20720" x="5010150" y="5721350"/>
          <p14:tracePt t="20739" x="5118100" y="5715000"/>
          <p14:tracePt t="20754" x="5219700" y="5715000"/>
          <p14:tracePt t="20771" x="5321300" y="5708650"/>
          <p14:tracePt t="20787" x="5410200" y="5708650"/>
          <p14:tracePt t="20804" x="5492750" y="5708650"/>
          <p14:tracePt t="20804" x="5530850" y="5708650"/>
          <p14:tracePt t="20823" x="5607050" y="5702300"/>
          <p14:tracePt t="20837" x="5670550" y="5702300"/>
          <p14:tracePt t="20854" x="5727700" y="5695950"/>
          <p14:tracePt t="20870" x="5778500" y="5689600"/>
          <p14:tracePt t="20887" x="5835650" y="5689600"/>
          <p14:tracePt t="20904" x="5867400" y="5689600"/>
          <p14:tracePt t="20921" x="5899150" y="5689600"/>
          <p14:tracePt t="20937" x="5924550" y="5695950"/>
          <p14:tracePt t="20955" x="5930900" y="5695950"/>
          <p14:tracePt t="20971" x="5937250" y="5702300"/>
          <p14:tracePt t="20987" x="5943600" y="5702300"/>
          <p14:tracePt t="21005" x="5943600" y="5695950"/>
          <p14:tracePt t="21005" x="5937250" y="5683250"/>
          <p14:tracePt t="21023" x="5937250" y="5670550"/>
          <p14:tracePt t="21023" x="5937250" y="5657850"/>
          <p14:tracePt t="21040" x="5930900" y="5645150"/>
          <p14:tracePt t="21040" x="5930900" y="5632450"/>
          <p14:tracePt t="21056" x="5930900" y="5613400"/>
          <p14:tracePt t="21056" x="5937250" y="5600700"/>
          <p14:tracePt t="21072" x="5943600" y="5588000"/>
          <p14:tracePt t="21072" x="5949950" y="5575300"/>
          <p14:tracePt t="21072" x="5962650" y="5562600"/>
          <p14:tracePt t="21091" x="5969000" y="5556250"/>
          <p14:tracePt t="21104" x="5988050" y="5549900"/>
          <p14:tracePt t="21104" x="6019800" y="5549900"/>
          <p14:tracePt t="21123" x="6032500" y="5549900"/>
          <p14:tracePt t="21123" x="6051550" y="5556250"/>
          <p14:tracePt t="21139" x="6070600" y="5562600"/>
          <p14:tracePt t="21139" x="6089650" y="5568950"/>
          <p14:tracePt t="21156" x="6102350" y="5581650"/>
          <p14:tracePt t="21156" x="6121400" y="5594350"/>
          <p14:tracePt t="21172" x="6134100" y="5600700"/>
          <p14:tracePt t="21172" x="6146800" y="5613400"/>
          <p14:tracePt t="21172" x="6159500" y="5626100"/>
          <p14:tracePt t="21191" x="6172200" y="5638800"/>
          <p14:tracePt t="21191" x="6178550" y="5645150"/>
          <p14:tracePt t="21208" x="6191250" y="5657850"/>
          <p14:tracePt t="21208" x="6191250" y="5664200"/>
          <p14:tracePt t="21222" x="6197600" y="5676900"/>
          <p14:tracePt t="21222" x="6197600" y="5683250"/>
          <p14:tracePt t="21239" x="6197600" y="5689600"/>
          <p14:tracePt t="21239" x="6191250" y="5702300"/>
          <p14:tracePt t="21256" x="6184900" y="5708650"/>
          <p14:tracePt t="21256" x="6178550" y="5715000"/>
          <p14:tracePt t="21273" x="6172200" y="5721350"/>
          <p14:tracePt t="21273" x="6159500" y="5721350"/>
          <p14:tracePt t="21290" x="6153150" y="5727700"/>
          <p14:tracePt t="21290" x="6140450" y="5727700"/>
          <p14:tracePt t="21306" x="6134100" y="5727700"/>
          <p14:tracePt t="21306" x="6115050" y="5727700"/>
          <p14:tracePt t="21323" x="6108700" y="5727700"/>
          <p14:tracePt t="21323" x="6102350" y="5727700"/>
          <p14:tracePt t="21340" x="6096000" y="5727700"/>
          <p14:tracePt t="21340" x="6089650" y="5734050"/>
          <p14:tracePt t="21356" x="6083300" y="5734050"/>
          <p14:tracePt t="21356" x="6070600" y="5734050"/>
          <p14:tracePt t="21356" x="6064250" y="5740400"/>
          <p14:tracePt t="21375" x="6057900" y="5740400"/>
          <p14:tracePt t="21388" x="6051550" y="5746750"/>
          <p14:tracePt t="21388" x="6045200" y="5753100"/>
          <p14:tracePt t="21407" x="6038850" y="5759450"/>
          <p14:tracePt t="21422" x="6026150" y="5765800"/>
          <p14:tracePt t="21439" x="6019800" y="5772150"/>
          <p14:tracePt t="21455" x="6013450" y="5778500"/>
          <p14:tracePt t="21472" x="6000750" y="5784850"/>
          <p14:tracePt t="21472" x="5994400" y="5784850"/>
          <p14:tracePt t="21491" x="5988050" y="5784850"/>
          <p14:tracePt t="21505" x="5975350" y="5784850"/>
          <p14:tracePt t="21522" x="5969000" y="5784850"/>
          <p14:tracePt t="21539" x="5962650" y="5784850"/>
          <p14:tracePt t="21562" x="5956300" y="5778500"/>
          <p14:tracePt t="21578" x="5949950" y="5772150"/>
          <p14:tracePt t="21594" x="5949950" y="5765800"/>
          <p14:tracePt t="21610" x="5943600" y="5753100"/>
          <p14:tracePt t="21623" x="5943600" y="5746750"/>
          <p14:tracePt t="21639" x="5937250" y="5740400"/>
          <p14:tracePt t="21639" x="5937250" y="5734050"/>
          <p14:tracePt t="21657" x="5937250" y="5727700"/>
          <p14:tracePt t="21674" x="5937250" y="5721350"/>
          <p14:tracePt t="21690" x="5930900" y="5715000"/>
          <p14:tracePt t="21706" x="5930900" y="5708650"/>
          <p14:tracePt t="21723" x="5930900" y="5702300"/>
          <p14:tracePt t="21750" x="5930900" y="5695950"/>
          <p14:tracePt t="21774" x="5930900" y="5689600"/>
          <p14:tracePt t="21790" x="5937250" y="5683250"/>
          <p14:tracePt t="21802" x="5937250" y="5676900"/>
          <p14:tracePt t="21818" x="5943600" y="5670550"/>
          <p14:tracePt t="21842" x="5943600" y="5676900"/>
          <p14:tracePt t="21955" x="5937250" y="5676900"/>
          <p14:tracePt t="21974" x="5930900" y="5670550"/>
          <p14:tracePt t="21998" x="5937250" y="5664200"/>
          <p14:tracePt t="22034" x="5943600" y="5657850"/>
          <p14:tracePt t="22050" x="5949950" y="5657850"/>
          <p14:tracePt t="22066" x="5956300" y="5651500"/>
          <p14:tracePt t="22082" x="5962650" y="5651500"/>
          <p14:tracePt t="22095" x="5969000" y="5645150"/>
          <p14:tracePt t="22111" x="5975350" y="5645150"/>
          <p14:tracePt t="22127" x="5981700" y="5645150"/>
          <p14:tracePt t="22143" x="5994400" y="5645150"/>
          <p14:tracePt t="22157" x="6000750" y="5651500"/>
          <p14:tracePt t="22174" x="6007100" y="5657850"/>
          <p14:tracePt t="22211" x="6013450" y="5664200"/>
          <p14:tracePt t="22230" x="6019800" y="5670550"/>
          <p14:tracePt t="22246" x="6013450" y="5676900"/>
          <p14:tracePt t="22274" x="6013450" y="5683250"/>
          <p14:tracePt t="22290" x="6007100" y="5689600"/>
          <p14:tracePt t="22306" x="6000750" y="5695950"/>
          <p14:tracePt t="22331" x="5994400" y="5695950"/>
          <p14:tracePt t="22343" x="5994400" y="5702300"/>
          <p14:tracePt t="22358" x="5988050" y="5702300"/>
          <p14:tracePt t="22374" x="5975350" y="5708650"/>
          <p14:tracePt t="22390" x="5969000" y="5708650"/>
          <p14:tracePt t="22402" x="5962650" y="5715000"/>
          <p14:tracePt t="22418" x="5956300" y="5715000"/>
          <p14:tracePt t="22434" x="5949950" y="5721350"/>
          <p14:tracePt t="22462" x="5943600" y="5721350"/>
          <p14:tracePt t="22494" x="5949950" y="5721350"/>
          <p14:tracePt t="22538" x="5949950" y="5727700"/>
          <p14:tracePt t="22554" x="5956300" y="5734050"/>
          <p14:tracePt t="22566" x="5956300" y="5746750"/>
          <p14:tracePt t="22582" x="5956300" y="5753100"/>
          <p14:tracePt t="22598" x="5956300" y="5759450"/>
          <p14:tracePt t="22615" x="5956300" y="5765800"/>
          <p14:tracePt t="22626" x="5956300" y="5772150"/>
          <p14:tracePt t="22626" x="5949950" y="5778500"/>
          <p14:tracePt t="22644" x="5949950" y="5784850"/>
          <p14:tracePt t="22644" x="5949950" y="5791200"/>
          <p14:tracePt t="22661" x="5943600" y="5797550"/>
          <p14:tracePt t="22661" x="5943600" y="5803900"/>
          <p14:tracePt t="22677" x="5937250" y="5810250"/>
          <p14:tracePt t="22677" x="5930900" y="5829300"/>
          <p14:tracePt t="22695" x="5918200" y="5829300"/>
          <p14:tracePt t="22695" x="5911850" y="5835650"/>
          <p14:tracePt t="22711" x="5905500" y="5842000"/>
          <p14:tracePt t="22711" x="5892800" y="5842000"/>
          <p14:tracePt t="22728" x="5715000" y="5759450"/>
          <p14:tracePt t="22809" x="5689600" y="5740400"/>
          <p14:tracePt t="22815" x="5670550" y="5727700"/>
          <p14:tracePt t="22826" x="5638800" y="5689600"/>
          <p14:tracePt t="22843" x="5613400" y="5651500"/>
          <p14:tracePt t="22860" x="5600700" y="5588000"/>
          <p14:tracePt t="22877" x="5607050" y="5543550"/>
          <p14:tracePt t="22894" x="5613400" y="5499100"/>
          <p14:tracePt t="22910" x="5651500" y="5448300"/>
          <p14:tracePt t="22927" x="5695950" y="5422900"/>
          <p14:tracePt t="22944" x="5746750" y="5403850"/>
          <p14:tracePt t="22961" x="5810250" y="5403850"/>
          <p14:tracePt t="22977" x="5911850" y="5429250"/>
          <p14:tracePt t="22995" x="5969000" y="5461000"/>
          <p14:tracePt t="23011" x="6013450" y="5499100"/>
          <p14:tracePt t="23027" x="6051550" y="5530850"/>
          <p14:tracePt t="23044" x="6070600" y="5568950"/>
          <p14:tracePt t="23044" x="6076950" y="5588000"/>
          <p14:tracePt t="23064" x="6083300" y="5626100"/>
          <p14:tracePt t="23079" x="6076950" y="5664200"/>
          <p14:tracePt t="23094" x="6070600" y="5695950"/>
          <p14:tracePt t="23111" x="6051550" y="5727700"/>
          <p14:tracePt t="23128" x="6026150" y="5753100"/>
          <p14:tracePt t="23128" x="6007100" y="5765800"/>
          <p14:tracePt t="23147" x="5975350" y="5784850"/>
          <p14:tracePt t="23162" x="5937250" y="5797550"/>
          <p14:tracePt t="23178" x="5899150" y="5816600"/>
          <p14:tracePt t="23178" x="5880100" y="5816600"/>
          <p14:tracePt t="23198" x="5861050" y="5822950"/>
          <p14:tracePt t="23211" x="5829300" y="5835650"/>
          <p14:tracePt t="23228" x="5791200" y="5842000"/>
          <p14:tracePt t="23245" x="5772150" y="5842000"/>
          <p14:tracePt t="23262" x="5759450" y="5848350"/>
          <p14:tracePt t="23278" x="5753100" y="5848350"/>
          <p14:tracePt t="23295" x="5746750" y="5842000"/>
          <p14:tracePt t="23311" x="5740400" y="5829300"/>
          <p14:tracePt t="23328" x="5740400" y="5822950"/>
          <p14:tracePt t="23328" x="5740400" y="5816600"/>
          <p14:tracePt t="23347" x="5746750" y="5810250"/>
          <p14:tracePt t="23362" x="5753100" y="5810250"/>
          <p14:tracePt t="23362" x="5759450" y="5810250"/>
          <p14:tracePt t="23379" x="5759450" y="5803900"/>
          <p14:tracePt t="23379" x="5765800" y="5810250"/>
          <p14:tracePt t="23397" x="5772150" y="5810250"/>
          <p14:tracePt t="23397" x="5778500" y="5810250"/>
          <p14:tracePt t="23397" x="5784850" y="5810250"/>
          <p14:tracePt t="23416" x="5791200" y="5810250"/>
          <p14:tracePt t="23428" x="5797550" y="5810250"/>
          <p14:tracePt t="23428" x="5816600" y="5810250"/>
          <p14:tracePt t="23447" x="5822950" y="5810250"/>
          <p14:tracePt t="23447" x="5829300" y="5810250"/>
          <p14:tracePt t="23463" x="5842000" y="5810250"/>
          <p14:tracePt t="23463" x="5848350" y="5816600"/>
          <p14:tracePt t="23481" x="5854700" y="5816600"/>
          <p14:tracePt t="23495" x="5861050" y="5816600"/>
          <p14:tracePt t="23512" x="5867400" y="5816600"/>
          <p14:tracePt t="23529" x="5867400" y="5822950"/>
          <p14:tracePt t="23582" x="5867400" y="5829300"/>
          <p14:tracePt t="23594" x="5873750" y="5816600"/>
          <p14:tracePt t="23642" x="5880100" y="5810250"/>
          <p14:tracePt t="23654" x="5886450" y="5816600"/>
          <p14:tracePt t="23686" x="5892800" y="5822950"/>
          <p14:tracePt t="23702" x="5892800" y="5829300"/>
          <p14:tracePt t="23714" x="5899150" y="5829300"/>
          <p14:tracePt t="23738" x="5899150" y="5835650"/>
          <p14:tracePt t="23774" x="5905500" y="5842000"/>
          <p14:tracePt t="23798" x="5905500" y="5848350"/>
          <p14:tracePt t="23815" x="5905500" y="5854700"/>
          <p14:tracePt t="23827" x="5905500" y="5861050"/>
          <p14:tracePt t="23874" x="5911850" y="5867400"/>
          <p14:tracePt t="23902" x="5911850" y="5873750"/>
          <p14:tracePt t="23934" x="5918200" y="5867400"/>
          <p14:tracePt t="24014" x="5924550" y="5861050"/>
          <p14:tracePt t="24066" x="5930900" y="5854700"/>
          <p14:tracePt t="24091" x="5930900" y="5848350"/>
          <p14:tracePt t="24106" x="5930900" y="5842000"/>
          <p14:tracePt t="24127" x="5930900" y="5835650"/>
          <p14:tracePt t="24150" x="5930900" y="5829300"/>
          <p14:tracePt t="24174" x="5930900" y="5822950"/>
          <p14:tracePt t="24186" x="5924550" y="5822950"/>
          <p14:tracePt t="24202" x="5924550" y="5816600"/>
          <p14:tracePt t="24218" x="5924550" y="5810250"/>
          <p14:tracePt t="24234" x="5918200" y="5803900"/>
          <p14:tracePt t="24254" x="5911850" y="5803900"/>
          <p14:tracePt t="24302" x="5905500" y="5810250"/>
          <p14:tracePt t="24330" x="5905500" y="5816600"/>
          <p14:tracePt t="24355" x="5911850" y="5822950"/>
          <p14:tracePt t="24414" x="5918200" y="5829300"/>
          <p14:tracePt t="24450" x="5918200" y="5835650"/>
          <p14:tracePt t="24466" x="5911850" y="5835650"/>
          <p14:tracePt t="24482" x="5905500" y="5842000"/>
          <p14:tracePt t="24494" x="5899150" y="5854700"/>
          <p14:tracePt t="24510" x="5899150" y="5861050"/>
          <p14:tracePt t="24519" x="5892800" y="5867400"/>
          <p14:tracePt t="24532" x="5886450" y="5867400"/>
          <p14:tracePt t="24532" x="5873750" y="5880100"/>
          <p14:tracePt t="24550" x="5867400" y="5886450"/>
          <p14:tracePt t="24550" x="5854700" y="5892800"/>
          <p14:tracePt t="24566" x="5848350" y="5899150"/>
          <p14:tracePt t="24566" x="5835650" y="5899150"/>
          <p14:tracePt t="24583" x="5829300" y="5905500"/>
          <p14:tracePt t="24583" x="5816600" y="5905500"/>
          <p14:tracePt t="24600" x="5803900" y="5905500"/>
          <p14:tracePt t="24600" x="5784850" y="5905500"/>
          <p14:tracePt t="24617" x="5772150" y="5899150"/>
          <p14:tracePt t="24617" x="5759450" y="5899150"/>
          <p14:tracePt t="24634" x="5746750" y="5886450"/>
          <p14:tracePt t="24634" x="5734050" y="5880100"/>
          <p14:tracePt t="24651" x="5715000" y="5867400"/>
          <p14:tracePt t="24651" x="5702300" y="5861050"/>
          <p14:tracePt t="24667" x="5683250" y="5842000"/>
          <p14:tracePt t="24667" x="5670550" y="5829300"/>
          <p14:tracePt t="24686" x="5588000" y="5588000"/>
          <p14:tracePt t="24761" x="5600700" y="5568950"/>
          <p14:tracePt t="24766" x="5632450" y="5530850"/>
          <p14:tracePt t="24783" x="5676900" y="5492750"/>
          <p14:tracePt t="24800" x="5734050" y="5467350"/>
          <p14:tracePt t="24800" x="5765800" y="5461000"/>
          <p14:tracePt t="24819" x="5829300" y="5454650"/>
          <p14:tracePt t="24835" x="5899150" y="5467350"/>
          <p14:tracePt t="24850" x="5962650" y="5492750"/>
          <p14:tracePt t="24867" x="6019800" y="5530850"/>
          <p14:tracePt t="24883" x="6070600" y="5575300"/>
          <p14:tracePt t="24900" x="6108700" y="5638800"/>
          <p14:tracePt t="24917" x="6121400" y="5683250"/>
          <p14:tracePt t="24934" x="6115050" y="5727700"/>
          <p14:tracePt t="24950" x="6083300" y="5797550"/>
          <p14:tracePt t="24967" x="6051550" y="5835650"/>
          <p14:tracePt t="24984" x="6007100" y="5861050"/>
          <p14:tracePt t="25000" x="5956300" y="5880100"/>
          <p14:tracePt t="25018" x="5861050" y="5899150"/>
          <p14:tracePt t="25035" x="5803900" y="5899150"/>
          <p14:tracePt t="25051" x="5753100" y="5892800"/>
          <p14:tracePt t="25068" x="5708650" y="5886450"/>
          <p14:tracePt t="25084" x="5683250" y="5880100"/>
          <p14:tracePt t="25084" x="5676900" y="5873750"/>
          <p14:tracePt t="25103" x="5670550" y="5867400"/>
          <p14:tracePt t="25118" x="5664200" y="5861050"/>
          <p14:tracePt t="25135" x="5664200" y="5854700"/>
          <p14:tracePt t="25151" x="5670550" y="5842000"/>
          <p14:tracePt t="25167" x="5676900" y="5829300"/>
          <p14:tracePt t="25184" x="5683250" y="5816600"/>
          <p14:tracePt t="25184" x="5689600" y="5803900"/>
          <p14:tracePt t="25204" x="5695950" y="5797550"/>
          <p14:tracePt t="25204" x="5702300" y="5791200"/>
          <p14:tracePt t="25219" x="5708650" y="5784850"/>
          <p14:tracePt t="25219" x="5708650" y="5778500"/>
          <p14:tracePt t="25235" x="5721350" y="5772150"/>
          <p14:tracePt t="25235" x="5727700" y="5759450"/>
          <p14:tracePt t="25252" x="5734050" y="5753100"/>
          <p14:tracePt t="25252" x="5746750" y="5727700"/>
          <p14:tracePt t="25270" x="5753100" y="5708650"/>
          <p14:tracePt t="25270" x="5759450" y="5695950"/>
          <p14:tracePt t="25286" x="5765800" y="5670550"/>
          <p14:tracePt t="25286" x="5772150" y="5645150"/>
          <p14:tracePt t="25303" x="5772150" y="5619750"/>
          <p14:tracePt t="25303" x="5772150" y="5588000"/>
          <p14:tracePt t="25320" x="5772150" y="5556250"/>
          <p14:tracePt t="25320" x="5765800" y="5480050"/>
          <p14:tracePt t="25336" x="5759450" y="5435600"/>
          <p14:tracePt t="25336" x="5746750" y="5384800"/>
          <p14:tracePt t="25353" x="5740400" y="5334000"/>
          <p14:tracePt t="25353" x="5727700" y="5276850"/>
          <p14:tracePt t="25370" x="5715000" y="5219700"/>
          <p14:tracePt t="25370" x="5695950" y="5086350"/>
          <p14:tracePt t="25387" x="5683250" y="5016500"/>
          <p14:tracePt t="25387" x="5676900" y="4946650"/>
          <p14:tracePt t="25403" x="5664200" y="4876800"/>
          <p14:tracePt t="25403" x="5657850" y="4800600"/>
          <p14:tracePt t="25419" x="5657850" y="4718050"/>
          <p14:tracePt t="25419" x="5651500" y="4641850"/>
          <p14:tracePt t="25436" x="5651500" y="4559300"/>
          <p14:tracePt t="25436" x="5645150" y="4483100"/>
          <p14:tracePt t="25436" x="5651500" y="4400550"/>
          <p14:tracePt t="25456" x="5651500" y="4324350"/>
          <p14:tracePt t="25468" x="5657850" y="4235450"/>
          <p14:tracePt t="25468" x="5670550" y="4064000"/>
          <p14:tracePt t="25486" x="5676900" y="3975100"/>
          <p14:tracePt t="25486" x="5683250" y="3879850"/>
          <p14:tracePt t="25503" x="5695950" y="3778250"/>
          <p14:tracePt t="25503" x="5702300" y="3676650"/>
          <p14:tracePt t="25520" x="5715000" y="3581400"/>
          <p14:tracePt t="25520" x="5721350" y="3479800"/>
          <p14:tracePt t="25520" x="5734050" y="3384550"/>
          <p14:tracePt t="25539" x="5753100" y="3289300"/>
          <p14:tracePt t="25552" x="5765800" y="3206750"/>
          <p14:tracePt t="25552" x="5810250" y="3048000"/>
          <p14:tracePt t="25570" x="5829300" y="2971800"/>
          <p14:tracePt t="25570" x="5854700" y="2895600"/>
          <p14:tracePt t="25587" x="5886450" y="2825750"/>
          <p14:tracePt t="25587" x="5911850" y="2755900"/>
          <p14:tracePt t="25603" x="5937250" y="2692400"/>
          <p14:tracePt t="25603" x="5956300" y="2628900"/>
          <p14:tracePt t="25620" x="5981700" y="2565400"/>
          <p14:tracePt t="25620" x="6019800" y="2457450"/>
          <p14:tracePt t="25637" x="6038850" y="2406650"/>
          <p14:tracePt t="25637" x="6051550" y="2362200"/>
          <p14:tracePt t="25654" x="6070600" y="2324100"/>
          <p14:tracePt t="25654" x="6083300" y="2286000"/>
          <p14:tracePt t="25670" x="6096000" y="2254250"/>
          <p14:tracePt t="25670" x="6115050" y="2197100"/>
          <p14:tracePt t="25687" x="6121400" y="2178050"/>
          <p14:tracePt t="25687" x="6134100" y="2159000"/>
          <p14:tracePt t="25704" x="6134100" y="2139950"/>
          <p14:tracePt t="25704" x="6140450" y="2127250"/>
          <p14:tracePt t="25720" x="6146800" y="2120900"/>
          <p14:tracePt t="25720" x="6146800" y="2114550"/>
          <p14:tracePt t="25737" x="6146800" y="2108200"/>
          <p14:tracePt t="25754" x="6146800" y="2114550"/>
          <p14:tracePt t="25778" x="6146800" y="2120900"/>
          <p14:tracePt t="25786" x="6146800" y="2127250"/>
          <p14:tracePt t="25786" x="6146800" y="2133600"/>
          <p14:tracePt t="25804" x="6153150" y="2139950"/>
          <p14:tracePt t="25804" x="6153150" y="2146300"/>
          <p14:tracePt t="25804" x="6153150" y="2152650"/>
          <p14:tracePt t="25824" x="6159500" y="2159000"/>
          <p14:tracePt t="25836" x="6165850" y="2165350"/>
          <p14:tracePt t="25836" x="6172200" y="2165350"/>
          <p14:tracePt t="25854" x="6178550" y="2171700"/>
          <p14:tracePt t="25870" x="6184900" y="2171700"/>
          <p14:tracePt t="25886" x="6191250" y="2171700"/>
          <p14:tracePt t="25903" x="6191250" y="2165350"/>
          <p14:tracePt t="25923" x="6184900" y="2165350"/>
          <p14:tracePt t="25923" x="6178550" y="2165350"/>
          <p14:tracePt t="25938" x="6172200" y="2165350"/>
          <p14:tracePt t="25938" x="6165850" y="2165350"/>
          <p14:tracePt t="25955" x="6153150" y="2165350"/>
          <p14:tracePt t="25955" x="6146800" y="2165350"/>
          <p14:tracePt t="25971" x="6134100" y="2171700"/>
          <p14:tracePt t="25971" x="6108700" y="2184400"/>
          <p14:tracePt t="25988" x="6102350" y="2190750"/>
          <p14:tracePt t="25988" x="6089650" y="2197100"/>
          <p14:tracePt t="26005" x="6083300" y="2203450"/>
          <p14:tracePt t="26005" x="6076950" y="2209800"/>
          <p14:tracePt t="26021" x="6070600" y="2216150"/>
          <p14:tracePt t="26021" x="6064250" y="2222500"/>
          <p14:tracePt t="26038" x="6057900" y="2228850"/>
          <p14:tracePt t="26038" x="6051550" y="2247900"/>
          <p14:tracePt t="26055" x="6051550" y="2260600"/>
          <p14:tracePt t="26055" x="6064250" y="2266950"/>
          <p14:tracePt t="26072" x="6076950" y="2279650"/>
          <p14:tracePt t="26072" x="6096000" y="2292350"/>
          <p14:tracePt t="26088" x="6121400" y="2305050"/>
          <p14:tracePt t="26088" x="6153150" y="2317750"/>
          <p14:tracePt t="26088" x="6191250" y="2324100"/>
          <p14:tracePt t="26107" x="6235700" y="2336800"/>
          <p14:tracePt t="26120" x="6280150" y="2349500"/>
          <p14:tracePt t="26120" x="6388100" y="2368550"/>
          <p14:tracePt t="26139" x="6438900" y="2381250"/>
          <p14:tracePt t="26139" x="6489700" y="2393950"/>
          <p14:tracePt t="26155" x="6546850" y="2406650"/>
          <p14:tracePt t="26155" x="6597650" y="2419350"/>
          <p14:tracePt t="26172" x="6654800" y="2432050"/>
          <p14:tracePt t="26172" x="6705600" y="2444750"/>
          <p14:tracePt t="26172" x="6750050" y="2457450"/>
          <p14:tracePt t="26191" x="6800850" y="2470150"/>
          <p14:tracePt t="26204" x="6845300" y="2482850"/>
          <p14:tracePt t="26204" x="6927850" y="2495550"/>
          <p14:tracePt t="26223" x="6959600" y="2501900"/>
          <p14:tracePt t="26223" x="6991350" y="2508250"/>
          <p14:tracePt t="26239" x="7016750" y="2514600"/>
          <p14:tracePt t="26239" x="7035800" y="2514600"/>
          <p14:tracePt t="26256" x="7048500" y="2520950"/>
          <p14:tracePt t="26256" x="7054850" y="2527300"/>
          <p14:tracePt t="26272" x="7054850" y="2533650"/>
          <p14:tracePt t="26272" x="7042150" y="2552700"/>
          <p14:tracePt t="26289" x="7029450" y="2559050"/>
          <p14:tracePt t="26289" x="7016750" y="2565400"/>
          <p14:tracePt t="26306" x="6997700" y="2571750"/>
          <p14:tracePt t="26306" x="6978650" y="2578100"/>
          <p14:tracePt t="26323" x="6959600" y="2578100"/>
          <p14:tracePt t="26323" x="6934200" y="2578100"/>
          <p14:tracePt t="26339" x="6908800" y="2571750"/>
          <p14:tracePt t="26357" x="6584950" y="2432050"/>
          <p14:tracePt t="26417" x="6559550" y="2400300"/>
          <p14:tracePt t="26423" x="6515100" y="2324100"/>
          <p14:tracePt t="26439" x="6483350" y="2222500"/>
          <p14:tracePt t="26455" x="6477000" y="2101850"/>
          <p14:tracePt t="26472" x="6483350" y="1981200"/>
          <p14:tracePt t="26472" x="6502400" y="1924050"/>
          <p14:tracePt t="26491" x="6546850" y="1816100"/>
          <p14:tracePt t="26506" x="6629400" y="1727200"/>
          <p14:tracePt t="26523" x="6743700" y="1651000"/>
          <p14:tracePt t="26539" x="6883400" y="1587500"/>
          <p14:tracePt t="26556" x="7035800" y="1543050"/>
          <p14:tracePt t="26572" x="7264400" y="1511300"/>
          <p14:tracePt t="26589" x="7410450" y="1530350"/>
          <p14:tracePt t="26606" x="7556500" y="1568450"/>
          <p14:tracePt t="26622" x="7677150" y="1619250"/>
          <p14:tracePt t="26639" x="7829550" y="1720850"/>
          <p14:tracePt t="26656" x="7899400" y="1797050"/>
          <p14:tracePt t="26673" x="7937500" y="1885950"/>
          <p14:tracePt t="26690" x="7937500" y="2044700"/>
          <p14:tracePt t="26707" x="7905750" y="2159000"/>
          <p14:tracePt t="26723" x="7848600" y="2266950"/>
          <p14:tracePt t="26739" x="7778750" y="2362200"/>
          <p14:tracePt t="26756" x="7696200" y="2438400"/>
          <p14:tracePt t="26756" x="7651750" y="2463800"/>
          <p14:tracePt t="26775" x="7537450" y="2508250"/>
          <p14:tracePt t="26791" x="7416800" y="2540000"/>
          <p14:tracePt t="26807" x="7283450" y="2559050"/>
          <p14:tracePt t="26823" x="7143750" y="2565400"/>
          <p14:tracePt t="26840" x="7023100" y="2571750"/>
          <p14:tracePt t="26840" x="6965950" y="2571750"/>
          <p14:tracePt t="26859" x="6908800" y="2571750"/>
          <p14:tracePt t="26875" x="6807200" y="2552700"/>
          <p14:tracePt t="26875" x="6762750" y="2540000"/>
          <p14:tracePt t="26891" x="6705600" y="2520950"/>
          <p14:tracePt t="26891" x="6661150" y="2501900"/>
          <p14:tracePt t="26908" x="6604000" y="2476500"/>
          <p14:tracePt t="26908" x="6546850" y="2444750"/>
          <p14:tracePt t="26925" x="6496050" y="2413000"/>
          <p14:tracePt t="26925" x="6445250" y="2381250"/>
          <p14:tracePt t="26925" x="6400800" y="2343150"/>
          <p14:tracePt t="26944" x="6356350" y="2305050"/>
          <p14:tracePt t="26944" x="6311900" y="2266950"/>
          <p14:tracePt t="26958" x="6273800" y="2222500"/>
          <p14:tracePt t="26958" x="6235700" y="2184400"/>
          <p14:tracePt t="26975" x="6203950" y="2139950"/>
          <p14:tracePt t="26975" x="6165850" y="2101850"/>
          <p14:tracePt t="26992" x="6134100" y="2063750"/>
          <p14:tracePt t="26992" x="6102350" y="2025650"/>
          <p14:tracePt t="27008" x="6064250" y="1993900"/>
          <p14:tracePt t="27008" x="5994400" y="1936750"/>
          <p14:tracePt t="27025" x="5962650" y="1911350"/>
          <p14:tracePt t="27025" x="5924550" y="1885950"/>
          <p14:tracePt t="27042" x="5892800" y="1866900"/>
          <p14:tracePt t="27042" x="5861050" y="1847850"/>
          <p14:tracePt t="27058" x="5829300" y="1835150"/>
          <p14:tracePt t="27058" x="5772150" y="1809750"/>
          <p14:tracePt t="27075" x="5753100" y="1797050"/>
          <p14:tracePt t="27075" x="5727700" y="1790700"/>
          <p14:tracePt t="27092" x="5715000" y="1784350"/>
          <p14:tracePt t="27092" x="5695950" y="1778000"/>
          <p14:tracePt t="27108" x="5676900" y="1778000"/>
          <p14:tracePt t="27108" x="5664200" y="1784350"/>
          <p14:tracePt t="27108" x="5651500" y="1790700"/>
          <p14:tracePt t="27127" x="5638800" y="1797050"/>
          <p14:tracePt t="27140" x="5626100" y="1809750"/>
          <p14:tracePt t="27140" x="5607050" y="1835150"/>
          <p14:tracePt t="27159" x="5600700" y="1847850"/>
          <p14:tracePt t="27159" x="5594350" y="1866900"/>
          <p14:tracePt t="27175" x="5588000" y="1879600"/>
          <p14:tracePt t="27175" x="5588000" y="1892300"/>
          <p14:tracePt t="27192" x="5581650" y="1905000"/>
          <p14:tracePt t="27192" x="5581650" y="1917700"/>
          <p14:tracePt t="27192" x="5581650" y="1930400"/>
          <p14:tracePt t="27212" x="5575300" y="1943100"/>
          <p14:tracePt t="27224" x="5575300" y="1949450"/>
          <p14:tracePt t="27224" x="5568950" y="1968500"/>
          <p14:tracePt t="27243" x="5568950" y="1981200"/>
          <p14:tracePt t="27243" x="5568950" y="1987550"/>
          <p14:tracePt t="27259" x="5568950" y="2000250"/>
          <p14:tracePt t="27259" x="5568950" y="2006600"/>
          <p14:tracePt t="27276" x="5575300" y="2019300"/>
          <p14:tracePt t="27276" x="5581650" y="2025650"/>
          <p14:tracePt t="27292" x="5594350" y="2038350"/>
          <p14:tracePt t="27292" x="5613400" y="2070100"/>
          <p14:tracePt t="27309" x="5626100" y="2089150"/>
          <p14:tracePt t="27309" x="5645150" y="2101850"/>
          <p14:tracePt t="27326" x="5657850" y="2120900"/>
          <p14:tracePt t="27326" x="5676900" y="2139950"/>
          <p14:tracePt t="27342" x="5695950" y="2159000"/>
          <p14:tracePt t="27342" x="5708650" y="2178050"/>
          <p14:tracePt t="27359" x="5727700" y="2197100"/>
          <p14:tracePt t="27359" x="5759450" y="2228850"/>
          <p14:tracePt t="27376" x="5778500" y="2247900"/>
          <p14:tracePt t="27376" x="5797550" y="2260600"/>
          <p14:tracePt t="27393" x="5816600" y="2279650"/>
          <p14:tracePt t="27393" x="5835650" y="2292350"/>
          <p14:tracePt t="27409" x="5854700" y="2311400"/>
          <p14:tracePt t="27409" x="5892800" y="2343150"/>
          <p14:tracePt t="27427" x="5911850" y="2355850"/>
          <p14:tracePt t="27427" x="5930900" y="2362200"/>
          <p14:tracePt t="27443" x="5943600" y="2374900"/>
          <p14:tracePt t="27443" x="5962650" y="2381250"/>
          <p14:tracePt t="27460" x="5975350" y="2387600"/>
          <p14:tracePt t="27460" x="5981700" y="2387600"/>
          <p14:tracePt t="27476" x="5994400" y="2393950"/>
          <p14:tracePt t="27476" x="6007100" y="2393950"/>
          <p14:tracePt t="27476" x="6013450" y="2393950"/>
          <p14:tracePt t="27495" x="6019800" y="2393950"/>
          <p14:tracePt t="27508" x="6026150" y="2393950"/>
          <p14:tracePt t="27508" x="6038850" y="2393950"/>
          <p14:tracePt t="27527" x="6045200" y="2393950"/>
          <p14:tracePt t="27527" x="6051550" y="2387600"/>
          <p14:tracePt t="27543" x="6057900" y="2381250"/>
          <p14:tracePt t="27543" x="6070600" y="2374900"/>
          <p14:tracePt t="27560" x="6076950" y="2368550"/>
          <p14:tracePt t="27560" x="6083300" y="2362200"/>
          <p14:tracePt t="27576" x="6089650" y="2355850"/>
          <p14:tracePt t="27576" x="6096000" y="2343150"/>
          <p14:tracePt t="27576" x="6102350" y="2336800"/>
          <p14:tracePt t="27595" x="6108700" y="2330450"/>
          <p14:tracePt t="27595" x="6108700" y="2324100"/>
          <p14:tracePt t="27610" x="6115050" y="2317750"/>
          <p14:tracePt t="27610" x="6115050" y="2305050"/>
          <p14:tracePt t="27627" x="6115050" y="2298700"/>
          <p14:tracePt t="27627" x="6115050" y="2292350"/>
          <p14:tracePt t="27643" x="6108700" y="2286000"/>
          <p14:tracePt t="27643" x="6108700" y="2279650"/>
          <p14:tracePt t="27660" x="6102350" y="2266950"/>
          <p14:tracePt t="27660" x="6096000" y="2247900"/>
          <p14:tracePt t="27677" x="6089650" y="2235200"/>
          <p14:tracePt t="27677" x="6076950" y="2216150"/>
          <p14:tracePt t="27694" x="6070600" y="2203450"/>
          <p14:tracePt t="27694" x="6064250" y="2184400"/>
          <p14:tracePt t="27710" x="6057900" y="2165350"/>
          <p14:tracePt t="27710" x="6032500" y="2133600"/>
          <p14:tracePt t="27727" x="6019800" y="2120900"/>
          <p14:tracePt t="27727" x="6007100" y="2108200"/>
          <p14:tracePt t="27744" x="5994400" y="2095500"/>
          <p14:tracePt t="27744" x="5981700" y="2082800"/>
          <p14:tracePt t="27760" x="5969000" y="2070100"/>
          <p14:tracePt t="27760" x="5956300" y="2057400"/>
          <p14:tracePt t="27777" x="5949950" y="2051050"/>
          <p14:tracePt t="27777" x="5937250" y="2038350"/>
          <p14:tracePt t="27795" x="5911850" y="2012950"/>
          <p14:tracePt t="27795" x="5899150" y="2000250"/>
          <p14:tracePt t="27811" x="5892800" y="1993900"/>
          <p14:tracePt t="27811" x="5886450" y="1981200"/>
          <p14:tracePt t="27828" x="5873750" y="1974850"/>
          <p14:tracePt t="27828" x="5867400" y="1968500"/>
          <p14:tracePt t="27844" x="5867400" y="1962150"/>
          <p14:tracePt t="27844" x="5861050" y="1955800"/>
          <p14:tracePt t="27844" x="5854700" y="1949450"/>
          <p14:tracePt t="27863" x="5854700" y="1943100"/>
          <p14:tracePt t="27879" x="5854700" y="1936750"/>
          <p14:tracePt t="27895" x="5854700" y="1930400"/>
          <p14:tracePt t="27922" x="5848350" y="1924050"/>
          <p14:tracePt t="27990" x="5842000" y="1917700"/>
          <p14:tracePt t="28026" x="5835650" y="1924050"/>
          <p14:tracePt t="28082" x="5829300" y="1924050"/>
          <p14:tracePt t="28110" x="5822950" y="1924050"/>
          <p14:tracePt t="28342" x="5816600" y="1924050"/>
          <p14:tracePt t="28366" x="5810250" y="1924050"/>
          <p14:tracePt t="28394" x="5803900" y="1930400"/>
          <p14:tracePt t="28410" x="5797550" y="1930400"/>
          <p14:tracePt t="28426" x="5803900" y="1924050"/>
          <p14:tracePt t="28506" x="5810250" y="1930400"/>
          <p14:tracePt t="28562" x="5810250" y="1936750"/>
          <p14:tracePt t="28590" x="5803900" y="1930400"/>
          <p14:tracePt t="28614" x="5778500" y="1930400"/>
          <p14:tracePt t="28726" x="5778500" y="1936750"/>
          <p14:tracePt t="28734" x="5765800" y="1943100"/>
          <p14:tracePt t="28734" x="5759450" y="1949450"/>
          <p14:tracePt t="28747" x="5746750" y="1949450"/>
          <p14:tracePt t="28747" x="5734050" y="1955800"/>
          <p14:tracePt t="28764" x="5721350" y="1955800"/>
          <p14:tracePt t="28764" x="5708650" y="1962150"/>
          <p14:tracePt t="28780" x="5695950" y="1968500"/>
          <p14:tracePt t="28780" x="5676900" y="1974850"/>
          <p14:tracePt t="28797" x="5664200" y="1987550"/>
          <p14:tracePt t="28797" x="5632450" y="2006600"/>
          <p14:tracePt t="28815" x="5613400" y="2019300"/>
          <p14:tracePt t="28815" x="5600700" y="2032000"/>
          <p14:tracePt t="28831" x="5581650" y="2044700"/>
          <p14:tracePt t="28831" x="5568950" y="2057400"/>
          <p14:tracePt t="28848" x="5549900" y="2063750"/>
          <p14:tracePt t="28848" x="5537200" y="2076450"/>
          <p14:tracePt t="28864" x="5524500" y="2089150"/>
          <p14:tracePt t="28864" x="5511800" y="2095500"/>
          <p14:tracePt t="28864" x="5499100" y="2108200"/>
          <p14:tracePt t="28883" x="5486400" y="2114550"/>
          <p14:tracePt t="28896" x="5473700" y="2120900"/>
          <p14:tracePt t="28896" x="5448300" y="2139950"/>
          <p14:tracePt t="28915" x="5441950" y="2146300"/>
          <p14:tracePt t="28915" x="5429250" y="2152650"/>
          <p14:tracePt t="28931" x="5422900" y="2159000"/>
          <p14:tracePt t="28931" x="5410200" y="2159000"/>
          <p14:tracePt t="28948" x="5403850" y="2165350"/>
          <p14:tracePt t="28948" x="5397500" y="2165350"/>
          <p14:tracePt t="28967" x="5384800" y="2165350"/>
          <p14:tracePt t="28983" x="5378450" y="2159000"/>
          <p14:tracePt t="29018" x="5378450" y="2152650"/>
          <p14:tracePt t="29035" x="5378450" y="2146300"/>
          <p14:tracePt t="29046" x="5378450" y="2133600"/>
          <p14:tracePt t="29094" x="5372100" y="2127250"/>
          <p14:tracePt t="29106" x="5372100" y="2120900"/>
          <p14:tracePt t="29122" x="5365750" y="2114550"/>
          <p14:tracePt t="29138" x="5365750" y="2108200"/>
          <p14:tracePt t="29155" x="5359400" y="2101850"/>
          <p14:tracePt t="29163" x="5359400" y="2089150"/>
          <p14:tracePt t="29180" x="5359400" y="2082800"/>
          <p14:tracePt t="29180" x="5346700" y="2063750"/>
          <p14:tracePt t="29200" x="5340350" y="2051050"/>
          <p14:tracePt t="29200" x="5327650" y="2038350"/>
          <p14:tracePt t="29216" x="5314950" y="2025650"/>
          <p14:tracePt t="29216" x="5308600" y="2019300"/>
          <p14:tracePt t="29232" x="5295900" y="2012950"/>
          <p14:tracePt t="29232" x="5283200" y="2000250"/>
          <p14:tracePt t="29248" x="5270500" y="1993900"/>
          <p14:tracePt t="29248" x="5257800" y="1993900"/>
          <p14:tracePt t="29248" x="5245100" y="1987550"/>
          <p14:tracePt t="29268" x="5232400" y="1987550"/>
          <p14:tracePt t="29268" x="5226050" y="1987550"/>
          <p14:tracePt t="29283" x="5213350" y="1987550"/>
          <p14:tracePt t="29283" x="5207000" y="1987550"/>
          <p14:tracePt t="29299" x="5194300" y="1987550"/>
          <p14:tracePt t="29299" x="5187950" y="1987550"/>
          <p14:tracePt t="29316" x="5181600" y="1993900"/>
          <p14:tracePt t="29331" x="5175250" y="1993900"/>
          <p14:tracePt t="29331" x="5168900" y="2000250"/>
          <p14:tracePt t="29349" x="5162550" y="2006600"/>
          <p14:tracePt t="29364" x="5156200" y="2000250"/>
          <p14:tracePt t="29402" x="5162550" y="2006600"/>
          <p14:tracePt t="29466" x="5162550" y="2012950"/>
          <p14:tracePt t="29474" x="5162550" y="2019300"/>
          <p14:tracePt t="29483" x="5162550" y="2032000"/>
          <p14:tracePt t="29483" x="5168900" y="2038350"/>
          <p14:tracePt t="29499" x="5168900" y="2044700"/>
          <p14:tracePt t="29499" x="5175250" y="2057400"/>
          <p14:tracePt t="29517" x="5181600" y="2063750"/>
          <p14:tracePt t="29517" x="5187950" y="2076450"/>
          <p14:tracePt t="29517" x="5200650" y="2089150"/>
          <p14:tracePt t="29536" x="5213350" y="2095500"/>
          <p14:tracePt t="29548" x="5226050" y="2108200"/>
          <p14:tracePt t="29548" x="5264150" y="2127250"/>
          <p14:tracePt t="29567" x="5283200" y="2139950"/>
          <p14:tracePt t="29567" x="5308600" y="2146300"/>
          <p14:tracePt t="29583" x="5334000" y="2159000"/>
          <p14:tracePt t="29583" x="5359400" y="2171700"/>
          <p14:tracePt t="29600" x="5384800" y="2190750"/>
          <p14:tracePt t="29600" x="5416550" y="2203450"/>
          <p14:tracePt t="29616" x="5448300" y="2228850"/>
          <p14:tracePt t="29616" x="5480050" y="2247900"/>
          <p14:tracePt t="29616" x="5511800" y="2273300"/>
          <p14:tracePt t="29635" x="5549900" y="2298700"/>
          <p14:tracePt t="29635" x="5581650" y="2324100"/>
          <p14:tracePt t="29650" x="5619750" y="2349500"/>
          <p14:tracePt t="29650" x="5651500" y="2374900"/>
          <p14:tracePt t="29666" x="5689600" y="2400300"/>
          <p14:tracePt t="29666" x="5721350" y="2419350"/>
          <p14:tracePt t="29683" x="5759450" y="2444750"/>
          <p14:tracePt t="29683" x="5797550" y="2463800"/>
          <p14:tracePt t="29701" x="5829300" y="2482850"/>
          <p14:tracePt t="29701" x="5899150" y="2520950"/>
          <p14:tracePt t="29717" x="5937250" y="2533650"/>
          <p14:tracePt t="29717" x="5969000" y="2546350"/>
          <p14:tracePt t="29734" x="6000750" y="2552700"/>
          <p14:tracePt t="29734" x="6026150" y="2565400"/>
          <p14:tracePt t="29750" x="6051550" y="2571750"/>
          <p14:tracePt t="29750" x="6096000" y="2578100"/>
          <p14:tracePt t="29767" x="6121400" y="2584450"/>
          <p14:tracePt t="29767" x="6140450" y="2584450"/>
          <p14:tracePt t="29784" x="6159500" y="2590800"/>
          <p14:tracePt t="29784" x="6178550" y="2590800"/>
          <p14:tracePt t="29800" x="6191250" y="2597150"/>
          <p14:tracePt t="29800" x="6210300" y="2603500"/>
          <p14:tracePt t="29817" x="6223000" y="2603500"/>
          <p14:tracePt t="29817" x="6248400" y="2616200"/>
          <p14:tracePt t="29835" x="6254750" y="2622550"/>
          <p14:tracePt t="29835" x="6267450" y="2628900"/>
          <p14:tracePt t="29851" x="6280150" y="2635250"/>
          <p14:tracePt t="29851" x="6286500" y="2641600"/>
          <p14:tracePt t="29867" x="6292850" y="2647950"/>
          <p14:tracePt t="29867" x="6299200" y="2654300"/>
          <p14:tracePt t="29884" x="6305550" y="2660650"/>
          <p14:tracePt t="29884" x="6311900" y="2667000"/>
          <p14:tracePt t="29884" x="6318250" y="2673350"/>
          <p14:tracePt t="29903" x="6324600" y="2679700"/>
          <p14:tracePt t="29916" x="6330950" y="2686050"/>
          <p14:tracePt t="29934" x="6337300" y="2686050"/>
          <p14:tracePt t="29949" x="6337300" y="2692400"/>
          <p14:tracePt t="30003" x="6330950" y="2692400"/>
          <p14:tracePt t="30022" x="6324600" y="2679700"/>
          <p14:tracePt t="30039" x="6324600" y="2673350"/>
          <p14:tracePt t="30047" x="6324600" y="2667000"/>
          <p14:tracePt t="30054" x="6324600" y="2654300"/>
          <p14:tracePt t="30054" x="6324600" y="2641600"/>
          <p14:tracePt t="30068" x="6318250" y="2628900"/>
          <p14:tracePt t="30068" x="6318250" y="2616200"/>
          <p14:tracePt t="30084" x="6318250" y="2597150"/>
          <p14:tracePt t="30084" x="6311900" y="2578100"/>
          <p14:tracePt t="30101" x="6311900" y="2559050"/>
          <p14:tracePt t="30101" x="6305550" y="2540000"/>
          <p14:tracePt t="30118" x="6299200" y="2520950"/>
          <p14:tracePt t="30118" x="6273800" y="2482850"/>
          <p14:tracePt t="30136" x="6261100" y="2457450"/>
          <p14:tracePt t="30136" x="6248400" y="2444750"/>
          <p14:tracePt t="30151" x="6229350" y="2425700"/>
          <p14:tracePt t="30151" x="6210300" y="2413000"/>
          <p14:tracePt t="30168" x="6184900" y="2400300"/>
          <p14:tracePt t="30168" x="6159500" y="2387600"/>
          <p14:tracePt t="30168" x="6140450" y="2374900"/>
          <p14:tracePt t="30187" x="6115050" y="2368550"/>
          <p14:tracePt t="30187" x="6089650" y="2355850"/>
          <p14:tracePt t="30204" x="6070600" y="2349500"/>
          <p14:tracePt t="30204" x="6045200" y="2343150"/>
          <p14:tracePt t="30219" x="6026150" y="2336800"/>
          <p14:tracePt t="30219" x="6000750" y="2330450"/>
          <p14:tracePt t="30236" x="5981700" y="2324100"/>
          <p14:tracePt t="30236" x="5956300" y="2317750"/>
          <p14:tracePt t="30252" x="5930900" y="2317750"/>
          <p14:tracePt t="30252" x="5911850" y="2311400"/>
          <p14:tracePt t="30252" x="5892800" y="2311400"/>
          <p14:tracePt t="30271" x="5867400" y="2311400"/>
          <p14:tracePt t="30284" x="5848350" y="2311400"/>
          <p14:tracePt t="30284" x="5816600" y="2305050"/>
          <p14:tracePt t="30302" x="5803900" y="2305050"/>
          <p14:tracePt t="30302" x="5791200" y="2298700"/>
          <p14:tracePt t="30319" x="5784850" y="2298700"/>
          <p14:tracePt t="30319" x="5772150" y="2292350"/>
          <p14:tracePt t="30335" x="5765800" y="2286000"/>
          <p14:tracePt t="30335" x="5759450" y="2273300"/>
          <p14:tracePt t="30352" x="5753100" y="2266950"/>
          <p14:tracePt t="30352" x="5740400" y="2254250"/>
          <p14:tracePt t="30369" x="5734050" y="2247900"/>
          <p14:tracePt t="30369" x="5727700" y="2241550"/>
          <p14:tracePt t="30386" x="5721350" y="2235200"/>
          <p14:tracePt t="30386" x="5708650" y="2228850"/>
          <p14:tracePt t="30402" x="5702300" y="2228850"/>
          <p14:tracePt t="30402" x="5695950" y="2222500"/>
          <p14:tracePt t="30420" x="5683250" y="2222500"/>
          <p14:tracePt t="30420" x="5651500" y="2216150"/>
          <p14:tracePt t="30436" x="5632450" y="2209800"/>
          <p14:tracePt t="30436" x="5613400" y="2209800"/>
          <p14:tracePt t="30453" x="5588000" y="2209800"/>
          <p14:tracePt t="30453" x="5562600" y="2209800"/>
          <p14:tracePt t="30469" x="5537200" y="2209800"/>
          <p14:tracePt t="30469" x="5480050" y="2209800"/>
          <p14:tracePt t="30486" x="5454650" y="2216150"/>
          <p14:tracePt t="30486" x="5422900" y="2222500"/>
          <p14:tracePt t="30503" x="5391150" y="2228850"/>
          <p14:tracePt t="30503" x="5359400" y="2241550"/>
          <p14:tracePt t="30520" x="5327650" y="2247900"/>
          <p14:tracePt t="30520" x="5302250" y="2260600"/>
          <p14:tracePt t="30536" x="5270500" y="2266950"/>
          <p14:tracePt t="30536" x="5238750" y="2273300"/>
          <p14:tracePt t="30553" x="5207000" y="2279650"/>
          <p14:tracePt t="30553" x="5181600" y="2286000"/>
          <p14:tracePt t="30553" x="5156200" y="2286000"/>
          <p14:tracePt t="30571" x="5130800" y="2286000"/>
          <p14:tracePt t="30571" x="5105400" y="2286000"/>
          <p14:tracePt t="30587" x="5080000" y="2286000"/>
          <p14:tracePt t="30587" x="5054600" y="2286000"/>
          <p14:tracePt t="30603" x="5029200" y="2286000"/>
          <p14:tracePt t="30603" x="5010150" y="2286000"/>
          <p14:tracePt t="30620" x="4984750" y="2279650"/>
          <p14:tracePt t="30620" x="4959350" y="2273300"/>
          <p14:tracePt t="30637" x="4933950" y="2266950"/>
          <p14:tracePt t="30637" x="4914900" y="2260600"/>
          <p14:tracePt t="30637" x="4889500" y="2254250"/>
          <p14:tracePt t="30655" x="4864100" y="2247900"/>
          <p14:tracePt t="30655" x="4845050" y="2241550"/>
          <p14:tracePt t="30670" x="4819650" y="2235200"/>
          <p14:tracePt t="30670" x="4794250" y="2235200"/>
          <p14:tracePt t="30687" x="4768850" y="2228850"/>
          <p14:tracePt t="30687" x="4743450" y="2222500"/>
          <p14:tracePt t="30704" x="4724400" y="2222500"/>
          <p14:tracePt t="30704" x="4699000" y="2216150"/>
          <p14:tracePt t="30720" x="4673600" y="2209800"/>
          <p14:tracePt t="30720" x="4629150" y="2203450"/>
          <p14:tracePt t="30737" x="4610100" y="2197100"/>
          <p14:tracePt t="30737" x="4591050" y="2197100"/>
          <p14:tracePt t="30753" x="4572000" y="2190750"/>
          <p14:tracePt t="30753" x="4559300" y="2190750"/>
          <p14:tracePt t="30770" x="4540250" y="2190750"/>
          <p14:tracePt t="30770" x="4514850" y="2190750"/>
          <p14:tracePt t="30787" x="4502150" y="2184400"/>
          <p14:tracePt t="30787" x="4489450" y="2184400"/>
          <p14:tracePt t="30803" x="4483100" y="2184400"/>
          <p14:tracePt t="30803" x="4476750" y="2184400"/>
          <p14:tracePt t="30821" x="4470400" y="2184400"/>
          <p14:tracePt t="30821" x="4457700" y="2184400"/>
          <p14:tracePt t="30837" x="4457700" y="2178050"/>
          <p14:tracePt t="30837" x="4445000" y="2178050"/>
          <p14:tracePt t="30855" x="4438650" y="2178050"/>
          <p14:tracePt t="30855" x="4432300" y="2171700"/>
          <p14:tracePt t="30871" x="4425950" y="2171700"/>
          <p14:tracePt t="30887" x="4419600" y="2178050"/>
          <p14:tracePt t="30903" x="4413250" y="2178050"/>
          <p14:tracePt t="30919" x="4406900" y="2184400"/>
          <p14:tracePt t="30939" x="4406900" y="2190750"/>
          <p14:tracePt t="30962" x="4406900" y="2197100"/>
          <p14:tracePt t="30974" x="4406900" y="2203450"/>
          <p14:tracePt t="30986" x="4413250" y="2209800"/>
          <p14:tracePt t="30986" x="4413250" y="2216150"/>
          <p14:tracePt t="31004" x="4419600" y="2222500"/>
          <p14:tracePt t="31004" x="4419600" y="2228850"/>
          <p14:tracePt t="31004" x="4425950" y="2241550"/>
          <p14:tracePt t="31023" x="4432300" y="2254250"/>
          <p14:tracePt t="31023" x="4445000" y="2266950"/>
          <p14:tracePt t="31038" x="4457700" y="2279650"/>
          <p14:tracePt t="31038" x="4470400" y="2286000"/>
          <p14:tracePt t="31054" x="4483100" y="2298700"/>
          <p14:tracePt t="31054" x="4495800" y="2305050"/>
          <p14:tracePt t="31071" x="4508500" y="2317750"/>
          <p14:tracePt t="31071" x="4533900" y="2324100"/>
          <p14:tracePt t="31088" x="4552950" y="2330450"/>
          <p14:tracePt t="31088" x="4565650" y="2330450"/>
          <p14:tracePt t="31104" x="4578350" y="2330450"/>
          <p14:tracePt t="31104" x="4591050" y="2330450"/>
          <p14:tracePt t="31121" x="4603750" y="2330450"/>
          <p14:tracePt t="31121" x="4616450" y="2324100"/>
          <p14:tracePt t="31138" x="4622800" y="2324100"/>
          <p14:tracePt t="31138" x="4648200" y="2324100"/>
          <p14:tracePt t="31155" x="4654550" y="2317750"/>
          <p14:tracePt t="31155" x="4667250" y="2317750"/>
          <p14:tracePt t="31172" x="4673600" y="2317750"/>
          <p14:tracePt t="31172" x="4686300" y="2311400"/>
          <p14:tracePt t="31188" x="4692650" y="2311400"/>
          <p14:tracePt t="31188" x="4699000" y="2311400"/>
          <p14:tracePt t="31188" x="4705350" y="2311400"/>
          <p14:tracePt t="31208" x="4711700" y="2311400"/>
          <p14:tracePt t="31220" x="4718050" y="2305050"/>
          <p14:tracePt t="31220" x="4724400" y="2305050"/>
          <p14:tracePt t="31238" x="4730750" y="2311400"/>
          <p14:tracePt t="31262" x="4724400" y="2317750"/>
          <p14:tracePt t="31290" x="4718050" y="2317750"/>
          <p14:tracePt t="31306" x="4711700" y="2311400"/>
          <p14:tracePt t="31323" x="4705350" y="2305050"/>
          <p14:tracePt t="31334" x="4705350" y="2298700"/>
          <p14:tracePt t="31342" x="4699000" y="2292350"/>
          <p14:tracePt t="31354" x="4699000" y="2286000"/>
          <p14:tracePt t="31354" x="4699000" y="2279650"/>
          <p14:tracePt t="31372" x="4699000" y="2273300"/>
          <p14:tracePt t="31372" x="4692650" y="2266950"/>
          <p14:tracePt t="31389" x="4692650" y="2260600"/>
          <p14:tracePt t="31389" x="4692650" y="2254250"/>
          <p14:tracePt t="31405" x="4692650" y="2247900"/>
          <p14:tracePt t="31421" x="4692650" y="2241550"/>
          <p14:tracePt t="31437" x="4692650" y="2235200"/>
          <p14:tracePt t="31455" x="4692650" y="2228850"/>
          <p14:tracePt t="31471" x="4699000" y="2222500"/>
          <p14:tracePt t="31488" x="4705350" y="2222500"/>
          <p14:tracePt t="31488" x="4711700" y="2222500"/>
          <p14:tracePt t="31506" x="4711700" y="2216150"/>
          <p14:tracePt t="31506" x="4718050" y="2216150"/>
          <p14:tracePt t="31523" x="4724400" y="2216150"/>
          <p14:tracePt t="31523" x="4737100" y="2209800"/>
          <p14:tracePt t="31540" x="4743450" y="2209800"/>
          <p14:tracePt t="31540" x="4756150" y="2209800"/>
          <p14:tracePt t="31556" x="4762500" y="2203450"/>
          <p14:tracePt t="31556" x="4775200" y="2203450"/>
          <p14:tracePt t="31556" x="4781550" y="2203450"/>
          <p14:tracePt t="31575" x="4794250" y="2197100"/>
          <p14:tracePt t="31588" x="4806950" y="2197100"/>
          <p14:tracePt t="31588" x="4832350" y="2190750"/>
          <p14:tracePt t="31607" x="4845050" y="2190750"/>
          <p14:tracePt t="31607" x="4857750" y="2184400"/>
          <p14:tracePt t="31623" x="4870450" y="2184400"/>
          <p14:tracePt t="31623" x="4883150" y="2184400"/>
          <p14:tracePt t="31639" x="4895850" y="2178050"/>
          <p14:tracePt t="31639" x="4908550" y="2178050"/>
          <p14:tracePt t="31656" x="4927600" y="2178050"/>
          <p14:tracePt t="31656" x="4940300" y="2171700"/>
          <p14:tracePt t="31656" x="4953000" y="2171700"/>
          <p14:tracePt t="31675" x="4965700" y="2165350"/>
          <p14:tracePt t="31675" x="4978400" y="2165350"/>
          <p14:tracePt t="31690" x="4997450" y="2165350"/>
          <p14:tracePt t="31690" x="5003800" y="2159000"/>
          <p14:tracePt t="31707" x="5016500" y="2159000"/>
          <p14:tracePt t="31707" x="5029200" y="2159000"/>
          <p14:tracePt t="31724" x="5041900" y="2159000"/>
          <p14:tracePt t="31724" x="5054600" y="2152650"/>
          <p14:tracePt t="31740" x="5060950" y="2152650"/>
          <p14:tracePt t="31740" x="5080000" y="2152650"/>
          <p14:tracePt t="31757" x="5092700" y="2146300"/>
          <p14:tracePt t="31757" x="5105400" y="2146300"/>
          <p14:tracePt t="31774" x="5118100" y="2146300"/>
          <p14:tracePt t="31774" x="5137150" y="2146300"/>
          <p14:tracePt t="31790" x="5149850" y="2139950"/>
          <p14:tracePt t="31790" x="5181600" y="2139950"/>
          <p14:tracePt t="31807" x="5200650" y="2146300"/>
          <p14:tracePt t="31807" x="5219700" y="2146300"/>
          <p14:tracePt t="31824" x="5238750" y="2146300"/>
          <p14:tracePt t="31824" x="5257800" y="2152650"/>
          <p14:tracePt t="31840" x="5283200" y="2159000"/>
          <p14:tracePt t="31840" x="5302250" y="2165350"/>
          <p14:tracePt t="31857" x="5327650" y="2171700"/>
          <p14:tracePt t="31857" x="5346700" y="2178050"/>
          <p14:tracePt t="31875" x="5391150" y="2197100"/>
          <p14:tracePt t="31875" x="5416550" y="2203450"/>
          <p14:tracePt t="31891" x="5435600" y="2209800"/>
          <p14:tracePt t="31891" x="5454650" y="2216150"/>
          <p14:tracePt t="31908" x="5480050" y="2228850"/>
          <p14:tracePt t="31908" x="5499100" y="2235200"/>
          <p14:tracePt t="31924" x="5518150" y="2241550"/>
          <p14:tracePt t="31924" x="5543550" y="2247900"/>
          <p14:tracePt t="31924" x="5562600" y="2254250"/>
          <p14:tracePt t="31943" x="5581650" y="2260600"/>
          <p14:tracePt t="31956" x="5600700" y="2266950"/>
          <p14:tracePt t="31956" x="5638800" y="2279650"/>
          <p14:tracePt t="31975" x="5657850" y="2279650"/>
          <p14:tracePt t="31975" x="5676900" y="2286000"/>
          <p14:tracePt t="31991" x="5695950" y="2286000"/>
          <p14:tracePt t="31991" x="5708650" y="2286000"/>
          <p14:tracePt t="32008" x="5727700" y="2286000"/>
          <p14:tracePt t="32008" x="5740400" y="2286000"/>
          <p14:tracePt t="32025" x="5753100" y="2279650"/>
          <p14:tracePt t="32025" x="5765800" y="2279650"/>
          <p14:tracePt t="32025" x="5772150" y="2279650"/>
          <p14:tracePt t="32043" x="5784850" y="2273300"/>
          <p14:tracePt t="32043" x="5791200" y="2273300"/>
          <p14:tracePt t="32058" x="5797550" y="2273300"/>
          <p14:tracePt t="32073" x="5803900" y="2266950"/>
          <p14:tracePt t="32090" x="5803900" y="2260600"/>
          <p14:tracePt t="32107" x="5797550" y="2260600"/>
          <p14:tracePt t="32123" x="5791200" y="2254250"/>
          <p14:tracePt t="32140" x="5784850" y="2254250"/>
          <p14:tracePt t="32157" x="5778500" y="2260600"/>
          <p14:tracePt t="32157" x="5772150" y="2260600"/>
          <p14:tracePt t="32176" x="5765800" y="2260600"/>
          <p14:tracePt t="32176" x="5759450" y="2260600"/>
          <p14:tracePt t="32194" x="5753100" y="2266950"/>
          <p14:tracePt t="32207" x="5746750" y="2266950"/>
          <p14:tracePt t="32223" x="5746750" y="2260600"/>
          <p14:tracePt t="32250" x="5753100" y="2254250"/>
          <p14:tracePt t="32266" x="5765800" y="2254250"/>
          <p14:tracePt t="32283" x="5772150" y="2247900"/>
          <p14:tracePt t="32290" x="5778500" y="2247900"/>
          <p14:tracePt t="32290" x="5784850" y="2241550"/>
          <p14:tracePt t="32290" x="5791200" y="2241550"/>
          <p14:tracePt t="32311" x="5797550" y="2241550"/>
          <p14:tracePt t="32324" x="5810250" y="2241550"/>
          <p14:tracePt t="32324" x="5835650" y="2247900"/>
          <p14:tracePt t="32343" x="5848350" y="2254250"/>
          <p14:tracePt t="32343" x="5867400" y="2266950"/>
          <p14:tracePt t="32359" x="5886450" y="2273300"/>
          <p14:tracePt t="32359" x="5905500" y="2279650"/>
          <p14:tracePt t="32376" x="5924550" y="2292350"/>
          <p14:tracePt t="32376" x="5943600" y="2298700"/>
          <p14:tracePt t="32392" x="5969000" y="2305050"/>
          <p14:tracePt t="32392" x="6007100" y="2324100"/>
          <p14:tracePt t="32409" x="6019800" y="2330450"/>
          <p14:tracePt t="32409" x="6038850" y="2336800"/>
          <p14:tracePt t="32426" x="6051550" y="2343150"/>
          <p14:tracePt t="32426" x="6070600" y="2343150"/>
          <p14:tracePt t="32443" x="6083300" y="2343150"/>
          <p14:tracePt t="32443" x="6096000" y="2349500"/>
          <p14:tracePt t="32459" x="6115050" y="2349500"/>
          <p14:tracePt t="32459" x="6146800" y="2349500"/>
          <p14:tracePt t="32476" x="6159500" y="2343150"/>
          <p14:tracePt t="32476" x="6172200" y="2343150"/>
          <p14:tracePt t="32492" x="6184900" y="2343150"/>
          <p14:tracePt t="32492" x="6203950" y="2336800"/>
          <p14:tracePt t="32510" x="6210300" y="2336800"/>
          <p14:tracePt t="32510" x="6235700" y="2330450"/>
          <p14:tracePt t="32526" x="6248400" y="2330450"/>
          <p14:tracePt t="32526" x="6261100" y="2324100"/>
          <p14:tracePt t="32544" x="6267450" y="2324100"/>
          <p14:tracePt t="32544" x="6280150" y="2324100"/>
          <p14:tracePt t="32560" x="6286500" y="2317750"/>
          <p14:tracePt t="32560" x="6299200" y="2317750"/>
          <p14:tracePt t="32576" x="6305550" y="2317750"/>
          <p14:tracePt t="32576" x="6311900" y="2317750"/>
          <p14:tracePt t="32576" x="6318250" y="2317750"/>
          <p14:tracePt t="32595" x="6324600" y="2317750"/>
          <p14:tracePt t="32608" x="6330950" y="2311400"/>
          <p14:tracePt t="32625" x="6318250" y="2317750"/>
          <p14:tracePt t="32654" x="6311900" y="2317750"/>
          <p14:tracePt t="32662" x="6305550" y="2317750"/>
          <p14:tracePt t="32675" x="6299200" y="2317750"/>
          <p14:tracePt t="32675" x="6292850" y="2317750"/>
          <p14:tracePt t="32675" x="6286500" y="2317750"/>
          <p14:tracePt t="32696" x="6273800" y="2317750"/>
          <p14:tracePt t="32696" x="6267450" y="2317750"/>
          <p14:tracePt t="32710" x="6254750" y="2324100"/>
          <p14:tracePt t="32710" x="6248400" y="2324100"/>
          <p14:tracePt t="32727" x="6242050" y="2324100"/>
          <p14:tracePt t="32727" x="6235700" y="2324100"/>
          <p14:tracePt t="32743" x="6229350" y="2330450"/>
          <p14:tracePt t="32743" x="6223000" y="2330450"/>
          <p14:tracePt t="32760" x="6235700" y="2330450"/>
          <p14:tracePt t="32790" x="6242050" y="2330450"/>
          <p14:tracePt t="32798" x="6254750" y="2330450"/>
          <p14:tracePt t="32809" x="6267450" y="2330450"/>
          <p14:tracePt t="32809" x="6305550" y="2336800"/>
          <p14:tracePt t="32827" x="6324600" y="2343150"/>
          <p14:tracePt t="32827" x="6350000" y="2349500"/>
          <p14:tracePt t="32844" x="6375400" y="2355850"/>
          <p14:tracePt t="32844" x="6407150" y="2362200"/>
          <p14:tracePt t="32860" x="6438900" y="2368550"/>
          <p14:tracePt t="32860" x="6470650" y="2374900"/>
          <p14:tracePt t="32878" x="6508750" y="2381250"/>
          <p14:tracePt t="32878" x="6578600" y="2393950"/>
          <p14:tracePt t="32896" x="6616700" y="2400300"/>
          <p14:tracePt t="32896" x="6654800" y="2406650"/>
          <p14:tracePt t="32911" x="6686550" y="2419350"/>
          <p14:tracePt t="32911" x="6724650" y="2425700"/>
          <p14:tracePt t="32927" x="6762750" y="2438400"/>
          <p14:tracePt t="32927" x="6794500" y="2444750"/>
          <p14:tracePt t="32944" x="6826250" y="2451100"/>
          <p14:tracePt t="32944" x="6858000" y="2457450"/>
          <p14:tracePt t="32944" x="6883400" y="2463800"/>
          <p14:tracePt t="32963" x="6908800" y="2470150"/>
          <p14:tracePt t="32976" x="6934200" y="2470150"/>
          <p14:tracePt t="32976" x="6978650" y="2470150"/>
          <p14:tracePt t="32995" x="7004050" y="2470150"/>
          <p14:tracePt t="32995" x="7023100" y="2470150"/>
          <p14:tracePt t="33010" x="7042150" y="2463800"/>
          <p14:tracePt t="33010" x="7061200" y="2463800"/>
          <p14:tracePt t="33028" x="7073900" y="2457450"/>
          <p14:tracePt t="33028" x="7086600" y="2457450"/>
          <p14:tracePt t="33028" x="7092950" y="2451100"/>
          <p14:tracePt t="33047" x="7105650" y="2451100"/>
          <p14:tracePt t="33059" x="7112000" y="2451100"/>
          <p14:tracePt t="33076" x="7105650" y="2451100"/>
          <p14:tracePt t="33098" x="7099300" y="2451100"/>
          <p14:tracePt t="33115" x="7092950" y="2444750"/>
          <p14:tracePt t="33115" x="7080250" y="2444750"/>
          <p14:tracePt t="33128" x="7073900" y="2444750"/>
          <p14:tracePt t="33128" x="7067550" y="2444750"/>
          <p14:tracePt t="33144" x="7054850" y="2438400"/>
          <p14:tracePt t="33144" x="7048500" y="2438400"/>
          <p14:tracePt t="33162" x="7035800" y="2438400"/>
          <p14:tracePt t="33162" x="7029450" y="2432050"/>
          <p14:tracePt t="33178" x="7016750" y="2425700"/>
          <p14:tracePt t="33178" x="6997700" y="2419350"/>
          <p14:tracePt t="33197" x="6985000" y="2419350"/>
          <p14:tracePt t="33197" x="6978650" y="2413000"/>
          <p14:tracePt t="33212" x="6965950" y="2406650"/>
          <p14:tracePt t="33212" x="6946900" y="2406650"/>
          <p14:tracePt t="33228" x="6934200" y="2400300"/>
          <p14:tracePt t="33228" x="6915150" y="2393950"/>
          <p14:tracePt t="33228" x="6896100" y="2393950"/>
          <p14:tracePt t="33247" x="6877050" y="2393950"/>
          <p14:tracePt t="33260" x="6851650" y="2387600"/>
          <p14:tracePt t="33260" x="6813550" y="2387600"/>
          <p14:tracePt t="33279" x="6794500" y="2393950"/>
          <p14:tracePt t="33279" x="6775450" y="2393950"/>
          <p14:tracePt t="33295" x="6762750" y="2400300"/>
          <p14:tracePt t="33295" x="6750050" y="2400300"/>
          <p14:tracePt t="33312" x="6743700" y="2406650"/>
          <p14:tracePt t="33312" x="6737350" y="2406650"/>
          <p14:tracePt t="33328" x="6731000" y="2413000"/>
          <p14:tracePt t="33344" x="6737350" y="2406650"/>
          <p14:tracePt t="33362" x="6743700" y="2406650"/>
          <p14:tracePt t="33362" x="6750050" y="2406650"/>
          <p14:tracePt t="33378" x="6756400" y="2400300"/>
          <p14:tracePt t="33378" x="6769100" y="2400300"/>
          <p14:tracePt t="33395" x="6775450" y="2393950"/>
          <p14:tracePt t="33395" x="6788150" y="2393950"/>
          <p14:tracePt t="33412" x="6794500" y="2387600"/>
          <p14:tracePt t="33412" x="6813550" y="2381250"/>
          <p14:tracePt t="33429" x="6819900" y="2381250"/>
          <p14:tracePt t="33429" x="6826250" y="2381250"/>
          <p14:tracePt t="33446" x="6832600" y="2381250"/>
          <p14:tracePt t="33461" x="6838950" y="2381250"/>
          <p14:tracePt t="33478" x="6838950" y="2387600"/>
          <p14:tracePt t="33478" x="6832600" y="2393950"/>
          <p14:tracePt t="33496" x="6826250" y="2406650"/>
          <p14:tracePt t="33511" x="6819900" y="2406650"/>
          <p14:tracePt t="33511" x="6813550" y="2413000"/>
          <p14:tracePt t="33529" x="6807200" y="2413000"/>
          <p14:tracePt t="33529" x="6807200" y="2419350"/>
          <p14:tracePt t="33548" x="6800850" y="2419350"/>
          <p14:tracePt t="33548" x="6794500" y="2419350"/>
          <p14:tracePt t="33563" x="6788150" y="2425700"/>
          <p14:tracePt t="33579" x="6781800" y="2425700"/>
          <p14:tracePt t="33602" x="6775450" y="2432050"/>
          <p14:tracePt t="33615" x="6762750" y="2432050"/>
          <p14:tracePt t="33631" x="6756400" y="2438400"/>
          <p14:tracePt t="33631" x="6750050" y="2438400"/>
          <p14:tracePt t="33647" x="6737350" y="2444750"/>
          <p14:tracePt t="33647" x="6724650" y="2444750"/>
          <p14:tracePt t="33663" x="6711950" y="2444750"/>
          <p14:tracePt t="33663" x="6699250" y="2451100"/>
          <p14:tracePt t="33679" x="6680200" y="2451100"/>
          <p14:tracePt t="33679" x="6661150" y="2457450"/>
          <p14:tracePt t="33679" x="6648450" y="2457450"/>
          <p14:tracePt t="33699" x="6629400" y="2457450"/>
          <p14:tracePt t="33712" x="6610350" y="2463800"/>
          <p14:tracePt t="33712" x="6578600" y="2463800"/>
          <p14:tracePt t="33730" x="6559550" y="2463800"/>
          <p14:tracePt t="33730" x="6546850" y="2463800"/>
          <p14:tracePt t="33746" x="6527800" y="2463800"/>
          <p14:tracePt t="33746" x="6515100" y="2463800"/>
          <p14:tracePt t="33763" x="6496050" y="2457450"/>
          <p14:tracePt t="33763" x="6483350" y="2451100"/>
          <p14:tracePt t="33780" x="6464300" y="2444750"/>
          <p14:tracePt t="33780" x="6426200" y="2425700"/>
          <p14:tracePt t="33797" x="6407150" y="2413000"/>
          <p14:tracePt t="33797" x="6388100" y="2393950"/>
          <p14:tracePt t="33814" x="6362700" y="2381250"/>
          <p14:tracePt t="33814" x="6330950" y="2362200"/>
          <p14:tracePt t="33830" x="6299200" y="2343150"/>
          <p14:tracePt t="33830" x="6223000" y="2298700"/>
          <p14:tracePt t="33847" x="6172200" y="2273300"/>
          <p14:tracePt t="33847" x="6127750" y="2254250"/>
          <p14:tracePt t="33864" x="6070600" y="2235200"/>
          <p14:tracePt t="33864" x="6019800" y="2222500"/>
          <p14:tracePt t="33880" x="5956300" y="2203450"/>
          <p14:tracePt t="33880" x="5899150" y="2190750"/>
          <p14:tracePt t="33897" x="5835650" y="2184400"/>
          <p14:tracePt t="33897" x="5702300" y="2165350"/>
          <p14:tracePt t="33916" x="5638800" y="2159000"/>
          <p14:tracePt t="33916" x="5568950" y="2152650"/>
          <p14:tracePt t="33931" x="5505450" y="2146300"/>
          <p14:tracePt t="33931" x="5435600" y="2133600"/>
          <p14:tracePt t="33947" x="5372100" y="2127250"/>
          <p14:tracePt t="33947" x="5308600" y="2120900"/>
          <p14:tracePt t="33964" x="5245100" y="2120900"/>
          <p14:tracePt t="33964" x="5181600" y="2114550"/>
          <p14:tracePt t="33964" x="5118100" y="2114550"/>
          <p14:tracePt t="33983" x="5060950" y="2114550"/>
          <p14:tracePt t="33996" x="5003800" y="2114550"/>
          <p14:tracePt t="33996" x="4895850" y="2127250"/>
          <p14:tracePt t="34015" x="4845050" y="2133600"/>
          <p14:tracePt t="34015" x="4800600" y="2139950"/>
          <p14:tracePt t="34031" x="4756150" y="2146300"/>
          <p14:tracePt t="34031" x="4718050" y="2152650"/>
          <p14:tracePt t="34048" x="4686300" y="2159000"/>
          <p14:tracePt t="34048" x="4654550" y="2165350"/>
          <p14:tracePt t="34064" x="4635500" y="2165350"/>
          <p14:tracePt t="34064" x="4616450" y="2171700"/>
          <p14:tracePt t="34064" x="4597400" y="2171700"/>
          <p14:tracePt t="34084" x="4584700" y="2178050"/>
          <p14:tracePt t="34084" x="4578350" y="2178050"/>
          <p14:tracePt t="34098" x="4572000" y="2178050"/>
          <p14:tracePt t="34113" x="4572000" y="2171700"/>
          <p14:tracePt t="34130" x="4578350" y="2165350"/>
          <p14:tracePt t="34130" x="4597400" y="2152650"/>
          <p14:tracePt t="34148" x="4603750" y="2146300"/>
          <p14:tracePt t="34148" x="4616450" y="2139950"/>
          <p14:tracePt t="34165" x="4622800" y="2133600"/>
          <p14:tracePt t="34165" x="4635500" y="2127250"/>
          <p14:tracePt t="34182" x="4641850" y="2120900"/>
          <p14:tracePt t="34182" x="4648200" y="2114550"/>
          <p14:tracePt t="34200" x="4654550" y="2108200"/>
          <p14:tracePt t="34200" x="4654550" y="2095500"/>
          <p14:tracePt t="34216" x="4654550" y="2089150"/>
          <p14:tracePt t="34230" x="4648200" y="2082800"/>
          <p14:tracePt t="34230" x="4635500" y="2076450"/>
          <p14:tracePt t="34249" x="4629150" y="2076450"/>
          <p14:tracePt t="34249" x="4616450" y="2070100"/>
          <p14:tracePt t="34249" x="4610100" y="2070100"/>
          <p14:tracePt t="34268" x="4597400" y="2063750"/>
          <p14:tracePt t="34280" x="4584700" y="2057400"/>
          <p14:tracePt t="34280" x="4565650" y="2051050"/>
          <p14:tracePt t="34299" x="4552950" y="2044700"/>
          <p14:tracePt t="34299" x="4546600" y="2038350"/>
          <p14:tracePt t="34316" x="4540250" y="2032000"/>
          <p14:tracePt t="34316" x="4527550" y="2025650"/>
          <p14:tracePt t="34332" x="4521200" y="2019300"/>
          <p14:tracePt t="34332" x="4514850" y="2012950"/>
          <p14:tracePt t="34348" x="4514850" y="2006600"/>
          <p14:tracePt t="34348" x="4502150" y="1993900"/>
          <p14:tracePt t="34368" x="4502150" y="1987550"/>
          <p14:tracePt t="34368" x="4502150" y="1981200"/>
          <p14:tracePt t="34382" x="4495800" y="1974850"/>
          <p14:tracePt t="34382" x="4495800" y="1968500"/>
          <p14:tracePt t="34398" x="4495800" y="1962150"/>
          <p14:tracePt t="34414" x="4502150" y="1955800"/>
          <p14:tracePt t="34431" x="4508500" y="1949450"/>
          <p14:tracePt t="34454" x="4508500" y="1955800"/>
          <p14:tracePt t="34478" x="4521200" y="1962150"/>
          <p14:tracePt t="34502" x="4527550" y="1968500"/>
          <p14:tracePt t="34514" x="4533900" y="1974850"/>
          <p14:tracePt t="34530" x="4540250" y="1974850"/>
          <p14:tracePt t="34538" x="4546600" y="1981200"/>
          <p14:tracePt t="34548" x="4559300" y="1987550"/>
          <p14:tracePt t="34548" x="4578350" y="2000250"/>
          <p14:tracePt t="34566" x="4591050" y="2006600"/>
          <p14:tracePt t="34566" x="4603750" y="2012950"/>
          <p14:tracePt t="34583" x="4622800" y="2019300"/>
          <p14:tracePt t="34583" x="4635500" y="2025650"/>
          <p14:tracePt t="34600" x="4654550" y="2025650"/>
          <p14:tracePt t="34600" x="4673600" y="2032000"/>
          <p14:tracePt t="34616" x="4686300" y="2038350"/>
          <p14:tracePt t="34616" x="4705350" y="2038350"/>
          <p14:tracePt t="34616" x="4724400" y="2044700"/>
          <p14:tracePt t="34635" x="4737100" y="2044700"/>
          <p14:tracePt t="34648" x="4756150" y="2044700"/>
          <p14:tracePt t="34648" x="4787900" y="2051050"/>
          <p14:tracePt t="34667" x="4800600" y="2051050"/>
          <p14:tracePt t="34667" x="4813300" y="2051050"/>
          <p14:tracePt t="34683" x="4832350" y="2057400"/>
          <p14:tracePt t="34683" x="4845050" y="2057400"/>
          <p14:tracePt t="34700" x="4857750" y="2063750"/>
          <p14:tracePt t="34700" x="4876800" y="2070100"/>
          <p14:tracePt t="34716" x="4895850" y="2076450"/>
          <p14:tracePt t="34716" x="4908550" y="2089150"/>
          <p14:tracePt t="34716" x="4927600" y="2095500"/>
          <p14:tracePt t="34735" x="4946650" y="2101850"/>
          <p14:tracePt t="34735" x="4965700" y="2114550"/>
          <p14:tracePt t="34750" x="4991100" y="2120900"/>
          <p14:tracePt t="34750" x="5010150" y="2127250"/>
          <p14:tracePt t="34766" x="5029200" y="2133600"/>
          <p14:tracePt t="34766" x="5054600" y="2139950"/>
          <p14:tracePt t="34783" x="5073650" y="2146300"/>
          <p14:tracePt t="34783" x="5099050" y="2152650"/>
          <p14:tracePt t="34800" x="5130800" y="2159000"/>
          <p14:tracePt t="34800" x="5187950" y="2159000"/>
          <p14:tracePt t="34817" x="5226050" y="2165350"/>
          <p14:tracePt t="34817" x="5264150" y="2165350"/>
          <p14:tracePt t="34834" x="5308600" y="2165350"/>
          <p14:tracePt t="34834" x="5346700" y="2165350"/>
          <p14:tracePt t="34850" x="5391150" y="2165350"/>
          <p14:tracePt t="34850" x="5486400" y="2159000"/>
          <p14:tracePt t="34867" x="5537200" y="2159000"/>
          <p14:tracePt t="34867" x="5588000" y="2159000"/>
          <p14:tracePt t="34884" x="5638800" y="2159000"/>
          <p14:tracePt t="34884" x="5695950" y="2159000"/>
          <p14:tracePt t="34900" x="5753100" y="2159000"/>
          <p14:tracePt t="34900" x="5803900" y="2159000"/>
          <p14:tracePt t="34917" x="5861050" y="2159000"/>
          <p14:tracePt t="34917" x="5975350" y="2152650"/>
          <p14:tracePt t="34936" x="6032500" y="2152650"/>
          <p14:tracePt t="34936" x="6089650" y="2146300"/>
          <p14:tracePt t="34951" x="6146800" y="2139950"/>
          <p14:tracePt t="34951" x="6197600" y="2133600"/>
          <p14:tracePt t="34967" x="6254750" y="2127250"/>
          <p14:tracePt t="34967" x="6305550" y="2127250"/>
          <p14:tracePt t="34984" x="6356350" y="2120900"/>
          <p14:tracePt t="34984" x="6400800" y="2114550"/>
          <p14:tracePt t="35001" x="6445250" y="2114550"/>
          <p14:tracePt t="35001" x="6489700" y="2114550"/>
          <p14:tracePt t="35001" x="6527800" y="2114550"/>
          <p14:tracePt t="35019" x="6565900" y="2120900"/>
          <p14:tracePt t="35019" x="6597650" y="2120900"/>
          <p14:tracePt t="35035" x="6629400" y="2127250"/>
          <p14:tracePt t="35035" x="6661150" y="2133600"/>
          <p14:tracePt t="35051" x="6692900" y="2139950"/>
          <p14:tracePt t="35051" x="6724650" y="2146300"/>
          <p14:tracePt t="35068" x="6750050" y="2146300"/>
          <p14:tracePt t="35068" x="6775450" y="2152650"/>
          <p14:tracePt t="35085" x="6794500" y="2152650"/>
          <p14:tracePt t="35085" x="6813550" y="2152650"/>
          <p14:tracePt t="35085" x="6838950" y="2159000"/>
          <p14:tracePt t="35103" x="6851650" y="2159000"/>
          <p14:tracePt t="35103" x="6870700" y="2159000"/>
          <p14:tracePt t="35118" x="6883400" y="2165350"/>
          <p14:tracePt t="35118" x="6896100" y="2165350"/>
          <p14:tracePt t="35135" x="6908800" y="2165350"/>
          <p14:tracePt t="35135" x="6921500" y="2171700"/>
          <p14:tracePt t="35151" x="6934200" y="2171700"/>
          <p14:tracePt t="35151" x="6959600" y="2178050"/>
          <p14:tracePt t="35168" x="6965950" y="2184400"/>
          <p14:tracePt t="35168" x="6978650" y="2190750"/>
          <p14:tracePt t="35185" x="6991350" y="2190750"/>
          <p14:tracePt t="35185" x="6997700" y="2197100"/>
          <p14:tracePt t="35203" x="7010400" y="2197100"/>
          <p14:tracePt t="35203" x="7016750" y="2203450"/>
          <p14:tracePt t="35218" x="7023100" y="2203450"/>
          <p14:tracePt t="35218" x="7042150" y="2209800"/>
          <p14:tracePt t="35235" x="7048500" y="2209800"/>
          <p14:tracePt t="35235" x="7054850" y="2216150"/>
          <p14:tracePt t="35252" x="7061200" y="2216150"/>
          <p14:tracePt t="35252" x="7067550" y="2216150"/>
          <p14:tracePt t="35268" x="7073900" y="2216150"/>
          <p14:tracePt t="35268" x="7080250" y="2216150"/>
          <p14:tracePt t="35268" x="7086600" y="2216150"/>
          <p14:tracePt t="35287" x="7092950" y="2216150"/>
          <p14:tracePt t="35300" x="7099300" y="2209800"/>
          <p14:tracePt t="35300" x="7118350" y="2209800"/>
          <p14:tracePt t="35318" x="7131050" y="2209800"/>
          <p14:tracePt t="35318" x="7137400" y="2209800"/>
          <p14:tracePt t="35335" x="7150100" y="2209800"/>
          <p14:tracePt t="35335" x="7156450" y="2209800"/>
          <p14:tracePt t="35352" x="7169150" y="2209800"/>
          <p14:tracePt t="35352" x="7181850" y="2209800"/>
          <p14:tracePt t="35369" x="7194550" y="2209800"/>
          <p14:tracePt t="35369" x="7207250" y="2209800"/>
          <p14:tracePt t="35369" x="7219950" y="2216150"/>
          <p14:tracePt t="35388" x="7226300" y="2216150"/>
          <p14:tracePt t="35388" x="7245350" y="2222500"/>
          <p14:tracePt t="35402" x="7258050" y="2222500"/>
          <p14:tracePt t="35402" x="7270750" y="2228850"/>
          <p14:tracePt t="35419" x="7283450" y="2235200"/>
          <p14:tracePt t="35419" x="7296150" y="2241550"/>
          <p14:tracePt t="35435" x="7308850" y="2247900"/>
          <p14:tracePt t="35435" x="7321550" y="2254250"/>
          <p14:tracePt t="35452" x="7334250" y="2260600"/>
          <p14:tracePt t="35452" x="7359650" y="2273300"/>
          <p14:tracePt t="35469" x="7372350" y="2279650"/>
          <p14:tracePt t="35469" x="7378700" y="2286000"/>
          <p14:tracePt t="35486" x="7385050" y="2286000"/>
          <p14:tracePt t="35486" x="7391400" y="2292350"/>
          <p14:tracePt t="35502" x="7397750" y="2298700"/>
          <p14:tracePt t="35518" x="7397750" y="2305050"/>
          <p14:tracePt t="35535" x="7385050" y="2311400"/>
          <p14:tracePt t="35535" x="7378700" y="2311400"/>
          <p14:tracePt t="35552" x="7372350" y="2311400"/>
          <p14:tracePt t="35552" x="7366000" y="2317750"/>
          <p14:tracePt t="35569" x="7353300" y="2324100"/>
          <p14:tracePt t="35569" x="7340600" y="2330450"/>
          <p14:tracePt t="35587" x="7308850" y="2336800"/>
          <p14:tracePt t="35587" x="7283450" y="2343150"/>
          <p14:tracePt t="35604" x="7264400" y="2349500"/>
          <p14:tracePt t="35604" x="7239000" y="2355850"/>
          <p14:tracePt t="35619" x="7213600" y="2362200"/>
          <p14:tracePt t="35619" x="7181850" y="2368550"/>
          <p14:tracePt t="35636" x="7143750" y="2374900"/>
          <p14:tracePt t="35636" x="7105650" y="2374900"/>
          <p14:tracePt t="35636" x="7067550" y="2374900"/>
          <p14:tracePt t="35655" x="7016750" y="2368550"/>
          <p14:tracePt t="35668" x="6972300" y="2362200"/>
          <p14:tracePt t="35688" x="6515100" y="2133600"/>
          <p14:tracePt t="35749" x="6496050" y="2089150"/>
          <p14:tracePt t="35755" x="6470650" y="2000250"/>
          <p14:tracePt t="35769" x="6483350" y="1911350"/>
          <p14:tracePt t="35786" x="6521450" y="1822450"/>
          <p14:tracePt t="35802" x="6597650" y="1752600"/>
          <p14:tracePt t="35819" x="6781800" y="1663700"/>
          <p14:tracePt t="35836" x="6927850" y="1625600"/>
          <p14:tracePt t="35852" x="7092950" y="1600200"/>
          <p14:tracePt t="35869" x="7346950" y="1587500"/>
          <p14:tracePt t="35886" x="7505700" y="1600200"/>
          <p14:tracePt t="35903" x="7658100" y="1625600"/>
          <p14:tracePt t="35919" x="7785100" y="1657350"/>
          <p14:tracePt t="35936" x="7893050" y="1695450"/>
          <p14:tracePt t="35936" x="7931150" y="1720850"/>
          <p14:tracePt t="35955" x="8001000" y="1778000"/>
          <p14:tracePt t="35970" x="8039100" y="1847850"/>
          <p14:tracePt t="35986" x="8051800" y="1924050"/>
          <p14:tracePt t="36003" x="8045450" y="2006600"/>
          <p14:tracePt t="36020" x="8007350" y="2089150"/>
          <p14:tracePt t="36020" x="7981950" y="2127250"/>
          <p14:tracePt t="36039" x="7950200" y="2165350"/>
          <p14:tracePt t="36039" x="7912100" y="2203450"/>
          <p14:tracePt t="36055" x="7829550" y="2273300"/>
          <p14:tracePt t="36070" x="7734300" y="2336800"/>
          <p14:tracePt t="36086" x="7626350" y="2393950"/>
          <p14:tracePt t="36103" x="7512050" y="2438400"/>
          <p14:tracePt t="36120" x="7321550" y="2489200"/>
          <p14:tracePt t="36137" x="7181850" y="2514600"/>
          <p14:tracePt t="36153" x="7042150" y="2520950"/>
          <p14:tracePt t="36170" x="6832600" y="2527300"/>
          <p14:tracePt t="36187" x="6705600" y="2520950"/>
          <p14:tracePt t="36204" x="6591300" y="2508250"/>
          <p14:tracePt t="36220" x="6502400" y="2495550"/>
          <p14:tracePt t="36237" x="6400800" y="2489200"/>
          <p14:tracePt t="36255" x="6369050" y="2489200"/>
          <p14:tracePt t="36270" x="6318250" y="2476500"/>
          <p14:tracePt t="36270" x="6286500" y="2470150"/>
          <p14:tracePt t="36288" x="6254750" y="2463800"/>
          <p14:tracePt t="36288" x="6216650" y="2451100"/>
          <p14:tracePt t="36288" x="6178550" y="2438400"/>
          <p14:tracePt t="36307" x="6146800" y="2425700"/>
          <p14:tracePt t="36320" x="6108700" y="2406650"/>
          <p14:tracePt t="36320" x="6038850" y="2381250"/>
          <p14:tracePt t="36339" x="6000750" y="2368550"/>
          <p14:tracePt t="36339" x="5969000" y="2349500"/>
          <p14:tracePt t="36355" x="5937250" y="2336800"/>
          <p14:tracePt t="36355" x="5905500" y="2317750"/>
          <p14:tracePt t="36372" x="5873750" y="2298700"/>
          <p14:tracePt t="36372" x="5835650" y="2279650"/>
          <p14:tracePt t="36388" x="5797550" y="2260600"/>
          <p14:tracePt t="36388" x="5759450" y="2241550"/>
          <p14:tracePt t="36388" x="5721350" y="2222500"/>
          <p14:tracePt t="36407" x="5683250" y="2197100"/>
          <p14:tracePt t="36420" x="5645150" y="2171700"/>
          <p14:tracePt t="36420" x="5562600" y="2120900"/>
          <p14:tracePt t="36438" x="5524500" y="2101850"/>
          <p14:tracePt t="36438" x="5486400" y="2082800"/>
          <p14:tracePt t="36455" x="5454650" y="2063750"/>
          <p14:tracePt t="36455" x="5416550" y="2051050"/>
          <p14:tracePt t="36472" x="5391150" y="2038350"/>
          <p14:tracePt t="36472" x="5327650" y="2032000"/>
          <p14:tracePt t="36489" x="5302250" y="2032000"/>
          <p14:tracePt t="36489" x="5276850" y="2032000"/>
          <p14:tracePt t="36505" x="5251450" y="2032000"/>
          <p14:tracePt t="36505" x="5232400" y="2032000"/>
          <p14:tracePt t="36522" x="5207000" y="2038350"/>
          <p14:tracePt t="36522" x="5187950" y="2038350"/>
          <p14:tracePt t="36539" x="5168900" y="2038350"/>
          <p14:tracePt t="36539" x="5143500" y="2044700"/>
          <p14:tracePt t="36556" x="5130800" y="2038350"/>
          <p14:tracePt t="36556" x="5118100" y="2038350"/>
          <p14:tracePt t="36572" x="5105400" y="2038350"/>
          <p14:tracePt t="36572" x="5099050" y="2038350"/>
          <p14:tracePt t="36589" x="5092700" y="2032000"/>
          <p14:tracePt t="36589" x="5086350" y="2032000"/>
          <p14:tracePt t="36607" x="5080000" y="2019300"/>
          <p14:tracePt t="36621" x="5080000" y="2012950"/>
          <p14:tracePt t="36621" x="5080000" y="2006600"/>
          <p14:tracePt t="36639" x="5080000" y="2000250"/>
          <p14:tracePt t="36639" x="5080000" y="1993900"/>
          <p14:tracePt t="36656" x="5080000" y="1987550"/>
          <p14:tracePt t="36656" x="5080000" y="1981200"/>
          <p14:tracePt t="36656" x="5080000" y="1974850"/>
          <p14:tracePt t="36675" x="5073650" y="1968500"/>
          <p14:tracePt t="36688" x="5073650" y="1962150"/>
          <p14:tracePt t="36688" x="5067300" y="1949450"/>
          <p14:tracePt t="36707" x="5060950" y="1943100"/>
          <p14:tracePt t="36707" x="5054600" y="1936750"/>
          <p14:tracePt t="36724" x="5048250" y="1936750"/>
          <p14:tracePt t="36739" x="5041900" y="1930400"/>
          <p14:tracePt t="36739" x="5035550" y="1924050"/>
          <p14:tracePt t="36739" x="5029200" y="1917700"/>
          <p14:tracePt t="36759" x="5022850" y="1917700"/>
          <p14:tracePt t="36772" x="5016500" y="1911350"/>
          <p14:tracePt t="36772" x="5003800" y="1905000"/>
          <p14:tracePt t="36789" x="4997450" y="1905000"/>
          <p14:tracePt t="36789" x="4991100" y="1898650"/>
          <p14:tracePt t="36806" x="4984750" y="1898650"/>
          <p14:tracePt t="36806" x="4978400" y="1892300"/>
          <p14:tracePt t="36823" x="4972050" y="1892300"/>
          <p14:tracePt t="36823" x="4965700" y="1885950"/>
          <p14:tracePt t="36840" x="4959350" y="1885950"/>
          <p14:tracePt t="36840" x="4953000" y="1879600"/>
          <p14:tracePt t="36857" x="4946650" y="1879600"/>
          <p14:tracePt t="36872" x="4940300" y="1873250"/>
          <p14:tracePt t="36889" x="4933950" y="1873250"/>
          <p14:tracePt t="36906" x="4921250" y="1866900"/>
          <p14:tracePt t="36922" x="4921250" y="1860550"/>
          <p14:tracePt t="36939" x="4914900" y="1860550"/>
          <p14:tracePt t="36956" x="4908550" y="1854200"/>
          <p14:tracePt t="36973" x="4908550" y="1847850"/>
          <p14:tracePt t="36973" x="4902200" y="1841500"/>
          <p14:tracePt t="36991" x="4902200" y="1835150"/>
          <p14:tracePt t="37007" x="4895850" y="1828800"/>
          <p14:tracePt t="37023" x="4895850" y="1822450"/>
          <p14:tracePt t="37039" x="4889500" y="1816100"/>
          <p14:tracePt t="37056" x="4889500" y="1809750"/>
          <p14:tracePt t="37073" x="4883150" y="1803400"/>
          <p14:tracePt t="37089" x="4883150" y="1797050"/>
          <p14:tracePt t="37106" x="4883150" y="1790700"/>
          <p14:tracePt t="37123" x="4895850" y="1955800"/>
          <p14:tracePt t="37324" x="4902200" y="1974850"/>
          <p14:tracePt t="37327" x="4902200" y="2000250"/>
          <p14:tracePt t="37340" x="4908550" y="2057400"/>
          <p14:tracePt t="37358" x="4908550" y="2101850"/>
          <p14:tracePt t="37375" x="4908550" y="2146300"/>
          <p14:tracePt t="37391" x="4908550" y="2184400"/>
          <p14:tracePt t="37407" x="4908550" y="2216150"/>
          <p14:tracePt t="37424" x="4908550" y="2247900"/>
          <p14:tracePt t="37424" x="4908550" y="2260600"/>
          <p14:tracePt t="37444" x="4902200" y="2286000"/>
          <p14:tracePt t="37458" x="4902200" y="2305050"/>
          <p14:tracePt t="37474" x="4895850" y="2317750"/>
          <p14:tracePt t="37491" x="4889500" y="2330450"/>
          <p14:tracePt t="37508" x="4883150" y="2336800"/>
          <p14:tracePt t="37524" x="4876800" y="2336800"/>
          <p14:tracePt t="37541" x="4876800" y="2330450"/>
          <p14:tracePt t="37562" x="4870450" y="2311400"/>
          <p14:tracePt t="37575" x="4870450" y="2292350"/>
          <p14:tracePt t="37591" x="4870450" y="2266950"/>
          <p14:tracePt t="37608" x="4870450" y="2228850"/>
          <p14:tracePt t="37608" x="4870450" y="2203450"/>
          <p14:tracePt t="37628" x="4876800" y="2159000"/>
          <p14:tracePt t="37643" x="4883150" y="2101850"/>
          <p14:tracePt t="37658" x="4883150" y="2044700"/>
          <p14:tracePt t="37675" x="4889500" y="1993900"/>
          <p14:tracePt t="37692" x="4889500" y="1949450"/>
          <p14:tracePt t="37708" x="4895850" y="1905000"/>
          <p14:tracePt t="37727" x="4895850" y="1892300"/>
          <p14:tracePt t="37743" x="4902200" y="1885950"/>
          <p14:tracePt t="37758" x="4902200" y="1879600"/>
          <p14:tracePt t="37775" x="4908550" y="1885950"/>
          <p14:tracePt t="37802" x="4908550" y="1892300"/>
          <p14:tracePt t="37808" x="4908550" y="1924050"/>
          <p14:tracePt t="37825" x="4908550" y="1968500"/>
          <p14:tracePt t="37842" x="4914900" y="2038350"/>
          <p14:tracePt t="37859" x="4927600" y="2159000"/>
          <p14:tracePt t="37875" x="4933950" y="2228850"/>
          <p14:tracePt t="37892" x="4933950" y="2286000"/>
          <p14:tracePt t="37909" x="4927600" y="2330450"/>
          <p14:tracePt t="37927" x="4927600" y="2343150"/>
          <p14:tracePt t="37942" x="4914900" y="2343150"/>
          <p14:tracePt t="37959" x="4902200" y="2317750"/>
          <p14:tracePt t="37976" x="4902200" y="2286000"/>
          <p14:tracePt t="37976" x="4895850" y="2260600"/>
          <p14:tracePt t="37995" x="4889500" y="2197100"/>
          <p14:tracePt t="38011" x="4889500" y="2127250"/>
          <p14:tracePt t="38026" x="4883150" y="2057400"/>
          <p14:tracePt t="38043" x="4883150" y="1993900"/>
          <p14:tracePt t="38060" x="4883150" y="1943100"/>
          <p14:tracePt t="38076" x="4883150" y="1905000"/>
          <p14:tracePt t="38076" x="4883150" y="1892300"/>
          <p14:tracePt t="38095" x="4883150" y="1879600"/>
          <p14:tracePt t="38110" x="4889500" y="1873250"/>
          <p14:tracePt t="38126" x="4889500" y="1885950"/>
          <p14:tracePt t="38147" x="4889500" y="1892300"/>
          <p14:tracePt t="38159" x="4895850" y="1936750"/>
          <p14:tracePt t="38177" x="4895850" y="1981200"/>
          <p14:tracePt t="38196" x="4902200" y="2038350"/>
          <p14:tracePt t="38210" x="4902200" y="2114550"/>
          <p14:tracePt t="38227" x="4902200" y="2159000"/>
          <p14:tracePt t="38243" x="4902200" y="2184400"/>
          <p14:tracePt t="38260" x="4902200" y="2197100"/>
          <p14:tracePt t="38277" x="4895850" y="2209800"/>
          <p14:tracePt t="38295" x="4902200" y="2216150"/>
          <p14:tracePt t="38310" x="4908550" y="2222500"/>
          <p14:tracePt t="38327" x="4914900" y="2222500"/>
          <p14:tracePt t="38344" x="4921250" y="2216150"/>
          <p14:tracePt t="38363" x="4921250" y="2209800"/>
          <p14:tracePt t="38377" x="4921250" y="2203450"/>
          <p14:tracePt t="38394" x="4927600" y="2197100"/>
          <p14:tracePt t="38411" x="4927600" y="2190750"/>
          <p14:tracePt t="38427" x="4933950" y="2190750"/>
          <p14:tracePt t="38444" x="4946650" y="2190750"/>
          <p14:tracePt t="38444" x="4959350" y="2190750"/>
          <p14:tracePt t="38462" x="4965700" y="2197100"/>
          <p14:tracePt t="38462" x="4972050" y="2197100"/>
          <p14:tracePt t="38479" x="4984750" y="2203450"/>
          <p14:tracePt t="38479" x="4991100" y="2203450"/>
          <p14:tracePt t="38495" x="5003800" y="2216150"/>
          <p14:tracePt t="38495" x="5010150" y="2222500"/>
          <p14:tracePt t="38512" x="5022850" y="2228850"/>
          <p14:tracePt t="38512" x="5048250" y="2247900"/>
          <p14:tracePt t="38529" x="5054600" y="2254250"/>
          <p14:tracePt t="38529" x="5067300" y="2266950"/>
          <p14:tracePt t="38545" x="5080000" y="2273300"/>
          <p14:tracePt t="38545" x="5092700" y="2286000"/>
          <p14:tracePt t="38563" x="5105400" y="2292350"/>
          <p14:tracePt t="38563" x="5118100" y="2298700"/>
          <p14:tracePt t="38579" x="5130800" y="2305050"/>
          <p14:tracePt t="38579" x="5156200" y="2324100"/>
          <p14:tracePt t="38596" x="5162550" y="2330450"/>
          <p14:tracePt t="38596" x="5181600" y="2336800"/>
          <p14:tracePt t="38612" x="5187950" y="2343150"/>
          <p14:tracePt t="38612" x="5200650" y="2349500"/>
          <p14:tracePt t="38630" x="5213350" y="2355850"/>
          <p14:tracePt t="38630" x="5219700" y="2362200"/>
          <p14:tracePt t="38647" x="5238750" y="2362200"/>
          <p14:tracePt t="38647" x="5251450" y="2368550"/>
          <p14:tracePt t="38663" x="5257800" y="2368550"/>
          <p14:tracePt t="38663" x="5264150" y="2368550"/>
          <p14:tracePt t="38680" x="5270500" y="2368550"/>
          <p14:tracePt t="38680" x="5276850" y="2368550"/>
          <p14:tracePt t="38697" x="5283200" y="2368550"/>
          <p14:tracePt t="38711" x="5283200" y="2374900"/>
          <p14:tracePt t="38731" x="5276850" y="2381250"/>
          <p14:tracePt t="38754" x="5270500" y="2381250"/>
          <p14:tracePt t="38766" x="5264150" y="2381250"/>
          <p14:tracePt t="38778" x="5257800" y="2381250"/>
          <p14:tracePt t="38778" x="5245100" y="2381250"/>
          <p14:tracePt t="38796" x="5238750" y="2381250"/>
          <p14:tracePt t="38796" x="5232400" y="2381250"/>
          <p14:tracePt t="38796" x="5226050" y="2381250"/>
          <p14:tracePt t="38816" x="5219700" y="2381250"/>
          <p14:tracePt t="38816" x="5213350" y="2387600"/>
          <p14:tracePt t="38831" x="5207000" y="2387600"/>
          <p14:tracePt t="38831" x="5200650" y="2387600"/>
          <p14:tracePt t="38846" x="5194300" y="2393950"/>
          <p14:tracePt t="38862" x="5187950" y="2400300"/>
          <p14:tracePt t="38878" x="5181600" y="2406650"/>
          <p14:tracePt t="38895" x="5175250" y="2406650"/>
          <p14:tracePt t="38912" x="5168900" y="2400300"/>
          <p14:tracePt t="38934" x="5175250" y="2393950"/>
          <p14:tracePt t="38962" x="5187950" y="2381250"/>
          <p14:tracePt t="38978" x="5194300" y="2374900"/>
          <p14:tracePt t="38994" x="5200650" y="2374900"/>
          <p14:tracePt t="39002" x="5207000" y="2368550"/>
          <p14:tracePt t="39012" x="5207000" y="2362200"/>
          <p14:tracePt t="39012" x="5213350" y="2349500"/>
          <p14:tracePt t="39031" x="5219700" y="2343150"/>
          <p14:tracePt t="39031" x="5219700" y="2336800"/>
          <p14:tracePt t="39047" x="5219700" y="2330450"/>
          <p14:tracePt t="39047" x="5219700" y="2324100"/>
          <p14:tracePt t="39064" x="5226050" y="2317750"/>
          <p14:tracePt t="39064" x="5226050" y="2311400"/>
          <p14:tracePt t="39064" x="5226050" y="2305050"/>
          <p14:tracePt t="39082" x="5219700" y="2298700"/>
          <p14:tracePt t="39099" x="5219700" y="2292350"/>
          <p14:tracePt t="39115" x="5213350" y="2286000"/>
          <p14:tracePt t="39142" x="5207000" y="2279650"/>
          <p14:tracePt t="39166" x="5200650" y="2279650"/>
          <p14:tracePt t="39182" x="5194300" y="2292350"/>
          <p14:tracePt t="39218" x="5194300" y="2298700"/>
          <p14:tracePt t="39234" x="5194300" y="2305050"/>
          <p14:tracePt t="39246" x="5194300" y="2311400"/>
          <p14:tracePt t="39254" x="5194300" y="2317750"/>
          <p14:tracePt t="39263" x="5194300" y="2324100"/>
          <p14:tracePt t="39263" x="5194300" y="2330450"/>
          <p14:tracePt t="39281" x="5200650" y="2336800"/>
          <p14:tracePt t="39281" x="5200650" y="2343150"/>
          <p14:tracePt t="39298" x="5200650" y="2349500"/>
          <p14:tracePt t="39298" x="5200650" y="2355850"/>
          <p14:tracePt t="39315" x="5200650" y="2362200"/>
          <p14:tracePt t="39330" x="5207000" y="2355850"/>
          <p14:tracePt t="39366" x="5207000" y="2349500"/>
          <p14:tracePt t="39374" x="5207000" y="2343150"/>
          <p14:tracePt t="39383" x="5207000" y="2336800"/>
          <p14:tracePt t="39383" x="5207000" y="2330450"/>
          <p14:tracePt t="39399" x="5213350" y="2324100"/>
          <p14:tracePt t="39415" x="5219700" y="2324100"/>
          <p14:tracePt t="39430" x="5232400" y="2324100"/>
          <p14:tracePt t="39430" x="5238750" y="2324100"/>
          <p14:tracePt t="39448" x="5251450" y="2324100"/>
          <p14:tracePt t="39448" x="5264150" y="2330450"/>
          <p14:tracePt t="39448" x="5276850" y="2330450"/>
          <p14:tracePt t="39468" x="5289550" y="2336800"/>
          <p14:tracePt t="39468" x="5308600" y="2343150"/>
          <p14:tracePt t="39482" x="5321300" y="2349500"/>
          <p14:tracePt t="39482" x="5327650" y="2355850"/>
          <p14:tracePt t="39498" x="5340350" y="2355850"/>
          <p14:tracePt t="39498" x="5346700" y="2362200"/>
          <p14:tracePt t="39516" x="5353050" y="2368550"/>
          <p14:tracePt t="39531" x="5359400" y="2368550"/>
          <p14:tracePt t="39531" x="5359400" y="2362200"/>
          <p14:tracePt t="39549" x="5353050" y="2349500"/>
          <p14:tracePt t="39564" x="5353050" y="2343150"/>
          <p14:tracePt t="39581" x="5359400" y="2336800"/>
          <p14:tracePt t="39614" x="5365750" y="2336800"/>
          <p14:tracePt t="39630" x="5372100" y="2330450"/>
          <p14:tracePt t="39646" x="5384800" y="2336800"/>
          <p14:tracePt t="39662" x="5391150" y="2343150"/>
          <p14:tracePt t="39674" x="5391150" y="2349500"/>
          <p14:tracePt t="39683" x="5397500" y="2355850"/>
          <p14:tracePt t="39683" x="5403850" y="2368550"/>
          <p14:tracePt t="39700" x="5410200" y="2374900"/>
          <p14:tracePt t="39700" x="5416550" y="2387600"/>
          <p14:tracePt t="39716" x="5429250" y="2400300"/>
          <p14:tracePt t="39716" x="5435600" y="2406650"/>
          <p14:tracePt t="39716" x="5441950" y="2413000"/>
          <p14:tracePt t="39735" x="5448300" y="2419350"/>
          <p14:tracePt t="39748" x="5454650" y="2425700"/>
          <p14:tracePt t="39748" x="5467350" y="2432050"/>
          <p14:tracePt t="39767" x="5473700" y="2432050"/>
          <p14:tracePt t="39767" x="5480050" y="2432050"/>
          <p14:tracePt t="39783" x="5486400" y="2438400"/>
          <p14:tracePt t="39783" x="5492750" y="2438400"/>
          <p14:tracePt t="39800" x="5499100" y="2438400"/>
          <p14:tracePt t="39800" x="5505450" y="2444750"/>
          <p14:tracePt t="39816" x="5511800" y="2438400"/>
          <p14:tracePt t="39816" x="5524500" y="2438400"/>
          <p14:tracePt t="39816" x="5530850" y="2438400"/>
          <p14:tracePt t="39835" x="5537200" y="2438400"/>
          <p14:tracePt t="39835" x="5543550" y="2438400"/>
          <p14:tracePt t="39850" x="5549900" y="2432050"/>
          <p14:tracePt t="39850" x="5556250" y="2432050"/>
          <p14:tracePt t="39867" x="5562600" y="2425700"/>
          <p14:tracePt t="39867" x="5568950" y="2425700"/>
          <p14:tracePt t="39884" x="5581650" y="2425700"/>
          <p14:tracePt t="39884" x="5594350" y="2419350"/>
          <p14:tracePt t="39900" x="5600700" y="2413000"/>
          <p14:tracePt t="39900" x="5607050" y="2413000"/>
          <p14:tracePt t="39917" x="5613400" y="2413000"/>
          <p14:tracePt t="39917" x="5619750" y="2413000"/>
          <p14:tracePt t="39933" x="5626100" y="2406650"/>
          <p14:tracePt t="39933" x="5632450" y="2406650"/>
          <p14:tracePt t="39950" x="5638800" y="2406650"/>
          <p14:tracePt t="39950" x="5645150" y="2400300"/>
          <p14:tracePt t="39967" x="5651500" y="2400300"/>
          <p14:tracePt t="39967" x="5657850" y="2400300"/>
          <p14:tracePt t="39984" x="5664200" y="2400300"/>
          <p14:tracePt t="39984" x="5670550" y="2393950"/>
          <p14:tracePt t="40001" x="5683250" y="2387600"/>
          <p14:tracePt t="40001" x="5689600" y="2381250"/>
          <p14:tracePt t="40001" x="5695950" y="2374900"/>
          <p14:tracePt t="40019" x="5702300" y="2374900"/>
          <p14:tracePt t="40032" x="5708650" y="2368550"/>
          <p14:tracePt t="40032" x="5715000" y="2355850"/>
          <p14:tracePt t="40051" x="5721350" y="2349500"/>
          <p14:tracePt t="40051" x="5727700" y="2343150"/>
          <p14:tracePt t="40067" x="5734050" y="2330450"/>
          <p14:tracePt t="40082" x="5740400" y="2330450"/>
          <p14:tracePt t="40099" x="5740400" y="2317750"/>
          <p14:tracePt t="40116" x="5746750" y="2317750"/>
          <p14:tracePt t="40133" x="5746750" y="2311400"/>
          <p14:tracePt t="40154" x="5753100" y="2305050"/>
          <p14:tracePt t="40179" x="5746750" y="2305050"/>
          <p14:tracePt t="40222" x="5753100" y="2298700"/>
          <p14:tracePt t="40274" x="5759450" y="2305050"/>
          <p14:tracePt t="40290" x="5772150" y="2305050"/>
          <p14:tracePt t="40318" x="5778500" y="2305050"/>
          <p14:tracePt t="40334" x="5784850" y="2305050"/>
          <p14:tracePt t="40350" x="5791200" y="2305050"/>
          <p14:tracePt t="40358" x="5797550" y="2311400"/>
          <p14:tracePt t="40374" x="5803900" y="2311400"/>
          <p14:tracePt t="40387" x="5810250" y="2311400"/>
          <p14:tracePt t="40403" x="5816600" y="2305050"/>
          <p14:tracePt t="40434" x="5822950" y="2298700"/>
          <p14:tracePt t="40470" x="5822950" y="2292350"/>
          <p14:tracePt t="40486" x="5829300" y="2286000"/>
          <p14:tracePt t="40506" x="5835650" y="2286000"/>
          <p14:tracePt t="40514" x="5842000" y="2279650"/>
          <p14:tracePt t="40538" x="5848350" y="2286000"/>
          <p14:tracePt t="40546" x="5861050" y="2279650"/>
          <p14:tracePt t="40558" x="5867400" y="2292350"/>
          <p14:tracePt t="40574" x="5873750" y="2292350"/>
          <p14:tracePt t="40584" x="5880100" y="2298700"/>
          <p14:tracePt t="40584" x="5880100" y="2305050"/>
          <p14:tracePt t="40602" x="5880100" y="2311400"/>
          <p14:tracePt t="40602" x="5880100" y="2317750"/>
          <p14:tracePt t="40619" x="5886450" y="2324100"/>
          <p14:tracePt t="40634" x="5880100" y="2330450"/>
          <p14:tracePt t="40651" x="5880100" y="2317750"/>
          <p14:tracePt t="40702" x="5873750" y="2311400"/>
          <p14:tracePt t="40718" x="5873750" y="2305050"/>
          <p14:tracePt t="40734" x="5867400" y="2292350"/>
          <p14:tracePt t="40746" x="5861050" y="2292350"/>
          <p14:tracePt t="40778" x="5854700" y="2292350"/>
          <p14:tracePt t="40798" x="5854700" y="2286000"/>
          <p14:tracePt t="41526" x="6083300" y="2400300"/>
          <p14:tracePt t="41578" x="6089650" y="2393950"/>
          <p14:tracePt t="41598" x="6096000" y="2400300"/>
          <p14:tracePt t="41606" x="6102350" y="2400300"/>
          <p14:tracePt t="41623" x="6102350" y="2406650"/>
          <p14:tracePt t="41638" x="6115050" y="2406650"/>
          <p14:tracePt t="41638" x="6121400" y="2406650"/>
          <p14:tracePt t="41656" x="6121400" y="2413000"/>
          <p14:tracePt t="41656" x="6127750" y="2413000"/>
          <p14:tracePt t="41656" x="6134100" y="2413000"/>
          <p14:tracePt t="41675" x="6140450" y="2413000"/>
          <p14:tracePt t="41688" x="6146800" y="2406650"/>
          <p14:tracePt t="41688" x="6153150" y="2406650"/>
          <p14:tracePt t="41706" x="6165850" y="2406650"/>
          <p14:tracePt t="41721" x="6165850" y="2400300"/>
          <p14:tracePt t="41774" x="6159500" y="2400300"/>
          <p14:tracePt t="41788" x="6153150" y="2400300"/>
          <p14:tracePt t="41805" x="6146800" y="2400300"/>
          <p14:tracePt t="41822" x="6140450" y="2400300"/>
          <p14:tracePt t="41838" x="6134100" y="2393950"/>
          <p14:tracePt t="41855" x="6127750" y="2400300"/>
          <p14:tracePt t="41872" x="6121400" y="2400300"/>
          <p14:tracePt t="41888" x="6121400" y="2406650"/>
          <p14:tracePt t="41888" x="6121400" y="2419350"/>
          <p14:tracePt t="41907" x="6127750" y="2425700"/>
          <p14:tracePt t="41923" x="6127750" y="2438400"/>
          <p14:tracePt t="41923" x="6127750" y="2444750"/>
          <p14:tracePt t="41940" x="6127750" y="2457450"/>
          <p14:tracePt t="41955" x="6127750" y="2463800"/>
          <p14:tracePt t="41972" x="6121400" y="2463800"/>
          <p14:tracePt t="41989" x="6121400" y="2457450"/>
          <p14:tracePt t="41989" x="6121400" y="2451100"/>
          <p14:tracePt t="42007" x="6121400" y="2444750"/>
          <p14:tracePt t="42022" x="6121400" y="2438400"/>
          <p14:tracePt t="42039" x="6121400" y="2432050"/>
          <p14:tracePt t="42056" x="6121400" y="2425700"/>
          <p14:tracePt t="42072" x="6115050" y="2425700"/>
          <p14:tracePt t="42089" x="6108700" y="2425700"/>
          <p14:tracePt t="42105" x="6102350" y="2425700"/>
          <p14:tracePt t="42126" x="6096000" y="2432050"/>
          <p14:tracePt t="42139" x="6096000" y="2438400"/>
          <p14:tracePt t="42156" x="6102350" y="2444750"/>
          <p14:tracePt t="42173" x="6102350" y="2451100"/>
          <p14:tracePt t="42173" x="6102350" y="2457450"/>
          <p14:tracePt t="42191" x="6102350" y="2451100"/>
          <p14:tracePt t="42206" x="6096000" y="2451100"/>
          <p14:tracePt t="42223" x="6096000" y="2444750"/>
          <p14:tracePt t="42246" x="6102350" y="2438400"/>
          <p14:tracePt t="42274" x="6102350" y="2425700"/>
          <p14:tracePt t="42290" x="6102350" y="2419350"/>
          <p14:tracePt t="42306" x="6102350" y="2406650"/>
          <p14:tracePt t="42318" x="6102350" y="2400300"/>
          <p14:tracePt t="42327" x="6096000" y="2400300"/>
          <p14:tracePt t="42366" x="6096000" y="2406650"/>
          <p14:tracePt t="42378" x="6102350" y="2413000"/>
          <p14:tracePt t="42394" x="6115050" y="2425700"/>
          <p14:tracePt t="42410" x="6121400" y="2432050"/>
          <p14:tracePt t="42426" x="6127750" y="2438400"/>
          <p14:tracePt t="42434" x="6134100" y="2444750"/>
          <p14:tracePt t="42440" x="6134100" y="2451100"/>
          <p14:tracePt t="42457" x="6134100" y="2457450"/>
          <p14:tracePt t="42474" x="6121400" y="2457450"/>
          <p14:tracePt t="42490" x="6115050" y="2457450"/>
          <p14:tracePt t="42490" x="6102350" y="2457450"/>
          <p14:tracePt t="42508" x="6096000" y="2457450"/>
          <p14:tracePt t="42508" x="6089650" y="2457450"/>
          <p14:tracePt t="42525" x="6083300" y="2457450"/>
          <p14:tracePt t="42525" x="6076950" y="2457450"/>
          <p14:tracePt t="42542" x="6070600" y="2457450"/>
          <p14:tracePt t="42542" x="6057900" y="2457450"/>
          <p14:tracePt t="42559" x="6051550" y="2463800"/>
          <p14:tracePt t="42559" x="6045200" y="2463800"/>
          <p14:tracePt t="42575" x="6038850" y="2463800"/>
          <p14:tracePt t="42575" x="6032500" y="2463800"/>
          <p14:tracePt t="42592" x="6026150" y="2470150"/>
          <p14:tracePt t="42592" x="6019800" y="2470150"/>
          <p14:tracePt t="42609" x="6007100" y="2470150"/>
          <p14:tracePt t="42624" x="6000750" y="2476500"/>
          <p14:tracePt t="42624" x="5988050" y="2470150"/>
          <p14:tracePt t="42642" x="5981700" y="2476500"/>
          <p14:tracePt t="42658" x="5975350" y="2482850"/>
          <p14:tracePt t="42674" x="5969000" y="2476500"/>
          <p14:tracePt t="42691" x="5962650" y="2482850"/>
          <p14:tracePt t="42707" x="5956300" y="2482850"/>
          <p14:tracePt t="42734" x="5962650" y="2482850"/>
          <p14:tracePt t="42762" x="5969000" y="2482850"/>
          <p14:tracePt t="42778" x="5975350" y="2489200"/>
          <p14:tracePt t="42794" x="5975350" y="2495550"/>
          <p14:tracePt t="42799" x="5988050" y="2501900"/>
          <p14:tracePt t="42814" x="5994400" y="2501900"/>
          <p14:tracePt t="42830" x="6000750" y="2495550"/>
          <p14:tracePt t="42846" x="6000750" y="2489200"/>
          <p14:tracePt t="42846" x="6007100" y="2482850"/>
          <p14:tracePt t="42860" x="6007100" y="2476500"/>
          <p14:tracePt t="42875" x="6013450" y="2470150"/>
          <p14:tracePt t="42891" x="6019800" y="2470150"/>
          <p14:tracePt t="42914" x="6019800" y="2476500"/>
          <p14:tracePt t="42934" x="6019800" y="2482850"/>
          <p14:tracePt t="42950" x="6013450" y="2476500"/>
          <p14:tracePt t="42986" x="6013450" y="2482850"/>
          <p14:tracePt t="43026" x="6007100" y="2482850"/>
          <p14:tracePt t="43122" x="6000750" y="2489200"/>
          <p14:tracePt t="43154" x="6000750" y="2495550"/>
          <p14:tracePt t="43174" x="5988050" y="2495550"/>
          <p14:tracePt t="43226" x="5981700" y="2495550"/>
          <p14:tracePt t="43242" x="5975350" y="2489200"/>
          <p14:tracePt t="43274" x="5975350" y="2482850"/>
          <p14:tracePt t="43294" x="5981700" y="2489200"/>
          <p14:tracePt t="43338" x="5975350" y="2489200"/>
          <p14:tracePt t="43354" x="5969000" y="2495550"/>
          <p14:tracePt t="43370" x="5962650" y="2495550"/>
          <p14:tracePt t="43398" x="5962650" y="2489200"/>
          <p14:tracePt t="43406" x="5969000" y="2482850"/>
          <p14:tracePt t="43446" x="5975350" y="2489200"/>
          <p14:tracePt t="43526" x="5975350" y="2495550"/>
          <p14:tracePt t="43534" x="5981700" y="2489200"/>
          <p14:tracePt t="43558" x="5988050" y="2489200"/>
          <p14:tracePt t="43698" x="5988050" y="2495550"/>
          <p14:tracePt t="43722" x="5994400" y="2495550"/>
          <p14:tracePt t="43866" x="6000750" y="2495550"/>
          <p14:tracePt t="43886" x="6007100" y="2489200"/>
          <p14:tracePt t="43938" x="6007100" y="2495550"/>
          <p14:tracePt t="43970" x="6013450" y="2501900"/>
          <p14:tracePt t="44038" x="6019800" y="2495550"/>
          <p14:tracePt t="44058" x="6019800" y="2501900"/>
          <p14:tracePt t="44158" x="6019800" y="2508250"/>
          <p14:tracePt t="44186" x="6026150" y="2514600"/>
          <p14:tracePt t="44406" x="6026150" y="2520950"/>
          <p14:tracePt t="44502" x="6026150" y="2527300"/>
          <p14:tracePt t="44554" x="6019800" y="2533650"/>
          <p14:tracePt t="44594" x="6013450" y="2533650"/>
          <p14:tracePt t="44935" x="6121400" y="2495550"/>
          <p14:tracePt t="44958" x="6134100" y="2495550"/>
          <p14:tracePt t="44974" x="6140450" y="2489200"/>
          <p14:tracePt t="44981" x="6153150" y="2489200"/>
          <p14:tracePt t="44981" x="6165850" y="2489200"/>
          <p14:tracePt t="45000" x="6178550" y="2489200"/>
          <p14:tracePt t="45000" x="6191250" y="2482850"/>
          <p14:tracePt t="45017" x="6203950" y="2489200"/>
          <p14:tracePt t="45017" x="6216650" y="2489200"/>
          <p14:tracePt t="45017" x="6229350" y="2482850"/>
          <p14:tracePt t="45035" x="6242050" y="2489200"/>
          <p14:tracePt t="45035" x="6248400" y="2482850"/>
          <p14:tracePt t="45050" x="6261100" y="2482850"/>
          <p14:tracePt t="45050" x="6267450" y="2482850"/>
          <p14:tracePt t="45066" x="6280150" y="2482850"/>
          <p14:tracePt t="45066" x="6292850" y="2476500"/>
          <p14:tracePt t="45083" x="6305550" y="2476500"/>
          <p14:tracePt t="45083" x="6324600" y="2470150"/>
          <p14:tracePt t="45100" x="6337300" y="2463800"/>
          <p14:tracePt t="45100" x="6350000" y="2463800"/>
          <p14:tracePt t="45117" x="6369050" y="2463800"/>
          <p14:tracePt t="45117" x="6381750" y="2457450"/>
          <p14:tracePt t="45134" x="6394450" y="2463800"/>
          <p14:tracePt t="45134" x="6407150" y="2457450"/>
          <p14:tracePt t="45150" x="6419850" y="2457450"/>
          <p14:tracePt t="45150" x="6451600" y="2457450"/>
          <p14:tracePt t="45167" x="6464300" y="2457450"/>
          <p14:tracePt t="45167" x="6477000" y="2451100"/>
          <p14:tracePt t="45184" x="6489700" y="2451100"/>
          <p14:tracePt t="45184" x="6502400" y="2451100"/>
          <p14:tracePt t="45202" x="6521450" y="2444750"/>
          <p14:tracePt t="45202" x="6534150" y="2444750"/>
          <p14:tracePt t="45202" x="6553200" y="2444750"/>
          <p14:tracePt t="45220" x="6565900" y="2444750"/>
          <p14:tracePt t="45232" x="6584950" y="2444750"/>
          <p14:tracePt t="45232" x="6616700" y="2457450"/>
          <p14:tracePt t="45251" x="6635750" y="2463800"/>
          <p14:tracePt t="45251" x="6654800" y="2470150"/>
          <p14:tracePt t="45267" x="6673850" y="2476500"/>
          <p14:tracePt t="45267" x="6692900" y="2482850"/>
          <p14:tracePt t="45284" x="6711950" y="2489200"/>
          <p14:tracePt t="45284" x="6731000" y="2495550"/>
          <p14:tracePt t="45284" x="6750050" y="2501900"/>
          <p14:tracePt t="45303" x="6769100" y="2508250"/>
          <p14:tracePt t="45316" x="6788150" y="2508250"/>
          <p14:tracePt t="45316" x="6819900" y="2514600"/>
          <p14:tracePt t="45334" x="6832600" y="2520950"/>
          <p14:tracePt t="45334" x="6851650" y="2520950"/>
          <p14:tracePt t="45351" x="6858000" y="2527300"/>
          <p14:tracePt t="45351" x="6870700" y="2527300"/>
          <p14:tracePt t="45368" x="6883400" y="2527300"/>
          <p14:tracePt t="45368" x="6889750" y="2533650"/>
          <p14:tracePt t="45384" x="6896100" y="2533650"/>
          <p14:tracePt t="45384" x="6902450" y="2533650"/>
          <p14:tracePt t="45401" x="6908800" y="2540000"/>
          <p14:tracePt t="45416" x="6908800" y="2546350"/>
          <p14:tracePt t="45433" x="6908800" y="2552700"/>
          <p14:tracePt t="45454" x="6902450" y="2559050"/>
          <p14:tracePt t="45466" x="6896100" y="2565400"/>
          <p14:tracePt t="45483" x="6883400" y="2559050"/>
          <p14:tracePt t="45483" x="6877050" y="2559050"/>
          <p14:tracePt t="45501" x="6858000" y="2552700"/>
          <p14:tracePt t="45501" x="6845300" y="2546350"/>
          <p14:tracePt t="45521" x="6604000" y="2406650"/>
          <p14:tracePt t="45589" x="6572250" y="2374900"/>
          <p14:tracePt t="45594" x="6546850" y="2336800"/>
          <p14:tracePt t="45603" x="6489700" y="2254250"/>
          <p14:tracePt t="45618" x="6445250" y="2159000"/>
          <p14:tracePt t="45634" x="6419850" y="2063750"/>
          <p14:tracePt t="45651" x="6413500" y="1981200"/>
          <p14:tracePt t="45668" x="6445250" y="1905000"/>
          <p14:tracePt t="45668" x="6470650" y="1866900"/>
          <p14:tracePt t="45687" x="6559550" y="1803400"/>
          <p14:tracePt t="45701" x="6673850" y="1739900"/>
          <p14:tracePt t="45718" x="6807200" y="1682750"/>
          <p14:tracePt t="45735" x="6953250" y="1625600"/>
          <p14:tracePt t="45751" x="7181850" y="1549400"/>
          <p14:tracePt t="45768" x="7340600" y="1517650"/>
          <p14:tracePt t="45785" x="7499350" y="1504950"/>
          <p14:tracePt t="45802" x="7721600" y="1536700"/>
          <p14:tracePt t="45820" x="7842250" y="1587500"/>
          <p14:tracePt t="45835" x="7937500" y="1663700"/>
          <p14:tracePt t="45851" x="8013700" y="1752600"/>
          <p14:tracePt t="45868" x="8064500" y="1841500"/>
          <p14:tracePt t="45868" x="8083550" y="1892300"/>
          <p14:tracePt t="45886" x="8108950" y="1987550"/>
          <p14:tracePt t="45902" x="8115300" y="2076450"/>
          <p14:tracePt t="45918" x="8102600" y="2165350"/>
          <p14:tracePt t="45935" x="8064500" y="2247900"/>
          <p14:tracePt t="45952" x="8007350" y="2317750"/>
          <p14:tracePt t="45952" x="7969250" y="2349500"/>
          <p14:tracePt t="45971" x="7886700" y="2406650"/>
          <p14:tracePt t="45986" x="7791450" y="2451100"/>
          <p14:tracePt t="46002" x="7696200" y="2482850"/>
          <p14:tracePt t="46019" x="7588250" y="2501900"/>
          <p14:tracePt t="46036" x="7467600" y="2514600"/>
          <p14:tracePt t="46052" x="7264400" y="2520950"/>
          <p14:tracePt t="46069" x="7118350" y="2527300"/>
          <p14:tracePt t="46086" x="6959600" y="2533650"/>
          <p14:tracePt t="46102" x="6724650" y="2540000"/>
          <p14:tracePt t="46119" x="6572250" y="2546350"/>
          <p14:tracePt t="46136" x="6432550" y="2552700"/>
          <p14:tracePt t="46152" x="6311900" y="2552700"/>
          <p14:tracePt t="46169" x="6191250" y="2546350"/>
          <p14:tracePt t="46187" x="6076950" y="2527300"/>
          <p14:tracePt t="46187" x="6013450" y="2514600"/>
          <p14:tracePt t="46205" x="5949950" y="2495550"/>
          <p14:tracePt t="46205" x="5880100" y="2476500"/>
          <p14:tracePt t="46220" x="5816600" y="2457450"/>
          <p14:tracePt t="46220" x="5746750" y="2432050"/>
          <p14:tracePt t="46220" x="5683250" y="2406650"/>
          <p14:tracePt t="46239" x="5613400" y="2387600"/>
          <p14:tracePt t="46252" x="5549900" y="2368550"/>
          <p14:tracePt t="46252" x="5429250" y="2330450"/>
          <p14:tracePt t="46271" x="5365750" y="2311400"/>
          <p14:tracePt t="46271" x="5308600" y="2292350"/>
          <p14:tracePt t="46287" x="5251450" y="2273300"/>
          <p14:tracePt t="46287" x="5194300" y="2247900"/>
          <p14:tracePt t="46304" x="5137150" y="2228850"/>
          <p14:tracePt t="46304" x="5080000" y="2203450"/>
          <p14:tracePt t="46304" x="5022850" y="2184400"/>
          <p14:tracePt t="46323" x="4965700" y="2165350"/>
          <p14:tracePt t="46336" x="4914900" y="2152650"/>
          <p14:tracePt t="46336" x="4813300" y="2133600"/>
          <p14:tracePt t="46354" x="4762500" y="2127250"/>
          <p14:tracePt t="46354" x="4724400" y="2120900"/>
          <p14:tracePt t="46371" x="4686300" y="2120900"/>
          <p14:tracePt t="46371" x="4648200" y="2114550"/>
          <p14:tracePt t="46388" x="4616450" y="2101850"/>
          <p14:tracePt t="46388" x="4584700" y="2095500"/>
          <p14:tracePt t="46404" x="4559300" y="2082800"/>
          <p14:tracePt t="46404" x="4521200" y="2057400"/>
          <p14:tracePt t="46421" x="4502150" y="2044700"/>
          <p14:tracePt t="46421" x="4489450" y="2025650"/>
          <p14:tracePt t="46437" x="4483100" y="2019300"/>
          <p14:tracePt t="46437" x="4470400" y="2006600"/>
          <p14:tracePt t="46454" x="4470400" y="2000250"/>
          <p14:tracePt t="46454" x="4464050" y="1993900"/>
          <p14:tracePt t="46471" x="4464050" y="1987550"/>
          <p14:tracePt t="46471" x="4464050" y="1981200"/>
          <p14:tracePt t="46488" x="4457700" y="1968500"/>
          <p14:tracePt t="46503" x="4457700" y="1962150"/>
          <p14:tracePt t="46503" x="4451350" y="1955800"/>
          <p14:tracePt t="46522" x="4445000" y="1949450"/>
          <p14:tracePt t="46522" x="4438650" y="1943100"/>
          <p14:tracePt t="46539" x="4432300" y="1936750"/>
          <p14:tracePt t="46539" x="4425950" y="1930400"/>
          <p14:tracePt t="46555" x="4419600" y="1930400"/>
          <p14:tracePt t="46555" x="4413250" y="1930400"/>
          <p14:tracePt t="46572" x="4400550" y="1930400"/>
          <p14:tracePt t="46572" x="4394200" y="1930400"/>
          <p14:tracePt t="46588" x="4387850" y="1930400"/>
          <p14:tracePt t="46588" x="4375150" y="1936750"/>
          <p14:tracePt t="46588" x="4362450" y="1936750"/>
          <p14:tracePt t="46608" x="4356100" y="1936750"/>
          <p14:tracePt t="46620" x="4343400" y="1943100"/>
          <p14:tracePt t="46620" x="4324350" y="1949450"/>
          <p14:tracePt t="46639" x="4311650" y="1949450"/>
          <p14:tracePt t="46639" x="4305300" y="1949450"/>
          <p14:tracePt t="46655" x="4292600" y="1955800"/>
          <p14:tracePt t="46655" x="4286250" y="1955800"/>
          <p14:tracePt t="46672" x="4279900" y="1955800"/>
          <p14:tracePt t="46672" x="4273550" y="1962150"/>
          <p14:tracePt t="46672" x="4267200" y="1955800"/>
          <p14:tracePt t="46691" x="4260850" y="1955800"/>
          <p14:tracePt t="46704" x="4254500" y="1955800"/>
          <p14:tracePt t="46704" x="4241800" y="1949450"/>
          <p14:tracePt t="46722" x="4235450" y="1949450"/>
          <p14:tracePt t="46737" x="4229100" y="1949450"/>
          <p14:tracePt t="46754" x="4222750" y="1949450"/>
          <p14:tracePt t="46771" x="4216400" y="1962150"/>
          <p14:tracePt t="46790" x="4254500" y="2279650"/>
          <p14:tracePt t="46849" x="4260850" y="2317750"/>
          <p14:tracePt t="46854" x="4260850" y="2368550"/>
          <p14:tracePt t="46871" x="4260850" y="2400300"/>
          <p14:tracePt t="46888" x="4260850" y="2419350"/>
          <p14:tracePt t="46888" x="4260850" y="2425700"/>
          <p14:tracePt t="46906" x="4260850" y="2432050"/>
          <p14:tracePt t="46922" x="4260850" y="2438400"/>
          <p14:tracePt t="46938" x="4260850" y="2419350"/>
          <p14:tracePt t="46955" x="4254500" y="2393950"/>
          <p14:tracePt t="46972" x="4254500" y="2343150"/>
          <p14:tracePt t="46972" x="4248150" y="2317750"/>
          <p14:tracePt t="46991" x="4248150" y="2254250"/>
          <p14:tracePt t="47006" x="4241800" y="2184400"/>
          <p14:tracePt t="47022" x="4235450" y="2120900"/>
          <p14:tracePt t="47039" x="4235450" y="2076450"/>
          <p14:tracePt t="47055" x="4235450" y="2044700"/>
          <p14:tracePt t="47072" x="4235450" y="2038350"/>
          <p14:tracePt t="47088" x="4241800" y="2063750"/>
          <p14:tracePt t="47106" x="4241800" y="2108200"/>
          <p14:tracePt t="47122" x="4248150" y="2203450"/>
          <p14:tracePt t="47139" x="4254500" y="2266950"/>
          <p14:tracePt t="47156" x="4260850" y="2317750"/>
          <p14:tracePt t="47172" x="4260850" y="2349500"/>
          <p14:tracePt t="47189" x="4260850" y="2362200"/>
          <p14:tracePt t="47208" x="4267200" y="2368550"/>
          <p14:tracePt t="47222" x="4279900" y="2368550"/>
          <p14:tracePt t="47246" x="4279900" y="2362200"/>
          <p14:tracePt t="47255" x="4286250" y="2362200"/>
          <p14:tracePt t="47255" x="4286250" y="2355850"/>
          <p14:tracePt t="47275" x="4292600" y="2349500"/>
          <p14:tracePt t="47275" x="4298950" y="2343150"/>
          <p14:tracePt t="47291" x="4311650" y="2343150"/>
          <p14:tracePt t="47291" x="4318000" y="2343150"/>
          <p14:tracePt t="47307" x="4337050" y="2343150"/>
          <p14:tracePt t="47307" x="4356100" y="2343150"/>
          <p14:tracePt t="47324" x="4381500" y="2355850"/>
          <p14:tracePt t="47324" x="4406900" y="2362200"/>
          <p14:tracePt t="47324" x="4432300" y="2374900"/>
          <p14:tracePt t="47343" x="4470400" y="2393950"/>
          <p14:tracePt t="47356" x="4502150" y="2413000"/>
          <p14:tracePt t="47356" x="4578350" y="2457450"/>
          <p14:tracePt t="47374" x="4622800" y="2482850"/>
          <p14:tracePt t="47374" x="4667250" y="2501900"/>
          <p14:tracePt t="47391" x="4711700" y="2520950"/>
          <p14:tracePt t="47391" x="4762500" y="2540000"/>
          <p14:tracePt t="47407" x="4813300" y="2552700"/>
          <p14:tracePt t="47407" x="4870450" y="2565400"/>
          <p14:tracePt t="47424" x="4927600" y="2578100"/>
          <p14:tracePt t="47424" x="5041900" y="2590800"/>
          <p14:tracePt t="47441" x="5099050" y="2597150"/>
          <p14:tracePt t="47441" x="5156200" y="2597150"/>
          <p14:tracePt t="47457" x="5213350" y="2597150"/>
          <p14:tracePt t="47457" x="5270500" y="2597150"/>
          <p14:tracePt t="47474" x="5321300" y="2597150"/>
          <p14:tracePt t="47474" x="5372100" y="2597150"/>
          <p14:tracePt t="47491" x="5416550" y="2597150"/>
          <p14:tracePt t="47491" x="5518150" y="2590800"/>
          <p14:tracePt t="47508" x="5562600" y="2590800"/>
          <p14:tracePt t="47508" x="5607050" y="2584450"/>
          <p14:tracePt t="47525" x="5651500" y="2584450"/>
          <p14:tracePt t="47525" x="5695950" y="2584450"/>
          <p14:tracePt t="47541" x="5734050" y="2584450"/>
          <p14:tracePt t="47541" x="5810250" y="2578100"/>
          <p14:tracePt t="47559" x="5842000" y="2578100"/>
          <p14:tracePt t="47559" x="5873750" y="2578100"/>
          <p14:tracePt t="47575" x="5899150" y="2584450"/>
          <p14:tracePt t="47575" x="5924550" y="2584450"/>
          <p14:tracePt t="47591" x="5943600" y="2584450"/>
          <p14:tracePt t="47591" x="5962650" y="2590800"/>
          <p14:tracePt t="47608" x="5981700" y="2590800"/>
          <p14:tracePt t="47608" x="5988050" y="2597150"/>
          <p14:tracePt t="47608" x="6000750" y="2603500"/>
          <p14:tracePt t="47627" x="6007100" y="2609850"/>
          <p14:tracePt t="47640" x="6013450" y="2609850"/>
          <p14:tracePt t="47640" x="6019800" y="2628900"/>
          <p14:tracePt t="47658" x="6026150" y="2635250"/>
          <p14:tracePt t="47658" x="6026150" y="2641600"/>
          <p14:tracePt t="47675" x="6026150" y="2647950"/>
          <p14:tracePt t="47675" x="6026150" y="2654300"/>
          <p14:tracePt t="47692" x="6019800" y="2660650"/>
          <p14:tracePt t="47692" x="6019800" y="2667000"/>
          <p14:tracePt t="47710" x="6013450" y="2673350"/>
          <p14:tracePt t="47724" x="6007100" y="2679700"/>
          <p14:tracePt t="47724" x="6000750" y="2679700"/>
          <p14:tracePt t="47742" x="5994400" y="2679700"/>
          <p14:tracePt t="47742" x="5994400" y="2673350"/>
          <p14:tracePt t="47759" x="5981700" y="2673350"/>
          <p14:tracePt t="47774" x="5975350" y="2667000"/>
          <p14:tracePt t="47791" x="5969000" y="2667000"/>
          <p14:tracePt t="47808" x="5962650" y="2673350"/>
          <p14:tracePt t="47824" x="5956300" y="2667000"/>
          <p14:tracePt t="47841" x="5956300" y="2660650"/>
          <p14:tracePt t="47858" x="5949950" y="2660650"/>
          <p14:tracePt t="47874" x="5943600" y="2660650"/>
          <p14:tracePt t="47906" x="5943600" y="2654300"/>
          <p14:tracePt t="47942" x="5949950" y="2647950"/>
          <p14:tracePt t="47978" x="5956300" y="2641600"/>
          <p14:tracePt t="47986" x="5962650" y="2635250"/>
          <p14:tracePt t="47995" x="5975350" y="2628900"/>
          <p14:tracePt t="48011" x="5981700" y="2622550"/>
          <p14:tracePt t="48026" x="5988050" y="2616200"/>
          <p14:tracePt t="48042" x="5994400" y="2609850"/>
          <p14:tracePt t="48058" x="6007100" y="2609850"/>
          <p14:tracePt t="48075" x="6013450" y="2609850"/>
          <p14:tracePt t="48092" x="6013450" y="2603500"/>
          <p14:tracePt t="48114" x="6007100" y="2597150"/>
          <p14:tracePt t="48138" x="6000750" y="2597150"/>
          <p14:tracePt t="48154" x="6000750" y="2590800"/>
          <p14:tracePt t="48174" x="5994400" y="2584450"/>
          <p14:tracePt t="48190" x="5988050" y="2578100"/>
          <p14:tracePt t="48225" x="5988050" y="2571750"/>
          <p14:tracePt t="48294" x="5994400" y="2565400"/>
          <p14:tracePt t="48318" x="5994400" y="2559050"/>
          <p14:tracePt t="48334" x="5994400" y="2552700"/>
          <p14:tracePt t="48346" x="6000750" y="2546350"/>
          <p14:tracePt t="48370" x="6000750" y="2540000"/>
          <p14:tracePt t="48406" x="6000750" y="2533650"/>
          <p14:tracePt t="48430" x="6007100" y="2527300"/>
          <p14:tracePt t="48454" x="6007100" y="2520950"/>
          <p14:tracePt t="48474" x="6013450" y="2514600"/>
          <p14:tracePt t="48490" x="6013450" y="2508250"/>
          <p14:tracePt t="48506" x="6013450" y="2501900"/>
          <p14:tracePt t="48518" x="6019800" y="2495550"/>
          <p14:tracePt t="48534" x="6019800" y="2489200"/>
          <p14:tracePt t="48550" x="6019800" y="2482850"/>
          <p14:tracePt t="48566" x="6019800" y="2476500"/>
          <p14:tracePt t="48579" x="6019800" y="2470150"/>
          <p14:tracePt t="48595" x="6019800" y="2463800"/>
          <p14:tracePt t="48618" x="6026150" y="2457450"/>
          <p14:tracePt t="48634" x="6026150" y="2451100"/>
          <p14:tracePt t="48647" x="6032500" y="2444750"/>
          <p14:tracePt t="48722" x="6026150" y="2438400"/>
          <p14:tracePt t="48738" x="6032500" y="2432050"/>
          <p14:tracePt t="48747" x="6032500" y="2425700"/>
          <p14:tracePt t="48760" x="6032500" y="2419350"/>
          <p14:tracePt t="48777" x="6032500" y="2413000"/>
          <p14:tracePt t="48794" x="6038850" y="2406650"/>
          <p14:tracePt t="48811" x="6038850" y="2400300"/>
          <p14:tracePt t="48834" x="6038850" y="2393950"/>
          <p14:tracePt t="48850" x="6038850" y="2381250"/>
          <p14:tracePt t="48874" x="6038850" y="2374900"/>
          <p14:tracePt t="48878" x="6045200" y="2368550"/>
          <p14:tracePt t="48894" x="6045200" y="2362200"/>
          <p14:tracePt t="48894" x="6045200" y="2355850"/>
          <p14:tracePt t="48912" x="6051550" y="2349500"/>
          <p14:tracePt t="48912" x="6057900" y="2343150"/>
          <p14:tracePt t="48929" x="6064250" y="2336800"/>
          <p14:tracePt t="48945" x="6070600" y="2336800"/>
          <p14:tracePt t="48945" x="6076950" y="2336800"/>
          <p14:tracePt t="48963" x="6083300" y="2330450"/>
          <p14:tracePt t="48978" x="6089650" y="2330450"/>
          <p14:tracePt t="48995" x="6096000" y="2324100"/>
          <p14:tracePt t="49011" x="6096000" y="2317750"/>
          <p14:tracePt t="49028" x="6102350" y="2311400"/>
          <p14:tracePt t="49028" x="6102350" y="2298700"/>
          <p14:tracePt t="49047" x="6108700" y="2292350"/>
          <p14:tracePt t="49066" x="6115050" y="2286000"/>
          <p14:tracePt t="49082" x="6121400" y="2279650"/>
          <p14:tracePt t="49106" x="6121400" y="2273300"/>
          <p14:tracePt t="49115" x="6134100" y="2266950"/>
          <p14:tracePt t="49128" x="6134100" y="2260600"/>
          <p14:tracePt t="49128" x="6140450" y="2260600"/>
          <p14:tracePt t="49147" x="6146800" y="2247900"/>
          <p14:tracePt t="49147" x="6146800" y="2241550"/>
          <p14:tracePt t="49163" x="6153150" y="2235200"/>
          <p14:tracePt t="49163" x="6159500" y="2216150"/>
          <p14:tracePt t="49180" x="6159500" y="2209800"/>
          <p14:tracePt t="49180" x="6165850" y="2197100"/>
          <p14:tracePt t="49198" x="6165850" y="2190750"/>
          <p14:tracePt t="49198" x="6172200" y="2184400"/>
          <p14:tracePt t="49214" x="6172200" y="2171700"/>
          <p14:tracePt t="49214" x="6178550" y="2159000"/>
          <p14:tracePt t="49230" x="6184900" y="2152650"/>
          <p14:tracePt t="49230" x="6197600" y="2120900"/>
          <p14:tracePt t="49247" x="6203950" y="2108200"/>
          <p14:tracePt t="49247" x="6210300" y="2095500"/>
          <p14:tracePt t="49264" x="6223000" y="2082800"/>
          <p14:tracePt t="49264" x="6235700" y="2070100"/>
          <p14:tracePt t="49280" x="6242050" y="2063750"/>
          <p14:tracePt t="49280" x="6254750" y="2051050"/>
          <p14:tracePt t="49280" x="6261100" y="2044700"/>
          <p14:tracePt t="49299" x="6273800" y="2038350"/>
          <p14:tracePt t="49312" x="6280150" y="2038350"/>
          <p14:tracePt t="49312" x="6305550" y="2025650"/>
          <p14:tracePt t="49331" x="6311900" y="2025650"/>
          <p14:tracePt t="49331" x="6324600" y="2019300"/>
          <p14:tracePt t="49347" x="6337300" y="2019300"/>
          <p14:tracePt t="49347" x="6350000" y="2012950"/>
          <p14:tracePt t="49364" x="6362700" y="2012950"/>
          <p14:tracePt t="49364" x="6375400" y="2006600"/>
          <p14:tracePt t="49364" x="6388100" y="2006600"/>
          <p14:tracePt t="49383" x="6400800" y="2006600"/>
          <p14:tracePt t="49396" x="6413500" y="2000250"/>
          <p14:tracePt t="49396" x="6438900" y="2000250"/>
          <p14:tracePt t="49416" x="6451600" y="2006600"/>
          <p14:tracePt t="49416" x="6464300" y="2012950"/>
          <p14:tracePt t="49431" x="6477000" y="2012950"/>
          <p14:tracePt t="49431" x="6489700" y="2019300"/>
          <p14:tracePt t="49448" x="6508750" y="2025650"/>
          <p14:tracePt t="49448" x="6521450" y="2032000"/>
          <p14:tracePt t="49464" x="6534150" y="2038350"/>
          <p14:tracePt t="49464" x="6559550" y="2044700"/>
          <p14:tracePt t="49481" x="6572250" y="2057400"/>
          <p14:tracePt t="49481" x="6578600" y="2063750"/>
          <p14:tracePt t="49498" x="6591300" y="2070100"/>
          <p14:tracePt t="49498" x="6597650" y="2076450"/>
          <p14:tracePt t="49515" x="6604000" y="2089150"/>
          <p14:tracePt t="49515" x="6616700" y="2095500"/>
          <p14:tracePt t="49531" x="6623050" y="2108200"/>
          <p14:tracePt t="49531" x="6642100" y="2139950"/>
          <p14:tracePt t="49548" x="6654800" y="2159000"/>
          <p14:tracePt t="49548" x="6673850" y="2178050"/>
          <p14:tracePt t="49565" x="6686550" y="2197100"/>
          <p14:tracePt t="49565" x="6705600" y="2222500"/>
          <p14:tracePt t="49582" x="6718300" y="2241550"/>
          <p14:tracePt t="49582" x="6756400" y="2279650"/>
          <p14:tracePt t="49598" x="6775450" y="2298700"/>
          <p14:tracePt t="49598" x="6794500" y="2317750"/>
          <p14:tracePt t="49616" x="6813550" y="2336800"/>
          <p14:tracePt t="49616" x="6832600" y="2349500"/>
          <p14:tracePt t="49631" x="6851650" y="2368550"/>
          <p14:tracePt t="49631" x="6870700" y="2387600"/>
          <p14:tracePt t="49648" x="6883400" y="2400300"/>
          <p14:tracePt t="49648" x="6902450" y="2419350"/>
          <p14:tracePt t="49648" x="6921500" y="2438400"/>
          <p14:tracePt t="49667" x="6940550" y="2451100"/>
          <p14:tracePt t="49680" x="6953250" y="2463800"/>
          <p14:tracePt t="49680" x="6978650" y="2489200"/>
          <p14:tracePt t="49699" x="6991350" y="2501900"/>
          <p14:tracePt t="49699" x="6997700" y="2514600"/>
          <p14:tracePt t="49715" x="6997700" y="2520950"/>
          <p14:tracePt t="49715" x="7004050" y="2527300"/>
          <p14:tracePt t="49732" x="7004050" y="2533650"/>
          <p14:tracePt t="49747" x="6997700" y="2533650"/>
          <p14:tracePt t="49764" x="6991350" y="2533650"/>
          <p14:tracePt t="49764" x="6978650" y="2540000"/>
          <p14:tracePt t="49782" x="6972300" y="2540000"/>
          <p14:tracePt t="49797" x="6965950" y="2540000"/>
          <p14:tracePt t="49797" x="6959600" y="2540000"/>
          <p14:tracePt t="49816" x="6953250" y="2540000"/>
          <p14:tracePt t="49816" x="6946900" y="2540000"/>
          <p14:tracePt t="49832" x="6940550" y="2533650"/>
          <p14:tracePt t="49832" x="6927850" y="2533650"/>
          <p14:tracePt t="49849" x="6921500" y="2533650"/>
          <p14:tracePt t="49849" x="6915150" y="2533650"/>
          <p14:tracePt t="49866" x="6908800" y="2527300"/>
          <p14:tracePt t="49866" x="6902450" y="2527300"/>
          <p14:tracePt t="49883" x="6896100" y="2527300"/>
          <p14:tracePt t="49883" x="6883400" y="2520950"/>
          <p14:tracePt t="49899" x="6877050" y="2520950"/>
          <p14:tracePt t="49899" x="6870700" y="2514600"/>
          <p14:tracePt t="49916" x="6864350" y="2514600"/>
          <p14:tracePt t="49931" x="6858000" y="2514600"/>
          <p14:tracePt t="49947" x="6851650" y="2508250"/>
          <p14:tracePt t="49964" x="6845300" y="2508250"/>
          <p14:tracePt t="49982" x="6838950" y="2514600"/>
          <p14:tracePt t="50006" x="6838950" y="2520950"/>
          <p14:tracePt t="50015" x="6838950" y="2533650"/>
          <p14:tracePt t="50031" x="6832600" y="2540000"/>
          <p14:tracePt t="50048" x="6819900" y="2533650"/>
          <p14:tracePt t="50048" x="6807200" y="2533650"/>
          <p14:tracePt t="50069" x="6591300" y="2400300"/>
          <p14:tracePt t="50141" x="6572250" y="2374900"/>
          <p14:tracePt t="50146" x="6546850" y="2343150"/>
          <p14:tracePt t="50154" x="6515100" y="2311400"/>
          <p14:tracePt t="50165" x="6464300" y="2228850"/>
          <p14:tracePt t="50182" x="6394450" y="2082800"/>
          <p14:tracePt t="50201" x="6369050" y="1987550"/>
          <p14:tracePt t="50216" x="6369050" y="1898650"/>
          <p14:tracePt t="50232" x="6388100" y="1828800"/>
          <p14:tracePt t="50249" x="6464300" y="1727200"/>
          <p14:tracePt t="50267" x="6540500" y="1670050"/>
          <p14:tracePt t="50283" x="6635750" y="1606550"/>
          <p14:tracePt t="50299" x="6743700" y="1549400"/>
          <p14:tracePt t="50316" x="6864350" y="1492250"/>
          <p14:tracePt t="50316" x="6927850" y="1473200"/>
          <p14:tracePt t="50335" x="7067550" y="1428750"/>
          <p14:tracePt t="50350" x="7219950" y="1403350"/>
          <p14:tracePt t="50366" x="7378700" y="1390650"/>
          <p14:tracePt t="50383" x="7537450" y="1397000"/>
          <p14:tracePt t="50399" x="7683500" y="1409700"/>
          <p14:tracePt t="50399" x="7753350" y="1428750"/>
          <p14:tracePt t="50419" x="7874000" y="1466850"/>
          <p14:tracePt t="50435" x="7981950" y="1517650"/>
          <p14:tracePt t="50450" x="8070850" y="1574800"/>
          <p14:tracePt t="50466" x="8140700" y="1644650"/>
          <p14:tracePt t="50483" x="8210550" y="1765300"/>
          <p14:tracePt t="50500" x="8235950" y="1847850"/>
          <p14:tracePt t="50517" x="8248650" y="1930400"/>
          <p14:tracePt t="50534" x="8242300" y="2006600"/>
          <p14:tracePt t="50550" x="8204200" y="2120900"/>
          <p14:tracePt t="50567" x="8166100" y="2197100"/>
          <p14:tracePt t="50583" x="8115300" y="2266950"/>
          <p14:tracePt t="50600" x="8058150" y="2330450"/>
          <p14:tracePt t="50600" x="8020050" y="2355850"/>
          <p14:tracePt t="50619" x="7950200" y="2400300"/>
          <p14:tracePt t="50634" x="7874000" y="2444750"/>
          <p14:tracePt t="50650" x="7791450" y="2476500"/>
          <p14:tracePt t="50667" x="7702550" y="2501900"/>
          <p14:tracePt t="50684" x="7607300" y="2520950"/>
          <p14:tracePt t="50684" x="7556500" y="2533650"/>
          <p14:tracePt t="50704" x="7454900" y="2552700"/>
          <p14:tracePt t="50719" x="7353300" y="2571750"/>
          <p14:tracePt t="50734" x="7245350" y="2590800"/>
          <p14:tracePt t="50751" x="7131050" y="2609850"/>
          <p14:tracePt t="50767" x="7023100" y="2616200"/>
          <p14:tracePt t="50784" x="6858000" y="2628900"/>
          <p14:tracePt t="50801" x="6756400" y="2628900"/>
          <p14:tracePt t="50818" x="6667500" y="2616200"/>
          <p14:tracePt t="50834" x="6591300" y="2603500"/>
          <p14:tracePt t="50851" x="6489700" y="2578100"/>
          <p14:tracePt t="50868" x="6445250" y="2571750"/>
          <p14:tracePt t="50884" x="6400800" y="2571750"/>
          <p14:tracePt t="50901" x="6369050" y="2565400"/>
          <p14:tracePt t="50919" x="6337300" y="2546350"/>
          <p14:tracePt t="50919" x="6318250" y="2533650"/>
          <p14:tracePt t="50936" x="6292850" y="2508250"/>
          <p14:tracePt t="50936" x="6267450" y="2482850"/>
          <p14:tracePt t="50953" x="6229350" y="2451100"/>
          <p14:tracePt t="50953" x="6197600" y="2425700"/>
          <p14:tracePt t="50969" x="6153150" y="2400300"/>
          <p14:tracePt t="50969" x="6115050" y="2374900"/>
          <p14:tracePt t="50987" x="6019800" y="2336800"/>
          <p14:tracePt t="50987" x="5975350" y="2317750"/>
          <p14:tracePt t="51003" x="5924550" y="2305050"/>
          <p14:tracePt t="51003" x="5873750" y="2286000"/>
          <p14:tracePt t="51019" x="5822950" y="2273300"/>
          <p14:tracePt t="51019" x="5772150" y="2254250"/>
          <p14:tracePt t="51036" x="5721350" y="2241550"/>
          <p14:tracePt t="51036" x="5670550" y="2228850"/>
          <p14:tracePt t="51036" x="5613400" y="2222500"/>
          <p14:tracePt t="51055" x="5556250" y="2216150"/>
          <p14:tracePt t="51068" x="5499100" y="2209800"/>
          <p14:tracePt t="51068" x="5372100" y="2209800"/>
          <p14:tracePt t="51087" x="5308600" y="2209800"/>
          <p14:tracePt t="51087" x="5245100" y="2209800"/>
          <p14:tracePt t="51103" x="5187950" y="2216150"/>
          <p14:tracePt t="51103" x="5130800" y="2209800"/>
          <p14:tracePt t="51120" x="5073650" y="2203450"/>
          <p14:tracePt t="51120" x="5022850" y="2197100"/>
          <p14:tracePt t="51136" x="4972050" y="2190750"/>
          <p14:tracePt t="51136" x="4927600" y="2178050"/>
          <p14:tracePt t="51136" x="4883150" y="2165350"/>
          <p14:tracePt t="51155" x="4838700" y="2152650"/>
          <p14:tracePt t="51155" x="4794250" y="2133600"/>
          <p14:tracePt t="51170" x="4756150" y="2114550"/>
          <p14:tracePt t="51170" x="4718050" y="2101850"/>
          <p14:tracePt t="51186" x="4679950" y="2082800"/>
          <p14:tracePt t="51186" x="4648200" y="2057400"/>
          <p14:tracePt t="51186" x="4622800" y="2038350"/>
          <p14:tracePt t="51206" x="4597400" y="2019300"/>
          <p14:tracePt t="51206" x="4572000" y="2000250"/>
          <p14:tracePt t="51220" x="4559300" y="1981200"/>
          <p14:tracePt t="51220" x="4540250" y="1968500"/>
          <p14:tracePt t="51237" x="4527550" y="1955800"/>
          <p14:tracePt t="51237" x="4514850" y="1949450"/>
          <p14:tracePt t="51254" x="4502150" y="1936750"/>
          <p14:tracePt t="51254" x="4489450" y="1930400"/>
          <p14:tracePt t="51270" x="4476750" y="1930400"/>
          <p14:tracePt t="51270" x="4451350" y="1924050"/>
          <p14:tracePt t="51287" x="4438650" y="1924050"/>
          <p14:tracePt t="51287" x="4432300" y="1924050"/>
          <p14:tracePt t="51303" x="4419600" y="1924050"/>
          <p14:tracePt t="51303" x="4406900" y="1924050"/>
          <p14:tracePt t="51320" x="4400550" y="1924050"/>
          <p14:tracePt t="51320" x="4394200" y="1930400"/>
          <p14:tracePt t="51320" x="4381500" y="1930400"/>
          <p14:tracePt t="51340" x="4375150" y="1930400"/>
          <p14:tracePt t="51352" x="4368800" y="1930400"/>
          <p14:tracePt t="51352" x="4349750" y="1930400"/>
          <p14:tracePt t="51371" x="4337050" y="1936750"/>
          <p14:tracePt t="51371" x="4324350" y="1936750"/>
          <p14:tracePt t="51387" x="4318000" y="1936750"/>
          <p14:tracePt t="51387" x="4311650" y="1936750"/>
          <p14:tracePt t="51404" x="4298950" y="1930400"/>
          <p14:tracePt t="51404" x="4292600" y="1930400"/>
          <p14:tracePt t="51404" x="4286250" y="1930400"/>
          <p14:tracePt t="51423" x="4279900" y="1930400"/>
          <p14:tracePt t="51436" x="4273550" y="1930400"/>
          <p14:tracePt t="51436" x="4260850" y="1930400"/>
          <p14:tracePt t="51454" x="4254500" y="1930400"/>
          <p14:tracePt t="51454" x="4248150" y="1930400"/>
          <p14:tracePt t="51471" x="4241800" y="1930400"/>
          <p14:tracePt t="51471" x="4235450" y="1930400"/>
          <p14:tracePt t="51488" x="4229100" y="1924050"/>
          <p14:tracePt t="51503" x="4229100" y="1917700"/>
          <p14:tracePt t="51519" x="4222750" y="1911350"/>
          <p14:tracePt t="51536" x="4216400" y="1905000"/>
          <p14:tracePt t="51553" x="4210050" y="1898650"/>
          <p14:tracePt t="51569" x="4203700" y="1892300"/>
          <p14:tracePt t="51587" x="4197350" y="1892300"/>
          <p14:tracePt t="51603" x="4191000" y="1885950"/>
          <p14:tracePt t="51620" x="4184650" y="1892300"/>
          <p14:tracePt t="51669" x="4184650" y="1898650"/>
          <p14:tracePt t="51696" x="4184650" y="1892300"/>
          <p14:tracePt t="51723" x="4184650" y="1885950"/>
          <p14:tracePt t="51732" x="4184650" y="2101850"/>
          <p14:tracePt t="51897" x="4191000" y="2120900"/>
          <p14:tracePt t="51903" x="4191000" y="2139950"/>
          <p14:tracePt t="51911" x="4191000" y="2152650"/>
          <p14:tracePt t="51922" x="4191000" y="2178050"/>
          <p14:tracePt t="51939" x="4184650" y="2171700"/>
          <p14:tracePt t="51963" x="4184650" y="2165350"/>
          <p14:tracePt t="51972" x="4171950" y="2139950"/>
          <p14:tracePt t="51989" x="4165600" y="2108200"/>
          <p14:tracePt t="51989" x="4159250" y="2089150"/>
          <p14:tracePt t="52007" x="4146550" y="2051050"/>
          <p14:tracePt t="52023" x="4140200" y="2012950"/>
          <p14:tracePt t="52040" x="4140200" y="1974850"/>
          <p14:tracePt t="52056" x="4133850" y="1943100"/>
          <p14:tracePt t="52073" x="4133850" y="1924050"/>
          <p14:tracePt t="52073" x="4133850" y="1917700"/>
          <p14:tracePt t="52092" x="4133850" y="1930400"/>
          <p14:tracePt t="52116" x="4140200" y="1936750"/>
          <p14:tracePt t="52122" x="4140200" y="1968500"/>
          <p14:tracePt t="52140" x="4146550" y="2006600"/>
          <p14:tracePt t="52156" x="4152900" y="2057400"/>
          <p14:tracePt t="52173" x="4165600" y="2120900"/>
          <p14:tracePt t="52190" x="4165600" y="2159000"/>
          <p14:tracePt t="52208" x="4165600" y="2178050"/>
          <p14:tracePt t="52223" x="4165600" y="2184400"/>
          <p14:tracePt t="52240" x="4159250" y="2178050"/>
          <p14:tracePt t="52256" x="4159250" y="2152650"/>
          <p14:tracePt t="52273" x="4165600" y="2114550"/>
          <p14:tracePt t="52290" x="4178300" y="2032000"/>
          <p14:tracePt t="52307" x="4197350" y="1981200"/>
          <p14:tracePt t="52324" x="4210050" y="1930400"/>
          <p14:tracePt t="52340" x="4216400" y="1898650"/>
          <p14:tracePt t="52357" x="4222750" y="1879600"/>
          <p14:tracePt t="52375" x="4229100" y="1892300"/>
          <p14:tracePt t="52392" x="4229100" y="1917700"/>
          <p14:tracePt t="52407" x="4229100" y="1955800"/>
          <p14:tracePt t="52424" x="4229100" y="2012950"/>
          <p14:tracePt t="52440" x="4229100" y="2082800"/>
          <p14:tracePt t="52457" x="4235450" y="2146300"/>
          <p14:tracePt t="52457" x="4235450" y="2178050"/>
          <p14:tracePt t="52476" x="4235450" y="2222500"/>
          <p14:tracePt t="52491" x="4241800" y="2247900"/>
          <p14:tracePt t="52508" x="4241800" y="2241550"/>
          <p14:tracePt t="52531" x="4241800" y="2235200"/>
          <p14:tracePt t="52540" x="4241800" y="2228850"/>
          <p14:tracePt t="52557" x="4248150" y="2222500"/>
          <p14:tracePt t="52557" x="4254500" y="2216150"/>
          <p14:tracePt t="52576" x="4260850" y="2209800"/>
          <p14:tracePt t="52576" x="4286250" y="2209800"/>
          <p14:tracePt t="52592" x="4305300" y="2216150"/>
          <p14:tracePt t="52592" x="4324350" y="2222500"/>
          <p14:tracePt t="52609" x="4343400" y="2235200"/>
          <p14:tracePt t="52609" x="4375150" y="2254250"/>
          <p14:tracePt t="52625" x="4400550" y="2273300"/>
          <p14:tracePt t="52625" x="4432300" y="2292350"/>
          <p14:tracePt t="52642" x="4470400" y="2317750"/>
          <p14:tracePt t="52642" x="4552950" y="2374900"/>
          <p14:tracePt t="52659" x="4597400" y="2406650"/>
          <p14:tracePt t="52659" x="4641850" y="2432050"/>
          <p14:tracePt t="52676" x="4692650" y="2457450"/>
          <p14:tracePt t="52676" x="4743450" y="2489200"/>
          <p14:tracePt t="52692" x="4800600" y="2514600"/>
          <p14:tracePt t="52692" x="4857750" y="2533650"/>
          <p14:tracePt t="52709" x="4921250" y="2559050"/>
          <p14:tracePt t="52709" x="4984750" y="2578100"/>
          <p14:tracePt t="52709" x="5048250" y="2603500"/>
          <p14:tracePt t="52728" x="5118100" y="2622550"/>
          <p14:tracePt t="52741" x="5194300" y="2641600"/>
          <p14:tracePt t="52741" x="5334000" y="2686050"/>
          <p14:tracePt t="52759" x="5403850" y="2705100"/>
          <p14:tracePt t="52759" x="5480050" y="2724150"/>
          <p14:tracePt t="52776" x="5549900" y="2736850"/>
          <p14:tracePt t="52776" x="5619750" y="2749550"/>
          <p14:tracePt t="52793" x="5689600" y="2762250"/>
          <p14:tracePt t="52793" x="5765800" y="2774950"/>
          <p14:tracePt t="52809" x="5835650" y="2781300"/>
          <p14:tracePt t="52809" x="5899150" y="2787650"/>
          <p14:tracePt t="52809" x="5969000" y="2794000"/>
          <p14:tracePt t="52828" x="6032500" y="2800350"/>
          <p14:tracePt t="52828" x="6096000" y="2806700"/>
          <p14:tracePt t="52843" x="6153150" y="2806700"/>
          <p14:tracePt t="52843" x="6210300" y="2806700"/>
          <p14:tracePt t="52860" x="6261100" y="2806700"/>
          <p14:tracePt t="52860" x="6305550" y="2800350"/>
          <p14:tracePt t="52876" x="6350000" y="2800350"/>
          <p14:tracePt t="52876" x="6432550" y="2794000"/>
          <p14:tracePt t="52893" x="6464300" y="2794000"/>
          <p14:tracePt t="52893" x="6496050" y="2794000"/>
          <p14:tracePt t="52910" x="6521450" y="2794000"/>
          <p14:tracePt t="52910" x="6546850" y="2794000"/>
          <p14:tracePt t="52926" x="6572250" y="2794000"/>
          <p14:tracePt t="52926" x="6591300" y="2794000"/>
          <p14:tracePt t="52943" x="6604000" y="2794000"/>
          <p14:tracePt t="52943" x="6629400" y="2806700"/>
          <p14:tracePt t="52960" x="6642100" y="2806700"/>
          <p14:tracePt t="52975" x="6648450" y="2819400"/>
          <p14:tracePt t="52975" x="6648450" y="2825750"/>
          <p14:tracePt t="52993" x="6642100" y="2832100"/>
          <p14:tracePt t="52993" x="6635750" y="2838450"/>
          <p14:tracePt t="53010" x="6629400" y="2844800"/>
          <p14:tracePt t="53010" x="6616700" y="2851150"/>
          <p14:tracePt t="53028" x="6610350" y="2857500"/>
          <p14:tracePt t="53028" x="6604000" y="2863850"/>
          <p14:tracePt t="53044" x="6591300" y="2863850"/>
          <p14:tracePt t="53044" x="6584950" y="2863850"/>
          <p14:tracePt t="53061" x="6578600" y="2863850"/>
          <p14:tracePt t="53061" x="6572250" y="2870200"/>
          <p14:tracePt t="53077" x="6565900" y="2870200"/>
          <p14:tracePt t="53077" x="6559550" y="2870200"/>
          <p14:tracePt t="53094" x="6553200" y="2870200"/>
          <p14:tracePt t="53109" x="6546850" y="2876550"/>
          <p14:tracePt t="53126" x="6540500" y="2876550"/>
          <p14:tracePt t="53142" x="6540500" y="2882900"/>
          <p14:tracePt t="53159" x="6534150" y="2882900"/>
          <p14:tracePt t="53176" x="6521450" y="2876550"/>
          <p14:tracePt t="53193" x="6521450" y="2870200"/>
          <p14:tracePt t="53193" x="6515100" y="2863850"/>
          <p14:tracePt t="53212" x="6515100" y="2857500"/>
          <p14:tracePt t="53212" x="6515100" y="2851150"/>
          <p14:tracePt t="53227" x="6515100" y="2844800"/>
          <p14:tracePt t="53227" x="6515100" y="2838450"/>
          <p14:tracePt t="53244" x="6515100" y="2832100"/>
          <p14:tracePt t="53244" x="6508750" y="2819400"/>
          <p14:tracePt t="53261" x="6508750" y="2813050"/>
          <p14:tracePt t="53261" x="6502400" y="2806700"/>
          <p14:tracePt t="53278" x="6502400" y="2800350"/>
          <p14:tracePt t="53278" x="6496050" y="2794000"/>
          <p14:tracePt t="53294" x="6489700" y="2781300"/>
          <p14:tracePt t="53294" x="6470650" y="2768600"/>
          <p14:tracePt t="53312" x="6464300" y="2762250"/>
          <p14:tracePt t="53312" x="6457950" y="2755900"/>
          <p14:tracePt t="53328" x="6451600" y="2743200"/>
          <p14:tracePt t="53328" x="6445250" y="2736850"/>
          <p14:tracePt t="53344" x="6438900" y="2730500"/>
          <p14:tracePt t="53344" x="6426200" y="2724150"/>
          <p14:tracePt t="53361" x="6419850" y="2717800"/>
          <p14:tracePt t="53361" x="6407150" y="2711450"/>
          <p14:tracePt t="53361" x="6400800" y="2705100"/>
          <p14:tracePt t="53380" x="6388100" y="2698750"/>
          <p14:tracePt t="53393" x="6381750" y="2692400"/>
          <p14:tracePt t="53393" x="6356350" y="2686050"/>
          <p14:tracePt t="53411" x="6350000" y="2686050"/>
          <p14:tracePt t="53411" x="6343650" y="2679700"/>
          <p14:tracePt t="53428" x="6330950" y="2679700"/>
          <p14:tracePt t="53428" x="6324600" y="2679700"/>
          <p14:tracePt t="53445" x="6318250" y="2673350"/>
          <p14:tracePt t="53445" x="6311900" y="2673350"/>
          <p14:tracePt t="53461" x="6305550" y="2667000"/>
          <p14:tracePt t="53461" x="6299200" y="2667000"/>
          <p14:tracePt t="53461" x="6292850" y="2667000"/>
          <p14:tracePt t="53480" x="6280150" y="2660650"/>
          <p14:tracePt t="53499" x="6273800" y="2654300"/>
          <p14:tracePt t="53515" x="6267450" y="2647950"/>
          <p14:tracePt t="53527" x="6261100" y="2641600"/>
          <p14:tracePt t="53527" x="6254750" y="2641600"/>
          <p14:tracePt t="53545" x="6242050" y="2628900"/>
          <p14:tracePt t="53545" x="6223000" y="2622550"/>
          <p14:tracePt t="53562" x="6210300" y="2622550"/>
          <p14:tracePt t="53562" x="6203950" y="2622550"/>
          <p14:tracePt t="53578" x="6191250" y="2616200"/>
          <p14:tracePt t="53578" x="6178550" y="2616200"/>
          <p14:tracePt t="53595" x="6159500" y="2616200"/>
          <p14:tracePt t="53595" x="6127750" y="2609850"/>
          <p14:tracePt t="53612" x="6108700" y="2609850"/>
          <p14:tracePt t="53612" x="6096000" y="2603500"/>
          <p14:tracePt t="53629" x="6076950" y="2603500"/>
          <p14:tracePt t="53629" x="6064250" y="2597150"/>
          <p14:tracePt t="53645" x="6045200" y="2597150"/>
          <p14:tracePt t="53645" x="6026150" y="2590800"/>
          <p14:tracePt t="53662" x="6013450" y="2584450"/>
          <p14:tracePt t="53662" x="6000750" y="2584450"/>
          <p14:tracePt t="53680" x="5981700" y="2565400"/>
          <p14:tracePt t="53680" x="5969000" y="2552700"/>
          <p14:tracePt t="53696" x="5962650" y="2546350"/>
          <p14:tracePt t="53711" x="5937250" y="2527300"/>
          <p14:tracePt t="53779" x="5949950" y="2514600"/>
          <p14:tracePt t="53787" x="5969000" y="2501900"/>
          <p14:tracePt t="53794" x="5994400" y="2489200"/>
          <p14:tracePt t="53794" x="6019800" y="2482850"/>
          <p14:tracePt t="53813" x="6051550" y="2476500"/>
          <p14:tracePt t="53813" x="6083300" y="2476500"/>
          <p14:tracePt t="53813" x="6121400" y="2476500"/>
          <p14:tracePt t="53832" x="6172200" y="2482850"/>
          <p14:tracePt t="53845" x="6191250" y="2482850"/>
          <p14:tracePt t="53845" x="6216650" y="2482850"/>
          <p14:tracePt t="53863" x="6229350" y="2482850"/>
          <p14:tracePt t="53863" x="6235700" y="2470150"/>
          <p14:tracePt t="53879" x="6235700" y="2463800"/>
          <p14:tracePt t="53879" x="6242050" y="2451100"/>
          <p14:tracePt t="53896" x="6242050" y="2438400"/>
          <p14:tracePt t="53896" x="6248400" y="2425700"/>
          <p14:tracePt t="53913" x="6248400" y="2419350"/>
          <p14:tracePt t="53913" x="6248400" y="2413000"/>
          <p14:tracePt t="53930" x="6248400" y="2419350"/>
          <p14:tracePt t="53971" x="6248400" y="2425700"/>
          <p14:tracePt t="53987" x="6242050" y="2432050"/>
          <p14:tracePt t="54003" x="6235700" y="2432050"/>
          <p14:tracePt t="54019" x="6229350" y="2432050"/>
          <p14:tracePt t="54035" x="6235700" y="2438400"/>
          <p14:tracePt t="54087" x="6242050" y="2438400"/>
          <p14:tracePt t="54099" x="6248400" y="2444750"/>
          <p14:tracePt t="54115" x="6254750" y="2438400"/>
          <p14:tracePt t="54139" x="6261100" y="2444750"/>
          <p14:tracePt t="54182" x="6261100" y="2451100"/>
          <p14:tracePt t="54198" x="6261100" y="2457450"/>
          <p14:tracePt t="54219" x="6267450" y="2457450"/>
          <p14:tracePt t="54279" x="6273800" y="2463800"/>
          <p14:tracePt t="54295" x="6280150" y="2457450"/>
          <p14:tracePt t="54311" x="6286500" y="2457450"/>
          <p14:tracePt t="54319" x="6292850" y="2457450"/>
          <p14:tracePt t="54329" x="6299200" y="2457450"/>
          <p14:tracePt t="54329" x="6305550" y="2451100"/>
          <p14:tracePt t="54348" x="6311900" y="2451100"/>
          <p14:tracePt t="54348" x="6318250" y="2451100"/>
          <p14:tracePt t="54364" x="6330950" y="2444750"/>
          <p14:tracePt t="54364" x="6337300" y="2444750"/>
          <p14:tracePt t="54381" x="6350000" y="2438400"/>
          <p14:tracePt t="54381" x="6362700" y="2438400"/>
          <p14:tracePt t="54381" x="6375400" y="2438400"/>
          <p14:tracePt t="54400" x="6394450" y="2432050"/>
          <p14:tracePt t="54413" x="6413500" y="2432050"/>
          <p14:tracePt t="54413" x="6451600" y="2419350"/>
          <p14:tracePt t="54432" x="6477000" y="2419350"/>
          <p14:tracePt t="54432" x="6496050" y="2413000"/>
          <p14:tracePt t="54448" x="6515100" y="2413000"/>
          <p14:tracePt t="54448" x="6534150" y="2406650"/>
          <p14:tracePt t="54465" x="6553200" y="2406650"/>
          <p14:tracePt t="54465" x="6572250" y="2406650"/>
          <p14:tracePt t="54465" x="6591300" y="2406650"/>
          <p14:tracePt t="54484" x="6610350" y="2400300"/>
          <p14:tracePt t="54497" x="6629400" y="2400300"/>
          <p14:tracePt t="54497" x="6667500" y="2400300"/>
          <p14:tracePt t="54515" x="6680200" y="2400300"/>
          <p14:tracePt t="54515" x="6699250" y="2400300"/>
          <p14:tracePt t="54532" x="6711950" y="2400300"/>
          <p14:tracePt t="54532" x="6724650" y="2400300"/>
          <p14:tracePt t="54549" x="6737350" y="2400300"/>
          <p14:tracePt t="54549" x="6743700" y="2400300"/>
          <p14:tracePt t="54565" x="6756400" y="2400300"/>
          <p14:tracePt t="54565" x="6769100" y="2406650"/>
          <p14:tracePt t="54582" x="6775450" y="2406650"/>
          <p14:tracePt t="54582" x="6781800" y="2406650"/>
          <p14:tracePt t="54598" x="6788150" y="2413000"/>
          <p14:tracePt t="54598" x="6794500" y="2413000"/>
          <p14:tracePt t="54615" x="6800850" y="2413000"/>
          <p14:tracePt t="54615" x="6813550" y="2419350"/>
          <p14:tracePt t="54632" x="6819900" y="2419350"/>
          <p14:tracePt t="54632" x="6826250" y="2419350"/>
          <p14:tracePt t="54649" x="6832600" y="2419350"/>
          <p14:tracePt t="54649" x="6838950" y="2419350"/>
          <p14:tracePt t="54665" x="6845300" y="2419350"/>
          <p14:tracePt t="54665" x="6851650" y="2419350"/>
          <p14:tracePt t="54682" x="6858000" y="2419350"/>
          <p14:tracePt t="54682" x="6870700" y="2419350"/>
          <p14:tracePt t="54701" x="6877050" y="2425700"/>
          <p14:tracePt t="54701" x="6883400" y="2425700"/>
          <p14:tracePt t="54717" x="6889750" y="2425700"/>
          <p14:tracePt t="54717" x="6896100" y="2432050"/>
          <p14:tracePt t="54733" x="6902450" y="2432050"/>
          <p14:tracePt t="54748" x="6908800" y="2438400"/>
          <p14:tracePt t="54764" x="6908800" y="2451100"/>
          <p14:tracePt t="54781" x="6908800" y="2457450"/>
          <p14:tracePt t="54798" x="6902450" y="2457450"/>
          <p14:tracePt t="54815" x="6902450" y="2463800"/>
          <p14:tracePt t="54831" x="6889750" y="2470150"/>
          <p14:tracePt t="54848" x="6883400" y="2476500"/>
          <p14:tracePt t="54865" x="6877050" y="2482850"/>
          <p14:tracePt t="54865" x="6870700" y="2489200"/>
          <p14:tracePt t="54883" x="6864350" y="2489200"/>
          <p14:tracePt t="54898" x="6858000" y="2495550"/>
          <p14:tracePt t="54915" x="6851650" y="2495550"/>
          <p14:tracePt t="54932" x="6851650" y="2489200"/>
          <p14:tracePt t="54971" x="6858000" y="2489200"/>
          <p14:tracePt t="54991" x="6864350" y="2482850"/>
          <p14:tracePt t="55014" x="6864350" y="2476500"/>
          <p14:tracePt t="55031" x="6870700" y="2470150"/>
          <p14:tracePt t="55047" x="6864350" y="2463800"/>
          <p14:tracePt t="55059" x="6858000" y="2457450"/>
          <p14:tracePt t="55075" x="6851650" y="2451100"/>
          <p14:tracePt t="55083" x="6838950" y="2451100"/>
          <p14:tracePt t="55083" x="6819900" y="2444750"/>
          <p14:tracePt t="55101" x="6800850" y="2438400"/>
          <p14:tracePt t="55101" x="6775450" y="2432050"/>
          <p14:tracePt t="55117" x="6743700" y="2425700"/>
          <p14:tracePt t="55117" x="6705600" y="2413000"/>
          <p14:tracePt t="55133" x="6667500" y="2400300"/>
          <p14:tracePt t="55133" x="6616700" y="2387600"/>
          <p14:tracePt t="55133" x="6565900" y="2368550"/>
          <p14:tracePt t="55152" x="6508750" y="2349500"/>
          <p14:tracePt t="55152" x="6451600" y="2324100"/>
          <p14:tracePt t="55167" x="6381750" y="2292350"/>
          <p14:tracePt t="55167" x="6311900" y="2260600"/>
          <p14:tracePt t="55184" x="6235700" y="2222500"/>
          <p14:tracePt t="55184" x="6159500" y="2190750"/>
          <p14:tracePt t="55184" x="6083300" y="2159000"/>
          <p14:tracePt t="55204" x="6000750" y="2127250"/>
          <p14:tracePt t="55216" x="5918200" y="2108200"/>
          <p14:tracePt t="55216" x="5759450" y="2089150"/>
          <p14:tracePt t="55234" x="5676900" y="2082800"/>
          <p14:tracePt t="55234" x="5600700" y="2089150"/>
          <p14:tracePt t="55250" x="5530850" y="2095500"/>
          <p14:tracePt t="55250" x="5461000" y="2101850"/>
          <p14:tracePt t="55268" x="5391150" y="2114550"/>
          <p14:tracePt t="55268" x="5321300" y="2120900"/>
          <p14:tracePt t="55284" x="5257800" y="2127250"/>
          <p14:tracePt t="55284" x="5130800" y="2133600"/>
          <p14:tracePt t="55301" x="5067300" y="2133600"/>
          <p14:tracePt t="55301" x="5003800" y="2133600"/>
          <p14:tracePt t="55317" x="4946650" y="2127250"/>
          <p14:tracePt t="55317" x="4889500" y="2127250"/>
          <p14:tracePt t="55334" x="4832350" y="2120900"/>
          <p14:tracePt t="55334" x="4730750" y="2114550"/>
          <p14:tracePt t="55352" x="4679950" y="2108200"/>
          <p14:tracePt t="55352" x="4629150" y="2101850"/>
          <p14:tracePt t="55368" x="4578350" y="2095500"/>
          <p14:tracePt t="55368" x="4533900" y="2089150"/>
          <p14:tracePt t="55385" x="4489450" y="2082800"/>
          <p14:tracePt t="55385" x="4445000" y="2070100"/>
          <p14:tracePt t="55401" x="4400550" y="2063750"/>
          <p14:tracePt t="55401" x="4362450" y="2057400"/>
          <p14:tracePt t="55401" x="4318000" y="2051050"/>
          <p14:tracePt t="55420" x="4286250" y="2044700"/>
          <p14:tracePt t="55433" x="4254500" y="2032000"/>
          <p14:tracePt t="55433" x="4191000" y="2025650"/>
          <p14:tracePt t="55452" x="4165600" y="2019300"/>
          <p14:tracePt t="55452" x="4140200" y="2019300"/>
          <p14:tracePt t="55468" x="4114800" y="2012950"/>
          <p14:tracePt t="55468" x="4095750" y="2012950"/>
          <p14:tracePt t="55484" x="4076700" y="2012950"/>
          <p14:tracePt t="55484" x="4057650" y="2012950"/>
          <p14:tracePt t="55484" x="4044950" y="2006600"/>
          <p14:tracePt t="55503" x="4025900" y="2006600"/>
          <p14:tracePt t="55517" x="4013200" y="2006600"/>
          <p14:tracePt t="55517" x="3981450" y="2000250"/>
          <p14:tracePt t="55535" x="3968750" y="2000250"/>
          <p14:tracePt t="55535" x="3956050" y="1993900"/>
          <p14:tracePt t="55552" x="3943350" y="1993900"/>
          <p14:tracePt t="55552" x="3930650" y="1987550"/>
          <p14:tracePt t="55568" x="3917950" y="1987550"/>
          <p14:tracePt t="55568" x="3905250" y="1981200"/>
          <p14:tracePt t="55585" x="3892550" y="1974850"/>
          <p14:tracePt t="55585" x="3860800" y="1962150"/>
          <p14:tracePt t="55602" x="3841750" y="1955800"/>
          <p14:tracePt t="55602" x="3829050" y="1949450"/>
          <p14:tracePt t="55619" x="3810000" y="1936750"/>
          <p14:tracePt t="55619" x="3797300" y="1924050"/>
          <p14:tracePt t="55635" x="3784600" y="1911350"/>
          <p14:tracePt t="55635" x="3752850" y="1885950"/>
          <p14:tracePt t="55652" x="3746500" y="1873250"/>
          <p14:tracePt t="55652" x="3733800" y="1860550"/>
          <p14:tracePt t="55669" x="3727450" y="1847850"/>
          <p14:tracePt t="55669" x="3721100" y="1835150"/>
          <p14:tracePt t="55685" x="3714750" y="1816100"/>
          <p14:tracePt t="55685" x="3714750" y="1803400"/>
          <p14:tracePt t="55702" x="3714750" y="1790700"/>
          <p14:tracePt t="55702" x="3714750" y="1778000"/>
          <p14:tracePt t="55720" x="3714750" y="1758950"/>
          <p14:tracePt t="55720" x="3721100" y="1746250"/>
          <p14:tracePt t="55736" x="3721100" y="1733550"/>
          <p14:tracePt t="55736" x="3727450" y="1727200"/>
          <p14:tracePt t="55753" x="3733800" y="1720850"/>
          <p14:tracePt t="55753" x="3740150" y="1708150"/>
          <p14:tracePt t="55769" x="3746500" y="1701800"/>
          <p14:tracePt t="55769" x="3752850" y="1695450"/>
          <p14:tracePt t="55769" x="3759200" y="1689100"/>
          <p14:tracePt t="55788" x="3765550" y="1682750"/>
          <p14:tracePt t="55801" x="3771900" y="1676400"/>
          <p14:tracePt t="55801" x="3784600" y="1670050"/>
          <p14:tracePt t="55820" x="3790950" y="1670050"/>
          <p14:tracePt t="55835" x="3797300" y="1663700"/>
          <p14:tracePt t="55851" x="3803650" y="1663700"/>
          <p14:tracePt t="55868" x="3803650" y="1670050"/>
          <p14:tracePt t="55915" x="3803650" y="1676400"/>
          <p14:tracePt t="55931" x="3797300" y="1682750"/>
          <p14:tracePt t="55939" x="3797300" y="1695450"/>
          <p14:tracePt t="55951" x="3790950" y="1701800"/>
          <p14:tracePt t="55968" x="3784600" y="1701800"/>
          <p14:tracePt t="55985" x="3778250" y="1708150"/>
          <p14:tracePt t="56001" x="3771900" y="1708150"/>
          <p14:tracePt t="56019" x="3765550" y="1708150"/>
          <p14:tracePt t="56036" x="3759200" y="1708150"/>
          <p14:tracePt t="56052" x="3752850" y="1714500"/>
          <p14:tracePt t="56068" x="3746500" y="2006600"/>
          <p14:tracePt t="56157" x="3752850" y="2051050"/>
          <p14:tracePt t="56163" x="3752850" y="2082800"/>
          <p14:tracePt t="56172" x="3752850" y="2152650"/>
          <p14:tracePt t="56188" x="3752850" y="2209800"/>
          <p14:tracePt t="56204" x="3752850" y="2254250"/>
          <p14:tracePt t="56219" x="3752850" y="2292350"/>
          <p14:tracePt t="56236" x="3746500" y="2336800"/>
          <p14:tracePt t="56253" x="3740150" y="2355850"/>
          <p14:tracePt t="56270" x="3740150" y="2362200"/>
          <p14:tracePt t="56286" x="3733800" y="2355850"/>
          <p14:tracePt t="56303" x="3727450" y="2336800"/>
          <p14:tracePt t="56320" x="3727450" y="2317750"/>
          <p14:tracePt t="56336" x="3727450" y="2298700"/>
          <p14:tracePt t="56353" x="3727450" y="2273300"/>
          <p14:tracePt t="56353" x="3733800" y="2266950"/>
          <p14:tracePt t="56372" x="3733800" y="2247900"/>
          <p14:tracePt t="56387" x="3746500" y="2228850"/>
          <p14:tracePt t="56403" x="3759200" y="2209800"/>
          <p14:tracePt t="56420" x="3771900" y="2190750"/>
          <p14:tracePt t="56420" x="3778250" y="2184400"/>
          <p14:tracePt t="56440" x="3784600" y="2178050"/>
          <p14:tracePt t="56453" x="3797300" y="2178050"/>
          <p14:tracePt t="56453" x="3816350" y="2184400"/>
          <p14:tracePt t="56471" x="3829050" y="2190750"/>
          <p14:tracePt t="56471" x="3841750" y="2203450"/>
          <p14:tracePt t="56488" x="3860800" y="2216150"/>
          <p14:tracePt t="56488" x="3886200" y="2235200"/>
          <p14:tracePt t="56505" x="3917950" y="2254250"/>
          <p14:tracePt t="56505" x="3949700" y="2279650"/>
          <p14:tracePt t="56505" x="3994150" y="2311400"/>
          <p14:tracePt t="56524" x="4038600" y="2343150"/>
          <p14:tracePt t="56537" x="4089400" y="2374900"/>
          <p14:tracePt t="56537" x="4210050" y="2432050"/>
          <p14:tracePt t="56555" x="4279900" y="2463800"/>
          <p14:tracePt t="56555" x="4349750" y="2489200"/>
          <p14:tracePt t="56571" x="4419600" y="2508250"/>
          <p14:tracePt t="56571" x="4495800" y="2527300"/>
          <p14:tracePt t="56588" x="4572000" y="2540000"/>
          <p14:tracePt t="56588" x="4654550" y="2552700"/>
          <p14:tracePt t="56605" x="4737100" y="2565400"/>
          <p14:tracePt t="56605" x="4914900" y="2578100"/>
          <p14:tracePt t="56621" x="5003800" y="2584450"/>
          <p14:tracePt t="56621" x="5099050" y="2590800"/>
          <p14:tracePt t="56638" x="5194300" y="2590800"/>
          <p14:tracePt t="56638" x="5289550" y="2597150"/>
          <p14:tracePt t="56655" x="5391150" y="2597150"/>
          <p14:tracePt t="56655" x="5581650" y="2597150"/>
          <p14:tracePt t="56672" x="5676900" y="2590800"/>
          <p14:tracePt t="56672" x="5765800" y="2584450"/>
          <p14:tracePt t="56688" x="5861050" y="2578100"/>
          <p14:tracePt t="56688" x="5949950" y="2571750"/>
          <p14:tracePt t="56705" x="6038850" y="2565400"/>
          <p14:tracePt t="56705" x="6121400" y="2559050"/>
          <p14:tracePt t="56722" x="6197600" y="2546350"/>
          <p14:tracePt t="56722" x="6273800" y="2540000"/>
          <p14:tracePt t="56740" x="6407150" y="2527300"/>
          <p14:tracePt t="56740" x="6470650" y="2527300"/>
          <p14:tracePt t="56756" x="6521450" y="2520950"/>
          <p14:tracePt t="56756" x="6572250" y="2520950"/>
          <p14:tracePt t="56773" x="6623050" y="2520950"/>
          <p14:tracePt t="56773" x="6667500" y="2520950"/>
          <p14:tracePt t="56789" x="6705600" y="2520950"/>
          <p14:tracePt t="56789" x="6737350" y="2520950"/>
          <p14:tracePt t="56805" x="6769100" y="2527300"/>
          <p14:tracePt t="56805" x="6813550" y="2527300"/>
          <p14:tracePt t="56824" x="6832600" y="2533650"/>
          <p14:tracePt t="56824" x="6851650" y="2533650"/>
          <p14:tracePt t="56840" x="6858000" y="2533650"/>
          <p14:tracePt t="56840" x="6870700" y="2533650"/>
          <p14:tracePt t="56856" x="6877050" y="2540000"/>
          <p14:tracePt t="56856" x="6883400" y="2540000"/>
          <p14:tracePt t="56873" x="6877050" y="2546350"/>
          <p14:tracePt t="56907" x="6870700" y="2546350"/>
          <p14:tracePt t="56911" x="6864350" y="2546350"/>
          <p14:tracePt t="56921" x="6858000" y="2546350"/>
          <p14:tracePt t="56938" x="6845300" y="2540000"/>
          <p14:tracePt t="56955" x="6838950" y="2533650"/>
          <p14:tracePt t="56972" x="6832600" y="2527300"/>
          <p14:tracePt t="56972" x="6826250" y="2527300"/>
          <p14:tracePt t="56989" x="6819900" y="2527300"/>
          <p14:tracePt t="56989" x="6813550" y="2527300"/>
          <p14:tracePt t="57006" x="6807200" y="2527300"/>
          <p14:tracePt t="57006" x="6800850" y="2527300"/>
          <p14:tracePt t="57023" x="6788150" y="2527300"/>
          <p14:tracePt t="57023" x="6775450" y="2533650"/>
          <p14:tracePt t="57040" x="6769100" y="2533650"/>
          <p14:tracePt t="57040" x="6762750" y="2533650"/>
          <p14:tracePt t="57056" x="6756400" y="2540000"/>
          <p14:tracePt t="57056" x="6750050" y="2540000"/>
          <p14:tracePt t="57073" x="6743700" y="2546350"/>
          <p14:tracePt t="57088" x="6731000" y="2552700"/>
          <p14:tracePt t="57105" x="6724650" y="2559050"/>
          <p14:tracePt t="57105" x="6711950" y="2552700"/>
          <p14:tracePt t="57124" x="6699250" y="2546350"/>
          <p14:tracePt t="57140" x="6489700" y="2406650"/>
          <p14:tracePt t="57140" x="6464300" y="2381250"/>
          <p14:tracePt t="57211" x="6438900" y="2355850"/>
          <p14:tracePt t="57219" x="6413500" y="2324100"/>
          <p14:tracePt t="57227" x="6388100" y="2286000"/>
          <p14:tracePt t="57239" x="6343650" y="2209800"/>
          <p14:tracePt t="57256" x="6305550" y="2082800"/>
          <p14:tracePt t="57273" x="6299200" y="2006600"/>
          <p14:tracePt t="57290" x="6318250" y="1936750"/>
          <p14:tracePt t="57306" x="6356350" y="1873250"/>
          <p14:tracePt t="57323" x="6457950" y="1784350"/>
          <p14:tracePt t="57340" x="6546850" y="1727200"/>
          <p14:tracePt t="57356" x="6654800" y="1670050"/>
          <p14:tracePt t="57373" x="6769100" y="1625600"/>
          <p14:tracePt t="57373" x="6832600" y="1606550"/>
          <p14:tracePt t="57392" x="6965950" y="1574800"/>
          <p14:tracePt t="57407" x="7112000" y="1568450"/>
          <p14:tracePt t="57423" x="7264400" y="1574800"/>
          <p14:tracePt t="57440" x="7416800" y="1593850"/>
          <p14:tracePt t="57457" x="7556500" y="1612900"/>
          <p14:tracePt t="57457" x="7626350" y="1631950"/>
          <p14:tracePt t="57476" x="7740650" y="1663700"/>
          <p14:tracePt t="57491" x="7842250" y="1714500"/>
          <p14:tracePt t="57507" x="7918450" y="1778000"/>
          <p14:tracePt t="57524" x="7981950" y="1854200"/>
          <p14:tracePt t="57541" x="8026400" y="1930400"/>
          <p14:tracePt t="57557" x="8058150" y="2051050"/>
          <p14:tracePt t="57574" x="8064500" y="2120900"/>
          <p14:tracePt t="57591" x="8058150" y="2184400"/>
          <p14:tracePt t="57607" x="8032750" y="2254250"/>
          <p14:tracePt t="57624" x="7975600" y="2349500"/>
          <p14:tracePt t="57641" x="7918450" y="2413000"/>
          <p14:tracePt t="57657" x="7854950" y="2470150"/>
          <p14:tracePt t="57674" x="7734300" y="2533650"/>
          <p14:tracePt t="57691" x="7645400" y="2559050"/>
          <p14:tracePt t="57708" x="7543800" y="2584450"/>
          <p14:tracePt t="57724" x="7423150" y="2616200"/>
          <p14:tracePt t="57741" x="7302500" y="2641600"/>
          <p14:tracePt t="57741" x="7239000" y="2654300"/>
          <p14:tracePt t="57760" x="7112000" y="2686050"/>
          <p14:tracePt t="57776" x="6985000" y="2705100"/>
          <p14:tracePt t="57791" x="6864350" y="2724150"/>
          <p14:tracePt t="57808" x="6756400" y="2736850"/>
          <p14:tracePt t="57825" x="6648450" y="2736850"/>
          <p14:tracePt t="57841" x="6508750" y="2749550"/>
          <p14:tracePt t="57860" x="6432550" y="2755900"/>
          <p14:tracePt t="57875" x="6375400" y="2749550"/>
          <p14:tracePt t="57893" x="6362700" y="2749550"/>
          <p14:tracePt t="57893" x="6343650" y="2736850"/>
          <p14:tracePt t="57909" x="6337300" y="2730500"/>
          <p14:tracePt t="57909" x="6330950" y="2717800"/>
          <p14:tracePt t="57909" x="6330950" y="2711450"/>
          <p14:tracePt t="57928" x="6324600" y="2698750"/>
          <p14:tracePt t="57928" x="6330950" y="2692400"/>
          <p14:tracePt t="57943" x="6330950" y="2686050"/>
          <p14:tracePt t="57943" x="6337300" y="2679700"/>
          <p14:tracePt t="57959" x="6343650" y="2679700"/>
          <p14:tracePt t="57959" x="6350000" y="2673350"/>
          <p14:tracePt t="57976" x="6356350" y="2673350"/>
          <p14:tracePt t="57976" x="6369050" y="2679700"/>
          <p14:tracePt t="57993" x="6381750" y="2679700"/>
          <p14:tracePt t="57993" x="6388100" y="2686050"/>
          <p14:tracePt t="58010" x="6400800" y="2686050"/>
          <p14:tracePt t="58010" x="6407150" y="2692400"/>
          <p14:tracePt t="58026" x="6413500" y="2698750"/>
          <p14:tracePt t="58026" x="6419850" y="2705100"/>
          <p14:tracePt t="58043" x="6419850" y="2711450"/>
          <p14:tracePt t="58043" x="6432550" y="2724150"/>
          <p14:tracePt t="58060" x="6432550" y="2730500"/>
          <p14:tracePt t="58060" x="6432550" y="2736850"/>
          <p14:tracePt t="58077" x="6432550" y="2743200"/>
          <p14:tracePt t="58077" x="6432550" y="2749550"/>
          <p14:tracePt t="58093" x="6432550" y="2755900"/>
          <p14:tracePt t="58093" x="6432550" y="2762250"/>
          <p14:tracePt t="58093" x="6426200" y="2768600"/>
          <p14:tracePt t="58112" x="6426200" y="2774950"/>
          <p14:tracePt t="58125" x="6419850" y="2781300"/>
          <p14:tracePt t="58142" x="6419850" y="2787650"/>
          <p14:tracePt t="58159" x="6419850" y="2781300"/>
          <p14:tracePt t="58187" x="6426200" y="2774950"/>
          <p14:tracePt t="58203" x="6432550" y="2774950"/>
          <p14:tracePt t="58212" x="6438900" y="2768600"/>
          <p14:tracePt t="58212" x="6445250" y="2762250"/>
          <p14:tracePt t="58227" x="6451600" y="2762250"/>
          <p14:tracePt t="58227" x="6457950" y="2755900"/>
          <p14:tracePt t="58244" x="6464300" y="2755900"/>
          <p14:tracePt t="58244" x="6470650" y="2749550"/>
          <p14:tracePt t="58260" x="6483350" y="2743200"/>
          <p14:tracePt t="58260" x="6489700" y="2743200"/>
          <p14:tracePt t="58277" x="6496050" y="2736850"/>
          <p14:tracePt t="58277" x="6515100" y="2724150"/>
          <p14:tracePt t="58294" x="6527800" y="2724150"/>
          <p14:tracePt t="58294" x="6534150" y="2717800"/>
          <p14:tracePt t="58311" x="6546850" y="2711450"/>
          <p14:tracePt t="58311" x="6559550" y="2711450"/>
          <p14:tracePt t="58327" x="6565900" y="2705100"/>
          <p14:tracePt t="58327" x="6578600" y="2698750"/>
          <p14:tracePt t="58344" x="6591300" y="2692400"/>
          <p14:tracePt t="58344" x="6610350" y="2686050"/>
          <p14:tracePt t="58360" x="6616700" y="2679700"/>
          <p14:tracePt t="58360" x="6629400" y="2679700"/>
          <p14:tracePt t="58377" x="6635750" y="2673350"/>
          <p14:tracePt t="58377" x="6642100" y="2673350"/>
          <p14:tracePt t="58394" x="6654800" y="2667000"/>
          <p14:tracePt t="58394" x="6667500" y="2660650"/>
          <p14:tracePt t="58411" x="6680200" y="2660650"/>
          <p14:tracePt t="58411" x="6686550" y="2654300"/>
          <p14:tracePt t="58428" x="6692900" y="2654300"/>
          <p14:tracePt t="58428" x="6705600" y="2654300"/>
          <p14:tracePt t="58445" x="6711950" y="2654300"/>
          <p14:tracePt t="58445" x="6718300" y="2654300"/>
          <p14:tracePt t="58461" x="6724650" y="2647950"/>
          <p14:tracePt t="58461" x="6731000" y="2647950"/>
          <p14:tracePt t="58461" x="6737350" y="2647950"/>
          <p14:tracePt t="58480" x="6743700" y="2641600"/>
          <p14:tracePt t="58493" x="6750050" y="2641600"/>
          <p14:tracePt t="58493" x="6756400" y="2641600"/>
          <p14:tracePt t="58511" x="6762750" y="2635250"/>
          <p14:tracePt t="58511" x="6769100" y="2635250"/>
          <p14:tracePt t="58528" x="6769100" y="2628900"/>
          <p14:tracePt t="58528" x="6775450" y="2628900"/>
          <p14:tracePt t="58545" x="6781800" y="2622550"/>
          <p14:tracePt t="58545" x="6788150" y="2622550"/>
          <p14:tracePt t="58545" x="6794500" y="2616200"/>
          <p14:tracePt t="58564" x="6800850" y="2616200"/>
          <p14:tracePt t="58577" x="6800850" y="2609850"/>
          <p14:tracePt t="58577" x="6813550" y="2603500"/>
          <p14:tracePt t="58595" x="6819900" y="2603500"/>
          <p14:tracePt t="58595" x="6826250" y="2597150"/>
          <p14:tracePt t="58612" x="6838950" y="2590800"/>
          <p14:tracePt t="58631" x="6845300" y="2584450"/>
          <p14:tracePt t="58648" x="6851650" y="2578100"/>
          <p14:tracePt t="58660" x="6858000" y="2578100"/>
          <p14:tracePt t="58677" x="6864350" y="2578100"/>
          <p14:tracePt t="58694" x="6870700" y="2578100"/>
          <p14:tracePt t="58711" x="6877050" y="2571750"/>
          <p14:tracePt t="58727" x="6883400" y="2578100"/>
          <p14:tracePt t="58744" x="6889750" y="2571750"/>
          <p14:tracePt t="58761" x="6902450" y="2578100"/>
          <p14:tracePt t="58761" x="6908800" y="2578100"/>
          <p14:tracePt t="58780" x="6915150" y="2578100"/>
          <p14:tracePt t="58780" x="6921500" y="2578100"/>
          <p14:tracePt t="58796" x="6927850" y="2584450"/>
          <p14:tracePt t="58796" x="6934200" y="2584450"/>
          <p14:tracePt t="58813" x="6940550" y="2584450"/>
          <p14:tracePt t="58813" x="6946900" y="2584450"/>
          <p14:tracePt t="58829" x="6953250" y="2584450"/>
          <p14:tracePt t="58829" x="6959600" y="2590800"/>
          <p14:tracePt t="58829" x="6972300" y="2590800"/>
          <p14:tracePt t="58848" x="6978650" y="2590800"/>
          <p14:tracePt t="58861" x="6991350" y="2590800"/>
          <p14:tracePt t="58861" x="7010400" y="2597150"/>
          <p14:tracePt t="58880" x="7016750" y="2597150"/>
          <p14:tracePt t="58880" x="7029450" y="2597150"/>
          <p14:tracePt t="58896" x="7042150" y="2603500"/>
          <p14:tracePt t="58896" x="7048500" y="2603500"/>
          <p14:tracePt t="58913" x="7061200" y="2603500"/>
          <p14:tracePt t="58913" x="7067550" y="2609850"/>
          <p14:tracePt t="58929" x="7080250" y="2609850"/>
          <p14:tracePt t="58929" x="7086600" y="2609850"/>
          <p14:tracePt t="58929" x="7092950" y="2609850"/>
          <p14:tracePt t="58948" x="7099300" y="2609850"/>
          <p14:tracePt t="58948" x="7105650" y="2609850"/>
          <p14:tracePt t="58963" x="7112000" y="2609850"/>
          <p14:tracePt t="58978" x="7105650" y="2609850"/>
          <p14:tracePt t="59027" x="7099300" y="2609850"/>
          <p14:tracePt t="59043" x="7092950" y="2616200"/>
          <p14:tracePt t="59051" x="7080250" y="2616200"/>
          <p14:tracePt t="59061" x="7073900" y="2616200"/>
          <p14:tracePt t="59061" x="7054850" y="2616200"/>
          <p14:tracePt t="59080" x="7042150" y="2616200"/>
          <p14:tracePt t="59080" x="7035800" y="2616200"/>
          <p14:tracePt t="59097" x="7023100" y="2616200"/>
          <p14:tracePt t="59097" x="7016750" y="2616200"/>
          <p14:tracePt t="59113" x="7004050" y="2616200"/>
          <p14:tracePt t="59113" x="6997700" y="2616200"/>
          <p14:tracePt t="59113" x="6991350" y="2616200"/>
          <p14:tracePt t="59132" x="6978650" y="2616200"/>
          <p14:tracePt t="59145" x="6972300" y="2616200"/>
          <p14:tracePt t="59145" x="6959600" y="2616200"/>
          <p14:tracePt t="59163" x="6953250" y="2616200"/>
          <p14:tracePt t="59179" x="6946900" y="2616200"/>
          <p14:tracePt t="59196" x="6940550" y="2609850"/>
          <p14:tracePt t="59216" x="6940550" y="2603500"/>
          <p14:tracePt t="59231" x="6946900" y="2597150"/>
          <p14:tracePt t="59247" x="6946900" y="2590800"/>
          <p14:tracePt t="59262" x="6946900" y="2584450"/>
          <p14:tracePt t="59279" x="6946900" y="2578100"/>
          <p14:tracePt t="59295" x="6946900" y="2571750"/>
          <p14:tracePt t="59312" x="6940550" y="2565400"/>
          <p14:tracePt t="59329" x="6940550" y="2559050"/>
          <p14:tracePt t="59403" x="6946900" y="2552700"/>
          <p14:tracePt t="59427" x="6953250" y="2546350"/>
          <p14:tracePt t="59439" x="6953250" y="2540000"/>
          <p14:tracePt t="59455" x="6959600" y="2533650"/>
          <p14:tracePt t="59478" x="6953250" y="2533650"/>
          <p14:tracePt t="59539" x="6946900" y="2533650"/>
          <p14:tracePt t="59583" x="6940550" y="2540000"/>
          <p14:tracePt t="59611" x="6934200" y="2540000"/>
          <p14:tracePt t="59635" x="6927850" y="2546350"/>
          <p14:tracePt t="59652" x="6921500" y="2546350"/>
          <p14:tracePt t="59667" x="6908800" y="2546350"/>
          <p14:tracePt t="59679" x="6902450" y="2546350"/>
          <p14:tracePt t="59695" x="6896100" y="2546350"/>
          <p14:tracePt t="59703" x="6889750" y="2540000"/>
          <p14:tracePt t="59714" x="6883400" y="2546350"/>
          <p14:tracePt t="59714" x="6877050" y="2546350"/>
          <p14:tracePt t="59732" x="6870700" y="2546350"/>
          <p14:tracePt t="59747" x="6858000" y="2552700"/>
          <p14:tracePt t="59764" x="6858000" y="2559050"/>
          <p14:tracePt t="59780" x="6858000" y="2552700"/>
          <p14:tracePt t="59807" x="6870700" y="2552700"/>
          <p14:tracePt t="59823" x="6877050" y="2546350"/>
          <p14:tracePt t="59839" x="6883400" y="2546350"/>
          <p14:tracePt t="59847" x="6889750" y="2546350"/>
          <p14:tracePt t="59847" x="6896100" y="2540000"/>
          <p14:tracePt t="59847" x="6902450" y="2540000"/>
          <p14:tracePt t="59868" x="6908800" y="2540000"/>
          <p14:tracePt t="59884" x="6915150" y="2540000"/>
          <p14:tracePt t="59899" x="6921500" y="2540000"/>
          <p14:tracePt t="59927" x="6915150" y="2540000"/>
          <p14:tracePt t="59967" x="6908800" y="2546350"/>
          <p14:tracePt t="59979" x="6902450" y="2546350"/>
          <p14:tracePt t="59995" x="6896100" y="2552700"/>
          <p14:tracePt t="60003" x="6889750" y="2552700"/>
          <p14:tracePt t="60019" x="6883400" y="2552700"/>
          <p14:tracePt t="60019" x="6877050" y="2552700"/>
          <p14:tracePt t="60033" x="6870700" y="2559050"/>
          <p14:tracePt t="60033" x="6864350" y="2559050"/>
          <p14:tracePt t="60050" x="6858000" y="2559050"/>
          <p14:tracePt t="60050" x="6851650" y="2559050"/>
          <p14:tracePt t="60067" x="6845300" y="2559050"/>
          <p14:tracePt t="60067" x="6838950" y="2559050"/>
          <p14:tracePt t="60083" x="6832600" y="2559050"/>
          <p14:tracePt t="60083" x="6813550" y="2552700"/>
          <p14:tracePt t="60100" x="6807200" y="2546350"/>
          <p14:tracePt t="60100" x="6800850" y="2546350"/>
          <p14:tracePt t="60117" x="6794500" y="2540000"/>
          <p14:tracePt t="60117" x="6781800" y="2540000"/>
          <p14:tracePt t="60134" x="6775450" y="2533650"/>
          <p14:tracePt t="60134" x="6769100" y="2533650"/>
          <p14:tracePt t="60134" x="6756400" y="2533650"/>
          <p14:tracePt t="60152" x="6750050" y="2527300"/>
          <p14:tracePt t="60165" x="6743700" y="2527300"/>
          <p14:tracePt t="60165" x="6724650" y="2527300"/>
          <p14:tracePt t="60183" x="6718300" y="2527300"/>
          <p14:tracePt t="60183" x="6711950" y="2520950"/>
          <p14:tracePt t="60202" x="6705600" y="2520950"/>
          <p14:tracePt t="60202" x="6699250" y="2520950"/>
          <p14:tracePt t="60217" x="6692900" y="2520950"/>
          <p14:tracePt t="60232" x="6686550" y="2520950"/>
          <p14:tracePt t="60232" x="6680200" y="2520950"/>
          <p14:tracePt t="60232" x="6673850" y="2520950"/>
          <p14:tracePt t="60252" x="6667500" y="2520950"/>
          <p14:tracePt t="60252" x="6661150" y="2527300"/>
          <p14:tracePt t="60267" x="6654800" y="2527300"/>
          <p14:tracePt t="60282" x="6648450" y="2527300"/>
          <p14:tracePt t="60299" x="6648450" y="2533650"/>
          <p14:tracePt t="60331" x="6654800" y="2533650"/>
          <p14:tracePt t="60363" x="6654800" y="2540000"/>
          <p14:tracePt t="60379" x="6661150" y="2540000"/>
          <p14:tracePt t="60391" x="6667500" y="2540000"/>
          <p14:tracePt t="60407" x="6673850" y="2540000"/>
          <p14:tracePt t="60423" x="6680200" y="2546350"/>
          <p14:tracePt t="60439" x="6686550" y="2546350"/>
          <p14:tracePt t="60467" x="6680200" y="2552700"/>
          <p14:tracePt t="60507" x="6673850" y="2552700"/>
          <p14:tracePt t="60519" x="6667500" y="2552700"/>
          <p14:tracePt t="60535" x="6661150" y="2552700"/>
          <p14:tracePt t="60551" x="6654800" y="2552700"/>
          <p14:tracePt t="60571" x="6654800" y="2559050"/>
          <p14:tracePt t="60611" x="6648450" y="2565400"/>
          <p14:tracePt t="60647" x="6642100" y="2559050"/>
          <p14:tracePt t="60671" x="6635750" y="2565400"/>
          <p14:tracePt t="60747" x="6629400" y="2565400"/>
          <p14:tracePt t="60767" x="6623050" y="2565400"/>
          <p14:tracePt t="60791" x="6616700" y="2565400"/>
          <p14:tracePt t="60879" x="6623050" y="2565400"/>
          <p14:tracePt t="60979" x="6629400" y="2565400"/>
          <p14:tracePt t="61187" x="6635750" y="2565400"/>
          <p14:tracePt t="61211" x="6642100" y="2565400"/>
          <p14:tracePt t="61227" x="6648450" y="2565400"/>
          <p14:tracePt t="61239" x="6654800" y="2565400"/>
          <p14:tracePt t="61255" x="6661150" y="2571750"/>
          <p14:tracePt t="61271" x="6667500" y="2578100"/>
          <p14:tracePt t="61291" x="6667500" y="2584450"/>
          <p14:tracePt t="61323" x="6661150" y="2584450"/>
          <p14:tracePt t="61347" x="6654800" y="2590800"/>
          <p14:tracePt t="61367" x="6654800" y="2597150"/>
          <p14:tracePt t="61383" x="6648450" y="2597150"/>
          <p14:tracePt t="61399" x="6642100" y="2597150"/>
          <p14:tracePt t="61411" x="6635750" y="2603500"/>
          <p14:tracePt t="61419" x="6629400" y="2603500"/>
          <p14:tracePt t="61419" x="6623050" y="2603500"/>
          <p14:tracePt t="61437" x="6616700" y="2603500"/>
          <p14:tracePt t="61437" x="6610350" y="2603500"/>
          <p14:tracePt t="61454" x="6604000" y="2603500"/>
          <p14:tracePt t="61454" x="6578600" y="2597150"/>
          <p14:tracePt t="61471" x="6356350" y="2368550"/>
          <p14:tracePt t="61549" x="6337300" y="2324100"/>
          <p14:tracePt t="61555" x="6299200" y="2241550"/>
          <p14:tracePt t="61572" x="6280150" y="2152650"/>
          <p14:tracePt t="61587" x="6261100" y="2082800"/>
          <p14:tracePt t="61603" x="6261100" y="2012950"/>
          <p14:tracePt t="61620" x="6267450" y="1955800"/>
          <p14:tracePt t="61637" x="6299200" y="1860550"/>
          <p14:tracePt t="61654" x="6337300" y="1790700"/>
          <p14:tracePt t="61670" x="6388100" y="1720850"/>
          <p14:tracePt t="61687" x="6464300" y="1657350"/>
          <p14:tracePt t="61704" x="6610350" y="1568450"/>
          <p14:tracePt t="61721" x="6731000" y="1511300"/>
          <p14:tracePt t="61737" x="6870700" y="1460500"/>
          <p14:tracePt t="61754" x="7092950" y="1409700"/>
          <p14:tracePt t="61772" x="7245350" y="1397000"/>
          <p14:tracePt t="61787" x="7391400" y="1403350"/>
          <p14:tracePt t="61804" x="7543800" y="1428750"/>
          <p14:tracePt t="61821" x="7689850" y="1460500"/>
          <p14:tracePt t="61821" x="7759700" y="1479550"/>
          <p14:tracePt t="61840" x="7893050" y="1524000"/>
          <p14:tracePt t="61855" x="7994650" y="1574800"/>
          <p14:tracePt t="61871" x="8077200" y="1638300"/>
          <p14:tracePt t="61888" x="8134350" y="1701800"/>
          <p14:tracePt t="61904" x="8178800" y="1771650"/>
          <p14:tracePt t="61904" x="8191500" y="1803400"/>
          <p14:tracePt t="61924" x="8210550" y="1873250"/>
          <p14:tracePt t="61940" x="8210550" y="1943100"/>
          <p14:tracePt t="61955" x="8197850" y="2012950"/>
          <p14:tracePt t="61972" x="8178800" y="2082800"/>
          <p14:tracePt t="61988" x="8140700" y="2152650"/>
          <p14:tracePt t="62005" x="8077200" y="2247900"/>
          <p14:tracePt t="62021" x="8020050" y="2298700"/>
          <p14:tracePt t="62038" x="7956550" y="2349500"/>
          <p14:tracePt t="62055" x="7829550" y="2413000"/>
          <p14:tracePt t="62072" x="7734300" y="2451100"/>
          <p14:tracePt t="62088" x="7626350" y="2482850"/>
          <p14:tracePt t="62105" x="7505700" y="2514600"/>
          <p14:tracePt t="62122" x="7315200" y="2546350"/>
          <p14:tracePt t="62139" x="7175500" y="2559050"/>
          <p14:tracePt t="62155" x="7029450" y="2559050"/>
          <p14:tracePt t="62172" x="6889750" y="2559050"/>
          <p14:tracePt t="62189" x="6750050" y="2552700"/>
          <p14:tracePt t="62189" x="6692900" y="2546350"/>
          <p14:tracePt t="62209" x="6578600" y="2540000"/>
          <p14:tracePt t="62223" x="6483350" y="2533650"/>
          <p14:tracePt t="62239" x="6407150" y="2546350"/>
          <p14:tracePt t="62256" x="6350000" y="2552700"/>
          <p14:tracePt t="62272" x="6305550" y="2559050"/>
          <p14:tracePt t="62272" x="6292850" y="2559050"/>
          <p14:tracePt t="62293" x="6280150" y="2552700"/>
          <p14:tracePt t="62293" x="6267450" y="2546350"/>
          <p14:tracePt t="62307" x="6261100" y="2533650"/>
          <p14:tracePt t="62307" x="6254750" y="2527300"/>
          <p14:tracePt t="62323" x="6248400" y="2514600"/>
          <p14:tracePt t="62323" x="6248400" y="2508250"/>
          <p14:tracePt t="62340" x="6248400" y="2495550"/>
          <p14:tracePt t="62340" x="6254750" y="2489200"/>
          <p14:tracePt t="62357" x="6254750" y="2482850"/>
          <p14:tracePt t="62357" x="6267450" y="2470150"/>
          <p14:tracePt t="62374" x="6280150" y="2463800"/>
          <p14:tracePt t="62374" x="6292850" y="2457450"/>
          <p14:tracePt t="62390" x="6299200" y="2451100"/>
          <p14:tracePt t="62390" x="6311900" y="2444750"/>
          <p14:tracePt t="62407" x="6324600" y="2438400"/>
          <p14:tracePt t="62407" x="6337300" y="2432050"/>
          <p14:tracePt t="62424" x="6350000" y="2425700"/>
          <p14:tracePt t="62424" x="6375400" y="2406650"/>
          <p14:tracePt t="62441" x="6388100" y="2400300"/>
          <p14:tracePt t="62441" x="6400800" y="2393950"/>
          <p14:tracePt t="62458" x="6407150" y="2387600"/>
          <p14:tracePt t="62458" x="6419850" y="2374900"/>
          <p14:tracePt t="62474" x="6432550" y="2368550"/>
          <p14:tracePt t="62474" x="6445250" y="2362200"/>
          <p14:tracePt t="62492" x="6464300" y="2343150"/>
          <p14:tracePt t="62492" x="6477000" y="2330450"/>
          <p14:tracePt t="62508" x="6489700" y="2324100"/>
          <p14:tracePt t="62508" x="6502400" y="2317750"/>
          <p14:tracePt t="62525" x="6515100" y="2311400"/>
          <p14:tracePt t="62525" x="6521450" y="2305050"/>
          <p14:tracePt t="62541" x="6540500" y="2298700"/>
          <p14:tracePt t="62541" x="6553200" y="2292350"/>
          <p14:tracePt t="62541" x="6565900" y="2286000"/>
          <p14:tracePt t="62560" x="6578600" y="2279650"/>
          <p14:tracePt t="62573" x="6597650" y="2273300"/>
          <p14:tracePt t="62573" x="6623050" y="2260600"/>
          <p14:tracePt t="62591" x="6635750" y="2260600"/>
          <p14:tracePt t="62591" x="6654800" y="2254250"/>
          <p14:tracePt t="62608" x="6661150" y="2247900"/>
          <p14:tracePt t="62608" x="6673850" y="2241550"/>
          <p14:tracePt t="62625" x="6686550" y="2235200"/>
          <p14:tracePt t="62625" x="6692900" y="2228850"/>
          <p14:tracePt t="62625" x="6699250" y="2222500"/>
          <p14:tracePt t="62643" x="6705600" y="2216150"/>
          <p14:tracePt t="62660" x="6699250" y="2209800"/>
          <p14:tracePt t="62673" x="6692900" y="2209800"/>
          <p14:tracePt t="62673" x="6680200" y="2209800"/>
          <p14:tracePt t="62691" x="6667500" y="2209800"/>
          <p14:tracePt t="62691" x="6648450" y="2209800"/>
          <p14:tracePt t="62709" x="6635750" y="2209800"/>
          <p14:tracePt t="62709" x="6610350" y="2203450"/>
          <p14:tracePt t="62725" x="6591300" y="2203450"/>
          <p14:tracePt t="62725" x="6546850" y="2203450"/>
          <p14:tracePt t="62742" x="6527800" y="2203450"/>
          <p14:tracePt t="62742" x="6502400" y="2197100"/>
          <p14:tracePt t="62758" x="6483350" y="2197100"/>
          <p14:tracePt t="62758" x="6464300" y="2190750"/>
          <p14:tracePt t="62775" x="6438900" y="2190750"/>
          <p14:tracePt t="62775" x="6400800" y="2178050"/>
          <p14:tracePt t="62792" x="6381750" y="2171700"/>
          <p14:tracePt t="62792" x="6369050" y="2165350"/>
          <p14:tracePt t="62808" x="6350000" y="2159000"/>
          <p14:tracePt t="62808" x="6337300" y="2152650"/>
          <p14:tracePt t="62826" x="6318250" y="2146300"/>
          <p14:tracePt t="62826" x="6305550" y="2133600"/>
          <p14:tracePt t="62842" x="6299200" y="2127250"/>
          <p14:tracePt t="62842" x="6280150" y="2114550"/>
          <p14:tracePt t="62860" x="6273800" y="2114550"/>
          <p14:tracePt t="62860" x="6267450" y="2101850"/>
          <p14:tracePt t="62876" x="6267450" y="2095500"/>
          <p14:tracePt t="62876" x="6261100" y="2089150"/>
          <p14:tracePt t="62892" x="6254750" y="2082800"/>
          <p14:tracePt t="62907" x="6261100" y="2070100"/>
          <p14:tracePt t="62907" x="6261100" y="2063750"/>
          <p14:tracePt t="62907" x="6267450" y="2057400"/>
          <p14:tracePt t="62928" x="6267450" y="2051050"/>
          <p14:tracePt t="62941" x="6280150" y="2044700"/>
          <p14:tracePt t="62941" x="6299200" y="2032000"/>
          <p14:tracePt t="62960" x="6311900" y="2032000"/>
          <p14:tracePt t="62960" x="6324600" y="2032000"/>
          <p14:tracePt t="62976" x="6343650" y="2032000"/>
          <p14:tracePt t="62976" x="6362700" y="2038350"/>
          <p14:tracePt t="62993" x="6375400" y="2044700"/>
          <p14:tracePt t="62993" x="6394450" y="2057400"/>
          <p14:tracePt t="63009" x="6413500" y="2076450"/>
          <p14:tracePt t="63009" x="6432550" y="2095500"/>
          <p14:tracePt t="63009" x="6445250" y="2114550"/>
          <p14:tracePt t="63028" x="6457950" y="2146300"/>
          <p14:tracePt t="63028" x="6470650" y="2171700"/>
          <p14:tracePt t="63043" x="6477000" y="2203450"/>
          <p14:tracePt t="63043" x="6483350" y="2241550"/>
          <p14:tracePt t="63059" x="6483350" y="2279650"/>
          <p14:tracePt t="63059" x="6470650" y="2317750"/>
          <p14:tracePt t="63076" x="6457950" y="2355850"/>
          <p14:tracePt t="63076" x="6426200" y="2432050"/>
          <p14:tracePt t="63093" x="6407150" y="2470150"/>
          <p14:tracePt t="63093" x="6381750" y="2501900"/>
          <p14:tracePt t="63110" x="6356350" y="2540000"/>
          <p14:tracePt t="63110" x="6330950" y="2571750"/>
          <p14:tracePt t="63126" x="6305550" y="2603500"/>
          <p14:tracePt t="63126" x="6286500" y="2635250"/>
          <p14:tracePt t="63143" x="6261100" y="2660650"/>
          <p14:tracePt t="63143" x="6210300" y="2711450"/>
          <p14:tracePt t="63160" x="6184900" y="2736850"/>
          <p14:tracePt t="63160" x="6165850" y="2755900"/>
          <p14:tracePt t="63176" x="6146800" y="2774950"/>
          <p14:tracePt t="63176" x="6134100" y="2787650"/>
          <p14:tracePt t="63193" x="6121400" y="2800350"/>
          <p14:tracePt t="63193" x="6115050" y="2806700"/>
          <p14:tracePt t="63193" x="6108700" y="2813050"/>
          <p14:tracePt t="63213" x="6115050" y="2806700"/>
          <p14:tracePt t="63244" x="6127750" y="2806700"/>
          <p14:tracePt t="63251" x="6140450" y="2800350"/>
          <p14:tracePt t="63259" x="6153150" y="2794000"/>
          <p14:tracePt t="63259" x="6172200" y="2781300"/>
          <p14:tracePt t="63276" x="6197600" y="2774950"/>
          <p14:tracePt t="63276" x="6216650" y="2768600"/>
          <p14:tracePt t="63293" x="6248400" y="2755900"/>
          <p14:tracePt t="63293" x="6273800" y="2749550"/>
          <p14:tracePt t="63293" x="6305550" y="2743200"/>
          <p14:tracePt t="63312" x="6337300" y="2736850"/>
          <p14:tracePt t="63312" x="6369050" y="2736850"/>
          <p14:tracePt t="63328" x="6407150" y="2736850"/>
          <p14:tracePt t="63328" x="6445250" y="2736850"/>
          <p14:tracePt t="63344" x="6483350" y="2730500"/>
          <p14:tracePt t="63344" x="6521450" y="2736850"/>
          <p14:tracePt t="63360" x="6559550" y="2736850"/>
          <p14:tracePt t="63360" x="6597650" y="2736850"/>
          <p14:tracePt t="63377" x="6635750" y="2730500"/>
          <p14:tracePt t="63377" x="6699250" y="2730500"/>
          <p14:tracePt t="63394" x="6731000" y="2724150"/>
          <p14:tracePt t="63394" x="6756400" y="2724150"/>
          <p14:tracePt t="63411" x="6781800" y="2717800"/>
          <p14:tracePt t="63411" x="6800850" y="2711450"/>
          <p14:tracePt t="63427" x="6813550" y="2711450"/>
          <p14:tracePt t="63427" x="6826250" y="2705100"/>
          <p14:tracePt t="63444" x="6838950" y="2705100"/>
          <p14:tracePt t="63444" x="6838950" y="2698750"/>
          <p14:tracePt t="63461" x="6838950" y="2692400"/>
          <p14:tracePt t="63483" x="6832600" y="2692400"/>
          <p14:tracePt t="63492" x="6826250" y="2692400"/>
          <p14:tracePt t="63492" x="6813550" y="2692400"/>
          <p14:tracePt t="63512" x="6794500" y="2686050"/>
          <p14:tracePt t="63512" x="6781800" y="2686050"/>
          <p14:tracePt t="63528" x="6769100" y="2686050"/>
          <p14:tracePt t="63528" x="6750050" y="2679700"/>
          <p14:tracePt t="63544" x="6737350" y="2679700"/>
          <p14:tracePt t="63544" x="6724650" y="2673350"/>
          <p14:tracePt t="63561" x="6705600" y="2673350"/>
          <p14:tracePt t="63561" x="6692900" y="2667000"/>
          <p14:tracePt t="63561" x="6673850" y="2660650"/>
          <p14:tracePt t="63580" x="6661150" y="2647950"/>
          <p14:tracePt t="63593" x="6642100" y="2641600"/>
          <p14:tracePt t="63593" x="6604000" y="2622550"/>
          <p14:tracePt t="63611" x="6591300" y="2616200"/>
          <p14:tracePt t="63611" x="6572250" y="2609850"/>
          <p14:tracePt t="63628" x="6546850" y="2597150"/>
          <p14:tracePt t="63628" x="6527800" y="2590800"/>
          <p14:tracePt t="63645" x="6502400" y="2578100"/>
          <p14:tracePt t="63645" x="6483350" y="2571750"/>
          <p14:tracePt t="63645" x="6457950" y="2559050"/>
          <p14:tracePt t="63663" x="6432550" y="2546350"/>
          <p14:tracePt t="63676" x="6400800" y="2533650"/>
          <p14:tracePt t="63676" x="6350000" y="2508250"/>
          <p14:tracePt t="63696" x="6324600" y="2501900"/>
          <p14:tracePt t="63696" x="6299200" y="2489200"/>
          <p14:tracePt t="63711" x="6273800" y="2476500"/>
          <p14:tracePt t="63711" x="6248400" y="2470150"/>
          <p14:tracePt t="63728" x="6223000" y="2463800"/>
          <p14:tracePt t="63728" x="6191250" y="2457450"/>
          <p14:tracePt t="63745" x="6165850" y="2451100"/>
          <p14:tracePt t="63745" x="6115050" y="2451100"/>
          <p14:tracePt t="63761" x="6096000" y="2451100"/>
          <p14:tracePt t="63761" x="6076950" y="2451100"/>
          <p14:tracePt t="63778" x="6057900" y="2451100"/>
          <p14:tracePt t="63778" x="6045200" y="2457450"/>
          <p14:tracePt t="63795" x="6038850" y="2457450"/>
          <p14:tracePt t="63795" x="6032500" y="2457450"/>
          <p14:tracePt t="63812" x="6026150" y="2463800"/>
          <p14:tracePt t="63827" x="6032500" y="2463800"/>
          <p14:tracePt t="63827" x="6038850" y="2463800"/>
          <p14:tracePt t="63845" x="6045200" y="2463800"/>
          <p14:tracePt t="63845" x="6057900" y="2463800"/>
          <p14:tracePt t="63862" x="6064250" y="2457450"/>
          <p14:tracePt t="63862" x="6096000" y="2457450"/>
          <p14:tracePt t="63880" x="6115050" y="2457450"/>
          <p14:tracePt t="63880" x="6134100" y="2457450"/>
          <p14:tracePt t="63895" x="6153150" y="2457450"/>
          <p14:tracePt t="63895" x="6178550" y="2457450"/>
          <p14:tracePt t="63912" x="6197600" y="2457450"/>
          <p14:tracePt t="63912" x="6223000" y="2451100"/>
          <p14:tracePt t="63929" x="6242050" y="2451100"/>
          <p14:tracePt t="63929" x="6267450" y="2444750"/>
          <p14:tracePt t="63945" x="6286500" y="2444750"/>
          <p14:tracePt t="63945" x="6305550" y="2438400"/>
          <p14:tracePt t="63945" x="6318250" y="2432050"/>
          <p14:tracePt t="63964" x="6330950" y="2432050"/>
          <p14:tracePt t="63964" x="6343650" y="2425700"/>
          <p14:tracePt t="63979" x="6350000" y="2419350"/>
          <p14:tracePt t="63979" x="6356350" y="2413000"/>
          <p14:tracePt t="63995" x="6356350" y="2400300"/>
          <p14:tracePt t="63995" x="6356350" y="2393950"/>
          <p14:tracePt t="64013" x="6356350" y="2387600"/>
          <p14:tracePt t="64013" x="6356350" y="2374900"/>
          <p14:tracePt t="64029" x="6350000" y="2362200"/>
          <p14:tracePt t="64029" x="6343650" y="2343150"/>
          <p14:tracePt t="64029" x="6337300" y="2330450"/>
          <p14:tracePt t="64048" x="6330950" y="2311400"/>
          <p14:tracePt t="64048" x="6324600" y="2292350"/>
          <p14:tracePt t="64063" x="6318250" y="2273300"/>
          <p14:tracePt t="64063" x="6311900" y="2254250"/>
          <p14:tracePt t="64079" x="6305550" y="2241550"/>
          <p14:tracePt t="64079" x="6299200" y="2222500"/>
          <p14:tracePt t="64096" x="6292850" y="2203450"/>
          <p14:tracePt t="64096" x="6286500" y="2178050"/>
          <p14:tracePt t="64113" x="6286500" y="2165350"/>
          <p14:tracePt t="64113" x="6280150" y="2159000"/>
          <p14:tracePt t="64129" x="6280150" y="2152650"/>
          <p14:tracePt t="64129" x="6280150" y="2146300"/>
          <p14:tracePt t="64146" x="6286500" y="2152650"/>
          <p14:tracePt t="64171" x="6286500" y="2165350"/>
          <p14:tracePt t="64180" x="6286500" y="2178050"/>
          <p14:tracePt t="64180" x="6286500" y="2203450"/>
          <p14:tracePt t="64198" x="6292850" y="2235200"/>
          <p14:tracePt t="64198" x="6292850" y="2273300"/>
          <p14:tracePt t="64213" x="6299200" y="2317750"/>
          <p14:tracePt t="64213" x="6305550" y="2362200"/>
          <p14:tracePt t="64213" x="6311900" y="2413000"/>
          <p14:tracePt t="64232" x="6318250" y="2463800"/>
          <p14:tracePt t="64245" x="6318250" y="2514600"/>
          <p14:tracePt t="64245" x="6324600" y="2603500"/>
          <p14:tracePt t="64264" x="6324600" y="2641600"/>
          <p14:tracePt t="64264" x="6318250" y="2679700"/>
          <p14:tracePt t="64280" x="6318250" y="2717800"/>
          <p14:tracePt t="64280" x="6311900" y="2749550"/>
          <p14:tracePt t="64297" x="6305550" y="2774950"/>
          <p14:tracePt t="64297" x="6299200" y="2800350"/>
          <p14:tracePt t="64313" x="6292850" y="2819400"/>
          <p14:tracePt t="64313" x="6292850" y="2844800"/>
          <p14:tracePt t="64313" x="6286500" y="2857500"/>
          <p14:tracePt t="64332" x="6280150" y="2876550"/>
          <p14:tracePt t="64345" x="6273800" y="2889250"/>
          <p14:tracePt t="64345" x="6261100" y="2908300"/>
          <p14:tracePt t="64363" x="6254750" y="2921000"/>
          <p14:tracePt t="64363" x="6254750" y="2927350"/>
          <p14:tracePt t="64380" x="6248400" y="2933700"/>
          <p14:tracePt t="64380" x="6248400" y="2940050"/>
          <p14:tracePt t="64397" x="6242050" y="2946400"/>
          <p14:tracePt t="64412" x="6242050" y="2952750"/>
          <p14:tracePt t="64429" x="6242050" y="2959100"/>
          <p14:tracePt t="64446" x="6235700" y="2965450"/>
          <p14:tracePt t="64462" x="6235700" y="2971800"/>
          <p14:tracePt t="64479" x="6223000" y="2971800"/>
          <p14:tracePt t="64496" x="6223000" y="2978150"/>
          <p14:tracePt t="64496" x="6210300" y="2978150"/>
          <p14:tracePt t="64514" x="6203950" y="2978150"/>
          <p14:tracePt t="64514" x="6191250" y="2984500"/>
          <p14:tracePt t="64532" x="6178550" y="2984500"/>
          <p14:tracePt t="64532" x="6165850" y="2990850"/>
          <p14:tracePt t="64548" x="6153150" y="2990850"/>
          <p14:tracePt t="64548" x="6140450" y="2990850"/>
          <p14:tracePt t="64565" x="6127750" y="2990850"/>
          <p14:tracePt t="64565" x="6115050" y="2997200"/>
          <p14:tracePt t="64581" x="6102350" y="2997200"/>
          <p14:tracePt t="64581" x="6089650" y="2997200"/>
          <p14:tracePt t="64581" x="6076950" y="2997200"/>
          <p14:tracePt t="64600" x="6064250" y="2997200"/>
          <p14:tracePt t="64613" x="6051550" y="3003550"/>
          <p14:tracePt t="64613" x="6026150" y="3003550"/>
          <p14:tracePt t="64632" x="6019800" y="3003550"/>
          <p14:tracePt t="64632" x="6013450" y="3003550"/>
          <p14:tracePt t="64648" x="6026150" y="3009900"/>
          <p14:tracePt t="64675" x="6038850" y="3009900"/>
          <p14:tracePt t="64684" x="6057900" y="3009900"/>
          <p14:tracePt t="64697" x="6076950" y="3009900"/>
          <p14:tracePt t="64697" x="6127750" y="3009900"/>
          <p14:tracePt t="64714" x="6159500" y="3009900"/>
          <p14:tracePt t="64714" x="6197600" y="3009900"/>
          <p14:tracePt t="64732" x="6229350" y="3009900"/>
          <p14:tracePt t="64732" x="6267450" y="3009900"/>
          <p14:tracePt t="64748" x="6311900" y="3003550"/>
          <p14:tracePt t="64748" x="6350000" y="2997200"/>
          <p14:tracePt t="64765" x="6388100" y="2997200"/>
          <p14:tracePt t="64765" x="6470650" y="2990850"/>
          <p14:tracePt t="64782" x="6508750" y="2984500"/>
          <p14:tracePt t="64782" x="6546850" y="2984500"/>
          <p14:tracePt t="64798" x="6578600" y="2984500"/>
          <p14:tracePt t="64798" x="6604000" y="2978150"/>
          <p14:tracePt t="64816" x="6629400" y="2978150"/>
          <p14:tracePt t="64816" x="6673850" y="2978150"/>
          <p14:tracePt t="64832" x="6686550" y="2978150"/>
          <p14:tracePt t="64832" x="6692900" y="2971800"/>
          <p14:tracePt t="64848" x="6699250" y="2971800"/>
          <p14:tracePt t="64864" x="6692900" y="2971800"/>
          <p14:tracePt t="64891" x="6686550" y="2971800"/>
          <p14:tracePt t="64900" x="6680200" y="2971800"/>
          <p14:tracePt t="64900" x="6673850" y="2971800"/>
          <p14:tracePt t="64917" x="6667500" y="2971800"/>
          <p14:tracePt t="64917" x="6661150" y="2971800"/>
          <p14:tracePt t="64932" x="6654800" y="2971800"/>
          <p14:tracePt t="64932" x="6648450" y="2971800"/>
          <p14:tracePt t="64949" x="6642100" y="2971800"/>
          <p14:tracePt t="64964" x="6635750" y="2971800"/>
          <p14:tracePt t="64981" x="6635750" y="2965450"/>
          <p14:tracePt t="65027" x="6629400" y="2965450"/>
          <p14:tracePt t="65059" x="6623050" y="2965450"/>
          <p14:tracePt t="65071" x="6610350" y="2965450"/>
          <p14:tracePt t="65087" x="6604000" y="2965450"/>
          <p14:tracePt t="65098" x="6597650" y="2965450"/>
          <p14:tracePt t="65098" x="6591300" y="2965450"/>
          <p14:tracePt t="65117" x="6584950" y="2959100"/>
          <p14:tracePt t="65117" x="6572250" y="2959100"/>
          <p14:tracePt t="65133" x="6572250" y="2952750"/>
          <p14:tracePt t="65148" x="6559550" y="2946400"/>
          <p14:tracePt t="65148" x="6559550" y="2940050"/>
          <p14:tracePt t="65166" x="6553200" y="2933700"/>
          <p14:tracePt t="65166" x="6553200" y="2927350"/>
          <p14:tracePt t="65183" x="6546850" y="2921000"/>
          <p14:tracePt t="65183" x="6540500" y="2908300"/>
          <p14:tracePt t="65201" x="6540500" y="2901950"/>
          <p14:tracePt t="65201" x="6534150" y="2895600"/>
          <p14:tracePt t="65218" x="6527800" y="2889250"/>
          <p14:tracePt t="65218" x="6527800" y="2882900"/>
          <p14:tracePt t="65233" x="6521450" y="2876550"/>
          <p14:tracePt t="65233" x="6515100" y="2863850"/>
          <p14:tracePt t="65233" x="6508750" y="2857500"/>
          <p14:tracePt t="65252" x="6502400" y="2851150"/>
          <p14:tracePt t="65265" x="6502400" y="2838450"/>
          <p14:tracePt t="65265" x="6489700" y="2819400"/>
          <p14:tracePt t="65284" x="6483350" y="2813050"/>
          <p14:tracePt t="65284" x="6477000" y="2800350"/>
          <p14:tracePt t="65300" x="6477000" y="2787650"/>
          <p14:tracePt t="65300" x="6470650" y="2774950"/>
          <p14:tracePt t="65300" x="6470650" y="2762250"/>
          <p14:tracePt t="65319" x="6470650" y="2749550"/>
          <p14:tracePt t="65332" x="6470650" y="2736850"/>
          <p14:tracePt t="65332" x="6470650" y="2717800"/>
          <p14:tracePt t="65332" x="6470650" y="2705100"/>
          <p14:tracePt t="65352" x="6470650" y="2686050"/>
          <p14:tracePt t="65352" x="6470650" y="2667000"/>
          <p14:tracePt t="65368" x="6470650" y="2647950"/>
          <p14:tracePt t="65368" x="6470650" y="2628900"/>
          <p14:tracePt t="65384" x="6470650" y="2609850"/>
          <p14:tracePt t="65384" x="6477000" y="2590800"/>
          <p14:tracePt t="65400" x="6477000" y="2571750"/>
          <p14:tracePt t="65400" x="6483350" y="2559050"/>
          <p14:tracePt t="65400" x="6489700" y="2540000"/>
          <p14:tracePt t="65419" x="6489700" y="2527300"/>
          <p14:tracePt t="65419" x="6496050" y="2514600"/>
          <p14:tracePt t="65434" x="6502400" y="2495550"/>
          <p14:tracePt t="65434" x="6508750" y="2489200"/>
          <p14:tracePt t="65450" x="6515100" y="2476500"/>
          <p14:tracePt t="65450" x="6515100" y="2463800"/>
          <p14:tracePt t="65467" x="6521450" y="2457450"/>
          <p14:tracePt t="65467" x="6521450" y="2451100"/>
          <p14:tracePt t="65484" x="6521450" y="2438400"/>
          <p14:tracePt t="65484" x="6521450" y="2425700"/>
          <p14:tracePt t="65501" x="6521450" y="2419350"/>
          <p14:tracePt t="65501" x="6521450" y="2413000"/>
          <p14:tracePt t="65517" x="6521450" y="2400300"/>
          <p14:tracePt t="65517" x="6521450" y="2393950"/>
          <p14:tracePt t="65535" x="6527800" y="2387600"/>
          <p14:tracePt t="65535" x="6527800" y="2368550"/>
          <p14:tracePt t="65551" x="6527800" y="2355850"/>
          <p14:tracePt t="65551" x="6534150" y="2349500"/>
          <p14:tracePt t="65568" x="6534150" y="2343150"/>
          <p14:tracePt t="65568" x="6540500" y="2336800"/>
          <p14:tracePt t="65584" x="6540500" y="2330450"/>
          <p14:tracePt t="65584" x="6546850" y="2324100"/>
          <p14:tracePt t="65601" x="6553200" y="2317750"/>
          <p14:tracePt t="65601" x="6559550" y="2311400"/>
          <p14:tracePt t="65601" x="6565900" y="2305050"/>
          <p14:tracePt t="65620" x="6572250" y="2298700"/>
          <p14:tracePt t="65633" x="6584950" y="2292350"/>
          <p14:tracePt t="65633" x="6604000" y="2279650"/>
          <p14:tracePt t="65651" x="6623050" y="2273300"/>
          <p14:tracePt t="65651" x="6635750" y="2266950"/>
          <p14:tracePt t="65668" x="6654800" y="2260600"/>
          <p14:tracePt t="65668" x="6673850" y="2254250"/>
          <p14:tracePt t="65684" x="6692900" y="2247900"/>
          <p14:tracePt t="65684" x="6711950" y="2241550"/>
          <p14:tracePt t="65684" x="6731000" y="2235200"/>
          <p14:tracePt t="65703" x="6750050" y="2235200"/>
          <p14:tracePt t="65716" x="6769100" y="2228850"/>
          <p14:tracePt t="65716" x="6807200" y="2228850"/>
          <p14:tracePt t="65735" x="6826250" y="2222500"/>
          <p14:tracePt t="65735" x="6845300" y="2222500"/>
          <p14:tracePt t="65752" x="6858000" y="2222500"/>
          <p14:tracePt t="65752" x="6877050" y="2216150"/>
          <p14:tracePt t="65768" x="6889750" y="2216150"/>
          <p14:tracePt t="65768" x="6902450" y="2216150"/>
          <p14:tracePt t="65784" x="6915150" y="2216150"/>
          <p14:tracePt t="65784" x="6934200" y="2216150"/>
          <p14:tracePt t="65802" x="6940550" y="2216150"/>
          <p14:tracePt t="65802" x="6946900" y="2222500"/>
          <p14:tracePt t="65818" x="6953250" y="2228850"/>
          <p14:tracePt t="65818" x="6959600" y="2235200"/>
          <p14:tracePt t="65835" x="6959600" y="2241550"/>
          <p14:tracePt t="65835" x="6959600" y="2254250"/>
          <p14:tracePt t="65852" x="6959600" y="2266950"/>
          <p14:tracePt t="65852" x="6959600" y="2279650"/>
          <p14:tracePt t="65868" x="6953250" y="2286000"/>
          <p14:tracePt t="65868" x="6953250" y="2298700"/>
          <p14:tracePt t="65885" x="6946900" y="2311400"/>
          <p14:tracePt t="65885" x="6940550" y="2324100"/>
          <p14:tracePt t="65902" x="6934200" y="2336800"/>
          <p14:tracePt t="65902" x="6915150" y="2362200"/>
          <p14:tracePt t="65921" x="6902450" y="2374900"/>
          <p14:tracePt t="65921" x="6896100" y="2393950"/>
          <p14:tracePt t="65936" x="6883400" y="2406650"/>
          <p14:tracePt t="65936" x="6870700" y="2419350"/>
          <p14:tracePt t="65952" x="6858000" y="2425700"/>
          <p14:tracePt t="65952" x="6851650" y="2438400"/>
          <p14:tracePt t="65969" x="6832600" y="2444750"/>
          <p14:tracePt t="65969" x="6819900" y="2451100"/>
          <p14:tracePt t="65969" x="6807200" y="2457450"/>
          <p14:tracePt t="65988" x="6794500" y="2463800"/>
          <p14:tracePt t="66001" x="6775450" y="2470150"/>
          <p14:tracePt t="66001" x="6737350" y="2482850"/>
          <p14:tracePt t="66019" x="6718300" y="2489200"/>
          <p14:tracePt t="66019" x="6692900" y="2495550"/>
          <p14:tracePt t="66036" x="6673850" y="2495550"/>
          <p14:tracePt t="66036" x="6648450" y="2501900"/>
          <p14:tracePt t="66052" x="6623050" y="2508250"/>
          <p14:tracePt t="66052" x="6597650" y="2514600"/>
          <p14:tracePt t="66069" x="6572250" y="2514600"/>
          <p14:tracePt t="66069" x="6546850" y="2520950"/>
          <p14:tracePt t="66069" x="6521450" y="2527300"/>
          <p14:tracePt t="66088" x="6496050" y="2533650"/>
          <p14:tracePt t="66088" x="6470650" y="2540000"/>
          <p14:tracePt t="66103" x="6445250" y="2540000"/>
          <p14:tracePt t="66103" x="6419850" y="2540000"/>
          <p14:tracePt t="66120" x="6394450" y="2540000"/>
          <p14:tracePt t="66120" x="6369050" y="2540000"/>
          <p14:tracePt t="66136" x="6343650" y="2540000"/>
          <p14:tracePt t="66136" x="6292850" y="2527300"/>
          <p14:tracePt t="66153" x="6273800" y="2520950"/>
          <p14:tracePt t="66153" x="6254750" y="2514600"/>
          <p14:tracePt t="66169" x="6229350" y="2508250"/>
          <p14:tracePt t="66169" x="6210300" y="2495550"/>
          <p14:tracePt t="66186" x="6191250" y="2489200"/>
          <p14:tracePt t="66186" x="6178550" y="2476500"/>
          <p14:tracePt t="66204" x="6159500" y="2463800"/>
          <p14:tracePt t="66204" x="6140450" y="2438400"/>
          <p14:tracePt t="66220" x="6134100" y="2425700"/>
          <p14:tracePt t="66220" x="6127750" y="2406650"/>
          <p14:tracePt t="66236" x="6121400" y="2387600"/>
          <p14:tracePt t="66236" x="6121400" y="2368550"/>
          <p14:tracePt t="66253" x="6127750" y="2349500"/>
          <p14:tracePt t="66253" x="6134100" y="2330450"/>
          <p14:tracePt t="66253" x="6140450" y="2317750"/>
          <p14:tracePt t="66272" x="6153150" y="2305050"/>
          <p14:tracePt t="66285" x="6165850" y="2292350"/>
          <p14:tracePt t="66285" x="6197600" y="2273300"/>
          <p14:tracePt t="66303" x="6210300" y="2273300"/>
          <p14:tracePt t="66303" x="6229350" y="2273300"/>
          <p14:tracePt t="66320" x="6248400" y="2273300"/>
          <p14:tracePt t="66320" x="6261100" y="2279650"/>
          <p14:tracePt t="66336" x="6280150" y="2292350"/>
          <p14:tracePt t="66336" x="6292850" y="2311400"/>
          <p14:tracePt t="66353" x="6305550" y="2330450"/>
          <p14:tracePt t="66353" x="6311900" y="2349500"/>
          <p14:tracePt t="66353" x="6318250" y="2374900"/>
          <p14:tracePt t="66372" x="6324600" y="2406650"/>
          <p14:tracePt t="66385" x="6324600" y="2432050"/>
          <p14:tracePt t="66385" x="6318250" y="2489200"/>
          <p14:tracePt t="66403" x="6311900" y="2520950"/>
          <p14:tracePt t="66403" x="6299200" y="2546350"/>
          <p14:tracePt t="66420" x="6280150" y="2578100"/>
          <p14:tracePt t="66420" x="6267450" y="2603500"/>
          <p14:tracePt t="66436" x="6248400" y="2628900"/>
          <p14:tracePt t="66436" x="6203950" y="2679700"/>
          <p14:tracePt t="66454" x="6178550" y="2705100"/>
          <p14:tracePt t="66454" x="6159500" y="2730500"/>
          <p14:tracePt t="66470" x="6134100" y="2755900"/>
          <p14:tracePt t="66470" x="6108700" y="2774950"/>
          <p14:tracePt t="66487" x="6083300" y="2800350"/>
          <p14:tracePt t="66487" x="6057900" y="2819400"/>
          <p14:tracePt t="66504" x="6032500" y="2838450"/>
          <p14:tracePt t="66504" x="5994400" y="2870200"/>
          <p14:tracePt t="66520" x="5981700" y="2882900"/>
          <p14:tracePt t="66520" x="5962650" y="2901950"/>
          <p14:tracePt t="66537" x="5956300" y="2914650"/>
          <p14:tracePt t="66537" x="5943600" y="2921000"/>
          <p14:tracePt t="66554" x="5930900" y="2933700"/>
          <p14:tracePt t="66554" x="5924550" y="2946400"/>
          <p14:tracePt t="66571" x="5911850" y="2959100"/>
          <p14:tracePt t="66571" x="5911850" y="2965450"/>
          <p14:tracePt t="66588" x="5911850" y="2971800"/>
          <p14:tracePt t="66603" x="5918200" y="2978150"/>
          <p14:tracePt t="66620" x="5924550" y="2978150"/>
          <p14:tracePt t="66620" x="5930900" y="2978150"/>
          <p14:tracePt t="66620" x="5943600" y="2971800"/>
          <p14:tracePt t="66640" x="5949950" y="2971800"/>
          <p14:tracePt t="66653" x="5962650" y="2965450"/>
          <p14:tracePt t="66653" x="5994400" y="2965450"/>
          <p14:tracePt t="66672" x="6019800" y="2959100"/>
          <p14:tracePt t="66672" x="6045200" y="2952750"/>
          <p14:tracePt t="66688" x="6070600" y="2952750"/>
          <p14:tracePt t="66688" x="6102350" y="2946400"/>
          <p14:tracePt t="66705" x="6134100" y="2940050"/>
          <p14:tracePt t="66705" x="6172200" y="2940050"/>
          <p14:tracePt t="66705" x="6203950" y="2933700"/>
          <p14:tracePt t="66724" x="6242050" y="2927350"/>
          <p14:tracePt t="66736" x="6280150" y="2921000"/>
          <p14:tracePt t="66736" x="6362700" y="2914650"/>
          <p14:tracePt t="66755" x="6400800" y="2908300"/>
          <p14:tracePt t="66755" x="6438900" y="2908300"/>
          <p14:tracePt t="66771" x="6477000" y="2901950"/>
          <p14:tracePt t="66771" x="6515100" y="2901950"/>
          <p14:tracePt t="66788" x="6546850" y="2895600"/>
          <p14:tracePt t="66788" x="6578600" y="2895600"/>
          <p14:tracePt t="66805" x="6604000" y="2889250"/>
          <p14:tracePt t="66805" x="6642100" y="2882900"/>
          <p14:tracePt t="66821" x="6661150" y="2882900"/>
          <p14:tracePt t="66821" x="6673850" y="2882900"/>
          <p14:tracePt t="66838" x="6680200" y="2882900"/>
          <p14:tracePt t="66854" x="6686550" y="2882900"/>
          <p14:tracePt t="66854" x="6680200" y="2876550"/>
          <p14:tracePt t="66873" x="6673850" y="2876550"/>
          <p14:tracePt t="66873" x="6667500" y="2876550"/>
          <p14:tracePt t="66889" x="6654800" y="2876550"/>
          <p14:tracePt t="66889" x="6648450" y="2876550"/>
          <p14:tracePt t="66905" x="6635750" y="2876550"/>
          <p14:tracePt t="66905" x="6629400" y="2876550"/>
          <p14:tracePt t="66921" x="6616700" y="2876550"/>
          <p14:tracePt t="66921" x="6597650" y="2870200"/>
          <p14:tracePt t="66940" x="6584950" y="2863850"/>
          <p14:tracePt t="66940" x="6572250" y="2857500"/>
          <p14:tracePt t="66956" x="6565900" y="2851150"/>
          <p14:tracePt t="66956" x="6546850" y="2851150"/>
          <p14:tracePt t="66972" x="6534150" y="2844800"/>
          <p14:tracePt t="66972" x="6521450" y="2838450"/>
          <p14:tracePt t="66989" x="6502400" y="2832100"/>
          <p14:tracePt t="66989" x="6477000" y="2825750"/>
          <p14:tracePt t="67005" x="6457950" y="2819400"/>
          <p14:tracePt t="67005" x="6400800" y="2806700"/>
          <p14:tracePt t="67023" x="6369050" y="2794000"/>
          <p14:tracePt t="67023" x="6343650" y="2787650"/>
          <p14:tracePt t="67040" x="6311900" y="2774950"/>
          <p14:tracePt t="67040" x="6280150" y="2762250"/>
          <p14:tracePt t="67055" x="6254750" y="2755900"/>
          <p14:tracePt t="67055" x="6223000" y="2743200"/>
          <p14:tracePt t="67072" x="6191250" y="2730500"/>
          <p14:tracePt t="67072" x="6165850" y="2717800"/>
          <p14:tracePt t="67089" x="6140450" y="2711450"/>
          <p14:tracePt t="67089" x="6108700" y="2698750"/>
          <p14:tracePt t="67089" x="6083300" y="2692400"/>
          <p14:tracePt t="67108" x="6064250" y="2679700"/>
          <p14:tracePt t="67108" x="6038850" y="2673350"/>
          <p14:tracePt t="67123" x="6019800" y="2667000"/>
          <p14:tracePt t="67123" x="6000750" y="2660650"/>
          <p14:tracePt t="67139" x="5988050" y="2654300"/>
          <p14:tracePt t="67139" x="5969000" y="2647950"/>
          <p14:tracePt t="67156" x="5956300" y="2647950"/>
          <p14:tracePt t="67156" x="5937250" y="2641600"/>
          <p14:tracePt t="67173" x="5924550" y="2635250"/>
          <p14:tracePt t="67173" x="5918200" y="2635250"/>
          <p14:tracePt t="67189" x="5918200" y="2628900"/>
          <p14:tracePt t="67205" x="5924550" y="2622550"/>
          <p14:tracePt t="67227" x="5930900" y="2622550"/>
          <p14:tracePt t="67227" x="5937250" y="2622550"/>
          <p14:tracePt t="67240" x="5949950" y="2616200"/>
          <p14:tracePt t="67240" x="5956300" y="2616200"/>
          <p14:tracePt t="67256" x="5969000" y="2609850"/>
          <p14:tracePt t="67256" x="5981700" y="2609850"/>
          <p14:tracePt t="67273" x="6000750" y="2603500"/>
          <p14:tracePt t="67273" x="6013450" y="2597150"/>
          <p14:tracePt t="67273" x="6026150" y="2597150"/>
          <p14:tracePt t="67292" x="6045200" y="2590800"/>
          <p14:tracePt t="67305" x="6057900" y="2584450"/>
          <p14:tracePt t="67305" x="6083300" y="2578100"/>
          <p14:tracePt t="67323" x="6102350" y="2571750"/>
          <p14:tracePt t="67323" x="6115050" y="2571750"/>
          <p14:tracePt t="67340" x="6127750" y="2565400"/>
          <p14:tracePt t="67340" x="6134100" y="2565400"/>
          <p14:tracePt t="67357" x="6146800" y="2559050"/>
          <p14:tracePt t="67357" x="6159500" y="2559050"/>
          <p14:tracePt t="67373" x="6165850" y="2559050"/>
          <p14:tracePt t="67373" x="6178550" y="2559050"/>
          <p14:tracePt t="67373" x="6184900" y="2552700"/>
          <p14:tracePt t="67392" x="6191250" y="2552700"/>
          <p14:tracePt t="67407" x="6203950" y="2552700"/>
          <p14:tracePt t="67422" x="6197600" y="2552700"/>
          <p14:tracePt t="67495" x="6191250" y="2552700"/>
          <p14:tracePt t="67511" x="6184900" y="2552700"/>
          <p14:tracePt t="67526" x="6178550" y="2552700"/>
          <p14:tracePt t="67538" x="6172200" y="2552700"/>
          <p14:tracePt t="67563" x="6165850" y="2546350"/>
          <p14:tracePt t="67607" x="6159500" y="2546350"/>
          <p14:tracePt t="67615" x="6153150" y="2546350"/>
          <p14:tracePt t="67623" x="6146800" y="2546350"/>
          <p14:tracePt t="67623" x="6140450" y="2546350"/>
          <p14:tracePt t="67641" x="6134100" y="2540000"/>
          <p14:tracePt t="67641" x="6121400" y="2540000"/>
          <p14:tracePt t="67641" x="6115050" y="2540000"/>
          <p14:tracePt t="67659" x="6102350" y="2540000"/>
          <p14:tracePt t="67673" x="6096000" y="2540000"/>
          <p14:tracePt t="67673" x="6076950" y="2540000"/>
          <p14:tracePt t="67692" x="6070600" y="2533650"/>
          <p14:tracePt t="67692" x="6057900" y="2533650"/>
          <p14:tracePt t="67709" x="6045200" y="2527300"/>
          <p14:tracePt t="67709" x="6032500" y="2527300"/>
          <p14:tracePt t="67724" x="6019800" y="2520950"/>
          <p14:tracePt t="67724" x="6007100" y="2514600"/>
          <p14:tracePt t="67741" x="5994400" y="2514600"/>
          <p14:tracePt t="67741" x="5981700" y="2508250"/>
          <p14:tracePt t="67741" x="5969000" y="2508250"/>
          <p14:tracePt t="67760" x="5956300" y="2501900"/>
          <p14:tracePt t="67760" x="5943600" y="2495550"/>
          <p14:tracePt t="67774" x="5930900" y="2495550"/>
          <p14:tracePt t="67774" x="5918200" y="2489200"/>
          <p14:tracePt t="67791" x="5911850" y="2482850"/>
          <p14:tracePt t="67791" x="5899150" y="2476500"/>
          <p14:tracePt t="67808" x="5892800" y="2470150"/>
          <p14:tracePt t="67808" x="5880100" y="2463800"/>
          <p14:tracePt t="67825" x="5873750" y="2457450"/>
          <p14:tracePt t="67825" x="5861050" y="2438400"/>
          <p14:tracePt t="67841" x="5854700" y="2425700"/>
          <p14:tracePt t="67841" x="5848350" y="2419350"/>
          <p14:tracePt t="67858" x="5842000" y="2413000"/>
          <p14:tracePt t="67858" x="5842000" y="2406650"/>
          <p14:tracePt t="67875" x="5842000" y="2400300"/>
          <p14:tracePt t="67875" x="5835650" y="2393950"/>
          <p14:tracePt t="67892" x="5842000" y="2393950"/>
          <p14:tracePt t="67922" x="5854700" y="2393950"/>
          <p14:tracePt t="67938" x="5861050" y="2400300"/>
          <p14:tracePt t="67951" x="5867400" y="2400300"/>
          <p14:tracePt t="67967" x="5873750" y="2400300"/>
          <p14:tracePt t="67983" x="5880100" y="2400300"/>
          <p14:tracePt t="67991" x="5886450" y="2400300"/>
          <p14:tracePt t="67991" x="5892800" y="2400300"/>
          <p14:tracePt t="68009" x="5899150" y="2400300"/>
          <p14:tracePt t="68009" x="5905500" y="2406650"/>
          <p14:tracePt t="68025" x="5918200" y="2400300"/>
          <p14:tracePt t="68025" x="5924550" y="2400300"/>
          <p14:tracePt t="68025" x="5937250" y="2400300"/>
          <p14:tracePt t="68044" x="5949950" y="2400300"/>
          <p14:tracePt t="68044" x="5962650" y="2400300"/>
          <p14:tracePt t="68060" x="5981700" y="2400300"/>
          <p14:tracePt t="68060" x="5994400" y="2393950"/>
          <p14:tracePt t="68076" x="6013450" y="2393950"/>
          <p14:tracePt t="68076" x="6032500" y="2393950"/>
          <p14:tracePt t="68092" x="6051550" y="2393950"/>
          <p14:tracePt t="68092" x="6070600" y="2393950"/>
          <p14:tracePt t="68109" x="6089650" y="2393950"/>
          <p14:tracePt t="68109" x="6108700" y="2393950"/>
          <p14:tracePt t="68109" x="6127750" y="2393950"/>
          <p14:tracePt t="68128" x="6146800" y="2400300"/>
          <p14:tracePt t="68128" x="6172200" y="2406650"/>
          <p14:tracePt t="68143" x="6191250" y="2406650"/>
          <p14:tracePt t="68143" x="6216650" y="2413000"/>
          <p14:tracePt t="68159" x="6235700" y="2419350"/>
          <p14:tracePt t="68159" x="6254750" y="2425700"/>
          <p14:tracePt t="68176" x="6273800" y="2425700"/>
          <p14:tracePt t="68176" x="6311900" y="2432050"/>
          <p14:tracePt t="68192" x="6324600" y="2438400"/>
          <p14:tracePt t="68192" x="6337300" y="2438400"/>
          <p14:tracePt t="68209" x="6350000" y="2438400"/>
          <p14:tracePt t="68209" x="6362700" y="2438400"/>
          <p14:tracePt t="68226" x="6375400" y="2438400"/>
          <p14:tracePt t="68226" x="6381750" y="2432050"/>
          <p14:tracePt t="68243" x="6388100" y="2432050"/>
          <p14:tracePt t="68243" x="6394450" y="2425700"/>
          <p14:tracePt t="68260" x="6388100" y="2419350"/>
          <p14:tracePt t="68275" x="6381750" y="2419350"/>
          <p14:tracePt t="68275" x="6375400" y="2413000"/>
          <p14:tracePt t="68293" x="6369050" y="2413000"/>
          <p14:tracePt t="68293" x="6356350" y="2406650"/>
          <p14:tracePt t="68293" x="6337300" y="2400300"/>
          <p14:tracePt t="68312" x="6318250" y="2400300"/>
          <p14:tracePt t="68325" x="6299200" y="2393950"/>
          <p14:tracePt t="68325" x="6248400" y="2381250"/>
          <p14:tracePt t="68344" x="6216650" y="2374900"/>
          <p14:tracePt t="68344" x="6184900" y="2362200"/>
          <p14:tracePt t="68360" x="6153150" y="2349500"/>
          <p14:tracePt t="68360" x="6115050" y="2336800"/>
          <p14:tracePt t="68377" x="6083300" y="2317750"/>
          <p14:tracePt t="68377" x="6045200" y="2298700"/>
          <p14:tracePt t="68393" x="6000750" y="2273300"/>
          <p14:tracePt t="68393" x="5962650" y="2247900"/>
          <p14:tracePt t="68393" x="5918200" y="2216150"/>
          <p14:tracePt t="68412" x="5873750" y="2184400"/>
          <p14:tracePt t="68425" x="5829300" y="2152650"/>
          <p14:tracePt t="68425" x="5740400" y="2089150"/>
          <p14:tracePt t="68443" x="5695950" y="2063750"/>
          <p14:tracePt t="68443" x="5651500" y="2032000"/>
          <p14:tracePt t="68460" x="5613400" y="2012950"/>
          <p14:tracePt t="68460" x="5581650" y="1987550"/>
          <p14:tracePt t="68477" x="5543550" y="1968500"/>
          <p14:tracePt t="68477" x="5480050" y="1936750"/>
          <p14:tracePt t="68493" x="5448300" y="1924050"/>
          <p14:tracePt t="68493" x="5422900" y="1911350"/>
          <p14:tracePt t="68510" x="5397500" y="1898650"/>
          <p14:tracePt t="68510" x="5378450" y="1885950"/>
          <p14:tracePt t="68527" x="5353050" y="1879600"/>
          <p14:tracePt t="68527" x="5334000" y="1873250"/>
          <p14:tracePt t="68544" x="5321300" y="1866900"/>
          <p14:tracePt t="68544" x="5295900" y="1866900"/>
          <p14:tracePt t="68560" x="5283200" y="1866900"/>
          <p14:tracePt t="68560" x="5276850" y="1873250"/>
          <p14:tracePt t="68577" x="5276850" y="1879600"/>
          <p14:tracePt t="68592" x="5276850" y="1885950"/>
          <p14:tracePt t="68592" x="5289550" y="1898650"/>
          <p14:tracePt t="68612" x="5295900" y="1905000"/>
          <p14:tracePt t="68612" x="5308600" y="1911350"/>
          <p14:tracePt t="68628" x="5321300" y="1917700"/>
          <p14:tracePt t="68628" x="5334000" y="1930400"/>
          <p14:tracePt t="68644" x="5346700" y="1943100"/>
          <p14:tracePt t="68644" x="5365750" y="1955800"/>
          <p14:tracePt t="68661" x="5378450" y="1968500"/>
          <p14:tracePt t="68661" x="5397500" y="1981200"/>
          <p14:tracePt t="68661" x="5416550" y="2000250"/>
          <p14:tracePt t="68680" x="5435600" y="2012950"/>
          <p14:tracePt t="68693" x="5454650" y="2032000"/>
          <p14:tracePt t="68693" x="5499100" y="2076450"/>
          <p14:tracePt t="68712" x="5530850" y="2095500"/>
          <p14:tracePt t="68712" x="5556250" y="2114550"/>
          <p14:tracePt t="68728" x="5588000" y="2139950"/>
          <p14:tracePt t="68728" x="5619750" y="2159000"/>
          <p14:tracePt t="68744" x="5651500" y="2184400"/>
          <p14:tracePt t="68744" x="5689600" y="2203450"/>
          <p14:tracePt t="68761" x="5721350" y="2222500"/>
          <p14:tracePt t="68761" x="5759450" y="2235200"/>
          <p14:tracePt t="68761" x="5797550" y="2247900"/>
          <p14:tracePt t="68780" x="5835650" y="2260600"/>
          <p14:tracePt t="68780" x="5873750" y="2273300"/>
          <p14:tracePt t="68794" x="5905500" y="2279650"/>
          <p14:tracePt t="68794" x="5943600" y="2286000"/>
          <p14:tracePt t="68811" x="5981700" y="2292350"/>
          <p14:tracePt t="68811" x="6013450" y="2298700"/>
          <p14:tracePt t="68828" x="6051550" y="2311400"/>
          <p14:tracePt t="68828" x="6083300" y="2317750"/>
          <p14:tracePt t="68845" x="6115050" y="2324100"/>
          <p14:tracePt t="68845" x="6184900" y="2343150"/>
          <p14:tracePt t="68862" x="6216650" y="2355850"/>
          <p14:tracePt t="68862" x="6242050" y="2368550"/>
          <p14:tracePt t="68878" x="6273800" y="2374900"/>
          <p14:tracePt t="68878" x="6299200" y="2387600"/>
          <p14:tracePt t="68895" x="6324600" y="2393950"/>
          <p14:tracePt t="68895" x="6362700" y="2406650"/>
          <p14:tracePt t="68912" x="6375400" y="2413000"/>
          <p14:tracePt t="68912" x="6394450" y="2419350"/>
          <p14:tracePt t="68928" x="6407150" y="2425700"/>
          <p14:tracePt t="68928" x="6413500" y="2432050"/>
          <p14:tracePt t="68945" x="6426200" y="2438400"/>
          <p14:tracePt t="68945" x="6432550" y="2438400"/>
          <p14:tracePt t="68961" x="6438900" y="2444750"/>
          <p14:tracePt t="68961" x="6445250" y="2451100"/>
          <p14:tracePt t="68980" x="6451600" y="2457450"/>
          <p14:tracePt t="68995" x="6457950" y="2463800"/>
          <p14:tracePt t="69011" x="6464300" y="2470150"/>
          <p14:tracePt t="69027" x="6457950" y="2476500"/>
          <p14:tracePt t="69071" x="6451600" y="2476500"/>
          <p14:tracePt t="69087" x="6445250" y="2470150"/>
          <p14:tracePt t="69099" x="6438900" y="2470150"/>
          <p14:tracePt t="69115" x="6432550" y="2463800"/>
          <p14:tracePt t="69131" x="6426200" y="2457450"/>
          <p14:tracePt t="69147" x="6419850" y="2457450"/>
          <p14:tracePt t="69159" x="6413500" y="2457450"/>
          <p14:tracePt t="69183" x="6419850" y="2451100"/>
          <p14:tracePt t="69271" x="6426200" y="2444750"/>
          <p14:tracePt t="69295" x="6432550" y="2438400"/>
          <p14:tracePt t="69363" x="6432550" y="2432050"/>
          <p14:tracePt t="69519" x="6438900" y="2432050"/>
          <p14:tracePt t="69551" x="6445250" y="2432050"/>
          <p14:tracePt t="69578" x="6451600" y="2432050"/>
          <p14:tracePt t="69603" x="6457950" y="2425700"/>
          <p14:tracePt t="69620" x="6464300" y="2425700"/>
          <p14:tracePt t="69631" x="6470650" y="2425700"/>
          <p14:tracePt t="69639" x="6477000" y="2419350"/>
          <p14:tracePt t="69647" x="6483350" y="2419350"/>
          <p14:tracePt t="69647" x="6489700" y="2419350"/>
          <p14:tracePt t="69664" x="6502400" y="2419350"/>
          <p14:tracePt t="69664" x="6515100" y="2419350"/>
          <p14:tracePt t="69681" x="6527800" y="2419350"/>
          <p14:tracePt t="69681" x="6540500" y="2413000"/>
          <p14:tracePt t="69681" x="6553200" y="2413000"/>
          <p14:tracePt t="69700" x="6565900" y="2413000"/>
          <p14:tracePt t="69713" x="6584950" y="2413000"/>
          <p14:tracePt t="69713" x="6623050" y="2419350"/>
          <p14:tracePt t="69732" x="6648450" y="2419350"/>
          <p14:tracePt t="69732" x="6673850" y="2419350"/>
          <p14:tracePt t="69748" x="6699250" y="2419350"/>
          <p14:tracePt t="69748" x="6731000" y="2425700"/>
          <p14:tracePt t="69765" x="6756400" y="2425700"/>
          <p14:tracePt t="69765" x="6781800" y="2425700"/>
          <p14:tracePt t="69781" x="6807200" y="2425700"/>
          <p14:tracePt t="69781" x="6826250" y="2425700"/>
          <p14:tracePt t="69781" x="6845300" y="2425700"/>
          <p14:tracePt t="69800" x="6864350" y="2425700"/>
          <p14:tracePt t="69800" x="6877050" y="2425700"/>
          <p14:tracePt t="69814" x="6896100" y="2425700"/>
          <p14:tracePt t="69814" x="6908800" y="2425700"/>
          <p14:tracePt t="69832" x="6921500" y="2425700"/>
          <p14:tracePt t="69832" x="6927850" y="2425700"/>
          <p14:tracePt t="69849" x="6940550" y="2425700"/>
          <p14:tracePt t="69849" x="6959600" y="2419350"/>
          <p14:tracePt t="69865" x="6972300" y="2419350"/>
          <p14:tracePt t="69865" x="6978650" y="2419350"/>
          <p14:tracePt t="69881" x="6991350" y="2419350"/>
          <p14:tracePt t="69881" x="7004050" y="2413000"/>
          <p14:tracePt t="69898" x="7010400" y="2413000"/>
          <p14:tracePt t="69898" x="7023100" y="2406650"/>
          <p14:tracePt t="69916" x="7035800" y="2406650"/>
          <p14:tracePt t="69916" x="7061200" y="2400300"/>
          <p14:tracePt t="69932" x="7073900" y="2393950"/>
          <p14:tracePt t="69932" x="7086600" y="2393950"/>
          <p14:tracePt t="69949" x="7105650" y="2387600"/>
          <p14:tracePt t="69949" x="7118350" y="2381250"/>
          <p14:tracePt t="69966" x="7137400" y="2374900"/>
          <p14:tracePt t="69966" x="7150100" y="2368550"/>
          <p14:tracePt t="69966" x="7169150" y="2368550"/>
          <p14:tracePt t="69985" x="7188200" y="2362200"/>
          <p14:tracePt t="69997" x="7207250" y="2355850"/>
          <p14:tracePt t="69997" x="7251700" y="2343150"/>
          <p14:tracePt t="70016" x="7270750" y="2336800"/>
          <p14:tracePt t="70016" x="7296150" y="2330450"/>
          <p14:tracePt t="70032" x="7315200" y="2324100"/>
          <p14:tracePt t="70032" x="7340600" y="2324100"/>
          <p14:tracePt t="70049" x="7359650" y="2317750"/>
          <p14:tracePt t="70049" x="7378700" y="2317750"/>
          <p14:tracePt t="70049" x="7397750" y="2311400"/>
          <p14:tracePt t="70069" x="7416800" y="2311400"/>
          <p14:tracePt t="70081" x="7435850" y="2311400"/>
          <p14:tracePt t="70081" x="7461250" y="2311400"/>
          <p14:tracePt t="70100" x="7480300" y="2311400"/>
          <p14:tracePt t="70100" x="7493000" y="2311400"/>
          <p14:tracePt t="70116" x="7505700" y="2311400"/>
          <p14:tracePt t="70116" x="7518400" y="2311400"/>
          <p14:tracePt t="70133" x="7531100" y="2311400"/>
          <p14:tracePt t="70133" x="7543800" y="2311400"/>
          <p14:tracePt t="70149" x="7556500" y="2311400"/>
          <p14:tracePt t="70149" x="7569200" y="2311400"/>
          <p14:tracePt t="70149" x="7575550" y="2311400"/>
          <p14:tracePt t="70168" x="7588250" y="2311400"/>
          <p14:tracePt t="70168" x="7594600" y="2311400"/>
          <p14:tracePt t="70182" x="7607300" y="2317750"/>
          <p14:tracePt t="70182" x="7613650" y="2317750"/>
          <p14:tracePt t="70201" x="7620000" y="2317750"/>
          <p14:tracePt t="70201" x="7626350" y="2324100"/>
          <p14:tracePt t="70217" x="7632700" y="2330450"/>
          <p14:tracePt t="70217" x="7645400" y="2336800"/>
          <p14:tracePt t="70233" x="7651750" y="2343150"/>
          <p14:tracePt t="70233" x="7658100" y="2349500"/>
          <p14:tracePt t="70249" x="7658100" y="2355850"/>
          <p14:tracePt t="70249" x="7664450" y="2368550"/>
          <p14:tracePt t="70267" x="7658100" y="2374900"/>
          <p14:tracePt t="70267" x="7651750" y="2374900"/>
          <p14:tracePt t="70283" x="7645400" y="2374900"/>
          <p14:tracePt t="70299" x="7499350" y="2305050"/>
          <p14:tracePt t="70401" x="7486650" y="2286000"/>
          <p14:tracePt t="70407" x="7473950" y="2260600"/>
          <p14:tracePt t="70415" x="7454900" y="2203450"/>
          <p14:tracePt t="70432" x="7442200" y="2133600"/>
          <p14:tracePt t="70449" x="7442200" y="2057400"/>
          <p14:tracePt t="70449" x="7442200" y="2019300"/>
          <p14:tracePt t="70468" x="7454900" y="1949450"/>
          <p14:tracePt t="70482" x="7480300" y="1885950"/>
          <p14:tracePt t="70499" x="7512050" y="1828800"/>
          <p14:tracePt t="70517" x="7588250" y="1771650"/>
          <p14:tracePt t="70533" x="7651750" y="1752600"/>
          <p14:tracePt t="70549" x="7715250" y="1739900"/>
          <p14:tracePt t="70566" x="7810500" y="1746250"/>
          <p14:tracePt t="70583" x="7874000" y="1765300"/>
          <p14:tracePt t="70599" x="7924800" y="1803400"/>
          <p14:tracePt t="70616" x="7969250" y="1841500"/>
          <p14:tracePt t="70633" x="8001000" y="1885950"/>
          <p14:tracePt t="70633" x="8020050" y="1917700"/>
          <p14:tracePt t="70652" x="8039100" y="1968500"/>
          <p14:tracePt t="70668" x="8045450" y="2025650"/>
          <p14:tracePt t="70683" x="8045450" y="2082800"/>
          <p14:tracePt t="70700" x="8032750" y="2139950"/>
          <p14:tracePt t="70717" x="8007350" y="2203450"/>
          <p14:tracePt t="70733" x="7956550" y="2279650"/>
          <p14:tracePt t="70752" x="7918450" y="2324100"/>
          <p14:tracePt t="70767" x="7880350" y="2355850"/>
          <p14:tracePt t="70783" x="7829550" y="2374900"/>
          <p14:tracePt t="70800" x="7772400" y="2387600"/>
          <p14:tracePt t="70817" x="7689850" y="2387600"/>
          <p14:tracePt t="70833" x="7639050" y="2393950"/>
          <p14:tracePt t="70850" x="7594600" y="2393950"/>
          <p14:tracePt t="70867" x="7543800" y="2406650"/>
          <p14:tracePt t="70884" x="7505700" y="2406650"/>
          <p14:tracePt t="70900" x="7448550" y="2393950"/>
          <p14:tracePt t="70918" x="7410450" y="2381250"/>
          <p14:tracePt t="70918" x="7366000" y="2368550"/>
          <p14:tracePt t="70935" x="7308850" y="2343150"/>
          <p14:tracePt t="70935" x="7181850" y="2298700"/>
          <p14:tracePt t="70952" x="7105650" y="2273300"/>
          <p14:tracePt t="70952" x="7016750" y="2241550"/>
          <p14:tracePt t="70968" x="6934200" y="2216150"/>
          <p14:tracePt t="70968" x="6838950" y="2184400"/>
          <p14:tracePt t="70985" x="6743700" y="2152650"/>
          <p14:tracePt t="70985" x="6635750" y="2114550"/>
          <p14:tracePt t="70985" x="6534150" y="2082800"/>
          <p14:tracePt t="71004" x="6426200" y="2044700"/>
          <p14:tracePt t="71017" x="6318250" y="2006600"/>
          <p14:tracePt t="71017" x="6096000" y="1943100"/>
          <p14:tracePt t="71035" x="5981700" y="1917700"/>
          <p14:tracePt t="71035" x="5867400" y="1892300"/>
          <p14:tracePt t="71052" x="5765800" y="1879600"/>
          <p14:tracePt t="71052" x="5664200" y="1860550"/>
          <p14:tracePt t="71069" x="5562600" y="1847850"/>
          <p14:tracePt t="71069" x="5473700" y="1835150"/>
          <p14:tracePt t="71069" x="5391150" y="1822450"/>
          <p14:tracePt t="71087" x="5314950" y="1809750"/>
          <p14:tracePt t="71101" x="5245100" y="1790700"/>
          <p14:tracePt t="71101" x="5124450" y="1765300"/>
          <p14:tracePt t="71120" x="5073650" y="1752600"/>
          <p14:tracePt t="71120" x="5022850" y="1733550"/>
          <p14:tracePt t="71136" x="4984750" y="1720850"/>
          <p14:tracePt t="71136" x="4946650" y="1708150"/>
          <p14:tracePt t="71153" x="4921250" y="1695450"/>
          <p14:tracePt t="71153" x="4895850" y="1682750"/>
          <p14:tracePt t="71169" x="4876800" y="1670050"/>
          <p14:tracePt t="71169" x="4857750" y="1644650"/>
          <p14:tracePt t="71186" x="4851400" y="1631950"/>
          <p14:tracePt t="71186" x="4851400" y="1619250"/>
          <p14:tracePt t="71204" x="4851400" y="1606550"/>
          <p14:tracePt t="71204" x="4851400" y="1587500"/>
          <p14:tracePt t="71219" x="4857750" y="1574800"/>
          <p14:tracePt t="71219" x="4864100" y="1562100"/>
          <p14:tracePt t="71236" x="4870450" y="1543050"/>
          <p14:tracePt t="71236" x="4876800" y="1517650"/>
          <p14:tracePt t="71253" x="4876800" y="1498600"/>
          <p14:tracePt t="71253" x="4883150" y="1485900"/>
          <p14:tracePt t="71269" x="4883150" y="1473200"/>
          <p14:tracePt t="71269" x="4876800" y="1466850"/>
          <p14:tracePt t="71286" x="4876800" y="1454150"/>
          <p14:tracePt t="71286" x="4870450" y="1441450"/>
          <p14:tracePt t="71303" x="4857750" y="1422400"/>
          <p14:tracePt t="71303" x="4851400" y="1416050"/>
          <p14:tracePt t="71320" x="4851400" y="1409700"/>
          <p14:tracePt t="71320" x="4845050" y="1403350"/>
          <p14:tracePt t="71336" x="4838700" y="1403350"/>
          <p14:tracePt t="71336" x="4838700" y="1397000"/>
          <p14:tracePt t="71353" x="4838700" y="1390650"/>
          <p14:tracePt t="71368" x="4838700" y="1384300"/>
          <p14:tracePt t="71385" x="4838700" y="1377950"/>
          <p14:tracePt t="71402" x="4857750" y="1657350"/>
          <p14:tracePt t="71533" x="4864100" y="1714500"/>
          <p14:tracePt t="71539" x="4876800" y="1816100"/>
          <p14:tracePt t="71553" x="4883150" y="1917700"/>
          <p14:tracePt t="71569" x="4889500" y="2006600"/>
          <p14:tracePt t="71586" x="4883150" y="2139950"/>
          <p14:tracePt t="71603" x="4876800" y="2222500"/>
          <p14:tracePt t="71619" x="4864100" y="2311400"/>
          <p14:tracePt t="71636" x="4857750" y="2387600"/>
          <p14:tracePt t="71653" x="4857750" y="2451100"/>
          <p14:tracePt t="71653" x="4857750" y="2482850"/>
          <p14:tracePt t="71672" x="4857750" y="2527300"/>
          <p14:tracePt t="71688" x="4857750" y="2565400"/>
          <p14:tracePt t="71703" x="4857750" y="2597150"/>
          <p14:tracePt t="71720" x="4851400" y="2616200"/>
          <p14:tracePt t="71736" x="4845050" y="2635250"/>
          <p14:tracePt t="71753" x="4845050" y="2654300"/>
          <p14:tracePt t="71753" x="4845050" y="2660650"/>
          <p14:tracePt t="71771" x="4845050" y="2673350"/>
          <p14:tracePt t="71787" x="4845050" y="2679700"/>
          <p14:tracePt t="71803" x="4845050" y="2686050"/>
          <p14:tracePt t="71820" x="4851400" y="2686050"/>
          <p14:tracePt t="71850" x="4851400" y="2673350"/>
          <p14:tracePt t="71859" x="4851400" y="2667000"/>
          <p14:tracePt t="71870" x="4851400" y="2641600"/>
          <p14:tracePt t="71887" x="4857750" y="2590800"/>
          <p14:tracePt t="71904" x="4864100" y="2546350"/>
          <p14:tracePt t="71920" x="4870450" y="2489200"/>
          <p14:tracePt t="71937" x="4876800" y="2419350"/>
          <p14:tracePt t="71954" x="4883150" y="2266950"/>
          <p14:tracePt t="71972" x="4889500" y="2139950"/>
          <p14:tracePt t="71987" x="4889500" y="2012950"/>
          <p14:tracePt t="72004" x="4883150" y="1892300"/>
          <p14:tracePt t="72021" x="4876800" y="1784350"/>
          <p14:tracePt t="72021" x="4870450" y="1746250"/>
          <p14:tracePt t="72040" x="4864100" y="1676400"/>
          <p14:tracePt t="72055" x="4857750" y="1619250"/>
          <p14:tracePt t="72071" x="4851400" y="1581150"/>
          <p14:tracePt t="72088" x="4851400" y="1549400"/>
          <p14:tracePt t="72104" x="4851400" y="1524000"/>
          <p14:tracePt t="72121" x="4851400" y="1511300"/>
          <p14:tracePt t="72121" x="4851400" y="1504950"/>
          <p14:tracePt t="72139" x="4851400" y="1498600"/>
          <p14:tracePt t="72154" x="4857750" y="1492250"/>
          <p14:tracePt t="72171" x="4864100" y="1492250"/>
          <p14:tracePt t="72187" x="4870450" y="1524000"/>
          <p14:tracePt t="72206" x="4870450" y="1568450"/>
          <p14:tracePt t="72221" x="4870450" y="1638300"/>
          <p14:tracePt t="72238" x="4876800" y="1727200"/>
          <p14:tracePt t="72255" x="4870450" y="1866900"/>
          <p14:tracePt t="72272" x="4864100" y="1968500"/>
          <p14:tracePt t="72288" x="4857750" y="2063750"/>
          <p14:tracePt t="72305" x="4851400" y="2152650"/>
          <p14:tracePt t="72305" x="4845050" y="2197100"/>
          <p14:tracePt t="72324" x="4832350" y="2279650"/>
          <p14:tracePt t="72339" x="4826000" y="2349500"/>
          <p14:tracePt t="72355" x="4826000" y="2413000"/>
          <p14:tracePt t="72372" x="4819650" y="2463800"/>
          <p14:tracePt t="72389" x="4813300" y="2495550"/>
          <p14:tracePt t="72389" x="4806950" y="2501900"/>
          <p14:tracePt t="72408" x="4800600" y="2508250"/>
          <p14:tracePt t="72424" x="4794250" y="2508250"/>
          <p14:tracePt t="72439" x="4781550" y="2495550"/>
          <p14:tracePt t="72455" x="4781550" y="2489200"/>
          <p14:tracePt t="72472" x="4781550" y="2470150"/>
          <p14:tracePt t="72472" x="4787900" y="2457450"/>
          <p14:tracePt t="72492" x="4781550" y="2444750"/>
          <p14:tracePt t="72492" x="4781550" y="2432050"/>
          <p14:tracePt t="72507" x="4781550" y="2413000"/>
          <p14:tracePt t="72507" x="4781550" y="2400300"/>
          <p14:tracePt t="72523" x="4775200" y="2381250"/>
          <p14:tracePt t="72523" x="4775200" y="2374900"/>
          <p14:tracePt t="72540" x="4775200" y="2362200"/>
          <p14:tracePt t="72540" x="4775200" y="2355850"/>
          <p14:tracePt t="72557" x="4781550" y="2349500"/>
          <p14:tracePt t="72557" x="4794250" y="2343150"/>
          <p14:tracePt t="72573" x="4806950" y="2343150"/>
          <p14:tracePt t="72573" x="4819650" y="2349500"/>
          <p14:tracePt t="72590" x="4832350" y="2349500"/>
          <p14:tracePt t="72590" x="4845050" y="2355850"/>
          <p14:tracePt t="72607" x="4857750" y="2362200"/>
          <p14:tracePt t="72607" x="4876800" y="2368550"/>
          <p14:tracePt t="72624" x="4889500" y="2374900"/>
          <p14:tracePt t="72624" x="4921250" y="2387600"/>
          <p14:tracePt t="72640" x="4933950" y="2393950"/>
          <p14:tracePt t="72640" x="4953000" y="2393950"/>
          <p14:tracePt t="72657" x="4965700" y="2400300"/>
          <p14:tracePt t="72657" x="4984750" y="2400300"/>
          <p14:tracePt t="72674" x="4997450" y="2400300"/>
          <p14:tracePt t="72674" x="5029200" y="2400300"/>
          <p14:tracePt t="72692" x="5041900" y="2400300"/>
          <p14:tracePt t="72692" x="5054600" y="2393950"/>
          <p14:tracePt t="72708" x="5067300" y="2387600"/>
          <p14:tracePt t="72708" x="5073650" y="2387600"/>
          <p14:tracePt t="72724" x="5086350" y="2387600"/>
          <p14:tracePt t="72724" x="5099050" y="2381250"/>
          <p14:tracePt t="72741" x="5111750" y="2368550"/>
          <p14:tracePt t="72741" x="5118100" y="2368550"/>
          <p14:tracePt t="72757" x="5130800" y="2355850"/>
          <p14:tracePt t="72757" x="5143500" y="2349500"/>
          <p14:tracePt t="72757" x="5156200" y="2349500"/>
          <p14:tracePt t="72776" x="5168900" y="2343150"/>
          <p14:tracePt t="72776" x="5181600" y="2330450"/>
          <p14:tracePt t="72791" x="5194300" y="2330450"/>
          <p14:tracePt t="72791" x="5213350" y="2330450"/>
          <p14:tracePt t="72808" x="5226050" y="2330450"/>
          <p14:tracePt t="72808" x="5238750" y="2330450"/>
          <p14:tracePt t="72825" x="5251450" y="2336800"/>
          <p14:tracePt t="72825" x="5270500" y="2336800"/>
          <p14:tracePt t="72841" x="5283200" y="2343150"/>
          <p14:tracePt t="72841" x="5295900" y="2349500"/>
          <p14:tracePt t="72841" x="5308600" y="2355850"/>
          <p14:tracePt t="72860" x="5314950" y="2362200"/>
          <p14:tracePt t="72860" x="5327650" y="2362200"/>
          <p14:tracePt t="72875" x="5340350" y="2362200"/>
          <p14:tracePt t="72875" x="5353050" y="2362200"/>
          <p14:tracePt t="72892" x="5359400" y="2368550"/>
          <p14:tracePt t="72892" x="5372100" y="2368550"/>
          <p14:tracePt t="72908" x="5384800" y="2368550"/>
          <p14:tracePt t="72908" x="5410200" y="2368550"/>
          <p14:tracePt t="72925" x="5422900" y="2368550"/>
          <p14:tracePt t="72925" x="5435600" y="2368550"/>
          <p14:tracePt t="72941" x="5448300" y="2374900"/>
          <p14:tracePt t="72941" x="5461000" y="2381250"/>
          <p14:tracePt t="72958" x="5473700" y="2381250"/>
          <p14:tracePt t="72958" x="5486400" y="2381250"/>
          <p14:tracePt t="72975" x="5492750" y="2381250"/>
          <p14:tracePt t="72975" x="5518150" y="2381250"/>
          <p14:tracePt t="72992" x="5530850" y="2381250"/>
          <p14:tracePt t="72992" x="5543550" y="2374900"/>
          <p14:tracePt t="73008" x="5556250" y="2381250"/>
          <p14:tracePt t="73008" x="5568950" y="2374900"/>
          <p14:tracePt t="73025" x="5575300" y="2368550"/>
          <p14:tracePt t="73025" x="5588000" y="2362200"/>
          <p14:tracePt t="73025" x="5600700" y="2355850"/>
          <p14:tracePt t="73044" x="5613400" y="2355850"/>
          <p14:tracePt t="73057" x="5619750" y="2355850"/>
          <p14:tracePt t="73057" x="5638800" y="2349500"/>
          <p14:tracePt t="73075" x="5651500" y="2349500"/>
          <p14:tracePt t="73075" x="5657850" y="2349500"/>
          <p14:tracePt t="73092" x="5664200" y="2355850"/>
          <p14:tracePt t="73092" x="5670550" y="2355850"/>
          <p14:tracePt t="73108" x="5676900" y="2355850"/>
          <p14:tracePt t="73124" x="5683250" y="2355850"/>
          <p14:tracePt t="73141" x="5689600" y="2349500"/>
          <p14:tracePt t="73159" x="5689600" y="2343150"/>
          <p14:tracePt t="73159" x="5695950" y="2336800"/>
          <p14:tracePt t="73175" x="5702300" y="2330450"/>
          <p14:tracePt t="73191" x="5702300" y="2324100"/>
          <p14:tracePt t="73207" x="5708650" y="2317750"/>
          <p14:tracePt t="73224" x="5715000" y="2311400"/>
          <p14:tracePt t="73247" x="5715000" y="2305050"/>
          <p14:tracePt t="73279" x="5721350" y="2298700"/>
          <p14:tracePt t="73290" x="5727700" y="2298700"/>
          <p14:tracePt t="73331" x="5727700" y="2292350"/>
          <p14:tracePt t="73351" x="5734050" y="2286000"/>
          <p14:tracePt t="73367" x="5740400" y="2279650"/>
          <p14:tracePt t="73390" x="5746750" y="2279650"/>
          <p14:tracePt t="73403" x="5753100" y="2266950"/>
          <p14:tracePt t="73419" x="5759450" y="2260600"/>
          <p14:tracePt t="73427" x="5765800" y="2260600"/>
          <p14:tracePt t="73442" x="5772150" y="2254250"/>
          <p14:tracePt t="73458" x="5778500" y="2254250"/>
          <p14:tracePt t="73475" x="5784850" y="2247900"/>
          <p14:tracePt t="73503" x="5784850" y="2235200"/>
          <p14:tracePt t="73518" x="5784850" y="2228850"/>
          <p14:tracePt t="73525" x="5784850" y="2266950"/>
          <p14:tracePt t="73571" x="5784850" y="2260600"/>
          <p14:tracePt t="73579" x="5791200" y="2254250"/>
          <p14:tracePt t="73592" x="5797550" y="2260600"/>
          <p14:tracePt t="73616" x="5810250" y="2260600"/>
          <p14:tracePt t="73625" x="5816600" y="2228850"/>
          <p14:tracePt t="73625" x="5822950" y="2247900"/>
          <p14:tracePt t="73644" x="5822950" y="2260600"/>
          <p14:tracePt t="73644" x="5822950" y="2266950"/>
          <p14:tracePt t="73661" x="5829300" y="2279650"/>
          <p14:tracePt t="73661" x="5829300" y="2286000"/>
          <p14:tracePt t="73677" x="5829300" y="2292350"/>
          <p14:tracePt t="73693" x="5829300" y="2298700"/>
          <p14:tracePt t="73709" x="5822950" y="2292350"/>
          <p14:tracePt t="73728" x="5822950" y="2286000"/>
          <p14:tracePt t="73743" x="5816600" y="2279650"/>
          <p14:tracePt t="73759" x="5816600" y="2273300"/>
          <p14:tracePt t="73776" x="5816600" y="2266950"/>
          <p14:tracePt t="73811" x="5810250" y="2260600"/>
          <p14:tracePt t="73823" x="5803900" y="2254250"/>
          <p14:tracePt t="73839" x="5797550" y="2254250"/>
          <p14:tracePt t="73855" x="5791200" y="2260600"/>
          <p14:tracePt t="73871" x="5784850" y="2260600"/>
          <p14:tracePt t="73883" x="5784850" y="2266950"/>
          <p14:tracePt t="73893" x="5784850" y="2273300"/>
          <p14:tracePt t="73910" x="5778500" y="2279650"/>
          <p14:tracePt t="73927" x="5772150" y="2286000"/>
          <p14:tracePt t="73943" x="5765800" y="2292350"/>
          <p14:tracePt t="73943" x="5759450" y="2286000"/>
          <p14:tracePt t="73961" x="5753100" y="2286000"/>
          <p14:tracePt t="73977" x="5746750" y="2286000"/>
          <p14:tracePt t="73977" x="5740400" y="2286000"/>
          <p14:tracePt t="73994" x="5734050" y="2279650"/>
          <p14:tracePt t="73994" x="5727700" y="2279650"/>
          <p14:tracePt t="74012" x="5715000" y="2273300"/>
          <p14:tracePt t="74027" x="5708650" y="2279650"/>
          <p14:tracePt t="74043" x="5702300" y="2279650"/>
          <p14:tracePt t="74060" x="5695950" y="2279650"/>
          <p14:tracePt t="74077" x="5689600" y="2279650"/>
          <p14:tracePt t="74077" x="5683250" y="2279650"/>
          <p14:tracePt t="74095" x="5676900" y="2273300"/>
          <p14:tracePt t="74111" x="5670550" y="2273300"/>
          <p14:tracePt t="74127" x="5664200" y="2279650"/>
          <p14:tracePt t="74155" x="5664200" y="2286000"/>
          <p14:tracePt t="74171" x="5657850" y="2292350"/>
          <p14:tracePt t="74183" x="5651500" y="2298700"/>
          <p14:tracePt t="74199" x="5645150" y="2298700"/>
          <p14:tracePt t="74215" x="5645150" y="2292350"/>
          <p14:tracePt t="74299" x="5651500" y="2286000"/>
          <p14:tracePt t="74431" x="5657850" y="2286000"/>
          <p14:tracePt t="74455" x="5664200" y="2286000"/>
          <p14:tracePt t="74491" x="5670550" y="2279650"/>
          <p14:tracePt t="74507" x="5670550" y="2273300"/>
          <p14:tracePt t="74522" x="5670550" y="2266950"/>
          <p14:tracePt t="74531" x="5676900" y="2260600"/>
          <p14:tracePt t="74545" x="5670550" y="2260600"/>
          <p14:tracePt t="74567" x="5670550" y="2254250"/>
          <p14:tracePt t="74583" x="5664200" y="2247900"/>
          <p14:tracePt t="74603" x="5657850" y="2241550"/>
          <p14:tracePt t="74627" x="5651500" y="2235200"/>
          <p14:tracePt t="74651" x="5645150" y="2235200"/>
          <p14:tracePt t="74663" x="5638800" y="2228850"/>
          <p14:tracePt t="74671" x="5638800" y="2222500"/>
          <p14:tracePt t="74687" x="5645150" y="2209800"/>
          <p14:tracePt t="74711" x="5651500" y="2203450"/>
          <p14:tracePt t="74723" x="5657850" y="2203450"/>
          <p14:tracePt t="74732" x="5664200" y="2203450"/>
          <p14:tracePt t="74732" x="5676900" y="2203450"/>
          <p14:tracePt t="74747" x="5683250" y="2203450"/>
          <p14:tracePt t="74747" x="5689600" y="2203450"/>
          <p14:tracePt t="74764" x="5702300" y="2209800"/>
          <p14:tracePt t="74764" x="5715000" y="2203450"/>
          <p14:tracePt t="74781" x="5721350" y="2203450"/>
          <p14:tracePt t="74781" x="5734050" y="2209800"/>
          <p14:tracePt t="74797" x="5746750" y="2209800"/>
          <p14:tracePt t="74797" x="5759450" y="2216150"/>
          <p14:tracePt t="74797" x="5778500" y="2216150"/>
          <p14:tracePt t="74817" x="5791200" y="2228850"/>
          <p14:tracePt t="74817" x="5810250" y="2228850"/>
          <p14:tracePt t="74831" x="5829300" y="2241550"/>
          <p14:tracePt t="74831" x="5848350" y="2247900"/>
          <p14:tracePt t="74847" x="5867400" y="2254250"/>
          <p14:tracePt t="74847" x="5886450" y="2260600"/>
          <p14:tracePt t="74865" x="5905500" y="2266950"/>
          <p14:tracePt t="74865" x="5918200" y="2273300"/>
          <p14:tracePt t="74881" x="5930900" y="2279650"/>
          <p14:tracePt t="74881" x="5949950" y="2286000"/>
          <p14:tracePt t="74881" x="5962650" y="2286000"/>
          <p14:tracePt t="74900" x="5975350" y="2292350"/>
          <p14:tracePt t="74900" x="5988050" y="2292350"/>
          <p14:tracePt t="74914" x="6000750" y="2298700"/>
          <p14:tracePt t="74914" x="6007100" y="2298700"/>
          <p14:tracePt t="74931" x="6019800" y="2298700"/>
          <p14:tracePt t="74931" x="6038850" y="2298700"/>
          <p14:tracePt t="74948" x="6045200" y="2305050"/>
          <p14:tracePt t="74948" x="6070600" y="2311400"/>
          <p14:tracePt t="74964" x="6083300" y="2311400"/>
          <p14:tracePt t="74964" x="6089650" y="2317750"/>
          <p14:tracePt t="74981" x="6102350" y="2324100"/>
          <p14:tracePt t="74981" x="6115050" y="2330450"/>
          <p14:tracePt t="74998" x="6127750" y="2330450"/>
          <p14:tracePt t="74998" x="6140450" y="2336800"/>
          <p14:tracePt t="75015" x="6146800" y="2343150"/>
          <p14:tracePt t="75015" x="6172200" y="2343150"/>
          <p14:tracePt t="75032" x="6178550" y="2349500"/>
          <p14:tracePt t="75032" x="6191250" y="2349500"/>
          <p14:tracePt t="75048" x="6197600" y="2355850"/>
          <p14:tracePt t="75048" x="6210300" y="2355850"/>
          <p14:tracePt t="75065" x="6216650" y="2362200"/>
          <p14:tracePt t="75065" x="6223000" y="2362200"/>
          <p14:tracePt t="75065" x="6229350" y="2362200"/>
          <p14:tracePt t="75084" x="6235700" y="2362200"/>
          <p14:tracePt t="75097" x="6242050" y="2368550"/>
          <p14:tracePt t="75097" x="6261100" y="2368550"/>
          <p14:tracePt t="75116" x="6267450" y="2374900"/>
          <p14:tracePt t="75116" x="6273800" y="2381250"/>
          <p14:tracePt t="75132" x="6280150" y="2387600"/>
          <p14:tracePt t="75132" x="6286500" y="2393950"/>
          <p14:tracePt t="75149" x="6292850" y="2400300"/>
          <p14:tracePt t="75149" x="6299200" y="2406650"/>
          <p14:tracePt t="75149" x="6311900" y="2419350"/>
          <p14:tracePt t="75168" x="6318250" y="2425700"/>
          <p14:tracePt t="75180" x="6324600" y="2438400"/>
          <p14:tracePt t="75180" x="6337300" y="2457450"/>
          <p14:tracePt t="75201" x="6343650" y="2470150"/>
          <p14:tracePt t="75201" x="6350000" y="2476500"/>
          <p14:tracePt t="75215" x="6356350" y="2482850"/>
          <p14:tracePt t="75215" x="6362700" y="2489200"/>
          <p14:tracePt t="75232" x="6369050" y="2495550"/>
          <p14:tracePt t="75232" x="6375400" y="2501900"/>
          <p14:tracePt t="75249" x="6381750" y="2508250"/>
          <p14:tracePt t="75249" x="6388100" y="2514600"/>
          <p14:tracePt t="75267" x="6400800" y="2520950"/>
          <p14:tracePt t="75281" x="6407150" y="2520950"/>
          <p14:tracePt t="75297" x="6413500" y="2527300"/>
          <p14:tracePt t="75314" x="6419850" y="2527300"/>
          <p14:tracePt t="75331" x="6419850" y="2533650"/>
          <p14:tracePt t="75348" x="6426200" y="2533650"/>
          <p14:tracePt t="75383" x="6426200" y="2527300"/>
          <p14:tracePt t="75415" x="6432550" y="2520950"/>
          <p14:tracePt t="75483" x="6432550" y="2514600"/>
          <p14:tracePt t="75511" x="6432550" y="2508250"/>
          <p14:tracePt t="75535" x="6438900" y="2508250"/>
          <p14:tracePt t="75551" x="6445250" y="2501900"/>
          <p14:tracePt t="75563" x="6451600" y="2495550"/>
          <p14:tracePt t="75579" x="6457950" y="2495550"/>
          <p14:tracePt t="75587" x="6464300" y="2495550"/>
          <p14:tracePt t="75598" x="6470650" y="2489200"/>
          <p14:tracePt t="75598" x="6477000" y="2489200"/>
          <p14:tracePt t="75617" x="6489700" y="2489200"/>
          <p14:tracePt t="75617" x="6508750" y="2489200"/>
          <p14:tracePt t="75633" x="6521450" y="2495550"/>
          <p14:tracePt t="75633" x="6534150" y="2501900"/>
          <p14:tracePt t="75650" x="6546850" y="2501900"/>
          <p14:tracePt t="75650" x="6559550" y="2514600"/>
          <p14:tracePt t="75667" x="6578600" y="2520950"/>
          <p14:tracePt t="75667" x="6610350" y="2540000"/>
          <p14:tracePt t="75684" x="6623050" y="2546350"/>
          <p14:tracePt t="75684" x="6642100" y="2552700"/>
          <p14:tracePt t="75701" x="6654800" y="2552700"/>
          <p14:tracePt t="75701" x="6661150" y="2559050"/>
          <p14:tracePt t="75717" x="6673850" y="2559050"/>
          <p14:tracePt t="75717" x="6680200" y="2559050"/>
          <p14:tracePt t="75734" x="6686550" y="2559050"/>
          <p14:tracePt t="75734" x="6699250" y="2559050"/>
          <p14:tracePt t="75752" x="6705600" y="2559050"/>
          <p14:tracePt t="75752" x="6711950" y="2552700"/>
          <p14:tracePt t="75768" x="6718300" y="2552700"/>
          <p14:tracePt t="75768" x="6724650" y="2552700"/>
          <p14:tracePt t="75784" x="6731000" y="2552700"/>
          <p14:tracePt t="75784" x="6737350" y="2552700"/>
          <p14:tracePt t="75801" x="6743700" y="2559050"/>
          <p14:tracePt t="75816" x="6756400" y="2559050"/>
          <p14:tracePt t="75816" x="6762750" y="2559050"/>
          <p14:tracePt t="75816" x="6769100" y="2559050"/>
          <p14:tracePt t="75836" x="6775450" y="2565400"/>
          <p14:tracePt t="75836" x="6781800" y="2565400"/>
          <p14:tracePt t="75851" x="6788150" y="2565400"/>
          <p14:tracePt t="75851" x="6794500" y="2565400"/>
          <p14:tracePt t="75868" x="6800850" y="2565400"/>
          <p14:tracePt t="75883" x="6807200" y="2565400"/>
          <p14:tracePt t="75883" x="6813550" y="2565400"/>
          <p14:tracePt t="75901" x="6819900" y="2559050"/>
          <p14:tracePt t="75916" x="6826250" y="2559050"/>
          <p14:tracePt t="75933" x="6832600" y="2559050"/>
          <p14:tracePt t="75950" x="6838950" y="2559050"/>
          <p14:tracePt t="75967" x="6845300" y="2565400"/>
          <p14:tracePt t="75967" x="6851650" y="2565400"/>
          <p14:tracePt t="75985" x="6858000" y="2571750"/>
          <p14:tracePt t="76000" x="6864350" y="2571750"/>
          <p14:tracePt t="76017" x="6870700" y="2571750"/>
          <p14:tracePt t="76033" x="6877050" y="2571750"/>
          <p14:tracePt t="76051" x="6889750" y="2571750"/>
          <p14:tracePt t="76067" x="6896100" y="2571750"/>
          <p14:tracePt t="76067" x="6902450" y="2571750"/>
          <p14:tracePt t="76085" x="6908800" y="2571750"/>
          <p14:tracePt t="76085" x="6915150" y="2571750"/>
          <p14:tracePt t="76085" x="6915150" y="2565400"/>
          <p14:tracePt t="76104" x="6921500" y="2565400"/>
          <p14:tracePt t="76117" x="6927850" y="2565400"/>
          <p14:tracePt t="76117" x="6940550" y="2565400"/>
          <p14:tracePt t="76135" x="6946900" y="2565400"/>
          <p14:tracePt t="76152" x="6953250" y="2565400"/>
          <p14:tracePt t="76152" x="6959600" y="2565400"/>
          <p14:tracePt t="76152" x="6965950" y="2565400"/>
          <p14:tracePt t="76171" x="6972300" y="2559050"/>
          <p14:tracePt t="76184" x="6978650" y="2559050"/>
          <p14:tracePt t="76184" x="6985000" y="2559050"/>
          <p14:tracePt t="76184" x="6991350" y="2559050"/>
          <p14:tracePt t="76205" x="6997700" y="2552700"/>
          <p14:tracePt t="76205" x="7004050" y="2552700"/>
          <p14:tracePt t="76219" x="7010400" y="2552700"/>
          <p14:tracePt t="76219" x="7016750" y="2552700"/>
          <p14:tracePt t="76236" x="7023100" y="2552700"/>
          <p14:tracePt t="76236" x="7029450" y="2552700"/>
          <p14:tracePt t="76252" x="7035800" y="2552700"/>
          <p14:tracePt t="76252" x="7042150" y="2546350"/>
          <p14:tracePt t="76269" x="7048500" y="2546350"/>
          <p14:tracePt t="76269" x="7061200" y="2546350"/>
          <p14:tracePt t="76286" x="7067550" y="2546350"/>
          <p14:tracePt t="76286" x="7073900" y="2546350"/>
          <p14:tracePt t="76302" x="7080250" y="2546350"/>
          <p14:tracePt t="76302" x="7086600" y="2546350"/>
          <p14:tracePt t="76319" x="7092950" y="2546350"/>
          <p14:tracePt t="76319" x="7099300" y="2546350"/>
          <p14:tracePt t="76336" x="7105650" y="2552700"/>
          <p14:tracePt t="76336" x="7112000" y="2552700"/>
          <p14:tracePt t="76352" x="7118350" y="2552700"/>
          <p14:tracePt t="76352" x="7124700" y="2552700"/>
          <p14:tracePt t="76369" x="7131050" y="2552700"/>
          <p14:tracePt t="76384" x="7137400" y="2552700"/>
          <p14:tracePt t="76384" x="7143750" y="2552700"/>
          <p14:tracePt t="76404" x="7150100" y="2552700"/>
          <p14:tracePt t="76404" x="7156450" y="2552700"/>
          <p14:tracePt t="76420" x="7162800" y="2552700"/>
          <p14:tracePt t="76420" x="7169150" y="2552700"/>
          <p14:tracePt t="76436" x="7175500" y="2559050"/>
          <p14:tracePt t="76436" x="7181850" y="2559050"/>
          <p14:tracePt t="76453" x="7188200" y="2559050"/>
          <p14:tracePt t="76453" x="7194550" y="2559050"/>
          <p14:tracePt t="76453" x="7200900" y="2559050"/>
          <p14:tracePt t="76471" x="7207250" y="2559050"/>
          <p14:tracePt t="76485" x="7213600" y="2559050"/>
          <p14:tracePt t="76485" x="7226300" y="2559050"/>
          <p14:tracePt t="76504" x="7232650" y="2559050"/>
          <p14:tracePt t="76504" x="7239000" y="2559050"/>
          <p14:tracePt t="76520" x="7245350" y="2559050"/>
          <p14:tracePt t="76520" x="7251700" y="2559050"/>
          <p14:tracePt t="76537" x="7258050" y="2559050"/>
          <p14:tracePt t="76537" x="7270750" y="2559050"/>
          <p14:tracePt t="76537" x="7277100" y="2552700"/>
          <p14:tracePt t="76555" x="7283450" y="2552700"/>
          <p14:tracePt t="76568" x="7289800" y="2552700"/>
          <p14:tracePt t="76568" x="7308850" y="2552700"/>
          <p14:tracePt t="76587" x="7315200" y="2552700"/>
          <p14:tracePt t="76587" x="7321550" y="2546350"/>
          <p14:tracePt t="76603" x="7327900" y="2546350"/>
          <p14:tracePt t="76603" x="7334250" y="2546350"/>
          <p14:tracePt t="76620" x="7340600" y="2540000"/>
          <p14:tracePt t="76620" x="7346950" y="2540000"/>
          <p14:tracePt t="76636" x="7353300" y="2533650"/>
          <p14:tracePt t="76636" x="7366000" y="2533650"/>
          <p14:tracePt t="76654" x="7372350" y="2527300"/>
          <p14:tracePt t="76654" x="7378700" y="2527300"/>
          <p14:tracePt t="76670" x="7385050" y="2527300"/>
          <p14:tracePt t="76670" x="7391400" y="2520950"/>
          <p14:tracePt t="76687" x="7397750" y="2520950"/>
          <p14:tracePt t="76687" x="7410450" y="2520950"/>
          <p14:tracePt t="76705" x="7416800" y="2520950"/>
          <p14:tracePt t="76705" x="7423150" y="2514600"/>
          <p14:tracePt t="76721" x="7429500" y="2514600"/>
          <p14:tracePt t="76721" x="7435850" y="2514600"/>
          <p14:tracePt t="76737" x="7442200" y="2514600"/>
          <p14:tracePt t="76737" x="7448550" y="2514600"/>
          <p14:tracePt t="76754" x="7454900" y="2514600"/>
          <p14:tracePt t="76754" x="7467600" y="2514600"/>
          <p14:tracePt t="76772" x="7473950" y="2514600"/>
          <p14:tracePt t="76772" x="7480300" y="2514600"/>
          <p14:tracePt t="76788" x="7486650" y="2514600"/>
          <p14:tracePt t="76788" x="7493000" y="2514600"/>
          <p14:tracePt t="76805" x="7499350" y="2514600"/>
          <p14:tracePt t="76805" x="7505700" y="2514600"/>
          <p14:tracePt t="76821" x="7512050" y="2514600"/>
          <p14:tracePt t="76821" x="7518400" y="2514600"/>
          <p14:tracePt t="76837" x="7531100" y="2514600"/>
          <p14:tracePt t="76853" x="7537450" y="2514600"/>
          <p14:tracePt t="76853" x="7550150" y="2520950"/>
          <p14:tracePt t="76871" x="7556500" y="2520950"/>
          <p14:tracePt t="76871" x="7562850" y="2520950"/>
          <p14:tracePt t="76887" x="7569200" y="2520950"/>
          <p14:tracePt t="76903" x="7575550" y="2520950"/>
          <p14:tracePt t="76920" x="7581900" y="2520950"/>
          <p14:tracePt t="76936" x="7588250" y="2520950"/>
          <p14:tracePt t="76953" x="7594600" y="2527300"/>
          <p14:tracePt t="76970" x="7594600" y="2533650"/>
          <p14:tracePt t="76970" x="7594600" y="2540000"/>
          <p14:tracePt t="76988" x="7594600" y="2546350"/>
          <p14:tracePt t="76988" x="7594600" y="2552700"/>
          <p14:tracePt t="77004" x="7594600" y="2559050"/>
          <p14:tracePt t="77020" x="7594600" y="2565400"/>
          <p14:tracePt t="77036" x="7594600" y="2571750"/>
          <p14:tracePt t="77053" x="7594600" y="2578100"/>
          <p14:tracePt t="77070" x="7600950" y="2584450"/>
          <p14:tracePt t="77087" x="7600950" y="2590800"/>
          <p14:tracePt t="77111" x="7594600" y="2597150"/>
          <p14:tracePt t="77171" x="7588250" y="2590800"/>
          <p14:tracePt t="77207" x="7581900" y="2590800"/>
          <p14:tracePt t="77223" x="7575550" y="2597150"/>
          <p14:tracePt t="77239" x="7569200" y="2597150"/>
          <p14:tracePt t="77259" x="7569200" y="2603500"/>
          <p14:tracePt t="77275" x="7569200" y="2609850"/>
          <p14:tracePt t="77291" x="7569200" y="2622550"/>
          <p14:tracePt t="77303" x="7562850" y="2628900"/>
          <p14:tracePt t="77319" x="7562850" y="2635250"/>
          <p14:tracePt t="77335" x="7562850" y="2628900"/>
          <p14:tracePt t="77395" x="7562850" y="2622550"/>
          <p14:tracePt t="77411" x="7562850" y="2616200"/>
          <p14:tracePt t="77423" x="7562850" y="2609850"/>
          <p14:tracePt t="77439" x="7569200" y="2603500"/>
          <p14:tracePt t="77455" x="7569200" y="2597150"/>
          <p14:tracePt t="77470" x="7575550" y="2590800"/>
          <p14:tracePt t="77483" x="7581900" y="2590800"/>
          <p14:tracePt t="77499" x="7588250" y="2590800"/>
          <p14:tracePt t="77514" x="7588250" y="2597150"/>
          <p14:tracePt t="77539" x="7588250" y="2603500"/>
          <p14:tracePt t="77551" x="7588250" y="2616200"/>
          <p14:tracePt t="77567" x="7581900" y="2622550"/>
          <p14:tracePt t="77575" x="7575550" y="2628900"/>
          <p14:tracePt t="77588" x="7569200" y="2635250"/>
          <p14:tracePt t="77588" x="7543800" y="2654300"/>
          <p14:tracePt t="77606" x="7531100" y="2660650"/>
          <p14:tracePt t="77606" x="7518400" y="2673350"/>
          <p14:tracePt t="77623" x="7499350" y="2679700"/>
          <p14:tracePt t="77623" x="7480300" y="2692400"/>
          <p14:tracePt t="77640" x="7461250" y="2705100"/>
          <p14:tracePt t="77640" x="7442200" y="2717800"/>
          <p14:tracePt t="77657" x="7416800" y="2736850"/>
          <p14:tracePt t="77657" x="7366000" y="2774950"/>
          <p14:tracePt t="77673" x="7340600" y="2800350"/>
          <p14:tracePt t="77673" x="7308850" y="2825750"/>
          <p14:tracePt t="77690" x="7277100" y="2851150"/>
          <p14:tracePt t="77690" x="7239000" y="2882900"/>
          <p14:tracePt t="77707" x="7200900" y="2921000"/>
          <p14:tracePt t="77707" x="7124700" y="2997200"/>
          <p14:tracePt t="77724" x="7086600" y="3041650"/>
          <p14:tracePt t="77724" x="7048500" y="3086100"/>
          <p14:tracePt t="77741" x="7010400" y="3136900"/>
          <p14:tracePt t="77741" x="6972300" y="3187700"/>
          <p14:tracePt t="77757" x="6934200" y="3244850"/>
          <p14:tracePt t="77757" x="6896100" y="3302000"/>
          <p14:tracePt t="77774" x="6858000" y="3359150"/>
          <p14:tracePt t="77774" x="6788150" y="3486150"/>
          <p14:tracePt t="77793" x="6750050" y="3549650"/>
          <p14:tracePt t="77793" x="6711950" y="3613150"/>
          <p14:tracePt t="77807" x="6673850" y="3683000"/>
          <p14:tracePt t="77807" x="6635750" y="3746500"/>
          <p14:tracePt t="77825" x="6591300" y="3816350"/>
          <p14:tracePt t="77825" x="6553200" y="3879850"/>
          <p14:tracePt t="77841" x="6508750" y="3943350"/>
          <p14:tracePt t="77841" x="6464300" y="4013200"/>
          <p14:tracePt t="77841" x="6426200" y="4070350"/>
          <p14:tracePt t="77859" x="6381750" y="4133850"/>
          <p14:tracePt t="77872" x="6337300" y="4191000"/>
          <p14:tracePt t="77872" x="6248400" y="4305300"/>
          <p14:tracePt t="77891" x="6203950" y="4362450"/>
          <p14:tracePt t="77891" x="6153150" y="4419600"/>
          <p14:tracePt t="77908" x="6102350" y="4470400"/>
          <p14:tracePt t="77908" x="6051550" y="4527550"/>
          <p14:tracePt t="77924" x="6000750" y="4584700"/>
          <p14:tracePt t="77924" x="5943600" y="4635500"/>
          <p14:tracePt t="77941" x="5892800" y="4692650"/>
          <p14:tracePt t="77941" x="5835650" y="4737100"/>
          <p14:tracePt t="77941" x="5784850" y="4787900"/>
          <p14:tracePt t="77960" x="5727700" y="4838700"/>
          <p14:tracePt t="77960" x="5676900" y="4883150"/>
          <p14:tracePt t="77974" x="5619750" y="4933950"/>
          <p14:tracePt t="77974" x="5568950" y="4978400"/>
          <p14:tracePt t="77991" x="5511800" y="5022850"/>
          <p14:tracePt t="77991" x="5454650" y="5067300"/>
          <p14:tracePt t="78008" x="5397500" y="5111750"/>
          <p14:tracePt t="78008" x="5270500" y="5200650"/>
          <p14:tracePt t="78025" x="5207000" y="5238750"/>
          <p14:tracePt t="78025" x="5137150" y="5283200"/>
          <p14:tracePt t="78041" x="5067300" y="5321300"/>
          <p14:tracePt t="78041" x="4991100" y="5359400"/>
          <p14:tracePt t="78058" x="4914900" y="5391150"/>
          <p14:tracePt t="78058" x="4845050" y="5422900"/>
          <p14:tracePt t="78075" x="4768850" y="5454650"/>
          <p14:tracePt t="78075" x="4622800" y="5505450"/>
          <p14:tracePt t="78092" x="4552950" y="5530850"/>
          <p14:tracePt t="78092" x="4483100" y="5543550"/>
          <p14:tracePt t="78108" x="4419600" y="5556250"/>
          <p14:tracePt t="81467" x="831850" y="6426200"/>
          <p14:tracePt t="81492" x="819150" y="64579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p:txBody>
          <a:bodyPr/>
          <a:lstStyle/>
          <a:p>
            <a:r>
              <a:rPr lang="ja-JP" altLang="en-US"/>
              <a:t>信頼率を</a:t>
            </a:r>
            <a:r>
              <a:rPr lang="en-US" altLang="ja-JP"/>
              <a:t>95</a:t>
            </a:r>
            <a:r>
              <a:rPr lang="ja-JP" altLang="en-US"/>
              <a:t>％から</a:t>
            </a:r>
            <a:r>
              <a:rPr lang="en-US" altLang="ja-JP"/>
              <a:t>99</a:t>
            </a:r>
            <a:r>
              <a:rPr lang="ja-JP" altLang="en-US"/>
              <a:t>％にすると・・・</a:t>
            </a:r>
          </a:p>
        </p:txBody>
      </p:sp>
      <p:pic>
        <p:nvPicPr>
          <p:cNvPr id="605187" name="Picture 3" descr="実験計画学第５回区間推定＿6"/>
          <p:cNvPicPr>
            <a:picLocks noChangeAspect="1" noChangeArrowheads="1"/>
          </p:cNvPicPr>
          <p:nvPr/>
        </p:nvPicPr>
        <p:blipFill>
          <a:blip r:embed="rId5" cstate="print"/>
          <a:srcRect l="43568" t="71138" r="1852" b="6293"/>
          <a:stretch>
            <a:fillRect/>
          </a:stretch>
        </p:blipFill>
        <p:spPr bwMode="auto">
          <a:xfrm>
            <a:off x="323850" y="1412875"/>
            <a:ext cx="6696075" cy="2203450"/>
          </a:xfrm>
          <a:prstGeom prst="rect">
            <a:avLst/>
          </a:prstGeom>
          <a:noFill/>
        </p:spPr>
      </p:pic>
      <p:sp>
        <p:nvSpPr>
          <p:cNvPr id="605188" name="Text Box 4"/>
          <p:cNvSpPr txBox="1">
            <a:spLocks noChangeArrowheads="1"/>
          </p:cNvSpPr>
          <p:nvPr/>
        </p:nvSpPr>
        <p:spPr bwMode="auto">
          <a:xfrm>
            <a:off x="7164388" y="1989138"/>
            <a:ext cx="1708150" cy="822325"/>
          </a:xfrm>
          <a:prstGeom prst="rect">
            <a:avLst/>
          </a:prstGeom>
          <a:noFill/>
          <a:ln w="38100">
            <a:noFill/>
            <a:miter lim="800000"/>
            <a:headEnd/>
            <a:tailEnd/>
          </a:ln>
          <a:effectLst/>
        </p:spPr>
        <p:txBody>
          <a:bodyPr wrap="none">
            <a:spAutoFit/>
          </a:bodyPr>
          <a:lstStyle/>
          <a:p>
            <a:r>
              <a:rPr lang="ja-JP" altLang="en-US"/>
              <a:t>標本数</a:t>
            </a:r>
            <a:r>
              <a:rPr lang="en-US" altLang="ja-JP"/>
              <a:t>10</a:t>
            </a:r>
          </a:p>
          <a:p>
            <a:r>
              <a:rPr lang="ja-JP" altLang="en-US"/>
              <a:t>信頼率</a:t>
            </a:r>
            <a:r>
              <a:rPr lang="en-US" altLang="ja-JP"/>
              <a:t>95</a:t>
            </a:r>
            <a:r>
              <a:rPr lang="ja-JP" altLang="en-US"/>
              <a:t>％</a:t>
            </a:r>
          </a:p>
        </p:txBody>
      </p:sp>
      <p:pic>
        <p:nvPicPr>
          <p:cNvPr id="605189" name="Picture 5" descr="実験計画学第５回区間推定＿7"/>
          <p:cNvPicPr>
            <a:picLocks noChangeAspect="1" noChangeArrowheads="1"/>
          </p:cNvPicPr>
          <p:nvPr/>
        </p:nvPicPr>
        <p:blipFill>
          <a:blip r:embed="rId6" cstate="print"/>
          <a:srcRect l="43614" t="71092" r="2260" b="5435"/>
          <a:stretch>
            <a:fillRect/>
          </a:stretch>
        </p:blipFill>
        <p:spPr bwMode="auto">
          <a:xfrm>
            <a:off x="323850" y="3789363"/>
            <a:ext cx="6696075" cy="2309812"/>
          </a:xfrm>
          <a:prstGeom prst="rect">
            <a:avLst/>
          </a:prstGeom>
          <a:noFill/>
        </p:spPr>
      </p:pic>
      <p:sp>
        <p:nvSpPr>
          <p:cNvPr id="605190" name="Text Box 6"/>
          <p:cNvSpPr txBox="1">
            <a:spLocks noChangeArrowheads="1"/>
          </p:cNvSpPr>
          <p:nvPr/>
        </p:nvSpPr>
        <p:spPr bwMode="auto">
          <a:xfrm>
            <a:off x="7092950" y="4724400"/>
            <a:ext cx="1708150" cy="822325"/>
          </a:xfrm>
          <a:prstGeom prst="rect">
            <a:avLst/>
          </a:prstGeom>
          <a:noFill/>
          <a:ln w="38100">
            <a:noFill/>
            <a:miter lim="800000"/>
            <a:headEnd/>
            <a:tailEnd/>
          </a:ln>
          <a:effectLst/>
        </p:spPr>
        <p:txBody>
          <a:bodyPr wrap="none">
            <a:spAutoFit/>
          </a:bodyPr>
          <a:lstStyle/>
          <a:p>
            <a:r>
              <a:rPr lang="ja-JP" altLang="en-US"/>
              <a:t>標本数</a:t>
            </a:r>
            <a:r>
              <a:rPr lang="en-US" altLang="ja-JP"/>
              <a:t>10</a:t>
            </a:r>
          </a:p>
          <a:p>
            <a:r>
              <a:rPr lang="ja-JP" altLang="en-US"/>
              <a:t>信頼率</a:t>
            </a:r>
            <a:r>
              <a:rPr lang="en-US" altLang="ja-JP"/>
              <a:t>99</a:t>
            </a:r>
            <a:r>
              <a:rPr lang="ja-JP" altLang="en-US"/>
              <a:t>％</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8232"/>
    </mc:Choice>
    <mc:Fallback>
      <p:transition spd="slow" advTm="38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76" x="7175500" y="2146300"/>
          <p14:tracePt t="2028" x="7200900" y="2159000"/>
          <p14:tracePt t="2033" x="7239000" y="2171700"/>
          <p14:tracePt t="2033" x="7277100" y="2190750"/>
          <p14:tracePt t="2050" x="7327900" y="2209800"/>
          <p14:tracePt t="2050" x="7378700" y="2235200"/>
          <p14:tracePt t="2066" x="7435850" y="2260600"/>
          <p14:tracePt t="2066" x="7493000" y="2286000"/>
          <p14:tracePt t="2082" x="7543800" y="2317750"/>
          <p14:tracePt t="2082" x="7588250" y="2343150"/>
          <p14:tracePt t="2082" x="7639050" y="2368550"/>
          <p14:tracePt t="2102" x="7683500" y="2393950"/>
          <p14:tracePt t="2114" x="7721600" y="2419350"/>
          <p14:tracePt t="2114" x="7791450" y="2463800"/>
          <p14:tracePt t="2132" x="7823200" y="2489200"/>
          <p14:tracePt t="2132" x="7854950" y="2508250"/>
          <p14:tracePt t="2149" x="7874000" y="2520950"/>
          <p14:tracePt t="2149" x="7899400" y="2540000"/>
          <p14:tracePt t="2165" x="7918450" y="2546350"/>
          <p14:tracePt t="2165" x="7931150" y="2559050"/>
          <p14:tracePt t="2182" x="7950200" y="2571750"/>
          <p14:tracePt t="2182" x="7962900" y="2584450"/>
          <p14:tracePt t="2182" x="7969250" y="2590800"/>
          <p14:tracePt t="2201" x="7981950" y="2603500"/>
          <p14:tracePt t="2201" x="7981950" y="2616200"/>
          <p14:tracePt t="2215" x="7988300" y="2628900"/>
          <p14:tracePt t="2215" x="7994650" y="2641600"/>
          <p14:tracePt t="2232" x="7994650" y="2647950"/>
          <p14:tracePt t="2232" x="7994650" y="2660650"/>
          <p14:tracePt t="2249" x="7994650" y="2673350"/>
          <p14:tracePt t="2249" x="7988300" y="2686050"/>
          <p14:tracePt t="2265" x="7988300" y="2692400"/>
          <p14:tracePt t="2265" x="7981950" y="2711450"/>
          <p14:tracePt t="2282" x="7975600" y="2724150"/>
          <p14:tracePt t="2282" x="7975600" y="2730500"/>
          <p14:tracePt t="2299" x="7969250" y="2736850"/>
          <p14:tracePt t="2299" x="7962900" y="2743200"/>
          <p14:tracePt t="2316" x="7956550" y="2743200"/>
          <p14:tracePt t="2316" x="7956550" y="2749550"/>
          <p14:tracePt t="2333" x="7943850" y="2755900"/>
          <p14:tracePt t="2348" x="7937500" y="2762250"/>
          <p14:tracePt t="2348" x="7937500" y="2768600"/>
          <p14:tracePt t="2366" x="7937500" y="2774950"/>
          <p14:tracePt t="2366" x="7937500" y="2781300"/>
          <p14:tracePt t="2383" x="7943850" y="2787650"/>
          <p14:tracePt t="2383" x="7956550" y="2806700"/>
          <p14:tracePt t="2401" x="7969250" y="2819400"/>
          <p14:tracePt t="2401" x="7981950" y="2825750"/>
          <p14:tracePt t="2416" x="8001000" y="2832100"/>
          <p14:tracePt t="2416" x="8013700" y="2838450"/>
          <p14:tracePt t="2433" x="8032750" y="2838450"/>
          <p14:tracePt t="2433" x="8051800" y="2838450"/>
          <p14:tracePt t="2450" x="8070850" y="2832100"/>
          <p14:tracePt t="2450" x="8089900" y="2832100"/>
          <p14:tracePt t="2450" x="8102600" y="2819400"/>
          <p14:tracePt t="2469" x="8121650" y="2813050"/>
          <p14:tracePt t="2482" x="8140700" y="2806700"/>
          <p14:tracePt t="2482" x="8166100" y="2794000"/>
          <p14:tracePt t="2500" x="8178800" y="2787650"/>
          <p14:tracePt t="2500" x="8191500" y="2787650"/>
          <p14:tracePt t="2517" x="8204200" y="2787650"/>
          <p14:tracePt t="2517" x="8210550" y="2787650"/>
          <p14:tracePt t="2533" x="8223250" y="2787650"/>
          <p14:tracePt t="2533" x="8235950" y="2794000"/>
          <p14:tracePt t="2550" x="8242300" y="2800350"/>
          <p14:tracePt t="2550" x="8248650" y="2806700"/>
          <p14:tracePt t="2550" x="8255000" y="2813050"/>
          <p14:tracePt t="2569" x="8267700" y="2825750"/>
          <p14:tracePt t="2569" x="8274050" y="2838450"/>
          <p14:tracePt t="2584" x="8286750" y="2844800"/>
          <p14:tracePt t="2584" x="8299450" y="2857500"/>
          <p14:tracePt t="2600" x="8312150" y="2870200"/>
          <p14:tracePt t="2600" x="8318500" y="2882900"/>
          <p14:tracePt t="2617" x="8331200" y="2889250"/>
          <p14:tracePt t="2617" x="8350250" y="2908300"/>
          <p14:tracePt t="2634" x="8356600" y="2921000"/>
          <p14:tracePt t="2634" x="8369300" y="2927350"/>
          <p14:tracePt t="2651" x="8369300" y="2933700"/>
          <p14:tracePt t="2651" x="8375650" y="2940050"/>
          <p14:tracePt t="2667" x="8382000" y="2940050"/>
          <p14:tracePt t="2682" x="8382000" y="2946400"/>
          <p14:tracePt t="2700" x="8388350" y="2952750"/>
          <p14:tracePt t="2716" x="8382000" y="2959100"/>
          <p14:tracePt t="2740" x="8382000" y="2965450"/>
          <p14:tracePt t="2760" x="8375650" y="2971800"/>
          <p14:tracePt t="2784" x="8375650" y="2978150"/>
          <p14:tracePt t="2800" x="8362950" y="2978150"/>
          <p14:tracePt t="2812" x="8356600" y="2978150"/>
          <p14:tracePt t="2820" x="8343900" y="2978150"/>
          <p14:tracePt t="2833" x="8337550" y="2971800"/>
          <p14:tracePt t="2833" x="8318500" y="2965450"/>
          <p14:tracePt t="2833" x="8305800" y="2965450"/>
          <p14:tracePt t="2854" x="8286750" y="2952750"/>
          <p14:tracePt t="2854" x="8274050" y="2940050"/>
          <p14:tracePt t="2868" x="8153400" y="2654300"/>
          <p14:tracePt t="2943" x="8159750" y="2622550"/>
          <p14:tracePt t="2948" x="8172450" y="2590800"/>
          <p14:tracePt t="2956" x="8191500" y="2565400"/>
          <p14:tracePt t="2966" x="8229600" y="2514600"/>
          <p14:tracePt t="2984" x="8312150" y="2463800"/>
          <p14:tracePt t="3001" x="8375650" y="2438400"/>
          <p14:tracePt t="3018" x="8451850" y="2425700"/>
          <p14:tracePt t="3035" x="8566150" y="2419350"/>
          <p14:tracePt t="3052" x="8642350" y="2425700"/>
          <p14:tracePt t="3068" x="8705850" y="2444750"/>
          <p14:tracePt t="3084" x="8763000" y="2482850"/>
          <p14:tracePt t="3101" x="8801100" y="2540000"/>
          <p14:tracePt t="3117" x="8839200" y="2616200"/>
          <p14:tracePt t="3117" x="8851900" y="2660650"/>
          <p14:tracePt t="3137" x="8877300" y="2743200"/>
          <p14:tracePt t="3153" x="8896350" y="2825750"/>
          <p14:tracePt t="3168" x="8896350" y="2908300"/>
          <p14:tracePt t="3184" x="8877300" y="2971800"/>
          <p14:tracePt t="3201" x="8839200" y="3035300"/>
          <p14:tracePt t="3218" x="8763000" y="3111500"/>
          <p14:tracePt t="3234" x="8699500" y="3149600"/>
          <p14:tracePt t="3251" x="8623300" y="3181350"/>
          <p14:tracePt t="3268" x="8540750" y="3200400"/>
          <p14:tracePt t="3285" x="8413750" y="3225800"/>
          <p14:tracePt t="3302" x="8343900" y="3238500"/>
          <p14:tracePt t="3318" x="8286750" y="3251200"/>
          <p14:tracePt t="3335" x="8242300" y="3270250"/>
          <p14:tracePt t="3354" x="8210550" y="3295650"/>
          <p14:tracePt t="3354" x="8191500" y="3314700"/>
          <p14:tracePt t="3369" x="8172450" y="3327400"/>
          <p14:tracePt t="3369" x="8159750" y="3352800"/>
          <p14:tracePt t="3387" x="8147050" y="3371850"/>
          <p14:tracePt t="3387" x="8134350" y="3397250"/>
          <p14:tracePt t="3403" x="8121650" y="3422650"/>
          <p14:tracePt t="3403" x="8108950" y="3460750"/>
          <p14:tracePt t="3421" x="8096250" y="3556000"/>
          <p14:tracePt t="3421" x="8096250" y="3613150"/>
          <p14:tracePt t="3437" x="8102600" y="3676650"/>
          <p14:tracePt t="3437" x="8108950" y="3752850"/>
          <p14:tracePt t="3453" x="8115300" y="3829050"/>
          <p14:tracePt t="3453" x="8128000" y="3917950"/>
          <p14:tracePt t="3470" x="8134350" y="4000500"/>
          <p14:tracePt t="3470" x="8140700" y="4095750"/>
          <p14:tracePt t="3486" x="8153400" y="4184650"/>
          <p14:tracePt t="3486" x="8159750" y="4279900"/>
          <p14:tracePt t="3486" x="8166100" y="4368800"/>
          <p14:tracePt t="3505" x="8172450" y="4457700"/>
          <p14:tracePt t="3505" x="8172450" y="4546600"/>
          <p14:tracePt t="3520" x="8172450" y="4635500"/>
          <p14:tracePt t="3520" x="8178800" y="4711700"/>
          <p14:tracePt t="3536" x="8178800" y="4794250"/>
          <p14:tracePt t="3536" x="8185150" y="4870450"/>
          <p14:tracePt t="3553" x="8185150" y="4946650"/>
          <p14:tracePt t="3553" x="8191500" y="5022850"/>
          <p14:tracePt t="3553" x="8191500" y="5086350"/>
          <p14:tracePt t="3572" x="8191500" y="5156200"/>
          <p14:tracePt t="3585" x="8191500" y="5213350"/>
          <p14:tracePt t="3585" x="8191500" y="5321300"/>
          <p14:tracePt t="3603" x="8185150" y="5372100"/>
          <p14:tracePt t="3603" x="8178800" y="5410200"/>
          <p14:tracePt t="3620" x="8178800" y="5448300"/>
          <p14:tracePt t="3620" x="8166100" y="5473700"/>
          <p14:tracePt t="3637" x="8159750" y="5505450"/>
          <p14:tracePt t="3637" x="8147050" y="5549900"/>
          <p14:tracePt t="3654" x="8140700" y="5562600"/>
          <p14:tracePt t="3654" x="8134350" y="5581650"/>
          <p14:tracePt t="3670" x="8128000" y="5594350"/>
          <p14:tracePt t="3670" x="8115300" y="5607050"/>
          <p14:tracePt t="3687" x="8108950" y="5619750"/>
          <p14:tracePt t="3687" x="8102600" y="5626100"/>
          <p14:tracePt t="3704" x="8096250" y="5632450"/>
          <p14:tracePt t="3704" x="8089900" y="5645150"/>
          <p14:tracePt t="3721" x="8083550" y="5645150"/>
          <p14:tracePt t="3721" x="8077200" y="5645150"/>
          <p14:tracePt t="3737" x="8070850" y="5645150"/>
          <p14:tracePt t="3737" x="8064500" y="5645150"/>
          <p14:tracePt t="3754" x="8051800" y="5638800"/>
          <p14:tracePt t="3754" x="8045450" y="5632450"/>
          <p14:tracePt t="3754" x="8032750" y="5619750"/>
          <p14:tracePt t="3773" x="8020050" y="5607050"/>
          <p14:tracePt t="3786" x="7950200" y="5346700"/>
          <p14:tracePt t="3859" x="7962900" y="5308600"/>
          <p14:tracePt t="3864" x="7981950" y="5270500"/>
          <p14:tracePt t="3873" x="7994650" y="5232400"/>
          <p14:tracePt t="3873" x="8020050" y="5194300"/>
          <p14:tracePt t="3890" x="8077200" y="5130800"/>
          <p14:tracePt t="3904" x="8153400" y="5073650"/>
          <p14:tracePt t="3920" x="8229600" y="5035550"/>
          <p14:tracePt t="3937" x="8369300" y="5010150"/>
          <p14:tracePt t="3953" x="8458200" y="5010150"/>
          <p14:tracePt t="3970" x="8540750" y="5029200"/>
          <p14:tracePt t="3987" x="8616950" y="5060950"/>
          <p14:tracePt t="4004" x="8712200" y="5130800"/>
          <p14:tracePt t="4021" x="8769350" y="5181600"/>
          <p14:tracePt t="4037" x="8807450" y="5232400"/>
          <p14:tracePt t="4054" x="8832850" y="5289550"/>
          <p14:tracePt t="4054" x="8839200" y="5321300"/>
          <p14:tracePt t="4073" x="8839200" y="5384800"/>
          <p14:tracePt t="4088" x="8826500" y="5448300"/>
          <p14:tracePt t="4104" x="8794750" y="5505450"/>
          <p14:tracePt t="4121" x="8750300" y="5556250"/>
          <p14:tracePt t="4138" x="8699500" y="5600700"/>
          <p14:tracePt t="4138" x="8674100" y="5619750"/>
          <p14:tracePt t="4157" x="8610600" y="5651500"/>
          <p14:tracePt t="4172" x="8547100" y="5676900"/>
          <p14:tracePt t="4188" x="8477250" y="5695950"/>
          <p14:tracePt t="4204" x="8407400" y="5708650"/>
          <p14:tracePt t="4221" x="8337550" y="5708650"/>
          <p14:tracePt t="4238" x="8248650" y="5708650"/>
          <p14:tracePt t="4254" x="8197850" y="5695950"/>
          <p14:tracePt t="4271" x="8153400" y="5689600"/>
          <p14:tracePt t="4288" x="8128000" y="5683250"/>
          <p14:tracePt t="4305" x="8096250" y="5670550"/>
          <p14:tracePt t="4321" x="8089900" y="5670550"/>
          <p14:tracePt t="4338" x="8083550" y="5664200"/>
          <p14:tracePt t="4354" x="8077200" y="5664200"/>
          <p14:tracePt t="4372" x="8083550" y="5657850"/>
          <p14:tracePt t="4420" x="8083550" y="5651500"/>
          <p14:tracePt t="4456" x="8089900" y="5651500"/>
          <p14:tracePt t="4492" x="8083550" y="5645150"/>
          <p14:tracePt t="4680" x="8083550" y="5638800"/>
          <p14:tracePt t="4824" x="8089900" y="5632450"/>
          <p14:tracePt t="4876" x="8096250" y="5626100"/>
          <p14:tracePt t="4960" x="8102600" y="5619750"/>
          <p14:tracePt t="4980" x="8108950" y="5613400"/>
          <p14:tracePt t="5012" x="8115300" y="5613400"/>
          <p14:tracePt t="5032" x="8115300" y="5607050"/>
          <p14:tracePt t="5055" x="8115300" y="5600700"/>
          <p14:tracePt t="5099" x="8121650" y="5594350"/>
          <p14:tracePt t="5131" x="8128000" y="5594350"/>
          <p14:tracePt t="5151" x="8128000" y="5588000"/>
          <p14:tracePt t="5167" x="8134350" y="5588000"/>
          <p14:tracePt t="5192" x="8134350" y="5581650"/>
          <p14:tracePt t="5220" x="8140700" y="5581650"/>
          <p14:tracePt t="5288" x="8147050" y="5581650"/>
          <p14:tracePt t="5392" x="8153400" y="5581650"/>
          <p14:tracePt t="5620" x="8159750" y="5581650"/>
          <p14:tracePt t="5632" x="8166100" y="5581650"/>
          <p14:tracePt t="5648" x="8172450" y="5581650"/>
          <p14:tracePt t="5664" x="8178800" y="5581650"/>
          <p14:tracePt t="5680" x="8185150" y="5581650"/>
          <p14:tracePt t="5700" x="8191500" y="5581650"/>
          <p14:tracePt t="5740" x="8197850" y="5575300"/>
          <p14:tracePt t="5948" x="8197850" y="5568950"/>
          <p14:tracePt t="5956" x="8210550" y="5568950"/>
          <p14:tracePt t="5972" x="8216900" y="5562600"/>
          <p14:tracePt t="5980" x="8223250" y="5562600"/>
          <p14:tracePt t="5993" x="8223250" y="5556250"/>
          <p14:tracePt t="6011" x="8210550" y="5549900"/>
          <p14:tracePt t="6011" x="8197850" y="5549900"/>
          <p14:tracePt t="6028" x="8178800" y="5543550"/>
          <p14:tracePt t="6028" x="8159750" y="5537200"/>
          <p14:tracePt t="6045" x="8134350" y="5530850"/>
          <p14:tracePt t="6045" x="8077200" y="5505450"/>
          <p14:tracePt t="6061" x="8051800" y="5499100"/>
          <p14:tracePt t="6061" x="8020050" y="5480050"/>
          <p14:tracePt t="6078" x="7981950" y="5467350"/>
          <p14:tracePt t="6078" x="7943850" y="5448300"/>
          <p14:tracePt t="6094" x="7905750" y="5429250"/>
          <p14:tracePt t="6094" x="7816850" y="5384800"/>
          <p14:tracePt t="6112" x="7766050" y="5365750"/>
          <p14:tracePt t="6112" x="7721600" y="5340350"/>
          <p14:tracePt t="6129" x="7670800" y="5314950"/>
          <p14:tracePt t="6129" x="7620000" y="5289550"/>
          <p14:tracePt t="6145" x="7569200" y="5264150"/>
          <p14:tracePt t="6145" x="7518400" y="5245100"/>
          <p14:tracePt t="6162" x="7461250" y="5219700"/>
          <p14:tracePt t="6162" x="7410450" y="5194300"/>
          <p14:tracePt t="6162" x="7353300" y="5181600"/>
          <p14:tracePt t="6181" x="7302500" y="5168900"/>
          <p14:tracePt t="6194" x="7251700" y="5162550"/>
          <p14:tracePt t="6194" x="7150100" y="5162550"/>
          <p14:tracePt t="6212" x="7099300" y="5168900"/>
          <p14:tracePt t="6212" x="7054850" y="5181600"/>
          <p14:tracePt t="6229" x="7010400" y="5194300"/>
          <p14:tracePt t="6229" x="6972300" y="5207000"/>
          <p14:tracePt t="6245" x="6934200" y="5219700"/>
          <p14:tracePt t="6245" x="6902450" y="5232400"/>
          <p14:tracePt t="6262" x="6870700" y="5238750"/>
          <p14:tracePt t="6262" x="6845300" y="5251450"/>
          <p14:tracePt t="6262" x="6819900" y="5257800"/>
          <p14:tracePt t="6281" x="6800850" y="5264150"/>
          <p14:tracePt t="6281" x="6788150" y="5270500"/>
          <p14:tracePt t="6295" x="6769100" y="5270500"/>
          <p14:tracePt t="6295" x="6756400" y="5270500"/>
          <p14:tracePt t="6312" x="6750050" y="5264150"/>
          <p14:tracePt t="6312" x="6743700" y="5257800"/>
          <p14:tracePt t="6329" x="6737350" y="5245100"/>
          <p14:tracePt t="6329" x="6737350" y="5232400"/>
          <p14:tracePt t="6345" x="6737350" y="5219700"/>
          <p14:tracePt t="6345" x="6737350" y="5194300"/>
          <p14:tracePt t="6363" x="6737350" y="5175250"/>
          <p14:tracePt t="6363" x="6743700" y="5162550"/>
          <p14:tracePt t="6381" x="6743700" y="5149850"/>
          <p14:tracePt t="6381" x="6743700" y="5137150"/>
          <p14:tracePt t="6396" x="6750050" y="5124450"/>
          <p14:tracePt t="6396" x="6750050" y="5099050"/>
          <p14:tracePt t="6413" x="6750050" y="5086350"/>
          <p14:tracePt t="6413" x="6750050" y="5073650"/>
          <p14:tracePt t="6429" x="6750050" y="5060950"/>
          <p14:tracePt t="6429" x="6743700" y="5048250"/>
          <p14:tracePt t="6446" x="6743700" y="5041900"/>
          <p14:tracePt t="6446" x="6737350" y="5029200"/>
          <p14:tracePt t="6463" x="6731000" y="5016500"/>
          <p14:tracePt t="6463" x="6724650" y="4997450"/>
          <p14:tracePt t="6481" x="6718300" y="4991100"/>
          <p14:tracePt t="6481" x="6718300" y="4978400"/>
          <p14:tracePt t="6497" x="6711950" y="4972050"/>
          <p14:tracePt t="6497" x="6711950" y="4965700"/>
          <p14:tracePt t="6513" x="6711950" y="4959350"/>
          <p14:tracePt t="6513" x="6705600" y="4946650"/>
          <p14:tracePt t="6530" x="6705600" y="4940300"/>
          <p14:tracePt t="6530" x="6705600" y="4933950"/>
          <p14:tracePt t="6530" x="6705600" y="4921250"/>
          <p14:tracePt t="6549" x="6699250" y="4914900"/>
          <p14:tracePt t="6561" x="6699250" y="4908550"/>
          <p14:tracePt t="6561" x="6699250" y="4889500"/>
          <p14:tracePt t="6580" x="6699250" y="4876800"/>
          <p14:tracePt t="6580" x="6692900" y="4870450"/>
          <p14:tracePt t="6596" x="6692900" y="4864100"/>
          <p14:tracePt t="6596" x="6692900" y="4857750"/>
          <p14:tracePt t="6613" x="6692900" y="4851400"/>
          <p14:tracePt t="6629" x="6692900" y="4845050"/>
          <p14:tracePt t="6645" x="6692900" y="4838700"/>
          <p14:tracePt t="6645" x="6686550" y="4832350"/>
          <p14:tracePt t="6663" x="6686550" y="4819650"/>
          <p14:tracePt t="6663" x="6680200" y="4813300"/>
          <p14:tracePt t="6680" x="6680200" y="4806950"/>
          <p14:tracePt t="6696" x="6673850" y="4800600"/>
          <p14:tracePt t="6696" x="6667500" y="4787900"/>
          <p14:tracePt t="6713" x="6699250" y="5035550"/>
          <p14:tracePt t="6850" x="6705600" y="5067300"/>
          <p14:tracePt t="6857" x="6705600" y="5099050"/>
          <p14:tracePt t="6864" x="6711950" y="5162550"/>
          <p14:tracePt t="6880" x="6711950" y="5213350"/>
          <p14:tracePt t="6896" x="6711950" y="5257800"/>
          <p14:tracePt t="6913" x="6711950" y="5289550"/>
          <p14:tracePt t="6930" x="6705600" y="5308600"/>
          <p14:tracePt t="6946" x="6705600" y="5314950"/>
          <p14:tracePt t="6963" x="6699250" y="5302250"/>
          <p14:tracePt t="6980" x="6699250" y="5276850"/>
          <p14:tracePt t="6997" x="6699250" y="5226050"/>
          <p14:tracePt t="7014" x="6699250" y="5181600"/>
          <p14:tracePt t="7030" x="6692900" y="5130800"/>
          <p14:tracePt t="7047" x="6692900" y="5073650"/>
          <p14:tracePt t="7064" x="6686550" y="4978400"/>
          <p14:tracePt t="7080" x="6673850" y="4914900"/>
          <p14:tracePt t="7098" x="6667500" y="4870450"/>
          <p14:tracePt t="7115" x="6661150" y="4832350"/>
          <p14:tracePt t="7115" x="6661150" y="4819650"/>
          <p14:tracePt t="7134" x="6654800" y="4800600"/>
          <p14:tracePt t="7149" x="6654800" y="4787900"/>
          <p14:tracePt t="7165" x="6654800" y="4781550"/>
          <p14:tracePt t="7181" x="6654800" y="4794250"/>
          <p14:tracePt t="7202" x="6654800" y="4806950"/>
          <p14:tracePt t="7215" x="6667500" y="4864100"/>
          <p14:tracePt t="7233" x="6673850" y="4921250"/>
          <p14:tracePt t="7249" x="6686550" y="4991100"/>
          <p14:tracePt t="7265" x="6699250" y="5060950"/>
          <p14:tracePt t="7282" x="6705600" y="5130800"/>
          <p14:tracePt t="7299" x="6711950" y="5226050"/>
          <p14:tracePt t="7315" x="6718300" y="5270500"/>
          <p14:tracePt t="7332" x="6711950" y="5302250"/>
          <p14:tracePt t="7349" x="6711950" y="5321300"/>
          <p14:tracePt t="7366" x="6711950" y="5327650"/>
          <p14:tracePt t="7382" x="6705600" y="5308600"/>
          <p14:tracePt t="7399" x="6699250" y="5283200"/>
          <p14:tracePt t="7416" x="6686550" y="5207000"/>
          <p14:tracePt t="7433" x="6680200" y="5149850"/>
          <p14:tracePt t="7449" x="6680200" y="5080000"/>
          <p14:tracePt t="7466" x="6673850" y="5003800"/>
          <p14:tracePt t="7482" x="6673850" y="4933950"/>
          <p14:tracePt t="7482" x="6673850" y="4895850"/>
          <p14:tracePt t="7501" x="6673850" y="4832350"/>
          <p14:tracePt t="7517" x="6673850" y="4775200"/>
          <p14:tracePt t="7533" x="6673850" y="4730750"/>
          <p14:tracePt t="7550" x="6673850" y="4699000"/>
          <p14:tracePt t="7566" x="6667500" y="4686300"/>
          <p14:tracePt t="7583" x="6673850" y="4692650"/>
          <p14:tracePt t="7601" x="6673850" y="4718050"/>
          <p14:tracePt t="7616" x="6673850" y="4756150"/>
          <p14:tracePt t="7633" x="6673850" y="4813300"/>
          <p14:tracePt t="7650" x="6680200" y="4876800"/>
          <p14:tracePt t="7667" x="6686550" y="4991100"/>
          <p14:tracePt t="7683" x="6692900" y="5067300"/>
          <p14:tracePt t="7700" x="6699250" y="5143500"/>
          <p14:tracePt t="7717" x="6705600" y="5238750"/>
          <p14:tracePt t="7734" x="6711950" y="5283200"/>
          <p14:tracePt t="7750" x="6711950" y="5314950"/>
          <p14:tracePt t="7767" x="6711950" y="5334000"/>
          <p14:tracePt t="7767" x="6711950" y="5346700"/>
          <p14:tracePt t="7786" x="6705600" y="5359400"/>
          <p14:tracePt t="7801" x="6699250" y="5359400"/>
          <p14:tracePt t="7841" x="6699250" y="5353050"/>
          <p14:tracePt t="7845" x="6692900" y="5346700"/>
          <p14:tracePt t="7854" x="6686550" y="5334000"/>
          <p14:tracePt t="7867" x="6680200" y="5289550"/>
          <p14:tracePt t="7887" x="6673850" y="5238750"/>
          <p14:tracePt t="7901" x="6673850" y="5181600"/>
          <p14:tracePt t="7917" x="6673850" y="5105400"/>
          <p14:tracePt t="7934" x="6673850" y="5029200"/>
          <p14:tracePt t="7951" x="6667500" y="4908550"/>
          <p14:tracePt t="7968" x="6661150" y="4838700"/>
          <p14:tracePt t="7984" x="6661150" y="4787900"/>
          <p14:tracePt t="8001" x="6654800" y="4749800"/>
          <p14:tracePt t="8018" x="6654800" y="4737100"/>
          <p14:tracePt t="8035" x="6661150" y="4743450"/>
          <p14:tracePt t="8057" x="6661150" y="4756150"/>
          <p14:tracePt t="8067" x="6661150" y="4832350"/>
          <p14:tracePt t="8085" x="6667500" y="4914900"/>
          <p14:tracePt t="8101" x="6680200" y="5010150"/>
          <p14:tracePt t="8118" x="6692900" y="5105400"/>
          <p14:tracePt t="8135" x="6699250" y="5226050"/>
          <p14:tracePt t="8154" x="6699250" y="5276850"/>
          <p14:tracePt t="8170" x="6699250" y="5314950"/>
          <p14:tracePt t="8185" x="6692900" y="5340350"/>
          <p14:tracePt t="8202" x="6692900" y="5346700"/>
          <p14:tracePt t="8218" x="6686550" y="5346700"/>
          <p14:tracePt t="8235" x="6680200" y="5321300"/>
          <p14:tracePt t="8253" x="6673850" y="5289550"/>
          <p14:tracePt t="8269" x="6667500" y="5238750"/>
          <p14:tracePt t="8285" x="6667500" y="5168900"/>
          <p14:tracePt t="8285" x="6667500" y="5137150"/>
          <p14:tracePt t="8305" x="6667500" y="5092700"/>
          <p14:tracePt t="8305" x="6667500" y="5054600"/>
          <p14:tracePt t="8321" x="6667500" y="4972050"/>
          <p14:tracePt t="8337" x="6667500" y="4902200"/>
          <p14:tracePt t="8337" x="6667500" y="4870450"/>
          <p14:tracePt t="8358" x="6667500" y="4838700"/>
          <p14:tracePt t="8370" x="6667500" y="4781550"/>
          <p14:tracePt t="8391" x="6667500" y="4762500"/>
          <p14:tracePt t="8402" x="6667500" y="4749800"/>
          <p14:tracePt t="8419" x="6673850" y="4743450"/>
          <p14:tracePt t="8435" x="6673850" y="4768850"/>
          <p14:tracePt t="8454" x="6673850" y="4800600"/>
          <p14:tracePt t="8469" x="6673850" y="4851400"/>
          <p14:tracePt t="8486" x="6673850" y="4921250"/>
          <p14:tracePt t="8502" x="6680200" y="4997450"/>
          <p14:tracePt t="8502" x="6686550" y="5035550"/>
          <p14:tracePt t="8522" x="6692900" y="5111750"/>
          <p14:tracePt t="8538" x="6699250" y="5181600"/>
          <p14:tracePt t="8553" x="6699250" y="5232400"/>
          <p14:tracePt t="8569" x="6699250" y="5270500"/>
          <p14:tracePt t="8586" x="6699250" y="5295900"/>
          <p14:tracePt t="8603" x="6699250" y="5308600"/>
          <p14:tracePt t="8620" x="6692900" y="5308600"/>
          <p14:tracePt t="8636" x="6686550" y="5295900"/>
          <p14:tracePt t="8653" x="6680200" y="5270500"/>
          <p14:tracePt t="8670" x="6673850" y="5207000"/>
          <p14:tracePt t="8686" x="6680200" y="5149850"/>
          <p14:tracePt t="8703" x="6686550" y="5080000"/>
          <p14:tracePt t="8720" x="6686550" y="5003800"/>
          <p14:tracePt t="8737" x="6692900" y="4889500"/>
          <p14:tracePt t="8753" x="6699250" y="4826000"/>
          <p14:tracePt t="8770" x="6699250" y="4781550"/>
          <p14:tracePt t="8787" x="6692900" y="4749800"/>
          <p14:tracePt t="8787" x="6692900" y="4737100"/>
          <p14:tracePt t="8806" x="6699250" y="4737100"/>
          <p14:tracePt t="8821" x="6699250" y="4749800"/>
          <p14:tracePt t="8837" x="6699250" y="4781550"/>
          <p14:tracePt t="8854" x="6705600" y="4832350"/>
          <p14:tracePt t="8870" x="6705600" y="4902200"/>
          <p14:tracePt t="8870" x="6711950" y="4940300"/>
          <p14:tracePt t="8891" x="6718300" y="5022850"/>
          <p14:tracePt t="8905" x="6724650" y="5105400"/>
          <p14:tracePt t="8921" x="6731000" y="5181600"/>
          <p14:tracePt t="8937" x="6731000" y="5245100"/>
          <p14:tracePt t="8954" x="6737350" y="5295900"/>
          <p14:tracePt t="8971" x="6731000" y="5346700"/>
          <p14:tracePt t="8987" x="6731000" y="5365750"/>
          <p14:tracePt t="9004" x="6724650" y="5365750"/>
          <p14:tracePt t="9032" x="6718300" y="5359400"/>
          <p14:tracePt t="9041" x="6711950" y="5334000"/>
          <p14:tracePt t="9054" x="6705600" y="5295900"/>
          <p14:tracePt t="9071" x="6699250" y="5238750"/>
          <p14:tracePt t="9088" x="6692900" y="5137150"/>
          <p14:tracePt t="9104" x="6692900" y="5060950"/>
          <p14:tracePt t="9120" x="6699250" y="4984750"/>
          <p14:tracePt t="9139" x="6699250" y="4921250"/>
          <p14:tracePt t="9155" x="6692900" y="4876800"/>
          <p14:tracePt t="9155" x="6692900" y="4864100"/>
          <p14:tracePt t="9174" x="6692900" y="4845050"/>
          <p14:tracePt t="9189" x="6692900" y="4851400"/>
          <p14:tracePt t="9213" x="6692900" y="4864100"/>
          <p14:tracePt t="9220" x="6699250" y="4895850"/>
          <p14:tracePt t="9237" x="6705600" y="4953000"/>
          <p14:tracePt t="9254" x="6711950" y="5029200"/>
          <p14:tracePt t="9254" x="6711950" y="5067300"/>
          <p14:tracePt t="9272" x="6718300" y="5149850"/>
          <p14:tracePt t="9288" x="6731000" y="5226050"/>
          <p14:tracePt t="9304" x="6743700" y="5289550"/>
          <p14:tracePt t="9321" x="6750050" y="5340350"/>
          <p14:tracePt t="9338" x="6756400" y="5378450"/>
          <p14:tracePt t="9354" x="6750050" y="5384800"/>
          <p14:tracePt t="9371" x="6743700" y="5384800"/>
          <p14:tracePt t="9388" x="6731000" y="5353050"/>
          <p14:tracePt t="9405" x="6731000" y="5308600"/>
          <p14:tracePt t="9421" x="6724650" y="5257800"/>
          <p14:tracePt t="9438" x="6718300" y="5187950"/>
          <p14:tracePt t="9455" x="6711950" y="5067300"/>
          <p14:tracePt t="9472" x="6705600" y="4997450"/>
          <p14:tracePt t="9488" x="6699250" y="4927600"/>
          <p14:tracePt t="9505" x="6692900" y="4883150"/>
          <p14:tracePt t="9522" x="6692900" y="4845050"/>
          <p14:tracePt t="9522" x="6692900" y="4832350"/>
          <p14:tracePt t="9542" x="6699250" y="4819650"/>
          <p14:tracePt t="9556" x="6699250" y="4832350"/>
          <p14:tracePt t="9587" x="6699250" y="4845050"/>
          <p14:tracePt t="9593" x="6699250" y="4857750"/>
          <p14:tracePt t="9605" x="6705600" y="4908550"/>
          <p14:tracePt t="9622" x="6718300" y="4984750"/>
          <p14:tracePt t="9622" x="6718300" y="5022850"/>
          <p14:tracePt t="9640" x="6731000" y="5111750"/>
          <p14:tracePt t="9655" x="6743700" y="5200650"/>
          <p14:tracePt t="9672" x="6750050" y="5276850"/>
          <p14:tracePt t="9689" x="6756400" y="5359400"/>
          <p14:tracePt t="9705" x="6750050" y="5391150"/>
          <p14:tracePt t="9722" x="6750050" y="5410200"/>
          <p14:tracePt t="9739" x="6750050" y="5416550"/>
          <p14:tracePt t="9755" x="6750050" y="5397500"/>
          <p14:tracePt t="9772" x="6743700" y="5359400"/>
          <p14:tracePt t="9789" x="6731000" y="5302250"/>
          <p14:tracePt t="9806" x="6718300" y="5232400"/>
          <p14:tracePt t="9823" x="6711950" y="5105400"/>
          <p14:tracePt t="9840" x="6711950" y="5016500"/>
          <p14:tracePt t="9856" x="6718300" y="4933950"/>
          <p14:tracePt t="9873" x="6718300" y="4864100"/>
          <p14:tracePt t="9873" x="6711950" y="4832350"/>
          <p14:tracePt t="9893" x="6711950" y="4806950"/>
          <p14:tracePt t="9906" x="6699250" y="4743450"/>
          <p14:tracePt t="9925" x="6692900" y="4724400"/>
          <p14:tracePt t="9940" x="6686550" y="4718050"/>
          <p14:tracePt t="9956" x="6686550" y="4730750"/>
          <p14:tracePt t="9973" x="6686550" y="4762500"/>
          <p14:tracePt t="9990" x="6686550" y="4851400"/>
          <p14:tracePt t="10007" x="6686550" y="4927600"/>
          <p14:tracePt t="10023" x="6686550" y="5016500"/>
          <p14:tracePt t="10040" x="6692900" y="5099050"/>
          <p14:tracePt t="10057" x="6699250" y="5207000"/>
          <p14:tracePt t="10073" x="6705600" y="5257800"/>
          <p14:tracePt t="10090" x="6699250" y="5295900"/>
          <p14:tracePt t="10107" x="6692900" y="5327650"/>
          <p14:tracePt t="10124" x="6692900" y="5334000"/>
          <p14:tracePt t="10140" x="6686550" y="5327650"/>
          <p14:tracePt t="10156" x="6680200" y="5308600"/>
          <p14:tracePt t="10174" x="6673850" y="5270500"/>
          <p14:tracePt t="10174" x="6667500" y="5245100"/>
          <p14:tracePt t="10193" x="6661150" y="5175250"/>
          <p14:tracePt t="10208" x="6654800" y="5099050"/>
          <p14:tracePt t="10224" x="6654800" y="5003800"/>
          <p14:tracePt t="10241" x="6654800" y="4908550"/>
          <p14:tracePt t="10257" x="6654800" y="4813300"/>
          <p14:tracePt t="10274" x="6654800" y="4737100"/>
          <p14:tracePt t="10274" x="6654800" y="4711700"/>
          <p14:tracePt t="10292" x="6654800" y="4667250"/>
          <p14:tracePt t="10307" x="6661150" y="4648200"/>
          <p14:tracePt t="10324" x="6661150" y="4660900"/>
          <p14:tracePt t="10340" x="6661150" y="4699000"/>
          <p14:tracePt t="10358" x="6661150" y="4800600"/>
          <p14:tracePt t="10374" x="6661150" y="4883150"/>
          <p14:tracePt t="10391" x="6667500" y="4972050"/>
          <p14:tracePt t="10408" x="6673850" y="5099050"/>
          <p14:tracePt t="10425" x="6680200" y="5175250"/>
          <p14:tracePt t="10441" x="6680200" y="5238750"/>
          <p14:tracePt t="10458" x="6680200" y="5289550"/>
          <p14:tracePt t="10475" x="6680200" y="5334000"/>
          <p14:tracePt t="10493" x="6673850" y="5340350"/>
          <p14:tracePt t="10508" x="6667500" y="5346700"/>
          <p14:tracePt t="10525" x="6654800" y="5321300"/>
          <p14:tracePt t="10542" x="6648450" y="5283200"/>
          <p14:tracePt t="10542" x="6642100" y="5257800"/>
          <p14:tracePt t="10561" x="6642100" y="5200650"/>
          <p14:tracePt t="10576" x="6642100" y="5124450"/>
          <p14:tracePt t="10592" x="6648450" y="5041900"/>
          <p14:tracePt t="10609" x="6654800" y="4959350"/>
          <p14:tracePt t="10625" x="6654800" y="4876800"/>
          <p14:tracePt t="10642" x="6661150" y="4800600"/>
          <p14:tracePt t="10642" x="6661150" y="4768850"/>
          <p14:tracePt t="10661" x="6661150" y="4718050"/>
          <p14:tracePt t="10675" x="6661150" y="4686300"/>
          <p14:tracePt t="10692" x="6667500" y="4679950"/>
          <p14:tracePt t="10708" x="6667500" y="4705350"/>
          <p14:tracePt t="10725" x="6673850" y="4800600"/>
          <p14:tracePt t="10742" x="6680200" y="4895850"/>
          <p14:tracePt t="10759" x="6686550" y="5003800"/>
          <p14:tracePt t="10776" x="6699250" y="5149850"/>
          <p14:tracePt t="10792" x="6705600" y="5232400"/>
          <p14:tracePt t="10809" x="6711950" y="5289550"/>
          <p14:tracePt t="10826" x="6705600" y="5334000"/>
          <p14:tracePt t="10826" x="6705600" y="5353050"/>
          <p14:tracePt t="10845" x="6705600" y="5378450"/>
          <p14:tracePt t="10860" x="6699250" y="5391150"/>
          <p14:tracePt t="10876" x="6692900" y="5391150"/>
          <p14:tracePt t="10892" x="6686550" y="5365750"/>
          <p14:tracePt t="10909" x="6673850" y="5327650"/>
          <p14:tracePt t="10909" x="6667500" y="5295900"/>
          <p14:tracePt t="10929" x="6654800" y="5219700"/>
          <p14:tracePt t="10944" x="6648450" y="5130800"/>
          <p14:tracePt t="10960" x="6642100" y="5035550"/>
          <p14:tracePt t="10976" x="6648450" y="4946650"/>
          <p14:tracePt t="10993" x="6654800" y="4870450"/>
          <p14:tracePt t="10993" x="6661150" y="4838700"/>
          <p14:tracePt t="11012" x="6667500" y="4781550"/>
          <p14:tracePt t="11027" x="6667500" y="4743450"/>
          <p14:tracePt t="11043" x="6667500" y="4737100"/>
          <p14:tracePt t="11060" x="6673850" y="4743450"/>
          <p14:tracePt t="11076" x="6680200" y="4794250"/>
          <p14:tracePt t="11093" x="6692900" y="4819650"/>
          <p14:tracePt t="11111" x="6692900" y="4832350"/>
          <p14:tracePt t="11111" x="6699250" y="4838700"/>
          <p14:tracePt t="11128" x="6705600" y="4838700"/>
          <p14:tracePt t="11152" x="6705600" y="4826000"/>
          <p14:tracePt t="11168" x="6711950" y="4826000"/>
          <p14:tracePt t="11176" x="6711950" y="4819650"/>
          <p14:tracePt t="11176" x="6718300" y="4813300"/>
          <p14:tracePt t="11195" x="6724650" y="4806950"/>
          <p14:tracePt t="11210" x="6731000" y="4800600"/>
          <p14:tracePt t="11227" x="6737350" y="4800600"/>
          <p14:tracePt t="11244" x="6743700" y="4806950"/>
          <p14:tracePt t="11244" x="6743700" y="4813300"/>
          <p14:tracePt t="11262" x="6743700" y="4819650"/>
          <p14:tracePt t="11262" x="6743700" y="4826000"/>
          <p14:tracePt t="11262" x="6743700" y="4832350"/>
          <p14:tracePt t="11281" x="6743700" y="4838700"/>
          <p14:tracePt t="11293" x="6743700" y="4851400"/>
          <p14:tracePt t="11293" x="6743700" y="4864100"/>
          <p14:tracePt t="11312" x="6743700" y="4876800"/>
          <p14:tracePt t="11312" x="6743700" y="4883150"/>
          <p14:tracePt t="11329" x="6743700" y="4889500"/>
          <p14:tracePt t="11329" x="6750050" y="4895850"/>
          <p14:tracePt t="11345" x="6750050" y="4902200"/>
          <p14:tracePt t="11345" x="6750050" y="4908550"/>
          <p14:tracePt t="11362" x="6756400" y="4921250"/>
          <p14:tracePt t="11377" x="6769100" y="4927600"/>
          <p14:tracePt t="11394" x="6775450" y="4933950"/>
          <p14:tracePt t="11394" x="6781800" y="4940300"/>
          <p14:tracePt t="11412" x="6788150" y="4940300"/>
          <p14:tracePt t="11428" x="6794500" y="4940300"/>
          <p14:tracePt t="11428" x="6807200" y="4940300"/>
          <p14:tracePt t="11446" x="6813550" y="4940300"/>
          <p14:tracePt t="11446" x="6819900" y="4933950"/>
          <p14:tracePt t="11462" x="6826250" y="4927600"/>
          <p14:tracePt t="11462" x="6832600" y="4927600"/>
          <p14:tracePt t="11479" x="6838950" y="4927600"/>
          <p14:tracePt t="11479" x="6845300" y="4927600"/>
          <p14:tracePt t="11495" x="6851650" y="4921250"/>
          <p14:tracePt t="11495" x="6864350" y="4914900"/>
          <p14:tracePt t="11513" x="6877050" y="4914900"/>
          <p14:tracePt t="11513" x="6883400" y="4914900"/>
          <p14:tracePt t="11529" x="6889750" y="4908550"/>
          <p14:tracePt t="11529" x="6896100" y="4902200"/>
          <p14:tracePt t="11545" x="6902450" y="4895850"/>
          <p14:tracePt t="11545" x="6908800" y="4895850"/>
          <p14:tracePt t="11545" x="6915150" y="4895850"/>
          <p14:tracePt t="11564" x="6915150" y="4889500"/>
          <p14:tracePt t="11578" x="6915150" y="4883150"/>
          <p14:tracePt t="11578" x="6921500" y="4876800"/>
          <p14:tracePt t="11596" x="6921500" y="4870450"/>
          <p14:tracePt t="11596" x="6927850" y="4864100"/>
          <p14:tracePt t="11613" x="6927850" y="4857750"/>
          <p14:tracePt t="11628" x="6927850" y="4845050"/>
          <p14:tracePt t="11645" x="6927850" y="4838700"/>
          <p14:tracePt t="11661" x="6921500" y="4845050"/>
          <p14:tracePt t="11708" x="6927850" y="4845050"/>
          <p14:tracePt t="11732" x="6934200" y="4845050"/>
          <p14:tracePt t="11743" x="6940550" y="4845050"/>
          <p14:tracePt t="11760" x="6946900" y="4838700"/>
          <p14:tracePt t="11776" x="6953250" y="4838700"/>
          <p14:tracePt t="11784" x="6965950" y="4826000"/>
          <p14:tracePt t="11804" x="6972300" y="4819650"/>
          <p14:tracePt t="11820" x="6985000" y="4819650"/>
          <p14:tracePt t="11836" x="6991350" y="4813300"/>
          <p14:tracePt t="11852" x="6997700" y="4806950"/>
          <p14:tracePt t="11872" x="7004050" y="4800600"/>
          <p14:tracePt t="11888" x="7010400" y="4800600"/>
          <p14:tracePt t="11903" x="7016750" y="4794250"/>
          <p14:tracePt t="11920" x="7023100" y="4787900"/>
          <p14:tracePt t="11932" x="7029450" y="4787900"/>
          <p14:tracePt t="11949" x="7035800" y="4787900"/>
          <p14:tracePt t="11972" x="7029450" y="4787900"/>
          <p14:tracePt t="12031" x="7023100" y="4781550"/>
          <p14:tracePt t="12060" x="7016750" y="4787900"/>
          <p14:tracePt t="12084" x="7016750" y="4794250"/>
          <p14:tracePt t="12100" x="7010400" y="4794250"/>
          <p14:tracePt t="12111" x="7004050" y="4800600"/>
          <p14:tracePt t="12136" x="6997700" y="4794250"/>
          <p14:tracePt t="12180" x="7004050" y="4787900"/>
          <p14:tracePt t="12220" x="7010400" y="4781550"/>
          <p14:tracePt t="12232" x="7010400" y="4775200"/>
          <p14:tracePt t="12248" x="7016750" y="4768850"/>
          <p14:tracePt t="12256" x="7023100" y="4762500"/>
          <p14:tracePt t="12264" x="7023100" y="4756150"/>
          <p14:tracePt t="12280" x="7029450" y="4743450"/>
          <p14:tracePt t="12297" x="7035800" y="4737100"/>
          <p14:tracePt t="12297" x="7042150" y="4730750"/>
          <p14:tracePt t="12297" x="7048500" y="4724400"/>
          <p14:tracePt t="12317" x="7048500" y="4718050"/>
          <p14:tracePt t="12331" x="7061200" y="4711700"/>
          <p14:tracePt t="12331" x="7067550" y="4711700"/>
          <p14:tracePt t="12348" x="7067550" y="4705350"/>
          <p14:tracePt t="12364" x="7080250" y="4699000"/>
          <p14:tracePt t="12364" x="7080250" y="4692650"/>
          <p14:tracePt t="12364" x="7086600" y="4686300"/>
          <p14:tracePt t="12385" x="7086600" y="4679950"/>
          <p14:tracePt t="12397" x="7092950" y="4673600"/>
          <p14:tracePt t="12414" x="7092950" y="4667250"/>
          <p14:tracePt t="12431" x="7092950" y="4660900"/>
          <p14:tracePt t="12448" x="7092950" y="4654550"/>
          <p14:tracePt t="12464" x="7092950" y="4648200"/>
          <p14:tracePt t="12520" x="7092950" y="4641850"/>
          <p14:tracePt t="12571" x="7099300" y="4635500"/>
          <p14:tracePt t="12608" x="7099300" y="4629150"/>
          <p14:tracePt t="12676" x="7105650" y="4622800"/>
          <p14:tracePt t="12760" x="7112000" y="4616450"/>
          <p14:tracePt t="12820" x="7118350" y="4610100"/>
          <p14:tracePt t="12847" x="7112000" y="4616450"/>
          <p14:tracePt t="12916" x="7118350" y="4616450"/>
          <p14:tracePt t="12992" x="7124700" y="4616450"/>
          <p14:tracePt t="13027" x="7124700" y="4610100"/>
          <p14:tracePt t="13060" x="7131050" y="4603750"/>
          <p14:tracePt t="13080" x="7137400" y="4603750"/>
          <p14:tracePt t="13104" x="7143750" y="4597400"/>
          <p14:tracePt t="13120" x="7150100" y="4597400"/>
          <p14:tracePt t="13131" x="7156450" y="4591050"/>
          <p14:tracePt t="13147" x="7162800" y="4591050"/>
          <p14:tracePt t="13164" x="7169150" y="4584700"/>
          <p14:tracePt t="13179" x="7175500" y="4584700"/>
          <p14:tracePt t="13185" x="7181850" y="4584700"/>
          <p14:tracePt t="13200" x="7194550" y="4578350"/>
          <p14:tracePt t="13200" x="7194550" y="4572000"/>
          <p14:tracePt t="13218" x="7200900" y="4572000"/>
          <p14:tracePt t="13233" x="7207250" y="4559300"/>
          <p14:tracePt t="13250" x="7213600" y="4559300"/>
          <p14:tracePt t="13250" x="7219950" y="4552950"/>
          <p14:tracePt t="13268" x="7226300" y="4546600"/>
          <p14:tracePt t="13292" x="7232650" y="4540250"/>
          <p14:tracePt t="13304" x="7239000" y="4540250"/>
          <p14:tracePt t="13320" x="7245350" y="4533900"/>
          <p14:tracePt t="13344" x="7245350" y="4527550"/>
          <p14:tracePt t="13364" x="7251700" y="4527550"/>
          <p14:tracePt t="13388" x="7251700" y="4521200"/>
          <p14:tracePt t="13412" x="7245350" y="4521200"/>
          <p14:tracePt t="13539" x="7245350" y="4514850"/>
          <p14:tracePt t="13559" x="7251700" y="4514850"/>
          <p14:tracePt t="13611" x="7258050" y="4508500"/>
          <p14:tracePt t="13644" x="7264400" y="4508500"/>
          <p14:tracePt t="13672" x="7264400" y="4502150"/>
          <p14:tracePt t="13696" x="7270750" y="4495800"/>
          <p14:tracePt t="13712" x="7277100" y="4495800"/>
          <p14:tracePt t="13721" x="7283450" y="4483100"/>
          <p14:tracePt t="13735" x="7289800" y="4483100"/>
          <p14:tracePt t="13751" x="7296150" y="4483100"/>
          <p14:tracePt t="13768" x="7302500" y="4476750"/>
          <p14:tracePt t="13785" x="7308850" y="4470400"/>
          <p14:tracePt t="13785" x="7315200" y="4470400"/>
          <p14:tracePt t="13803" x="7321550" y="4464050"/>
          <p14:tracePt t="13803" x="7327900" y="4464050"/>
          <p14:tracePt t="13820" x="7334250" y="4457700"/>
          <p14:tracePt t="13820" x="7340600" y="4457700"/>
          <p14:tracePt t="13836" x="7340600" y="4451350"/>
          <p14:tracePt t="13836" x="7353300" y="4451350"/>
          <p14:tracePt t="13853" x="7359650" y="4445000"/>
          <p14:tracePt t="13853" x="7366000" y="4445000"/>
          <p14:tracePt t="13870" x="7372350" y="4438650"/>
          <p14:tracePt t="13870" x="7385050" y="4438650"/>
          <p14:tracePt t="13888" x="7391400" y="4432300"/>
          <p14:tracePt t="13888" x="7397750" y="4438650"/>
          <p14:tracePt t="13904" x="7410450" y="4438650"/>
          <p14:tracePt t="13904" x="7416800" y="4438650"/>
          <p14:tracePt t="13920" x="7423150" y="4438650"/>
          <p14:tracePt t="13936" x="7429500" y="4438650"/>
          <p14:tracePt t="13952" x="7435850" y="4438650"/>
          <p14:tracePt t="13952" x="7442200" y="4445000"/>
          <p14:tracePt t="13952" x="7448550" y="4438650"/>
          <p14:tracePt t="13973" x="7454900" y="4445000"/>
          <p14:tracePt t="13988" x="7461250" y="4451350"/>
          <p14:tracePt t="14012" x="7461250" y="4457700"/>
          <p14:tracePt t="14020" x="7467600" y="4464050"/>
          <p14:tracePt t="14056" x="7473950" y="4470400"/>
          <p14:tracePt t="14084" x="7480300" y="4470400"/>
          <p14:tracePt t="14108" x="7480300" y="4476750"/>
          <p14:tracePt t="14132" x="7486650" y="4476750"/>
          <p14:tracePt t="14144" x="7493000" y="4476750"/>
          <p14:tracePt t="14159" x="7499350" y="4470400"/>
          <p14:tracePt t="14176" x="7505700" y="4470400"/>
          <p14:tracePt t="14200" x="7512050" y="4470400"/>
          <p14:tracePt t="14212" x="7512050" y="4464050"/>
          <p14:tracePt t="14220" x="7518400" y="4464050"/>
          <p14:tracePt t="14244" x="7518400" y="4476750"/>
          <p14:tracePt t="14264" x="7524750" y="4483100"/>
          <p14:tracePt t="14280" x="7524750" y="4489450"/>
          <p14:tracePt t="14296" x="7524750" y="4495800"/>
          <p14:tracePt t="14312" x="7531100" y="4502150"/>
          <p14:tracePt t="14324" x="7531100" y="4508500"/>
          <p14:tracePt t="14337" x="7531100" y="4514850"/>
          <p14:tracePt t="14353" x="7531100" y="4521200"/>
          <p14:tracePt t="14371" x="7531100" y="4527550"/>
          <p14:tracePt t="14400" x="7531100" y="4533900"/>
          <p14:tracePt t="14432" x="7537450" y="4540250"/>
          <p14:tracePt t="14452" x="7531100" y="4546600"/>
          <p14:tracePt t="14484" x="7524750" y="4546600"/>
          <p14:tracePt t="14527" x="7518400" y="4552950"/>
          <p14:tracePt t="14564" x="7512050" y="4552950"/>
          <p14:tracePt t="14596" x="7512050" y="4559300"/>
          <p14:tracePt t="14620" x="7505700" y="4559300"/>
          <p14:tracePt t="14640" x="7505700" y="4565650"/>
          <p14:tracePt t="14656" x="7499350" y="4565650"/>
          <p14:tracePt t="14680" x="7493000" y="4572000"/>
          <p14:tracePt t="14701" x="7486650" y="4578350"/>
          <p14:tracePt t="14740" x="7480300" y="4584700"/>
          <p14:tracePt t="14760" x="7480300" y="4591050"/>
          <p14:tracePt t="14768" x="7473950" y="4597400"/>
          <p14:tracePt t="14784" x="7467600" y="4597400"/>
          <p14:tracePt t="14800" x="7461250" y="4597400"/>
          <p14:tracePt t="14812" x="7454900" y="4597400"/>
          <p14:tracePt t="14828" x="7448550" y="4603750"/>
          <p14:tracePt t="14844" x="7442200" y="4603750"/>
          <p14:tracePt t="14860" x="7435850" y="4610100"/>
          <p14:tracePt t="14872" x="7429500" y="4610100"/>
          <p14:tracePt t="14889" x="7423150" y="4610100"/>
          <p14:tracePt t="14905" x="7416800" y="4616450"/>
          <p14:tracePt t="14922" x="7410450" y="4622800"/>
          <p14:tracePt t="14939" x="7404100" y="4622800"/>
          <p14:tracePt t="14956" x="7397750" y="4622800"/>
          <p14:tracePt t="14972" x="7391400" y="4622800"/>
          <p14:tracePt t="14989" x="7385050" y="4622800"/>
          <p14:tracePt t="15015" x="7378700" y="4616450"/>
          <p14:tracePt t="15068" x="7372350" y="4616450"/>
          <p14:tracePt t="15180" x="7372350" y="4622800"/>
          <p14:tracePt t="15204" x="7378700" y="4622800"/>
          <p14:tracePt t="15264" x="7385050" y="4622800"/>
          <p14:tracePt t="15292" x="7385050" y="4629150"/>
          <p14:tracePt t="15339" x="7385050" y="4635500"/>
          <p14:tracePt t="15392" x="7391400" y="4641850"/>
          <p14:tracePt t="15436" x="7391400" y="4635500"/>
          <p14:tracePt t="15460" x="7391400" y="4629150"/>
          <p14:tracePt t="15548" x="7397750" y="4629150"/>
          <p14:tracePt t="15639" x="7391400" y="4629150"/>
          <p14:tracePt t="15700" x="7385050" y="4629150"/>
          <p14:tracePt t="15891" x="7378700" y="4629150"/>
          <p14:tracePt t="15931" x="7372350" y="4635500"/>
          <p14:tracePt t="15976" x="7366000" y="4635500"/>
          <p14:tracePt t="16011" x="7359650" y="4635500"/>
          <p14:tracePt t="16028" x="7353300" y="4635500"/>
          <p14:tracePt t="16044" x="7346950" y="4629150"/>
          <p14:tracePt t="16060" x="7340600" y="4629150"/>
          <p14:tracePt t="16072" x="7334250" y="4629150"/>
          <p14:tracePt t="16088" x="7321550" y="4622800"/>
          <p14:tracePt t="16112" x="7315200" y="4622800"/>
          <p14:tracePt t="16120" x="7308850" y="4616450"/>
          <p14:tracePt t="16126" x="7308850" y="4610100"/>
          <p14:tracePt t="16126" x="7302500" y="4603750"/>
          <p14:tracePt t="16144" x="7296150" y="4603750"/>
          <p14:tracePt t="16159" x="7289800" y="4597400"/>
          <p14:tracePt t="16176" x="7283450" y="4591050"/>
          <p14:tracePt t="16193" x="7277100" y="4591050"/>
          <p14:tracePt t="16210" x="7283450" y="4584700"/>
          <p14:tracePt t="16231" x="7296150" y="4572000"/>
          <p14:tracePt t="16244" x="7302500" y="4565650"/>
          <p14:tracePt t="16260" x="7308850" y="4565650"/>
          <p14:tracePt t="16260" x="7321550" y="4559300"/>
          <p14:tracePt t="16278" x="7327900" y="4559300"/>
          <p14:tracePt t="16278" x="7334250" y="4552950"/>
          <p14:tracePt t="16294" x="7346950" y="4546600"/>
          <p14:tracePt t="16294" x="7372350" y="4546600"/>
          <p14:tracePt t="16313" x="7378700" y="4546600"/>
          <p14:tracePt t="16313" x="7391400" y="4546600"/>
          <p14:tracePt t="16328" x="7404100" y="4546600"/>
          <p14:tracePt t="16328" x="7410450" y="4546600"/>
          <p14:tracePt t="16345" x="7423150" y="4552950"/>
          <p14:tracePt t="16345" x="7435850" y="4552950"/>
          <p14:tracePt t="16361" x="7442200" y="4552950"/>
          <p14:tracePt t="16361" x="7448550" y="4559300"/>
          <p14:tracePt t="16361" x="7461250" y="4565650"/>
          <p14:tracePt t="16382" x="7467600" y="4565650"/>
          <p14:tracePt t="16397" x="7473950" y="4572000"/>
          <p14:tracePt t="16411" x="7467600" y="4578350"/>
          <p14:tracePt t="16448" x="7461250" y="4578350"/>
          <p14:tracePt t="16464" x="7448550" y="4584700"/>
          <p14:tracePt t="16479" x="7442200" y="4597400"/>
          <p14:tracePt t="16492" x="7435850" y="4603750"/>
          <p14:tracePt t="16500" x="7429500" y="4610100"/>
          <p14:tracePt t="16510" x="7423150" y="4622800"/>
          <p14:tracePt t="16510" x="7423150" y="4641850"/>
          <p14:tracePt t="16529" x="7416800" y="4660900"/>
          <p14:tracePt t="16529" x="7404100" y="4705350"/>
          <p14:tracePt t="16545" x="7397750" y="4730750"/>
          <p14:tracePt t="16545" x="7391400" y="4756150"/>
          <p14:tracePt t="16562" x="7385050" y="4781550"/>
          <p14:tracePt t="16562" x="7385050" y="4813300"/>
          <p14:tracePt t="16579" x="7378700" y="4838700"/>
          <p14:tracePt t="16579" x="7378700" y="4870450"/>
          <p14:tracePt t="16595" x="7372350" y="4895850"/>
          <p14:tracePt t="16595" x="7366000" y="4946650"/>
          <p14:tracePt t="16612" x="7359650" y="4978400"/>
          <p14:tracePt t="16612" x="7353300" y="4997450"/>
          <p14:tracePt t="16629" x="7346950" y="5022850"/>
          <p14:tracePt t="16629" x="7340600" y="5041900"/>
          <p14:tracePt t="16646" x="7340600" y="5054600"/>
          <p14:tracePt t="16646" x="7334250" y="5067300"/>
          <p14:tracePt t="16662" x="7327900" y="5080000"/>
          <p14:tracePt t="16662" x="7321550" y="5086350"/>
          <p14:tracePt t="16662" x="7321550" y="5092700"/>
          <p14:tracePt t="16681" x="7315200" y="5099050"/>
          <p14:tracePt t="16696" x="7315200" y="5086350"/>
          <p14:tracePt t="16732" x="7315200" y="5080000"/>
          <p14:tracePt t="16747" x="7321550" y="5073650"/>
          <p14:tracePt t="16756" x="7327900" y="5067300"/>
          <p14:tracePt t="16772" x="7327900" y="5054600"/>
          <p14:tracePt t="16781" x="7334250" y="5048250"/>
          <p14:tracePt t="16781" x="7334250" y="5041900"/>
          <p14:tracePt t="16796" x="7340600" y="5029200"/>
          <p14:tracePt t="16796" x="7340600" y="5022850"/>
          <p14:tracePt t="16813" x="7346950" y="5010150"/>
          <p14:tracePt t="16813" x="7346950" y="5003800"/>
          <p14:tracePt t="16829" x="7353300" y="4991100"/>
          <p14:tracePt t="16829" x="7353300" y="4972050"/>
          <p14:tracePt t="16846" x="7353300" y="4959350"/>
          <p14:tracePt t="16846" x="7359650" y="4946650"/>
          <p14:tracePt t="16863" x="7359650" y="4933950"/>
          <p14:tracePt t="16863" x="7366000" y="4927600"/>
          <p14:tracePt t="16881" x="7366000" y="4914900"/>
          <p14:tracePt t="16881" x="7366000" y="4908550"/>
          <p14:tracePt t="16896" x="7372350" y="4895850"/>
          <p14:tracePt t="16896" x="7378700" y="4876800"/>
          <p14:tracePt t="16913" x="7385050" y="4864100"/>
          <p14:tracePt t="16913" x="7385050" y="4857750"/>
          <p14:tracePt t="16930" x="7391400" y="4851400"/>
          <p14:tracePt t="16930" x="7391400" y="4838700"/>
          <p14:tracePt t="16947" x="7397750" y="4832350"/>
          <p14:tracePt t="16947" x="7404100" y="4819650"/>
          <p14:tracePt t="16964" x="7404100" y="4813300"/>
          <p14:tracePt t="16964" x="7410450" y="4806950"/>
          <p14:tracePt t="16980" x="7410450" y="4800600"/>
          <p14:tracePt t="16980" x="7410450" y="4794250"/>
          <p14:tracePt t="16997" x="7416800" y="4787900"/>
          <p14:tracePt t="16997" x="7416800" y="4781550"/>
          <p14:tracePt t="17014" x="7423150" y="4775200"/>
          <p14:tracePt t="17029" x="7423150" y="4762500"/>
          <p14:tracePt t="17029" x="7423150" y="4756150"/>
          <p14:tracePt t="17029" x="7429500" y="4749800"/>
          <p14:tracePt t="17049" x="7429500" y="4743450"/>
          <p14:tracePt t="17049" x="7429500" y="4737100"/>
          <p14:tracePt t="17064" x="7429500" y="4730750"/>
          <p14:tracePt t="17064" x="7429500" y="4724400"/>
          <p14:tracePt t="17081" x="7435850" y="4718050"/>
          <p14:tracePt t="17096" x="7435850" y="4711700"/>
          <p14:tracePt t="17112" x="7435850" y="4705350"/>
          <p14:tracePt t="17129" x="7435850" y="4699000"/>
          <p14:tracePt t="17129" x="7435850" y="4692650"/>
          <p14:tracePt t="17147" x="7429500" y="4699000"/>
          <p14:tracePt t="17168" x="7429500" y="4705350"/>
          <p14:tracePt t="17184" x="7423150" y="4718050"/>
          <p14:tracePt t="17196" x="7423150" y="4730750"/>
          <p14:tracePt t="17196" x="7416800" y="4756150"/>
          <p14:tracePt t="17214" x="7416800" y="4775200"/>
          <p14:tracePt t="17214" x="7416800" y="4794250"/>
          <p14:tracePt t="17231" x="7416800" y="4813300"/>
          <p14:tracePt t="17231" x="7416800" y="4838700"/>
          <p14:tracePt t="17248" x="7423150" y="4857750"/>
          <p14:tracePt t="17248" x="7429500" y="4889500"/>
          <p14:tracePt t="17265" x="7429500" y="4902200"/>
          <p14:tracePt t="17265" x="7435850" y="4914900"/>
          <p14:tracePt t="17281" x="7442200" y="4921250"/>
          <p14:tracePt t="17281" x="7448550" y="4927600"/>
          <p14:tracePt t="17298" x="7454900" y="4933950"/>
          <p14:tracePt t="17298" x="7461250" y="4933950"/>
          <p14:tracePt t="17315" x="7467600" y="4940300"/>
          <p14:tracePt t="17315" x="7480300" y="4933950"/>
          <p14:tracePt t="17333" x="7493000" y="4927600"/>
          <p14:tracePt t="17333" x="7499350" y="4927600"/>
          <p14:tracePt t="17348" x="7505700" y="4921250"/>
          <p14:tracePt t="17348" x="7518400" y="4908550"/>
          <p14:tracePt t="17364" x="7524750" y="4902200"/>
          <p14:tracePt t="17364" x="7537450" y="4895850"/>
          <p14:tracePt t="17382" x="7550150" y="4883150"/>
          <p14:tracePt t="17382" x="7556500" y="4876800"/>
          <p14:tracePt t="17398" x="7569200" y="4864100"/>
          <p14:tracePt t="17398" x="7581900" y="4851400"/>
          <p14:tracePt t="17398" x="7588250" y="4838700"/>
          <p14:tracePt t="17417" x="7594600" y="4826000"/>
          <p14:tracePt t="17417" x="7600950" y="4806950"/>
          <p14:tracePt t="17432" x="7607300" y="4794250"/>
          <p14:tracePt t="17432" x="7613650" y="4775200"/>
          <p14:tracePt t="17448" x="7620000" y="4756150"/>
          <p14:tracePt t="17448" x="7626350" y="4743450"/>
          <p14:tracePt t="17465" x="7632700" y="4724400"/>
          <p14:tracePt t="17465" x="7632700" y="4711700"/>
          <p14:tracePt t="17482" x="7639050" y="4692650"/>
          <p14:tracePt t="17482" x="7639050" y="4673600"/>
          <p14:tracePt t="17482" x="7639050" y="4654550"/>
          <p14:tracePt t="17501" x="7632700" y="4641850"/>
          <p14:tracePt t="17501" x="7632700" y="4629150"/>
          <p14:tracePt t="17515" x="7632700" y="4616450"/>
          <p14:tracePt t="17515" x="7626350" y="4603750"/>
          <p14:tracePt t="17532" x="7620000" y="4591050"/>
          <p14:tracePt t="17532" x="7620000" y="4584700"/>
          <p14:tracePt t="17549" x="7613650" y="4572000"/>
          <p14:tracePt t="17549" x="7600950" y="4565650"/>
          <p14:tracePt t="17565" x="7588250" y="4559300"/>
          <p14:tracePt t="17565" x="7581900" y="4552950"/>
          <p14:tracePt t="17583" x="7569200" y="4546600"/>
          <p14:tracePt t="17583" x="7562850" y="4546600"/>
          <p14:tracePt t="17599" x="7556500" y="4540250"/>
          <p14:tracePt t="17599" x="7550150" y="4540250"/>
          <p14:tracePt t="17616" x="7543800" y="4540250"/>
          <p14:tracePt t="17616" x="7531100" y="4533900"/>
          <p14:tracePt t="17633" x="7524750" y="4533900"/>
          <p14:tracePt t="17633" x="7518400" y="4533900"/>
          <p14:tracePt t="17649" x="7512050" y="4540250"/>
          <p14:tracePt t="17649" x="7505700" y="4540250"/>
          <p14:tracePt t="17666" x="7499350" y="4540250"/>
          <p14:tracePt t="17666" x="7499350" y="4552950"/>
          <p14:tracePt t="17666" x="7493000" y="4552950"/>
          <p14:tracePt t="17685" x="7486650" y="4559300"/>
          <p14:tracePt t="17697" x="7480300" y="4572000"/>
          <p14:tracePt t="17715" x="7473950" y="4584700"/>
          <p14:tracePt t="17715" x="7473950" y="4591050"/>
          <p14:tracePt t="17733" x="7467600" y="4597400"/>
          <p14:tracePt t="17733" x="7467600" y="4603750"/>
          <p14:tracePt t="17749" x="7461250" y="4610100"/>
          <p14:tracePt t="17749" x="7461250" y="4622800"/>
          <p14:tracePt t="17766" x="7454900" y="4635500"/>
          <p14:tracePt t="17781" x="7454900" y="4641850"/>
          <p14:tracePt t="17781" x="7448550" y="4648200"/>
          <p14:tracePt t="17802" x="7448550" y="4660900"/>
          <p14:tracePt t="17815" x="7448550" y="4667250"/>
          <p14:tracePt t="17815" x="7442200" y="4673600"/>
          <p14:tracePt t="17833" x="7442200" y="4679950"/>
          <p14:tracePt t="17833" x="7442200" y="4686300"/>
          <p14:tracePt t="17850" x="7448550" y="4699000"/>
          <p14:tracePt t="17865" x="7448550" y="4705350"/>
          <p14:tracePt t="17865" x="7454900" y="4711700"/>
          <p14:tracePt t="17885" x="7454900" y="4718050"/>
          <p14:tracePt t="17885" x="7461250" y="4724400"/>
          <p14:tracePt t="17900" x="7467600" y="4737100"/>
          <p14:tracePt t="17900" x="7467600" y="4743450"/>
          <p14:tracePt t="17916" x="7473950" y="4749800"/>
          <p14:tracePt t="17916" x="7480300" y="4768850"/>
          <p14:tracePt t="17934" x="7486650" y="4781550"/>
          <p14:tracePt t="17934" x="7486650" y="4787900"/>
          <p14:tracePt t="17950" x="7493000" y="4800600"/>
          <p14:tracePt t="17950" x="7499350" y="4813300"/>
          <p14:tracePt t="17966" x="7499350" y="4826000"/>
          <p14:tracePt t="17966" x="7505700" y="4857750"/>
          <p14:tracePt t="17985" x="7512050" y="4870450"/>
          <p14:tracePt t="17985" x="7518400" y="4883150"/>
          <p14:tracePt t="18001" x="7524750" y="4895850"/>
          <p14:tracePt t="18001" x="7531100" y="4908550"/>
          <p14:tracePt t="18017" x="7531100" y="4921250"/>
          <p14:tracePt t="18017" x="7537450" y="4927600"/>
          <p14:tracePt t="18033" x="7543800" y="4940300"/>
          <p14:tracePt t="18033" x="7550150" y="4946650"/>
          <p14:tracePt t="18033" x="7556500" y="4953000"/>
          <p14:tracePt t="18053" x="7562850" y="4959350"/>
          <p14:tracePt t="18065" x="7569200" y="4965700"/>
          <p14:tracePt t="18065" x="7575550" y="4965700"/>
          <p14:tracePt t="18084" x="7581900" y="4965700"/>
          <p14:tracePt t="18084" x="7588250" y="4965700"/>
          <p14:tracePt t="18102" x="7594600" y="4965700"/>
          <p14:tracePt t="18116" x="7600950" y="4959350"/>
          <p14:tracePt t="18116" x="7607300" y="4953000"/>
          <p14:tracePt t="18134" x="7613650" y="4946650"/>
          <p14:tracePt t="18134" x="7613650" y="4940300"/>
          <p14:tracePt t="18134" x="7620000" y="4933950"/>
          <p14:tracePt t="18153" x="7626350" y="4927600"/>
          <p14:tracePt t="18153" x="7626350" y="4921250"/>
          <p14:tracePt t="18167" x="7632700" y="4908550"/>
          <p14:tracePt t="18167" x="7639050" y="4902200"/>
          <p14:tracePt t="18184" x="7639050" y="4895850"/>
          <p14:tracePt t="18184" x="7645400" y="4889500"/>
          <p14:tracePt t="18202" x="7645400" y="4876800"/>
          <p14:tracePt t="18202" x="7645400" y="4870450"/>
          <p14:tracePt t="18217" x="7651750" y="4857750"/>
          <p14:tracePt t="18217" x="7658100" y="4845050"/>
          <p14:tracePt t="18234" x="7658100" y="4832350"/>
          <p14:tracePt t="18234" x="7664450" y="4819650"/>
          <p14:tracePt t="18251" x="7664450" y="4806950"/>
          <p14:tracePt t="18251" x="7670800" y="4800600"/>
          <p14:tracePt t="18267" x="7670800" y="4787900"/>
          <p14:tracePt t="18267" x="7677150" y="4756150"/>
          <p14:tracePt t="18285" x="7677150" y="4743450"/>
          <p14:tracePt t="18285" x="7677150" y="4724400"/>
          <p14:tracePt t="18303" x="7677150" y="4711700"/>
          <p14:tracePt t="18303" x="7677150" y="4699000"/>
          <p14:tracePt t="18318" x="7677150" y="4686300"/>
          <p14:tracePt t="18318" x="7670800" y="4673600"/>
          <p14:tracePt t="18335" x="7670800" y="4660900"/>
          <p14:tracePt t="18335" x="7664450" y="4648200"/>
          <p14:tracePt t="18353" x="7658100" y="4629150"/>
          <p14:tracePt t="18353" x="7651750" y="4616450"/>
          <p14:tracePt t="18368" x="7651750" y="4603750"/>
          <p14:tracePt t="18368" x="7645400" y="4591050"/>
          <p14:tracePt t="18385" x="7639050" y="4584700"/>
          <p14:tracePt t="18385" x="7639050" y="4572000"/>
          <p14:tracePt t="18385" x="7632700" y="4565650"/>
          <p14:tracePt t="18404" x="7626350" y="4559300"/>
          <p14:tracePt t="18420" x="7620000" y="4552950"/>
          <p14:tracePt t="18433" x="7620000" y="4546600"/>
          <p14:tracePt t="18433" x="7613650" y="4540250"/>
          <p14:tracePt t="18452" x="7613650" y="4533900"/>
          <p14:tracePt t="18467" x="7607300" y="4527550"/>
          <p14:tracePt t="18488" x="7607300" y="4533900"/>
          <p14:tracePt t="18519" x="7600950" y="4540250"/>
          <p14:tracePt t="18548" x="7600950" y="4546600"/>
          <p14:tracePt t="18564" x="7600950" y="4552950"/>
          <p14:tracePt t="18583" x="7600950" y="4559300"/>
          <p14:tracePt t="18599" x="7594600" y="4559300"/>
          <p14:tracePt t="18639" x="7594600" y="4565650"/>
          <p14:tracePt t="18667" x="7594600" y="4572000"/>
          <p14:tracePt t="18691" x="7594600" y="4578350"/>
          <p14:tracePt t="18704" x="7594600" y="4584700"/>
          <p14:tracePt t="18727" x="7588250" y="4591050"/>
          <p14:tracePt t="18744" x="7588250" y="4597400"/>
          <p14:tracePt t="18764" x="7581900" y="4603750"/>
          <p14:tracePt t="18779" x="7581900" y="4616450"/>
          <p14:tracePt t="18796" x="7581900" y="4622800"/>
          <p14:tracePt t="18812" x="7581900" y="4629150"/>
          <p14:tracePt t="18820" x="7581900" y="4635500"/>
          <p14:tracePt t="18839" x="7581900" y="4641850"/>
          <p14:tracePt t="18851" x="7581900" y="4648200"/>
          <p14:tracePt t="18868" x="7581900" y="4654550"/>
          <p14:tracePt t="18892" x="7581900" y="4660900"/>
          <p14:tracePt t="18916" x="7588250" y="4667250"/>
          <p14:tracePt t="18952" x="7588250" y="4673600"/>
          <p14:tracePt t="18983" x="7588250" y="4679950"/>
          <p14:tracePt t="18992" x="7588250" y="4686300"/>
          <p14:tracePt t="19002" x="7588250" y="4692650"/>
          <p14:tracePt t="19002" x="7588250" y="4705350"/>
          <p14:tracePt t="19021" x="7594600" y="4718050"/>
          <p14:tracePt t="19021" x="7594600" y="4730750"/>
          <p14:tracePt t="19037" x="7594600" y="4737100"/>
          <p14:tracePt t="19037" x="7594600" y="4749800"/>
          <p14:tracePt t="19054" x="7600950" y="4762500"/>
          <p14:tracePt t="19054" x="7600950" y="4775200"/>
          <p14:tracePt t="19054" x="7607300" y="4787900"/>
          <p14:tracePt t="19072" x="7607300" y="4800600"/>
          <p14:tracePt t="19085" x="7613650" y="4813300"/>
          <p14:tracePt t="19085" x="7620000" y="4832350"/>
          <p14:tracePt t="19104" x="7620000" y="4838700"/>
          <p14:tracePt t="19104" x="7626350" y="4845050"/>
          <p14:tracePt t="19120" x="7626350" y="4857750"/>
          <p14:tracePt t="19120" x="7632700" y="4864100"/>
          <p14:tracePt t="19138" x="7632700" y="4876800"/>
          <p14:tracePt t="19138" x="7639050" y="4883150"/>
          <p14:tracePt t="19154" x="7645400" y="4889500"/>
          <p14:tracePt t="19154" x="7651750" y="4895850"/>
          <p14:tracePt t="19154" x="7658100" y="4902200"/>
          <p14:tracePt t="19172" x="7664450" y="4908550"/>
          <p14:tracePt t="19186" x="7670800" y="4908550"/>
          <p14:tracePt t="19186" x="7677150" y="4914900"/>
          <p14:tracePt t="19204" x="7689850" y="4914900"/>
          <p14:tracePt t="19224" x="7696200" y="4908550"/>
          <p14:tracePt t="19240" x="7702550" y="4902200"/>
          <p14:tracePt t="19253" x="7708900" y="4895850"/>
          <p14:tracePt t="19269" x="7715250" y="4895850"/>
          <p14:tracePt t="19286" x="7715250" y="4889500"/>
          <p14:tracePt t="19303" x="7721600" y="4876800"/>
          <p14:tracePt t="19303" x="7727950" y="4870450"/>
          <p14:tracePt t="19321" x="7727950" y="4864100"/>
          <p14:tracePt t="19321" x="7727950" y="4857750"/>
          <p14:tracePt t="19338" x="7734300" y="4851400"/>
          <p14:tracePt t="19338" x="7740650" y="4838700"/>
          <p14:tracePt t="19354" x="7740650" y="4832350"/>
          <p14:tracePt t="19354" x="7747000" y="4813300"/>
          <p14:tracePt t="19373" x="7753350" y="4800600"/>
          <p14:tracePt t="19373" x="7759700" y="4787900"/>
          <p14:tracePt t="19389" x="7759700" y="4775200"/>
          <p14:tracePt t="19389" x="7759700" y="4768850"/>
          <p14:tracePt t="19405" x="7766050" y="4756150"/>
          <p14:tracePt t="19405" x="7766050" y="4743450"/>
          <p14:tracePt t="19421" x="7766050" y="4724400"/>
          <p14:tracePt t="19421" x="7759700" y="4711700"/>
          <p14:tracePt t="19421" x="7759700" y="4699000"/>
          <p14:tracePt t="19440" x="7759700" y="4679950"/>
          <p14:tracePt t="19453" x="7753350" y="4667250"/>
          <p14:tracePt t="19453" x="7740650" y="4635500"/>
          <p14:tracePt t="19472" x="7734300" y="4622800"/>
          <p14:tracePt t="19472" x="7727950" y="4603750"/>
          <p14:tracePt t="19489" x="7721600" y="4591050"/>
          <p14:tracePt t="19489" x="7715250" y="4578350"/>
          <p14:tracePt t="19505" x="7708900" y="4572000"/>
          <p14:tracePt t="19505" x="7696200" y="4559300"/>
          <p14:tracePt t="19522" x="7689850" y="4546600"/>
          <p14:tracePt t="19522" x="7683500" y="4533900"/>
          <p14:tracePt t="19522" x="7677150" y="4527550"/>
          <p14:tracePt t="19540" x="7670800" y="4521200"/>
          <p14:tracePt t="19540" x="7664450" y="4514850"/>
          <p14:tracePt t="19555" x="7658100" y="4502150"/>
          <p14:tracePt t="19555" x="7658100" y="4495800"/>
          <p14:tracePt t="19572" x="7651750" y="4489450"/>
          <p14:tracePt t="19572" x="7645400" y="4483100"/>
          <p14:tracePt t="19589" x="7639050" y="4476750"/>
          <p14:tracePt t="19589" x="7632700" y="4464050"/>
          <p14:tracePt t="19605" x="7626350" y="4457700"/>
          <p14:tracePt t="19621" x="7620000" y="4451350"/>
          <p14:tracePt t="19637" x="7613650" y="4451350"/>
          <p14:tracePt t="19654" x="7607300" y="4445000"/>
          <p14:tracePt t="19688" x="7600950" y="4445000"/>
          <p14:tracePt t="19719" x="7600950" y="4451350"/>
          <p14:tracePt t="19725" x="7600950" y="4457700"/>
          <p14:tracePt t="19738" x="7600950" y="4464050"/>
          <p14:tracePt t="19738" x="7600950" y="4483100"/>
          <p14:tracePt t="19756" x="7600950" y="4495800"/>
          <p14:tracePt t="19756" x="7600950" y="4502150"/>
          <p14:tracePt t="19773" x="7607300" y="4508500"/>
          <p14:tracePt t="19773" x="7607300" y="4521200"/>
          <p14:tracePt t="19789" x="7607300" y="4527550"/>
          <p14:tracePt t="19789" x="7607300" y="4540250"/>
          <p14:tracePt t="19806" x="7613650" y="4552950"/>
          <p14:tracePt t="19806" x="7613650" y="4565650"/>
          <p14:tracePt t="19806" x="7620000" y="4584700"/>
          <p14:tracePt t="19825" x="7620000" y="4603750"/>
          <p14:tracePt t="19838" x="7626350" y="4629150"/>
          <p14:tracePt t="19838" x="7639050" y="4679950"/>
          <p14:tracePt t="19856" x="7651750" y="4705350"/>
          <p14:tracePt t="19856" x="7658100" y="4730750"/>
          <p14:tracePt t="19873" x="7670800" y="4756150"/>
          <p14:tracePt t="19873" x="7677150" y="4781550"/>
          <p14:tracePt t="19873" x="7683500" y="4800600"/>
          <p14:tracePt t="19893" x="7689850" y="4826000"/>
          <p14:tracePt t="19893" x="7696200" y="4838700"/>
          <p14:tracePt t="19906" x="7702550" y="4857750"/>
          <p14:tracePt t="19906" x="7708900" y="4870450"/>
          <p14:tracePt t="19923" x="7715250" y="4889500"/>
          <p14:tracePt t="19923" x="7721600" y="4908550"/>
          <p14:tracePt t="19940" x="7727950" y="4921250"/>
          <p14:tracePt t="19940" x="7734300" y="4940300"/>
          <p14:tracePt t="19957" x="7734300" y="4953000"/>
          <p14:tracePt t="19957" x="7747000" y="4984750"/>
          <p14:tracePt t="19973" x="7747000" y="4997450"/>
          <p14:tracePt t="19973" x="7753350" y="5016500"/>
          <p14:tracePt t="19990" x="7753350" y="5029200"/>
          <p14:tracePt t="19990" x="7753350" y="5041900"/>
          <p14:tracePt t="20007" x="7759700" y="5054600"/>
          <p14:tracePt t="20007" x="7753350" y="5073650"/>
          <p14:tracePt t="20024" x="7753350" y="5080000"/>
          <p14:tracePt t="20024" x="7753350" y="5086350"/>
          <p14:tracePt t="20040" x="7753350" y="5092700"/>
          <p14:tracePt t="20040" x="7753350" y="5099050"/>
          <p14:tracePt t="20057" x="7753350" y="5105400"/>
          <p14:tracePt t="20072" x="7747000" y="5111750"/>
          <p14:tracePt t="20072" x="7747000" y="5118100"/>
          <p14:tracePt t="20090" x="7740650" y="5124450"/>
          <p14:tracePt t="20105" x="7740650" y="5130800"/>
          <p14:tracePt t="20123" x="7740650" y="5137150"/>
          <p14:tracePt t="20139" x="7734300" y="5149850"/>
          <p14:tracePt t="20156" x="7734300" y="5156200"/>
          <p14:tracePt t="20172" x="7740650" y="5162550"/>
          <p14:tracePt t="20189" x="7740650" y="5175250"/>
          <p14:tracePt t="20206" x="7747000" y="5187950"/>
          <p14:tracePt t="20223" x="7753350" y="5194300"/>
          <p14:tracePt t="20239" x="7753350" y="5200650"/>
          <p14:tracePt t="20256" x="7759700" y="5207000"/>
          <p14:tracePt t="20256" x="7759700" y="5213350"/>
          <p14:tracePt t="20274" x="7766050" y="5219700"/>
          <p14:tracePt t="20289" x="7772400" y="5226050"/>
          <p14:tracePt t="20306" x="7778750" y="5238750"/>
          <p14:tracePt t="20323" x="7778750" y="5245100"/>
          <p14:tracePt t="20340" x="7785100" y="5251450"/>
          <p14:tracePt t="20356" x="7791450" y="5257800"/>
          <p14:tracePt t="20424" x="7797800" y="5257800"/>
          <p14:tracePt t="20452" x="7804150" y="5251450"/>
          <p14:tracePt t="20484" x="7804150" y="5245100"/>
          <p14:tracePt t="20503" x="7810500" y="5238750"/>
          <p14:tracePt t="20536" x="7804150" y="5238750"/>
          <p14:tracePt t="20612" x="7797800" y="5245100"/>
          <p14:tracePt t="20639" x="7797800" y="5251450"/>
          <p14:tracePt t="20664" x="7797800" y="5257800"/>
          <p14:tracePt t="20680" x="7797800" y="5264150"/>
          <p14:tracePt t="20707" x="7804150" y="5276850"/>
          <p14:tracePt t="20723" x="7804150" y="5289550"/>
          <p14:tracePt t="20739" x="7804150" y="5295900"/>
          <p14:tracePt t="20744" x="7810500" y="5302250"/>
          <p14:tracePt t="20757" x="7816850" y="5308600"/>
          <p14:tracePt t="20757" x="7823200" y="5334000"/>
          <p14:tracePt t="20776" x="7823200" y="5340350"/>
          <p14:tracePt t="20776" x="7829550" y="5353050"/>
          <p14:tracePt t="20792" x="7835900" y="5365750"/>
          <p14:tracePt t="20792" x="7835900" y="5372100"/>
          <p14:tracePt t="20809" x="7842250" y="5384800"/>
          <p14:tracePt t="20809" x="7842250" y="5391150"/>
          <p14:tracePt t="20809" x="7842250" y="5397500"/>
          <p14:tracePt t="20828" x="7842250" y="5410200"/>
          <p14:tracePt t="20841" x="7848600" y="5410200"/>
          <p14:tracePt t="20841" x="7848600" y="5416550"/>
          <p14:tracePt t="20860" x="7848600" y="5422900"/>
          <p14:tracePt t="20875" x="7854950" y="5422900"/>
          <p14:tracePt t="20896" x="7854950" y="5416550"/>
          <p14:tracePt t="20912" x="7861300" y="5410200"/>
          <p14:tracePt t="20925" x="7867650" y="5403850"/>
          <p14:tracePt t="20942" x="7867650" y="5397500"/>
          <p14:tracePt t="20942" x="7874000" y="5391150"/>
          <p14:tracePt t="20960" x="7874000" y="5384800"/>
          <p14:tracePt t="20960" x="7880350" y="5378450"/>
          <p14:tracePt t="20976" x="7880350" y="5372100"/>
          <p14:tracePt t="20976" x="7886700" y="5359400"/>
          <p14:tracePt t="20993" x="7893050" y="5346700"/>
          <p14:tracePt t="20993" x="7893050" y="5334000"/>
          <p14:tracePt t="21010" x="7899400" y="5327650"/>
          <p14:tracePt t="21010" x="7899400" y="5314950"/>
          <p14:tracePt t="21027" x="7899400" y="5295900"/>
          <p14:tracePt t="21027" x="7899400" y="5270500"/>
          <p14:tracePt t="21045" x="7893050" y="5251450"/>
          <p14:tracePt t="21045" x="7893050" y="5232400"/>
          <p14:tracePt t="21060" x="7893050" y="5213350"/>
          <p14:tracePt t="21060" x="7886700" y="5194300"/>
          <p14:tracePt t="21077" x="7880350" y="5175250"/>
          <p14:tracePt t="21077" x="7874000" y="5156200"/>
          <p14:tracePt t="21093" x="7867650" y="5130800"/>
          <p14:tracePt t="21093" x="7854950" y="5111750"/>
          <p14:tracePt t="21093" x="7848600" y="5086350"/>
          <p14:tracePt t="21113" x="7835900" y="5060950"/>
          <p14:tracePt t="21125" x="7823200" y="5041900"/>
          <p14:tracePt t="21125" x="7791450" y="4991100"/>
          <p14:tracePt t="21144" x="7778750" y="4972050"/>
          <p14:tracePt t="21144" x="7759700" y="4946650"/>
          <p14:tracePt t="21161" x="7747000" y="4927600"/>
          <p14:tracePt t="21161" x="7727950" y="4914900"/>
          <p14:tracePt t="21177" x="7708900" y="4895850"/>
          <p14:tracePt t="21177" x="7696200" y="4883150"/>
          <p14:tracePt t="21193" x="7677150" y="4870450"/>
          <p14:tracePt t="21193" x="7664450" y="4864100"/>
          <p14:tracePt t="21193" x="7645400" y="4857750"/>
          <p14:tracePt t="21212" x="7632700" y="4851400"/>
          <p14:tracePt t="21212" x="7620000" y="4851400"/>
          <p14:tracePt t="21227" x="7607300" y="4851400"/>
          <p14:tracePt t="21227" x="7594600" y="4857750"/>
          <p14:tracePt t="21244" x="7588250" y="4870450"/>
          <p14:tracePt t="21244" x="7581900" y="4876800"/>
          <p14:tracePt t="21260" x="7575550" y="4889500"/>
          <p14:tracePt t="21260" x="7569200" y="4908550"/>
          <p14:tracePt t="21277" x="7569200" y="4921250"/>
          <p14:tracePt t="21277" x="7569200" y="4959350"/>
          <p14:tracePt t="21294" x="7569200" y="4978400"/>
          <p14:tracePt t="21294" x="7569200" y="4997450"/>
          <p14:tracePt t="21311" x="7575550" y="5016500"/>
          <p14:tracePt t="21311" x="7581900" y="5035550"/>
          <p14:tracePt t="21328" x="7588250" y="5048250"/>
          <p14:tracePt t="21328" x="7600950" y="5073650"/>
          <p14:tracePt t="21345" x="7607300" y="5086350"/>
          <p14:tracePt t="21345" x="7620000" y="5099050"/>
          <p14:tracePt t="21361" x="7626350" y="5105400"/>
          <p14:tracePt t="21361" x="7639050" y="5111750"/>
          <p14:tracePt t="21378" x="7645400" y="5118100"/>
          <p14:tracePt t="21378" x="7651750" y="5124450"/>
          <p14:tracePt t="21394" x="7664450" y="5124450"/>
          <p14:tracePt t="21394" x="7683500" y="5130800"/>
          <p14:tracePt t="21413" x="7689850" y="5130800"/>
          <p14:tracePt t="21413" x="7696200" y="5130800"/>
          <p14:tracePt t="21428" x="7702550" y="5130800"/>
          <p14:tracePt t="21428" x="7708900" y="5130800"/>
          <p14:tracePt t="21445" x="7715250" y="5124450"/>
          <p14:tracePt t="21445" x="7721600" y="5124450"/>
          <p14:tracePt t="21461" x="7727950" y="5124450"/>
          <p14:tracePt t="21461" x="7734300" y="5118100"/>
          <p14:tracePt t="21478" x="7740650" y="5111750"/>
          <p14:tracePt t="21493" x="7747000" y="5105400"/>
          <p14:tracePt t="21493" x="7759700" y="5092700"/>
          <p14:tracePt t="21512" x="7766050" y="5086350"/>
          <p14:tracePt t="21527" x="7772400" y="5080000"/>
          <p14:tracePt t="21527" x="7772400" y="5073650"/>
          <p14:tracePt t="21545" x="7778750" y="5067300"/>
          <p14:tracePt t="21545" x="7785100" y="5060950"/>
          <p14:tracePt t="21562" x="7791450" y="5054600"/>
          <p14:tracePt t="21577" x="7791450" y="5048250"/>
          <p14:tracePt t="21594" x="7797800" y="5041900"/>
          <p14:tracePt t="21610" x="7804150" y="5041900"/>
          <p14:tracePt t="21659" x="7797800" y="5041900"/>
          <p14:tracePt t="21727" x="7791450" y="5041900"/>
          <p14:tracePt t="21752" x="7785100" y="5041900"/>
          <p14:tracePt t="21772" x="7778750" y="5041900"/>
          <p14:tracePt t="21796" x="7772400" y="5048250"/>
          <p14:tracePt t="21820" x="7766050" y="5048250"/>
          <p14:tracePt t="21840" x="7766050" y="5054600"/>
          <p14:tracePt t="21872" x="7759700" y="5060950"/>
          <p14:tracePt t="21891" x="7766050" y="5073650"/>
          <p14:tracePt t="21908" x="7766050" y="5080000"/>
          <p14:tracePt t="21916" x="7772400" y="5086350"/>
          <p14:tracePt t="21928" x="7778750" y="5099050"/>
          <p14:tracePt t="21928" x="7785100" y="5124450"/>
          <p14:tracePt t="21946" x="7791450" y="5137150"/>
          <p14:tracePt t="21946" x="7791450" y="5149850"/>
          <p14:tracePt t="21963" x="7797800" y="5168900"/>
          <p14:tracePt t="21963" x="7804150" y="5187950"/>
          <p14:tracePt t="21980" x="7804150" y="5200650"/>
          <p14:tracePt t="21980" x="7810500" y="5226050"/>
          <p14:tracePt t="21996" x="7810500" y="5245100"/>
          <p14:tracePt t="21996" x="7810500" y="5283200"/>
          <p14:tracePt t="22015" x="7810500" y="5302250"/>
          <p14:tracePt t="22015" x="7810500" y="5321300"/>
          <p14:tracePt t="22030" x="7810500" y="5340350"/>
          <p14:tracePt t="22030" x="7804150" y="5359400"/>
          <p14:tracePt t="22047" x="7804150" y="5372100"/>
          <p14:tracePt t="22047" x="7797800" y="5397500"/>
          <p14:tracePt t="22064" x="7797800" y="5410200"/>
          <p14:tracePt t="22064" x="7797800" y="5416550"/>
          <p14:tracePt t="22081" x="7797800" y="5429250"/>
          <p14:tracePt t="22081" x="7797800" y="5435600"/>
          <p14:tracePt t="22097" x="7797800" y="5441950"/>
          <p14:tracePt t="22097" x="7804150" y="5448300"/>
          <p14:tracePt t="22114" x="7810500" y="5454650"/>
          <p14:tracePt t="22114" x="7816850" y="5461000"/>
          <p14:tracePt t="22130" x="7823200" y="5461000"/>
          <p14:tracePt t="22130" x="7829550" y="5467350"/>
          <p14:tracePt t="22130" x="7835900" y="5467350"/>
          <p14:tracePt t="22149" x="7842250" y="5467350"/>
          <p14:tracePt t="22149" x="7854950" y="5461000"/>
          <p14:tracePt t="22164" x="7861300" y="5461000"/>
          <p14:tracePt t="22164" x="7874000" y="5454650"/>
          <p14:tracePt t="22181" x="7880350" y="5448300"/>
          <p14:tracePt t="22181" x="7893050" y="5441950"/>
          <p14:tracePt t="22197" x="7899400" y="5435600"/>
          <p14:tracePt t="22197" x="7905750" y="5422900"/>
          <p14:tracePt t="22213" x="7918450" y="5416550"/>
          <p14:tracePt t="22213" x="7924800" y="5403850"/>
          <p14:tracePt t="22213" x="7931150" y="5391150"/>
          <p14:tracePt t="22233" x="7943850" y="5372100"/>
          <p14:tracePt t="22233" x="7950200" y="5359400"/>
          <p14:tracePt t="22247" x="7956550" y="5340350"/>
          <p14:tracePt t="22247" x="7962900" y="5314950"/>
          <p14:tracePt t="22264" x="7969250" y="5295900"/>
          <p14:tracePt t="22264" x="7969250" y="5270500"/>
          <p14:tracePt t="22280" x="7975600" y="5245100"/>
          <p14:tracePt t="22280" x="7975600" y="5219700"/>
          <p14:tracePt t="22297" x="7975600" y="5187950"/>
          <p14:tracePt t="22297" x="7969250" y="5130800"/>
          <p14:tracePt t="22314" x="7962900" y="5105400"/>
          <p14:tracePt t="22314" x="7956550" y="5073650"/>
          <p14:tracePt t="22330" x="7950200" y="5041900"/>
          <p14:tracePt t="22330" x="7937500" y="5016500"/>
          <p14:tracePt t="22348" x="7931150" y="4984750"/>
          <p14:tracePt t="22348" x="7899400" y="4933950"/>
          <p14:tracePt t="22365" x="7886700" y="4908550"/>
          <p14:tracePt t="22365" x="7867650" y="4883150"/>
          <p14:tracePt t="22381" x="7854950" y="4864100"/>
          <p14:tracePt t="22381" x="7835900" y="4851400"/>
          <p14:tracePt t="22398" x="7823200" y="4832350"/>
          <p14:tracePt t="22398" x="7804150" y="4813300"/>
          <p14:tracePt t="22414" x="7785100" y="4800600"/>
          <p14:tracePt t="22414" x="7766050" y="4781550"/>
          <p14:tracePt t="22414" x="7753350" y="4768850"/>
          <p14:tracePt t="22433" x="7734300" y="4756150"/>
          <p14:tracePt t="22433" x="7715250" y="4743450"/>
          <p14:tracePt t="22448" x="7696200" y="4730750"/>
          <p14:tracePt t="22448" x="7677150" y="4730750"/>
          <p14:tracePt t="22465" x="7664450" y="4730750"/>
          <p14:tracePt t="22465" x="7645400" y="4730750"/>
          <p14:tracePt t="22481" x="7632700" y="4743450"/>
          <p14:tracePt t="22481" x="7613650" y="4756150"/>
          <p14:tracePt t="22481" x="7600950" y="4775200"/>
          <p14:tracePt t="22500" x="7588250" y="4794250"/>
          <p14:tracePt t="22514" x="7581900" y="4819650"/>
          <p14:tracePt t="22514" x="7562850" y="4876800"/>
          <p14:tracePt t="22532" x="7556500" y="4908550"/>
          <p14:tracePt t="22532" x="7556500" y="4940300"/>
          <p14:tracePt t="22549" x="7556500" y="4965700"/>
          <p14:tracePt t="22549" x="7562850" y="4997450"/>
          <p14:tracePt t="22565" x="7562850" y="5029200"/>
          <p14:tracePt t="22565" x="7575550" y="5060950"/>
          <p14:tracePt t="22582" x="7581900" y="5086350"/>
          <p14:tracePt t="22582" x="7594600" y="5111750"/>
          <p14:tracePt t="22582" x="7607300" y="5137150"/>
          <p14:tracePt t="22601" x="7626350" y="5156200"/>
          <p14:tracePt t="22601" x="7639050" y="5175250"/>
          <p14:tracePt t="22615" x="7658100" y="5194300"/>
          <p14:tracePt t="22615" x="7670800" y="5200650"/>
          <p14:tracePt t="22632" x="7689850" y="5213350"/>
          <p14:tracePt t="22632" x="7702550" y="5219700"/>
          <p14:tracePt t="22649" x="7721600" y="5219700"/>
          <p14:tracePt t="22649" x="7753350" y="5219700"/>
          <p14:tracePt t="22665" x="7766050" y="5213350"/>
          <p14:tracePt t="22665" x="7778750" y="5213350"/>
          <p14:tracePt t="22682" x="7797800" y="5207000"/>
          <p14:tracePt t="22682" x="7810500" y="5194300"/>
          <p14:tracePt t="22699" x="7823200" y="5187950"/>
          <p14:tracePt t="22699" x="7835900" y="5181600"/>
          <p14:tracePt t="22715" x="7848600" y="5175250"/>
          <p14:tracePt t="22715" x="7874000" y="5156200"/>
          <p14:tracePt t="22732" x="7880350" y="5143500"/>
          <p14:tracePt t="22732" x="7893050" y="5137150"/>
          <p14:tracePt t="22749" x="7905750" y="5130800"/>
          <p14:tracePt t="22749" x="7912100" y="5124450"/>
          <p14:tracePt t="22765" x="7918450" y="5118100"/>
          <p14:tracePt t="22765" x="7924800" y="5111750"/>
          <p14:tracePt t="22765" x="7931150" y="5105400"/>
          <p14:tracePt t="22784" x="7937500" y="5099050"/>
          <p14:tracePt t="22797" x="7943850" y="5099050"/>
          <p14:tracePt t="22815" x="7943850" y="5092700"/>
          <p14:tracePt t="22831" x="7943850" y="5086350"/>
          <p14:tracePt t="22848" x="7943850" y="5080000"/>
          <p14:tracePt t="22892" x="7937500" y="5073650"/>
          <p14:tracePt t="22920" x="7937500" y="5067300"/>
          <p14:tracePt t="22936" x="7937500" y="5060950"/>
          <p14:tracePt t="22960" x="7931150" y="5054600"/>
          <p14:tracePt t="22980" x="7924800" y="5054600"/>
          <p14:tracePt t="23024" x="7918450" y="5060950"/>
          <p14:tracePt t="23040" x="7912100" y="5060950"/>
          <p14:tracePt t="23056" x="7905750" y="5067300"/>
          <p14:tracePt t="23072" x="7899400" y="5067300"/>
          <p14:tracePt t="23084" x="7893050" y="5080000"/>
          <p14:tracePt t="23108" x="7893050" y="5086350"/>
          <p14:tracePt t="23168" x="7893050" y="5092700"/>
          <p14:tracePt t="23204" x="7899400" y="5099050"/>
          <p14:tracePt t="23252" x="7893050" y="5099050"/>
          <p14:tracePt t="23288" x="7886700" y="5099050"/>
          <p14:tracePt t="23311" x="7880350" y="5099050"/>
          <p14:tracePt t="23340" x="7874000" y="5099050"/>
          <p14:tracePt t="23364" x="7867650" y="5092700"/>
          <p14:tracePt t="23440" x="7874000" y="5099050"/>
          <p14:tracePt t="23476" x="7867650" y="5099050"/>
          <p14:tracePt t="23559" x="7861300" y="5105400"/>
          <p14:tracePt t="23588" x="7854950" y="5105400"/>
          <p14:tracePt t="23620" x="7848600" y="5105400"/>
          <p14:tracePt t="23639" x="7848600" y="5111750"/>
          <p14:tracePt t="23671" x="7842250" y="5118100"/>
          <p14:tracePt t="23699" x="7848600" y="5111750"/>
          <p14:tracePt t="23820" x="7848600" y="5105400"/>
          <p14:tracePt t="23860" x="7854950" y="5105400"/>
          <p14:tracePt t="23924" x="7861300" y="5105400"/>
          <p14:tracePt t="23991" x="7861300" y="5111750"/>
          <p14:tracePt t="24032" x="7854950" y="5105400"/>
          <p14:tracePt t="24076" x="7848600" y="5105400"/>
          <p14:tracePt t="24128" x="7848600" y="5099050"/>
          <p14:tracePt t="24367" x="7848600" y="5092700"/>
          <p14:tracePt t="24452" x="7842250" y="5092700"/>
          <p14:tracePt t="24496" x="7848600" y="5092700"/>
          <p14:tracePt t="24788" x="7854950" y="5086350"/>
          <p14:tracePt t="24884" x="7854950" y="5080000"/>
          <p14:tracePt t="25003" x="7861300" y="5080000"/>
          <p14:tracePt t="25056" x="7867650" y="5080000"/>
          <p14:tracePt t="25087" x="7861300" y="5080000"/>
          <p14:tracePt t="25171" x="7854950" y="5080000"/>
          <p14:tracePt t="25192" x="7848600" y="5080000"/>
          <p14:tracePt t="25224" x="7854950" y="5073650"/>
          <p14:tracePt t="25360" x="7861300" y="5073650"/>
          <p14:tracePt t="25396" x="7867650" y="5073650"/>
          <p14:tracePt t="25723" x="7874000" y="5073650"/>
          <p14:tracePt t="25772" x="7867650" y="5073650"/>
          <p14:tracePt t="25884" x="7861300" y="5073650"/>
          <p14:tracePt t="25904" x="7854950" y="5073650"/>
          <p14:tracePt t="25972" x="7854950" y="5067300"/>
          <p14:tracePt t="26144" x="7861300" y="5067300"/>
          <p14:tracePt t="26212" x="7867650" y="5067300"/>
          <p14:tracePt t="26452" x="7867650" y="5060950"/>
          <p14:tracePt t="26495" x="7861300" y="5060950"/>
          <p14:tracePt t="26616" x="7861300" y="5067300"/>
          <p14:tracePt t="26940" x="7854950" y="5067300"/>
          <p14:tracePt t="27040" x="7848600" y="5073650"/>
          <p14:tracePt t="27076" x="7848600" y="5067300"/>
          <p14:tracePt t="27127" x="7848600" y="5060950"/>
          <p14:tracePt t="27143" x="7848600" y="5054600"/>
          <p14:tracePt t="27153" x="7854950" y="5048250"/>
          <p14:tracePt t="27162" x="7854950" y="5041900"/>
          <p14:tracePt t="27162" x="7854950" y="5022850"/>
          <p14:tracePt t="27180" x="7854950" y="5010150"/>
          <p14:tracePt t="27180" x="7854950" y="5003800"/>
          <p14:tracePt t="27197" x="7854950" y="4991100"/>
          <p14:tracePt t="27197" x="7854950" y="4972050"/>
          <p14:tracePt t="27213" x="7854950" y="4959350"/>
          <p14:tracePt t="27213" x="7854950" y="4933950"/>
          <p14:tracePt t="27230" x="7848600" y="4914900"/>
          <p14:tracePt t="27230" x="7842250" y="4883150"/>
          <p14:tracePt t="27230" x="7835900" y="4857750"/>
          <p14:tracePt t="27249" x="7823200" y="4819650"/>
          <p14:tracePt t="27262" x="7816850" y="4787900"/>
          <p14:tracePt t="27262" x="7791450" y="4705350"/>
          <p14:tracePt t="27280" x="7778750" y="4660900"/>
          <p14:tracePt t="27280" x="7766050" y="4610100"/>
          <p14:tracePt t="27297" x="7753350" y="4559300"/>
          <p14:tracePt t="27297" x="7740650" y="4508500"/>
          <p14:tracePt t="27314" x="7727950" y="4457700"/>
          <p14:tracePt t="27314" x="7715250" y="4400550"/>
          <p14:tracePt t="27314" x="7708900" y="4337050"/>
          <p14:tracePt t="27332" x="7696200" y="4273550"/>
          <p14:tracePt t="27332" x="7689850" y="4210050"/>
          <p14:tracePt t="27347" x="7683500" y="4140200"/>
          <p14:tracePt t="27347" x="7677150" y="4070350"/>
          <p14:tracePt t="27364" x="7677150" y="4000500"/>
          <p14:tracePt t="27364" x="7677150" y="3930650"/>
          <p14:tracePt t="27364" x="7677150" y="3867150"/>
          <p14:tracePt t="27384" x="7677150" y="3797300"/>
          <p14:tracePt t="27384" x="7683500" y="3733800"/>
          <p14:tracePt t="27397" x="7689850" y="3670300"/>
          <p14:tracePt t="27397" x="7696200" y="3613150"/>
          <p14:tracePt t="27414" x="7702550" y="3562350"/>
          <p14:tracePt t="27414" x="7708900" y="3511550"/>
          <p14:tracePt t="27431" x="7715250" y="3460750"/>
          <p14:tracePt t="27431" x="7721600" y="3409950"/>
          <p14:tracePt t="27447" x="7734300" y="3365500"/>
          <p14:tracePt t="27447" x="7753350" y="3276600"/>
          <p14:tracePt t="27465" x="7759700" y="3232150"/>
          <p14:tracePt t="27465" x="7772400" y="3194050"/>
          <p14:tracePt t="27481" x="7785100" y="3155950"/>
          <p14:tracePt t="27481" x="7797800" y="3117850"/>
          <p14:tracePt t="27498" x="7810500" y="3086100"/>
          <p14:tracePt t="27498" x="7816850" y="3060700"/>
          <p14:tracePt t="27498" x="7829550" y="3028950"/>
          <p14:tracePt t="27516" x="7842250" y="3003550"/>
          <p14:tracePt t="27530" x="7861300" y="2984500"/>
          <p14:tracePt t="27530" x="7893050" y="2940050"/>
          <p14:tracePt t="27548" x="7912100" y="2927350"/>
          <p14:tracePt t="27548" x="7937500" y="2908300"/>
          <p14:tracePt t="27565" x="7956550" y="2895600"/>
          <p14:tracePt t="27565" x="7981950" y="2882900"/>
          <p14:tracePt t="27581" x="8001000" y="2876550"/>
          <p14:tracePt t="27581" x="8026400" y="2863850"/>
          <p14:tracePt t="27581" x="8045450" y="2857500"/>
          <p14:tracePt t="27601" x="8064500" y="2851150"/>
          <p14:tracePt t="27613" x="8077200" y="2844800"/>
          <p14:tracePt t="27613" x="8096250" y="2838450"/>
          <p14:tracePt t="27633" x="8128000" y="2825750"/>
          <p14:tracePt t="27633" x="8140700" y="2819400"/>
          <p14:tracePt t="27648" x="8159750" y="2819400"/>
          <p14:tracePt t="27648" x="8172450" y="2819400"/>
          <p14:tracePt t="27665" x="8191500" y="2819400"/>
          <p14:tracePt t="27665" x="8210550" y="2813050"/>
          <p14:tracePt t="27682" x="8223250" y="2819400"/>
          <p14:tracePt t="27682" x="8255000" y="2825750"/>
          <p14:tracePt t="27698" x="8274050" y="2832100"/>
          <p14:tracePt t="27698" x="8280400" y="2838450"/>
          <p14:tracePt t="27715" x="8293100" y="2851150"/>
          <p14:tracePt t="27715" x="8299450" y="2857500"/>
          <p14:tracePt t="27731" x="8153400" y="2692400"/>
          <p14:tracePt t="27866" x="8147050" y="2660650"/>
          <p14:tracePt t="27872" x="8140700" y="2622550"/>
          <p14:tracePt t="27882" x="8147050" y="2546350"/>
          <p14:tracePt t="27898" x="8172450" y="2470150"/>
          <p14:tracePt t="27898" x="8191500" y="2432050"/>
          <p14:tracePt t="27916" x="8255000" y="2368550"/>
          <p14:tracePt t="27932" x="8337550" y="2317750"/>
          <p14:tracePt t="27948" x="8426450" y="2279650"/>
          <p14:tracePt t="27965" x="8528050" y="2254250"/>
          <p14:tracePt t="27981" x="8674100" y="2241550"/>
          <p14:tracePt t="27998" x="8763000" y="2260600"/>
          <p14:tracePt t="28016" x="8845550" y="2298700"/>
          <p14:tracePt t="28032" x="8915400" y="2368550"/>
          <p14:tracePt t="28049" x="8978900" y="2495550"/>
          <p14:tracePt t="28065" x="8997950" y="2597150"/>
          <p14:tracePt t="28082" x="8997950" y="2692400"/>
          <p14:tracePt t="28098" x="8978900" y="2781300"/>
          <p14:tracePt t="28115" x="8928100" y="2889250"/>
          <p14:tracePt t="28132" x="8877300" y="2946400"/>
          <p14:tracePt t="28149" x="8820150" y="2997200"/>
          <p14:tracePt t="28165" x="8763000" y="3028950"/>
          <p14:tracePt t="28165" x="8731250" y="3041650"/>
          <p14:tracePt t="28184" x="8667750" y="3054350"/>
          <p14:tracePt t="28202" x="8604250" y="3060700"/>
          <p14:tracePt t="28216" x="8540750" y="3054350"/>
          <p14:tracePt t="28232" x="8477250" y="3041650"/>
          <p14:tracePt t="28249" x="8426450" y="3035300"/>
          <p14:tracePt t="28266" x="8382000" y="3035300"/>
          <p14:tracePt t="28266" x="8362950" y="3035300"/>
          <p14:tracePt t="28285" x="8337550" y="3048000"/>
          <p14:tracePt t="28299" x="8318500" y="3060700"/>
          <p14:tracePt t="28317" x="8305800" y="3067050"/>
          <p14:tracePt t="28317" x="8299450" y="3079750"/>
          <p14:tracePt t="28333" x="8293100" y="3086100"/>
          <p14:tracePt t="28333" x="8286750" y="3098800"/>
          <p14:tracePt t="28333" x="8286750" y="3111500"/>
          <p14:tracePt t="28353" x="8280400" y="3130550"/>
          <p14:tracePt t="28353" x="8280400" y="3155950"/>
          <p14:tracePt t="28367" x="8280400" y="3194050"/>
          <p14:tracePt t="28367" x="8280400" y="3238500"/>
          <p14:tracePt t="28384" x="8286750" y="3295650"/>
          <p14:tracePt t="28384" x="8293100" y="3365500"/>
          <p14:tracePt t="28401" x="8299450" y="3448050"/>
          <p14:tracePt t="28401" x="8312150" y="3644900"/>
          <p14:tracePt t="28417" x="8318500" y="3752850"/>
          <p14:tracePt t="28417" x="8324850" y="3860800"/>
          <p14:tracePt t="28434" x="8324850" y="3975100"/>
          <p14:tracePt t="28434" x="8331200" y="4083050"/>
          <p14:tracePt t="28451" x="8337550" y="4191000"/>
          <p14:tracePt t="28451" x="8337550" y="4292600"/>
          <p14:tracePt t="28467" x="8343900" y="4387850"/>
          <p14:tracePt t="28467" x="8350250" y="4559300"/>
          <p14:tracePt t="28484" x="8350250" y="4629150"/>
          <p14:tracePt t="28484" x="8356600" y="4699000"/>
          <p14:tracePt t="28502" x="8356600" y="4768850"/>
          <p14:tracePt t="28502" x="8356600" y="4826000"/>
          <p14:tracePt t="28518" x="8350250" y="4889500"/>
          <p14:tracePt t="28518" x="8350250" y="4946650"/>
          <p14:tracePt t="28518" x="8343900" y="4997450"/>
          <p14:tracePt t="28536" x="8343900" y="5048250"/>
          <p14:tracePt t="28549" x="8337550" y="5092700"/>
          <p14:tracePt t="28549" x="8337550" y="5175250"/>
          <p14:tracePt t="28568" x="8337550" y="5219700"/>
          <p14:tracePt t="28568" x="8337550" y="5257800"/>
          <p14:tracePt t="28585" x="8337550" y="5289550"/>
          <p14:tracePt t="28585" x="8343900" y="5327650"/>
          <p14:tracePt t="28602" x="8350250" y="5359400"/>
          <p14:tracePt t="28602" x="8356600" y="5391150"/>
          <p14:tracePt t="28618" x="8362950" y="5416550"/>
          <p14:tracePt t="28618" x="8369300" y="5448300"/>
          <p14:tracePt t="28618" x="8375650" y="5473700"/>
          <p14:tracePt t="28637" x="8382000" y="5505450"/>
          <p14:tracePt t="28650" x="8382000" y="5530850"/>
          <p14:tracePt t="28650" x="8388350" y="5575300"/>
          <p14:tracePt t="28668" x="8382000" y="5594350"/>
          <p14:tracePt t="28668" x="8382000" y="5613400"/>
          <p14:tracePt t="28685" x="8375650" y="5619750"/>
          <p14:tracePt t="28685" x="8375650" y="5632450"/>
          <p14:tracePt t="28701" x="8369300" y="5632450"/>
          <p14:tracePt t="28719" x="8223250" y="5607050"/>
          <p14:tracePt t="28802" x="8204200" y="5600700"/>
          <p14:tracePt t="28808" x="8185150" y="5594350"/>
          <p14:tracePt t="28817" x="8147050" y="5568950"/>
          <p14:tracePt t="28817" x="8128000" y="5556250"/>
          <p14:tracePt t="28836" x="8096250" y="5524500"/>
          <p14:tracePt t="28853" x="8058150" y="5473700"/>
          <p14:tracePt t="28868" x="8032750" y="5410200"/>
          <p14:tracePt t="28886" x="8020050" y="5334000"/>
          <p14:tracePt t="28902" x="8020050" y="5251450"/>
          <p14:tracePt t="28902" x="8020050" y="5207000"/>
          <p14:tracePt t="28921" x="8026400" y="5168900"/>
          <p14:tracePt t="28921" x="8039100" y="5124450"/>
          <p14:tracePt t="28936" x="8083550" y="5054600"/>
          <p14:tracePt t="28952" x="8153400" y="4997450"/>
          <p14:tracePt t="28968" x="8235950" y="4953000"/>
          <p14:tracePt t="28985" x="8337550" y="4927600"/>
          <p14:tracePt t="29001" x="8489950" y="4933950"/>
          <p14:tracePt t="29019" x="8591550" y="4946650"/>
          <p14:tracePt t="29035" x="8674100" y="4972050"/>
          <p14:tracePt t="29052" x="8743950" y="5010150"/>
          <p14:tracePt t="29068" x="8826500" y="5080000"/>
          <p14:tracePt t="29085" x="8864600" y="5137150"/>
          <p14:tracePt t="29102" x="8890000" y="5207000"/>
          <p14:tracePt t="29118" x="8896350" y="5314950"/>
          <p14:tracePt t="29136" x="8877300" y="5378450"/>
          <p14:tracePt t="29152" x="8832850" y="5435600"/>
          <p14:tracePt t="29169" x="8782050" y="5492750"/>
          <p14:tracePt t="29185" x="8718550" y="5537200"/>
          <p14:tracePt t="29185" x="8680450" y="5562600"/>
          <p14:tracePt t="29204" x="8616950" y="5594350"/>
          <p14:tracePt t="29220" x="8547100" y="5619750"/>
          <p14:tracePt t="29236" x="8489950" y="5632450"/>
          <p14:tracePt t="29252" x="8439150" y="5638800"/>
          <p14:tracePt t="29269" x="8394700" y="5632450"/>
          <p14:tracePt t="29286" x="8356600" y="5600700"/>
          <p14:tracePt t="29304" x="8324850" y="5549900"/>
          <p14:tracePt t="29304" x="8312150" y="5518150"/>
          <p14:tracePt t="29320" x="8299450" y="5473700"/>
          <p14:tracePt t="29320" x="8286750" y="5429250"/>
          <p14:tracePt t="29336" x="8274050" y="5378450"/>
          <p14:tracePt t="29336" x="8261350" y="5321300"/>
          <p14:tracePt t="29354" x="8248650" y="5264150"/>
          <p14:tracePt t="29354" x="8235950" y="5207000"/>
          <p14:tracePt t="29354" x="8229600" y="5143500"/>
          <p14:tracePt t="29372" x="8216900" y="5080000"/>
          <p14:tracePt t="29372" x="8210550" y="5003800"/>
          <p14:tracePt t="29388" x="8210550" y="4933950"/>
          <p14:tracePt t="29388" x="8204200" y="4864100"/>
          <p14:tracePt t="29404" x="8210550" y="4781550"/>
          <p14:tracePt t="30974" x="9118600" y="3213100"/>
          <p14:tracePt t="30992" x="9080500" y="3206750"/>
          <p14:tracePt t="30992" x="9036050" y="3200400"/>
          <p14:tracePt t="31009" x="8985250" y="3194050"/>
          <p14:tracePt t="31009" x="8940800" y="3187700"/>
          <p14:tracePt t="31026" x="8883650" y="3181350"/>
          <p14:tracePt t="31026" x="8832850" y="3175000"/>
          <p14:tracePt t="31026" x="8782050" y="3168650"/>
          <p14:tracePt t="31045" x="8737600" y="3155950"/>
          <p14:tracePt t="31045" x="8680450" y="3143250"/>
          <p14:tracePt t="31059" x="8636000" y="3130550"/>
          <p14:tracePt t="31059" x="8591550" y="3117850"/>
          <p14:tracePt t="31076" x="8540750" y="3105150"/>
          <p14:tracePt t="31076" x="8502650" y="3092450"/>
          <p14:tracePt t="31092" x="8458200" y="3073400"/>
          <p14:tracePt t="31092" x="8369300" y="3041650"/>
          <p14:tracePt t="31109" x="8331200" y="3028950"/>
          <p14:tracePt t="31109" x="8286750" y="3016250"/>
          <p14:tracePt t="31126" x="8242300" y="2997200"/>
          <p14:tracePt t="31126" x="8204200" y="2984500"/>
          <p14:tracePt t="31142" x="8166100" y="2965450"/>
          <p14:tracePt t="31142" x="8128000" y="2952750"/>
          <p14:tracePt t="31159" x="8096250" y="2933700"/>
          <p14:tracePt t="31159" x="8032750" y="2895600"/>
          <p14:tracePt t="31176" x="8007350" y="2876550"/>
          <p14:tracePt t="31176" x="7981950" y="2857500"/>
          <p14:tracePt t="31193" x="7956550" y="2844800"/>
          <p14:tracePt t="31193" x="7937500" y="2825750"/>
          <p14:tracePt t="31210" x="7918450" y="2813050"/>
          <p14:tracePt t="31210" x="7899400" y="2800350"/>
          <p14:tracePt t="31210" x="7880350" y="2787650"/>
          <p14:tracePt t="31228" x="7867650" y="2774950"/>
          <p14:tracePt t="31241" x="7848600" y="2762250"/>
          <p14:tracePt t="31241" x="7823200" y="2743200"/>
          <p14:tracePt t="31260" x="7810500" y="2730500"/>
          <p14:tracePt t="31260" x="7797800" y="2724150"/>
          <p14:tracePt t="31277" x="7791450" y="2711450"/>
          <p14:tracePt t="31277" x="7778750" y="2705100"/>
          <p14:tracePt t="31293" x="7778750" y="2698750"/>
          <p14:tracePt t="31293" x="7772400" y="2692400"/>
          <p14:tracePt t="31310" x="7759700" y="2686050"/>
          <p14:tracePt t="31325" x="7759700" y="2692400"/>
          <p14:tracePt t="31372" x="7766050" y="2698750"/>
          <p14:tracePt t="31380" x="7778750" y="2705100"/>
          <p14:tracePt t="31392" x="7785100" y="2711450"/>
          <p14:tracePt t="31392" x="7804150" y="2724150"/>
          <p14:tracePt t="31410" x="7810500" y="2736850"/>
          <p14:tracePt t="31410" x="7823200" y="2749550"/>
          <p14:tracePt t="31427" x="7835900" y="2762250"/>
          <p14:tracePt t="31427" x="7842250" y="2768600"/>
          <p14:tracePt t="31444" x="7854950" y="2781300"/>
          <p14:tracePt t="31444" x="7867650" y="2787650"/>
          <p14:tracePt t="31460" x="7886700" y="2800350"/>
          <p14:tracePt t="31460" x="7912100" y="2813050"/>
          <p14:tracePt t="31478" x="7931150" y="2819400"/>
          <p14:tracePt t="31478" x="7943850" y="2825750"/>
          <p14:tracePt t="31494" x="7962900" y="2832100"/>
          <p14:tracePt t="31494" x="7975600" y="2832100"/>
          <p14:tracePt t="31510" x="7988300" y="2838450"/>
          <p14:tracePt t="31510" x="8013700" y="2844800"/>
          <p14:tracePt t="31528" x="8020050" y="2844800"/>
          <p14:tracePt t="31528" x="8026400" y="2851150"/>
          <p14:tracePt t="31544" x="8032750" y="2851150"/>
          <p14:tracePt t="31544" x="8039100" y="2851150"/>
          <p14:tracePt t="31561" x="8045450" y="2851150"/>
          <p14:tracePt t="31561" x="8051800" y="2851150"/>
          <p14:tracePt t="31578" x="8064500" y="2851150"/>
          <p14:tracePt t="31596" x="8070850" y="2851150"/>
          <p14:tracePt t="31613" x="8077200" y="2844800"/>
          <p14:tracePt t="31628" x="8083550" y="2844800"/>
          <p14:tracePt t="31648" x="8089900" y="2838450"/>
          <p14:tracePt t="31664" x="8096250" y="2838450"/>
          <p14:tracePt t="31680" x="8102600" y="2838450"/>
          <p14:tracePt t="31696" x="8108950" y="2838450"/>
          <p14:tracePt t="31712" x="8115300" y="2838450"/>
          <p14:tracePt t="31726" x="8121650" y="2844800"/>
          <p14:tracePt t="31772" x="8115300" y="2851150"/>
          <p14:tracePt t="31784" x="8115300" y="2857500"/>
          <p14:tracePt t="31800" x="8115300" y="2863850"/>
          <p14:tracePt t="31816" x="8115300" y="2870200"/>
          <p14:tracePt t="31828" x="8121650" y="2870200"/>
          <p14:tracePt t="31852" x="8128000" y="2870200"/>
          <p14:tracePt t="31860" x="8134350" y="2870200"/>
          <p14:tracePt t="31860" x="8140700" y="2863850"/>
          <p14:tracePt t="31880" x="8147050" y="2863850"/>
          <p14:tracePt t="31880" x="8159750" y="2857500"/>
          <p14:tracePt t="31897" x="8166100" y="2857500"/>
          <p14:tracePt t="31897" x="8172450" y="2857500"/>
          <p14:tracePt t="31912" x="8178800" y="2851150"/>
          <p14:tracePt t="31927" x="8185150" y="2857500"/>
          <p14:tracePt t="31944" x="8191500" y="2863850"/>
          <p14:tracePt t="31960" x="8191500" y="2870200"/>
          <p14:tracePt t="31977" x="8191500" y="2876550"/>
          <p14:tracePt t="31994" x="8185150" y="2882900"/>
          <p14:tracePt t="31994" x="8185150" y="2889250"/>
          <p14:tracePt t="32012" x="8185150" y="2895600"/>
          <p14:tracePt t="32012" x="8178800" y="2901950"/>
          <p14:tracePt t="32030" x="8172450" y="2914650"/>
          <p14:tracePt t="32030" x="8166100" y="2921000"/>
          <p14:tracePt t="32046" x="8166100" y="2927350"/>
          <p14:tracePt t="32046" x="8166100" y="2933700"/>
          <p14:tracePt t="32046" x="8159750" y="2940050"/>
          <p14:tracePt t="32065" x="8159750" y="2946400"/>
          <p14:tracePt t="32065" x="8159750" y="2952750"/>
          <p14:tracePt t="32079" x="8166100" y="2959100"/>
          <p14:tracePt t="32079" x="8166100" y="2965450"/>
          <p14:tracePt t="32096" x="8172450" y="2971800"/>
          <p14:tracePt t="32111" x="8178800" y="2978150"/>
          <p14:tracePt t="32111" x="8191500" y="2984500"/>
          <p14:tracePt t="32130" x="8197850" y="2984500"/>
          <p14:tracePt t="32130" x="8210550" y="2984500"/>
          <p14:tracePt t="32146" x="8216900" y="2990850"/>
          <p14:tracePt t="32146" x="8223250" y="2990850"/>
          <p14:tracePt t="32163" x="8235950" y="2990850"/>
          <p14:tracePt t="32163" x="8242300" y="2997200"/>
          <p14:tracePt t="32179" x="8255000" y="2997200"/>
          <p14:tracePt t="32179" x="8267700" y="3003550"/>
          <p14:tracePt t="32197" x="8274050" y="3003550"/>
          <p14:tracePt t="32197" x="8280400" y="3009900"/>
          <p14:tracePt t="32213" x="8286750" y="3009900"/>
          <p14:tracePt t="32228" x="8293100" y="3016250"/>
          <p14:tracePt t="32245" x="8299450" y="3022600"/>
          <p14:tracePt t="32262" x="8305800" y="3028950"/>
          <p14:tracePt t="32296" x="8305800" y="3035300"/>
          <p14:tracePt t="32348" x="8312150" y="3041650"/>
          <p14:tracePt t="32368" x="8312150" y="3048000"/>
          <p14:tracePt t="32383" x="8318500" y="3054350"/>
          <p14:tracePt t="32400" x="8318500" y="3060700"/>
          <p14:tracePt t="32408" x="8318500" y="3067050"/>
          <p14:tracePt t="32416" x="8318500" y="3073400"/>
          <p14:tracePt t="32429" x="8318500" y="3079750"/>
          <p14:tracePt t="32446" x="8305800" y="3079750"/>
          <p14:tracePt t="32462" x="8115300" y="2952750"/>
          <p14:tracePt t="32550" x="8089900" y="2921000"/>
          <p14:tracePt t="32556" x="8064500" y="2889250"/>
          <p14:tracePt t="32564" x="8013700" y="2813050"/>
          <p14:tracePt t="32580" x="7975600" y="2730500"/>
          <p14:tracePt t="32596" x="7950200" y="2641600"/>
          <p14:tracePt t="32613" x="7943850" y="2546350"/>
          <p14:tracePt t="32630" x="7956550" y="2457450"/>
          <p14:tracePt t="32630" x="7975600" y="2413000"/>
          <p14:tracePt t="32648" x="8020050" y="2330450"/>
          <p14:tracePt t="32664" x="8083550" y="2254250"/>
          <p14:tracePt t="32680" x="8166100" y="2190750"/>
          <p14:tracePt t="32697" x="8261350" y="2139950"/>
          <p14:tracePt t="32713" x="8432800" y="2101850"/>
          <p14:tracePt t="32730" x="8559800" y="2108200"/>
          <p14:tracePt t="32747" x="8680450" y="2139950"/>
          <p14:tracePt t="32764" x="8801100" y="2190750"/>
          <p14:tracePt t="32780" x="8947150" y="2311400"/>
          <p14:tracePt t="32797" x="9017000" y="2406650"/>
          <p14:tracePt t="32814" x="9061450" y="2527300"/>
          <p14:tracePt t="32830" x="9086850" y="2705100"/>
          <p14:tracePt t="32848" x="9074150" y="2813050"/>
          <p14:tracePt t="32864" x="9029700" y="2908300"/>
          <p14:tracePt t="32882" x="8959850" y="2990850"/>
          <p14:tracePt t="32897" x="8864600" y="3048000"/>
          <p14:tracePt t="32897" x="8807450" y="3067050"/>
          <p14:tracePt t="32916" x="8693150" y="3098800"/>
          <p14:tracePt t="32932" x="8559800" y="3105150"/>
          <p14:tracePt t="32948" x="8439150" y="3098800"/>
          <p14:tracePt t="32964" x="8318500" y="3086100"/>
          <p14:tracePt t="32981" x="8216900" y="3067050"/>
          <p14:tracePt t="32998" x="8128000" y="3035300"/>
          <p14:tracePt t="33017" x="8051800" y="2984500"/>
          <p14:tracePt t="33017" x="8020050" y="2946400"/>
          <p14:tracePt t="33032" x="7994650" y="2895600"/>
          <p14:tracePt t="33032" x="7969250" y="28384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p:txBody>
          <a:bodyPr/>
          <a:lstStyle/>
          <a:p>
            <a:r>
              <a:rPr lang="ja-JP" altLang="en-US"/>
              <a:t>エクセルによる信頼区間の計算</a:t>
            </a:r>
          </a:p>
        </p:txBody>
      </p:sp>
      <p:graphicFrame>
        <p:nvGraphicFramePr>
          <p:cNvPr id="610307" name="Object 3"/>
          <p:cNvGraphicFramePr>
            <a:graphicFrameLocks noChangeAspect="1"/>
          </p:cNvGraphicFramePr>
          <p:nvPr>
            <p:extLst>
              <p:ext uri="{D42A27DB-BD31-4B8C-83A1-F6EECF244321}">
                <p14:modId xmlns:p14="http://schemas.microsoft.com/office/powerpoint/2010/main" val="3898704915"/>
              </p:ext>
            </p:extLst>
          </p:nvPr>
        </p:nvGraphicFramePr>
        <p:xfrm>
          <a:off x="323528" y="2564904"/>
          <a:ext cx="6230937" cy="561975"/>
        </p:xfrm>
        <a:graphic>
          <a:graphicData uri="http://schemas.openxmlformats.org/presentationml/2006/ole">
            <mc:AlternateContent xmlns:mc="http://schemas.openxmlformats.org/markup-compatibility/2006">
              <mc:Choice xmlns:v="urn:schemas-microsoft-com:vml" Requires="v">
                <p:oleObj spid="_x0000_s610392" name="数式" r:id="rId6" imgW="2819160" imgH="253800" progId="Equation.3">
                  <p:embed/>
                </p:oleObj>
              </mc:Choice>
              <mc:Fallback>
                <p:oleObj name="数式" r:id="rId6" imgW="2819160" imgH="253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2564904"/>
                        <a:ext cx="6230937"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0308" name="Object 4"/>
          <p:cNvGraphicFramePr>
            <a:graphicFrameLocks noChangeAspect="1"/>
          </p:cNvGraphicFramePr>
          <p:nvPr>
            <p:extLst>
              <p:ext uri="{D42A27DB-BD31-4B8C-83A1-F6EECF244321}">
                <p14:modId xmlns:p14="http://schemas.microsoft.com/office/powerpoint/2010/main" val="2730717383"/>
              </p:ext>
            </p:extLst>
          </p:nvPr>
        </p:nvGraphicFramePr>
        <p:xfrm>
          <a:off x="323528" y="3141167"/>
          <a:ext cx="4603750" cy="504825"/>
        </p:xfrm>
        <a:graphic>
          <a:graphicData uri="http://schemas.openxmlformats.org/presentationml/2006/ole">
            <mc:AlternateContent xmlns:mc="http://schemas.openxmlformats.org/markup-compatibility/2006">
              <mc:Choice xmlns:v="urn:schemas-microsoft-com:vml" Requires="v">
                <p:oleObj spid="_x0000_s610393" name="数式" r:id="rId8" imgW="2082600" imgH="228600" progId="Equation.3">
                  <p:embed/>
                </p:oleObj>
              </mc:Choice>
              <mc:Fallback>
                <p:oleObj name="数式" r:id="rId8" imgW="208260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8" y="3141167"/>
                        <a:ext cx="460375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0309" name="Object 5"/>
          <p:cNvGraphicFramePr>
            <a:graphicFrameLocks noChangeAspect="1"/>
          </p:cNvGraphicFramePr>
          <p:nvPr>
            <p:extLst>
              <p:ext uri="{D42A27DB-BD31-4B8C-83A1-F6EECF244321}">
                <p14:modId xmlns:p14="http://schemas.microsoft.com/office/powerpoint/2010/main" val="1839619447"/>
              </p:ext>
            </p:extLst>
          </p:nvPr>
        </p:nvGraphicFramePr>
        <p:xfrm>
          <a:off x="250503" y="3717429"/>
          <a:ext cx="5305425" cy="560388"/>
        </p:xfrm>
        <a:graphic>
          <a:graphicData uri="http://schemas.openxmlformats.org/presentationml/2006/ole">
            <mc:AlternateContent xmlns:mc="http://schemas.openxmlformats.org/markup-compatibility/2006">
              <mc:Choice xmlns:v="urn:schemas-microsoft-com:vml" Requires="v">
                <p:oleObj spid="_x0000_s610394" name="数式" r:id="rId10" imgW="2400120" imgH="253800" progId="Equation.3">
                  <p:embed/>
                </p:oleObj>
              </mc:Choice>
              <mc:Fallback>
                <p:oleObj name="数式" r:id="rId10" imgW="2400120" imgH="2538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503" y="3717429"/>
                        <a:ext cx="5305425"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0310" name="Object 6"/>
          <p:cNvGraphicFramePr>
            <a:graphicFrameLocks noChangeAspect="1"/>
          </p:cNvGraphicFramePr>
          <p:nvPr>
            <p:extLst>
              <p:ext uri="{D42A27DB-BD31-4B8C-83A1-F6EECF244321}">
                <p14:modId xmlns:p14="http://schemas.microsoft.com/office/powerpoint/2010/main" val="979409084"/>
              </p:ext>
            </p:extLst>
          </p:nvPr>
        </p:nvGraphicFramePr>
        <p:xfrm>
          <a:off x="179065" y="4652467"/>
          <a:ext cx="7850188" cy="650875"/>
        </p:xfrm>
        <a:graphic>
          <a:graphicData uri="http://schemas.openxmlformats.org/presentationml/2006/ole">
            <mc:AlternateContent xmlns:mc="http://schemas.openxmlformats.org/markup-compatibility/2006">
              <mc:Choice xmlns:v="urn:schemas-microsoft-com:vml" Requires="v">
                <p:oleObj spid="_x0000_s610395" name="数式" r:id="rId12" imgW="2755800" imgH="228600" progId="Equation.3">
                  <p:embed/>
                </p:oleObj>
              </mc:Choice>
              <mc:Fallback>
                <p:oleObj name="数式" r:id="rId12" imgW="2755800" imgH="22860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065" y="4652467"/>
                        <a:ext cx="7850188"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0311" name="Object 7"/>
          <p:cNvGraphicFramePr>
            <a:graphicFrameLocks noChangeAspect="1"/>
          </p:cNvGraphicFramePr>
          <p:nvPr>
            <p:extLst>
              <p:ext uri="{D42A27DB-BD31-4B8C-83A1-F6EECF244321}">
                <p14:modId xmlns:p14="http://schemas.microsoft.com/office/powerpoint/2010/main" val="766151722"/>
              </p:ext>
            </p:extLst>
          </p:nvPr>
        </p:nvGraphicFramePr>
        <p:xfrm>
          <a:off x="323528" y="5373192"/>
          <a:ext cx="8316912" cy="673100"/>
        </p:xfrm>
        <a:graphic>
          <a:graphicData uri="http://schemas.openxmlformats.org/presentationml/2006/ole">
            <mc:AlternateContent xmlns:mc="http://schemas.openxmlformats.org/markup-compatibility/2006">
              <mc:Choice xmlns:v="urn:schemas-microsoft-com:vml" Requires="v">
                <p:oleObj spid="_x0000_s610396" name="数式" r:id="rId14" imgW="2819160" imgH="228600" progId="Equation.3">
                  <p:embed/>
                </p:oleObj>
              </mc:Choice>
              <mc:Fallback>
                <p:oleObj name="数式" r:id="rId14" imgW="2819160" imgH="22860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3528" y="5373192"/>
                        <a:ext cx="8316912"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3"/>
          <p:cNvSpPr txBox="1">
            <a:spLocks noChangeArrowheads="1"/>
          </p:cNvSpPr>
          <p:nvPr/>
        </p:nvSpPr>
        <p:spPr bwMode="auto">
          <a:xfrm>
            <a:off x="395536" y="1268760"/>
            <a:ext cx="8108950" cy="830997"/>
          </a:xfrm>
          <a:prstGeom prst="rect">
            <a:avLst/>
          </a:prstGeom>
          <a:noFill/>
          <a:ln w="38100">
            <a:noFill/>
            <a:miter lim="800000"/>
            <a:headEnd/>
            <a:tailEnd/>
          </a:ln>
          <a:effectLst/>
        </p:spPr>
        <p:txBody>
          <a:bodyPr>
            <a:spAutoFit/>
          </a:bodyPr>
          <a:lstStyle/>
          <a:p>
            <a:r>
              <a:rPr lang="ja-JP" altLang="en-US" dirty="0"/>
              <a:t>標本数ｎが</a:t>
            </a:r>
            <a:r>
              <a:rPr lang="ja-JP" altLang="en-US" dirty="0" smtClean="0"/>
              <a:t>多ければ（</a:t>
            </a:r>
            <a:r>
              <a:rPr lang="en-US" altLang="ja-JP" dirty="0" smtClean="0"/>
              <a:t>n</a:t>
            </a:r>
            <a:r>
              <a:rPr lang="ja-JP" altLang="en-US" dirty="0" smtClean="0"/>
              <a:t>≧</a:t>
            </a:r>
            <a:r>
              <a:rPr lang="en-US" altLang="ja-JP" dirty="0" smtClean="0"/>
              <a:t>100</a:t>
            </a:r>
            <a:r>
              <a:rPr lang="ja-JP" altLang="en-US" dirty="0" smtClean="0"/>
              <a:t>），</a:t>
            </a:r>
            <a:r>
              <a:rPr lang="ja-JP" altLang="en-US" dirty="0"/>
              <a:t>母集団の標準偏差は標本の標準偏差と同じだと見なしてよい．したがって，</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4713"/>
    </mc:Choice>
    <mc:Fallback>
      <p:transition spd="slow" advTm="1047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856" x="4508500" y="876300"/>
          <p14:tracePt t="4729" x="4508500" y="869950"/>
          <p14:tracePt t="4737" x="4514850" y="857250"/>
          <p14:tracePt t="4752" x="4514850" y="850900"/>
          <p14:tracePt t="4761" x="4527550" y="844550"/>
          <p14:tracePt t="4774" x="4527550" y="838200"/>
          <p14:tracePt t="4786" x="4533900" y="831850"/>
          <p14:tracePt t="4803" x="4546600" y="819150"/>
          <p14:tracePt t="4819" x="4552950" y="812800"/>
          <p14:tracePt t="4835" x="4559300" y="806450"/>
          <p14:tracePt t="4853" x="4565650" y="800100"/>
          <p14:tracePt t="4870" x="4572000" y="793750"/>
          <p14:tracePt t="4887" x="4578350" y="793750"/>
          <p14:tracePt t="4903" x="4572000" y="793750"/>
          <p14:tracePt t="4903" x="4565650" y="793750"/>
          <p14:tracePt t="4922" x="4559300" y="800100"/>
          <p14:tracePt t="4922" x="4552950" y="806450"/>
          <p14:tracePt t="4938" x="4540250" y="812800"/>
          <p14:tracePt t="4938" x="4521200" y="831850"/>
          <p14:tracePt t="4955" x="4508500" y="838200"/>
          <p14:tracePt t="4955" x="4489450" y="850900"/>
          <p14:tracePt t="4972" x="4476750" y="863600"/>
          <p14:tracePt t="4972" x="4464050" y="876300"/>
          <p14:tracePt t="4988" x="4445000" y="889000"/>
          <p14:tracePt t="4988" x="4413250" y="914400"/>
          <p14:tracePt t="5007" x="4394200" y="933450"/>
          <p14:tracePt t="5007" x="4381500" y="946150"/>
          <p14:tracePt t="5023" x="4362450" y="965200"/>
          <p14:tracePt t="5023" x="4343400" y="984250"/>
          <p14:tracePt t="5039" x="4330700" y="1003300"/>
          <p14:tracePt t="5039" x="4311650" y="1022350"/>
          <p14:tracePt t="5055" x="4298950" y="1041400"/>
          <p14:tracePt t="5055" x="4260850" y="1085850"/>
          <p14:tracePt t="5074" x="4248150" y="1098550"/>
          <p14:tracePt t="5074" x="4235450" y="1117600"/>
          <p14:tracePt t="5089" x="4216400" y="1136650"/>
          <p14:tracePt t="5089" x="4197350" y="1155700"/>
          <p14:tracePt t="5106" x="4184650" y="1174750"/>
          <p14:tracePt t="5106" x="4159250" y="1193800"/>
          <p14:tracePt t="5123" x="4140200" y="1212850"/>
          <p14:tracePt t="5123" x="4121150" y="1231900"/>
          <p14:tracePt t="5139" x="4095750" y="1250950"/>
          <p14:tracePt t="5139" x="4070350" y="1270000"/>
          <p14:tracePt t="5139" x="4038600" y="1289050"/>
          <p14:tracePt t="5158" x="4006850" y="1308100"/>
          <p14:tracePt t="5158" x="3975100" y="1327150"/>
          <p14:tracePt t="5173" x="3943350" y="1346200"/>
          <p14:tracePt t="5173" x="3905250" y="1365250"/>
          <p14:tracePt t="5189" x="3867150" y="1384300"/>
          <p14:tracePt t="5189" x="3829050" y="1397000"/>
          <p14:tracePt t="5206" x="3784600" y="1416050"/>
          <p14:tracePt t="5206" x="3746500" y="1428750"/>
          <p14:tracePt t="5223" x="3702050" y="1441450"/>
          <p14:tracePt t="5223" x="3651250" y="1454150"/>
          <p14:tracePt t="5223" x="3606800" y="1466850"/>
          <p14:tracePt t="5242" x="3562350" y="1479550"/>
          <p14:tracePt t="5242" x="3517900" y="1492250"/>
          <p14:tracePt t="5256" x="3467100" y="1498600"/>
          <p14:tracePt t="5256" x="3422650" y="1511300"/>
          <p14:tracePt t="5273" x="3378200" y="1524000"/>
          <p14:tracePt t="5273" x="3327400" y="1530350"/>
          <p14:tracePt t="5289" x="3282950" y="1543050"/>
          <p14:tracePt t="5289" x="3206750" y="1562100"/>
          <p14:tracePt t="5306" x="3168650" y="1568450"/>
          <p14:tracePt t="5306" x="3130550" y="1574800"/>
          <p14:tracePt t="5323" x="3098800" y="1581150"/>
          <p14:tracePt t="5323" x="3073400" y="1587500"/>
          <p14:tracePt t="5340" x="3041650" y="1587500"/>
          <p14:tracePt t="5340" x="3016250" y="1587500"/>
          <p14:tracePt t="5356" x="2990850" y="1587500"/>
          <p14:tracePt t="5356" x="2940050" y="1593850"/>
          <p14:tracePt t="5374" x="2921000" y="1593850"/>
          <p14:tracePt t="5374" x="2901950" y="1593850"/>
          <p14:tracePt t="5390" x="2882900" y="1593850"/>
          <p14:tracePt t="5390" x="2863850" y="1600200"/>
          <p14:tracePt t="5407" x="2851150" y="1600200"/>
          <p14:tracePt t="5407" x="2844800" y="1600200"/>
          <p14:tracePt t="5407" x="2832100" y="1593850"/>
          <p14:tracePt t="5426" x="2825750" y="1593850"/>
          <p14:tracePt t="5438" x="2819400" y="1587500"/>
          <p14:tracePt t="5438" x="2813050" y="1581150"/>
          <p14:tracePt t="5457" x="2813050" y="1574800"/>
          <p14:tracePt t="5472" x="2813050" y="1568450"/>
          <p14:tracePt t="5472" x="2813050" y="1562100"/>
          <p14:tracePt t="5490" x="2819400" y="1555750"/>
          <p14:tracePt t="5506" x="2825750" y="1543050"/>
          <p14:tracePt t="5522" x="2832100" y="1536700"/>
          <p14:tracePt t="5539" x="2838450" y="1530350"/>
          <p14:tracePt t="5556" x="2844800" y="1530350"/>
          <p14:tracePt t="5572" x="2851150" y="1530350"/>
          <p14:tracePt t="5589" x="2857500" y="1536700"/>
          <p14:tracePt t="5606" x="2851150" y="1543050"/>
          <p14:tracePt t="5622" x="2851150" y="1549400"/>
          <p14:tracePt t="5639" x="2844800" y="1555750"/>
          <p14:tracePt t="5639" x="2838450" y="1562100"/>
          <p14:tracePt t="5657" x="2832100" y="1562100"/>
          <p14:tracePt t="5657" x="2819400" y="1568450"/>
          <p14:tracePt t="5674" x="2806700" y="1568450"/>
          <p14:tracePt t="5674" x="2800350" y="1568450"/>
          <p14:tracePt t="5690" x="2794000" y="1574800"/>
          <p14:tracePt t="5690" x="2781300" y="1574800"/>
          <p14:tracePt t="5707" x="2774950" y="1581150"/>
          <p14:tracePt t="5707" x="2762250" y="1593850"/>
          <p14:tracePt t="5725" x="2755900" y="1593850"/>
          <p14:tracePt t="5741" x="2749550" y="1600200"/>
          <p14:tracePt t="5756" x="2762250" y="1587500"/>
          <p14:tracePt t="5780" x="2768600" y="1587500"/>
          <p14:tracePt t="5789" x="2781300" y="1581150"/>
          <p14:tracePt t="5789" x="2794000" y="1574800"/>
          <p14:tracePt t="5789" x="2806700" y="1568450"/>
          <p14:tracePt t="5810" x="2825750" y="1568450"/>
          <p14:tracePt t="5810" x="2844800" y="1562100"/>
          <p14:tracePt t="5825" x="2863850" y="1555750"/>
          <p14:tracePt t="5825" x="2882900" y="1555750"/>
          <p14:tracePt t="5842" x="2901950" y="1549400"/>
          <p14:tracePt t="5842" x="2921000" y="1543050"/>
          <p14:tracePt t="5858" x="2933700" y="1536700"/>
          <p14:tracePt t="5858" x="2946400" y="1530350"/>
          <p14:tracePt t="5874" x="2959100" y="1524000"/>
          <p14:tracePt t="5874" x="2971800" y="1517650"/>
          <p14:tracePt t="5874" x="2984500" y="1511300"/>
          <p14:tracePt t="5894" x="2997200" y="1504950"/>
          <p14:tracePt t="5894" x="3003550" y="1492250"/>
          <p14:tracePt t="5908" x="3016250" y="1485900"/>
          <p14:tracePt t="5908" x="3022600" y="1479550"/>
          <p14:tracePt t="5924" x="3028950" y="1473200"/>
          <p14:tracePt t="5924" x="3035300" y="1473200"/>
          <p14:tracePt t="5942" x="3035300" y="1466850"/>
          <p14:tracePt t="5957" x="3048000" y="1460500"/>
          <p14:tracePt t="5957" x="3048000" y="1454150"/>
          <p14:tracePt t="5975" x="3054350" y="1454150"/>
          <p14:tracePt t="5996" x="3060700" y="1447800"/>
          <p14:tracePt t="6021" x="3067050" y="1454150"/>
          <p14:tracePt t="6056" x="3060700" y="1460500"/>
          <p14:tracePt t="6072" x="3060700" y="1466850"/>
          <p14:tracePt t="6085" x="3054350" y="1473200"/>
          <p14:tracePt t="6100" x="3048000" y="1479550"/>
          <p14:tracePt t="6117" x="3048000" y="1485900"/>
          <p14:tracePt t="6125" x="3048000" y="1492250"/>
          <p14:tracePt t="6125" x="3048000" y="1498600"/>
          <p14:tracePt t="6142" x="3048000" y="1504950"/>
          <p14:tracePt t="6142" x="3048000" y="1511300"/>
          <p14:tracePt t="6159" x="3048000" y="1517650"/>
          <p14:tracePt t="6159" x="3048000" y="1524000"/>
          <p14:tracePt t="6159" x="3048000" y="1536700"/>
          <p14:tracePt t="6178" x="3048000" y="1543050"/>
          <p14:tracePt t="6191" x="3048000" y="1549400"/>
          <p14:tracePt t="6191" x="3054350" y="1568450"/>
          <p14:tracePt t="6209" x="3054350" y="1581150"/>
          <p14:tracePt t="6209" x="3054350" y="1587500"/>
          <p14:tracePt t="6225" x="3060700" y="1600200"/>
          <p14:tracePt t="6225" x="3067050" y="1606550"/>
          <p14:tracePt t="6242" x="3073400" y="1612900"/>
          <p14:tracePt t="6242" x="3073400" y="1619250"/>
          <p14:tracePt t="6259" x="3079750" y="1625600"/>
          <p14:tracePt t="6259" x="3098800" y="1638300"/>
          <p14:tracePt t="6275" x="3105150" y="1651000"/>
          <p14:tracePt t="6275" x="3111500" y="1657350"/>
          <p14:tracePt t="6292" x="3117850" y="1663700"/>
          <p14:tracePt t="6292" x="3124200" y="1670050"/>
          <p14:tracePt t="6309" x="3130550" y="1676400"/>
          <p14:tracePt t="6309" x="3143250" y="1689100"/>
          <p14:tracePt t="6326" x="3149600" y="1689100"/>
          <p14:tracePt t="6326" x="3155950" y="1695450"/>
          <p14:tracePt t="6343" x="3162300" y="1701800"/>
          <p14:tracePt t="6343" x="3168650" y="1708150"/>
          <p14:tracePt t="6359" x="3168650" y="1714500"/>
          <p14:tracePt t="6359" x="3181350" y="1720850"/>
          <p14:tracePt t="6376" x="3181350" y="1727200"/>
          <p14:tracePt t="6376" x="3194050" y="1739900"/>
          <p14:tracePt t="6393" x="3194050" y="1752600"/>
          <p14:tracePt t="6393" x="3200400" y="1758950"/>
          <p14:tracePt t="6410" x="3200400" y="1765300"/>
          <p14:tracePt t="6410" x="3206750" y="1771650"/>
          <p14:tracePt t="6426" x="3206750" y="1778000"/>
          <p14:tracePt t="6426" x="3213100" y="1790700"/>
          <p14:tracePt t="6426" x="3213100" y="1797050"/>
          <p14:tracePt t="6446" x="3219450" y="1803400"/>
          <p14:tracePt t="6458" x="3219450" y="1809750"/>
          <p14:tracePt t="6458" x="3225800" y="1835150"/>
          <p14:tracePt t="6476" x="3225800" y="1841500"/>
          <p14:tracePt t="6476" x="3225800" y="1854200"/>
          <p14:tracePt t="6494" x="3232150" y="1866900"/>
          <p14:tracePt t="6494" x="3232150" y="1879600"/>
          <p14:tracePt t="6510" x="3232150" y="1892300"/>
          <p14:tracePt t="6510" x="3238500" y="1905000"/>
          <p14:tracePt t="6527" x="3238500" y="1917700"/>
          <p14:tracePt t="6527" x="3238500" y="1930400"/>
          <p14:tracePt t="6527" x="3238500" y="1943100"/>
          <p14:tracePt t="6546" x="3238500" y="1955800"/>
          <p14:tracePt t="6559" x="3238500" y="1968500"/>
          <p14:tracePt t="6559" x="3232150" y="1993900"/>
          <p14:tracePt t="6576" x="3232150" y="2000250"/>
          <p14:tracePt t="6576" x="3225800" y="2012950"/>
          <p14:tracePt t="6593" x="3225800" y="2025650"/>
          <p14:tracePt t="6593" x="3219450" y="2038350"/>
          <p14:tracePt t="6610" x="3219450" y="2051050"/>
          <p14:tracePt t="6610" x="3219450" y="2070100"/>
          <p14:tracePt t="6627" x="3213100" y="2082800"/>
          <p14:tracePt t="6627" x="3213100" y="2089150"/>
          <p14:tracePt t="6643" x="3213100" y="2101850"/>
          <p14:tracePt t="6643" x="3213100" y="2114550"/>
          <p14:tracePt t="6660" x="3206750" y="2120900"/>
          <p14:tracePt t="6660" x="3206750" y="2127250"/>
          <p14:tracePt t="6677" x="3206750" y="2133600"/>
          <p14:tracePt t="6677" x="3206750" y="2146300"/>
          <p14:tracePt t="6694" x="3206750" y="2152650"/>
          <p14:tracePt t="6709" x="3206750" y="2165350"/>
          <p14:tracePt t="6726" x="3206750" y="2171700"/>
          <p14:tracePt t="6743" x="3206750" y="2178050"/>
          <p14:tracePt t="6760" x="3213100" y="2184400"/>
          <p14:tracePt t="6785" x="3213100" y="2190750"/>
          <p14:tracePt t="6837" x="3206750" y="2197100"/>
          <p14:tracePt t="6852" x="3200400" y="2203450"/>
          <p14:tracePt t="6865" x="3187700" y="2209800"/>
          <p14:tracePt t="6881" x="3181350" y="2216150"/>
          <p14:tracePt t="6897" x="3181350" y="2222500"/>
          <p14:tracePt t="6910" x="3175000" y="2222500"/>
          <p14:tracePt t="6927" x="3168650" y="2228850"/>
          <p14:tracePt t="6943" x="3162300" y="2235200"/>
          <p14:tracePt t="6960" x="3162300" y="2241550"/>
          <p14:tracePt t="6977" x="3155950" y="2247900"/>
          <p14:tracePt t="6993" x="3149600" y="2254250"/>
          <p14:tracePt t="7012" x="3143250" y="2254250"/>
          <p14:tracePt t="7027" x="3136900" y="2254250"/>
          <p14:tracePt t="7061" x="3143250" y="2260600"/>
          <p14:tracePt t="7100" x="3143250" y="2266950"/>
          <p14:tracePt t="7152" x="3143250" y="2273300"/>
          <p14:tracePt t="7189" x="3143250" y="2279650"/>
          <p14:tracePt t="7273" x="3143250" y="2286000"/>
          <p14:tracePt t="7333" x="3136900" y="2286000"/>
          <p14:tracePt t="7376" x="3136900" y="2279650"/>
          <p14:tracePt t="7421" x="3130550" y="2273300"/>
          <p14:tracePt t="7489" x="3136900" y="2273300"/>
          <p14:tracePt t="7533" x="3143250" y="2273300"/>
          <p14:tracePt t="7557" x="3149600" y="2266950"/>
          <p14:tracePt t="7581" x="3155950" y="2266950"/>
          <p14:tracePt t="7608" x="3162300" y="2266950"/>
          <p14:tracePt t="7641" x="3162300" y="2273300"/>
          <p14:tracePt t="7660" x="3168650" y="2279650"/>
          <p14:tracePt t="7736" x="3162300" y="2273300"/>
          <p14:tracePt t="7824" x="3155950" y="2266950"/>
          <p14:tracePt t="7848" x="3149600" y="2260600"/>
          <p14:tracePt t="7864" x="3143250" y="2260600"/>
          <p14:tracePt t="7873" x="3136900" y="2260600"/>
          <p14:tracePt t="7881" x="3130550" y="2260600"/>
          <p14:tracePt t="7881" x="3124200" y="2254250"/>
          <p14:tracePt t="7897" x="3117850" y="2247900"/>
          <p14:tracePt t="7913" x="3111500" y="2247900"/>
          <p14:tracePt t="7913" x="3105150" y="2241550"/>
          <p14:tracePt t="7913" x="3098800" y="2241550"/>
          <p14:tracePt t="7934" x="3092450" y="2235200"/>
          <p14:tracePt t="7946" x="3086100" y="2228850"/>
          <p14:tracePt t="7968" x="3092450" y="2228850"/>
          <p14:tracePt t="7992" x="3098800" y="2235200"/>
          <p14:tracePt t="8004" x="3105150" y="2235200"/>
          <p14:tracePt t="8014" x="3117850" y="2241550"/>
          <p14:tracePt t="8030" x="3124200" y="2241550"/>
          <p14:tracePt t="8030" x="3124200" y="2247900"/>
          <p14:tracePt t="8048" x="3130550" y="2247900"/>
          <p14:tracePt t="8048" x="3143250" y="2254250"/>
          <p14:tracePt t="8065" x="3149600" y="2254250"/>
          <p14:tracePt t="8081" x="3155950" y="2254250"/>
          <p14:tracePt t="8081" x="3162300" y="2247900"/>
          <p14:tracePt t="8098" x="3168650" y="2241550"/>
          <p14:tracePt t="8125" x="3175000" y="2235200"/>
          <p14:tracePt t="8141" x="3175000" y="2228850"/>
          <p14:tracePt t="8157" x="3175000" y="2222500"/>
          <p14:tracePt t="8173" x="3175000" y="2216150"/>
          <p14:tracePt t="8185" x="3175000" y="2209800"/>
          <p14:tracePt t="8201" x="3175000" y="2203450"/>
          <p14:tracePt t="8214" x="3175000" y="2197100"/>
          <p14:tracePt t="8214" x="3175000" y="2190750"/>
          <p14:tracePt t="8234" x="3175000" y="2184400"/>
          <p14:tracePt t="8247" x="3175000" y="2178050"/>
          <p14:tracePt t="8264" x="3181350" y="2171700"/>
          <p14:tracePt t="8281" x="3181350" y="2165350"/>
          <p14:tracePt t="8281" x="3187700" y="2159000"/>
          <p14:tracePt t="8281" x="3194050" y="2152650"/>
          <p14:tracePt t="8301" x="3206750" y="2152650"/>
          <p14:tracePt t="8301" x="3213100" y="2146300"/>
          <p14:tracePt t="8316" x="3225800" y="2139950"/>
          <p14:tracePt t="8316" x="3238500" y="2133600"/>
          <p14:tracePt t="8333" x="3251200" y="2127250"/>
          <p14:tracePt t="8333" x="3263900" y="2120900"/>
          <p14:tracePt t="8349" x="3276600" y="2114550"/>
          <p14:tracePt t="8349" x="3289300" y="2095500"/>
          <p14:tracePt t="8366" x="3302000" y="2089150"/>
          <p14:tracePt t="8366" x="3302000" y="2082800"/>
          <p14:tracePt t="8383" x="3308350" y="2070100"/>
          <p14:tracePt t="8383" x="3314700" y="2063750"/>
          <p14:tracePt t="8400" x="3314700" y="2051050"/>
          <p14:tracePt t="8400" x="3314700" y="2044700"/>
          <p14:tracePt t="8416" x="3314700" y="2032000"/>
          <p14:tracePt t="8416" x="3308350" y="2019300"/>
          <p14:tracePt t="8433" x="3302000" y="2006600"/>
          <p14:tracePt t="8433" x="3295650" y="2000250"/>
          <p14:tracePt t="8450" x="3282950" y="1987550"/>
          <p14:tracePt t="8450" x="3263900" y="1974850"/>
          <p14:tracePt t="8466" x="3251200" y="1962150"/>
          <p14:tracePt t="8466" x="3225800" y="1949450"/>
          <p14:tracePt t="8466" x="3206750" y="1936750"/>
          <p14:tracePt t="8485" x="3181350" y="1917700"/>
          <p14:tracePt t="8498" x="3149600" y="1905000"/>
          <p14:tracePt t="8498" x="3092450" y="1873250"/>
          <p14:tracePt t="8519" x="3054350" y="1860550"/>
          <p14:tracePt t="8519" x="3016250" y="1847850"/>
          <p14:tracePt t="8534" x="2978150" y="1835150"/>
          <p14:tracePt t="8534" x="2933700" y="1828800"/>
          <p14:tracePt t="8550" x="2895600" y="1816100"/>
          <p14:tracePt t="8550" x="2851150" y="1809750"/>
          <p14:tracePt t="8567" x="2806700" y="1803400"/>
          <p14:tracePt t="8567" x="2762250" y="1797050"/>
          <p14:tracePt t="8567" x="2711450" y="1790700"/>
          <p14:tracePt t="8585" x="2667000" y="1790700"/>
          <p14:tracePt t="8598" x="2622550" y="1790700"/>
          <p14:tracePt t="8598" x="2533650" y="1797050"/>
          <p14:tracePt t="8618" x="2489200" y="1797050"/>
          <p14:tracePt t="8618" x="2444750" y="1803400"/>
          <p14:tracePt t="8634" x="2400300" y="1803400"/>
          <p14:tracePt t="8634" x="2362200" y="1809750"/>
          <p14:tracePt t="8650" x="2324100" y="1809750"/>
          <p14:tracePt t="8650" x="2247900" y="1816100"/>
          <p14:tracePt t="8667" x="2209800" y="1816100"/>
          <p14:tracePt t="8667" x="2171700" y="1822450"/>
          <p14:tracePt t="8684" x="2139950" y="1822450"/>
          <p14:tracePt t="8684" x="2101850" y="1828800"/>
          <p14:tracePt t="8700" x="2076450" y="1828800"/>
          <p14:tracePt t="8700" x="2044700" y="1828800"/>
          <p14:tracePt t="8717" x="2012950" y="1835150"/>
          <p14:tracePt t="8717" x="1962150" y="1828800"/>
          <p14:tracePt t="8734" x="1936750" y="1828800"/>
          <p14:tracePt t="8734" x="1917700" y="1828800"/>
          <p14:tracePt t="8751" x="1892300" y="1828800"/>
          <p14:tracePt t="8751" x="1873250" y="1822450"/>
          <p14:tracePt t="8768" x="1854200" y="1822450"/>
          <p14:tracePt t="8768" x="1822450" y="1822450"/>
          <p14:tracePt t="8786" x="1803400" y="1822450"/>
          <p14:tracePt t="8786" x="1790700" y="1822450"/>
          <p14:tracePt t="8801" x="1778000" y="1828800"/>
          <p14:tracePt t="8801" x="1765300" y="1828800"/>
          <p14:tracePt t="8818" x="1752600" y="1828800"/>
          <p14:tracePt t="8818" x="1746250" y="1828800"/>
          <p14:tracePt t="8834" x="1739900" y="1828800"/>
          <p14:tracePt t="8834" x="1733550" y="1828800"/>
          <p14:tracePt t="8851" x="1727200" y="1822450"/>
          <p14:tracePt t="8851" x="1720850" y="1822450"/>
          <p14:tracePt t="8851" x="1714500" y="1816100"/>
          <p14:tracePt t="8870" x="1714500" y="1809750"/>
          <p14:tracePt t="8883" x="1708150" y="1803400"/>
          <p14:tracePt t="8883" x="1695450" y="1790700"/>
          <p14:tracePt t="8901" x="1689100" y="1784350"/>
          <p14:tracePt t="8901" x="1682750" y="1778000"/>
          <p14:tracePt t="8917" x="1670050" y="1771650"/>
          <p14:tracePt t="8917" x="1663700" y="1765300"/>
          <p14:tracePt t="8934" x="1651000" y="1758950"/>
          <p14:tracePt t="8934" x="1638300" y="1752600"/>
          <p14:tracePt t="8934" x="1619250" y="1746250"/>
          <p14:tracePt t="8954" x="1606550" y="1739900"/>
          <p14:tracePt t="8954" x="1581150" y="1739900"/>
          <p14:tracePt t="8968" x="1562100" y="1733550"/>
          <p14:tracePt t="8968" x="1543050" y="1727200"/>
          <p14:tracePt t="8984" x="1517650" y="1720850"/>
          <p14:tracePt t="8984" x="1492250" y="1720850"/>
          <p14:tracePt t="9002" x="1466850" y="1714500"/>
          <p14:tracePt t="9002" x="1441450" y="1714500"/>
          <p14:tracePt t="9018" x="1416050" y="1708150"/>
          <p14:tracePt t="9018" x="1371600" y="1708150"/>
          <p14:tracePt t="9035" x="1352550" y="1708150"/>
          <p14:tracePt t="9035" x="1327150" y="1708150"/>
          <p14:tracePt t="9052" x="1308100" y="1708150"/>
          <p14:tracePt t="9052" x="1289050" y="1708150"/>
          <p14:tracePt t="9068" x="1270000" y="1708150"/>
          <p14:tracePt t="9068" x="1238250" y="1714500"/>
          <p14:tracePt t="9085" x="1225550" y="1714500"/>
          <p14:tracePt t="9085" x="1212850" y="1714500"/>
          <p14:tracePt t="9102" x="1206500" y="1714500"/>
          <p14:tracePt t="9102" x="1193800" y="1714500"/>
          <p14:tracePt t="9119" x="1187450" y="1714500"/>
          <p14:tracePt t="9119" x="1181100" y="1714500"/>
          <p14:tracePt t="9135" x="1174750" y="1720850"/>
          <p14:tracePt t="9150" x="1181100" y="1714500"/>
          <p14:tracePt t="9193" x="1187450" y="1708150"/>
          <p14:tracePt t="9200" x="1435100" y="1663700"/>
          <p14:tracePt t="9290" x="1479550" y="1657350"/>
          <p14:tracePt t="9296" x="1530350" y="1657350"/>
          <p14:tracePt t="9304" x="1587500" y="1657350"/>
          <p14:tracePt t="9317" x="1771650" y="1670050"/>
          <p14:tracePt t="9334" x="1905000" y="1676400"/>
          <p14:tracePt t="9350" x="2044700" y="1682750"/>
          <p14:tracePt t="9367" x="2254250" y="1689100"/>
          <p14:tracePt t="9384" x="2387600" y="1689100"/>
          <p14:tracePt t="9400" x="2520950" y="1689100"/>
          <p14:tracePt t="9417" x="2635250" y="1682750"/>
          <p14:tracePt t="9434" x="2781300" y="1670050"/>
          <p14:tracePt t="9453" x="2863850" y="1670050"/>
          <p14:tracePt t="9468" x="2921000" y="1676400"/>
          <p14:tracePt t="9484" x="2971800" y="1676400"/>
          <p14:tracePt t="9484" x="2990850" y="1682750"/>
          <p14:tracePt t="9504" x="3009900" y="1682750"/>
          <p14:tracePt t="9518" x="3041650" y="1676400"/>
          <p14:tracePt t="9536" x="3041650" y="1670050"/>
          <p14:tracePt t="9551" x="3048000" y="1670050"/>
          <p14:tracePt t="9567" x="3048000" y="1663700"/>
          <p14:tracePt t="9584" x="3035300" y="1657350"/>
          <p14:tracePt t="9601" x="3022600" y="1651000"/>
          <p14:tracePt t="9601" x="3016250" y="1644650"/>
          <p14:tracePt t="9621" x="3003550" y="1638300"/>
          <p14:tracePt t="9635" x="2997200" y="1631950"/>
          <p14:tracePt t="9651" x="2984500" y="1631950"/>
          <p14:tracePt t="9668" x="2978150" y="1625600"/>
          <p14:tracePt t="9684" x="2984500" y="1625600"/>
          <p14:tracePt t="9740" x="2990850" y="1625600"/>
          <p14:tracePt t="9752" x="2990850" y="1631950"/>
          <p14:tracePt t="9767" x="2997200" y="1631950"/>
          <p14:tracePt t="9783" x="3003550" y="1631950"/>
          <p14:tracePt t="9804" x="3003550" y="1638300"/>
          <p14:tracePt t="9880" x="2997200" y="1644650"/>
          <p14:tracePt t="9904" x="2997200" y="1651000"/>
          <p14:tracePt t="9924" x="2990850" y="1657350"/>
          <p14:tracePt t="9964" x="2997200" y="1651000"/>
          <p14:tracePt t="9999" x="3003550" y="1651000"/>
          <p14:tracePt t="10015" x="3016250" y="1651000"/>
          <p14:tracePt t="10032" x="3022600" y="1651000"/>
          <p14:tracePt t="10044" x="3028950" y="1651000"/>
          <p14:tracePt t="10052" x="3035300" y="1657350"/>
          <p14:tracePt t="10069" x="3041650" y="1657350"/>
          <p14:tracePt t="10086" x="3048000" y="1663700"/>
          <p14:tracePt t="10086" x="3060700" y="1670050"/>
          <p14:tracePt t="10104" x="3067050" y="1676400"/>
          <p14:tracePt t="10120" x="3073400" y="1682750"/>
          <p14:tracePt t="10136" x="3079750" y="1689100"/>
          <p14:tracePt t="10172" x="3086100" y="1689100"/>
          <p14:tracePt t="10195" x="3092450" y="1689100"/>
          <p14:tracePt t="10219" x="3098800" y="1695450"/>
          <p14:tracePt t="10264" x="3105150" y="1701800"/>
          <p14:tracePt t="10284" x="3111500" y="1701800"/>
          <p14:tracePt t="10307" x="3117850" y="1708150"/>
          <p14:tracePt t="10331" x="3117850" y="1714500"/>
          <p14:tracePt t="10351" x="3117850" y="1720850"/>
          <p14:tracePt t="10376" x="3117850" y="1727200"/>
          <p14:tracePt t="10400" x="3124200" y="1733550"/>
          <p14:tracePt t="10419" x="3124200" y="1727200"/>
          <p14:tracePt t="10564" x="3060700" y="1714500"/>
          <p14:tracePt t="10918" x="3060700" y="1720850"/>
          <p14:tracePt t="10975" x="3067050" y="1720850"/>
          <p14:tracePt t="10999" x="3073400" y="1720850"/>
          <p14:tracePt t="11019" x="3073400" y="1714500"/>
          <p14:tracePt t="11148" x="3073400" y="1708150"/>
          <p14:tracePt t="11180" x="3079750" y="1708150"/>
          <p14:tracePt t="11252" x="3086100" y="1708150"/>
          <p14:tracePt t="11300" x="3079750" y="1701800"/>
          <p14:tracePt t="11404" x="3073400" y="1701800"/>
          <p14:tracePt t="11420" x="3067050" y="1701800"/>
          <p14:tracePt t="11431" x="3060700" y="1701800"/>
          <p14:tracePt t="11448" x="3054350" y="1695450"/>
          <p14:tracePt t="11464" x="3048000" y="1695450"/>
          <p14:tracePt t="11480" x="3035300" y="1689100"/>
          <p14:tracePt t="11492" x="3022600" y="1682750"/>
          <p14:tracePt t="11510" x="3009900" y="1676400"/>
          <p14:tracePt t="11525" x="2984500" y="1657350"/>
          <p14:tracePt t="11541" x="2959100" y="1631950"/>
          <p14:tracePt t="11541" x="2946400" y="1612900"/>
          <p14:tracePt t="11562" x="2933700" y="1600200"/>
          <p14:tracePt t="11562" x="2921000" y="1574800"/>
          <p14:tracePt t="11576" x="2895600" y="1536700"/>
          <p14:tracePt t="11592" x="2870200" y="1492250"/>
          <p14:tracePt t="11608" x="2851150" y="1460500"/>
          <p14:tracePt t="11624" x="2838450" y="1428750"/>
          <p14:tracePt t="11641" x="2832100" y="1397000"/>
          <p14:tracePt t="11641" x="2832100" y="1384300"/>
          <p14:tracePt t="11660" x="2844800" y="1352550"/>
          <p14:tracePt t="11675" x="2863850" y="1320800"/>
          <p14:tracePt t="11691" x="2895600" y="1276350"/>
          <p14:tracePt t="11708" x="2965450" y="1212850"/>
          <p14:tracePt t="11725" x="3028950" y="1168400"/>
          <p14:tracePt t="11742" x="3092450" y="1130300"/>
          <p14:tracePt t="11758" x="3175000" y="1085850"/>
          <p14:tracePt t="11775" x="3302000" y="1022350"/>
          <p14:tracePt t="11792" x="3397250" y="984250"/>
          <p14:tracePt t="11808" x="3492500" y="952500"/>
          <p14:tracePt t="11825" x="3587750" y="927100"/>
          <p14:tracePt t="11825" x="3638550" y="920750"/>
          <p14:tracePt t="11844" x="3733800" y="927100"/>
          <p14:tracePt t="11860" x="3829050" y="946150"/>
          <p14:tracePt t="11876" x="3917950" y="977900"/>
          <p14:tracePt t="11892" x="4006850" y="1022350"/>
          <p14:tracePt t="11909" x="4083050" y="1066800"/>
          <p14:tracePt t="11926" x="4146550" y="1111250"/>
          <p14:tracePt t="11926" x="4171950" y="1136650"/>
          <p14:tracePt t="11945" x="4216400" y="1187450"/>
          <p14:tracePt t="11960" x="4241800" y="1250950"/>
          <p14:tracePt t="11976" x="4254500" y="1308100"/>
          <p14:tracePt t="11992" x="4260850" y="1365250"/>
          <p14:tracePt t="12010" x="4248150" y="1435100"/>
          <p14:tracePt t="12026" x="4222750" y="1473200"/>
          <p14:tracePt t="12042" x="4184650" y="1517650"/>
          <p14:tracePt t="12059" x="4140200" y="1555750"/>
          <p14:tracePt t="12076" x="4057650" y="1600200"/>
          <p14:tracePt t="12093" x="3994150" y="1625600"/>
          <p14:tracePt t="12110" x="3924300" y="1644650"/>
          <p14:tracePt t="12126" x="3810000" y="1670050"/>
          <p14:tracePt t="12144" x="3727450" y="1689100"/>
          <p14:tracePt t="12160" x="3632200" y="1701800"/>
          <p14:tracePt t="12176" x="3530600" y="1720850"/>
          <p14:tracePt t="12193" x="3422650" y="1739900"/>
          <p14:tracePt t="12210" x="3321050" y="1758950"/>
          <p14:tracePt t="12210" x="3270250" y="1765300"/>
          <p14:tracePt t="12228" x="3181350" y="1778000"/>
          <p14:tracePt t="12244" x="3111500" y="1778000"/>
          <p14:tracePt t="12260" x="3054350" y="1778000"/>
          <p14:tracePt t="12277" x="3003550" y="1771650"/>
          <p14:tracePt t="12293" x="2965450" y="1771650"/>
          <p14:tracePt t="12293" x="2946400" y="1771650"/>
          <p14:tracePt t="12313" x="2914650" y="1771650"/>
          <p14:tracePt t="12327" x="2895600" y="1778000"/>
          <p14:tracePt t="12344" x="2889250" y="1784350"/>
          <p14:tracePt t="12364" x="2889250" y="1797050"/>
          <p14:tracePt t="12380" x="2901950" y="1803400"/>
          <p14:tracePt t="12394" x="2914650" y="1803400"/>
          <p14:tracePt t="12412" x="2921000" y="1809750"/>
          <p14:tracePt t="12427" x="2933700" y="1809750"/>
          <p14:tracePt t="12427" x="2933700" y="1803400"/>
          <p14:tracePt t="12445" x="2940050" y="1797050"/>
          <p14:tracePt t="12460" x="2940050" y="1790700"/>
          <p14:tracePt t="12477" x="2946400" y="1778000"/>
          <p14:tracePt t="12500" x="2946400" y="1771650"/>
          <p14:tracePt t="12500" x="2952750" y="1765300"/>
          <p14:tracePt t="12512" x="2959100" y="1765300"/>
          <p14:tracePt t="12512" x="2959100" y="1758950"/>
          <p14:tracePt t="12529" x="2965450" y="1752600"/>
          <p14:tracePt t="12529" x="2978150" y="1752600"/>
          <p14:tracePt t="12545" x="2984500" y="1746250"/>
          <p14:tracePt t="12545" x="2990850" y="1746250"/>
          <p14:tracePt t="12562" x="3003550" y="1739900"/>
          <p14:tracePt t="12562" x="3009900" y="1739900"/>
          <p14:tracePt t="12562" x="3022600" y="1739900"/>
          <p14:tracePt t="12581" x="3035300" y="1739900"/>
          <p14:tracePt t="12581" x="3048000" y="1739900"/>
          <p14:tracePt t="12596" x="3060700" y="1739900"/>
          <p14:tracePt t="12596" x="3073400" y="1739900"/>
          <p14:tracePt t="12613" x="3086100" y="1739900"/>
          <p14:tracePt t="12613" x="3098800" y="1739900"/>
          <p14:tracePt t="12629" x="3117850" y="1739900"/>
          <p14:tracePt t="12629" x="3130550" y="1739900"/>
          <p14:tracePt t="12646" x="3149600" y="1739900"/>
          <p14:tracePt t="12646" x="3168650" y="1739900"/>
          <p14:tracePt t="12646" x="3187700" y="1739900"/>
          <p14:tracePt t="12665" x="3206750" y="1739900"/>
          <p14:tracePt t="12677" x="3225800" y="1739900"/>
          <p14:tracePt t="12677" x="3276600" y="1733550"/>
          <p14:tracePt t="12696" x="3302000" y="1733550"/>
          <p14:tracePt t="12696" x="3327400" y="1733550"/>
          <p14:tracePt t="12713" x="3352800" y="1733550"/>
          <p14:tracePt t="12713" x="3378200" y="1727200"/>
          <p14:tracePt t="12729" x="3403600" y="1727200"/>
          <p14:tracePt t="12729" x="3467100" y="1720850"/>
          <p14:tracePt t="12746" x="3498850" y="1720850"/>
          <p14:tracePt t="12746" x="3530600" y="1720850"/>
          <p14:tracePt t="12762" x="3562350" y="1714500"/>
          <p14:tracePt t="12762" x="3594100" y="1708150"/>
          <p14:tracePt t="12779" x="3625850" y="1708150"/>
          <p14:tracePt t="12779" x="3663950" y="1701800"/>
          <p14:tracePt t="12796" x="3695700" y="1695450"/>
          <p14:tracePt t="12796" x="3759200" y="1689100"/>
          <p14:tracePt t="12812" x="3790950" y="1682750"/>
          <p14:tracePt t="12812" x="3822700" y="1682750"/>
          <p14:tracePt t="12829" x="3854450" y="1676400"/>
          <p14:tracePt t="12829" x="3879850" y="1676400"/>
          <p14:tracePt t="12846" x="3911600" y="1676400"/>
          <p14:tracePt t="12846" x="3937000" y="1676400"/>
          <p14:tracePt t="12846" x="3968750" y="1670050"/>
          <p14:tracePt t="12865" x="3994150" y="1670050"/>
          <p14:tracePt t="12865" x="4019550" y="1663700"/>
          <p14:tracePt t="12880" x="4044950" y="1663700"/>
          <p14:tracePt t="12880" x="4070350" y="1657350"/>
          <p14:tracePt t="12897" x="4095750" y="1657350"/>
          <p14:tracePt t="12897" x="4114800" y="1651000"/>
          <p14:tracePt t="12913" x="4140200" y="1651000"/>
          <p14:tracePt t="12913" x="4165600" y="1644650"/>
          <p14:tracePt t="12913" x="4184650" y="1644650"/>
          <p14:tracePt t="12933" x="4203700" y="1638300"/>
          <p14:tracePt t="12945" x="4229100" y="1638300"/>
          <p14:tracePt t="12945" x="4267200" y="1638300"/>
          <p14:tracePt t="12964" x="4286250" y="1631950"/>
          <p14:tracePt t="12964" x="4311650" y="1631950"/>
          <p14:tracePt t="12980" x="4330700" y="1631950"/>
          <p14:tracePt t="12980" x="4356100" y="1638300"/>
          <p14:tracePt t="12997" x="4375150" y="1638300"/>
          <p14:tracePt t="12997" x="4400550" y="1638300"/>
          <p14:tracePt t="12997" x="4425950" y="1644650"/>
          <p14:tracePt t="13017" x="4451350" y="1644650"/>
          <p14:tracePt t="13029" x="4476750" y="1651000"/>
          <p14:tracePt t="13029" x="4527550" y="1663700"/>
          <p14:tracePt t="13047" x="4552950" y="1670050"/>
          <p14:tracePt t="13047" x="4578350" y="1676400"/>
          <p14:tracePt t="13064" x="4603750" y="1682750"/>
          <p14:tracePt t="13064" x="4635500" y="1689100"/>
          <p14:tracePt t="13081" x="4660900" y="1701800"/>
          <p14:tracePt t="13081" x="4692650" y="1708150"/>
          <p14:tracePt t="13097" x="4718050" y="1720850"/>
          <p14:tracePt t="13097" x="4781550" y="1746250"/>
          <p14:tracePt t="13114" x="4806950" y="1752600"/>
          <p14:tracePt t="13114" x="4832350" y="1765300"/>
          <p14:tracePt t="13131" x="4864100" y="1778000"/>
          <p14:tracePt t="13131" x="4889500" y="1790700"/>
          <p14:tracePt t="13147" x="4921250" y="1797050"/>
          <p14:tracePt t="13147" x="4972050" y="1809750"/>
          <p14:tracePt t="13164" x="4997450" y="1816100"/>
          <p14:tracePt t="13164" x="5016500" y="1822450"/>
          <p14:tracePt t="13181" x="5041900" y="1828800"/>
          <p14:tracePt t="13181" x="5060950" y="1835150"/>
          <p14:tracePt t="13197" x="5073650" y="1835150"/>
          <p14:tracePt t="13197" x="5086350" y="1841500"/>
          <p14:tracePt t="13215" x="5099050" y="1841500"/>
          <p14:tracePt t="13215" x="5111750" y="1841500"/>
          <p14:tracePt t="13215" x="5118100" y="1841500"/>
          <p14:tracePt t="13233" x="5124450" y="1841500"/>
          <p14:tracePt t="13248" x="5118100" y="1841500"/>
          <p14:tracePt t="13265" x="5111750" y="1841500"/>
          <p14:tracePt t="13265" x="5099050" y="1835150"/>
          <p14:tracePt t="13281" x="5086350" y="1835150"/>
          <p14:tracePt t="13281" x="5073650" y="1835150"/>
          <p14:tracePt t="13298" x="5054600" y="1828800"/>
          <p14:tracePt t="13298" x="5035550" y="1828800"/>
          <p14:tracePt t="13298" x="5016500" y="1822450"/>
          <p14:tracePt t="13317" x="4991100" y="1822450"/>
          <p14:tracePt t="13330" x="4965700" y="1822450"/>
          <p14:tracePt t="13330" x="4908550" y="1816100"/>
          <p14:tracePt t="13347" x="4883150" y="1816100"/>
          <p14:tracePt t="13347" x="4857750" y="1816100"/>
          <p14:tracePt t="13365" x="4832350" y="1816100"/>
          <p14:tracePt t="13365" x="4800600" y="1822450"/>
          <p14:tracePt t="13381" x="4775200" y="1822450"/>
          <p14:tracePt t="13381" x="4743450" y="1828800"/>
          <p14:tracePt t="13381" x="4718050" y="1828800"/>
          <p14:tracePt t="13400" x="4692650" y="1835150"/>
          <p14:tracePt t="13400" x="4660900" y="1835150"/>
          <p14:tracePt t="13415" x="4635500" y="1841500"/>
          <p14:tracePt t="13415" x="4610100" y="1841500"/>
          <p14:tracePt t="13432" x="4584700" y="1841500"/>
          <p14:tracePt t="13432" x="4559300" y="1841500"/>
          <p14:tracePt t="13448" x="4540250" y="1841500"/>
          <p14:tracePt t="13448" x="4495800" y="1835150"/>
          <p14:tracePt t="13465" x="4476750" y="1835150"/>
          <p14:tracePt t="13465" x="4457700" y="1828800"/>
          <p14:tracePt t="13481" x="4445000" y="1828800"/>
          <p14:tracePt t="13481" x="4425950" y="1822450"/>
          <p14:tracePt t="13498" x="4413250" y="1816100"/>
          <p14:tracePt t="13498" x="4394200" y="1809750"/>
          <p14:tracePt t="13515" x="4381500" y="1803400"/>
          <p14:tracePt t="13515" x="4362450" y="1784350"/>
          <p14:tracePt t="13532" x="4349750" y="1778000"/>
          <p14:tracePt t="13532" x="4343400" y="1771650"/>
          <p14:tracePt t="13548" x="4337050" y="1758950"/>
          <p14:tracePt t="13548" x="4330700" y="1752600"/>
          <p14:tracePt t="13565" x="4324350" y="1746250"/>
          <p14:tracePt t="13565" x="4318000" y="1739900"/>
          <p14:tracePt t="13582" x="4318000" y="1733550"/>
          <p14:tracePt t="13582" x="4311650" y="1727200"/>
          <p14:tracePt t="13582" x="4305300" y="1720850"/>
          <p14:tracePt t="13601" x="4305300" y="1714500"/>
          <p14:tracePt t="13601" x="4298950" y="1714500"/>
          <p14:tracePt t="13616" x="4298950" y="1708150"/>
          <p14:tracePt t="13631" x="4292600" y="1701800"/>
          <p14:tracePt t="13647" x="4286250" y="1695450"/>
          <p14:tracePt t="13647" x="4279900" y="1689100"/>
          <p14:tracePt t="13666" x="4273550" y="1689100"/>
          <p14:tracePt t="13681" x="4267200" y="1682750"/>
          <p14:tracePt t="13697" x="4260850" y="1676400"/>
          <p14:tracePt t="13714" x="4254500" y="1670050"/>
          <p14:tracePt t="13731" x="4248150" y="1670050"/>
          <p14:tracePt t="13748" x="4254500" y="1663700"/>
          <p14:tracePt t="13772" x="4254500" y="1657350"/>
          <p14:tracePt t="13796" x="4254500" y="1651000"/>
          <p14:tracePt t="13819" x="4248150" y="1644650"/>
          <p14:tracePt t="13872" x="4241800" y="1644650"/>
          <p14:tracePt t="13884" x="4235450" y="1651000"/>
          <p14:tracePt t="13908" x="4229100" y="1651000"/>
          <p14:tracePt t="13931" x="4229100" y="1657350"/>
          <p14:tracePt t="13975" x="4235450" y="1657350"/>
          <p14:tracePt t="14000" x="4241800" y="1657350"/>
          <p14:tracePt t="14011" x="4248150" y="1657350"/>
          <p14:tracePt t="14027" x="4254500" y="1657350"/>
          <p14:tracePt t="14036" x="4260850" y="1663700"/>
          <p14:tracePt t="14049" x="4267200" y="1663700"/>
          <p14:tracePt t="14049" x="4286250" y="1670050"/>
          <p14:tracePt t="14067" x="4292600" y="1676400"/>
          <p14:tracePt t="14067" x="4298950" y="1676400"/>
          <p14:tracePt t="14084" x="4311650" y="1682750"/>
          <p14:tracePt t="14084" x="4324350" y="1689100"/>
          <p14:tracePt t="14100" x="4337050" y="1695450"/>
          <p14:tracePt t="14100" x="4349750" y="1701800"/>
          <p14:tracePt t="14117" x="4362450" y="1701800"/>
          <p14:tracePt t="14117" x="4400550" y="1708150"/>
          <p14:tracePt t="14134" x="4413250" y="1708150"/>
          <p14:tracePt t="14134" x="4432300" y="1714500"/>
          <p14:tracePt t="14150" x="4445000" y="1714500"/>
          <p14:tracePt t="14150" x="4464050" y="1714500"/>
          <p14:tracePt t="14167" x="4476750" y="1714500"/>
          <p14:tracePt t="14167" x="4502150" y="1714500"/>
          <p14:tracePt t="14184" x="4514850" y="1714500"/>
          <p14:tracePt t="14184" x="4521200" y="1714500"/>
          <p14:tracePt t="14201" x="4527550" y="1714500"/>
          <p14:tracePt t="14201" x="4540250" y="1708150"/>
          <p14:tracePt t="14217" x="4546600" y="1708150"/>
          <p14:tracePt t="14217" x="4552950" y="1708150"/>
          <p14:tracePt t="14234" x="4559300" y="1708150"/>
          <p14:tracePt t="14249" x="4565650" y="1701800"/>
          <p14:tracePt t="14249" x="4572000" y="1701800"/>
          <p14:tracePt t="14268" x="4578350" y="1701800"/>
          <p14:tracePt t="14291" x="4572000" y="1701800"/>
          <p14:tracePt t="14387" x="4565650" y="1701800"/>
          <p14:tracePt t="14403" x="4559300" y="1701800"/>
          <p14:tracePt t="14420" x="4552950" y="1701800"/>
          <p14:tracePt t="14431" x="4546600" y="1701800"/>
          <p14:tracePt t="14447" x="4546600" y="1708150"/>
          <p14:tracePt t="14480" x="4552950" y="1714500"/>
          <p14:tracePt t="14524" x="4559300" y="1714500"/>
          <p14:tracePt t="14540" x="4565650" y="1714500"/>
          <p14:tracePt t="14552" x="4572000" y="1708150"/>
          <p14:tracePt t="14568" x="4584700" y="1708150"/>
          <p14:tracePt t="14583" x="4591050" y="1701800"/>
          <p14:tracePt t="14599" x="4597400" y="1695450"/>
          <p14:tracePt t="14611" x="4603750" y="1695450"/>
          <p14:tracePt t="14628" x="4603750" y="1689100"/>
          <p14:tracePt t="14652" x="4610100" y="1689100"/>
          <p14:tracePt t="14679" x="4610100" y="1682750"/>
          <p14:tracePt t="14712" x="4616450" y="1676400"/>
          <p14:tracePt t="14747" x="4622800" y="1670050"/>
          <p14:tracePt t="14772" x="4629150" y="1663700"/>
          <p14:tracePt t="14783" x="4635500" y="1663700"/>
          <p14:tracePt t="14799" x="4641850" y="1657350"/>
          <p14:tracePt t="14808" x="4648200" y="1657350"/>
          <p14:tracePt t="14818" x="4654550" y="1657350"/>
          <p14:tracePt t="14818" x="4660900" y="1657350"/>
          <p14:tracePt t="14836" x="4667250" y="1651000"/>
          <p14:tracePt t="14836" x="4679950" y="1651000"/>
          <p14:tracePt t="14853" x="4686300" y="1651000"/>
          <p14:tracePt t="14853" x="4692650" y="1644650"/>
          <p14:tracePt t="14870" x="4699000" y="1644650"/>
          <p14:tracePt t="14870" x="4711700" y="1644650"/>
          <p14:tracePt t="14886" x="4718050" y="1644650"/>
          <p14:tracePt t="14886" x="4724400" y="1644650"/>
          <p14:tracePt t="14886" x="4737100" y="1644650"/>
          <p14:tracePt t="14905" x="4743450" y="1644650"/>
          <p14:tracePt t="14905" x="4749800" y="1638300"/>
          <p14:tracePt t="14921" x="4762500" y="1638300"/>
          <p14:tracePt t="14921" x="4768850" y="1638300"/>
          <p14:tracePt t="14936" x="4775200" y="1638300"/>
          <p14:tracePt t="14936" x="4781550" y="1638300"/>
          <p14:tracePt t="14953" x="4787900" y="1638300"/>
          <p14:tracePt t="14953" x="4794250" y="1638300"/>
          <p14:tracePt t="14970" x="4800600" y="1638300"/>
          <p14:tracePt t="14985" x="4813300" y="1638300"/>
          <p14:tracePt t="15004" x="4819650" y="1638300"/>
          <p14:tracePt t="15040" x="4826000" y="1638300"/>
          <p14:tracePt t="15091" x="4832350" y="1631950"/>
          <p14:tracePt t="15124" x="4832350" y="1638300"/>
          <p14:tracePt t="15159" x="4826000" y="1644650"/>
          <p14:tracePt t="15251" x="4819650" y="1644650"/>
          <p14:tracePt t="15280" x="4813300" y="1651000"/>
          <p14:tracePt t="15324" x="4806950" y="1651000"/>
          <p14:tracePt t="15400" x="4800600" y="1657350"/>
          <p14:tracePt t="15440" x="4794250" y="1657350"/>
          <p14:tracePt t="15476" x="4787900" y="1657350"/>
          <p14:tracePt t="15503" x="4781550" y="1657350"/>
          <p14:tracePt t="15535" x="4775200" y="1657350"/>
          <p14:tracePt t="15564" x="4768850" y="1657350"/>
          <p14:tracePt t="15603" x="4762500" y="1651000"/>
          <p14:tracePt t="15616" x="4756150" y="1651000"/>
          <p14:tracePt t="15632" x="4749800" y="1644650"/>
          <p14:tracePt t="15648" x="4743450" y="1644650"/>
          <p14:tracePt t="15672" x="4749800" y="1644650"/>
          <p14:tracePt t="15724" x="4756150" y="1651000"/>
          <p14:tracePt t="15740" x="4768850" y="1657350"/>
          <p14:tracePt t="15752" x="4775200" y="1663700"/>
          <p14:tracePt t="15760" x="4775200" y="1670050"/>
          <p14:tracePt t="15771" x="4781550" y="1670050"/>
          <p14:tracePt t="15771" x="4787900" y="1676400"/>
          <p14:tracePt t="15789" x="4794250" y="1676400"/>
          <p14:tracePt t="15789" x="4806950" y="1682750"/>
          <p14:tracePt t="15805" x="4806950" y="1689100"/>
          <p14:tracePt t="15821" x="4819650" y="1689100"/>
          <p14:tracePt t="15838" x="4819650" y="1695450"/>
          <p14:tracePt t="15855" x="4826000" y="1695450"/>
          <p14:tracePt t="15871" x="4819650" y="1695450"/>
          <p14:tracePt t="15912" x="4813300" y="1695450"/>
          <p14:tracePt t="15923" x="4806950" y="1695450"/>
          <p14:tracePt t="15940" x="4800600" y="1689100"/>
          <p14:tracePt t="15955" x="4787900" y="1689100"/>
          <p14:tracePt t="15971" x="4781550" y="1682750"/>
          <p14:tracePt t="15984" x="4775200" y="1682750"/>
          <p14:tracePt t="15999" x="4775200" y="1676400"/>
          <p14:tracePt t="16016" x="4768850" y="1670050"/>
          <p14:tracePt t="16032" x="4762500" y="1663700"/>
          <p14:tracePt t="16043" x="4756150" y="1663700"/>
          <p14:tracePt t="16059" x="4749800" y="1663700"/>
          <p14:tracePt t="16076" x="4743450" y="1663700"/>
          <p14:tracePt t="16093" x="4737100" y="1663700"/>
          <p14:tracePt t="16093" x="4730750" y="1663700"/>
          <p14:tracePt t="16106" x="4724400" y="1663700"/>
          <p14:tracePt t="16106" x="4718050" y="1663700"/>
          <p14:tracePt t="16124" x="4711700" y="1663700"/>
          <p14:tracePt t="16124" x="4705350" y="1663700"/>
          <p14:tracePt t="16140" x="4699000" y="1670050"/>
          <p14:tracePt t="16140" x="4686300" y="1670050"/>
          <p14:tracePt t="16157" x="4686300" y="1676400"/>
          <p14:tracePt t="16157" x="4679950" y="1676400"/>
          <p14:tracePt t="16174" x="4673600" y="1676400"/>
          <p14:tracePt t="16174" x="4667250" y="1682750"/>
          <p14:tracePt t="16190" x="4660900" y="1682750"/>
          <p14:tracePt t="16190" x="4654550" y="1682750"/>
          <p14:tracePt t="16207" x="4648200" y="1689100"/>
          <p14:tracePt t="16223" x="4641850" y="1689100"/>
          <p14:tracePt t="16239" x="4635500" y="1689100"/>
          <p14:tracePt t="16256" x="4629150" y="1689100"/>
          <p14:tracePt t="16273" x="4616450" y="1689100"/>
          <p14:tracePt t="16289" x="4610100" y="1689100"/>
          <p14:tracePt t="16289" x="4603750" y="1695450"/>
          <p14:tracePt t="16308" x="4597400" y="1695450"/>
          <p14:tracePt t="16324" x="4591050" y="1695450"/>
          <p14:tracePt t="16339" x="4584700" y="1695450"/>
          <p14:tracePt t="16376" x="4578350" y="1695450"/>
          <p14:tracePt t="16403" x="4572000" y="1695450"/>
          <p14:tracePt t="16435" x="4572000" y="1689100"/>
          <p14:tracePt t="16496" x="4578350" y="1682750"/>
          <p14:tracePt t="16515" x="4584700" y="1676400"/>
          <p14:tracePt t="16548" x="4584700" y="1682750"/>
          <p14:tracePt t="16615" x="4591050" y="1682750"/>
          <p14:tracePt t="16719" x="4584700" y="1689100"/>
          <p14:tracePt t="16819" x="4578350" y="1689100"/>
          <p14:tracePt t="16847" x="4572000" y="1689100"/>
          <p14:tracePt t="16883" x="4565650" y="1689100"/>
          <p14:tracePt t="16936" x="4559300" y="1689100"/>
          <p14:tracePt t="16960" x="4552950" y="1689100"/>
          <p14:tracePt t="16991" x="4559300" y="1682750"/>
          <p14:tracePt t="17080" x="4743450" y="1651000"/>
          <p14:tracePt t="17193" x="4775200" y="1644650"/>
          <p14:tracePt t="17200" x="4806950" y="1644650"/>
          <p14:tracePt t="17209" x="4876800" y="1644650"/>
          <p14:tracePt t="17226" x="4991100" y="1644650"/>
          <p14:tracePt t="17244" x="5080000" y="1644650"/>
          <p14:tracePt t="17260" x="5175250" y="1638300"/>
          <p14:tracePt t="17276" x="5270500" y="1631950"/>
          <p14:tracePt t="17293" x="5359400" y="1631950"/>
          <p14:tracePt t="17310" x="5454650" y="1625600"/>
          <p14:tracePt t="17310" x="5499100" y="1619250"/>
          <p14:tracePt t="17328" x="5581650" y="1619250"/>
          <p14:tracePt t="17344" x="5670550" y="1612900"/>
          <p14:tracePt t="17360" x="5753100" y="1606550"/>
          <p14:tracePt t="17376" x="5829300" y="1606550"/>
          <p14:tracePt t="17393" x="5899150" y="1600200"/>
          <p14:tracePt t="17393" x="5930900" y="1600200"/>
          <p14:tracePt t="17412" x="6000750" y="1600200"/>
          <p14:tracePt t="17427" x="6064250" y="1600200"/>
          <p14:tracePt t="17443" x="6121400" y="1600200"/>
          <p14:tracePt t="17460" x="6197600" y="1606550"/>
          <p14:tracePt t="17477" x="6248400" y="1612900"/>
          <p14:tracePt t="17493" x="6299200" y="1612900"/>
          <p14:tracePt t="17512" x="6350000" y="1619250"/>
          <p14:tracePt t="17527" x="6426200" y="1619250"/>
          <p14:tracePt t="17544" x="6477000" y="1619250"/>
          <p14:tracePt t="17560" x="6527800" y="1619250"/>
          <p14:tracePt t="17577" x="6578600" y="1619250"/>
          <p14:tracePt t="17577" x="6604000" y="1619250"/>
          <p14:tracePt t="17596" x="6648450" y="1619250"/>
          <p14:tracePt t="17612" x="6699250" y="1619250"/>
          <p14:tracePt t="17628" x="6743700" y="1625600"/>
          <p14:tracePt t="17644" x="6781800" y="1625600"/>
          <p14:tracePt t="17661" x="6819900" y="1625600"/>
          <p14:tracePt t="17677" x="6858000" y="1625600"/>
          <p14:tracePt t="17677" x="6870700" y="1625600"/>
          <p14:tracePt t="17697" x="6896100" y="1625600"/>
          <p14:tracePt t="17712" x="6915150" y="1625600"/>
          <p14:tracePt t="17728" x="6934200" y="1619250"/>
          <p14:tracePt t="17744" x="6946900" y="1619250"/>
          <p14:tracePt t="17761" x="6953250" y="1619250"/>
          <p14:tracePt t="17777" x="6959600" y="1619250"/>
          <p14:tracePt t="17794" x="6959600" y="1612900"/>
          <p14:tracePt t="17904" x="6953250" y="1612900"/>
          <p14:tracePt t="18072" x="6946900" y="1619250"/>
          <p14:tracePt t="18144" x="6953250" y="1619250"/>
          <p14:tracePt t="18183" x="6959600" y="1619250"/>
          <p14:tracePt t="18204" x="6965950" y="1625600"/>
          <p14:tracePt t="18219" x="6978650" y="1625600"/>
          <p14:tracePt t="18235" x="6985000" y="1625600"/>
          <p14:tracePt t="18252" x="6991350" y="1625600"/>
          <p14:tracePt t="18256" x="6997700" y="1625600"/>
          <p14:tracePt t="18264" x="7010400" y="1625600"/>
          <p14:tracePt t="18280" x="7023100" y="1625600"/>
          <p14:tracePt t="18296" x="7029450" y="1625600"/>
          <p14:tracePt t="18312" x="7042150" y="1625600"/>
          <p14:tracePt t="18329" x="7048500" y="1625600"/>
          <p14:tracePt t="18347" x="7054850" y="1625600"/>
          <p14:tracePt t="18376" x="7061200" y="1625600"/>
          <p14:tracePt t="18392" x="7067550" y="1625600"/>
          <p14:tracePt t="18408" x="7073900" y="1631950"/>
          <p14:tracePt t="18424" x="7080250" y="1631950"/>
          <p14:tracePt t="18439" x="7086600" y="1631950"/>
          <p14:tracePt t="18452" x="7092950" y="1631950"/>
          <p14:tracePt t="18468" x="7099300" y="1631950"/>
          <p14:tracePt t="18491" x="7092950" y="1638300"/>
          <p14:tracePt t="18544" x="7086600" y="1638300"/>
          <p14:tracePt t="18556" x="7080250" y="1638300"/>
          <p14:tracePt t="18572" x="7067550" y="1638300"/>
          <p14:tracePt t="18588" x="7061200" y="1638300"/>
          <p14:tracePt t="18604" x="7054850" y="1638300"/>
          <p14:tracePt t="18616" x="7048500" y="1638300"/>
          <p14:tracePt t="18632" x="7042150" y="1638300"/>
          <p14:tracePt t="18663" x="7035800" y="1638300"/>
          <p14:tracePt t="18675" x="7029450" y="1638300"/>
          <p14:tracePt t="18691" x="7023100" y="1638300"/>
          <p14:tracePt t="18708" x="7016750" y="1638300"/>
          <p14:tracePt t="18736" x="7010400" y="1638300"/>
          <p14:tracePt t="18752" x="7004050" y="1638300"/>
          <p14:tracePt t="18768" x="6997700" y="1638300"/>
          <p14:tracePt t="18784" x="6991350" y="1638300"/>
          <p14:tracePt t="18795" x="6985000" y="1644650"/>
          <p14:tracePt t="18812" x="6985000" y="1651000"/>
          <p14:tracePt t="18828" x="6978650" y="1657350"/>
          <p14:tracePt t="18836" x="6978650" y="1663700"/>
          <p14:tracePt t="18847" x="6972300" y="1670050"/>
          <p14:tracePt t="18847" x="6965950" y="1682750"/>
          <p14:tracePt t="18866" x="6959600" y="1689100"/>
          <p14:tracePt t="18866" x="6953250" y="1695450"/>
          <p14:tracePt t="18882" x="6946900" y="1701800"/>
          <p14:tracePt t="18882" x="6940550" y="1701800"/>
          <p14:tracePt t="18899" x="6934200" y="1708150"/>
          <p14:tracePt t="18899" x="6927850" y="1714500"/>
          <p14:tracePt t="18916" x="6915150" y="1720850"/>
          <p14:tracePt t="18932" x="6908800" y="1727200"/>
          <p14:tracePt t="18948" x="6902450" y="1720850"/>
          <p14:tracePt t="18964" x="6896100" y="1720850"/>
          <p14:tracePt t="18964" x="6889750" y="1720850"/>
          <p14:tracePt t="18964" x="6883400" y="1714500"/>
          <p14:tracePt t="18985" x="6877050" y="1708150"/>
          <p14:tracePt t="18985" x="6870700" y="1701800"/>
          <p14:tracePt t="19000" x="6858000" y="1701800"/>
          <p14:tracePt t="19000" x="6851650" y="1695450"/>
          <p14:tracePt t="19016" x="6838950" y="1689100"/>
          <p14:tracePt t="19016" x="6832600" y="1682750"/>
          <p14:tracePt t="19033" x="6819900" y="1682750"/>
          <p14:tracePt t="19033" x="6813550" y="1676400"/>
          <p14:tracePt t="19049" x="6800850" y="1676400"/>
          <p14:tracePt t="19049" x="6788150" y="1670050"/>
          <p14:tracePt t="19049" x="6781800" y="1670050"/>
          <p14:tracePt t="19069" x="6769100" y="1670050"/>
          <p14:tracePt t="19081" x="6762750" y="1676400"/>
          <p14:tracePt t="19081" x="6750050" y="1689100"/>
          <p14:tracePt t="19099" x="6743700" y="1695450"/>
          <p14:tracePt t="19099" x="6737350" y="1701800"/>
          <p14:tracePt t="19117" x="6731000" y="1714500"/>
          <p14:tracePt t="19117" x="6724650" y="1727200"/>
          <p14:tracePt t="19133" x="6724650" y="1739900"/>
          <p14:tracePt t="19133" x="6718300" y="1752600"/>
          <p14:tracePt t="19133" x="6718300" y="1771650"/>
          <p14:tracePt t="19152" x="6718300" y="1784350"/>
          <p14:tracePt t="19152" x="6718300" y="1797050"/>
          <p14:tracePt t="19166" x="6718300" y="1809750"/>
          <p14:tracePt t="19166" x="6718300" y="1822450"/>
          <p14:tracePt t="19183" x="6718300" y="1835150"/>
          <p14:tracePt t="19183" x="6718300" y="1847850"/>
          <p14:tracePt t="19200" x="6718300" y="1854200"/>
          <p14:tracePt t="19200" x="6724650" y="1866900"/>
          <p14:tracePt t="19217" x="6724650" y="1879600"/>
          <p14:tracePt t="19232" x="6731000" y="1885950"/>
          <p14:tracePt t="19249" x="6731000" y="1892300"/>
          <p14:tracePt t="19266" x="6737350" y="1898650"/>
          <p14:tracePt t="19283" x="6737350" y="1905000"/>
          <p14:tracePt t="19299" x="6743700" y="1911350"/>
          <p14:tracePt t="19331" x="6737350" y="1917700"/>
          <p14:tracePt t="19403" x="6737350" y="1930400"/>
          <p14:tracePt t="19419" x="6737350" y="1936750"/>
          <p14:tracePt t="19427" x="6731000" y="1943100"/>
          <p14:tracePt t="19436" x="6731000" y="1949450"/>
          <p14:tracePt t="19449" x="6724650" y="1962150"/>
          <p14:tracePt t="19449" x="6718300" y="1981200"/>
          <p14:tracePt t="19468" x="6718300" y="1987550"/>
          <p14:tracePt t="19468" x="6718300" y="2000250"/>
          <p14:tracePt t="19484" x="6711950" y="2012950"/>
          <p14:tracePt t="19484" x="6711950" y="2025650"/>
          <p14:tracePt t="19484" x="6705600" y="2038350"/>
          <p14:tracePt t="19504" x="6705600" y="2057400"/>
          <p14:tracePt t="19504" x="6705600" y="2070100"/>
          <p14:tracePt t="19518" x="6699250" y="2082800"/>
          <p14:tracePt t="19518" x="6699250" y="2101850"/>
          <p14:tracePt t="19535" x="6699250" y="2114550"/>
          <p14:tracePt t="19535" x="6699250" y="2127250"/>
          <p14:tracePt t="19551" x="6699250" y="2139950"/>
          <p14:tracePt t="19551" x="6699250" y="2152650"/>
          <p14:tracePt t="19568" x="6699250" y="2165350"/>
          <p14:tracePt t="19568" x="6705600" y="2184400"/>
          <p14:tracePt t="19584" x="6705600" y="2190750"/>
          <p14:tracePt t="19584" x="6705600" y="2197100"/>
          <p14:tracePt t="19601" x="6699250" y="2209800"/>
          <p14:tracePt t="19601" x="6699250" y="2216150"/>
          <p14:tracePt t="19618" x="6699250" y="2222500"/>
          <p14:tracePt t="19618" x="6699250" y="2228850"/>
          <p14:tracePt t="19618" x="6692900" y="2235200"/>
          <p14:tracePt t="19637" x="6686550" y="2241550"/>
          <p14:tracePt t="19637" x="6686550" y="2247900"/>
          <p14:tracePt t="19652" x="6680200" y="2254250"/>
          <p14:tracePt t="19652" x="6673850" y="2260600"/>
          <p14:tracePt t="19668" x="6667500" y="2266950"/>
          <p14:tracePt t="19668" x="6661150" y="2273300"/>
          <p14:tracePt t="19685" x="6654800" y="2279650"/>
          <p14:tracePt t="19685" x="6648450" y="2286000"/>
          <p14:tracePt t="19701" x="6635750" y="2286000"/>
          <p14:tracePt t="19701" x="6629400" y="2292350"/>
          <p14:tracePt t="19701" x="6623050" y="2292350"/>
          <p14:tracePt t="19721" x="6610350" y="2298700"/>
          <p14:tracePt t="19734" x="6604000" y="2298700"/>
          <p14:tracePt t="19734" x="6584950" y="2305050"/>
          <p14:tracePt t="19753" x="6578600" y="2305050"/>
          <p14:tracePt t="19753" x="6572250" y="2311400"/>
          <p14:tracePt t="19769" x="6559550" y="2311400"/>
          <p14:tracePt t="19769" x="6553200" y="2311400"/>
          <p14:tracePt t="19785" x="6546850" y="2311400"/>
          <p14:tracePt t="19785" x="6534150" y="2311400"/>
          <p14:tracePt t="19785" x="6527800" y="2311400"/>
          <p14:tracePt t="19804" x="6521450" y="2311400"/>
          <p14:tracePt t="19804" x="6515100" y="2311400"/>
          <p14:tracePt t="19818" x="6508750" y="2311400"/>
          <p14:tracePt t="19818" x="6502400" y="2311400"/>
          <p14:tracePt t="19835" x="6496050" y="2311400"/>
          <p14:tracePt t="19835" x="6489700" y="2305050"/>
          <p14:tracePt t="19852" x="6483350" y="2305050"/>
          <p14:tracePt t="19867" x="6477000" y="2298700"/>
          <p14:tracePt t="19884" x="6477000" y="2292350"/>
          <p14:tracePt t="19901" x="6470650" y="2286000"/>
          <p14:tracePt t="19918" x="6470650" y="2279650"/>
          <p14:tracePt t="19918" x="6470650" y="2273300"/>
          <p14:tracePt t="19936" x="6470650" y="2266950"/>
          <p14:tracePt t="19952" x="6470650" y="2260600"/>
          <p14:tracePt t="19968" x="6470650" y="2254250"/>
          <p14:tracePt t="19984" x="6470650" y="2247900"/>
          <p14:tracePt t="20002" x="6470650" y="2241550"/>
          <p14:tracePt t="20002" x="6470650" y="2235200"/>
          <p14:tracePt t="20020" x="6470650" y="2228850"/>
          <p14:tracePt t="20020" x="6470650" y="2222500"/>
          <p14:tracePt t="20036" x="6470650" y="2209800"/>
          <p14:tracePt t="20056" x="6464300" y="2203450"/>
          <p14:tracePt t="20073" x="6457950" y="2197100"/>
          <p14:tracePt t="20104" x="6457950" y="2184400"/>
          <p14:tracePt t="20115" x="6451600" y="2184400"/>
          <p14:tracePt t="20123" x="6451600" y="2178050"/>
          <p14:tracePt t="20135" x="6445250" y="2171700"/>
          <p14:tracePt t="20152" x="6445250" y="2165350"/>
          <p14:tracePt t="20169" x="6438900" y="2152650"/>
          <p14:tracePt t="20169" x="6438900" y="2146300"/>
          <p14:tracePt t="20186" x="6438900" y="2139950"/>
          <p14:tracePt t="20216" x="6438900" y="2133600"/>
          <p14:tracePt t="20231" x="6438900" y="2127250"/>
          <p14:tracePt t="20243" x="6432550" y="2120900"/>
          <p14:tracePt t="20267" x="6432550" y="2114550"/>
          <p14:tracePt t="20283" x="6426200" y="2108200"/>
          <p14:tracePt t="20304" x="6419850" y="2101850"/>
          <p14:tracePt t="20320" x="6413500" y="2101850"/>
          <p14:tracePt t="20335" x="6407150" y="2101850"/>
          <p14:tracePt t="20351" x="6400800" y="2101850"/>
          <p14:tracePt t="20363" x="6394450" y="2095500"/>
          <p14:tracePt t="20380" x="6388100" y="2095500"/>
          <p14:tracePt t="20396" x="6381750" y="2095500"/>
          <p14:tracePt t="20411" x="6375400" y="2089150"/>
          <p14:tracePt t="20423" x="6369050" y="2095500"/>
          <p14:tracePt t="20440" x="6362700" y="2095500"/>
          <p14:tracePt t="20456" x="6356350" y="2095500"/>
          <p14:tracePt t="20473" x="6350000" y="2095500"/>
          <p14:tracePt t="20491" x="6343650" y="2095500"/>
          <p14:tracePt t="20583" x="6337300" y="2101850"/>
          <p14:tracePt t="20612" x="6330950" y="2108200"/>
          <p14:tracePt t="20643" x="6324600" y="2114550"/>
          <p14:tracePt t="20687" x="6318250" y="2120900"/>
          <p14:tracePt t="20712" x="6311900" y="2120900"/>
          <p14:tracePt t="20732" x="6305550" y="2120900"/>
          <p14:tracePt t="20772" x="6311900" y="2114550"/>
          <p14:tracePt t="20808" x="6318250" y="2114550"/>
          <p14:tracePt t="20823" x="6324600" y="2114550"/>
          <p14:tracePt t="20843" x="6330950" y="2108200"/>
          <p14:tracePt t="20867" x="6337300" y="2108200"/>
          <p14:tracePt t="20891" x="6337300" y="2101850"/>
          <p14:tracePt t="20903" x="6343650" y="2101850"/>
          <p14:tracePt t="20927" x="6350000" y="2101850"/>
          <p14:tracePt t="20952" x="6350000" y="2108200"/>
          <p14:tracePt t="20972" x="6356350" y="2108200"/>
          <p14:tracePt t="20995" x="6362700" y="2108200"/>
          <p14:tracePt t="21011" x="6369050" y="2108200"/>
          <p14:tracePt t="21031" x="6375400" y="2114550"/>
          <p14:tracePt t="21048" x="6381750" y="2114550"/>
          <p14:tracePt t="21063" x="6388100" y="2120900"/>
          <p14:tracePt t="21076" x="6394450" y="2120900"/>
          <p14:tracePt t="21099" x="6394450" y="2127250"/>
          <p14:tracePt t="21116" x="6400800" y="2133600"/>
          <p14:tracePt t="21136" x="6400800" y="2139950"/>
          <p14:tracePt t="21151" x="6400800" y="2146300"/>
          <p14:tracePt t="21167" x="6400800" y="2152650"/>
          <p14:tracePt t="21252" x="6407150" y="2152650"/>
          <p14:tracePt t="21263" x="6413500" y="2159000"/>
          <p14:tracePt t="21287" x="6419850" y="2159000"/>
          <p14:tracePt t="21303" x="6426200" y="2165350"/>
          <p14:tracePt t="21316" x="6432550" y="2171700"/>
          <p14:tracePt t="21332" x="6438900" y="2171700"/>
          <p14:tracePt t="21347" x="6445250" y="2178050"/>
          <p14:tracePt t="21363" x="6451600" y="2178050"/>
          <p14:tracePt t="21376" x="6457950" y="2184400"/>
          <p14:tracePt t="21407" x="6464300" y="2190750"/>
          <p14:tracePt t="21423" x="6464300" y="2197100"/>
          <p14:tracePt t="21432" x="6464300" y="2203450"/>
          <p14:tracePt t="21444" x="6457950" y="2209800"/>
          <p14:tracePt t="21467" x="6451600" y="2203450"/>
          <p14:tracePt t="21495" x="6451600" y="2197100"/>
          <p14:tracePt t="21571" x="6457950" y="2190750"/>
          <p14:tracePt t="21596" x="6457950" y="2184400"/>
          <p14:tracePt t="21611" x="6464300" y="2178050"/>
          <p14:tracePt t="21623" x="6470650" y="2171700"/>
          <p14:tracePt t="21647" x="6477000" y="2165350"/>
          <p14:tracePt t="21663" x="6477000" y="2159000"/>
          <p14:tracePt t="21684" x="6477000" y="2152650"/>
          <p14:tracePt t="21699" x="6483350" y="2146300"/>
          <p14:tracePt t="21736" x="6489700" y="2139950"/>
          <p14:tracePt t="21803" x="6489700" y="2133600"/>
          <p14:tracePt t="21835" x="6489700" y="2127250"/>
          <p14:tracePt t="21903" x="6483350" y="2127250"/>
          <p14:tracePt t="21963" x="6489700" y="2133600"/>
          <p14:tracePt t="22023" x="6489700" y="2127250"/>
          <p14:tracePt t="22135" x="6483350" y="2127250"/>
          <p14:tracePt t="22180" x="6489700" y="2127250"/>
          <p14:tracePt t="22247" x="6496050" y="2133600"/>
          <p14:tracePt t="22307" x="6496050" y="2127250"/>
          <p14:tracePt t="22331" x="6502400" y="2133600"/>
          <p14:tracePt t="22352" x="6508750" y="2133600"/>
          <p14:tracePt t="22375" x="6508750" y="2139950"/>
          <p14:tracePt t="22412" x="6502400" y="2146300"/>
          <p14:tracePt t="22451" x="6496050" y="2146300"/>
          <p14:tracePt t="22472" x="6496050" y="2152650"/>
          <p14:tracePt t="22540" x="6502400" y="2152650"/>
          <p14:tracePt t="22563" x="6508750" y="2152650"/>
          <p14:tracePt t="22584" x="6515100" y="2152650"/>
          <p14:tracePt t="22599" x="6521450" y="2152650"/>
          <p14:tracePt t="22635" x="6521450" y="2159000"/>
          <p14:tracePt t="22751" x="6527800" y="2159000"/>
          <p14:tracePt t="23043" x="6534150" y="2165350"/>
          <p14:tracePt t="23175" x="6534150" y="2171700"/>
          <p14:tracePt t="23224" x="6540500" y="2171700"/>
          <p14:tracePt t="23267" x="6540500" y="2178050"/>
          <p14:tracePt t="23343" x="6540500" y="2171700"/>
          <p14:tracePt t="23516" x="6546850" y="2165350"/>
          <p14:tracePt t="23619" x="6540500" y="2159000"/>
          <p14:tracePt t="23695" x="6540500" y="2152650"/>
          <p14:tracePt t="23711" x="6540500" y="2146300"/>
          <p14:tracePt t="23716" x="6540500" y="2139950"/>
          <p14:tracePt t="23732" x="6540500" y="2133600"/>
          <p14:tracePt t="23732" x="6540500" y="2127250"/>
          <p14:tracePt t="23748" x="6540500" y="2120900"/>
          <p14:tracePt t="23764" x="6540500" y="2114550"/>
          <p14:tracePt t="23780" x="6540500" y="2108200"/>
          <p14:tracePt t="23797" x="6540500" y="2101850"/>
          <p14:tracePt t="23816" x="6540500" y="2095500"/>
          <p14:tracePt t="23832" x="6546850" y="2089150"/>
          <p14:tracePt t="23847" x="6546850" y="2082800"/>
          <p14:tracePt t="23864" x="6546850" y="2076450"/>
          <p14:tracePt t="23864" x="6540500" y="2070100"/>
          <p14:tracePt t="23882" x="6540500" y="2063750"/>
          <p14:tracePt t="23882" x="6540500" y="2057400"/>
          <p14:tracePt t="23899" x="6534150" y="2051050"/>
          <p14:tracePt t="23920" x="6527800" y="2051050"/>
          <p14:tracePt t="23935" x="6521450" y="2044700"/>
          <p14:tracePt t="23952" x="6521450" y="2038350"/>
          <p14:tracePt t="23952" x="6515100" y="2032000"/>
          <p14:tracePt t="23965" x="6508750" y="2025650"/>
          <p14:tracePt t="23981" x="6508750" y="2012950"/>
          <p14:tracePt t="23997" x="6502400" y="2012950"/>
          <p14:tracePt t="24015" x="6496050" y="2012950"/>
          <p14:tracePt t="24031" x="6489700" y="2006600"/>
          <p14:tracePt t="24048" x="6483350" y="2006600"/>
          <p14:tracePt t="24065" x="6483350" y="2000250"/>
          <p14:tracePt t="24081" x="6477000" y="2000250"/>
          <p14:tracePt t="24081" x="6470650" y="1993900"/>
          <p14:tracePt t="24100" x="6464300" y="1987550"/>
          <p14:tracePt t="24116" x="6457950" y="1987550"/>
          <p14:tracePt t="24131" x="6451600" y="1981200"/>
          <p14:tracePt t="24152" x="6451600" y="1987550"/>
          <p14:tracePt t="24168" x="6445250" y="1981200"/>
          <p14:tracePt t="24184" x="6438900" y="1987550"/>
          <p14:tracePt t="24203" x="6445250" y="1981200"/>
          <p14:tracePt t="24219" x="6445250" y="1974850"/>
          <p14:tracePt t="24263" x="6438900" y="1968500"/>
          <p14:tracePt t="24304" x="6432550" y="1968500"/>
          <p14:tracePt t="24339" x="6426200" y="1968500"/>
          <p14:tracePt t="24363" x="6426200" y="1962150"/>
          <p14:tracePt t="24408" x="6419850" y="1955800"/>
          <p14:tracePt t="24495" x="6413500" y="1955800"/>
          <p14:tracePt t="24519" x="6407150" y="1955800"/>
          <p14:tracePt t="24543" x="6400800" y="1955800"/>
          <p14:tracePt t="24563" x="6394450" y="1955800"/>
          <p14:tracePt t="24596" x="6388100" y="1962150"/>
          <p14:tracePt t="24631" x="6381750" y="1962150"/>
          <p14:tracePt t="24663" x="6375400" y="1962150"/>
          <p14:tracePt t="24684" x="6369050" y="1962150"/>
          <p14:tracePt t="24715" x="6362700" y="1968500"/>
          <p14:tracePt t="24731" x="6356350" y="1974850"/>
          <p14:tracePt t="24752" x="6350000" y="1974850"/>
          <p14:tracePt t="24767" x="6350000" y="1981200"/>
          <p14:tracePt t="24775" x="6343650" y="1987550"/>
          <p14:tracePt t="24792" x="6337300" y="1987550"/>
          <p14:tracePt t="24804" x="6337300" y="1981200"/>
          <p14:tracePt t="24852" x="6343650" y="1981200"/>
          <p14:tracePt t="24872" x="6343650" y="1974850"/>
          <p14:tracePt t="24888" x="6343650" y="1981200"/>
          <p14:tracePt t="24912" x="6343650" y="1987550"/>
          <p14:tracePt t="24931" x="6343650" y="1981200"/>
          <p14:tracePt t="24983" x="6343650" y="1987550"/>
          <p14:tracePt t="25032" x="6343650" y="1993900"/>
          <p14:tracePt t="25076" x="6337300" y="1993900"/>
          <p14:tracePt t="25095" x="6330950" y="1987550"/>
          <p14:tracePt t="25135" x="6330950" y="1993900"/>
          <p14:tracePt t="25215" x="6330950" y="2000250"/>
          <p14:tracePt t="25224" x="6337300" y="2006600"/>
          <p14:tracePt t="25271" x="6343650" y="2000250"/>
          <p14:tracePt t="25323" x="6337300" y="2006600"/>
          <p14:tracePt t="25375" x="6337300" y="2000250"/>
          <p14:tracePt t="25384" x="6330950" y="2000250"/>
          <p14:tracePt t="25403" x="6324600" y="1993900"/>
          <p14:tracePt t="25419" x="6318250" y="1993900"/>
          <p14:tracePt t="25435" x="6311900" y="2000250"/>
          <p14:tracePt t="25479" x="6318250" y="2006600"/>
          <p14:tracePt t="25496" x="6318250" y="2000250"/>
          <p14:tracePt t="25547" x="6311900" y="1993900"/>
          <p14:tracePt t="25571" x="6305550" y="2000250"/>
          <p14:tracePt t="25591" x="6299200" y="2000250"/>
          <p14:tracePt t="25643" x="6292850" y="2000250"/>
          <p14:tracePt t="25676" x="6292850" y="1993900"/>
          <p14:tracePt t="25696" x="6292850" y="1987550"/>
          <p14:tracePt t="25803" x="6292850" y="1981200"/>
          <p14:tracePt t="25848" x="6299200" y="1981200"/>
          <p14:tracePt t="25891" x="6305550" y="1981200"/>
          <p14:tracePt t="25908" x="6311900" y="1981200"/>
          <p14:tracePt t="25923" x="6318250" y="1981200"/>
          <p14:tracePt t="25935" x="6324600" y="1981200"/>
          <p14:tracePt t="25951" x="6330950" y="1981200"/>
          <p14:tracePt t="25967" x="6330950" y="1974850"/>
          <p14:tracePt t="25991" x="6324600" y="1981200"/>
          <p14:tracePt t="26079" x="6324600" y="1987550"/>
          <p14:tracePt t="26175" x="6324600" y="1981200"/>
          <p14:tracePt t="26199" x="6324600" y="1987550"/>
          <p14:tracePt t="26275" x="6330950" y="1981200"/>
          <p14:tracePt t="26303" x="6337300" y="1981200"/>
          <p14:tracePt t="26363" x="6337300" y="1987550"/>
          <p14:tracePt t="26404" x="6343650" y="1981200"/>
          <p14:tracePt t="26432" x="6343650" y="1974850"/>
          <p14:tracePt t="26440" x="6343650" y="1981200"/>
          <p14:tracePt t="26483" x="6343650" y="1993900"/>
          <p14:tracePt t="26499" x="6343650" y="2000250"/>
          <p14:tracePt t="26508" x="6343650" y="2006600"/>
          <p14:tracePt t="26523" x="6350000" y="2006600"/>
          <p14:tracePt t="26539" x="6356350" y="2012950"/>
          <p14:tracePt t="26556" x="6362700" y="2012950"/>
          <p14:tracePt t="26572" x="6369050" y="2012950"/>
          <p14:tracePt t="26589" x="6375400" y="2012950"/>
          <p14:tracePt t="26589" x="6388100" y="2006600"/>
          <p14:tracePt t="26607" x="6400800" y="2000250"/>
          <p14:tracePt t="26607" x="6407150" y="2000250"/>
          <p14:tracePt t="26624" x="6413500" y="1993900"/>
          <p14:tracePt t="26624" x="6426200" y="1993900"/>
          <p14:tracePt t="26640" x="6432550" y="1993900"/>
          <p14:tracePt t="26640" x="6457950" y="1987550"/>
          <p14:tracePt t="26657" x="6464300" y="1987550"/>
          <p14:tracePt t="26657" x="6477000" y="1981200"/>
          <p14:tracePt t="26674" x="6489700" y="1981200"/>
          <p14:tracePt t="26674" x="6496050" y="1974850"/>
          <p14:tracePt t="26691" x="6508750" y="1968500"/>
          <p14:tracePt t="26691" x="6515100" y="1968500"/>
          <p14:tracePt t="26708" x="6521450" y="1962150"/>
          <p14:tracePt t="26708" x="6540500" y="1962150"/>
          <p14:tracePt t="26724" x="6546850" y="1962150"/>
          <p14:tracePt t="26740" x="6559550" y="1962150"/>
          <p14:tracePt t="26757" x="6572250" y="1962150"/>
          <p14:tracePt t="26773" x="6565900" y="1955800"/>
          <p14:tracePt t="26807" x="6559550" y="1955800"/>
          <p14:tracePt t="26823" x="6553200" y="1962150"/>
          <p14:tracePt t="26832" x="6546850" y="1962150"/>
          <p14:tracePt t="26844" x="6540500" y="1968500"/>
          <p14:tracePt t="26857" x="6527800" y="1968500"/>
          <p14:tracePt t="26857" x="6515100" y="1968500"/>
          <p14:tracePt t="26877" x="6502400" y="1974850"/>
          <p14:tracePt t="26877" x="6496050" y="1974850"/>
          <p14:tracePt t="26892" x="6489700" y="1981200"/>
          <p14:tracePt t="26892" x="6477000" y="1981200"/>
          <p14:tracePt t="26909" x="6464300" y="1981200"/>
          <p14:tracePt t="26909" x="6457950" y="1974850"/>
          <p14:tracePt t="26925" x="6445250" y="1981200"/>
          <p14:tracePt t="26925" x="6438900" y="1981200"/>
          <p14:tracePt t="26942" x="6432550" y="1981200"/>
          <p14:tracePt t="26957" x="6426200" y="2012950"/>
          <p14:tracePt t="27015" x="6419850" y="2012950"/>
          <p14:tracePt t="27039" x="6419850" y="2019300"/>
          <p14:tracePt t="27063" x="6426200" y="2032000"/>
          <p14:tracePt t="27071" x="6438900" y="2044700"/>
          <p14:tracePt t="27083" x="6445250" y="2019300"/>
          <p14:tracePt t="27092" x="6445250" y="2025650"/>
          <p14:tracePt t="27108" x="6457950" y="2038350"/>
          <p14:tracePt t="27108" x="6457950" y="2044700"/>
          <p14:tracePt t="27126" x="6464300" y="2051050"/>
          <p14:tracePt t="27144" x="6464300" y="2057400"/>
          <p14:tracePt t="27159" x="6464300" y="2044700"/>
          <p14:tracePt t="27784" x="6546850" y="1962150"/>
          <p14:tracePt t="27792" x="6546850" y="1974850"/>
          <p14:tracePt t="27799" x="6540500" y="1981200"/>
          <p14:tracePt t="27810" x="6534150" y="1993900"/>
          <p14:tracePt t="27810" x="6521450" y="2012950"/>
          <p14:tracePt t="27828" x="6515100" y="2025650"/>
          <p14:tracePt t="27828" x="6515100" y="2032000"/>
          <p14:tracePt t="27845" x="6508750" y="2038350"/>
          <p14:tracePt t="27845" x="6502400" y="2044700"/>
          <p14:tracePt t="27861" x="6496050" y="2057400"/>
          <p14:tracePt t="27861" x="6489700" y="2057400"/>
          <p14:tracePt t="27878" x="6483350" y="2057400"/>
          <p14:tracePt t="27878" x="6470650" y="2063750"/>
          <p14:tracePt t="27897" x="6464300" y="2063750"/>
          <p14:tracePt t="27897" x="6457950" y="2063750"/>
          <p14:tracePt t="27912" x="6445250" y="2063750"/>
          <p14:tracePt t="27935" x="6438900" y="2070100"/>
          <p14:tracePt t="27944" x="6432550" y="2070100"/>
          <p14:tracePt t="27944" x="6426200" y="2076450"/>
          <p14:tracePt t="27962" x="6419850" y="2076450"/>
          <p14:tracePt t="27962" x="6413500" y="2076450"/>
          <p14:tracePt t="27978" x="6400800" y="2082800"/>
          <p14:tracePt t="27996" x="6394450" y="2089150"/>
          <p14:tracePt t="27996" x="6388100" y="2082800"/>
          <p14:tracePt t="28012" x="6381750" y="2082800"/>
          <p14:tracePt t="28012" x="6375400" y="2082800"/>
          <p14:tracePt t="28029" x="6375400" y="2076450"/>
          <p14:tracePt t="28029" x="6369050" y="2070100"/>
          <p14:tracePt t="28046" x="6369050" y="2057400"/>
          <p14:tracePt t="28061" x="6369050" y="2051050"/>
          <p14:tracePt t="28356" x="6521450" y="2089150"/>
          <p14:tracePt t="28388" x="6515100" y="2089150"/>
          <p14:tracePt t="28399" x="6508750" y="2089150"/>
          <p14:tracePt t="28415" x="6502400" y="2095500"/>
          <p14:tracePt t="28431" x="6496050" y="2095500"/>
          <p14:tracePt t="28451" x="6489700" y="2089150"/>
          <p14:tracePt t="28491" x="6483350" y="2089150"/>
          <p14:tracePt t="28500" x="6477000" y="2089150"/>
          <p14:tracePt t="28513" x="6470650" y="2089150"/>
          <p14:tracePt t="28535" x="6464300" y="2089150"/>
          <p14:tracePt t="28545" x="6457950" y="2095500"/>
          <p14:tracePt t="28562" x="6451600" y="2095500"/>
          <p14:tracePt t="28579" x="6445250" y="2095500"/>
          <p14:tracePt t="28596" x="6445250" y="2108200"/>
          <p14:tracePt t="28613" x="6438900" y="2108200"/>
          <p14:tracePt t="28629" x="6432550" y="2114550"/>
          <p14:tracePt t="28646" x="6419850" y="2114550"/>
          <p14:tracePt t="28663" x="6407150" y="2114550"/>
          <p14:tracePt t="28680" x="6400800" y="2114550"/>
          <p14:tracePt t="28696" x="6394450" y="2114550"/>
          <p14:tracePt t="28713" x="6388100" y="2120900"/>
          <p14:tracePt t="28729" x="6381750" y="2120900"/>
          <p14:tracePt t="28747" x="6381750" y="2127250"/>
          <p14:tracePt t="28763" x="6388100" y="2133600"/>
          <p14:tracePt t="28791" x="6394450" y="2127250"/>
          <p14:tracePt t="28811" x="6400800" y="2127250"/>
          <p14:tracePt t="28819" x="6407150" y="2120900"/>
          <p14:tracePt t="28835" x="6419850" y="2120900"/>
          <p14:tracePt t="28847" x="6426200" y="2114550"/>
          <p14:tracePt t="28847" x="6432550" y="2108200"/>
          <p14:tracePt t="28865" x="6445250" y="2108200"/>
          <p14:tracePt t="28865" x="6464300" y="2095500"/>
          <p14:tracePt t="28881" x="6477000" y="2101850"/>
          <p14:tracePt t="28881" x="6489700" y="2089150"/>
          <p14:tracePt t="28899" x="6496050" y="2095500"/>
          <p14:tracePt t="28899" x="6508750" y="2089150"/>
          <p14:tracePt t="28915" x="6521450" y="2082800"/>
          <p14:tracePt t="28930" x="6534150" y="2070100"/>
          <p14:tracePt t="28947" x="6546850" y="2070100"/>
          <p14:tracePt t="29000" x="6559550" y="2057400"/>
          <p14:tracePt t="29024" x="6565900" y="2057400"/>
          <p14:tracePt t="29032" x="6572250" y="2057400"/>
          <p14:tracePt t="29039" x="6578600" y="2051050"/>
          <p14:tracePt t="29052" x="6572250" y="2057400"/>
          <p14:tracePt t="29107" x="6565900" y="2057400"/>
          <p14:tracePt t="29112" x="6559550" y="2057400"/>
          <p14:tracePt t="29119" x="6553200" y="2057400"/>
          <p14:tracePt t="29131" x="6546850" y="2057400"/>
          <p14:tracePt t="29131" x="6546850" y="2070100"/>
          <p14:tracePt t="29149" x="6534150" y="2070100"/>
          <p14:tracePt t="29149" x="6527800" y="2076450"/>
          <p14:tracePt t="29166" x="6521450" y="2076450"/>
          <p14:tracePt t="29166" x="6508750" y="2082800"/>
          <p14:tracePt t="29182" x="6496050" y="2089150"/>
          <p14:tracePt t="29182" x="6489700" y="2089150"/>
          <p14:tracePt t="29200" x="6477000" y="2089150"/>
          <p14:tracePt t="29200" x="6470650" y="2089150"/>
          <p14:tracePt t="29216" x="6464300" y="2095500"/>
          <p14:tracePt t="29216" x="6445250" y="2095500"/>
          <p14:tracePt t="29232" x="6438900" y="2101850"/>
          <p14:tracePt t="29232" x="6432550" y="2101850"/>
          <p14:tracePt t="29249" x="6426200" y="2108200"/>
          <p14:tracePt t="29249" x="6419850" y="2108200"/>
          <p14:tracePt t="29266" x="6413500" y="2108200"/>
          <p14:tracePt t="29281" x="6407150" y="2108200"/>
          <p14:tracePt t="29299" x="6400800" y="2101850"/>
          <p14:tracePt t="29316" x="6394450" y="2114550"/>
          <p14:tracePt t="29332" x="6388100" y="2120900"/>
          <p14:tracePt t="29348" x="6388100" y="2133600"/>
          <p14:tracePt t="29348" x="6381750" y="2139950"/>
          <p14:tracePt t="29348" x="6381750" y="2152650"/>
          <p14:tracePt t="29369" x="6381750" y="2159000"/>
          <p14:tracePt t="29382" x="6381750" y="2171700"/>
          <p14:tracePt t="29382" x="6375400" y="2178050"/>
          <p14:tracePt t="29400" x="6375400" y="2190750"/>
          <p14:tracePt t="29400" x="6375400" y="2197100"/>
          <p14:tracePt t="29400" x="6369050" y="2203450"/>
          <p14:tracePt t="29420" x="6369050" y="2216150"/>
          <p14:tracePt t="29432" x="6369050" y="2222500"/>
          <p14:tracePt t="29432" x="6375400" y="2228850"/>
          <p14:tracePt t="29455" x="6388100" y="2222500"/>
          <p14:tracePt t="29468" x="6394450" y="2222500"/>
          <p14:tracePt t="29468" x="6400800" y="2222500"/>
          <p14:tracePt t="29485" x="6413500" y="2209800"/>
          <p14:tracePt t="29485" x="6438900" y="2197100"/>
          <p14:tracePt t="29506" x="6451600" y="2190750"/>
          <p14:tracePt t="29516" x="6464300" y="2184400"/>
          <p14:tracePt t="29516" x="6489700" y="2159000"/>
          <p14:tracePt t="29534" x="6508750" y="2152650"/>
          <p14:tracePt t="29534" x="6521450" y="2146300"/>
          <p14:tracePt t="29551" x="6534150" y="2133600"/>
          <p14:tracePt t="29551" x="6546850" y="2127250"/>
          <p14:tracePt t="29852" x="6813550" y="2108200"/>
          <p14:tracePt t="29892" x="6813550" y="2114550"/>
          <p14:tracePt t="29907" x="6819900" y="2127250"/>
          <p14:tracePt t="29912" x="6819900" y="2139950"/>
          <p14:tracePt t="29920" x="6819900" y="2152650"/>
          <p14:tracePt t="29933" x="6819900" y="2165350"/>
          <p14:tracePt t="29933" x="6819900" y="2197100"/>
          <p14:tracePt t="29952" x="6819900" y="2209800"/>
          <p14:tracePt t="29952" x="6813550" y="2222500"/>
          <p14:tracePt t="29969" x="6807200" y="2235200"/>
          <p14:tracePt t="29969" x="6800850" y="2247900"/>
          <p14:tracePt t="29985" x="6800850" y="2254250"/>
          <p14:tracePt t="29985" x="6788150" y="2260600"/>
          <p14:tracePt t="29985" x="6781800" y="2273300"/>
          <p14:tracePt t="30005" x="6775450" y="2279650"/>
          <p14:tracePt t="30017" x="6762750" y="2279650"/>
          <p14:tracePt t="30017" x="6743700" y="2292350"/>
          <p14:tracePt t="30036" x="6731000" y="2298700"/>
          <p14:tracePt t="30036" x="6718300" y="2305050"/>
          <p14:tracePt t="30052" x="6705600" y="2305050"/>
          <p14:tracePt t="30052" x="6692900" y="2311400"/>
          <p14:tracePt t="30069" x="6686550" y="2317750"/>
          <p14:tracePt t="30069" x="6667500" y="2324100"/>
          <p14:tracePt t="30085" x="6654800" y="2324100"/>
          <p14:tracePt t="30085" x="6629400" y="2330450"/>
          <p14:tracePt t="30102" x="6616700" y="2336800"/>
          <p14:tracePt t="30102" x="6604000" y="2336800"/>
          <p14:tracePt t="30119" x="6584950" y="2343150"/>
          <p14:tracePt t="30119" x="6572250" y="2349500"/>
          <p14:tracePt t="30136" x="6565900" y="2349500"/>
          <p14:tracePt t="30136" x="6540500" y="2349500"/>
          <p14:tracePt t="30152" x="6534150" y="2343150"/>
          <p14:tracePt t="30152" x="6527800" y="2343150"/>
          <p14:tracePt t="30169" x="6521450" y="2343150"/>
          <p14:tracePt t="30169" x="6515100" y="2336800"/>
          <p14:tracePt t="30186" x="6508750" y="2330450"/>
          <p14:tracePt t="30186" x="6502400" y="2317750"/>
          <p14:tracePt t="30202" x="6496050" y="2311400"/>
          <p14:tracePt t="30202" x="6489700" y="2305050"/>
          <p14:tracePt t="30221" x="6470650" y="2279650"/>
          <p14:tracePt t="30221" x="6464300" y="2260600"/>
          <p14:tracePt t="30236" x="6451600" y="2254250"/>
          <p14:tracePt t="30236" x="6445250" y="2235200"/>
          <p14:tracePt t="30253" x="6343650" y="2152650"/>
          <p14:tracePt t="30435" x="6350000" y="2159000"/>
          <p14:tracePt t="30451" x="6356350" y="2171700"/>
          <p14:tracePt t="30456" x="6356350" y="2184400"/>
          <p14:tracePt t="30468" x="6362700" y="2197100"/>
          <p14:tracePt t="30468" x="6375400" y="2241550"/>
          <p14:tracePt t="30488" x="6388100" y="2260600"/>
          <p14:tracePt t="30488" x="6394450" y="2286000"/>
          <p14:tracePt t="30505" x="6400800" y="2305050"/>
          <p14:tracePt t="30505" x="6407150" y="2330450"/>
          <p14:tracePt t="30521" x="6413500" y="2349500"/>
          <p14:tracePt t="30521" x="6419850" y="2362200"/>
          <p14:tracePt t="30537" x="6426200" y="2374900"/>
          <p14:tracePt t="30537" x="6432550" y="2387600"/>
          <p14:tracePt t="30553" x="6438900" y="2393950"/>
          <p14:tracePt t="30553" x="6445250" y="2400300"/>
          <p14:tracePt t="30572" x="6451600" y="2413000"/>
          <p14:tracePt t="30586" x="6451600" y="2419350"/>
          <p14:tracePt t="30602" x="6451600" y="2413000"/>
          <p14:tracePt t="30651" x="6445250" y="2400300"/>
          <p14:tracePt t="30667" x="6445250" y="2393950"/>
          <p14:tracePt t="30683" x="6445250" y="2387600"/>
          <p14:tracePt t="30691" x="6438900" y="2381250"/>
          <p14:tracePt t="30691" x="6432550" y="2374900"/>
          <p14:tracePt t="30705" x="6432550" y="2362200"/>
          <p14:tracePt t="30705" x="6432550" y="2349500"/>
          <p14:tracePt t="30722" x="6432550" y="2343150"/>
          <p14:tracePt t="30722" x="6426200" y="2330450"/>
          <p14:tracePt t="30737" x="6426200" y="2317750"/>
          <p14:tracePt t="30737" x="6419850" y="2298700"/>
          <p14:tracePt t="30754" x="6419850" y="2286000"/>
          <p14:tracePt t="30754" x="6419850" y="2273300"/>
          <p14:tracePt t="30772" x="6540500" y="2070100"/>
          <p14:tracePt t="30944" x="6502400" y="2114550"/>
          <p14:tracePt t="30948" x="6464300" y="2152650"/>
          <p14:tracePt t="30956" x="6419850" y="2197100"/>
          <p14:tracePt t="30956" x="6375400" y="2241550"/>
          <p14:tracePt t="30972" x="6330950" y="2286000"/>
          <p14:tracePt t="30972" x="6286500" y="2330450"/>
          <p14:tracePt t="30988" x="6235700" y="2374900"/>
          <p14:tracePt t="30988" x="6191250" y="2419350"/>
          <p14:tracePt t="31005" x="6178550" y="2425700"/>
          <p14:tracePt t="31005" x="6172200" y="2438400"/>
          <p14:tracePt t="31005" x="6159500" y="2438400"/>
          <p14:tracePt t="31024" x="6153150" y="2444750"/>
          <p14:tracePt t="31037" x="6146800" y="2451100"/>
          <p14:tracePt t="31054" x="6140450" y="2463800"/>
          <p14:tracePt t="31071" x="6146800" y="2457450"/>
          <p14:tracePt t="31071" x="6153150" y="2451100"/>
          <p14:tracePt t="31089" x="6159500" y="2451100"/>
          <p14:tracePt t="31104" x="6159500" y="2444750"/>
          <p14:tracePt t="31104" x="6165850" y="2438400"/>
          <p14:tracePt t="31104" x="6172200" y="2432050"/>
          <p14:tracePt t="31125" x="6178550" y="2425700"/>
          <p14:tracePt t="31137" x="6184900" y="2419350"/>
          <p14:tracePt t="31154" x="6191250" y="2419350"/>
          <p14:tracePt t="31171" x="6197600" y="2413000"/>
          <p14:tracePt t="31188" x="6197600" y="2406650"/>
          <p14:tracePt t="31236" x="6203950" y="2400300"/>
          <p14:tracePt t="31243" x="6203950" y="2393950"/>
          <p14:tracePt t="32332" x="6311900" y="2216150"/>
          <p14:tracePt t="32367" x="6318250" y="2222500"/>
          <p14:tracePt t="32383" x="6324600" y="2222500"/>
          <p14:tracePt t="32391" x="6330950" y="2228850"/>
          <p14:tracePt t="32399" x="6337300" y="2228850"/>
          <p14:tracePt t="32408" x="6343650" y="2228850"/>
          <p14:tracePt t="32408" x="6350000" y="2235200"/>
          <p14:tracePt t="32408" x="6356350" y="2241550"/>
          <p14:tracePt t="32428" x="6362700" y="2241550"/>
          <p14:tracePt t="32441" x="6362700" y="2247900"/>
          <p14:tracePt t="32441" x="6369050" y="2247900"/>
          <p14:tracePt t="32460" x="6375400" y="2260600"/>
          <p14:tracePt t="32475" x="6362700" y="2266950"/>
          <p14:tracePt t="32492" x="6356350" y="2266950"/>
          <p14:tracePt t="32492" x="6350000" y="2266950"/>
          <p14:tracePt t="32492" x="6343650" y="2273300"/>
          <p14:tracePt t="32513" x="6330950" y="2273300"/>
          <p14:tracePt t="32513" x="6318250" y="2273300"/>
          <p14:tracePt t="32527" x="6311900" y="2273300"/>
          <p14:tracePt t="32527" x="6299200" y="2273300"/>
          <p14:tracePt t="32544" x="6286500" y="2266950"/>
          <p14:tracePt t="32544" x="6273800" y="2266950"/>
          <p14:tracePt t="32560" x="6267450" y="2260600"/>
          <p14:tracePt t="32560" x="6261100" y="2260600"/>
          <p14:tracePt t="32577" x="6248400" y="2254250"/>
          <p14:tracePt t="32577" x="6235700" y="2247900"/>
          <p14:tracePt t="32594" x="6229350" y="2247900"/>
          <p14:tracePt t="32594" x="6223000" y="2241550"/>
          <p14:tracePt t="32610" x="6216650" y="2241550"/>
          <p14:tracePt t="32610" x="6210300" y="2241550"/>
          <p14:tracePt t="32627" x="6203950" y="2247900"/>
          <p14:tracePt t="32627" x="6197600" y="2241550"/>
          <p14:tracePt t="32644" x="6191250" y="2241550"/>
          <p14:tracePt t="32644" x="6184900" y="2241550"/>
          <p14:tracePt t="32661" x="6178550" y="2247900"/>
          <p14:tracePt t="32661" x="6172200" y="2247900"/>
          <p14:tracePt t="32677" x="6165850" y="2247900"/>
          <p14:tracePt t="32677" x="6159500" y="2247900"/>
          <p14:tracePt t="32694" x="6153150" y="2247900"/>
          <p14:tracePt t="32694" x="6140450" y="2247900"/>
          <p14:tracePt t="32694" x="6134100" y="2247900"/>
          <p14:tracePt t="32713" x="6127750" y="2247900"/>
          <p14:tracePt t="32713" x="6121400" y="2247900"/>
          <p14:tracePt t="32728" x="6115050" y="2241550"/>
          <p14:tracePt t="32743" x="6108700" y="2235200"/>
          <p14:tracePt t="32759" x="6108700" y="2228850"/>
          <p14:tracePt t="32776" x="6108700" y="2222500"/>
          <p14:tracePt t="32776" x="6108700" y="2216150"/>
          <p14:tracePt t="32795" x="6115050" y="2209800"/>
          <p14:tracePt t="32809" x="6121400" y="2203450"/>
          <p14:tracePt t="32809" x="6127750" y="2190750"/>
          <p14:tracePt t="32828" x="6134100" y="2184400"/>
          <p14:tracePt t="32843" x="6140450" y="2178050"/>
          <p14:tracePt t="32860" x="6146800" y="2171700"/>
          <p14:tracePt t="32876" x="6146800" y="2165350"/>
          <p14:tracePt t="32876" x="6153150" y="2159000"/>
          <p14:tracePt t="32895" x="6153150" y="2152650"/>
          <p14:tracePt t="32910" x="6146800" y="2146300"/>
          <p14:tracePt t="32926" x="6146800" y="2139950"/>
          <p14:tracePt t="32943" x="6140450" y="2133600"/>
          <p14:tracePt t="32960" x="6127750" y="2133600"/>
          <p14:tracePt t="32960" x="6121400" y="2127250"/>
          <p14:tracePt t="32978" x="6108700" y="2127250"/>
          <p14:tracePt t="32993" x="6102350" y="2127250"/>
          <p14:tracePt t="32993" x="6083300" y="2127250"/>
          <p14:tracePt t="33013" x="6070600" y="2133600"/>
          <p14:tracePt t="33013" x="6064250" y="2133600"/>
          <p14:tracePt t="33029" x="6045200" y="2133600"/>
          <p14:tracePt t="33029" x="6032500" y="2139950"/>
          <p14:tracePt t="33045" x="6019800" y="2139950"/>
          <p14:tracePt t="33045" x="6000750" y="2146300"/>
          <p14:tracePt t="33045" x="5981700" y="2146300"/>
          <p14:tracePt t="33064" x="5962650" y="2152650"/>
          <p14:tracePt t="33077" x="5937250" y="2152650"/>
          <p14:tracePt t="33077" x="5918200" y="2159000"/>
          <p14:tracePt t="33097" x="5861050" y="2171700"/>
          <p14:tracePt t="33097" x="5835650" y="2171700"/>
          <p14:tracePt t="33113" x="5810250" y="2178050"/>
          <p14:tracePt t="33113" x="5778500" y="2184400"/>
          <p14:tracePt t="33129" x="5753100" y="2190750"/>
          <p14:tracePt t="33129" x="5721350" y="2197100"/>
          <p14:tracePt t="33145" x="5695950" y="2197100"/>
          <p14:tracePt t="33145" x="5664200" y="2203450"/>
          <p14:tracePt t="33145" x="5632450" y="2203450"/>
          <p14:tracePt t="33164" x="5607050" y="2209800"/>
          <p14:tracePt t="33177" x="5575300" y="2209800"/>
          <p14:tracePt t="33177" x="5518150" y="2216150"/>
          <p14:tracePt t="33195" x="5492750" y="2222500"/>
          <p14:tracePt t="33195" x="5467350" y="2222500"/>
          <p14:tracePt t="33212" x="5441950" y="2228850"/>
          <p14:tracePt t="33212" x="5422900" y="2228850"/>
          <p14:tracePt t="33229" x="5397500" y="2228850"/>
          <p14:tracePt t="33229" x="5353050" y="2228850"/>
          <p14:tracePt t="33245" x="5334000" y="2235200"/>
          <p14:tracePt t="33245" x="5314950" y="2235200"/>
          <p14:tracePt t="33262" x="5295900" y="2235200"/>
          <p14:tracePt t="33262" x="5270500" y="2235200"/>
          <p14:tracePt t="33279" x="5251450" y="2235200"/>
          <p14:tracePt t="33279" x="5232400" y="2228850"/>
          <p14:tracePt t="33296" x="5213350" y="2228850"/>
          <p14:tracePt t="33296" x="5168900" y="2228850"/>
          <p14:tracePt t="33312" x="5149850" y="2228850"/>
          <p14:tracePt t="33312" x="5124450" y="2222500"/>
          <p14:tracePt t="33329" x="5099050" y="2222500"/>
          <p14:tracePt t="33329" x="5067300" y="2222500"/>
          <p14:tracePt t="33346" x="5035550" y="2216150"/>
          <p14:tracePt t="33346" x="5003800" y="2216150"/>
          <p14:tracePt t="33346" x="4965700" y="2209800"/>
          <p14:tracePt t="33365" x="4927600" y="2209800"/>
          <p14:tracePt t="33365" x="4889500" y="2209800"/>
          <p14:tracePt t="33380" x="4845050" y="2216150"/>
          <p14:tracePt t="33380" x="4800600" y="2216150"/>
          <p14:tracePt t="33396" x="4749800" y="2222500"/>
          <p14:tracePt t="33396" x="4699000" y="2222500"/>
          <p14:tracePt t="33413" x="4648200" y="2222500"/>
          <p14:tracePt t="33413" x="4584700" y="2222500"/>
          <p14:tracePt t="33429" x="4527550" y="2222500"/>
          <p14:tracePt t="33429" x="4464050" y="2216150"/>
          <p14:tracePt t="33448" x="1047750" y="2279650"/>
          <p14:tracePt t="33697" x="946150" y="2266950"/>
          <p14:tracePt t="33703" x="844550" y="2254250"/>
          <p14:tracePt t="33713" x="654050" y="2216150"/>
          <p14:tracePt t="33713" x="565150" y="2190750"/>
          <p14:tracePt t="33732" x="406400" y="2139950"/>
          <p14:tracePt t="33748" x="273050" y="2076450"/>
          <p14:tracePt t="33764" x="165100" y="2006600"/>
          <p14:tracePt t="33780" x="95250" y="1924050"/>
          <p14:tracePt t="33797" x="57150" y="1841500"/>
          <p14:tracePt t="33813" x="44450" y="1752600"/>
          <p14:tracePt t="33813" x="50800" y="1708150"/>
          <p14:tracePt t="33832" x="82550" y="1619250"/>
          <p14:tracePt t="33847" x="133350" y="1536700"/>
          <p14:tracePt t="33863" x="203200" y="1447800"/>
          <p14:tracePt t="33880" x="292100" y="1365250"/>
          <p14:tracePt t="33897" x="463550" y="1263650"/>
          <p14:tracePt t="33913" x="590550" y="1193800"/>
          <p14:tracePt t="33930" x="723900" y="1136650"/>
          <p14:tracePt t="33947" x="946150" y="1060450"/>
          <p14:tracePt t="33964" x="1098550" y="1016000"/>
          <p14:tracePt t="33980" x="1270000" y="971550"/>
          <p14:tracePt t="33997" x="1441450" y="939800"/>
          <p14:tracePt t="34015" x="1714500" y="901700"/>
          <p14:tracePt t="34032" x="1911350" y="882650"/>
          <p14:tracePt t="34048" x="2114550" y="876300"/>
          <p14:tracePt t="34064" x="2324100" y="863600"/>
          <p14:tracePt t="34081" x="2540000" y="850900"/>
          <p14:tracePt t="34097" x="2762250" y="844550"/>
          <p14:tracePt t="34097" x="2876550" y="838200"/>
          <p14:tracePt t="34116" x="3117850" y="825500"/>
          <p14:tracePt t="34132" x="3359150" y="812800"/>
          <p14:tracePt t="34148" x="3606800" y="812800"/>
          <p14:tracePt t="34164" x="3867150" y="806450"/>
          <p14:tracePt t="34181" x="4127500" y="812800"/>
          <p14:tracePt t="34181" x="4254500" y="812800"/>
          <p14:tracePt t="34200" x="4540250" y="825500"/>
          <p14:tracePt t="34214" x="4800600" y="838200"/>
          <p14:tracePt t="34231" x="5060950" y="850900"/>
          <p14:tracePt t="34248" x="5454650" y="876300"/>
          <p14:tracePt t="34264" x="5689600" y="895350"/>
          <p14:tracePt t="34281" x="5943600" y="920750"/>
          <p14:tracePt t="34298" x="6191250" y="946150"/>
          <p14:tracePt t="34315" x="6565900" y="996950"/>
          <p14:tracePt t="34332" x="6800850" y="1028700"/>
          <p14:tracePt t="34348" x="7016750" y="1066800"/>
          <p14:tracePt t="34365" x="7213600" y="1098550"/>
          <p14:tracePt t="34382" x="7499350" y="1155700"/>
          <p14:tracePt t="34400" x="7677150" y="1193800"/>
          <p14:tracePt t="34416" x="7842250" y="1238250"/>
          <p14:tracePt t="34432" x="7988300" y="1282700"/>
          <p14:tracePt t="34449" x="8115300" y="1333500"/>
          <p14:tracePt t="34465" x="8223250" y="1390650"/>
          <p14:tracePt t="34465" x="8267700" y="1422400"/>
          <p14:tracePt t="34485" x="8350250" y="1479550"/>
          <p14:tracePt t="34485" x="8382000" y="1511300"/>
          <p14:tracePt t="34504" x="8407400" y="1543050"/>
          <p14:tracePt t="34516" x="8451850" y="1606550"/>
          <p14:tracePt t="34533" x="8477250" y="1663700"/>
          <p14:tracePt t="34549" x="8470900" y="1746250"/>
          <p14:tracePt t="34566" x="8445500" y="1803400"/>
          <p14:tracePt t="34582" x="8401050" y="1860550"/>
          <p14:tracePt t="34599" x="8331200" y="1917700"/>
          <p14:tracePt t="34616" x="8197850" y="1987550"/>
          <p14:tracePt t="34632" x="8077200" y="2032000"/>
          <p14:tracePt t="34649" x="7931150" y="2070100"/>
          <p14:tracePt t="34666" x="7677150" y="2120900"/>
          <p14:tracePt t="34684" x="7486650" y="2146300"/>
          <p14:tracePt t="34700" x="7270750" y="2171700"/>
          <p14:tracePt t="34716" x="7042150" y="2190750"/>
          <p14:tracePt t="34733" x="6794500" y="2203450"/>
          <p14:tracePt t="34749" x="6527800" y="2216150"/>
          <p14:tracePt t="34749" x="6394450" y="2222500"/>
          <p14:tracePt t="34768" x="6102350" y="2228850"/>
          <p14:tracePt t="34784" x="5810250" y="2241550"/>
          <p14:tracePt t="34800" x="5505450" y="2247900"/>
          <p14:tracePt t="34816" x="5194300" y="2247900"/>
          <p14:tracePt t="34833" x="4889500" y="2247900"/>
          <p14:tracePt t="34833" x="4737100" y="2247900"/>
          <p14:tracePt t="34852" x="4438650" y="2247900"/>
          <p14:tracePt t="34867" x="4152900" y="2241550"/>
          <p14:tracePt t="34883" x="3873500" y="2241550"/>
          <p14:tracePt t="34900" x="3613150" y="2247900"/>
          <p14:tracePt t="34917" x="3257550" y="2247900"/>
          <p14:tracePt t="34933" x="3067050" y="2247900"/>
          <p14:tracePt t="34950" x="2927350" y="2241550"/>
          <p14:tracePt t="34967" x="2794000" y="2209800"/>
          <p14:tracePt t="34984" x="2762250" y="2190750"/>
          <p14:tracePt t="35001" x="2755900" y="2184400"/>
          <p14:tracePt t="35017" x="2755900" y="2171700"/>
          <p14:tracePt t="35017" x="2762250" y="2171700"/>
          <p14:tracePt t="35035" x="2768600" y="2171700"/>
          <p14:tracePt t="35035" x="2794000" y="2171700"/>
          <p14:tracePt t="35052" x="2813050" y="2178050"/>
          <p14:tracePt t="35052" x="2825750" y="2178050"/>
          <p14:tracePt t="35069" x="2851150" y="2184400"/>
          <p14:tracePt t="35069" x="2876550" y="2184400"/>
          <p14:tracePt t="35085" x="2914650" y="2184400"/>
          <p14:tracePt t="35085" x="2952750" y="2184400"/>
          <p14:tracePt t="35102" x="2997200" y="2184400"/>
          <p14:tracePt t="35102" x="3041650" y="2178050"/>
          <p14:tracePt t="35102" x="3098800" y="2178050"/>
          <p14:tracePt t="35121" x="3155950" y="2171700"/>
          <p14:tracePt t="35134" x="3213100" y="2165350"/>
          <p14:tracePt t="35134" x="3327400" y="2159000"/>
          <p14:tracePt t="35152" x="3390900" y="2152650"/>
          <p14:tracePt t="35152" x="3454400" y="2146300"/>
          <p14:tracePt t="35168" x="3511550" y="2139950"/>
          <p14:tracePt t="35168" x="3575050" y="2133600"/>
          <p14:tracePt t="35185" x="3638550" y="2133600"/>
          <p14:tracePt t="35185" x="3702050" y="2127250"/>
          <p14:tracePt t="35202" x="3765550" y="2120900"/>
          <p14:tracePt t="35202" x="3892550" y="2114550"/>
          <p14:tracePt t="35221" x="3962400" y="2108200"/>
          <p14:tracePt t="35221" x="4025900" y="2108200"/>
          <p14:tracePt t="35235" x="4095750" y="2101850"/>
          <p14:tracePt t="35235" x="4159250" y="2095500"/>
          <p14:tracePt t="35252" x="4216400" y="2095500"/>
          <p14:tracePt t="35252" x="4279900" y="2095500"/>
          <p14:tracePt t="35269" x="4337050" y="2089150"/>
          <p14:tracePt t="35269" x="4438650" y="2076450"/>
          <p14:tracePt t="35286" x="4483100" y="2070100"/>
          <p14:tracePt t="35286" x="4527550" y="2063750"/>
          <p14:tracePt t="35302" x="4565650" y="2070100"/>
          <p14:tracePt t="35302" x="4597400" y="2063750"/>
          <p14:tracePt t="35319" x="4629150" y="2057400"/>
          <p14:tracePt t="35319" x="4654550" y="2057400"/>
          <p14:tracePt t="35336" x="4686300" y="2057400"/>
          <p14:tracePt t="35336" x="4718050" y="2057400"/>
          <p14:tracePt t="35353" x="4730750" y="2057400"/>
          <p14:tracePt t="35353" x="4743450" y="2051050"/>
          <p14:tracePt t="35369" x="4743450" y="2057400"/>
          <p14:tracePt t="35385" x="4737100" y="2063750"/>
          <p14:tracePt t="35385" x="4730750" y="2070100"/>
          <p14:tracePt t="35385" x="4718050" y="2063750"/>
          <p14:tracePt t="35405" x="4705350" y="2070100"/>
          <p14:tracePt t="35405" x="4686300" y="2076450"/>
          <p14:tracePt t="35420" x="4667250" y="2082800"/>
          <p14:tracePt t="35420" x="4654550" y="2082800"/>
          <p14:tracePt t="35437" x="4635500" y="2089150"/>
          <p14:tracePt t="35437" x="4622800" y="2101850"/>
          <p14:tracePt t="35453" x="4603750" y="2108200"/>
          <p14:tracePt t="35453" x="4584700" y="2114550"/>
          <p14:tracePt t="35453" x="4572000" y="2127250"/>
          <p14:tracePt t="35472" x="4559300" y="2133600"/>
          <p14:tracePt t="35485" x="4546600" y="2146300"/>
          <p14:tracePt t="35485" x="4527550" y="2165350"/>
          <p14:tracePt t="35505" x="4514850" y="2178050"/>
          <p14:tracePt t="35505" x="4508500" y="2184400"/>
          <p14:tracePt t="35521" x="4502150" y="2197100"/>
          <p14:tracePt t="35521" x="4495800" y="2209800"/>
          <p14:tracePt t="35537" x="4495800" y="2216150"/>
          <p14:tracePt t="35537" x="4495800" y="2228850"/>
          <p14:tracePt t="35553" x="4495800" y="2241550"/>
          <p14:tracePt t="35553" x="4495800" y="2247900"/>
          <p14:tracePt t="36420" x="4705350" y="2374900"/>
          <p14:tracePt t="36452" x="4711700" y="2374900"/>
          <p14:tracePt t="36463" x="4718050" y="2374900"/>
          <p14:tracePt t="36472" x="4730750" y="2374900"/>
          <p14:tracePt t="36472" x="4737100" y="2374900"/>
          <p14:tracePt t="36489" x="4749800" y="2374900"/>
          <p14:tracePt t="36489" x="4756150" y="2368550"/>
          <p14:tracePt t="36508" x="4768850" y="2368550"/>
          <p14:tracePt t="36508" x="4775200" y="2374900"/>
          <p14:tracePt t="36525" x="4787900" y="2374900"/>
          <p14:tracePt t="36539" x="4794250" y="2381250"/>
          <p14:tracePt t="36539" x="4800600" y="2387600"/>
          <p14:tracePt t="36557" x="4806950" y="2393950"/>
          <p14:tracePt t="36557" x="4806950" y="2400300"/>
          <p14:tracePt t="36573" x="4819650" y="2406650"/>
          <p14:tracePt t="36588" x="4819650" y="2413000"/>
          <p14:tracePt t="36605" x="4832350" y="2419350"/>
          <p14:tracePt t="36605" x="4838700" y="2425700"/>
          <p14:tracePt t="36623" x="4838700" y="2432050"/>
          <p14:tracePt t="36639" x="4845050" y="2438400"/>
          <p14:tracePt t="36655" x="4845050" y="2451100"/>
          <p14:tracePt t="36672" x="4851400" y="2451100"/>
          <p14:tracePt t="36719" x="4857750" y="2451100"/>
          <p14:tracePt t="36727" x="4870450" y="2451100"/>
          <p14:tracePt t="36744" x="4876800" y="2451100"/>
          <p14:tracePt t="36756" x="4883150" y="2444750"/>
          <p14:tracePt t="36756" x="4902200" y="2444750"/>
          <p14:tracePt t="36774" x="4908550" y="2444750"/>
          <p14:tracePt t="36774" x="4921250" y="2438400"/>
          <p14:tracePt t="36790" x="4927600" y="2432050"/>
          <p14:tracePt t="36790" x="4940300" y="2425700"/>
          <p14:tracePt t="36807" x="4953000" y="2413000"/>
          <p14:tracePt t="36807" x="4978400" y="2393950"/>
          <p14:tracePt t="36824" x="4997450" y="2381250"/>
          <p14:tracePt t="36824" x="5010150" y="2374900"/>
          <p14:tracePt t="36841" x="5022850" y="2362200"/>
          <p14:tracePt t="36841" x="5041900" y="2349500"/>
          <p14:tracePt t="36857" x="5054600" y="2343150"/>
          <p14:tracePt t="36857" x="5067300" y="2330450"/>
          <p14:tracePt t="36874" x="5080000" y="2324100"/>
          <p14:tracePt t="36874" x="5092700" y="2311400"/>
          <p14:tracePt t="36874" x="5105400" y="2305050"/>
          <p14:tracePt t="36893" x="5111750" y="2298700"/>
          <p14:tracePt t="36893" x="5124450" y="2292350"/>
          <p14:tracePt t="36908" x="5130800" y="2286000"/>
          <p14:tracePt t="36908" x="5137150" y="2279650"/>
          <p14:tracePt t="36924" x="5143500" y="2273300"/>
          <p14:tracePt t="36924" x="5149850" y="2266950"/>
          <p14:tracePt t="36941" x="5156200" y="2260600"/>
          <p14:tracePt t="36956" x="5162550" y="2254250"/>
          <p14:tracePt t="36973" x="5168900" y="2247900"/>
          <p14:tracePt t="36973" x="5175250" y="2247900"/>
          <p14:tracePt t="36992" x="5181600" y="2247900"/>
          <p14:tracePt t="37007" x="5187950" y="2247900"/>
          <p14:tracePt t="37024" x="5194300" y="2260600"/>
          <p14:tracePt t="37040" x="5194300" y="2266950"/>
          <p14:tracePt t="37057" x="5187950" y="2273300"/>
          <p14:tracePt t="37057" x="5187950" y="2286000"/>
          <p14:tracePt t="37075" x="5181600" y="2292350"/>
          <p14:tracePt t="37090" x="5175250" y="2292350"/>
          <p14:tracePt t="37107" x="5168900" y="2298700"/>
          <p14:tracePt t="37124" x="5168900" y="2305050"/>
          <p14:tracePt t="37140" x="5162550" y="2311400"/>
          <p14:tracePt t="37157" x="5156200" y="2311400"/>
          <p14:tracePt t="37174" x="5156200" y="2317750"/>
          <p14:tracePt t="37174" x="5149850" y="2324100"/>
          <p14:tracePt t="37192" x="5156200" y="2317750"/>
          <p14:tracePt t="37243" x="5162550" y="2311400"/>
          <p14:tracePt t="37259" x="5162550" y="2305050"/>
          <p14:tracePt t="37275" x="5168900" y="2298700"/>
          <p14:tracePt t="37291" x="5175250" y="2292350"/>
          <p14:tracePt t="37343" x="5175250" y="2286000"/>
          <p14:tracePt t="37379" x="5168900" y="2292350"/>
          <p14:tracePt t="37463" x="5168900" y="2286000"/>
          <p14:tracePt t="37627" x="5175250" y="2286000"/>
          <p14:tracePt t="37659" x="5181600" y="2292350"/>
          <p14:tracePt t="37687" x="5175250" y="2298700"/>
          <p14:tracePt t="37723" x="5168900" y="2305050"/>
          <p14:tracePt t="37791" x="5162550" y="2311400"/>
          <p14:tracePt t="37823" x="5162550" y="2305050"/>
          <p14:tracePt t="37952" x="5156200" y="2305050"/>
          <p14:tracePt t="37995" x="5149850" y="2311400"/>
          <p14:tracePt t="38072" x="5143500" y="2317750"/>
          <p14:tracePt t="38091" x="5137150" y="2317750"/>
          <p14:tracePt t="38115" x="5130800" y="2317750"/>
          <p14:tracePt t="38139" x="5124450" y="2317750"/>
          <p14:tracePt t="38175" x="5130800" y="2317750"/>
          <p14:tracePt t="38204" x="5137150" y="2317750"/>
          <p14:tracePt t="38236" x="5143500" y="2311400"/>
          <p14:tracePt t="38263" x="5149850" y="2311400"/>
          <p14:tracePt t="38287" x="5156200" y="2305050"/>
          <p14:tracePt t="38303" x="5162550" y="2305050"/>
          <p14:tracePt t="38320" x="5168900" y="2305050"/>
          <p14:tracePt t="38331" x="5175250" y="2298700"/>
          <p14:tracePt t="38347" x="5181600" y="2298700"/>
          <p14:tracePt t="38363" x="5181600" y="2292350"/>
          <p14:tracePt t="38379" x="5187950" y="2292350"/>
          <p14:tracePt t="38391" x="5194300" y="2286000"/>
          <p14:tracePt t="38407" x="5200650" y="2279650"/>
          <p14:tracePt t="38431" x="5207000" y="2273300"/>
          <p14:tracePt t="38443" x="5213350" y="2266950"/>
          <p14:tracePt t="38467" x="5213350" y="2260600"/>
          <p14:tracePt t="38483" x="5219700" y="2260600"/>
          <p14:tracePt t="38519" x="5219700" y="2254250"/>
          <p14:tracePt t="38611" x="5219700" y="2247900"/>
          <p14:tracePt t="38619" x="5219700" y="2241550"/>
          <p14:tracePt t="38628" x="5219700" y="2235200"/>
          <p14:tracePt t="38628" x="5219700" y="2222500"/>
          <p14:tracePt t="38628" x="5219700" y="2209800"/>
          <p14:tracePt t="38649" x="5219700" y="2190750"/>
          <p14:tracePt t="38662" x="5213350" y="2165350"/>
          <p14:tracePt t="38662" x="5207000" y="2114550"/>
          <p14:tracePt t="38680" x="5200650" y="2082800"/>
          <p14:tracePt t="38680" x="5194300" y="2051050"/>
          <p14:tracePt t="38697" x="5194300" y="2019300"/>
          <p14:tracePt t="38697" x="5187950" y="1974850"/>
          <p14:tracePt t="53599" x="1898650" y="3238500"/>
          <p14:tracePt t="53624" x="1873250" y="3225800"/>
          <p14:tracePt t="53632" x="1847850" y="3219450"/>
          <p14:tracePt t="53644" x="1816100" y="3206750"/>
          <p14:tracePt t="53644" x="1784350" y="3194050"/>
          <p14:tracePt t="53644" x="1739900" y="3181350"/>
          <p14:tracePt t="53664" x="1701800" y="3175000"/>
          <p14:tracePt t="53664" x="1663700" y="3162300"/>
          <p14:tracePt t="53678" x="1625600" y="3149600"/>
          <p14:tracePt t="53678" x="1593850" y="3143250"/>
          <p14:tracePt t="53696" x="1555750" y="3130550"/>
          <p14:tracePt t="53696" x="1530350" y="3117850"/>
          <p14:tracePt t="53712" x="1498600" y="3105150"/>
          <p14:tracePt t="53712" x="1473200" y="3098800"/>
          <p14:tracePt t="53728" x="1447800" y="3092450"/>
          <p14:tracePt t="53728" x="1397000" y="3092450"/>
          <p14:tracePt t="53745" x="1377950" y="3092450"/>
          <p14:tracePt t="53745" x="1352550" y="3092450"/>
          <p14:tracePt t="53762" x="1333500" y="3098800"/>
          <p14:tracePt t="53762" x="1320800" y="3105150"/>
          <p14:tracePt t="53779" x="1308100" y="3111500"/>
          <p14:tracePt t="53779" x="1295400" y="3124200"/>
          <p14:tracePt t="53796" x="1289050" y="3130550"/>
          <p14:tracePt t="53796" x="1282700" y="3136900"/>
          <p14:tracePt t="53812" x="1282700" y="3143250"/>
          <p14:tracePt t="53812" x="1276350" y="3149600"/>
          <p14:tracePt t="53829" x="1276350" y="3155950"/>
          <p14:tracePt t="53829" x="1270000" y="3162300"/>
          <p14:tracePt t="53846" x="1270000" y="3175000"/>
          <p14:tracePt t="53864" x="1276350" y="3175000"/>
          <p14:tracePt t="53887" x="1282700" y="3175000"/>
          <p14:tracePt t="53896" x="1289050" y="3175000"/>
          <p14:tracePt t="53896" x="1295400" y="3175000"/>
          <p14:tracePt t="53913" x="1301750" y="3175000"/>
          <p14:tracePt t="53928" x="1314450" y="3175000"/>
          <p14:tracePt t="53945" x="1320800" y="3168650"/>
          <p14:tracePt t="53961" x="1320800" y="3162300"/>
          <p14:tracePt t="53978" x="1320800" y="3155950"/>
          <p14:tracePt t="53978" x="1320800" y="3149600"/>
          <p14:tracePt t="53996" x="1320800" y="3143250"/>
          <p14:tracePt t="53996" x="1327150" y="3136900"/>
          <p14:tracePt t="53996" x="1327150" y="3130550"/>
          <p14:tracePt t="54016" x="1327150" y="3124200"/>
          <p14:tracePt t="54032" x="1333500" y="3117850"/>
          <p14:tracePt t="54045" x="1346200" y="3117850"/>
          <p14:tracePt t="54062" x="1352550" y="3117850"/>
          <p14:tracePt t="54078" x="1358900" y="3117850"/>
          <p14:tracePt t="54078" x="1371600" y="3117850"/>
          <p14:tracePt t="54097" x="1384300" y="3111500"/>
          <p14:tracePt t="54097" x="1390650" y="3111500"/>
          <p14:tracePt t="54114" x="1397000" y="3111500"/>
          <p14:tracePt t="54114" x="1403350" y="3111500"/>
          <p14:tracePt t="54130" x="1409700" y="3111500"/>
          <p14:tracePt t="54130" x="1422400" y="3117850"/>
          <p14:tracePt t="54147" x="1435100" y="3117850"/>
          <p14:tracePt t="54147" x="1460500" y="3117850"/>
          <p14:tracePt t="54164" x="1479550" y="3117850"/>
          <p14:tracePt t="54164" x="1498600" y="3117850"/>
          <p14:tracePt t="54181" x="1517650" y="3124200"/>
          <p14:tracePt t="54181" x="1536700" y="3124200"/>
          <p14:tracePt t="54197" x="1555750" y="3124200"/>
          <p14:tracePt t="54197" x="1581150" y="3130550"/>
          <p14:tracePt t="54197" x="1600200" y="3136900"/>
          <p14:tracePt t="54216" x="1625600" y="3143250"/>
          <p14:tracePt t="54229" x="1651000" y="3149600"/>
          <p14:tracePt t="54229" x="1720850" y="3162300"/>
          <p14:tracePt t="54248" x="1752600" y="3168650"/>
          <p14:tracePt t="54248" x="1797050" y="3168650"/>
          <p14:tracePt t="54264" x="1835150" y="3175000"/>
          <p14:tracePt t="54264" x="1879600" y="3181350"/>
          <p14:tracePt t="54281" x="1917700" y="3181350"/>
          <p14:tracePt t="54281" x="1962150" y="3181350"/>
          <p14:tracePt t="54298" x="2006600" y="3187700"/>
          <p14:tracePt t="54298" x="2044700" y="3187700"/>
          <p14:tracePt t="54298" x="2082800" y="3181350"/>
          <p14:tracePt t="54316" x="2114550" y="3181350"/>
          <p14:tracePt t="54329" x="2152650" y="3181350"/>
          <p14:tracePt t="54329" x="2203450" y="3175000"/>
          <p14:tracePt t="54348" x="2228850" y="3168650"/>
          <p14:tracePt t="54348" x="2241550" y="3168650"/>
          <p14:tracePt t="54364" x="2254250" y="3168650"/>
          <p14:tracePt t="54364" x="2266950" y="3162300"/>
          <p14:tracePt t="54381" x="2273300" y="3162300"/>
          <p14:tracePt t="54381" x="2279650" y="3155950"/>
          <p14:tracePt t="54398" x="2273300" y="3149600"/>
          <p14:tracePt t="54413" x="2266950" y="3149600"/>
          <p14:tracePt t="54413" x="2254250" y="3143250"/>
          <p14:tracePt t="54431" x="2241550" y="3143250"/>
          <p14:tracePt t="54431" x="2228850" y="3136900"/>
          <p14:tracePt t="54447" x="2216150" y="3130550"/>
          <p14:tracePt t="54447" x="2184400" y="3130550"/>
          <p14:tracePt t="54465" x="2165350" y="3130550"/>
          <p14:tracePt t="54465" x="2152650" y="3130550"/>
          <p14:tracePt t="54482" x="2133600" y="3130550"/>
          <p14:tracePt t="54482" x="2120900" y="3136900"/>
          <p14:tracePt t="54499" x="2108200" y="3143250"/>
          <p14:tracePt t="54499" x="2089150" y="3143250"/>
          <p14:tracePt t="54516" x="2070100" y="3149600"/>
          <p14:tracePt t="54516" x="2057400" y="3149600"/>
          <p14:tracePt t="54532" x="2051050" y="3149600"/>
          <p14:tracePt t="54532" x="2038350" y="3149600"/>
          <p14:tracePt t="54548" x="2032000" y="3149600"/>
          <p14:tracePt t="54548" x="2025650" y="3149600"/>
          <p14:tracePt t="54565" x="2012950" y="3143250"/>
          <p14:tracePt t="54584" x="2006600" y="3136900"/>
          <p14:tracePt t="54600" x="2006600" y="3130550"/>
          <p14:tracePt t="54616" x="2019300" y="3136900"/>
          <p14:tracePt t="54703" x="2019300" y="3143250"/>
          <p14:tracePt t="54719" x="2025650" y="3143250"/>
          <p14:tracePt t="54735" x="2038350" y="3143250"/>
          <p14:tracePt t="54751" x="2044700" y="3149600"/>
          <p14:tracePt t="54763" x="2051050" y="3149600"/>
          <p14:tracePt t="54772" x="2057400" y="3149600"/>
          <p14:tracePt t="54787" x="2063750" y="3149600"/>
          <p14:tracePt t="54797" x="2070100" y="3155950"/>
          <p14:tracePt t="54797" x="2082800" y="3155950"/>
          <p14:tracePt t="54816" x="2089150" y="3155950"/>
          <p14:tracePt t="54816" x="2095500" y="3155950"/>
          <p14:tracePt t="54832" x="2101850" y="3155950"/>
          <p14:tracePt t="54832" x="2108200" y="3149600"/>
          <p14:tracePt t="54849" x="2120900" y="3149600"/>
          <p14:tracePt t="54849" x="2127250" y="3149600"/>
          <p14:tracePt t="54866" x="2139950" y="3143250"/>
          <p14:tracePt t="54866" x="2146300" y="3143250"/>
          <p14:tracePt t="54866" x="2152650" y="3136900"/>
          <p14:tracePt t="54884" x="2165350" y="3130550"/>
          <p14:tracePt t="54884" x="2171700" y="3130550"/>
          <p14:tracePt t="54900" x="2178050" y="3124200"/>
          <p14:tracePt t="54900" x="2184400" y="3117850"/>
          <p14:tracePt t="54916" x="2190750" y="3111500"/>
          <p14:tracePt t="54931" x="2190750" y="3105150"/>
          <p14:tracePt t="54948" x="2190750" y="3098800"/>
          <p14:tracePt t="54968" x="2190750" y="3105150"/>
          <p14:tracePt t="55035" x="2184400" y="3111500"/>
          <p14:tracePt t="55051" x="2184400" y="3117850"/>
          <p14:tracePt t="55063" x="2190750" y="3111500"/>
          <p14:tracePt t="55111" x="2190750" y="3105150"/>
          <p14:tracePt t="55123" x="2197100" y="3105150"/>
          <p14:tracePt t="55139" x="2203450" y="3098800"/>
          <p14:tracePt t="55155" x="2209800" y="3098800"/>
          <p14:tracePt t="55171" x="2216150" y="3098800"/>
          <p14:tracePt t="55191" x="2222500" y="3092450"/>
          <p14:tracePt t="55215" x="2228850" y="3086100"/>
          <p14:tracePt t="55235" x="2228850" y="3079750"/>
          <p14:tracePt t="55251" x="2235200" y="3079750"/>
          <p14:tracePt t="55267" x="2241550" y="3073400"/>
          <p14:tracePt t="55355" x="2241550" y="3067050"/>
          <p14:tracePt t="55387" x="2247900" y="3060700"/>
          <p14:tracePt t="55535" x="2254250" y="3060700"/>
          <p14:tracePt t="55583" x="2260600" y="3054350"/>
          <p14:tracePt t="55783" x="2266950" y="3054350"/>
          <p14:tracePt t="55843" x="2273300" y="3048000"/>
          <p14:tracePt t="55987" x="2273300" y="3041650"/>
          <p14:tracePt t="56279" x="2273300" y="3048000"/>
          <p14:tracePt t="56399" x="2279650" y="3048000"/>
          <p14:tracePt t="56475" x="2279650" y="3041650"/>
          <p14:tracePt t="56503" x="2273300" y="3041650"/>
          <p14:tracePt t="56603" x="2279650" y="3041650"/>
          <p14:tracePt t="56707" x="2286000" y="3035300"/>
          <p14:tracePt t="56759" x="2286000" y="3028950"/>
          <p14:tracePt t="57067" x="2292350" y="3022600"/>
          <p14:tracePt t="57127" x="2286000" y="3022600"/>
          <p14:tracePt t="58089" x="2279650" y="3028950"/>
          <p14:tracePt t="58371" x="2279650" y="3022600"/>
          <p14:tracePt t="59557" x="2279650" y="3028950"/>
          <p14:tracePt t="59691" x="2273300" y="3028950"/>
          <p14:tracePt t="59791" x="2266950" y="3028950"/>
          <p14:tracePt t="60015" x="2260600" y="3028950"/>
          <p14:tracePt t="60155" x="2254250" y="3022600"/>
          <p14:tracePt t="60247" x="2247900" y="3022600"/>
          <p14:tracePt t="60283" x="2241550" y="3022600"/>
          <p14:tracePt t="60331" x="2247900" y="3016250"/>
          <p14:tracePt t="60411" x="2254250" y="3016250"/>
          <p14:tracePt t="60479" x="2260600" y="3022600"/>
          <p14:tracePt t="60531" x="2260600" y="3028950"/>
          <p14:tracePt t="60583" x="2260600" y="3035300"/>
          <p14:tracePt t="60599" x="2266950" y="3041650"/>
          <p14:tracePt t="60615" x="2266950" y="3048000"/>
          <p14:tracePt t="60631" x="2273300" y="3048000"/>
          <p14:tracePt t="60643" x="2279650" y="3054350"/>
          <p14:tracePt t="60659" x="2286000" y="3060700"/>
          <p14:tracePt t="60675" x="2286000" y="3067050"/>
          <p14:tracePt t="60683" x="2292350" y="3073400"/>
          <p14:tracePt t="60683" x="2292350" y="3079750"/>
          <p14:tracePt t="60701" x="2298700" y="3086100"/>
          <p14:tracePt t="60701" x="2305050" y="3092450"/>
          <p14:tracePt t="60701" x="2311400" y="3105150"/>
          <p14:tracePt t="60720" x="2317750" y="3111500"/>
          <p14:tracePt t="60733" x="2324100" y="3124200"/>
          <p14:tracePt t="60733" x="2336800" y="3149600"/>
          <p14:tracePt t="60752" x="2349500" y="3162300"/>
          <p14:tracePt t="60752" x="2355850" y="3168650"/>
          <p14:tracePt t="60769" x="2362200" y="3181350"/>
          <p14:tracePt t="60769" x="2374900" y="3187700"/>
          <p14:tracePt t="60785" x="2381250" y="3200400"/>
          <p14:tracePt t="60785" x="2387600" y="3206750"/>
          <p14:tracePt t="60785" x="2400300" y="3219450"/>
          <p14:tracePt t="60804" x="2406650" y="3232150"/>
          <p14:tracePt t="60804" x="2413000" y="3238500"/>
          <p14:tracePt t="60818" x="2419350" y="3251200"/>
          <p14:tracePt t="60818" x="2425700" y="3257550"/>
          <p14:tracePt t="60835" x="2432050" y="3270250"/>
          <p14:tracePt t="60835" x="2438400" y="3282950"/>
          <p14:tracePt t="60852" x="2444750" y="3289300"/>
          <p14:tracePt t="60852" x="2451100" y="3302000"/>
          <p14:tracePt t="60868" x="2457450" y="3308350"/>
          <p14:tracePt t="60868" x="2470150" y="3333750"/>
          <p14:tracePt t="60885" x="2470150" y="3340100"/>
          <p14:tracePt t="60885" x="2476500" y="3352800"/>
          <p14:tracePt t="60902" x="2476500" y="3359150"/>
          <p14:tracePt t="60902" x="2482850" y="3371850"/>
          <p14:tracePt t="60919" x="2482850" y="3378200"/>
          <p14:tracePt t="60919" x="2489200" y="3390900"/>
          <p14:tracePt t="60936" x="2495550" y="3397250"/>
          <p14:tracePt t="60951" x="2501900" y="3403600"/>
          <p14:tracePt t="60967" x="2508250" y="3403600"/>
          <p14:tracePt t="60984" x="2514600" y="3409950"/>
          <p14:tracePt t="61003" x="2520950" y="3409950"/>
          <p14:tracePt t="61019" x="2527300" y="3416300"/>
          <p14:tracePt t="61035" x="2533650" y="3416300"/>
          <p14:tracePt t="61063" x="2540000" y="3416300"/>
          <p14:tracePt t="61103" x="2546350" y="3416300"/>
          <p14:tracePt t="61123" x="2552700" y="3416300"/>
          <p14:tracePt t="61147" x="2559050" y="3422650"/>
          <p14:tracePt t="61163" x="2565400" y="3422650"/>
          <p14:tracePt t="61183" x="2571750" y="3422650"/>
          <p14:tracePt t="61207" x="2578100" y="3416300"/>
          <p14:tracePt t="61223" x="2584450" y="3416300"/>
          <p14:tracePt t="61251" x="2590800" y="3409950"/>
          <p14:tracePt t="61267" x="2597150" y="3403600"/>
          <p14:tracePt t="61295" x="2590800" y="3403600"/>
          <p14:tracePt t="61319" x="2590800" y="3397250"/>
          <p14:tracePt t="61335" x="2590800" y="3384550"/>
          <p14:tracePt t="61351" x="2590800" y="3378200"/>
          <p14:tracePt t="61356" x="2590800" y="3371850"/>
          <p14:tracePt t="61373" x="2590800" y="3365500"/>
          <p14:tracePt t="61385" x="2590800" y="3359150"/>
          <p14:tracePt t="61385" x="2603500" y="3346450"/>
          <p14:tracePt t="61405" x="2603500" y="3340100"/>
          <p14:tracePt t="61405" x="2609850" y="3333750"/>
          <p14:tracePt t="61420" x="2616200" y="3333750"/>
          <p14:tracePt t="61420" x="2622550" y="3327400"/>
          <p14:tracePt t="61437" x="2622550" y="3321050"/>
          <p14:tracePt t="61452" x="2628900" y="3314700"/>
          <p14:tracePt t="61469" x="2628900" y="3308350"/>
          <p14:tracePt t="61486" x="2635250" y="3302000"/>
          <p14:tracePt t="61504" x="2628900" y="3302000"/>
          <p14:tracePt t="61544" x="2622550" y="3308350"/>
          <p14:tracePt t="61567" x="2616200" y="3308350"/>
          <p14:tracePt t="61591" x="2609850" y="3308350"/>
          <p14:tracePt t="61643" x="2603500" y="3314700"/>
          <p14:tracePt t="61663" x="2597150" y="3314700"/>
          <p14:tracePt t="61687" x="2590800" y="3321050"/>
          <p14:tracePt t="61723" x="2590800" y="3327400"/>
          <p14:tracePt t="61763" x="2584450" y="3327400"/>
          <p14:tracePt t="61800" x="2578100" y="3333750"/>
          <p14:tracePt t="61875" x="2584450" y="3327400"/>
          <p14:tracePt t="62271" x="2584450" y="3321050"/>
          <p14:tracePt t="62295" x="2590800" y="3321050"/>
          <p14:tracePt t="62307" x="2597150" y="3321050"/>
          <p14:tracePt t="62315" x="2603500" y="3314700"/>
          <p14:tracePt t="62324" x="2609850" y="3314700"/>
          <p14:tracePt t="62340" x="2616200" y="3308350"/>
          <p14:tracePt t="62340" x="2628900" y="3308350"/>
          <p14:tracePt t="62357" x="2635250" y="3308350"/>
          <p14:tracePt t="62357" x="2641600" y="3302000"/>
          <p14:tracePt t="62357" x="2654300" y="3302000"/>
          <p14:tracePt t="62376" x="2667000" y="3302000"/>
          <p14:tracePt t="62389" x="2673350" y="3295650"/>
          <p14:tracePt t="62389" x="2692400" y="3289300"/>
          <p14:tracePt t="62408" x="2717800" y="3282950"/>
          <p14:tracePt t="62408" x="2730500" y="3276600"/>
          <p14:tracePt t="62424" x="2743200" y="3270250"/>
          <p14:tracePt t="62424" x="2755900" y="3263900"/>
          <p14:tracePt t="62440" x="2768600" y="3257550"/>
          <p14:tracePt t="62440" x="2781300" y="3251200"/>
          <p14:tracePt t="62457" x="2787650" y="3244850"/>
          <p14:tracePt t="62457" x="2800350" y="3238500"/>
          <p14:tracePt t="62457" x="2806700" y="3238500"/>
          <p14:tracePt t="62476" x="2819400" y="3232150"/>
          <p14:tracePt t="62489" x="2825750" y="3225800"/>
          <p14:tracePt t="62489" x="2838450" y="3219450"/>
          <p14:tracePt t="62509" x="2844800" y="3219450"/>
          <p14:tracePt t="62509" x="2851150" y="3213100"/>
          <p14:tracePt t="62524" x="2857500" y="3213100"/>
          <p14:tracePt t="62539" x="2863850" y="3206750"/>
          <p14:tracePt t="62539" x="2870200" y="3206750"/>
          <p14:tracePt t="62558" x="2876550" y="3206750"/>
          <p14:tracePt t="62573" x="2882900" y="3206750"/>
          <p14:tracePt t="62589" x="2889250" y="3206750"/>
          <p14:tracePt t="62611" x="2895600" y="3206750"/>
          <p14:tracePt t="62623" x="2895600" y="3200400"/>
          <p14:tracePt t="62639" x="2901950" y="3200400"/>
          <p14:tracePt t="62656" x="2908300" y="3200400"/>
          <p14:tracePt t="62673" x="2914650" y="3194050"/>
          <p14:tracePt t="62690" x="2921000" y="3194050"/>
          <p14:tracePt t="62707" x="2927350" y="3194050"/>
          <p14:tracePt t="62723" x="2933700" y="3200400"/>
          <p14:tracePt t="62740" x="2933700" y="3206750"/>
          <p14:tracePt t="62760" x="2940050" y="3206750"/>
          <p14:tracePt t="62784" x="2946400" y="3213100"/>
          <p14:tracePt t="62803" x="2946400" y="3219450"/>
          <p14:tracePt t="62827" x="2952750" y="3225800"/>
          <p14:tracePt t="62843" x="2952750" y="3232150"/>
          <p14:tracePt t="62855" x="2959100" y="3238500"/>
          <p14:tracePt t="62872" x="2959100" y="3244850"/>
          <p14:tracePt t="62887" x="2959100" y="3251200"/>
          <p14:tracePt t="62903" x="2965450" y="3257550"/>
          <p14:tracePt t="62915" x="2965450" y="3263900"/>
          <p14:tracePt t="62931" x="2965450" y="3270250"/>
          <p14:tracePt t="62947" x="2965450" y="3276600"/>
          <p14:tracePt t="62963" x="2971800" y="3282950"/>
          <p14:tracePt t="62976" x="2971800" y="3295650"/>
          <p14:tracePt t="62991" x="2971800" y="3302000"/>
          <p14:tracePt t="63008" x="2971800" y="3308350"/>
          <p14:tracePt t="63008" x="2971800" y="3314700"/>
          <p14:tracePt t="63026" x="2971800" y="3327400"/>
          <p14:tracePt t="63041" x="2971800" y="3333750"/>
          <p14:tracePt t="63058" x="2971800" y="3340100"/>
          <p14:tracePt t="63075" x="2971800" y="3346450"/>
          <p14:tracePt t="63091" x="2965450" y="3346450"/>
          <p14:tracePt t="63108" x="2965450" y="3352800"/>
          <p14:tracePt t="63124" x="2965450" y="3359150"/>
          <p14:tracePt t="63144" x="2965450" y="3365500"/>
          <p14:tracePt t="63163" x="2971800" y="3371850"/>
          <p14:tracePt t="63211" x="2971800" y="3378200"/>
          <p14:tracePt t="63239" x="2971800" y="3384550"/>
          <p14:tracePt t="63271" x="2971800" y="3390900"/>
          <p14:tracePt t="63283" x="2965450" y="3397250"/>
          <p14:tracePt t="63299" x="2965450" y="3403600"/>
          <p14:tracePt t="63315" x="2965450" y="3409950"/>
          <p14:tracePt t="63328" x="2965450" y="3416300"/>
          <p14:tracePt t="63343" x="2959100" y="3422650"/>
          <p14:tracePt t="63360" x="2959100" y="3429000"/>
          <p14:tracePt t="63375" x="2959100" y="3435350"/>
          <p14:tracePt t="63392" x="2959100" y="3441700"/>
          <p14:tracePt t="63409" x="2959100" y="3448050"/>
          <p14:tracePt t="63425" x="2959100" y="3454400"/>
          <p14:tracePt t="63443" x="2959100" y="3460750"/>
          <p14:tracePt t="63459" x="2952750" y="3467100"/>
          <p14:tracePt t="63476" x="2952750" y="3473450"/>
          <p14:tracePt t="63492" x="2952750" y="3479800"/>
          <p14:tracePt t="63492" x="2952750" y="3486150"/>
          <p14:tracePt t="63512" x="2952750" y="3492500"/>
          <p14:tracePt t="63526" x="2946400" y="3498850"/>
          <p14:tracePt t="63563" x="2946400" y="3505200"/>
          <p14:tracePt t="63575" x="2946400" y="3511550"/>
          <p14:tracePt t="63591" x="2946400" y="3517900"/>
          <p14:tracePt t="63607" x="2940050" y="3524250"/>
          <p14:tracePt t="63623" x="2940050" y="3530600"/>
          <p14:tracePt t="63635" x="2940050" y="3536950"/>
          <p14:tracePt t="63651" x="2933700" y="3536950"/>
          <p14:tracePt t="63695" x="2933700" y="3543300"/>
          <p14:tracePt t="63735" x="2933700" y="3549650"/>
          <p14:tracePt t="63763" x="2927350" y="3549650"/>
          <p14:tracePt t="63831" x="2927350" y="3543300"/>
          <p14:tracePt t="63847" x="2921000" y="3536950"/>
          <p14:tracePt t="63872" x="2914650" y="3530600"/>
          <p14:tracePt t="63899" x="2914650" y="3524250"/>
          <p14:tracePt t="63915" x="2908300" y="3517900"/>
          <p14:tracePt t="63927" x="2908300" y="3505200"/>
          <p14:tracePt t="63951" x="2908300" y="3498850"/>
          <p14:tracePt t="63995" x="2908300" y="3492500"/>
          <p14:tracePt t="64027" x="2901950" y="3498850"/>
          <p14:tracePt t="64103" x="2908300" y="3505200"/>
          <p14:tracePt t="64183" x="2914650" y="3511550"/>
          <p14:tracePt t="64207" x="2914650" y="3517900"/>
          <p14:tracePt t="64223" x="2921000" y="3524250"/>
          <p14:tracePt t="64243" x="2927350" y="3530600"/>
          <p14:tracePt t="64267" x="2933700" y="3530600"/>
          <p14:tracePt t="64283" x="2940050" y="3530600"/>
          <p14:tracePt t="64295" x="2946400" y="3536950"/>
          <p14:tracePt t="64311" x="2952750" y="3536950"/>
          <p14:tracePt t="64327" x="2959100" y="3536950"/>
          <p14:tracePt t="64343" x="2965450" y="3536950"/>
          <p14:tracePt t="64355" x="2971800" y="3536950"/>
          <p14:tracePt t="64372" x="2978150" y="3543300"/>
          <p14:tracePt t="64395" x="2984500" y="3543300"/>
          <p14:tracePt t="64423" x="2990850" y="3543300"/>
          <p14:tracePt t="64447" x="2997200" y="3543300"/>
          <p14:tracePt t="64463" x="3003550" y="3543300"/>
          <p14:tracePt t="64483" x="3009900" y="3543300"/>
          <p14:tracePt t="64500" x="3016250" y="3543300"/>
          <p14:tracePt t="64515" x="3022600" y="3536950"/>
          <p14:tracePt t="64543" x="3028950" y="3543300"/>
          <p14:tracePt t="64559" x="3035300" y="3543300"/>
          <p14:tracePt t="64583" x="3041650" y="3549650"/>
          <p14:tracePt t="64603" x="3041650" y="3556000"/>
          <p14:tracePt t="64619" x="3048000" y="3562350"/>
          <p14:tracePt t="64647" x="3048000" y="3568700"/>
          <p14:tracePt t="64663" x="3048000" y="3575050"/>
          <p14:tracePt t="64679" x="3054350" y="3581400"/>
          <p14:tracePt t="64715" x="3060700" y="3575050"/>
          <p14:tracePt t="64775" x="3060700" y="3568700"/>
          <p14:tracePt t="64799" x="3067050" y="3562350"/>
          <p14:tracePt t="64827" x="3067050" y="3556000"/>
          <p14:tracePt t="64851" x="3073400" y="3556000"/>
          <p14:tracePt t="64883" x="3073400" y="3562350"/>
          <p14:tracePt t="64935" x="3079750" y="3568700"/>
          <p14:tracePt t="64947" x="3079750" y="3575050"/>
          <p14:tracePt t="64955" x="3079750" y="3581400"/>
          <p14:tracePt t="64964" x="3086100" y="3587750"/>
          <p14:tracePt t="64964" x="3092450" y="3594100"/>
          <p14:tracePt t="64982" x="3092450" y="3600450"/>
          <p14:tracePt t="64982" x="3098800" y="3600450"/>
          <p14:tracePt t="64999" x="3098800" y="3606800"/>
          <p14:tracePt t="64999" x="3105150" y="3613150"/>
          <p14:tracePt t="65017" x="3111500" y="3619500"/>
          <p14:tracePt t="65032" x="3117850" y="3625850"/>
          <p14:tracePt t="65047" x="3117850" y="3632200"/>
          <p14:tracePt t="65064" x="3124200" y="3638550"/>
          <p14:tracePt t="65081" x="3124200" y="3644900"/>
          <p14:tracePt t="65098" x="3130550" y="3651250"/>
          <p14:tracePt t="65187" x="3130550" y="3657600"/>
          <p14:tracePt t="65219" x="3130550" y="3663950"/>
          <p14:tracePt t="65255" x="3130550" y="3670300"/>
          <p14:tracePt t="65279" x="3136900" y="3676650"/>
          <p14:tracePt t="65295" x="3136900" y="3683000"/>
          <p14:tracePt t="65307" x="3143250" y="3689350"/>
          <p14:tracePt t="65315" x="3143250" y="3695700"/>
          <p14:tracePt t="65315" x="3143250" y="3702050"/>
          <p14:tracePt t="65333" x="3149600" y="3708400"/>
          <p14:tracePt t="65348" x="3155950" y="3714750"/>
          <p14:tracePt t="65365" x="3162300" y="3727450"/>
          <p14:tracePt t="65365" x="3168650" y="3733800"/>
          <p14:tracePt t="65384" x="3175000" y="3740150"/>
          <p14:tracePt t="65400" x="3175000" y="3746500"/>
          <p14:tracePt t="65415" x="3181350" y="3752850"/>
          <p14:tracePt t="65432" x="3181350" y="3759200"/>
          <p14:tracePt t="65448" x="3187700" y="3759200"/>
          <p14:tracePt t="65468" x="3194050" y="3765550"/>
          <p14:tracePt t="65503" x="3187700" y="3765550"/>
          <p14:tracePt t="65555" x="3181350" y="3765550"/>
          <p14:tracePt t="65579" x="3175000" y="3765550"/>
          <p14:tracePt t="65596" x="3168650" y="3771900"/>
          <p14:tracePt t="65615" x="3162300" y="3778250"/>
          <p14:tracePt t="65631" x="3162300" y="3784600"/>
          <p14:tracePt t="65647" x="3162300" y="3790950"/>
          <p14:tracePt t="65663" x="3162300" y="3797300"/>
          <p14:tracePt t="65668" x="3162300" y="3803650"/>
          <p14:tracePt t="65683" x="3162300" y="3810000"/>
          <p14:tracePt t="65683" x="3162300" y="3816350"/>
          <p14:tracePt t="65701" x="3162300" y="3822700"/>
          <p14:tracePt t="65701" x="3162300" y="3829050"/>
          <p14:tracePt t="65718" x="3168650" y="3835400"/>
          <p14:tracePt t="65718" x="3168650" y="3841750"/>
          <p14:tracePt t="65735" x="3168650" y="3848100"/>
          <p14:tracePt t="65750" x="3175000" y="3854450"/>
          <p14:tracePt t="65767" x="3175000" y="3860800"/>
          <p14:tracePt t="65783" x="3175000" y="3867150"/>
          <p14:tracePt t="65800" x="3168650" y="3873500"/>
          <p14:tracePt t="65820" x="3168650" y="3879850"/>
          <p14:tracePt t="65843" x="3162300" y="3886200"/>
          <p14:tracePt t="65855" x="3155950" y="3892550"/>
          <p14:tracePt t="65907" x="3149600" y="3892550"/>
          <p14:tracePt t="65931" x="3143250" y="3898900"/>
          <p14:tracePt t="65963" x="3143250" y="3905250"/>
          <p14:tracePt t="65991" x="3143250" y="3911600"/>
          <p14:tracePt t="66015" x="3143250" y="3917950"/>
          <p14:tracePt t="66035" x="3143250" y="3924300"/>
          <p14:tracePt t="66051" x="3143250" y="3930650"/>
          <p14:tracePt t="66075" x="3149600" y="3930650"/>
          <p14:tracePt t="66163" x="3149600" y="3924300"/>
          <p14:tracePt t="66207" x="3143250" y="3917950"/>
          <p14:tracePt t="66247" x="3143250" y="3911600"/>
          <p14:tracePt t="66263" x="3136900" y="3898900"/>
          <p14:tracePt t="66275" x="3130550" y="3892550"/>
          <p14:tracePt t="66291" x="3130550" y="3886200"/>
          <p14:tracePt t="66301" x="3124200" y="3879850"/>
          <p14:tracePt t="66301" x="3124200" y="3873500"/>
          <p14:tracePt t="66320" x="3117850" y="3867150"/>
          <p14:tracePt t="66320" x="3111500" y="3854450"/>
          <p14:tracePt t="66336" x="3111500" y="3848100"/>
          <p14:tracePt t="66336" x="3105150" y="3835400"/>
          <p14:tracePt t="66353" x="3098800" y="3829050"/>
          <p14:tracePt t="66353" x="3098800" y="3822700"/>
          <p14:tracePt t="66369" x="3092450" y="3810000"/>
          <p14:tracePt t="66369" x="3086100" y="3803650"/>
          <p14:tracePt t="66369" x="3079750" y="3790950"/>
          <p14:tracePt t="66389" x="3079750" y="3784600"/>
          <p14:tracePt t="66389" x="3073400" y="3778250"/>
          <p14:tracePt t="66403" x="3067050" y="3771900"/>
          <p14:tracePt t="66403" x="3067050" y="3765550"/>
          <p14:tracePt t="66420" x="3060700" y="3759200"/>
          <p14:tracePt t="66420" x="3054350" y="3752850"/>
          <p14:tracePt t="66436" x="3048000" y="3746500"/>
          <p14:tracePt t="66436" x="3041650" y="3740150"/>
          <p14:tracePt t="66453" x="3035300" y="3727450"/>
          <p14:tracePt t="66453" x="3035300" y="3721100"/>
          <p14:tracePt t="66453" x="3028950" y="3714750"/>
          <p14:tracePt t="66473" x="3022600" y="3702050"/>
          <p14:tracePt t="66485" x="3016250" y="3695700"/>
          <p14:tracePt t="66485" x="3003550" y="3683000"/>
          <p14:tracePt t="66506" x="2997200" y="3676650"/>
          <p14:tracePt t="66506" x="2990850" y="3670300"/>
          <p14:tracePt t="66521" x="2984500" y="3663950"/>
          <p14:tracePt t="66521" x="2978150" y="3657600"/>
          <p14:tracePt t="66537" x="2971800" y="3651250"/>
          <p14:tracePt t="66537" x="2959100" y="3644900"/>
          <p14:tracePt t="66553" x="2952750" y="3638550"/>
          <p14:tracePt t="66553" x="2940050" y="3632200"/>
          <p14:tracePt t="66553" x="2927350" y="3619500"/>
          <p14:tracePt t="66573" x="2914650" y="3613150"/>
          <p14:tracePt t="66573" x="2908300" y="3600450"/>
          <p14:tracePt t="66587" x="2895600" y="3587750"/>
          <p14:tracePt t="66587" x="2882900" y="3568700"/>
          <p14:tracePt t="66604" x="2870200" y="3556000"/>
          <p14:tracePt t="66604" x="2851150" y="3536950"/>
          <p14:tracePt t="66621" x="2838450" y="3517900"/>
          <p14:tracePt t="66621" x="2800350" y="3479800"/>
          <p14:tracePt t="66637" x="2781300" y="3460750"/>
          <p14:tracePt t="66637" x="2755900" y="3441700"/>
          <p14:tracePt t="66654" x="2730500" y="3422650"/>
          <p14:tracePt t="66654" x="2698750" y="3403600"/>
          <p14:tracePt t="66672" x="2673350" y="3384550"/>
          <p14:tracePt t="66672" x="2616200" y="3346450"/>
          <p14:tracePt t="66688" x="2584450" y="3327400"/>
          <p14:tracePt t="66688" x="2559050" y="3308350"/>
          <p14:tracePt t="66704" x="2533650" y="3295650"/>
          <p14:tracePt t="66704" x="2501900" y="3276600"/>
          <p14:tracePt t="66722" x="2476500" y="3263900"/>
          <p14:tracePt t="66722" x="2444750" y="3251200"/>
          <p14:tracePt t="66738" x="2413000" y="3238500"/>
          <p14:tracePt t="66738" x="2381250" y="3225800"/>
          <p14:tracePt t="66738" x="2349500" y="3213100"/>
          <p14:tracePt t="66756" x="2317750" y="3200400"/>
          <p14:tracePt t="66756" x="2292350" y="3194050"/>
          <p14:tracePt t="66772" x="2266950" y="3187700"/>
          <p14:tracePt t="66772" x="2241550" y="3181350"/>
          <p14:tracePt t="66788" x="2222500" y="3181350"/>
          <p14:tracePt t="66788" x="2203450" y="3175000"/>
          <p14:tracePt t="66805" x="2190750" y="3175000"/>
          <p14:tracePt t="66805" x="2178050" y="3175000"/>
          <p14:tracePt t="66805" x="2165350" y="3181350"/>
          <p14:tracePt t="66824" x="2159000" y="3181350"/>
          <p14:tracePt t="66836" x="2146300" y="3187700"/>
          <p14:tracePt t="66836" x="2133600" y="3194050"/>
          <p14:tracePt t="66857" x="2127250" y="3200400"/>
          <p14:tracePt t="66871" x="2127250" y="3206750"/>
          <p14:tracePt t="66887" x="2133600" y="3213100"/>
          <p14:tracePt t="66887" x="2139950" y="3213100"/>
          <p14:tracePt t="66905" x="2146300" y="3219450"/>
          <p14:tracePt t="66905" x="2159000" y="3219450"/>
          <p14:tracePt t="66905" x="2171700" y="3213100"/>
          <p14:tracePt t="66925" x="2190750" y="3213100"/>
          <p14:tracePt t="66925" x="2209800" y="3213100"/>
          <p14:tracePt t="66939" x="2228850" y="3213100"/>
          <p14:tracePt t="66939" x="2247900" y="3206750"/>
          <p14:tracePt t="66955" x="2273300" y="3206750"/>
          <p14:tracePt t="66955" x="2298700" y="3206750"/>
          <p14:tracePt t="66973" x="2324100" y="3206750"/>
          <p14:tracePt t="66973" x="2374900" y="3206750"/>
          <p14:tracePt t="66988" x="2406650" y="3206750"/>
          <p14:tracePt t="66988" x="2438400" y="3206750"/>
          <p14:tracePt t="67006" x="2463800" y="3206750"/>
          <p14:tracePt t="67006" x="2495550" y="3213100"/>
          <p14:tracePt t="67023" x="2527300" y="3213100"/>
          <p14:tracePt t="67023" x="2559050" y="3213100"/>
          <p14:tracePt t="67039" x="2590800" y="3219450"/>
          <p14:tracePt t="67039" x="2654300" y="3219450"/>
          <p14:tracePt t="67056" x="2679700" y="3219450"/>
          <p14:tracePt t="67056" x="2711450" y="3219450"/>
          <p14:tracePt t="67073" x="2743200" y="3219450"/>
          <p14:tracePt t="67073" x="2768600" y="3213100"/>
          <p14:tracePt t="67089" x="2787650" y="3213100"/>
          <p14:tracePt t="67089" x="2813050" y="3206750"/>
          <p14:tracePt t="67106" x="2832100" y="3206750"/>
          <p14:tracePt t="67106" x="2851150" y="3200400"/>
          <p14:tracePt t="67106" x="2863850" y="3200400"/>
          <p14:tracePt t="67125" x="2882900" y="3194050"/>
          <p14:tracePt t="67137" x="2895600" y="3194050"/>
          <p14:tracePt t="67137" x="2914650" y="3187700"/>
          <p14:tracePt t="67157" x="2927350" y="3187700"/>
          <p14:tracePt t="67157" x="2940050" y="3187700"/>
          <p14:tracePt t="67173" x="2946400" y="3181350"/>
          <p14:tracePt t="67173" x="2952750" y="3181350"/>
          <p14:tracePt t="67190" x="2965450" y="3181350"/>
          <p14:tracePt t="67190" x="2971800" y="3181350"/>
          <p14:tracePt t="67190" x="2978150" y="3181350"/>
          <p14:tracePt t="67209" x="2990850" y="3175000"/>
          <p14:tracePt t="67222" x="2997200" y="3175000"/>
          <p14:tracePt t="67222" x="3009900" y="3175000"/>
          <p14:tracePt t="67240" x="3016250" y="3175000"/>
          <p14:tracePt t="67240" x="3022600" y="3175000"/>
          <p14:tracePt t="67257" x="3028950" y="3175000"/>
          <p14:tracePt t="67257" x="3035300" y="3168650"/>
          <p14:tracePt t="67274" x="3041650" y="3168650"/>
          <p14:tracePt t="67274" x="3048000" y="3168650"/>
          <p14:tracePt t="67290" x="3054350" y="3168650"/>
          <p14:tracePt t="67306" x="3060700" y="3168650"/>
          <p14:tracePt t="67322" x="3067050" y="3162300"/>
          <p14:tracePt t="67340" x="3073400" y="3162300"/>
          <p14:tracePt t="67356" x="3079750" y="3162300"/>
          <p14:tracePt t="67388" x="3073400" y="3155950"/>
          <p14:tracePt t="67440" x="3067050" y="3155950"/>
          <p14:tracePt t="67468" x="3060700" y="3155950"/>
          <p14:tracePt t="67484" x="3054350" y="3155950"/>
          <p14:tracePt t="67500" x="3048000" y="3155950"/>
          <p14:tracePt t="67524" x="3048000" y="3162300"/>
          <p14:tracePt t="67568" x="3048000" y="3155950"/>
          <p14:tracePt t="67656" x="3048000" y="3149600"/>
          <p14:tracePt t="67688" x="3048000" y="3143250"/>
          <p14:tracePt t="67732" x="3054350" y="3143250"/>
          <p14:tracePt t="67764" x="3060700" y="3143250"/>
          <p14:tracePt t="67792" x="3060700" y="3136900"/>
          <p14:tracePt t="67948" x="3067050" y="3130550"/>
          <p14:tracePt t="67973" x="3073400" y="3130550"/>
          <p14:tracePt t="67988" x="3079750" y="3130550"/>
          <p14:tracePt t="68004" x="3086100" y="3124200"/>
          <p14:tracePt t="68016" x="3092450" y="3124200"/>
          <p14:tracePt t="68025" x="3098800" y="3124200"/>
          <p14:tracePt t="68025" x="3105150" y="3124200"/>
          <p14:tracePt t="68043" x="3111500" y="3124200"/>
          <p14:tracePt t="68043" x="3117850" y="3117850"/>
          <p14:tracePt t="68059" x="3124200" y="3117850"/>
          <p14:tracePt t="68059" x="3136900" y="3117850"/>
          <p14:tracePt t="68077" x="3143250" y="3117850"/>
          <p14:tracePt t="68077" x="3149600" y="3117850"/>
          <p14:tracePt t="68093" x="3162300" y="3117850"/>
          <p14:tracePt t="68116" x="3168650" y="3124200"/>
          <p14:tracePt t="68160" x="3168650" y="3130550"/>
          <p14:tracePt t="68184" x="3162300" y="3130550"/>
          <p14:tracePt t="68204" x="3155950" y="3136900"/>
          <p14:tracePt t="68236" x="3162300" y="3136900"/>
          <p14:tracePt t="68288" x="3155950" y="3143250"/>
          <p14:tracePt t="68376" x="3149600" y="3143250"/>
          <p14:tracePt t="68408" x="3143250" y="3149600"/>
          <p14:tracePt t="68436" x="3149600" y="3149600"/>
          <p14:tracePt t="68573" x="3155950" y="3155950"/>
          <p14:tracePt t="68648" x="3149600" y="3149600"/>
          <p14:tracePt t="68700" x="3143250" y="3155950"/>
          <p14:tracePt t="68728" x="3136900" y="3155950"/>
          <p14:tracePt t="68760" x="3130550" y="3155950"/>
          <p14:tracePt t="68788" x="3130550" y="3162300"/>
          <p14:tracePt t="68828" x="3124200" y="3162300"/>
          <p14:tracePt t="68904" x="3130550" y="3162300"/>
          <p14:tracePt t="69084" x="3130550" y="3155950"/>
          <p14:tracePt t="69144" x="3130550" y="3149600"/>
          <p14:tracePt t="69276" x="3136900" y="3149600"/>
          <p14:tracePt t="69496" x="3143250" y="3155950"/>
          <p14:tracePt t="69524" x="3149600" y="3155950"/>
          <p14:tracePt t="69556" x="3149600" y="3149600"/>
          <p14:tracePt t="69593" x="3149600" y="3143250"/>
          <p14:tracePt t="69625" x="3143250" y="3143250"/>
          <p14:tracePt t="69652" x="3136900" y="3143250"/>
          <p14:tracePt t="69684" x="3136900" y="3136900"/>
          <p14:tracePt t="69744" x="3143250" y="3130550"/>
          <p14:tracePt t="69780" x="3149600" y="3130550"/>
          <p14:tracePt t="69804" x="3155950" y="3130550"/>
          <p14:tracePt t="69848" x="3162300" y="3130550"/>
          <p14:tracePt t="69864" x="3168650" y="3124200"/>
          <p14:tracePt t="69876" x="3181350" y="3124200"/>
          <p14:tracePt t="69892" x="3187700" y="3124200"/>
          <p14:tracePt t="69908" x="3194050" y="3124200"/>
          <p14:tracePt t="69916" x="3200400" y="3124200"/>
          <p14:tracePt t="69916" x="3206750" y="3124200"/>
          <p14:tracePt t="69932" x="3213100" y="3130550"/>
          <p14:tracePt t="69947" x="3219450" y="3130550"/>
          <p14:tracePt t="69947" x="3225800" y="3130550"/>
          <p14:tracePt t="69965" x="3232150" y="3130550"/>
          <p14:tracePt t="69965" x="3238500" y="3136900"/>
          <p14:tracePt t="69982" x="3244850" y="3136900"/>
          <p14:tracePt t="69982" x="3263900" y="3143250"/>
          <p14:tracePt t="70000" x="3270250" y="3143250"/>
          <p14:tracePt t="70000" x="3276600" y="3143250"/>
          <p14:tracePt t="70017" x="3289300" y="3149600"/>
          <p14:tracePt t="70017" x="3295650" y="3149600"/>
          <p14:tracePt t="70033" x="3302000" y="3149600"/>
          <p14:tracePt t="70033" x="3321050" y="3149600"/>
          <p14:tracePt t="70049" x="3333750" y="3155950"/>
          <p14:tracePt t="70049" x="3346450" y="3155950"/>
          <p14:tracePt t="70066" x="3359150" y="3155950"/>
          <p14:tracePt t="70066" x="3365500" y="3155950"/>
          <p14:tracePt t="70083" x="3378200" y="3155950"/>
          <p14:tracePt t="70083" x="3390900" y="3155950"/>
          <p14:tracePt t="70099" x="3403600" y="3155950"/>
          <p14:tracePt t="70099" x="3422650" y="3155950"/>
          <p14:tracePt t="70117" x="3435350" y="3162300"/>
          <p14:tracePt t="70117" x="3448050" y="3162300"/>
          <p14:tracePt t="70133" x="3454400" y="3162300"/>
          <p14:tracePt t="70133" x="3467100" y="3162300"/>
          <p14:tracePt t="70150" x="3473450" y="3162300"/>
          <p14:tracePt t="70150" x="3486150" y="3162300"/>
          <p14:tracePt t="70166" x="3492500" y="3162300"/>
          <p14:tracePt t="70166" x="3505200" y="3162300"/>
          <p14:tracePt t="70166" x="3511550" y="3162300"/>
          <p14:tracePt t="70186" x="3524250" y="3162300"/>
          <p14:tracePt t="70198" x="3530600" y="3162300"/>
          <p14:tracePt t="70198" x="3556000" y="3162300"/>
          <p14:tracePt t="70217" x="3562350" y="3155950"/>
          <p14:tracePt t="70217" x="3568700" y="3155950"/>
          <p14:tracePt t="70233" x="3581400" y="3155950"/>
          <p14:tracePt t="70233" x="3587750" y="3149600"/>
          <p14:tracePt t="70250" x="3600450" y="3149600"/>
          <p14:tracePt t="70250" x="3613150" y="3143250"/>
          <p14:tracePt t="70266" x="3625850" y="3143250"/>
          <p14:tracePt t="70266" x="3638550" y="3143250"/>
          <p14:tracePt t="70266" x="3651250" y="3143250"/>
          <p14:tracePt t="70285" x="3670300" y="3143250"/>
          <p14:tracePt t="70285" x="3689350" y="3143250"/>
          <p14:tracePt t="70300" x="3702050" y="3149600"/>
          <p14:tracePt t="70300" x="3721100" y="3149600"/>
          <p14:tracePt t="70317" x="3740150" y="3149600"/>
          <p14:tracePt t="70317" x="3759200" y="3155950"/>
          <p14:tracePt t="70334" x="3784600" y="3155950"/>
          <p14:tracePt t="70334" x="3829050" y="3155950"/>
          <p14:tracePt t="70350" x="3848100" y="3155950"/>
          <p14:tracePt t="70350" x="3879850" y="3155950"/>
          <p14:tracePt t="70367" x="3905250" y="3155950"/>
          <p14:tracePt t="70367" x="3930650" y="3155950"/>
          <p14:tracePt t="70384" x="3956050" y="3149600"/>
          <p14:tracePt t="70384" x="3987800" y="3149600"/>
          <p14:tracePt t="70401" x="4013200" y="3143250"/>
          <p14:tracePt t="70401" x="4076700" y="3136900"/>
          <p14:tracePt t="70417" x="4102100" y="3136900"/>
          <p14:tracePt t="70417" x="4127500" y="3130550"/>
          <p14:tracePt t="70434" x="4152900" y="3124200"/>
          <p14:tracePt t="70434" x="4178300" y="3124200"/>
          <p14:tracePt t="70450" x="4203700" y="3117850"/>
          <p14:tracePt t="70450" x="4222750" y="3117850"/>
          <p14:tracePt t="70450" x="4241800" y="3117850"/>
          <p14:tracePt t="70470" x="4260850" y="3117850"/>
          <p14:tracePt t="70470" x="4273550" y="3117850"/>
          <p14:tracePt t="70485" x="4286250" y="3124200"/>
          <p14:tracePt t="70485" x="4298950" y="3130550"/>
          <p14:tracePt t="70503" x="4311650" y="3130550"/>
          <p14:tracePt t="70503" x="4318000" y="3136900"/>
          <p14:tracePt t="70518" x="4324350" y="3143250"/>
          <p14:tracePt t="70518" x="4330700" y="3143250"/>
          <p14:tracePt t="70534" x="4337050" y="3149600"/>
          <p14:tracePt t="70550" x="4343400" y="3155950"/>
          <p14:tracePt t="70566" x="4343400" y="3162300"/>
          <p14:tracePt t="70583" x="4343400" y="3168650"/>
          <p14:tracePt t="70636" x="4349750" y="3168650"/>
          <p14:tracePt t="70656" x="4356100" y="3168650"/>
          <p14:tracePt t="70664" x="4368800" y="3162300"/>
          <p14:tracePt t="70673" x="4381500" y="3162300"/>
          <p14:tracePt t="70683" x="4400550" y="3162300"/>
          <p14:tracePt t="70683" x="4425950" y="3162300"/>
          <p14:tracePt t="70702" x="4451350" y="3162300"/>
          <p14:tracePt t="70702" x="4508500" y="3162300"/>
          <p14:tracePt t="70718" x="4540250" y="3155950"/>
          <p14:tracePt t="70718" x="4572000" y="3162300"/>
          <p14:tracePt t="70735" x="4610100" y="3162300"/>
          <p14:tracePt t="70735" x="4648200" y="3162300"/>
          <p14:tracePt t="70751" x="4679950" y="3155950"/>
          <p14:tracePt t="70751" x="4749800" y="3155950"/>
          <p14:tracePt t="70769" x="4787900" y="3155950"/>
          <p14:tracePt t="70769" x="4819650" y="3155950"/>
          <p14:tracePt t="70785" x="4851400" y="3149600"/>
          <p14:tracePt t="70785" x="4876800" y="3149600"/>
          <p14:tracePt t="70802" x="4902200" y="3149600"/>
          <p14:tracePt t="70802" x="4927600" y="3149600"/>
          <p14:tracePt t="70819" x="4953000" y="3155950"/>
          <p14:tracePt t="70819" x="4972050" y="3155950"/>
          <p14:tracePt t="70819" x="4984750" y="3162300"/>
          <p14:tracePt t="70837" x="4997450" y="3168650"/>
          <p14:tracePt t="70837" x="5010150" y="3175000"/>
          <p14:tracePt t="70853" x="5016500" y="3181350"/>
          <p14:tracePt t="70853" x="5022850" y="3181350"/>
          <p14:tracePt t="70869" x="5022850" y="3187700"/>
          <p14:tracePt t="70884" x="5022850" y="3194050"/>
          <p14:tracePt t="70901" x="5016500" y="3200400"/>
          <p14:tracePt t="70917" x="5010150" y="3206750"/>
          <p14:tracePt t="70934" x="5003800" y="3206750"/>
          <p14:tracePt t="70934" x="4997450" y="3213100"/>
          <p14:tracePt t="70952" x="4991100" y="3213100"/>
          <p14:tracePt t="70967" x="4984750" y="3213100"/>
          <p14:tracePt t="70984" x="4978400" y="3219450"/>
          <p14:tracePt t="71001" x="4972050" y="3219450"/>
          <p14:tracePt t="71018" x="4965700" y="3213100"/>
          <p14:tracePt t="71035" x="4959350" y="3213100"/>
          <p14:tracePt t="71051" x="4953000" y="3213100"/>
          <p14:tracePt t="71051" x="4946650" y="3213100"/>
          <p14:tracePt t="71069" x="4953000" y="3219450"/>
          <p14:tracePt t="71176" x="4965700" y="3219450"/>
          <p14:tracePt t="71188" x="4965700" y="3225800"/>
          <p14:tracePt t="71196" x="4972050" y="3225800"/>
          <p14:tracePt t="71205" x="4984750" y="3232150"/>
          <p14:tracePt t="71221" x="4991100" y="3232150"/>
          <p14:tracePt t="71236" x="4997450" y="3232150"/>
          <p14:tracePt t="71252" x="5003800" y="3232150"/>
          <p14:tracePt t="71268" x="5016500" y="3232150"/>
          <p14:tracePt t="71285" x="5016500" y="3225800"/>
          <p14:tracePt t="71285" x="5022850" y="3225800"/>
          <p14:tracePt t="71285" x="5029200" y="3225800"/>
          <p14:tracePt t="71306" x="5035550" y="3225800"/>
          <p14:tracePt t="71306" x="5041900" y="3219450"/>
          <p14:tracePt t="71320" x="5048250" y="3219450"/>
          <p14:tracePt t="71320" x="5060950" y="3219450"/>
          <p14:tracePt t="71337" x="5067300" y="3219450"/>
          <p14:tracePt t="71337" x="5073650" y="3213100"/>
          <p14:tracePt t="71353" x="5086350" y="3213100"/>
          <p14:tracePt t="71353" x="5105400" y="3213100"/>
          <p14:tracePt t="71370" x="5118100" y="3213100"/>
          <p14:tracePt t="71370" x="5130800" y="3213100"/>
          <p14:tracePt t="71387" x="5143500" y="3213100"/>
          <p14:tracePt t="71387" x="5156200" y="3213100"/>
          <p14:tracePt t="71403" x="5168900" y="3206750"/>
          <p14:tracePt t="71403" x="5181600" y="3206750"/>
          <p14:tracePt t="71420" x="5194300" y="3206750"/>
          <p14:tracePt t="71420" x="5226050" y="3200400"/>
          <p14:tracePt t="71437" x="5238750" y="3200400"/>
          <p14:tracePt t="71437" x="5257800" y="3200400"/>
          <p14:tracePt t="71455" x="5270500" y="3194050"/>
          <p14:tracePt t="71455" x="5289550" y="3194050"/>
          <p14:tracePt t="71472" x="5314950" y="3194050"/>
          <p14:tracePt t="71472" x="5359400" y="3200400"/>
          <p14:tracePt t="71489" x="5384800" y="3206750"/>
          <p14:tracePt t="71489" x="5410200" y="3213100"/>
          <p14:tracePt t="71506" x="5435600" y="3219450"/>
          <p14:tracePt t="71506" x="5461000" y="3232150"/>
          <p14:tracePt t="71521" x="5480050" y="3238500"/>
          <p14:tracePt t="71521" x="5505450" y="3244850"/>
          <p14:tracePt t="71537" x="5518150" y="3251200"/>
          <p14:tracePt t="71537" x="5537200" y="3257550"/>
          <p14:tracePt t="71554" x="5549900" y="3263900"/>
          <p14:tracePt t="71554" x="5568950" y="3270250"/>
          <p14:tracePt t="71554" x="5581650" y="3276600"/>
          <p14:tracePt t="71573" x="5594350" y="3276600"/>
          <p14:tracePt t="71586" x="5607050" y="3276600"/>
          <p14:tracePt t="71586" x="5626100" y="3270250"/>
          <p14:tracePt t="71605" x="5638800" y="3270250"/>
          <p14:tracePt t="71605" x="5651500" y="3263900"/>
          <p14:tracePt t="71622" x="5664200" y="3257550"/>
          <p14:tracePt t="71622" x="5676900" y="3257550"/>
          <p14:tracePt t="71638" x="5689600" y="3251200"/>
          <p14:tracePt t="71638" x="5702300" y="3251200"/>
          <p14:tracePt t="71638" x="5715000" y="3251200"/>
          <p14:tracePt t="71657" x="5727700" y="3257550"/>
          <p14:tracePt t="71657" x="5734050" y="3257550"/>
          <p14:tracePt t="71672" x="5740400" y="3257550"/>
          <p14:tracePt t="71672" x="5753100" y="3263900"/>
          <p14:tracePt t="71688" x="5759450" y="3263900"/>
          <p14:tracePt t="71688" x="5765800" y="3263900"/>
          <p14:tracePt t="71705" x="5772150" y="3270250"/>
          <p14:tracePt t="71720" x="5778500" y="3270250"/>
          <p14:tracePt t="71720" x="5791200" y="3270250"/>
          <p14:tracePt t="71738" x="5797550" y="3270250"/>
          <p14:tracePt t="71738" x="5803900" y="3270250"/>
          <p14:tracePt t="71755" x="5810250" y="3270250"/>
          <p14:tracePt t="71755" x="5816600" y="3270250"/>
          <p14:tracePt t="71772" x="5822950" y="3270250"/>
          <p14:tracePt t="71789" x="5829300" y="3270250"/>
          <p14:tracePt t="71812" x="5822950" y="3276600"/>
          <p14:tracePt t="71848" x="5816600" y="3276600"/>
          <p14:tracePt t="71864" x="5810250" y="3276600"/>
          <p14:tracePt t="71880" x="5803900" y="3276600"/>
          <p14:tracePt t="71896" x="5797550" y="3276600"/>
          <p14:tracePt t="71908" x="5791200" y="3270250"/>
          <p14:tracePt t="71921" x="5784850" y="3270250"/>
          <p14:tracePt t="71937" x="5778500" y="3270250"/>
          <p14:tracePt t="71937" x="5772150" y="3270250"/>
          <p14:tracePt t="71937" x="5759450" y="3270250"/>
          <p14:tracePt t="71958" x="5753100" y="3270250"/>
          <p14:tracePt t="71958" x="5746750" y="3270250"/>
          <p14:tracePt t="71973" x="5734050" y="3276600"/>
          <p14:tracePt t="71973" x="5727700" y="3276600"/>
          <p14:tracePt t="71989" x="5715000" y="3276600"/>
          <p14:tracePt t="71989" x="5702300" y="3282950"/>
          <p14:tracePt t="72006" x="5683250" y="3282950"/>
          <p14:tracePt t="72006" x="5670550" y="3289300"/>
          <p14:tracePt t="72006" x="5651500" y="3295650"/>
          <p14:tracePt t="72025" x="5632450" y="3302000"/>
          <p14:tracePt t="72025" x="5613400" y="3308350"/>
          <p14:tracePt t="72040" x="5588000" y="3308350"/>
          <p14:tracePt t="72040" x="5562600" y="3314700"/>
          <p14:tracePt t="72056" x="5530850" y="3321050"/>
          <p14:tracePt t="72056" x="5505450" y="3327400"/>
          <p14:tracePt t="72073" x="5473700" y="3327400"/>
          <p14:tracePt t="72073" x="5410200" y="3333750"/>
          <p14:tracePt t="72089" x="5372100" y="3333750"/>
          <p14:tracePt t="72089" x="5340350" y="3333750"/>
          <p14:tracePt t="72106" x="5302250" y="3333750"/>
          <p14:tracePt t="72106" x="5264150" y="3333750"/>
          <p14:tracePt t="72123" x="5226050" y="3340100"/>
          <p14:tracePt t="72123" x="5181600" y="3340100"/>
          <p14:tracePt t="72139" x="5137150" y="3346450"/>
          <p14:tracePt t="72139" x="5041900" y="3359150"/>
          <p14:tracePt t="72157" x="4991100" y="3365500"/>
          <p14:tracePt t="72157" x="4933950" y="3371850"/>
          <p14:tracePt t="72174" x="4883150" y="3378200"/>
          <p14:tracePt t="72174" x="4826000" y="3384550"/>
          <p14:tracePt t="72190" x="4775200" y="3397250"/>
          <p14:tracePt t="72190" x="4718050" y="3397250"/>
          <p14:tracePt t="72206" x="4660900" y="3403600"/>
          <p14:tracePt t="72206" x="4603750" y="3409950"/>
          <p14:tracePt t="72206" x="4546600" y="3416300"/>
          <p14:tracePt t="72226" x="4483100" y="3422650"/>
          <p14:tracePt t="72238" x="4413250" y="3429000"/>
          <p14:tracePt t="72238" x="4279900" y="3429000"/>
          <p14:tracePt t="72257" x="4203700" y="3429000"/>
          <p14:tracePt t="72257" x="4133850" y="3435350"/>
          <p14:tracePt t="72273" x="4064000" y="3435350"/>
          <p14:tracePt t="72273" x="3987800" y="3435350"/>
          <p14:tracePt t="72290" x="3917950" y="3435350"/>
          <p14:tracePt t="72290" x="3848100" y="3429000"/>
          <p14:tracePt t="72290" x="3784600" y="3435350"/>
          <p14:tracePt t="72309" x="3721100" y="3435350"/>
          <p14:tracePt t="72322" x="3657600" y="3435350"/>
          <p14:tracePt t="72322" x="3549650" y="3441700"/>
          <p14:tracePt t="72340" x="3498850" y="3441700"/>
          <p14:tracePt t="72340" x="3448050" y="3448050"/>
          <p14:tracePt t="72357" x="3403600" y="3448050"/>
          <p14:tracePt t="72357" x="3359150" y="3454400"/>
          <p14:tracePt t="72373" x="3321050" y="3460750"/>
          <p14:tracePt t="72373" x="3251200" y="3467100"/>
          <p14:tracePt t="72391" x="3219450" y="3473450"/>
          <p14:tracePt t="72391" x="3187700" y="3473450"/>
          <p14:tracePt t="72407" x="3155950" y="3473450"/>
          <p14:tracePt t="72407" x="3130550" y="3473450"/>
          <p14:tracePt t="72424" x="3105150" y="3473450"/>
          <p14:tracePt t="72424" x="3086100" y="3473450"/>
          <p14:tracePt t="72441" x="3060700" y="3473450"/>
          <p14:tracePt t="72441" x="3016250" y="3473450"/>
          <p14:tracePt t="72457" x="2997200" y="3473450"/>
          <p14:tracePt t="72457" x="2971800" y="3473450"/>
          <p14:tracePt t="72474" x="2952750" y="3479800"/>
          <p14:tracePt t="72474" x="2927350" y="3479800"/>
          <p14:tracePt t="72491" x="2901950" y="3486150"/>
          <p14:tracePt t="72491" x="2882900" y="3492500"/>
          <p14:tracePt t="72491" x="2857500" y="3498850"/>
          <p14:tracePt t="72510" x="2832100" y="3498850"/>
          <p14:tracePt t="72510" x="2813050" y="3505200"/>
          <p14:tracePt t="72525" x="2787650" y="3511550"/>
          <p14:tracePt t="72525" x="2762250" y="3517900"/>
          <p14:tracePt t="72542" x="2736850" y="3524250"/>
          <p14:tracePt t="72542" x="2711450" y="3530600"/>
          <p14:tracePt t="72558" x="2686050" y="3536950"/>
          <p14:tracePt t="72558" x="2660650" y="3543300"/>
          <p14:tracePt t="72574" x="2635250" y="3549650"/>
          <p14:tracePt t="72574" x="2616200" y="3556000"/>
          <p14:tracePt t="72574" x="2590800" y="3562350"/>
          <p14:tracePt t="72593" x="2565400" y="3568700"/>
          <p14:tracePt t="72606" x="2546350" y="3575050"/>
          <p14:tracePt t="72606" x="2508250" y="3581400"/>
          <p14:tracePt t="72625" x="2489200" y="3587750"/>
          <p14:tracePt t="72625" x="2470150" y="3587750"/>
          <p14:tracePt t="72641" x="2451100" y="3594100"/>
          <p14:tracePt t="72641" x="2432050" y="3600450"/>
          <p14:tracePt t="72657" x="2419350" y="3606800"/>
          <p14:tracePt t="72657" x="2406650" y="3606800"/>
          <p14:tracePt t="72657" x="2393950" y="3613150"/>
          <p14:tracePt t="72677" x="2381250" y="3619500"/>
          <p14:tracePt t="72677" x="2368550" y="3619500"/>
          <p14:tracePt t="72691" x="2362200" y="3625850"/>
          <p14:tracePt t="72691" x="2355850" y="3632200"/>
          <p14:tracePt t="72708" x="2349500" y="3638550"/>
          <p14:tracePt t="72708" x="2343150" y="3638550"/>
          <p14:tracePt t="72724" x="2330450" y="3644900"/>
          <p14:tracePt t="72724" x="2330450" y="3651250"/>
          <p14:tracePt t="72741" x="2317750" y="3657600"/>
          <p14:tracePt t="72757" x="2311400" y="3663950"/>
          <p14:tracePt t="72773" x="2305050" y="3670300"/>
          <p14:tracePt t="72773" x="2298700" y="3670300"/>
          <p14:tracePt t="72792" x="2298700" y="3676650"/>
          <p14:tracePt t="72792" x="2286000" y="3689350"/>
          <p14:tracePt t="72808" x="2279650" y="3702050"/>
          <p14:tracePt t="72808" x="2273300" y="3708400"/>
          <p14:tracePt t="72825" x="2266950" y="3714750"/>
          <p14:tracePt t="72825" x="2260600" y="3721100"/>
          <p14:tracePt t="72842" x="2260600" y="3727450"/>
          <p14:tracePt t="72842" x="2254250" y="3727450"/>
          <p14:tracePt t="72858" x="2247900" y="3733800"/>
          <p14:tracePt t="72858" x="2241550" y="3740150"/>
          <p14:tracePt t="72858" x="2235200" y="3740150"/>
          <p14:tracePt t="72877" x="2228850" y="3746500"/>
          <p14:tracePt t="72891" x="2222500" y="3752850"/>
          <p14:tracePt t="72891" x="2216150" y="3759200"/>
          <p14:tracePt t="72909" x="2209800" y="3759200"/>
          <p14:tracePt t="72909" x="2203450" y="3765550"/>
          <p14:tracePt t="72925" x="2197100" y="3771900"/>
          <p14:tracePt t="72940" x="2197100" y="3778250"/>
          <p14:tracePt t="72957" x="2203450" y="3784600"/>
          <p14:tracePt t="72984" x="2209800" y="3784600"/>
          <p14:tracePt t="72996" x="2216150" y="3784600"/>
          <p14:tracePt t="73008" x="2222500" y="3784600"/>
          <p14:tracePt t="73008" x="2228850" y="3784600"/>
          <p14:tracePt t="73026" x="2235200" y="3790950"/>
          <p14:tracePt t="73026" x="2247900" y="3790950"/>
          <p14:tracePt t="73026" x="2260600" y="3797300"/>
          <p14:tracePt t="73045" x="2266950" y="3797300"/>
          <p14:tracePt t="73045" x="2279650" y="3803650"/>
          <p14:tracePt t="73059" x="2298700" y="3810000"/>
          <p14:tracePt t="73059" x="2311400" y="3816350"/>
          <p14:tracePt t="73076" x="2324100" y="3816350"/>
          <p14:tracePt t="73076" x="2343150" y="3822700"/>
          <p14:tracePt t="73093" x="2362200" y="3829050"/>
          <p14:tracePt t="73093" x="2400300" y="3835400"/>
          <p14:tracePt t="73109" x="2419350" y="3841750"/>
          <p14:tracePt t="73109" x="2438400" y="3841750"/>
          <p14:tracePt t="73126" x="2457450" y="3848100"/>
          <p14:tracePt t="73126" x="2476500" y="3848100"/>
          <p14:tracePt t="73143" x="2495550" y="3848100"/>
          <p14:tracePt t="73143" x="2508250" y="3854450"/>
          <p14:tracePt t="73159" x="2527300" y="3854450"/>
          <p14:tracePt t="73159" x="2559050" y="3854450"/>
          <p14:tracePt t="73177" x="2578100" y="3860800"/>
          <p14:tracePt t="73177" x="2590800" y="3860800"/>
          <p14:tracePt t="73193" x="2603500" y="3860800"/>
          <p14:tracePt t="73193" x="2616200" y="3867150"/>
          <p14:tracePt t="73209" x="2628900" y="3867150"/>
          <p14:tracePt t="73209" x="2635250" y="3867150"/>
          <p14:tracePt t="73226" x="2641600" y="3867150"/>
          <p14:tracePt t="73226" x="2654300" y="3867150"/>
          <p14:tracePt t="73226" x="2654300" y="3873500"/>
          <p14:tracePt t="73245" x="2660650" y="3873500"/>
          <p14:tracePt t="73261" x="2654300" y="3873500"/>
          <p14:tracePt t="73296" x="2647950" y="3873500"/>
          <p14:tracePt t="73312" x="2641600" y="3873500"/>
          <p14:tracePt t="73320" x="2635250" y="3867150"/>
          <p14:tracePt t="73329" x="2628900" y="3867150"/>
          <p14:tracePt t="73342" x="2622550" y="3867150"/>
          <p14:tracePt t="73342" x="2616200" y="3867150"/>
          <p14:tracePt t="73360" x="2609850" y="3867150"/>
          <p14:tracePt t="73375" x="2603500" y="3867150"/>
          <p14:tracePt t="73392" x="2597150" y="3867150"/>
          <p14:tracePt t="73409" x="2590800" y="3867150"/>
          <p14:tracePt t="73426" x="2584450" y="3867150"/>
          <p14:tracePt t="73484" x="2578100" y="3867150"/>
          <p14:tracePt t="73501" x="2571750" y="3860800"/>
          <p14:tracePt t="73508" x="2559050" y="3860800"/>
          <p14:tracePt t="73516" x="2552700" y="3860800"/>
          <p14:tracePt t="73526" x="2540000" y="3854450"/>
          <p14:tracePt t="73526" x="2514600" y="3848100"/>
          <p14:tracePt t="73545" x="2501900" y="3848100"/>
          <p14:tracePt t="73545" x="2489200" y="3848100"/>
          <p14:tracePt t="73561" x="2476500" y="3848100"/>
          <p14:tracePt t="73561" x="2457450" y="3848100"/>
          <p14:tracePt t="73577" x="2444750" y="3848100"/>
          <p14:tracePt t="73577" x="2425700" y="3848100"/>
          <p14:tracePt t="73594" x="2413000" y="3854450"/>
          <p14:tracePt t="73594" x="2400300" y="3854450"/>
          <p14:tracePt t="73594" x="2387600" y="3867150"/>
          <p14:tracePt t="73613" x="2374900" y="3873500"/>
          <p14:tracePt t="73626" x="2362200" y="3879850"/>
          <p14:tracePt t="73626" x="2343150" y="3905250"/>
          <p14:tracePt t="73645" x="2343150" y="3917950"/>
          <p14:tracePt t="73645" x="2336800" y="3930650"/>
          <p14:tracePt t="73661" x="2336800" y="3949700"/>
          <p14:tracePt t="73661" x="2336800" y="3968750"/>
          <p14:tracePt t="73678" x="2343150" y="3994150"/>
          <p14:tracePt t="73678" x="2349500" y="4019550"/>
          <p14:tracePt t="73694" x="2362200" y="4044950"/>
          <p14:tracePt t="73694" x="2381250" y="4102100"/>
          <p14:tracePt t="73711" x="2393950" y="4133850"/>
          <p14:tracePt t="73711" x="2413000" y="4165600"/>
          <p14:tracePt t="73728" x="2425700" y="4191000"/>
          <p14:tracePt t="73728" x="2438400" y="4222750"/>
          <p14:tracePt t="73745" x="2451100" y="4248150"/>
          <p14:tracePt t="73745" x="2457450" y="4273550"/>
          <p14:tracePt t="73761" x="2470150" y="4292600"/>
          <p14:tracePt t="73761" x="2482850" y="4337050"/>
          <p14:tracePt t="73778" x="2489200" y="4356100"/>
          <p14:tracePt t="73778" x="2489200" y="4375150"/>
          <p14:tracePt t="73795" x="2489200" y="4394200"/>
          <p14:tracePt t="73795" x="2495550" y="4413250"/>
          <p14:tracePt t="73811" x="2495550" y="4425950"/>
          <p14:tracePt t="73811" x="2501900" y="4457700"/>
          <p14:tracePt t="73829" x="2501900" y="4470400"/>
          <p14:tracePt t="73829" x="2501900" y="4483100"/>
          <p14:tracePt t="73845" x="2508250" y="4495800"/>
          <p14:tracePt t="73845" x="2514600" y="4502150"/>
          <p14:tracePt t="73862" x="2520950" y="4508500"/>
          <p14:tracePt t="73862" x="2533650" y="4508500"/>
          <p14:tracePt t="73879" x="2540000" y="4514850"/>
          <p14:tracePt t="73879" x="2559050" y="4514850"/>
          <p14:tracePt t="73879" x="2571750" y="4514850"/>
          <p14:tracePt t="73897" x="2590800" y="4514850"/>
          <p14:tracePt t="73897" x="2616200" y="4508500"/>
          <p14:tracePt t="73913" x="2641600" y="4508500"/>
          <p14:tracePt t="73913" x="2667000" y="4508500"/>
          <p14:tracePt t="73929" x="2698750" y="4502150"/>
          <p14:tracePt t="73929" x="2736850" y="4495800"/>
          <p14:tracePt t="73945" x="2774950" y="4489450"/>
          <p14:tracePt t="73945" x="2813050" y="4483100"/>
          <p14:tracePt t="73962" x="2857500" y="4470400"/>
          <p14:tracePt t="73962" x="2901950" y="4457700"/>
          <p14:tracePt t="73978" x="2952750" y="4445000"/>
          <p14:tracePt t="73978" x="2997200" y="4432300"/>
          <p14:tracePt t="73978" x="3041650" y="4419600"/>
          <p14:tracePt t="73997" x="3086100" y="4406900"/>
          <p14:tracePt t="73997" x="3130550" y="4387850"/>
          <p14:tracePt t="74012" x="3175000" y="4375150"/>
          <p14:tracePt t="74012" x="3206750" y="4356100"/>
          <p14:tracePt t="74029" x="3244850" y="4343400"/>
          <p14:tracePt t="74029" x="3270250" y="4324350"/>
          <p14:tracePt t="74046" x="3295650" y="4311650"/>
          <p14:tracePt t="74046" x="3321050" y="4298950"/>
          <p14:tracePt t="74062" x="3340100" y="4286250"/>
          <p14:tracePt t="74062" x="3365500" y="4260850"/>
          <p14:tracePt t="74079" x="3378200" y="4248150"/>
          <p14:tracePt t="74079" x="3384550" y="4235450"/>
          <p14:tracePt t="74095" x="3390900" y="4229100"/>
          <p14:tracePt t="74095" x="3397250" y="4216400"/>
          <p14:tracePt t="74112" x="3403600" y="4203700"/>
          <p14:tracePt t="74112" x="3409950" y="4184650"/>
          <p14:tracePt t="74129" x="3416300" y="4178300"/>
          <p14:tracePt t="74129" x="3416300" y="4165600"/>
          <p14:tracePt t="74146" x="3416300" y="4152900"/>
          <p14:tracePt t="74146" x="3416300" y="4146550"/>
          <p14:tracePt t="74163" x="3416300" y="4133850"/>
          <p14:tracePt t="74163" x="3422650" y="4121150"/>
          <p14:tracePt t="74179" x="3422650" y="4108450"/>
          <p14:tracePt t="74179" x="3429000" y="4076700"/>
          <p14:tracePt t="74197" x="3435350" y="4057650"/>
          <p14:tracePt t="74197" x="3441700" y="4044950"/>
          <p14:tracePt t="74213" x="3448050" y="4025900"/>
          <p14:tracePt t="74213" x="3454400" y="4013200"/>
          <p14:tracePt t="74230" x="3460750" y="3994150"/>
          <p14:tracePt t="74230" x="3467100" y="3981450"/>
          <p14:tracePt t="74246" x="3473450" y="3968750"/>
          <p14:tracePt t="74246" x="3479800" y="3949700"/>
          <p14:tracePt t="74246" x="3486150" y="3937000"/>
          <p14:tracePt t="74266" x="3492500" y="3924300"/>
          <p14:tracePt t="74278" x="3492500" y="3911600"/>
          <p14:tracePt t="74278" x="3498850" y="3892550"/>
          <p14:tracePt t="74296" x="3498850" y="3879850"/>
          <p14:tracePt t="74296" x="3505200" y="3867150"/>
          <p14:tracePt t="74313" x="3498850" y="3860800"/>
          <p14:tracePt t="74313" x="3505200" y="3854450"/>
          <p14:tracePt t="74330" x="3498850" y="3841750"/>
          <p14:tracePt t="74330" x="3498850" y="3835400"/>
          <p14:tracePt t="74330" x="3498850" y="3829050"/>
          <p14:tracePt t="74349" x="3498850" y="3822700"/>
          <p14:tracePt t="74362" x="3498850" y="3816350"/>
          <p14:tracePt t="74362" x="3492500" y="3803650"/>
          <p14:tracePt t="74380" x="3486150" y="3797300"/>
          <p14:tracePt t="74395" x="3479800" y="3790950"/>
          <p14:tracePt t="74413" x="3473450" y="3790950"/>
          <p14:tracePt t="74413" x="3454400" y="3784600"/>
          <p14:tracePt t="74437" x="3448050" y="3784600"/>
          <p14:tracePt t="74446" x="3435350" y="3784600"/>
          <p14:tracePt t="74446" x="3429000" y="3778250"/>
          <p14:tracePt t="74464" x="3422650" y="3778250"/>
          <p14:tracePt t="74464" x="3409950" y="3778250"/>
          <p14:tracePt t="74480" x="3403600" y="3778250"/>
          <p14:tracePt t="74480" x="3384550" y="3778250"/>
          <p14:tracePt t="74497" x="3371850" y="3778250"/>
          <p14:tracePt t="74497" x="3359150" y="3778250"/>
          <p14:tracePt t="74514" x="3346450" y="3784600"/>
          <p14:tracePt t="74514" x="3333750" y="3784600"/>
          <p14:tracePt t="74531" x="3314700" y="3784600"/>
          <p14:tracePt t="74531" x="3308350" y="3790950"/>
          <p14:tracePt t="74531" x="3295650" y="3797300"/>
          <p14:tracePt t="74549" x="3282950" y="3797300"/>
          <p14:tracePt t="74549" x="3276600" y="3803650"/>
          <p14:tracePt t="74564" x="3270250" y="3803650"/>
          <p14:tracePt t="74564" x="3263900" y="3810000"/>
          <p14:tracePt t="74581" x="3263900" y="3816350"/>
          <p14:tracePt t="74581" x="3257550" y="3822700"/>
          <p14:tracePt t="74597" x="3257550" y="3829050"/>
          <p14:tracePt t="74597" x="3257550" y="3835400"/>
          <p14:tracePt t="74614" x="3257550" y="3841750"/>
          <p14:tracePt t="74629" x="3257550" y="3848100"/>
          <p14:tracePt t="74646" x="3263900" y="3854450"/>
          <p14:tracePt t="74663" x="3257550" y="3848100"/>
          <p14:tracePt t="74724" x="3251200" y="3841750"/>
          <p14:tracePt t="74736" x="3244850" y="3835400"/>
          <p14:tracePt t="74752" x="3238500" y="3829050"/>
          <p14:tracePt t="74763" x="3238500" y="3822700"/>
          <p14:tracePt t="74763" x="3238500" y="3816350"/>
          <p14:tracePt t="74781" x="3232150" y="3816350"/>
          <p14:tracePt t="74781" x="3225800" y="3803650"/>
          <p14:tracePt t="74798" x="3225800" y="3797300"/>
          <p14:tracePt t="74798" x="3219450" y="3790950"/>
          <p14:tracePt t="74815" x="3213100" y="3784600"/>
          <p14:tracePt t="74815" x="3213100" y="3778250"/>
          <p14:tracePt t="74832" x="3206750" y="3771900"/>
          <p14:tracePt t="74832" x="3194050" y="3759200"/>
          <p14:tracePt t="74849" x="3187700" y="3752850"/>
          <p14:tracePt t="74865" x="3181350" y="3746500"/>
          <p14:tracePt t="74880" x="3181350" y="3740150"/>
          <p14:tracePt t="74897" x="3175000" y="3740150"/>
          <p14:tracePt t="74917" x="3168650" y="3733800"/>
          <p14:tracePt t="74948" x="3162300" y="3727450"/>
          <p14:tracePt t="74976" x="3162300" y="3721100"/>
          <p14:tracePt t="75024" x="3168650" y="3714750"/>
          <p14:tracePt t="75044" x="3175000" y="3708400"/>
          <p14:tracePt t="75060" x="3181350" y="3708400"/>
          <p14:tracePt t="75076" x="3187700" y="3702050"/>
          <p14:tracePt t="75088" x="3194050" y="3702050"/>
          <p14:tracePt t="75104" x="3200400" y="3708400"/>
          <p14:tracePt t="75120" x="3206750" y="3708400"/>
          <p14:tracePt t="75136" x="3213100" y="3714750"/>
          <p14:tracePt t="75148" x="3219450" y="3714750"/>
          <p14:tracePt t="75164" x="3225800" y="3721100"/>
          <p14:tracePt t="75188" x="3225800" y="3727450"/>
          <p14:tracePt t="75208" x="3232150" y="3733800"/>
          <p14:tracePt t="75240" x="3232150" y="3740150"/>
          <p14:tracePt t="75268" x="3232150" y="3746500"/>
          <p14:tracePt t="75324" x="3232150" y="3752850"/>
          <p14:tracePt t="75336" x="3225800" y="3759200"/>
          <p14:tracePt t="75368" x="3225800" y="3752850"/>
          <p14:tracePt t="75384" x="3213100" y="3752850"/>
          <p14:tracePt t="75396" x="3206750" y="3746500"/>
          <p14:tracePt t="75412" x="3200400" y="3746500"/>
          <p14:tracePt t="75420" x="3067050" y="3651250"/>
          <p14:tracePt t="75526" x="3060700" y="3632200"/>
          <p14:tracePt t="75532" x="3048000" y="3613150"/>
          <p14:tracePt t="75540" x="3041650" y="3587750"/>
          <p14:tracePt t="75549" x="3022600" y="3543300"/>
          <p14:tracePt t="75566" x="3016250" y="3486150"/>
          <p14:tracePt t="75566" x="3009900" y="3460750"/>
          <p14:tracePt t="75585" x="3016250" y="3403600"/>
          <p14:tracePt t="75601" x="3035300" y="3340100"/>
          <p14:tracePt t="75616" x="3060700" y="3276600"/>
          <p14:tracePt t="75633" x="3098800" y="3213100"/>
          <p14:tracePt t="75650" x="3143250" y="3155950"/>
          <p14:tracePt t="75650" x="3168650" y="3130550"/>
          <p14:tracePt t="75670" x="3225800" y="3092450"/>
          <p14:tracePt t="75685" x="3289300" y="3060700"/>
          <p14:tracePt t="75700" x="3365500" y="3041650"/>
          <p14:tracePt t="75717" x="3435350" y="3022600"/>
          <p14:tracePt t="75733" x="3536950" y="3022600"/>
          <p14:tracePt t="75750" x="3600450" y="3041650"/>
          <p14:tracePt t="75767" x="3651250" y="3073400"/>
          <p14:tracePt t="75784" x="3695700" y="3111500"/>
          <p14:tracePt t="75800" x="3740150" y="3187700"/>
          <p14:tracePt t="75817" x="3759200" y="3238500"/>
          <p14:tracePt t="75834" x="3759200" y="3295650"/>
          <p14:tracePt t="75851" x="3733800" y="3384550"/>
          <p14:tracePt t="75869" x="3714750" y="3441700"/>
          <p14:tracePt t="75884" x="3683000" y="3492500"/>
          <p14:tracePt t="75901" x="3651250" y="3543300"/>
          <p14:tracePt t="75918" x="3613150" y="3594100"/>
          <p14:tracePt t="75918" x="3594100" y="3613150"/>
          <p14:tracePt t="75937" x="3575050" y="3632200"/>
          <p14:tracePt t="75950" x="3511550" y="3683000"/>
          <p14:tracePt t="75969" x="3473450" y="3702050"/>
          <p14:tracePt t="75984" x="3435350" y="3721100"/>
          <p14:tracePt t="76001" x="3397250" y="3733800"/>
          <p14:tracePt t="76001" x="3384550" y="3746500"/>
          <p14:tracePt t="76021" x="3365500" y="3752850"/>
          <p14:tracePt t="76034" x="3321050" y="3765550"/>
          <p14:tracePt t="76051" x="3302000" y="3771900"/>
          <p14:tracePt t="76068" x="3289300" y="3771900"/>
          <p14:tracePt t="76085" x="3282950" y="3759200"/>
          <p14:tracePt t="76102" x="3276600" y="3752850"/>
          <p14:tracePt t="76102" x="3270250" y="3727450"/>
          <p14:tracePt t="76119" x="3263900" y="3714750"/>
          <p14:tracePt t="76119" x="3263900" y="3702050"/>
          <p14:tracePt t="76136" x="3257550" y="3689350"/>
          <p14:tracePt t="76136" x="3257550" y="3676650"/>
          <p14:tracePt t="76153" x="3251200" y="3670300"/>
          <p14:tracePt t="76153" x="3251200" y="3657600"/>
          <p14:tracePt t="76169" x="3244850" y="3651250"/>
          <p14:tracePt t="76184" x="3238500" y="3657600"/>
          <p14:tracePt t="76216" x="3232150" y="3657600"/>
          <p14:tracePt t="76224" x="3225800" y="3663950"/>
          <p14:tracePt t="76224" x="3219450" y="3670300"/>
          <p14:tracePt t="76236" x="3213100" y="3670300"/>
          <p14:tracePt t="76236" x="3206750" y="3676650"/>
          <p14:tracePt t="76253" x="3200400" y="3683000"/>
          <p14:tracePt t="76253" x="3194050" y="3689350"/>
          <p14:tracePt t="76269" x="3187700" y="3689350"/>
          <p14:tracePt t="76285" x="3187700" y="3695700"/>
          <p14:tracePt t="76302" x="3194050" y="3695700"/>
          <p14:tracePt t="76336" x="3200400" y="3695700"/>
          <p14:tracePt t="76344" x="3213100" y="3695700"/>
          <p14:tracePt t="76352" x="3219450" y="3695700"/>
          <p14:tracePt t="76352" x="3225800" y="3689350"/>
          <p14:tracePt t="76370" x="3232150" y="3689350"/>
          <p14:tracePt t="76370" x="3238500" y="3683000"/>
          <p14:tracePt t="76370" x="3244850" y="3683000"/>
          <p14:tracePt t="76389" x="3251200" y="3676650"/>
          <p14:tracePt t="76402" x="3251200" y="3670300"/>
          <p14:tracePt t="76402" x="3263900" y="3663950"/>
          <p14:tracePt t="76420" x="3270250" y="3657600"/>
          <p14:tracePt t="76436" x="3276600" y="3651250"/>
          <p14:tracePt t="76452" x="3282950" y="3644900"/>
          <p14:tracePt t="76469" x="3289300" y="3644900"/>
          <p14:tracePt t="76588" x="3295650" y="3651250"/>
          <p14:tracePt t="76620" x="3302000" y="3651250"/>
          <p14:tracePt t="76664" x="3308350" y="3651250"/>
          <p14:tracePt t="76688" x="3314700" y="3651250"/>
          <p14:tracePt t="76724" x="3314700" y="3657600"/>
          <p14:tracePt t="76757" x="3321050" y="3657600"/>
          <p14:tracePt t="76776" x="3327400" y="3663950"/>
          <p14:tracePt t="76800" x="3333750" y="3670300"/>
          <p14:tracePt t="76825" x="3340100" y="3670300"/>
          <p14:tracePt t="76836" x="3346450" y="3670300"/>
          <p14:tracePt t="76860" x="3352800" y="3676650"/>
          <p14:tracePt t="76920" x="3359150" y="3676650"/>
          <p14:tracePt t="76980" x="3365500" y="3676650"/>
          <p14:tracePt t="77015" x="3371850" y="3676650"/>
          <p14:tracePt t="77048" x="3371850" y="3670300"/>
          <p14:tracePt t="77100" x="3371850" y="3676650"/>
          <p14:tracePt t="77188" x="3365500" y="3676650"/>
          <p14:tracePt t="77236" x="3359150" y="3683000"/>
          <p14:tracePt t="77273" x="3352800" y="3683000"/>
          <p14:tracePt t="77296" x="3346450" y="3683000"/>
          <p14:tracePt t="77308" x="3340100" y="3689350"/>
          <p14:tracePt t="77324" x="3327400" y="3689350"/>
          <p14:tracePt t="77340" x="3327400" y="3683000"/>
          <p14:tracePt t="77348" x="3314700" y="3683000"/>
          <p14:tracePt t="77356" x="3308350" y="3683000"/>
          <p14:tracePt t="77356" x="3302000" y="3683000"/>
          <p14:tracePt t="77373" x="3295650" y="3683000"/>
          <p14:tracePt t="77373" x="3282950" y="3683000"/>
          <p14:tracePt t="77390" x="3276600" y="3683000"/>
          <p14:tracePt t="77390" x="3263900" y="3683000"/>
          <p14:tracePt t="77406" x="3257550" y="3683000"/>
          <p14:tracePt t="77406" x="3232150" y="3683000"/>
          <p14:tracePt t="77426" x="3225800" y="3683000"/>
          <p14:tracePt t="77426" x="3213100" y="3683000"/>
          <p14:tracePt t="77440" x="3200400" y="3683000"/>
          <p14:tracePt t="77440" x="3194050" y="3683000"/>
          <p14:tracePt t="77457" x="3181350" y="3683000"/>
          <p14:tracePt t="77457" x="3168650" y="3683000"/>
          <p14:tracePt t="77473" x="3155950" y="3676650"/>
          <p14:tracePt t="77473" x="3136900" y="3676650"/>
          <p14:tracePt t="77490" x="3130550" y="3676650"/>
          <p14:tracePt t="77490" x="3117850" y="3676650"/>
          <p14:tracePt t="77509" x="3111500" y="3676650"/>
          <p14:tracePt t="77509" x="3105150" y="3676650"/>
          <p14:tracePt t="77524" x="3098800" y="3676650"/>
          <p14:tracePt t="77524" x="3092450" y="3676650"/>
          <p14:tracePt t="77540" x="3086100" y="3676650"/>
          <p14:tracePt t="77540" x="3073400" y="3683000"/>
          <p14:tracePt t="77557" x="3073400" y="3689350"/>
          <p14:tracePt t="77557" x="3067050" y="3689350"/>
          <p14:tracePt t="77574" x="3060700" y="3695700"/>
          <p14:tracePt t="77574" x="3054350" y="3695700"/>
          <p14:tracePt t="77590" x="3048000" y="3702050"/>
          <p14:tracePt t="77590" x="3041650" y="3702050"/>
          <p14:tracePt t="77590" x="3035300" y="3708400"/>
          <p14:tracePt t="77610" x="3028950" y="3708400"/>
          <p14:tracePt t="77622" x="3022600" y="3714750"/>
          <p14:tracePt t="77622" x="3009900" y="3721100"/>
          <p14:tracePt t="77641" x="2997200" y="3721100"/>
          <p14:tracePt t="77641" x="2990850" y="3721100"/>
          <p14:tracePt t="77657" x="2978150" y="3727450"/>
          <p14:tracePt t="77657" x="2971800" y="3727450"/>
          <p14:tracePt t="77674" x="2959100" y="3733800"/>
          <p14:tracePt t="77674" x="2946400" y="3733800"/>
          <p14:tracePt t="77674" x="2933700" y="3740150"/>
          <p14:tracePt t="77693" x="2914650" y="3746500"/>
          <p14:tracePt t="77706" x="2901950" y="3746500"/>
          <p14:tracePt t="77706" x="2857500" y="3759200"/>
          <p14:tracePt t="77725" x="2838450" y="3759200"/>
          <p14:tracePt t="77725" x="2813050" y="3765550"/>
          <p14:tracePt t="77741" x="2787650" y="3771900"/>
          <p14:tracePt t="77741" x="2762250" y="3778250"/>
          <p14:tracePt t="77758" x="2730500" y="3784600"/>
          <p14:tracePt t="77758" x="2698750" y="3790950"/>
          <p14:tracePt t="77774" x="2660650" y="3797300"/>
          <p14:tracePt t="77774" x="2584450" y="3816350"/>
          <p14:tracePt t="77791" x="2546350" y="3822700"/>
          <p14:tracePt t="77791" x="2501900" y="3835400"/>
          <p14:tracePt t="77808" x="2463800" y="3841750"/>
          <p14:tracePt t="77808" x="2425700" y="3854450"/>
          <p14:tracePt t="77825" x="2381250" y="3867150"/>
          <p14:tracePt t="77825" x="2343150" y="3873500"/>
          <p14:tracePt t="77841" x="2311400" y="3886200"/>
          <p14:tracePt t="77841" x="2235200" y="3905250"/>
          <p14:tracePt t="77858" x="2197100" y="3911600"/>
          <p14:tracePt t="77858" x="2165350" y="3924300"/>
          <p14:tracePt t="77874" x="2127250" y="3937000"/>
          <p14:tracePt t="77874" x="2095500" y="3949700"/>
          <p14:tracePt t="77892" x="2057400" y="3962400"/>
          <p14:tracePt t="77892" x="1987550" y="3987800"/>
          <p14:tracePt t="77909" x="1955800" y="3994150"/>
          <p14:tracePt t="77909" x="1930400" y="4006850"/>
          <p14:tracePt t="77925" x="1898650" y="4019550"/>
          <p14:tracePt t="77925" x="1873250" y="4025900"/>
          <p14:tracePt t="77942" x="1847850" y="4032250"/>
          <p14:tracePt t="77942" x="1822450" y="4044950"/>
          <p14:tracePt t="77958" x="1797050" y="4051300"/>
          <p14:tracePt t="77958" x="1778000" y="4057650"/>
          <p14:tracePt t="77958" x="1752600" y="4064000"/>
          <p14:tracePt t="77978" x="1733550" y="4070350"/>
          <p14:tracePt t="77990" x="1714500" y="4076700"/>
          <p14:tracePt t="77990" x="1682750" y="4089400"/>
          <p14:tracePt t="78009" x="1670050" y="4095750"/>
          <p14:tracePt t="78009" x="1657350" y="4102100"/>
          <p14:tracePt t="78025" x="1644650" y="4108450"/>
          <p14:tracePt t="78025" x="1638300" y="4114800"/>
          <p14:tracePt t="78042" x="1631950" y="4114800"/>
          <p14:tracePt t="78042" x="1625600" y="4121150"/>
          <p14:tracePt t="78042" x="1619250" y="4121150"/>
          <p14:tracePt t="78061" x="1612900" y="4127500"/>
          <p14:tracePt t="78076" x="1619250" y="4133850"/>
          <p14:tracePt t="78104" x="1625600" y="4133850"/>
          <p14:tracePt t="78112" x="1631950" y="4133850"/>
          <p14:tracePt t="78124" x="1638300" y="4133850"/>
          <p14:tracePt t="78124" x="1651000" y="4133850"/>
          <p14:tracePt t="78142" x="1663700" y="4133850"/>
          <p14:tracePt t="78142" x="1695450" y="4133850"/>
          <p14:tracePt t="78159" x="1714500" y="4133850"/>
          <p14:tracePt t="78159" x="1733550" y="4133850"/>
          <p14:tracePt t="78176" x="1758950" y="4133850"/>
          <p14:tracePt t="78176" x="1790700" y="4133850"/>
          <p14:tracePt t="78192" x="1816100" y="4133850"/>
          <p14:tracePt t="78192" x="1879600" y="4127500"/>
          <p14:tracePt t="78209" x="1905000" y="4127500"/>
          <p14:tracePt t="78209" x="1936750" y="4121150"/>
          <p14:tracePt t="78226" x="1968500" y="4114800"/>
          <p14:tracePt t="78226" x="2000250" y="4114800"/>
          <p14:tracePt t="78242" x="2032000" y="4108450"/>
          <p14:tracePt t="78242" x="2063750" y="4102100"/>
          <p14:tracePt t="78260" x="2089150" y="4095750"/>
          <p14:tracePt t="78260" x="2152650" y="4089400"/>
          <p14:tracePt t="78276" x="2184400" y="4083050"/>
          <p14:tracePt t="78276" x="2209800" y="4076700"/>
          <p14:tracePt t="78293" x="2235200" y="4070350"/>
          <p14:tracePt t="78293" x="2266950" y="4070350"/>
          <p14:tracePt t="78309" x="2292350" y="4064000"/>
          <p14:tracePt t="78309" x="2317750" y="4057650"/>
          <p14:tracePt t="78326" x="2343150" y="4051300"/>
          <p14:tracePt t="78326" x="2368550" y="4051300"/>
          <p14:tracePt t="78326" x="2393950" y="4044950"/>
          <p14:tracePt t="78345" x="2419350" y="4038600"/>
          <p14:tracePt t="78358" x="2438400" y="4038600"/>
          <p14:tracePt t="78358" x="2476500" y="4032250"/>
          <p14:tracePt t="78377" x="2495550" y="4025900"/>
          <p14:tracePt t="78377" x="2508250" y="4025900"/>
          <p14:tracePt t="78393" x="2520950" y="4019550"/>
          <p14:tracePt t="78393" x="2533650" y="4019550"/>
          <p14:tracePt t="78410" x="2546350" y="4019550"/>
          <p14:tracePt t="78410" x="2559050" y="4019550"/>
          <p14:tracePt t="78410" x="2571750" y="4019550"/>
          <p14:tracePt t="78429" x="2578100" y="4019550"/>
          <p14:tracePt t="78442" x="2590800" y="4019550"/>
          <p14:tracePt t="78442" x="2603500" y="4019550"/>
          <p14:tracePt t="78460" x="2609850" y="4019550"/>
          <p14:tracePt t="78460" x="2616200" y="4019550"/>
          <p14:tracePt t="78476" x="2622550" y="4019550"/>
          <p14:tracePt t="78492" x="2628900" y="4025900"/>
          <p14:tracePt t="78511" x="2635250" y="4032250"/>
          <p14:tracePt t="78532" x="2647950" y="4038600"/>
          <p14:tracePt t="78556" x="2654300" y="4044950"/>
          <p14:tracePt t="78568" x="2660650" y="4051300"/>
          <p14:tracePt t="78584" x="2667000" y="4051300"/>
          <p14:tracePt t="78600" x="2679700" y="4057650"/>
          <p14:tracePt t="78616" x="2686050" y="4057650"/>
          <p14:tracePt t="78629" x="2692400" y="4064000"/>
          <p14:tracePt t="78645" x="2698750" y="4070350"/>
          <p14:tracePt t="78704" x="2698750" y="4064000"/>
          <p14:tracePt t="78848" x="2705100" y="4064000"/>
          <p14:tracePt t="78875" x="2711450" y="4070350"/>
          <p14:tracePt t="78916" x="2705100" y="4070350"/>
          <p14:tracePt t="79064" x="2711450" y="4076700"/>
          <p14:tracePt t="79148" x="2711450" y="4070350"/>
          <p14:tracePt t="79468" x="2717800" y="4070350"/>
          <p14:tracePt t="79508" x="2711450" y="4070350"/>
          <p14:tracePt t="79576" x="2717800" y="4070350"/>
          <p14:tracePt t="79716" x="2724150" y="4070350"/>
          <p14:tracePt t="79889" x="2730500" y="4076700"/>
          <p14:tracePt t="79904" x="2736850" y="4076700"/>
          <p14:tracePt t="79912" x="2743200" y="4083050"/>
          <p14:tracePt t="79920" x="2749550" y="4083050"/>
          <p14:tracePt t="79930" x="2755900" y="4089400"/>
          <p14:tracePt t="79930" x="2781300" y="4102100"/>
          <p14:tracePt t="79948" x="2794000" y="4108450"/>
          <p14:tracePt t="79948" x="2806700" y="4114800"/>
          <p14:tracePt t="79965" x="2819400" y="4121150"/>
          <p14:tracePt t="79965" x="2832100" y="4121150"/>
          <p14:tracePt t="79982" x="2844800" y="4127500"/>
          <p14:tracePt t="79982" x="2857500" y="4127500"/>
          <p14:tracePt t="79998" x="2863850" y="4127500"/>
          <p14:tracePt t="79998" x="2882900" y="4133850"/>
          <p14:tracePt t="80017" x="2895600" y="4127500"/>
          <p14:tracePt t="80017" x="2901950" y="4127500"/>
          <p14:tracePt t="80033" x="2908300" y="4127500"/>
          <p14:tracePt t="80033" x="2914650" y="4127500"/>
          <p14:tracePt t="80049" x="2921000" y="4121150"/>
          <p14:tracePt t="80049" x="2927350" y="4121150"/>
          <p14:tracePt t="80065" x="2933700" y="4114800"/>
          <p14:tracePt t="80065" x="2940050" y="4114800"/>
          <p14:tracePt t="80082" x="2946400" y="4114800"/>
          <p14:tracePt t="80082" x="2959100" y="4108450"/>
          <p14:tracePt t="80100" x="2965450" y="4102100"/>
          <p14:tracePt t="80114" x="2971800" y="4102100"/>
          <p14:tracePt t="80114" x="2978150" y="4102100"/>
          <p14:tracePt t="80132" x="2984500" y="4095750"/>
          <p14:tracePt t="80147" x="2990850" y="4095750"/>
          <p14:tracePt t="80169" x="2997200" y="4095750"/>
          <p14:tracePt t="80196" x="2997200" y="4089400"/>
          <p14:tracePt t="80280" x="2990850" y="4089400"/>
          <p14:tracePt t="80444" x="2997200" y="4083050"/>
          <p14:tracePt t="80487" x="3003550" y="4083050"/>
          <p14:tracePt t="80512" x="3009900" y="4083050"/>
          <p14:tracePt t="80528" x="3016250" y="4083050"/>
          <p14:tracePt t="80540" x="3022600" y="4076700"/>
          <p14:tracePt t="80556" x="3028950" y="4076700"/>
          <p14:tracePt t="80573" x="3035300" y="4070350"/>
          <p14:tracePt t="80588" x="3041650" y="4070350"/>
          <p14:tracePt t="80588" x="3048000" y="4070350"/>
          <p14:tracePt t="80600" x="3054350" y="4070350"/>
          <p14:tracePt t="80600" x="3060700" y="4070350"/>
          <p14:tracePt t="80617" x="3067050" y="4070350"/>
          <p14:tracePt t="80617" x="3073400" y="4070350"/>
          <p14:tracePt t="80634" x="3086100" y="4070350"/>
          <p14:tracePt t="80634" x="3092450" y="4070350"/>
          <p14:tracePt t="80651" x="3105150" y="4070350"/>
          <p14:tracePt t="80651" x="3111500" y="4070350"/>
          <p14:tracePt t="80651" x="3117850" y="4070350"/>
          <p14:tracePt t="80669" x="3130550" y="4070350"/>
          <p14:tracePt t="80669" x="3143250" y="4070350"/>
          <p14:tracePt t="80685" x="3149600" y="4070350"/>
          <p14:tracePt t="80685" x="3162300" y="4070350"/>
          <p14:tracePt t="80701" x="3175000" y="4070350"/>
          <p14:tracePt t="80701" x="3181350" y="4070350"/>
          <p14:tracePt t="80717" x="3194050" y="4070350"/>
          <p14:tracePt t="80717" x="3206750" y="4070350"/>
          <p14:tracePt t="80734" x="3219450" y="4070350"/>
          <p14:tracePt t="80734" x="3225800" y="4070350"/>
          <p14:tracePt t="80734" x="3238500" y="4070350"/>
          <p14:tracePt t="80753" x="3251200" y="4070350"/>
          <p14:tracePt t="80766" x="3257550" y="4070350"/>
          <p14:tracePt t="80766" x="3276600" y="4070350"/>
          <p14:tracePt t="80784" x="3289300" y="4070350"/>
          <p14:tracePt t="80784" x="3295650" y="4070350"/>
          <p14:tracePt t="80801" x="3308350" y="4076700"/>
          <p14:tracePt t="80801" x="3314700" y="4076700"/>
          <p14:tracePt t="80818" x="3321050" y="4076700"/>
          <p14:tracePt t="80818" x="3327400" y="4076700"/>
          <p14:tracePt t="80834" x="3333750" y="4076700"/>
          <p14:tracePt t="80834" x="3352800" y="4076700"/>
          <p14:tracePt t="80851" x="3359150" y="4076700"/>
          <p14:tracePt t="80866" x="3365500" y="4076700"/>
          <p14:tracePt t="80866" x="3371850" y="4083050"/>
          <p14:tracePt t="80885" x="3378200" y="4083050"/>
          <p14:tracePt t="80885" x="3390900" y="4083050"/>
          <p14:tracePt t="80902" x="3397250" y="4083050"/>
          <p14:tracePt t="80917" x="3403600" y="4083050"/>
          <p14:tracePt t="80917" x="3409950" y="4083050"/>
          <p14:tracePt t="80934" x="3416300" y="4083050"/>
          <p14:tracePt t="80950" x="3422650" y="4083050"/>
          <p14:tracePt t="80967" x="3429000" y="4083050"/>
          <p14:tracePt t="80985" x="3435350" y="4083050"/>
          <p14:tracePt t="81156" x="3441700" y="4083050"/>
          <p14:tracePt t="81240" x="3448050" y="4083050"/>
          <p14:tracePt t="81360" x="3454400" y="4083050"/>
          <p14:tracePt t="81404" x="3460750" y="4083050"/>
          <p14:tracePt t="81456" x="3467100" y="4083050"/>
          <p14:tracePt t="81480" x="3473450" y="4083050"/>
          <p14:tracePt t="81500" x="3479800" y="4083050"/>
          <p14:tracePt t="81516" x="3486150" y="4083050"/>
          <p14:tracePt t="81548" x="3492500" y="4083050"/>
          <p14:tracePt t="81560" x="3498850" y="4083050"/>
          <p14:tracePt t="81576" x="3511550" y="4083050"/>
          <p14:tracePt t="81592" x="3517900" y="4083050"/>
          <p14:tracePt t="81608" x="3524250" y="4083050"/>
          <p14:tracePt t="81619" x="3530600" y="4083050"/>
          <p14:tracePt t="81636" x="3536950" y="4083050"/>
          <p14:tracePt t="81652" x="3543300" y="4089400"/>
          <p14:tracePt t="81669" x="3556000" y="4089400"/>
          <p14:tracePt t="81686" x="3562350" y="4089400"/>
          <p14:tracePt t="81686" x="3568700" y="4095750"/>
          <p14:tracePt t="81704" x="3575050" y="4095750"/>
          <p14:tracePt t="81704" x="3581400" y="4095750"/>
          <p14:tracePt t="81721" x="3587750" y="4095750"/>
          <p14:tracePt t="81721" x="3594100" y="4095750"/>
          <p14:tracePt t="81738" x="3594100" y="4102100"/>
          <p14:tracePt t="81738" x="3606800" y="4102100"/>
          <p14:tracePt t="81754" x="3613150" y="4102100"/>
          <p14:tracePt t="81754" x="3619500" y="4102100"/>
          <p14:tracePt t="81754" x="3625850" y="4102100"/>
          <p14:tracePt t="81773" x="3632200" y="4102100"/>
          <p14:tracePt t="81786" x="3644900" y="4102100"/>
          <p14:tracePt t="81786" x="3663950" y="4095750"/>
          <p14:tracePt t="81804" x="3670300" y="4095750"/>
          <p14:tracePt t="81804" x="3683000" y="4089400"/>
          <p14:tracePt t="81822" x="3695700" y="4089400"/>
          <p14:tracePt t="81822" x="3708400" y="4089400"/>
          <p14:tracePt t="81838" x="3721100" y="4083050"/>
          <p14:tracePt t="81838" x="3733800" y="4083050"/>
          <p14:tracePt t="81838" x="3752850" y="4083050"/>
          <p14:tracePt t="81857" x="3765550" y="4083050"/>
          <p14:tracePt t="81857" x="3784600" y="4083050"/>
          <p14:tracePt t="81871" x="3803650" y="4083050"/>
          <p14:tracePt t="81871" x="3822700" y="4083050"/>
          <p14:tracePt t="81888" x="3841750" y="4076700"/>
          <p14:tracePt t="81888" x="3860800" y="4076700"/>
          <p14:tracePt t="81904" x="3886200" y="4076700"/>
          <p14:tracePt t="81904" x="3924300" y="4070350"/>
          <p14:tracePt t="81922" x="3943350" y="4064000"/>
          <p14:tracePt t="81922" x="3962400" y="4064000"/>
          <p14:tracePt t="81938" x="3981450" y="4064000"/>
          <p14:tracePt t="81938" x="4006850" y="4057650"/>
          <p14:tracePt t="81954" x="4025900" y="4057650"/>
          <p14:tracePt t="81954" x="4051300" y="4064000"/>
          <p14:tracePt t="81972" x="4076700" y="4064000"/>
          <p14:tracePt t="81972" x="4127500" y="4070350"/>
          <p14:tracePt t="81989" x="4152900" y="4076700"/>
          <p14:tracePt t="81989" x="4178300" y="4083050"/>
          <p14:tracePt t="82005" x="4203700" y="4089400"/>
          <p14:tracePt t="82005" x="4222750" y="4089400"/>
          <p14:tracePt t="82022" x="4248150" y="4095750"/>
          <p14:tracePt t="82022" x="4267200" y="4095750"/>
          <p14:tracePt t="82022" x="4286250" y="4102100"/>
          <p14:tracePt t="82041" x="4305300" y="4102100"/>
          <p14:tracePt t="82053" x="4318000" y="4102100"/>
          <p14:tracePt t="82053" x="4356100" y="4108450"/>
          <p14:tracePt t="82073" x="4368800" y="4114800"/>
          <p14:tracePt t="82073" x="4381500" y="4114800"/>
          <p14:tracePt t="82089" x="4400550" y="4121150"/>
          <p14:tracePt t="82089" x="4413250" y="4127500"/>
          <p14:tracePt t="82105" x="4425950" y="4127500"/>
          <p14:tracePt t="82105" x="4432300" y="4133850"/>
          <p14:tracePt t="82122" x="4445000" y="4133850"/>
          <p14:tracePt t="82122" x="4451350" y="4140200"/>
          <p14:tracePt t="82138" x="4457700" y="4140200"/>
          <p14:tracePt t="82138" x="4464050" y="4140200"/>
          <p14:tracePt t="82138" x="4470400" y="4140200"/>
          <p14:tracePt t="82157" x="4483100" y="4140200"/>
          <p14:tracePt t="82171" x="4489450" y="4133850"/>
          <p14:tracePt t="82187" x="4495800" y="4133850"/>
          <p14:tracePt t="82204" x="4502150" y="4133850"/>
          <p14:tracePt t="82221" x="4514850" y="4140200"/>
          <p14:tracePt t="82238" x="4527550" y="4146550"/>
          <p14:tracePt t="82254" x="4533900" y="4146550"/>
          <p14:tracePt t="82271" x="4546600" y="4146550"/>
          <p14:tracePt t="82288" x="4552950" y="4146550"/>
          <p14:tracePt t="82304" x="4559300" y="4146550"/>
          <p14:tracePt t="82322" x="4572000" y="4152900"/>
          <p14:tracePt t="82338" x="4578350" y="4152900"/>
          <p14:tracePt t="82357" x="4584700" y="4159250"/>
          <p14:tracePt t="82373" x="4591050" y="4159250"/>
          <p14:tracePt t="82396" x="4597400" y="4159250"/>
          <p14:tracePt t="82416" x="4603750" y="4159250"/>
          <p14:tracePt t="82432" x="4610100" y="4159250"/>
          <p14:tracePt t="82448" x="4616450" y="4165600"/>
          <p14:tracePt t="82460" x="4622800" y="4165600"/>
          <p14:tracePt t="82476" x="4629150" y="4171950"/>
          <p14:tracePt t="82492" x="4635500" y="4178300"/>
          <p14:tracePt t="82509" x="4641850" y="4178300"/>
          <p14:tracePt t="82524" x="4648200" y="4184650"/>
          <p14:tracePt t="82538" x="4654550" y="4184650"/>
          <p14:tracePt t="82555" x="4660900" y="4184650"/>
          <p14:tracePt t="82572" x="4667250" y="4184650"/>
          <p14:tracePt t="82589" x="4673600" y="4184650"/>
          <p14:tracePt t="82605" x="4673600" y="4191000"/>
          <p14:tracePt t="82622" x="4679950" y="4191000"/>
          <p14:tracePt t="82640" x="4673600" y="4184650"/>
          <p14:tracePt t="82724" x="4667250" y="4178300"/>
          <p14:tracePt t="82868" x="4660900" y="4178300"/>
          <p14:tracePt t="82880" x="4654550" y="4178300"/>
          <p14:tracePt t="82896" x="4648200" y="4184650"/>
          <p14:tracePt t="82912" x="4635500" y="4184650"/>
          <p14:tracePt t="82928" x="4629150" y="4184650"/>
          <p14:tracePt t="82928" x="4622800" y="4184650"/>
          <p14:tracePt t="82941" x="4616450" y="4191000"/>
          <p14:tracePt t="82941" x="4610100" y="4191000"/>
          <p14:tracePt t="82958" x="4603750" y="4191000"/>
          <p14:tracePt t="82958" x="4597400" y="4197350"/>
          <p14:tracePt t="82974" x="4591050" y="4197350"/>
          <p14:tracePt t="82974" x="4584700" y="4203700"/>
          <p14:tracePt t="82991" x="4572000" y="4203700"/>
          <p14:tracePt t="82991" x="4559300" y="4210050"/>
          <p14:tracePt t="83009" x="4546600" y="4216400"/>
          <p14:tracePt t="83009" x="4540250" y="4216400"/>
          <p14:tracePt t="83025" x="4527550" y="4222750"/>
          <p14:tracePt t="83025" x="4521200" y="4222750"/>
          <p14:tracePt t="83042" x="4508500" y="4229100"/>
          <p14:tracePt t="83042" x="4495800" y="4229100"/>
          <p14:tracePt t="83058" x="4489450" y="4235450"/>
          <p14:tracePt t="83058" x="4476750" y="4235450"/>
          <p14:tracePt t="83058" x="4464050" y="4241800"/>
          <p14:tracePt t="83077" x="4457700" y="4241800"/>
          <p14:tracePt t="83090" x="4445000" y="4241800"/>
          <p14:tracePt t="83090" x="4425950" y="4248150"/>
          <p14:tracePt t="83109" x="4413250" y="4248150"/>
          <p14:tracePt t="83109" x="4400550" y="4248150"/>
          <p14:tracePt t="83126" x="4394200" y="4248150"/>
          <p14:tracePt t="83126" x="4387850" y="4248150"/>
          <p14:tracePt t="83142" x="4375150" y="4248150"/>
          <p14:tracePt t="83142" x="4368800" y="4248150"/>
          <p14:tracePt t="83142" x="4362450" y="4248150"/>
          <p14:tracePt t="83161" x="4356100" y="4248150"/>
          <p14:tracePt t="83174" x="4349750" y="4241800"/>
          <p14:tracePt t="83190" x="4343400" y="4241800"/>
          <p14:tracePt t="83207" x="4343400" y="4235450"/>
          <p14:tracePt t="83228" x="4343400" y="4229100"/>
          <p14:tracePt t="83248" x="4349750" y="4222750"/>
          <p14:tracePt t="83264" x="4356100" y="4222750"/>
          <p14:tracePt t="83280" x="4356100" y="4216400"/>
          <p14:tracePt t="83296" x="4362450" y="4216400"/>
          <p14:tracePt t="83308" x="4368800" y="4210050"/>
          <p14:tracePt t="83332" x="4368800" y="4203700"/>
          <p14:tracePt t="83408" x="4368800" y="4197350"/>
          <p14:tracePt t="83436" x="4375150" y="4191000"/>
          <p14:tracePt t="83461" x="4375150" y="4184650"/>
          <p14:tracePt t="83488" x="4381500" y="4184650"/>
          <p14:tracePt t="83519" x="4387850" y="4178300"/>
          <p14:tracePt t="83544" x="4387850" y="4171950"/>
          <p14:tracePt t="83556" x="4387850" y="4165600"/>
          <p14:tracePt t="83572" x="4387850" y="4159250"/>
          <p14:tracePt t="83580" x="4387850" y="4152900"/>
          <p14:tracePt t="83592" x="4387850" y="4146550"/>
          <p14:tracePt t="83592" x="4387850" y="4133850"/>
          <p14:tracePt t="83610" x="4394200" y="4121150"/>
          <p14:tracePt t="83610" x="4394200" y="4114800"/>
          <p14:tracePt t="83627" x="4400550" y="4108450"/>
          <p14:tracePt t="83627" x="4400550" y="4095750"/>
          <p14:tracePt t="83643" x="4406900" y="4089400"/>
          <p14:tracePt t="83643" x="4406900" y="4083050"/>
          <p14:tracePt t="83660" x="4413250" y="4076700"/>
          <p14:tracePt t="83677" x="4413250" y="4089400"/>
          <p14:tracePt t="83716" x="4419600" y="4102100"/>
          <p14:tracePt t="83720" x="4425950" y="4108450"/>
          <p14:tracePt t="83728" x="4432300" y="4121150"/>
          <p14:tracePt t="83742" x="4438650" y="4133850"/>
          <p14:tracePt t="83742" x="4451350" y="4165600"/>
          <p14:tracePt t="83761" x="4464050" y="4178300"/>
          <p14:tracePt t="83761" x="4470400" y="4197350"/>
          <p14:tracePt t="83777" x="4483100" y="4210050"/>
          <p14:tracePt t="83777" x="4489450" y="4229100"/>
          <p14:tracePt t="83794" x="4495800" y="4241800"/>
          <p14:tracePt t="83794" x="4502150" y="4254500"/>
          <p14:tracePt t="83794" x="4514850" y="4273550"/>
          <p14:tracePt t="83813" x="4521200" y="4286250"/>
          <p14:tracePt t="83826" x="4533900" y="4298950"/>
          <p14:tracePt t="83826" x="4552950" y="4324350"/>
          <p14:tracePt t="83844" x="4565650" y="4337050"/>
          <p14:tracePt t="83844" x="4578350" y="4343400"/>
          <p14:tracePt t="83861" x="4584700" y="4356100"/>
          <p14:tracePt t="83861" x="4591050" y="4368800"/>
          <p14:tracePt t="83877" x="4597400" y="4375150"/>
          <p14:tracePt t="83877" x="4597400" y="4387850"/>
          <p14:tracePt t="83894" x="4597400" y="4394200"/>
          <p14:tracePt t="83894" x="4591050" y="4413250"/>
          <p14:tracePt t="83911" x="4578350" y="4419600"/>
          <p14:tracePt t="83911" x="4572000" y="4425950"/>
          <p14:tracePt t="83928" x="4552950" y="4432300"/>
          <p14:tracePt t="83928" x="4540250" y="4438650"/>
          <p14:tracePt t="83944" x="4521200" y="4438650"/>
          <p14:tracePt t="83944" x="4483100" y="4445000"/>
          <p14:tracePt t="83961" x="4464050" y="4445000"/>
          <p14:tracePt t="83961" x="4438650" y="4451350"/>
          <p14:tracePt t="83978" x="4419600" y="4445000"/>
          <p14:tracePt t="83978" x="4394200" y="4445000"/>
          <p14:tracePt t="83995" x="4368800" y="4445000"/>
          <p14:tracePt t="83995" x="4349750" y="4445000"/>
          <p14:tracePt t="84011" x="4330700" y="4445000"/>
          <p14:tracePt t="84011" x="4298950" y="4438650"/>
          <p14:tracePt t="84029" x="4292600" y="4432300"/>
          <p14:tracePt t="84029" x="4279900" y="4432300"/>
          <p14:tracePt t="84045" x="4273550" y="4432300"/>
          <p14:tracePt t="84060" x="4273550" y="4425950"/>
          <p14:tracePt t="84077" x="4273550" y="4419600"/>
          <p14:tracePt t="84094" x="4279900" y="4413250"/>
          <p14:tracePt t="84094" x="4292600" y="4406900"/>
          <p14:tracePt t="84112" x="4311650" y="4400550"/>
          <p14:tracePt t="84112" x="4324350" y="4400550"/>
          <p14:tracePt t="84129" x="4337050" y="4394200"/>
          <p14:tracePt t="84129" x="4356100" y="4394200"/>
          <p14:tracePt t="84145" x="4368800" y="4387850"/>
          <p14:tracePt t="84145" x="4387850" y="4387850"/>
          <p14:tracePt t="84162" x="4400550" y="4381500"/>
          <p14:tracePt t="84162" x="4419600" y="4381500"/>
          <p14:tracePt t="84178" x="4432300" y="4381500"/>
          <p14:tracePt t="84178" x="4445000" y="4375150"/>
          <p14:tracePt t="84178" x="4457700" y="4375150"/>
          <p14:tracePt t="84197" x="4470400" y="4375150"/>
          <p14:tracePt t="84197" x="4483100" y="4375150"/>
          <p14:tracePt t="84212" x="4495800" y="4375150"/>
          <p14:tracePt t="84212" x="4502150" y="4375150"/>
          <p14:tracePt t="84228" x="4514850" y="4381500"/>
          <p14:tracePt t="84228" x="4521200" y="4381500"/>
          <p14:tracePt t="84245" x="4533900" y="4381500"/>
          <p14:tracePt t="84245" x="4552950" y="4381500"/>
          <p14:tracePt t="84262" x="4559300" y="4387850"/>
          <p14:tracePt t="84262" x="4572000" y="4387850"/>
          <p14:tracePt t="84279" x="4578350" y="4387850"/>
          <p14:tracePt t="84279" x="4591050" y="4394200"/>
          <p14:tracePt t="84296" x="4597400" y="4394200"/>
          <p14:tracePt t="84296" x="4603750" y="4400550"/>
          <p14:tracePt t="84312" x="4616450" y="4406900"/>
          <p14:tracePt t="84312" x="4629150" y="4413250"/>
          <p14:tracePt t="84329" x="4635500" y="4413250"/>
          <p14:tracePt t="84329" x="4641850" y="4419600"/>
          <p14:tracePt t="84346" x="4648200" y="4419600"/>
          <p14:tracePt t="84346" x="4654550" y="4425950"/>
          <p14:tracePt t="84362" x="4660900" y="4425950"/>
          <p14:tracePt t="84362" x="4667250" y="4425950"/>
          <p14:tracePt t="84362" x="4673600" y="4425950"/>
          <p14:tracePt t="84381" x="4679950" y="4432300"/>
          <p14:tracePt t="84395" x="4686300" y="4425950"/>
          <p14:tracePt t="84412" x="4673600" y="4425950"/>
          <p14:tracePt t="84448" x="4667250" y="4425950"/>
          <p14:tracePt t="84456" x="4654550" y="4432300"/>
          <p14:tracePt t="84465" x="4641850" y="4438650"/>
          <p14:tracePt t="84478" x="4616450" y="4445000"/>
          <p14:tracePt t="84478" x="4559300" y="4476750"/>
          <p14:tracePt t="84496" x="4521200" y="4502150"/>
          <p14:tracePt t="84496" x="4483100" y="4521200"/>
          <p14:tracePt t="84496" x="4432300" y="4552950"/>
          <p14:tracePt t="84516" x="4375150" y="4584700"/>
          <p14:tracePt t="84528" x="4318000" y="4622800"/>
          <p14:tracePt t="84528" x="4248150" y="4667250"/>
          <p14:tracePt t="84528" x="4184650" y="4711700"/>
          <p14:tracePt t="84549" x="4114800" y="4768850"/>
          <p14:tracePt t="84549" x="4044950" y="4819650"/>
          <p14:tracePt t="84563" x="3968750" y="4876800"/>
          <p14:tracePt t="84563" x="3898900" y="4940300"/>
          <p14:tracePt t="84580" x="3835400" y="4997450"/>
          <p14:tracePt t="84580" x="3765550" y="5060950"/>
          <p14:tracePt t="84597" x="3702050" y="5124450"/>
          <p14:tracePt t="84597" x="3638550" y="5181600"/>
          <p14:tracePt t="84613" x="3581400" y="5245100"/>
          <p14:tracePt t="84613" x="3467100" y="5353050"/>
          <p14:tracePt t="84630" x="3416300" y="5410200"/>
          <p14:tracePt t="84630" x="3365500" y="5461000"/>
          <p14:tracePt t="84647" x="3321050" y="5511800"/>
          <p14:tracePt t="84647" x="3276600" y="5556250"/>
          <p14:tracePt t="84663" x="3232150" y="5594350"/>
          <p14:tracePt t="84663" x="3194050" y="5632450"/>
          <p14:tracePt t="84680" x="3162300" y="5664200"/>
          <p14:tracePt t="84680" x="3092450" y="5715000"/>
          <p14:tracePt t="84697" x="3067050" y="5740400"/>
          <p14:tracePt t="84697" x="3041650" y="5759450"/>
          <p14:tracePt t="84714" x="3016250" y="5772150"/>
          <p14:tracePt t="84714" x="2990850" y="5791200"/>
          <p14:tracePt t="84730" x="2971800" y="5803900"/>
          <p14:tracePt t="84730" x="2946400" y="5816600"/>
          <p14:tracePt t="84730" x="2927350" y="5829300"/>
          <p14:tracePt t="84749" x="2901950" y="5842000"/>
          <p14:tracePt t="84762" x="2882900" y="5848350"/>
          <p14:tracePt t="84762" x="2838450" y="5861050"/>
          <p14:tracePt t="84781" x="2819400" y="5867400"/>
          <p14:tracePt t="84781" x="2800350" y="5873750"/>
          <p14:tracePt t="84797" x="2787650" y="5880100"/>
          <p14:tracePt t="84797" x="2768600" y="5880100"/>
          <p14:tracePt t="84814" x="2755900" y="5880100"/>
          <p14:tracePt t="84814" x="2749550" y="5880100"/>
          <p14:tracePt t="84814" x="2736850" y="5880100"/>
          <p14:tracePt t="84833" x="2730500" y="5880100"/>
          <p14:tracePt t="84846" x="2724150" y="5880100"/>
          <p14:tracePt t="84846" x="2711450" y="5873750"/>
          <p14:tracePt t="84864" x="2705100" y="5867400"/>
          <p14:tracePt t="84879" x="2698750" y="5867400"/>
          <p14:tracePt t="84896" x="2692400" y="5867400"/>
          <p14:tracePt t="84913" x="2679700" y="5867400"/>
          <p14:tracePt t="84913" x="2667000" y="5873750"/>
          <p14:tracePt t="84931" x="2654300" y="5873750"/>
          <p14:tracePt t="84931" x="2641600" y="5873750"/>
          <p14:tracePt t="84947" x="2628900" y="5873750"/>
          <p14:tracePt t="84947" x="2609850" y="5873750"/>
          <p14:tracePt t="84964" x="2590800" y="5880100"/>
          <p14:tracePt t="84964" x="2552700" y="5880100"/>
          <p14:tracePt t="84981" x="2533650" y="5886450"/>
          <p14:tracePt t="84981" x="2508250" y="5886450"/>
          <p14:tracePt t="84998" x="2482850" y="5886450"/>
          <p14:tracePt t="84998" x="2457450" y="5880100"/>
          <p14:tracePt t="85014" x="2438400" y="5873750"/>
          <p14:tracePt t="85014" x="2406650" y="5861050"/>
          <p14:tracePt t="85031" x="2374900" y="5842000"/>
          <p14:tracePt t="85050" x="2159000" y="5416550"/>
          <p14:tracePt t="85110" x="2165350" y="5372100"/>
          <p14:tracePt t="85117" x="2171700" y="5327650"/>
          <p14:tracePt t="85130" x="2241550" y="5200650"/>
          <p14:tracePt t="85149" x="2317750" y="5118100"/>
          <p14:tracePt t="85164" x="2419350" y="5035550"/>
          <p14:tracePt t="85181" x="2540000" y="4959350"/>
          <p14:tracePt t="85197" x="2692400" y="4883150"/>
          <p14:tracePt t="85214" x="2940050" y="4794250"/>
          <p14:tracePt t="85231" x="3124200" y="4743450"/>
          <p14:tracePt t="85248" x="3314700" y="4699000"/>
          <p14:tracePt t="85264" x="3619500" y="4641850"/>
          <p14:tracePt t="85281" x="3854450" y="4616450"/>
          <p14:tracePt t="85298" x="4083050" y="4603750"/>
          <p14:tracePt t="85315" x="4318000" y="4597400"/>
          <p14:tracePt t="85331" x="4641850" y="4597400"/>
          <p14:tracePt t="85348" x="4857750" y="4603750"/>
          <p14:tracePt t="85365" x="5060950" y="4616450"/>
          <p14:tracePt t="85381" x="5264150" y="4641850"/>
          <p14:tracePt t="85398" x="5454650" y="4667250"/>
          <p14:tracePt t="85398" x="5549900" y="4686300"/>
          <p14:tracePt t="85417" x="5727700" y="4718050"/>
          <p14:tracePt t="85433" x="5892800" y="4762500"/>
          <p14:tracePt t="85448" x="6045200" y="4806950"/>
          <p14:tracePt t="85465" x="6184900" y="4857750"/>
          <p14:tracePt t="85482" x="6318250" y="4902200"/>
          <p14:tracePt t="85482" x="6375400" y="4927600"/>
          <p14:tracePt t="85502" x="6470650" y="4984750"/>
          <p14:tracePt t="85517" x="6553200" y="5041900"/>
          <p14:tracePt t="85532" x="6616700" y="5105400"/>
          <p14:tracePt t="85549" x="6661150" y="5162550"/>
          <p14:tracePt t="85565" x="6686550" y="5257800"/>
          <p14:tracePt t="85582" x="6680200" y="5314950"/>
          <p14:tracePt t="85599" x="6654800" y="5372100"/>
          <p14:tracePt t="85615" x="6610350" y="5429250"/>
          <p14:tracePt t="85632" x="6508750" y="5505450"/>
          <p14:tracePt t="85649" x="6419850" y="5549900"/>
          <p14:tracePt t="85666" x="6311900" y="5594350"/>
          <p14:tracePt t="85682" x="6115050" y="5645150"/>
          <p14:tracePt t="85701" x="5969000" y="5676900"/>
          <p14:tracePt t="85717" x="5810250" y="5702300"/>
          <p14:tracePt t="85733" x="5645150" y="5727700"/>
          <p14:tracePt t="85750" x="5461000" y="5753100"/>
          <p14:tracePt t="85766" x="5270500" y="5772150"/>
          <p14:tracePt t="85766" x="5168900" y="5778500"/>
          <p14:tracePt t="85786" x="4959350" y="5797550"/>
          <p14:tracePt t="85801" x="4743450" y="5816600"/>
          <p14:tracePt t="85816" x="4527550" y="5829300"/>
          <p14:tracePt t="85833" x="4305300" y="5854700"/>
          <p14:tracePt t="85850" x="4083050" y="5873750"/>
          <p14:tracePt t="85866" x="3759200" y="5905500"/>
          <p14:tracePt t="85883" x="3549650" y="5924550"/>
          <p14:tracePt t="85900" x="3359150" y="5937250"/>
          <p14:tracePt t="85916" x="3187700" y="5943600"/>
          <p14:tracePt t="85933" x="2965450" y="5943600"/>
          <p14:tracePt t="85950" x="2838450" y="5937250"/>
          <p14:tracePt t="85967" x="2781300" y="5930900"/>
          <p14:tracePt t="85983" x="2679700" y="5905500"/>
          <p14:tracePt t="85983" x="2603500" y="5848350"/>
          <p14:tracePt t="86003" x="2565400" y="5803900"/>
          <p14:tracePt t="86003" x="2540000" y="5753100"/>
          <p14:tracePt t="86018" x="2514600" y="5689600"/>
          <p14:tracePt t="86018" x="2489200" y="5613400"/>
          <p14:tracePt t="91304" x="1403350" y="5753100"/>
          <p14:tracePt t="91967" x="1409700" y="5759450"/>
          <p14:tracePt t="91984" x="1409700" y="5765800"/>
          <p14:tracePt t="91989" x="1416050" y="5778500"/>
          <p14:tracePt t="91989" x="1422400" y="5784850"/>
          <p14:tracePt t="92006" x="1435100" y="5791200"/>
          <p14:tracePt t="92006" x="1447800" y="5797550"/>
          <p14:tracePt t="92021" x="1454150" y="5810250"/>
          <p14:tracePt t="92021" x="1466850" y="5816600"/>
          <p14:tracePt t="92038" x="1485900" y="5822950"/>
          <p14:tracePt t="92038" x="1498600" y="5829300"/>
          <p14:tracePt t="92054" x="1517650" y="5842000"/>
          <p14:tracePt t="92054" x="1536700" y="5848350"/>
          <p14:tracePt t="92054" x="1555750" y="5854700"/>
          <p14:tracePt t="92074" x="1581150" y="5867400"/>
          <p14:tracePt t="92086" x="1600200" y="5873750"/>
          <p14:tracePt t="92086" x="1644650" y="5886450"/>
          <p14:tracePt t="92105" x="1676400" y="5892800"/>
          <p14:tracePt t="92105" x="1701800" y="5892800"/>
          <p14:tracePt t="92121" x="1733550" y="5899150"/>
          <p14:tracePt t="92121" x="1771650" y="5899150"/>
          <p14:tracePt t="92138" x="1803400" y="5905500"/>
          <p14:tracePt t="92138" x="1847850" y="5911850"/>
          <p14:tracePt t="92154" x="1885950" y="5911850"/>
          <p14:tracePt t="92154" x="1974850" y="5924550"/>
          <p14:tracePt t="92172" x="2019300" y="5930900"/>
          <p14:tracePt t="92172" x="2070100" y="5943600"/>
          <p14:tracePt t="92188" x="2120900" y="5949950"/>
          <p14:tracePt t="92188" x="2171700" y="5956300"/>
          <p14:tracePt t="92205" x="2228850" y="5962650"/>
          <p14:tracePt t="92205" x="2279650" y="5969000"/>
          <p14:tracePt t="92221" x="2343150" y="5969000"/>
          <p14:tracePt t="92221" x="2470150" y="5981700"/>
          <p14:tracePt t="92238" x="2540000" y="5988050"/>
          <p14:tracePt t="92238" x="2609850" y="5988050"/>
          <p14:tracePt t="92255" x="2686050" y="5994400"/>
          <p14:tracePt t="92255" x="2768600" y="6000750"/>
          <p14:tracePt t="92272" x="2851150" y="6007100"/>
          <p14:tracePt t="92272" x="3016250" y="6013450"/>
          <p14:tracePt t="92289" x="3105150" y="6013450"/>
          <p14:tracePt t="92289" x="3194050" y="6013450"/>
          <p14:tracePt t="92305" x="3282950" y="6019800"/>
          <p14:tracePt t="92305" x="3371850" y="6013450"/>
          <p14:tracePt t="92322" x="3467100" y="6013450"/>
          <p14:tracePt t="92322" x="3568700" y="6013450"/>
          <p14:tracePt t="92338" x="3670300" y="6007100"/>
          <p14:tracePt t="92338" x="3771900" y="6007100"/>
          <p14:tracePt t="92338" x="3886200" y="6000750"/>
          <p14:tracePt t="92357" x="3994150" y="5994400"/>
          <p14:tracePt t="92370" x="4114800" y="5988050"/>
          <p14:tracePt t="92370" x="4343400" y="5975350"/>
          <p14:tracePt t="92389" x="4464050" y="5975350"/>
          <p14:tracePt t="92389" x="4584700" y="5969000"/>
          <p14:tracePt t="92405" x="4705350" y="5969000"/>
          <p14:tracePt t="92405" x="4826000" y="5975350"/>
          <p14:tracePt t="92405" x="4946650" y="5981700"/>
          <p14:tracePt t="92424" x="5067300" y="5988050"/>
          <p14:tracePt t="92437" x="5187950" y="5994400"/>
          <p14:tracePt t="92437" x="5308600" y="6000750"/>
          <p14:tracePt t="92437" x="5429250" y="6007100"/>
          <p14:tracePt t="92457" x="5543550" y="6013450"/>
          <p14:tracePt t="92457" x="5657850" y="6019800"/>
          <p14:tracePt t="92472" x="5772150" y="6019800"/>
          <p14:tracePt t="92472" x="5886450" y="6019800"/>
          <p14:tracePt t="92489" x="5994400" y="6019800"/>
          <p14:tracePt t="92489" x="6102350" y="6019800"/>
          <p14:tracePt t="92489" x="6210300" y="6026150"/>
          <p14:tracePt t="92509" x="6311900" y="6026150"/>
          <p14:tracePt t="92521" x="6407150" y="6026150"/>
          <p14:tracePt t="92521" x="6597650" y="6032500"/>
          <p14:tracePt t="92539" x="6692900" y="6038850"/>
          <p14:tracePt t="92539" x="6775450" y="6038850"/>
          <p14:tracePt t="92555" x="6864350" y="6045200"/>
          <p14:tracePt t="92555" x="6940550" y="6045200"/>
          <p14:tracePt t="92573" x="7023100" y="6051550"/>
          <p14:tracePt t="92573" x="7162800" y="6051550"/>
          <p14:tracePt t="92589" x="7226300" y="6051550"/>
          <p14:tracePt t="92589" x="7289800" y="6051550"/>
          <p14:tracePt t="92606" x="7346950" y="6051550"/>
          <p14:tracePt t="92606" x="7397750" y="6051550"/>
          <p14:tracePt t="92623" x="7442200" y="6051550"/>
          <p14:tracePt t="92623" x="7486650" y="6045200"/>
          <p14:tracePt t="92639" x="7524750" y="6045200"/>
          <p14:tracePt t="92639" x="7588250" y="6045200"/>
          <p14:tracePt t="92656" x="7613650" y="6045200"/>
          <p14:tracePt t="92656" x="7639050" y="6038850"/>
          <p14:tracePt t="92673" x="7658100" y="6038850"/>
          <p14:tracePt t="92673" x="7677150" y="6038850"/>
          <p14:tracePt t="92689" x="7689850" y="6032500"/>
          <p14:tracePt t="92689" x="7702550" y="6026150"/>
          <p14:tracePt t="92706" x="7708900" y="6019800"/>
          <p14:tracePt t="92706" x="7715250" y="6013450"/>
          <p14:tracePt t="92706" x="7721600" y="6007100"/>
          <p14:tracePt t="92725" x="7727950" y="6000750"/>
          <p14:tracePt t="92738" x="7727950" y="59944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代入するだけで計算するシート</a:t>
            </a:r>
            <a:endParaRPr kumimoji="1" lang="ja-JP" altLang="en-US" dirty="0"/>
          </a:p>
        </p:txBody>
      </p:sp>
      <p:pic>
        <p:nvPicPr>
          <p:cNvPr id="656386" name="Picture 2"/>
          <p:cNvPicPr>
            <a:picLocks noChangeAspect="1" noChangeArrowheads="1"/>
          </p:cNvPicPr>
          <p:nvPr/>
        </p:nvPicPr>
        <p:blipFill rotWithShape="1">
          <a:blip r:embed="rId5" cstate="print"/>
          <a:srcRect b="69203"/>
          <a:stretch/>
        </p:blipFill>
        <p:spPr bwMode="auto">
          <a:xfrm>
            <a:off x="539552" y="1484784"/>
            <a:ext cx="8059106" cy="1064452"/>
          </a:xfrm>
          <a:prstGeom prst="rect">
            <a:avLst/>
          </a:prstGeom>
          <a:noFill/>
          <a:ln w="9525">
            <a:noFill/>
            <a:miter lim="800000"/>
            <a:headEnd/>
            <a:tailEnd/>
          </a:ln>
          <a:effectLst/>
        </p:spPr>
      </p:pic>
      <p:pic>
        <p:nvPicPr>
          <p:cNvPr id="64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9025" r="50065"/>
          <a:stretch/>
        </p:blipFill>
        <p:spPr bwMode="auto">
          <a:xfrm>
            <a:off x="528039" y="2708920"/>
            <a:ext cx="5331509" cy="3544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9065"/>
    </mc:Choice>
    <mc:Fallback>
      <p:transition spd="slow" advTm="59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052" x="1866900" y="2768600"/>
          <p14:tracePt t="1068" x="1873250" y="2755900"/>
          <p14:tracePt t="1083" x="1879600" y="2749550"/>
          <p14:tracePt t="1091" x="1885950" y="2743200"/>
          <p14:tracePt t="1099" x="1898650" y="2730500"/>
          <p14:tracePt t="1099" x="1911350" y="2724150"/>
          <p14:tracePt t="1113" x="1924050" y="2717800"/>
          <p14:tracePt t="1113" x="1936750" y="2711450"/>
          <p14:tracePt t="1130" x="1955800" y="2705100"/>
          <p14:tracePt t="1130" x="1974850" y="2698750"/>
          <p14:tracePt t="1146" x="1993900" y="2692400"/>
          <p14:tracePt t="1146" x="2012950" y="2692400"/>
          <p14:tracePt t="1164" x="2032000" y="2692400"/>
          <p14:tracePt t="1164" x="2070100" y="2705100"/>
          <p14:tracePt t="1180" x="2089150" y="2711450"/>
          <p14:tracePt t="1180" x="2108200" y="2724150"/>
          <p14:tracePt t="1196" x="2120900" y="2730500"/>
          <p14:tracePt t="1196" x="2139950" y="2736850"/>
          <p14:tracePt t="1212" x="2159000" y="2749550"/>
          <p14:tracePt t="1212" x="2197100" y="2749550"/>
          <p14:tracePt t="1231" x="2216150" y="2749550"/>
          <p14:tracePt t="1231" x="2241550" y="2749550"/>
          <p14:tracePt t="1246" x="2266950" y="2743200"/>
          <p14:tracePt t="1246" x="2286000" y="2736850"/>
          <p14:tracePt t="1263" x="2311400" y="2730500"/>
          <p14:tracePt t="1263" x="2330450" y="2724150"/>
          <p14:tracePt t="1279" x="2349500" y="2717800"/>
          <p14:tracePt t="1279" x="2368550" y="2717800"/>
          <p14:tracePt t="1296" x="2381250" y="2717800"/>
          <p14:tracePt t="1296" x="2393950" y="2717800"/>
          <p14:tracePt t="1296" x="2400300" y="2724150"/>
          <p14:tracePt t="1315" x="2406650" y="2730500"/>
          <p14:tracePt t="1328" x="2406650" y="2736850"/>
          <p14:tracePt t="1345" x="2393950" y="2743200"/>
          <p14:tracePt t="1345" x="2381250" y="2743200"/>
          <p14:tracePt t="1363" x="2368550" y="2749550"/>
          <p14:tracePt t="1363" x="2349500" y="2749550"/>
          <p14:tracePt t="1363" x="2330450" y="2749550"/>
          <p14:tracePt t="1383" x="2311400" y="2749550"/>
          <p14:tracePt t="1395" x="2286000" y="2749550"/>
          <p14:tracePt t="1395" x="2235200" y="2755900"/>
          <p14:tracePt t="1395" x="2209800" y="2755900"/>
          <p14:tracePt t="1418" x="2178050" y="2762250"/>
          <p14:tracePt t="1428" x="2152650" y="2768600"/>
          <p14:tracePt t="1428" x="2120900" y="2768600"/>
          <p14:tracePt t="1447" x="2089150" y="2774950"/>
          <p14:tracePt t="1447" x="2057400" y="2781300"/>
          <p14:tracePt t="1464" x="2032000" y="2781300"/>
          <p14:tracePt t="1464" x="1974850" y="2787650"/>
          <p14:tracePt t="1480" x="1943100" y="2787650"/>
          <p14:tracePt t="1480" x="1917700" y="2787650"/>
          <p14:tracePt t="1497" x="1898650" y="2787650"/>
          <p14:tracePt t="1497" x="1873250" y="2787650"/>
          <p14:tracePt t="1513" x="1854200" y="2787650"/>
          <p14:tracePt t="1513" x="1841500" y="2781300"/>
          <p14:tracePt t="1530" x="1822450" y="2781300"/>
          <p14:tracePt t="1530" x="1797050" y="2781300"/>
          <p14:tracePt t="1547" x="1784350" y="2781300"/>
          <p14:tracePt t="1547" x="1778000" y="2781300"/>
          <p14:tracePt t="1564" x="1771650" y="2781300"/>
          <p14:tracePt t="1564" x="1765300" y="2781300"/>
          <p14:tracePt t="1580" x="1758950" y="2781300"/>
          <p14:tracePt t="1596" x="1752600" y="2781300"/>
          <p14:tracePt t="1596" x="1752600" y="2787650"/>
          <p14:tracePt t="1615" x="1758950" y="2794000"/>
          <p14:tracePt t="1615" x="1765300" y="2794000"/>
          <p14:tracePt t="1631" x="1771650" y="2800350"/>
          <p14:tracePt t="1631" x="1778000" y="2800350"/>
          <p14:tracePt t="1648" x="1790700" y="2800350"/>
          <p14:tracePt t="1648" x="1803400" y="2806700"/>
          <p14:tracePt t="1648" x="1809750" y="2806700"/>
          <p14:tracePt t="1667" x="1822450" y="2806700"/>
          <p14:tracePt t="1679" x="1835150" y="2806700"/>
          <p14:tracePt t="1679" x="1860550" y="2813050"/>
          <p14:tracePt t="1699" x="1873250" y="2813050"/>
          <p14:tracePt t="1699" x="1879600" y="2813050"/>
          <p14:tracePt t="1714" x="1892300" y="2819400"/>
          <p14:tracePt t="1714" x="1898650" y="2819400"/>
          <p14:tracePt t="1731" x="1905000" y="2819400"/>
          <p14:tracePt t="1731" x="1911350" y="2825750"/>
          <p14:tracePt t="1748" x="1917700" y="2832100"/>
          <p14:tracePt t="1748" x="1924050" y="2832100"/>
          <p14:tracePt t="1748" x="1930400" y="2838450"/>
          <p14:tracePt t="1767" x="1930400" y="2844800"/>
          <p14:tracePt t="1780" x="1936750" y="2851150"/>
          <p14:tracePt t="1780" x="1936750" y="2857500"/>
          <p14:tracePt t="1798" x="1936750" y="2870200"/>
          <p14:tracePt t="1798" x="1936750" y="2882900"/>
          <p14:tracePt t="1815" x="1930400" y="2895600"/>
          <p14:tracePt t="1815" x="1930400" y="2940050"/>
          <p14:tracePt t="1831" x="1930400" y="2971800"/>
          <p14:tracePt t="1831" x="1930400" y="3003550"/>
          <p14:tracePt t="1848" x="1930400" y="3035300"/>
          <p14:tracePt t="1848" x="1930400" y="3067050"/>
          <p14:tracePt t="1865" x="1936750" y="3105150"/>
          <p14:tracePt t="1865" x="1943100" y="3149600"/>
          <p14:tracePt t="1881" x="1943100" y="3194050"/>
          <p14:tracePt t="1881" x="1943100" y="3289300"/>
          <p14:tracePt t="1898" x="1943100" y="3346450"/>
          <p14:tracePt t="1898" x="1943100" y="3403600"/>
          <p14:tracePt t="1917" x="1936750" y="3467100"/>
          <p14:tracePt t="1917" x="1936750" y="3530600"/>
          <p14:tracePt t="1932" x="1930400" y="3600450"/>
          <p14:tracePt t="1932" x="1917700" y="3670300"/>
          <p14:tracePt t="1948" x="1911350" y="3740150"/>
          <p14:tracePt t="1948" x="1905000" y="3816350"/>
          <p14:tracePt t="1948" x="1898650" y="3886200"/>
          <p14:tracePt t="1968" x="1892300" y="3956050"/>
          <p14:tracePt t="1968" x="1892300" y="4032250"/>
          <p14:tracePt t="1982" x="1885950" y="4102100"/>
          <p14:tracePt t="1982" x="1885950" y="4171950"/>
          <p14:tracePt t="1999" x="1885950" y="4241800"/>
          <p14:tracePt t="1999" x="1885950" y="4311650"/>
          <p14:tracePt t="2015" x="1892300" y="4381500"/>
          <p14:tracePt t="2015" x="1898650" y="4451350"/>
          <p14:tracePt t="2032" x="1905000" y="4514850"/>
          <p14:tracePt t="2032" x="1911350" y="4584700"/>
          <p14:tracePt t="2032" x="1924050" y="4648200"/>
          <p14:tracePt t="2051" x="1936750" y="4711700"/>
          <p14:tracePt t="2064" x="1949450" y="4775200"/>
          <p14:tracePt t="2064" x="1974850" y="4895850"/>
          <p14:tracePt t="2082" x="1987550" y="4959350"/>
          <p14:tracePt t="2082" x="2006600" y="5016500"/>
          <p14:tracePt t="2099" x="2019300" y="5067300"/>
          <p14:tracePt t="2099" x="2038350" y="5124450"/>
          <p14:tracePt t="2116" x="2057400" y="5175250"/>
          <p14:tracePt t="2116" x="2095500" y="5276850"/>
          <p14:tracePt t="2133" x="2114550" y="5321300"/>
          <p14:tracePt t="2133" x="2133600" y="5365750"/>
          <p14:tracePt t="2149" x="2146300" y="5410200"/>
          <p14:tracePt t="2149" x="2165350" y="5448300"/>
          <p14:tracePt t="2166" x="2178050" y="5486400"/>
          <p14:tracePt t="2166" x="2190750" y="5524500"/>
          <p14:tracePt t="2182" x="2197100" y="5562600"/>
          <p14:tracePt t="2182" x="2216150" y="5626100"/>
          <p14:tracePt t="2199" x="2222500" y="5651500"/>
          <p14:tracePt t="2199" x="2228850" y="5676900"/>
          <p14:tracePt t="2216" x="2228850" y="5702300"/>
          <p14:tracePt t="2216" x="2235200" y="5727700"/>
          <p14:tracePt t="2232" x="2228850" y="5746750"/>
          <p14:tracePt t="2232" x="2222500" y="5791200"/>
          <p14:tracePt t="2251" x="2209800" y="5810250"/>
          <p14:tracePt t="2251" x="2203450" y="5829300"/>
          <p14:tracePt t="2267" x="2190750" y="5848350"/>
          <p14:tracePt t="2267" x="2171700" y="5867400"/>
          <p14:tracePt t="2283" x="2152650" y="5886450"/>
          <p14:tracePt t="2283" x="2133600" y="5905500"/>
          <p14:tracePt t="2300" x="2114550" y="5918200"/>
          <p14:tracePt t="2300" x="2095500" y="5930900"/>
          <p14:tracePt t="2300" x="2070100" y="5949950"/>
          <p14:tracePt t="2318" x="2044700" y="5962650"/>
          <p14:tracePt t="2331" x="2012950" y="5969000"/>
          <p14:tracePt t="2331" x="1987550" y="5981700"/>
          <p14:tracePt t="2351" x="1924050" y="5994400"/>
          <p14:tracePt t="2351" x="1892300" y="6007100"/>
          <p14:tracePt t="2367" x="1854200" y="6013450"/>
          <p14:tracePt t="2367" x="1816100" y="6019800"/>
          <p14:tracePt t="2383" x="1778000" y="6032500"/>
          <p14:tracePt t="2383" x="1739900" y="6045200"/>
          <p14:tracePt t="2400" x="1701800" y="6051550"/>
          <p14:tracePt t="2400" x="1663700" y="6064250"/>
          <p14:tracePt t="2400" x="1619250" y="6070600"/>
          <p14:tracePt t="2419" x="1581150" y="6076950"/>
          <p14:tracePt t="2419" x="1543050" y="6083300"/>
          <p14:tracePt t="2433" x="1498600" y="6089650"/>
          <p14:tracePt t="2433" x="1460500" y="6089650"/>
          <p14:tracePt t="2450" x="1416050" y="6096000"/>
          <p14:tracePt t="2450" x="1371600" y="6089650"/>
          <p14:tracePt t="2467" x="1333500" y="6089650"/>
          <p14:tracePt t="2467" x="1289050" y="6083300"/>
          <p14:tracePt t="2483" x="1244600" y="6076950"/>
          <p14:tracePt t="2483" x="1155700" y="6051550"/>
          <p14:tracePt t="2500" x="1111250" y="6026150"/>
          <p14:tracePt t="2500" x="1060450" y="6007100"/>
          <p14:tracePt t="2517" x="546100" y="2616200"/>
          <p14:tracePt t="2772" x="596900" y="2514600"/>
          <p14:tracePt t="2778" x="647700" y="2413000"/>
          <p14:tracePt t="2787" x="781050" y="2228850"/>
          <p14:tracePt t="2800" x="920750" y="2057400"/>
          <p14:tracePt t="2817" x="1085850" y="1905000"/>
          <p14:tracePt t="2834" x="1352550" y="1701800"/>
          <p14:tracePt t="2850" x="1549400" y="1587500"/>
          <p14:tracePt t="2867" x="1765300" y="1492250"/>
          <p14:tracePt t="2884" x="1987550" y="1409700"/>
          <p14:tracePt t="2900" x="2336800" y="1327150"/>
          <p14:tracePt t="2920" x="2578100" y="1282700"/>
          <p14:tracePt t="2934" x="2825750" y="1244600"/>
          <p14:tracePt t="2951" x="3098800" y="1219200"/>
          <p14:tracePt t="2967" x="3359150" y="1206500"/>
          <p14:tracePt t="2984" x="3625850" y="1206500"/>
          <p14:tracePt t="2984" x="3765550" y="1212850"/>
          <p14:tracePt t="3003" x="4044950" y="1219200"/>
          <p14:tracePt t="3018" x="4318000" y="1231900"/>
          <p14:tracePt t="3035" x="4629150" y="1244600"/>
          <p14:tracePt t="3051" x="4946650" y="1257300"/>
          <p14:tracePt t="3068" x="5264150" y="1282700"/>
          <p14:tracePt t="3068" x="5422900" y="1295400"/>
          <p14:tracePt t="3086" x="5708650" y="1333500"/>
          <p14:tracePt t="3101" x="5994400" y="1377950"/>
          <p14:tracePt t="3118" x="6286500" y="1428750"/>
          <p14:tracePt t="3135" x="6718300" y="1530350"/>
          <p14:tracePt t="3152" x="6985000" y="1619250"/>
          <p14:tracePt t="3168" x="7232650" y="1720850"/>
          <p14:tracePt t="3185" x="7448550" y="1835150"/>
          <p14:tracePt t="3201" x="7734300" y="2038350"/>
          <p14:tracePt t="3218" x="7905750" y="2197100"/>
          <p14:tracePt t="3235" x="8058150" y="2368550"/>
          <p14:tracePt t="3251" x="8178800" y="2559050"/>
          <p14:tracePt t="3251" x="8229600" y="2654300"/>
          <p14:tracePt t="3271" x="8318500" y="2851150"/>
          <p14:tracePt t="3287" x="8369300" y="3054350"/>
          <p14:tracePt t="3302" x="8394700" y="3257550"/>
          <p14:tracePt t="3318" x="8388350" y="3467100"/>
          <p14:tracePt t="3335" x="8350250" y="3689350"/>
          <p14:tracePt t="3352" x="8299450" y="3911600"/>
          <p14:tracePt t="3352" x="8261350" y="4025900"/>
          <p14:tracePt t="3371" x="8178800" y="4241800"/>
          <p14:tracePt t="3386" x="8083550" y="4451350"/>
          <p14:tracePt t="3402" x="7969250" y="4654550"/>
          <p14:tracePt t="3419" x="7842250" y="4851400"/>
          <p14:tracePt t="3435" x="7613650" y="5143500"/>
          <p14:tracePt t="3452" x="7442200" y="5321300"/>
          <p14:tracePt t="3469" x="7251700" y="5486400"/>
          <p14:tracePt t="3486" x="7042150" y="5632450"/>
          <p14:tracePt t="3502" x="6699250" y="5822950"/>
          <p14:tracePt t="3520" x="6457950" y="5930900"/>
          <p14:tracePt t="3536" x="6203950" y="6026150"/>
          <p14:tracePt t="3552" x="5810250" y="6153150"/>
          <p14:tracePt t="3570" x="5530850" y="6216650"/>
          <p14:tracePt t="3586" x="5257800" y="6273800"/>
          <p14:tracePt t="3603" x="4978400" y="6311900"/>
          <p14:tracePt t="3619" x="4699000" y="6350000"/>
          <p14:tracePt t="3636" x="4292600" y="6375400"/>
          <p14:tracePt t="3654" x="4038600" y="6381750"/>
          <p14:tracePt t="3670" x="3797300" y="6369050"/>
          <p14:tracePt t="3686" x="3594100" y="6343650"/>
          <p14:tracePt t="3703" x="3422650" y="6305550"/>
          <p14:tracePt t="3720" x="3289300" y="6261100"/>
          <p14:tracePt t="3720" x="3238500" y="6235700"/>
          <p14:tracePt t="3738" x="3194050" y="6210300"/>
          <p14:tracePt t="3753" x="3124200" y="6153150"/>
          <p14:tracePt t="3753" x="3098800" y="6121400"/>
          <p14:tracePt t="3771" x="3079750" y="6083300"/>
          <p14:tracePt t="3771" x="3067050" y="6045200"/>
          <p14:tracePt t="3787" x="3054350" y="6007100"/>
          <p14:tracePt t="3787" x="3041650" y="5956300"/>
          <p14:tracePt t="3787" x="3041650" y="5911850"/>
          <p14:tracePt t="3807" x="3041650" y="5867400"/>
          <p14:tracePt t="3807" x="3041650" y="5829300"/>
          <p14:tracePt t="3821" x="3054350" y="5784850"/>
          <p14:tracePt t="3821" x="3067050" y="5746750"/>
          <p14:tracePt t="3838" x="3079750" y="5708650"/>
          <p14:tracePt t="3838" x="3098800" y="5670550"/>
          <p14:tracePt t="3855" x="3124200" y="5645150"/>
          <p14:tracePt t="3855" x="3181350" y="5581650"/>
          <p14:tracePt t="3871" x="3213100" y="5562600"/>
          <p14:tracePt t="3871" x="3244850" y="5537200"/>
          <p14:tracePt t="3888" x="3276600" y="5518150"/>
          <p14:tracePt t="3888" x="3314700" y="5505450"/>
          <p14:tracePt t="3904" x="3352800" y="5492750"/>
          <p14:tracePt t="3904" x="3384550" y="5480050"/>
          <p14:tracePt t="3923" x="3422650" y="5473700"/>
          <p14:tracePt t="3923" x="3498850" y="5461000"/>
          <p14:tracePt t="3939" x="3530600" y="5461000"/>
          <p14:tracePt t="3939" x="3568700" y="5461000"/>
          <p14:tracePt t="3955" x="3600450" y="5454650"/>
          <p14:tracePt t="3955" x="3632200" y="5461000"/>
          <p14:tracePt t="3971" x="3657600" y="5461000"/>
          <p14:tracePt t="3971" x="3683000" y="5467350"/>
          <p14:tracePt t="3971" x="3702050" y="5467350"/>
          <p14:tracePt t="3990" x="3721100" y="5473700"/>
          <p14:tracePt t="4004" x="3740150" y="5473700"/>
          <p14:tracePt t="4004" x="3759200" y="5480050"/>
          <p14:tracePt t="4023" x="3765550" y="5480050"/>
          <p14:tracePt t="4038" x="3765550" y="5473700"/>
          <p14:tracePt t="4054" x="3765550" y="5467350"/>
          <p14:tracePt t="4054" x="3765550" y="5461000"/>
          <p14:tracePt t="4072" x="3759200" y="5448300"/>
          <p14:tracePt t="4072" x="3752850" y="5441950"/>
          <p14:tracePt t="4072" x="3752850" y="5435600"/>
          <p14:tracePt t="4091" x="3746500" y="5435600"/>
          <p14:tracePt t="4104" x="3740150" y="5429250"/>
          <p14:tracePt t="4121" x="3727450" y="5435600"/>
          <p14:tracePt t="4138" x="3727450" y="5441950"/>
          <p14:tracePt t="4138" x="3727450" y="5448300"/>
          <p14:tracePt t="4155" x="3727450" y="5461000"/>
          <p14:tracePt t="4155" x="3727450" y="5473700"/>
          <p14:tracePt t="4172" x="3727450" y="5480050"/>
          <p14:tracePt t="4172" x="3727450" y="5486400"/>
          <p14:tracePt t="4189" x="3727450" y="5492750"/>
          <p14:tracePt t="4189" x="3727450" y="5499100"/>
          <p14:tracePt t="4206" x="3721100" y="5505450"/>
          <p14:tracePt t="4221" x="3721100" y="5499100"/>
          <p14:tracePt t="4306" x="3727450" y="5492750"/>
          <p14:tracePt t="4322" x="3727450" y="5486400"/>
          <p14:tracePt t="4330" x="3733800" y="5480050"/>
          <p14:tracePt t="4346" x="3733800" y="5473700"/>
          <p14:tracePt t="4355" x="3740150" y="5467350"/>
          <p14:tracePt t="4355" x="3746500" y="5461000"/>
          <p14:tracePt t="4355" x="3746500" y="5454650"/>
          <p14:tracePt t="4375" x="3752850" y="5454650"/>
          <p14:tracePt t="4388" x="3759200" y="5441950"/>
          <p14:tracePt t="4405" x="3765550" y="5435600"/>
          <p14:tracePt t="4422" x="3778250" y="5429250"/>
          <p14:tracePt t="4422" x="3778250" y="5422900"/>
          <p14:tracePt t="4422" x="3784600" y="5416550"/>
          <p14:tracePt t="4443" x="3790950" y="5410200"/>
          <p14:tracePt t="4455" x="3797300" y="5403850"/>
          <p14:tracePt t="4455" x="3810000" y="5384800"/>
          <p14:tracePt t="4473" x="3816350" y="5372100"/>
          <p14:tracePt t="4473" x="3822700" y="5365750"/>
          <p14:tracePt t="4490" x="3822700" y="5359400"/>
          <p14:tracePt t="4490" x="3829050" y="5353050"/>
          <p14:tracePt t="4507" x="3835400" y="5346700"/>
          <p14:tracePt t="4522" x="3841750" y="5340350"/>
          <p14:tracePt t="4522" x="3848100" y="5334000"/>
          <p14:tracePt t="4540" x="3854450" y="5327650"/>
          <p14:tracePt t="4555" x="3860800" y="5321300"/>
          <p14:tracePt t="4572" x="3867150" y="5314950"/>
          <p14:tracePt t="4572" x="3873500" y="5308600"/>
          <p14:tracePt t="4591" x="3873500" y="5302250"/>
          <p14:tracePt t="4591" x="3879850" y="5295900"/>
          <p14:tracePt t="4606" x="3879850" y="5289550"/>
          <p14:tracePt t="4606" x="3879850" y="5283200"/>
          <p14:tracePt t="4624" x="3886200" y="5283200"/>
          <p14:tracePt t="4624" x="3886200" y="5276850"/>
          <p14:tracePt t="4640" x="3892550" y="5270500"/>
          <p14:tracePt t="4640" x="3892550" y="5264150"/>
          <p14:tracePt t="4640" x="3892550" y="5257800"/>
          <p14:tracePt t="4660" x="3898900" y="5251450"/>
          <p14:tracePt t="4660" x="3898900" y="5245100"/>
          <p14:tracePt t="4674" x="3898900" y="5232400"/>
          <p14:tracePt t="4674" x="3905250" y="5219700"/>
          <p14:tracePt t="4691" x="3905250" y="5207000"/>
          <p14:tracePt t="4691" x="3911600" y="5194300"/>
          <p14:tracePt t="4707" x="3911600" y="5175250"/>
          <p14:tracePt t="4707" x="3917950" y="5156200"/>
          <p14:tracePt t="4724" x="3917950" y="5137150"/>
          <p14:tracePt t="4724" x="3917950" y="5124450"/>
          <p14:tracePt t="4724" x="3924300" y="5105400"/>
          <p14:tracePt t="4744" x="3924300" y="5086350"/>
          <p14:tracePt t="4756" x="3924300" y="5067300"/>
          <p14:tracePt t="4756" x="3924300" y="5035550"/>
          <p14:tracePt t="4774" x="3924300" y="5022850"/>
          <p14:tracePt t="4774" x="3924300" y="5003800"/>
          <p14:tracePt t="4791" x="3917950" y="4991100"/>
          <p14:tracePt t="4791" x="3917950" y="4978400"/>
          <p14:tracePt t="4808" x="3911600" y="4959350"/>
          <p14:tracePt t="4808" x="3911600" y="4946650"/>
          <p14:tracePt t="4824" x="3905250" y="4933950"/>
          <p14:tracePt t="4824" x="3905250" y="4908550"/>
          <p14:tracePt t="4841" x="3905250" y="4895850"/>
          <p14:tracePt t="4841" x="3905250" y="4883150"/>
          <p14:tracePt t="4858" x="3905250" y="4876800"/>
          <p14:tracePt t="4858" x="3911600" y="4864100"/>
          <p14:tracePt t="4874" x="3911600" y="4857750"/>
          <p14:tracePt t="4874" x="3917950" y="4845050"/>
          <p14:tracePt t="4892" x="3924300" y="4838700"/>
          <p14:tracePt t="4892" x="3930650" y="4832350"/>
          <p14:tracePt t="4908" x="3937000" y="4826000"/>
          <p14:tracePt t="4908" x="3943350" y="4813300"/>
          <p14:tracePt t="4926" x="3949700" y="4806950"/>
          <p14:tracePt t="4926" x="3962400" y="4794250"/>
          <p14:tracePt t="4942" x="3968750" y="4781550"/>
          <p14:tracePt t="4942" x="3994150" y="4756150"/>
          <p14:tracePt t="4958" x="4006850" y="4743450"/>
          <p14:tracePt t="4958" x="4019550" y="4730750"/>
          <p14:tracePt t="4975" x="4038600" y="4711700"/>
          <p14:tracePt t="4975" x="4051300" y="4699000"/>
          <p14:tracePt t="4992" x="4064000" y="4686300"/>
          <p14:tracePt t="4992" x="4083050" y="4667250"/>
          <p14:tracePt t="4992" x="4095750" y="4654550"/>
          <p14:tracePt t="5010" x="4114800" y="4641850"/>
          <p14:tracePt t="5024" x="4127500" y="4629150"/>
          <p14:tracePt t="5024" x="4159250" y="4603750"/>
          <p14:tracePt t="5043" x="4171950" y="4597400"/>
          <p14:tracePt t="5043" x="4184650" y="4584700"/>
          <p14:tracePt t="5059" x="4197350" y="4572000"/>
          <p14:tracePt t="5059" x="4203700" y="4565650"/>
          <p14:tracePt t="5075" x="4216400" y="4559300"/>
          <p14:tracePt t="5075" x="4229100" y="4546600"/>
          <p14:tracePt t="5091" x="4235450" y="4540250"/>
          <p14:tracePt t="5091" x="4248150" y="4533900"/>
          <p14:tracePt t="5091" x="4260850" y="4527550"/>
          <p14:tracePt t="5111" x="4273550" y="4521200"/>
          <p14:tracePt t="5124" x="4286250" y="4514850"/>
          <p14:tracePt t="5124" x="4311650" y="4508500"/>
          <p14:tracePt t="5142" x="4324350" y="4502150"/>
          <p14:tracePt t="5142" x="4337050" y="4502150"/>
          <p14:tracePt t="5160" x="4356100" y="4502150"/>
          <p14:tracePt t="5160" x="4368800" y="4502150"/>
          <p14:tracePt t="5160" x="4381500" y="4508500"/>
          <p14:tracePt t="5179" x="4394200" y="4508500"/>
          <p14:tracePt t="5179" x="4406900" y="4514850"/>
          <p14:tracePt t="5194" x="4419600" y="4521200"/>
          <p14:tracePt t="5194" x="4432300" y="4527550"/>
          <p14:tracePt t="5209" x="4445000" y="4533900"/>
          <p14:tracePt t="5209" x="4457700" y="4540250"/>
          <p14:tracePt t="5225" x="4470400" y="4546600"/>
          <p14:tracePt t="5225" x="4483100" y="4552950"/>
          <p14:tracePt t="5242" x="4495800" y="4552950"/>
          <p14:tracePt t="5242" x="4514850" y="4565650"/>
          <p14:tracePt t="5259" x="4521200" y="4572000"/>
          <p14:tracePt t="5259" x="4527550" y="4572000"/>
          <p14:tracePt t="5276" x="4527550" y="4578350"/>
          <p14:tracePt t="5291" x="4533900" y="4584700"/>
          <p14:tracePt t="5308" x="4540250" y="4591050"/>
          <p14:tracePt t="5308" x="4546600" y="4597400"/>
          <p14:tracePt t="5326" x="4552950" y="4603750"/>
          <p14:tracePt t="5350" x="4552950" y="4610100"/>
          <p14:tracePt t="5366" x="4552950" y="4616450"/>
          <p14:tracePt t="5378" x="4559300" y="4622800"/>
          <p14:tracePt t="5395" x="4559300" y="4629150"/>
          <p14:tracePt t="5411" x="4559300" y="4641850"/>
          <p14:tracePt t="5427" x="4559300" y="4648200"/>
          <p14:tracePt t="5462" x="4552950" y="4648200"/>
          <p14:tracePt t="5546" x="4546600" y="4648200"/>
          <p14:tracePt t="5566" x="4540250" y="4648200"/>
          <p14:tracePt t="5582" x="4533900" y="4654550"/>
          <p14:tracePt t="5598" x="4527550" y="4660900"/>
          <p14:tracePt t="5610" x="4521200" y="4660900"/>
          <p14:tracePt t="5626" x="4521200" y="4667250"/>
          <p14:tracePt t="5641" x="4521200" y="4673600"/>
          <p14:tracePt t="5657" x="4514850" y="4679950"/>
          <p14:tracePt t="5670" x="4514850" y="4692650"/>
          <p14:tracePt t="5686" x="4514850" y="4699000"/>
          <p14:tracePt t="5702" x="4508500" y="4705350"/>
          <p14:tracePt t="5718" x="4508500" y="4711700"/>
          <p14:tracePt t="5730" x="4502150" y="4718050"/>
          <p14:tracePt t="5747" x="4495800" y="4724400"/>
          <p14:tracePt t="5763" x="4489450" y="4730750"/>
          <p14:tracePt t="5778" x="4483100" y="4737100"/>
          <p14:tracePt t="5793" x="4476750" y="4743450"/>
          <p14:tracePt t="5793" x="4470400" y="4743450"/>
          <p14:tracePt t="5811" x="4464050" y="4749800"/>
          <p14:tracePt t="5811" x="4457700" y="4756150"/>
          <p14:tracePt t="5828" x="4451350" y="4756150"/>
          <p14:tracePt t="5828" x="4451350" y="4762500"/>
          <p14:tracePt t="5828" x="4445000" y="4762500"/>
          <p14:tracePt t="5846" x="4438650" y="4768850"/>
          <p14:tracePt t="5846" x="4432300" y="4768850"/>
          <p14:tracePt t="5861" x="4425950" y="4768850"/>
          <p14:tracePt t="5861" x="4419600" y="4775200"/>
          <p14:tracePt t="5878" x="4413250" y="4781550"/>
          <p14:tracePt t="5893" x="4406900" y="4781550"/>
          <p14:tracePt t="5893" x="4400550" y="4787900"/>
          <p14:tracePt t="5911" x="4387850" y="4787900"/>
          <p14:tracePt t="5928" x="4381500" y="4794250"/>
          <p14:tracePt t="5943" x="4375150" y="4794250"/>
          <p14:tracePt t="5960" x="4368800" y="4794250"/>
          <p14:tracePt t="5977" x="4362450" y="4794250"/>
          <p14:tracePt t="5994" x="4356100" y="4794250"/>
          <p14:tracePt t="6010" x="4349750" y="4794250"/>
          <p14:tracePt t="6027" x="4343400" y="4794250"/>
          <p14:tracePt t="6043" x="4337050" y="4800600"/>
          <p14:tracePt t="6061" x="4330700" y="4800600"/>
          <p14:tracePt t="6077" x="4324350" y="4800600"/>
          <p14:tracePt t="6094" x="4318000" y="4806950"/>
          <p14:tracePt t="6110" x="4311650" y="4806950"/>
          <p14:tracePt t="6127" x="4311650" y="4813300"/>
          <p14:tracePt t="6144" x="4305300" y="4813300"/>
          <p14:tracePt t="6161" x="4298950" y="4813300"/>
          <p14:tracePt t="6177" x="4292600" y="4819650"/>
          <p14:tracePt t="6198" x="4292600" y="4826000"/>
          <p14:tracePt t="6258" x="4298950" y="4826000"/>
          <p14:tracePt t="6482" x="4305300" y="4832350"/>
          <p14:tracePt t="6518" x="4311650" y="4832350"/>
          <p14:tracePt t="6550" x="4318000" y="4838700"/>
          <p14:tracePt t="6577" x="4324350" y="4838700"/>
          <p14:tracePt t="6629" x="4330700" y="4838700"/>
          <p14:tracePt t="6661" x="4324350" y="4838700"/>
          <p14:tracePt t="6766" x="4318000" y="4832350"/>
          <p14:tracePt t="6826" x="4324350" y="4838700"/>
          <p14:tracePt t="6902" x="4330700" y="4838700"/>
          <p14:tracePt t="6930" x="4337050" y="4838700"/>
          <p14:tracePt t="6954" x="4343400" y="4838700"/>
          <p14:tracePt t="6970" x="4356100" y="4838700"/>
          <p14:tracePt t="6986" x="4356100" y="4845050"/>
          <p14:tracePt t="6990" x="4362450" y="4845050"/>
          <p14:tracePt t="6999" x="4368800" y="4845050"/>
          <p14:tracePt t="6999" x="4375150" y="4851400"/>
          <p14:tracePt t="7015" x="4381500" y="4857750"/>
          <p14:tracePt t="7015" x="4394200" y="4857750"/>
          <p14:tracePt t="7031" x="4400550" y="4864100"/>
          <p14:tracePt t="7031" x="4406900" y="4876800"/>
          <p14:tracePt t="7048" x="4413250" y="4883150"/>
          <p14:tracePt t="7048" x="4425950" y="4889500"/>
          <p14:tracePt t="7048" x="4432300" y="4902200"/>
          <p14:tracePt t="7067" x="4445000" y="4908550"/>
          <p14:tracePt t="7080" x="4451350" y="4914900"/>
          <p14:tracePt t="7080" x="4476750" y="4933950"/>
          <p14:tracePt t="7099" x="4483100" y="4946650"/>
          <p14:tracePt t="7099" x="4495800" y="4953000"/>
          <p14:tracePt t="7115" x="4508500" y="4965700"/>
          <p14:tracePt t="7115" x="4514850" y="4978400"/>
          <p14:tracePt t="7131" x="4521200" y="4984750"/>
          <p14:tracePt t="7131" x="4533900" y="4991100"/>
          <p14:tracePt t="7131" x="4540250" y="4997450"/>
          <p14:tracePt t="7151" x="4546600" y="5010150"/>
          <p14:tracePt t="7164" x="4552950" y="5016500"/>
          <p14:tracePt t="7164" x="4565650" y="5022850"/>
          <p14:tracePt t="7182" x="4572000" y="5029200"/>
          <p14:tracePt t="7197" x="4572000" y="5035550"/>
          <p14:tracePt t="7214" x="4565650" y="5041900"/>
          <p14:tracePt t="7238" x="4565650" y="5048250"/>
          <p14:tracePt t="7262" x="4559300" y="5048250"/>
          <p14:tracePt t="7278" x="4552950" y="5048250"/>
          <p14:tracePt t="7290" x="4546600" y="5048250"/>
          <p14:tracePt t="7306" x="4540250" y="5048250"/>
          <p14:tracePt t="7329" x="4540250" y="5041900"/>
          <p14:tracePt t="7350" x="4533900" y="5041900"/>
          <p14:tracePt t="7374" x="4527550" y="5035550"/>
          <p14:tracePt t="7397" x="4521200" y="5035550"/>
          <p14:tracePt t="7418" x="4514850" y="5029200"/>
          <p14:tracePt t="7442" x="4508500" y="5022850"/>
          <p14:tracePt t="7466" x="4502150" y="5022850"/>
          <p14:tracePt t="7486" x="4495800" y="5016500"/>
          <p14:tracePt t="7509" x="4489450" y="5016500"/>
          <p14:tracePt t="7570" x="4483100" y="5016500"/>
          <p14:tracePt t="7614" x="4476750" y="5010150"/>
          <p14:tracePt t="7697" x="4470400" y="5010150"/>
          <p14:tracePt t="7810" x="4464050" y="5010150"/>
          <p14:tracePt t="7838" x="4457700" y="5003800"/>
          <p14:tracePt t="7870" x="4457700" y="4997450"/>
          <p14:tracePt t="7890" x="4451350" y="4997450"/>
          <p14:tracePt t="7914" x="4445000" y="4991100"/>
          <p14:tracePt t="7931" x="4438650" y="4984750"/>
          <p14:tracePt t="7950" x="4432300" y="4978400"/>
          <p14:tracePt t="7974" x="4432300" y="4972050"/>
          <p14:tracePt t="7998" x="4425950" y="4965700"/>
          <p14:tracePt t="8025" x="4425950" y="4959350"/>
          <p14:tracePt t="8078" x="4419600" y="4953000"/>
          <p14:tracePt t="8094" x="4419600" y="4940300"/>
          <p14:tracePt t="8110" x="4419600" y="4933950"/>
          <p14:tracePt t="8138" x="4413250" y="4927600"/>
          <p14:tracePt t="8162" x="4413250" y="4921250"/>
          <p14:tracePt t="8198" x="4406900" y="4914900"/>
          <p14:tracePt t="8246" x="4406900" y="4908550"/>
          <p14:tracePt t="8282" x="4406900" y="4902200"/>
          <p14:tracePt t="8333" x="4400550" y="4895850"/>
          <p14:tracePt t="8358" x="4400550" y="4889500"/>
          <p14:tracePt t="8378" x="4394200" y="4883150"/>
          <p14:tracePt t="8402" x="4387850" y="4883150"/>
          <p14:tracePt t="8426" x="4387850" y="4876800"/>
          <p14:tracePt t="8446" x="4381500" y="4870450"/>
          <p14:tracePt t="8470" x="4375150" y="4864100"/>
          <p14:tracePt t="8486" x="4368800" y="4857750"/>
          <p14:tracePt t="8514" x="4362450" y="4851400"/>
          <p14:tracePt t="8530" x="4356100" y="4851400"/>
          <p14:tracePt t="8546" x="4356100" y="4845050"/>
          <p14:tracePt t="8558" x="4349750" y="4845050"/>
          <p14:tracePt t="8574" x="4343400" y="4838700"/>
          <p14:tracePt t="8590" x="4337050" y="4832350"/>
          <p14:tracePt t="8606" x="4324350" y="4832350"/>
          <p14:tracePt t="8618" x="4318000" y="4826000"/>
          <p14:tracePt t="8635" x="4311650" y="4826000"/>
          <p14:tracePt t="8652" x="4305300" y="4826000"/>
          <p14:tracePt t="8652" x="4298950" y="4826000"/>
          <p14:tracePt t="8670" x="4292600" y="4826000"/>
          <p14:tracePt t="8686" x="4286250" y="4819650"/>
          <p14:tracePt t="8702" x="4279900" y="4819650"/>
          <p14:tracePt t="8738" x="4286250" y="4813300"/>
          <p14:tracePt t="8778" x="4292600" y="4813300"/>
          <p14:tracePt t="8806" x="4292600" y="4806950"/>
          <p14:tracePt t="9026" x="4286250" y="4806950"/>
          <p14:tracePt t="9150" x="4279900" y="4806950"/>
          <p14:tracePt t="9226" x="4273550" y="4800600"/>
          <p14:tracePt t="9310" x="4267200" y="4800600"/>
          <p14:tracePt t="9346" x="4267200" y="4794250"/>
          <p14:tracePt t="9378" x="4260850" y="4794250"/>
          <p14:tracePt t="9398" x="4254500" y="4787900"/>
          <p14:tracePt t="9422" x="4248150" y="4794250"/>
          <p14:tracePt t="9446" x="4241800" y="4800600"/>
          <p14:tracePt t="9517" x="4248150" y="4806950"/>
          <p14:tracePt t="9566" x="4254500" y="4806950"/>
          <p14:tracePt t="9866" x="4260850" y="4806950"/>
          <p14:tracePt t="9927" x="4267200" y="4800600"/>
          <p14:tracePt t="10178" x="4267200" y="4806950"/>
          <p14:tracePt t="10254" x="4260850" y="4806950"/>
          <p14:tracePt t="10289" x="4254500" y="4800600"/>
          <p14:tracePt t="10314" x="4248150" y="4800600"/>
          <p14:tracePt t="10338" x="4241800" y="4800600"/>
          <p14:tracePt t="10350" x="4235450" y="4800600"/>
          <p14:tracePt t="10366" x="4229100" y="4806950"/>
          <p14:tracePt t="10382" x="4222750" y="4806950"/>
          <p14:tracePt t="10391" x="4216400" y="4813300"/>
          <p14:tracePt t="10408" x="4210050" y="4819650"/>
          <p14:tracePt t="10408" x="4197350" y="4826000"/>
          <p14:tracePt t="10426" x="4184650" y="4832350"/>
          <p14:tracePt t="10450" x="4178300" y="4838700"/>
          <p14:tracePt t="10467" x="4178300" y="4845050"/>
          <p14:tracePt t="10486" x="4178300" y="4851400"/>
          <p14:tracePt t="10517" x="4184650" y="4851400"/>
          <p14:tracePt t="10538" x="4191000" y="4845050"/>
          <p14:tracePt t="10554" x="4197350" y="4845050"/>
          <p14:tracePt t="10570" x="4203700" y="4845050"/>
          <p14:tracePt t="10586" x="4210050" y="4838700"/>
          <p14:tracePt t="10598" x="4216400" y="4838700"/>
          <p14:tracePt t="10614" x="4222750" y="4838700"/>
          <p14:tracePt t="10630" x="4229100" y="4832350"/>
          <p14:tracePt t="10650" x="4222750" y="4832350"/>
          <p14:tracePt t="10946" x="4216400" y="4826000"/>
          <p14:tracePt t="11025" x="4210050" y="4826000"/>
          <p14:tracePt t="11078" x="4216400" y="4832350"/>
          <p14:tracePt t="11378" x="4210050" y="4832350"/>
          <p14:tracePt t="11418" x="4203700" y="4838700"/>
          <p14:tracePt t="11446" x="4210050" y="4838700"/>
          <p14:tracePt t="11710" x="4216400" y="4832350"/>
          <p14:tracePt t="11738" x="4222750" y="4832350"/>
          <p14:tracePt t="11761" x="4229100" y="4832350"/>
          <p14:tracePt t="11777" x="4235450" y="4832350"/>
          <p14:tracePt t="11806" x="4241800" y="4832350"/>
          <p14:tracePt t="11830" x="4248150" y="4826000"/>
          <p14:tracePt t="11858" x="4241800" y="4826000"/>
          <p14:tracePt t="11970" x="4235450" y="4826000"/>
          <p14:tracePt t="12002" x="4229100" y="4826000"/>
          <p14:tracePt t="12025" x="4229100" y="4819650"/>
          <p14:tracePt t="12038" x="4222750" y="4819650"/>
          <p14:tracePt t="12061" x="4216400" y="4826000"/>
          <p14:tracePt t="12090" x="4210050" y="4826000"/>
          <p14:tracePt t="12121" x="4203700" y="4826000"/>
          <p14:tracePt t="12150" x="4197350" y="4832350"/>
          <p14:tracePt t="12234" x="4203700" y="4832350"/>
          <p14:tracePt t="12326" x="4203700" y="4826000"/>
          <p14:tracePt t="12378" x="4210050" y="4826000"/>
          <p14:tracePt t="12437" x="4216400" y="4826000"/>
          <p14:tracePt t="12473" x="4222750" y="4826000"/>
          <p14:tracePt t="12517" x="4222750" y="4832350"/>
          <p14:tracePt t="12646" x="4216400" y="4838700"/>
          <p14:tracePt t="12790" x="4210050" y="4838700"/>
          <p14:tracePt t="12826" x="4203700" y="4838700"/>
          <p14:tracePt t="12866" x="4197350" y="4838700"/>
          <p14:tracePt t="12931" x="4191000" y="4838700"/>
          <p14:tracePt t="12954" x="4184650" y="4838700"/>
          <p14:tracePt t="12978" x="4178300" y="4845050"/>
          <p14:tracePt t="12998" x="4171950" y="4845050"/>
          <p14:tracePt t="13022" x="4171950" y="4851400"/>
          <p14:tracePt t="13046" x="4165600" y="4851400"/>
          <p14:tracePt t="13082" x="4171950" y="4851400"/>
          <p14:tracePt t="13126" x="4178300" y="4851400"/>
          <p14:tracePt t="13142" x="4184650" y="4851400"/>
          <p14:tracePt t="13170" x="4191000" y="4851400"/>
          <p14:tracePt t="13186" x="4197350" y="4851400"/>
          <p14:tracePt t="13202" x="4203700" y="4851400"/>
          <p14:tracePt t="13218" x="4210050" y="4851400"/>
          <p14:tracePt t="13238" x="4216400" y="4851400"/>
          <p14:tracePt t="13278" x="4222750" y="4851400"/>
          <p14:tracePt t="13313" x="4216400" y="4845050"/>
          <p14:tracePt t="13449" x="4216400" y="4838700"/>
          <p14:tracePt t="13525" x="4216400" y="4832350"/>
          <p14:tracePt t="13598" x="4210050" y="4832350"/>
          <p14:tracePt t="13658" x="4203700" y="4832350"/>
          <p14:tracePt t="13733" x="4197350" y="4832350"/>
          <p14:tracePt t="13770" x="4191000" y="4838700"/>
          <p14:tracePt t="13817" x="4191000" y="4845050"/>
          <p14:tracePt t="13846" x="4184650" y="4845050"/>
          <p14:tracePt t="13878" x="4178300" y="4845050"/>
          <p14:tracePt t="13898" x="4171950" y="4851400"/>
          <p14:tracePt t="13922" x="4165600" y="4851400"/>
          <p14:tracePt t="13950" x="4165600" y="4845050"/>
          <p14:tracePt t="13998" x="4159250" y="4838700"/>
          <p14:tracePt t="14058" x="4152900" y="4838700"/>
          <p14:tracePt t="14126" x="4159250" y="4838700"/>
          <p14:tracePt t="14378" x="4159250" y="4832350"/>
          <p14:tracePt t="14426" x="4165600" y="4832350"/>
          <p14:tracePt t="14453" x="4171950" y="4832350"/>
          <p14:tracePt t="14478" x="4178300" y="4832350"/>
          <p14:tracePt t="14498" x="4184650" y="4826000"/>
          <p14:tracePt t="14514" x="4191000" y="4826000"/>
          <p14:tracePt t="14537" x="4197350" y="4826000"/>
          <p14:tracePt t="14550" x="4203700" y="4826000"/>
          <p14:tracePt t="14606" x="4210050" y="4826000"/>
          <p14:tracePt t="14626" x="4216400" y="4826000"/>
          <p14:tracePt t="14642" x="4222750" y="4826000"/>
          <p14:tracePt t="14658" x="4229100" y="4819650"/>
          <p14:tracePt t="14666" x="4235450" y="4819650"/>
          <p14:tracePt t="14671" x="4241800" y="4813300"/>
          <p14:tracePt t="14671" x="4248150" y="4806950"/>
          <p14:tracePt t="14689" x="4254500" y="4806950"/>
          <p14:tracePt t="14689" x="4254500" y="4800600"/>
          <p14:tracePt t="14706" x="4260850" y="4794250"/>
          <p14:tracePt t="14706" x="4267200" y="4781550"/>
          <p14:tracePt t="14723" x="4267200" y="4768850"/>
          <p14:tracePt t="14723" x="4267200" y="4762500"/>
          <p14:tracePt t="14740" x="4260850" y="4756150"/>
          <p14:tracePt t="14740" x="4260850" y="4749800"/>
          <p14:tracePt t="14756" x="4254500" y="4737100"/>
          <p14:tracePt t="14756" x="4248150" y="4730750"/>
          <p14:tracePt t="14773" x="4235450" y="4724400"/>
          <p14:tracePt t="14773" x="4216400" y="4705350"/>
          <p14:tracePt t="14791" x="4210050" y="4699000"/>
          <p14:tracePt t="14791" x="4197350" y="4699000"/>
          <p14:tracePt t="14807" x="4191000" y="4692650"/>
          <p14:tracePt t="14807" x="4178300" y="4692650"/>
          <p14:tracePt t="14823" x="4165600" y="4699000"/>
          <p14:tracePt t="14823" x="4152900" y="4699000"/>
          <p14:tracePt t="14840" x="4140200" y="4705350"/>
          <p14:tracePt t="14840" x="4121150" y="4711700"/>
          <p14:tracePt t="14840" x="4102100" y="4718050"/>
          <p14:tracePt t="14859" x="4083050" y="4730750"/>
          <p14:tracePt t="14859" x="4064000" y="4737100"/>
          <p14:tracePt t="14874" x="4038600" y="4749800"/>
          <p14:tracePt t="14874" x="4013200" y="4762500"/>
          <p14:tracePt t="14891" x="3987800" y="4775200"/>
          <p14:tracePt t="14891" x="3962400" y="4794250"/>
          <p14:tracePt t="14907" x="3930650" y="4813300"/>
          <p14:tracePt t="14907" x="3898900" y="4832350"/>
          <p14:tracePt t="14924" x="3867150" y="4851400"/>
          <p14:tracePt t="14924" x="3835400" y="4876800"/>
          <p14:tracePt t="14924" x="3810000" y="4902200"/>
          <p14:tracePt t="14943" x="3778250" y="4927600"/>
          <p14:tracePt t="14956" x="3752850" y="4953000"/>
          <p14:tracePt t="14956" x="3702050" y="5010150"/>
          <p14:tracePt t="14974" x="3676650" y="5048250"/>
          <p14:tracePt t="14974" x="3657600" y="5080000"/>
          <p14:tracePt t="14991" x="3638550" y="5118100"/>
          <p14:tracePt t="14991" x="3619500" y="5156200"/>
          <p14:tracePt t="15007" x="3606800" y="5194300"/>
          <p14:tracePt t="15007" x="3594100" y="5238750"/>
          <p14:tracePt t="15007" x="3587750" y="5283200"/>
          <p14:tracePt t="15027" x="3581400" y="5334000"/>
          <p14:tracePt t="15027" x="3581400" y="5384800"/>
          <p14:tracePt t="15041" x="3581400" y="5435600"/>
          <p14:tracePt t="15041" x="3587750" y="5480050"/>
          <p14:tracePt t="15058" x="3594100" y="5530850"/>
          <p14:tracePt t="15058" x="3600450" y="5581650"/>
          <p14:tracePt t="15074" x="3600450" y="5626100"/>
          <p14:tracePt t="15074" x="3613150" y="5708650"/>
          <p14:tracePt t="15091" x="3613150" y="5746750"/>
          <p14:tracePt t="15091" x="3613150" y="5784850"/>
          <p14:tracePt t="15108" x="3619500" y="5822950"/>
          <p14:tracePt t="15108" x="3619500" y="5854700"/>
          <p14:tracePt t="15124" x="3619500" y="5880100"/>
          <p14:tracePt t="15124" x="3619500" y="5911850"/>
          <p14:tracePt t="15141" x="3619500" y="5937250"/>
          <p14:tracePt t="15141" x="3619500" y="5981700"/>
          <p14:tracePt t="15158" x="3619500" y="5994400"/>
          <p14:tracePt t="15158" x="3613150" y="6013450"/>
          <p14:tracePt t="15175" x="3613150" y="6026150"/>
          <p14:tracePt t="15175" x="3606800" y="6038850"/>
          <p14:tracePt t="15191" x="3600450" y="6051550"/>
          <p14:tracePt t="15191" x="3600450" y="6064250"/>
          <p14:tracePt t="15208" x="3594100" y="6076950"/>
          <p14:tracePt t="15208" x="3587750" y="6083300"/>
          <p14:tracePt t="15208" x="3575050" y="6096000"/>
          <p14:tracePt t="15227" x="3568700" y="6108700"/>
          <p14:tracePt t="15227" x="3556000" y="6121400"/>
          <p14:tracePt t="15243" x="3543300" y="6134100"/>
          <p14:tracePt t="15243" x="3524250" y="6140450"/>
          <p14:tracePt t="15258" x="3511550" y="6146800"/>
          <p14:tracePt t="15258" x="3498850" y="6153150"/>
          <p14:tracePt t="15275" x="3479800" y="6159500"/>
          <p14:tracePt t="15275" x="3460750" y="6165850"/>
          <p14:tracePt t="15292" x="3441700" y="6172200"/>
          <p14:tracePt t="15292" x="3429000" y="6172200"/>
          <p14:tracePt t="15308" x="3409950" y="6172200"/>
          <p14:tracePt t="15308" x="3390900" y="6172200"/>
          <p14:tracePt t="15308" x="3371850" y="6178550"/>
          <p14:tracePt t="15327" x="3352800" y="6172200"/>
          <p14:tracePt t="15327" x="3333750" y="6165850"/>
          <p14:tracePt t="15342" x="3314700" y="6159500"/>
          <p14:tracePt t="15342" x="3295650" y="6153150"/>
          <p14:tracePt t="15358" x="3270250" y="6140450"/>
          <p14:tracePt t="15358" x="3251200" y="6127750"/>
          <p14:tracePt t="15375" x="3232150" y="6121400"/>
          <p14:tracePt t="15375" x="3200400" y="6096000"/>
          <p14:tracePt t="15392" x="3187700" y="6076950"/>
          <p14:tracePt t="15392" x="3181350" y="6064250"/>
          <p14:tracePt t="15409" x="3175000" y="6045200"/>
          <p14:tracePt t="15409" x="3175000" y="6026150"/>
          <p14:tracePt t="15426" x="3175000" y="6000750"/>
          <p14:tracePt t="15426" x="3181350" y="5981700"/>
          <p14:tracePt t="15442" x="3187700" y="5956300"/>
          <p14:tracePt t="15442" x="3200400" y="5899150"/>
          <p14:tracePt t="15459" x="3213100" y="5867400"/>
          <p14:tracePt t="15459" x="3225800" y="5842000"/>
          <p14:tracePt t="15476" x="3238500" y="5810250"/>
          <p14:tracePt t="15476" x="3251200" y="5784850"/>
          <p14:tracePt t="15492" x="3270250" y="5753100"/>
          <p14:tracePt t="15492" x="3282950" y="5721350"/>
          <p14:tracePt t="15492" x="3302000" y="5695950"/>
          <p14:tracePt t="15512" x="3314700" y="5664200"/>
          <p14:tracePt t="15512" x="3327400" y="5638800"/>
          <p14:tracePt t="15527" x="3340100" y="5607050"/>
          <p14:tracePt t="15527" x="3352800" y="5581650"/>
          <p14:tracePt t="15543" x="3365500" y="5549900"/>
          <p14:tracePt t="15543" x="3378200" y="5524500"/>
          <p14:tracePt t="15559" x="3384550" y="5492750"/>
          <p14:tracePt t="15559" x="3390900" y="5461000"/>
          <p14:tracePt t="15576" x="3397250" y="5435600"/>
          <p14:tracePt t="15576" x="3403600" y="5403850"/>
          <p14:tracePt t="15576" x="3409950" y="5372100"/>
          <p14:tracePt t="15594" x="3416300" y="5346700"/>
          <p14:tracePt t="15608" x="3422650" y="5321300"/>
          <p14:tracePt t="15608" x="3429000" y="5270500"/>
          <p14:tracePt t="15626" x="3435350" y="5251450"/>
          <p14:tracePt t="15626" x="3435350" y="5238750"/>
          <p14:tracePt t="15642" x="3441700" y="5219700"/>
          <p14:tracePt t="15642" x="3441700" y="5207000"/>
          <p14:tracePt t="15660" x="3448050" y="5194300"/>
          <p14:tracePt t="15660" x="3448050" y="5187950"/>
          <p14:tracePt t="15676" x="3454400" y="5181600"/>
          <p14:tracePt t="15676" x="3454400" y="5162550"/>
          <p14:tracePt t="15693" x="3454400" y="5156200"/>
          <p14:tracePt t="15693" x="3454400" y="5149850"/>
          <p14:tracePt t="15710" x="3448050" y="5143500"/>
          <p14:tracePt t="15710" x="3448050" y="5130800"/>
          <p14:tracePt t="15726" x="3441700" y="5124450"/>
          <p14:tracePt t="15726" x="3441700" y="5118100"/>
          <p14:tracePt t="15743" x="3435350" y="5111750"/>
          <p14:tracePt t="15743" x="3435350" y="5092700"/>
          <p14:tracePt t="15759" x="3429000" y="5086350"/>
          <p14:tracePt t="15759" x="3429000" y="5073650"/>
          <p14:tracePt t="15777" x="3429000" y="5067300"/>
          <p14:tracePt t="15777" x="3429000" y="5054600"/>
          <p14:tracePt t="15793" x="3429000" y="5041900"/>
          <p14:tracePt t="15793" x="3429000" y="5010150"/>
          <p14:tracePt t="15810" x="3435350" y="4997450"/>
          <p14:tracePt t="15810" x="3441700" y="4984750"/>
          <p14:tracePt t="15827" x="3441700" y="4965700"/>
          <p14:tracePt t="15827" x="3448050" y="4953000"/>
          <p14:tracePt t="15844" x="3454400" y="4940300"/>
          <p14:tracePt t="15844" x="3460750" y="4921250"/>
          <p14:tracePt t="15860" x="3467100" y="4914900"/>
          <p14:tracePt t="15860" x="3473450" y="4902200"/>
          <p14:tracePt t="15860" x="3479800" y="4895850"/>
          <p14:tracePt t="15879" x="3486150" y="4883150"/>
          <p14:tracePt t="15892" x="3492500" y="4876800"/>
          <p14:tracePt t="15892" x="3498850" y="4857750"/>
          <p14:tracePt t="15910" x="3505200" y="4851400"/>
          <p14:tracePt t="15910" x="3511550" y="4838700"/>
          <p14:tracePt t="15910" x="3511550" y="4832350"/>
          <p14:tracePt t="15930" x="3517900" y="4819650"/>
          <p14:tracePt t="15942" x="3517900" y="4813300"/>
          <p14:tracePt t="15942" x="3524250" y="4806950"/>
          <p14:tracePt t="15942" x="3524250" y="4800600"/>
          <p14:tracePt t="15963" x="3530600" y="4794250"/>
          <p14:tracePt t="15979" x="3530600" y="4781550"/>
          <p14:tracePt t="15992" x="3530600" y="4775200"/>
          <p14:tracePt t="16009" x="3530600" y="4762500"/>
          <p14:tracePt t="16038" x="3536950" y="4762500"/>
          <p14:tracePt t="16047" x="3536950" y="4749800"/>
          <p14:tracePt t="16059" x="3536950" y="4743450"/>
          <p14:tracePt t="16076" x="3543300" y="4737100"/>
          <p14:tracePt t="16093" x="3543300" y="4730750"/>
          <p14:tracePt t="16093" x="3543300" y="4724400"/>
          <p14:tracePt t="16111" x="3549650" y="4718050"/>
          <p14:tracePt t="16126" x="3556000" y="4711700"/>
          <p14:tracePt t="16143" x="3562350" y="4705350"/>
          <p14:tracePt t="16159" x="3568700" y="4705350"/>
          <p14:tracePt t="16177" x="3575050" y="4699000"/>
          <p14:tracePt t="16194" x="3575050" y="4692650"/>
          <p14:tracePt t="16278" x="3581400" y="4686300"/>
          <p14:tracePt t="16289" x="3581400" y="4679950"/>
          <p14:tracePt t="16298" x="3581400" y="4673600"/>
          <p14:tracePt t="16310" x="3581400" y="4667250"/>
          <p14:tracePt t="16310" x="3581400" y="4660900"/>
          <p14:tracePt t="16310" x="3587750" y="4648200"/>
          <p14:tracePt t="16330" x="3587750" y="4641850"/>
          <p14:tracePt t="16330" x="3594100" y="4629150"/>
          <p14:tracePt t="16345" x="3594100" y="4622800"/>
          <p14:tracePt t="16345" x="3594100" y="4610100"/>
          <p14:tracePt t="16362" x="3594100" y="4597400"/>
          <p14:tracePt t="16362" x="3594100" y="4584700"/>
          <p14:tracePt t="16379" x="3587750" y="4578350"/>
          <p14:tracePt t="16379" x="3581400" y="4572000"/>
          <p14:tracePt t="16395" x="3575050" y="4565650"/>
          <p14:tracePt t="16395" x="3556000" y="4559300"/>
          <p14:tracePt t="16412" x="3549650" y="4559300"/>
          <p14:tracePt t="16412" x="3536950" y="4565650"/>
          <p14:tracePt t="16429" x="3530600" y="4578350"/>
          <p14:tracePt t="16429" x="3524250" y="4591050"/>
          <p14:tracePt t="16445" x="3517900" y="4610100"/>
          <p14:tracePt t="16445" x="3498850" y="4660900"/>
          <p14:tracePt t="16462" x="3498850" y="4686300"/>
          <p14:tracePt t="16462" x="3492500" y="4724400"/>
          <p14:tracePt t="16478" x="3486150" y="4762500"/>
          <p14:tracePt t="16478" x="3486150" y="4806950"/>
          <p14:tracePt t="16495" x="3479800" y="4851400"/>
          <p14:tracePt t="16495" x="3479800" y="4908550"/>
          <p14:tracePt t="16512" x="3479800" y="4965700"/>
          <p14:tracePt t="16512" x="3473450" y="5105400"/>
          <p14:tracePt t="16531" x="3473450" y="5181600"/>
          <p14:tracePt t="16531" x="3467100" y="5257800"/>
          <p14:tracePt t="16546" x="3460750" y="5340350"/>
          <p14:tracePt t="16546" x="3454400" y="5422900"/>
          <p14:tracePt t="16563" x="3448050" y="5499100"/>
          <p14:tracePt t="16563" x="3441700" y="5568950"/>
          <p14:tracePt t="16579" x="3435350" y="5638800"/>
          <p14:tracePt t="16579" x="3422650" y="5708650"/>
          <p14:tracePt t="16596" x="3416300" y="5772150"/>
          <p14:tracePt t="16596" x="3403600" y="5822950"/>
          <p14:tracePt t="16596" x="3390900" y="5880100"/>
          <p14:tracePt t="16616" x="3378200" y="5924550"/>
          <p14:tracePt t="16628" x="3365500" y="5969000"/>
          <p14:tracePt t="16628" x="3333750" y="6051550"/>
          <p14:tracePt t="16646" x="3314700" y="6083300"/>
          <p14:tracePt t="16646" x="3289300" y="6115050"/>
          <p14:tracePt t="16662" x="3263900" y="6140450"/>
          <p14:tracePt t="16662" x="3238500" y="6165850"/>
          <p14:tracePt t="16679" x="3213100" y="6184900"/>
          <p14:tracePt t="16679" x="3181350" y="6203950"/>
          <p14:tracePt t="16696" x="3155950" y="6216650"/>
          <p14:tracePt t="16696" x="3092450" y="6223000"/>
          <p14:tracePt t="16713" x="3054350" y="6229350"/>
          <p14:tracePt t="16713" x="3016250" y="6229350"/>
          <p14:tracePt t="16730" x="2978150" y="6229350"/>
          <p14:tracePt t="16730" x="2940050" y="6223000"/>
          <p14:tracePt t="16747" x="2895600" y="6216650"/>
          <p14:tracePt t="16747" x="2806700" y="6203950"/>
          <p14:tracePt t="16763" x="2762250" y="6197600"/>
          <p14:tracePt t="16763" x="2711450" y="6191250"/>
          <p14:tracePt t="16780" x="2667000" y="6184900"/>
          <p14:tracePt t="16780" x="2616200" y="6172200"/>
          <p14:tracePt t="16796" x="2565400" y="6159500"/>
          <p14:tracePt t="16796" x="2514600" y="6153150"/>
          <p14:tracePt t="16814" x="2470150" y="6140450"/>
          <p14:tracePt t="16814" x="2368550" y="6127750"/>
          <p14:tracePt t="16831" x="2317750" y="6121400"/>
          <p14:tracePt t="16831" x="2260600" y="6115050"/>
          <p14:tracePt t="16847" x="2209800" y="6108700"/>
          <p14:tracePt t="16847" x="2152650" y="6108700"/>
          <p14:tracePt t="16863" x="2095500" y="6108700"/>
          <p14:tracePt t="16863" x="2044700" y="6108700"/>
          <p14:tracePt t="16880" x="1987550" y="6108700"/>
          <p14:tracePt t="16880" x="1930400" y="6108700"/>
          <p14:tracePt t="16880" x="1873250" y="6115050"/>
          <p14:tracePt t="16899" x="1816100" y="6115050"/>
          <p14:tracePt t="16912" x="1758950" y="6115050"/>
          <p14:tracePt t="16912" x="1644650" y="6115050"/>
          <p14:tracePt t="16932" x="1581150" y="6115050"/>
          <p14:tracePt t="16932" x="1524000" y="6108700"/>
          <p14:tracePt t="16947" x="1454150" y="6096000"/>
          <p14:tracePt t="16947" x="1390650" y="6083300"/>
          <p14:tracePt t="16964" x="609600" y="4387850"/>
          <p14:tracePt t="17112" x="603250" y="4241800"/>
          <p14:tracePt t="17118" x="622300" y="3956050"/>
          <p14:tracePt t="17130" x="673100" y="3683000"/>
          <p14:tracePt t="17147" x="762000" y="3422650"/>
          <p14:tracePt t="17163" x="882650" y="3187700"/>
          <p14:tracePt t="17163" x="958850" y="3086100"/>
          <p14:tracePt t="17183" x="1123950" y="2895600"/>
          <p14:tracePt t="17199" x="1320800" y="2730500"/>
          <p14:tracePt t="17214" x="1549400" y="2590800"/>
          <p14:tracePt t="17230" x="1803400" y="2470150"/>
          <p14:tracePt t="17247" x="2076450" y="2381250"/>
          <p14:tracePt t="17264" x="2362200" y="2317750"/>
          <p14:tracePt t="17264" x="2508250" y="2298700"/>
          <p14:tracePt t="17283" x="2800350" y="2279650"/>
          <p14:tracePt t="17299" x="3092450" y="2286000"/>
          <p14:tracePt t="17314" x="3378200" y="2317750"/>
          <p14:tracePt t="17330" x="3663950" y="2374900"/>
          <p14:tracePt t="17347" x="4076700" y="2501900"/>
          <p14:tracePt t="17364" x="4330700" y="2616200"/>
          <p14:tracePt t="17381" x="4565650" y="2743200"/>
          <p14:tracePt t="17397" x="4781550" y="2889250"/>
          <p14:tracePt t="17414" x="5060950" y="3155950"/>
          <p14:tracePt t="17431" x="5213350" y="3365500"/>
          <p14:tracePt t="17448" x="5340350" y="3600450"/>
          <p14:tracePt t="17464" x="5473700" y="3975100"/>
          <p14:tracePt t="17483" x="5530850" y="4229100"/>
          <p14:tracePt t="17498" x="5556250" y="4464050"/>
          <p14:tracePt t="17515" x="5549900" y="4692650"/>
          <p14:tracePt t="17531" x="5518150" y="4927600"/>
          <p14:tracePt t="17548" x="5454650" y="5143500"/>
          <p14:tracePt t="17548" x="5416550" y="5245100"/>
          <p14:tracePt t="17567" x="5314950" y="5448300"/>
          <p14:tracePt t="17582" x="5181600" y="5626100"/>
          <p14:tracePt t="17598" x="5029200" y="5772150"/>
          <p14:tracePt t="17615" x="4851400" y="5918200"/>
          <p14:tracePt t="17631" x="4648200" y="6045200"/>
          <p14:tracePt t="17631" x="4546600" y="6108700"/>
          <p14:tracePt t="17651" x="4318000" y="6216650"/>
          <p14:tracePt t="17667" x="4083050" y="6324600"/>
          <p14:tracePt t="17682" x="3829050" y="6419850"/>
          <p14:tracePt t="17698" x="3568700" y="6496050"/>
          <p14:tracePt t="17715" x="3162300" y="6572250"/>
          <p14:tracePt t="17732" x="2895600" y="6591300"/>
          <p14:tracePt t="17749" x="2641600" y="6584950"/>
          <p14:tracePt t="17765" x="2406650" y="6565900"/>
          <p14:tracePt t="17782" x="2127250" y="6489700"/>
          <p14:tracePt t="17799" x="2051050" y="6451600"/>
          <p14:tracePt t="17815" x="1917700" y="6375400"/>
          <p14:tracePt t="17815" x="1860550" y="6337300"/>
          <p14:tracePt t="17833" x="1816100" y="6292850"/>
          <p14:tracePt t="17833" x="1733550" y="6203950"/>
          <p14:tracePt t="17850" x="1708150" y="6159500"/>
          <p14:tracePt t="17850" x="1689100" y="6121400"/>
          <p14:tracePt t="17868" x="1676400" y="6076950"/>
          <p14:tracePt t="17868" x="1670050" y="6032500"/>
          <p14:tracePt t="17883" x="1682750" y="5981700"/>
          <p14:tracePt t="17883" x="1695450" y="5937250"/>
          <p14:tracePt t="17900" x="1720850" y="5886450"/>
          <p14:tracePt t="17900" x="1752600" y="5842000"/>
          <p14:tracePt t="17900" x="1797050" y="5791200"/>
          <p14:tracePt t="17920" x="1841500" y="5740400"/>
          <p14:tracePt t="17932" x="1898650" y="5689600"/>
          <p14:tracePt t="17932" x="2019300" y="5594350"/>
          <p14:tracePt t="17951" x="2082800" y="5549900"/>
          <p14:tracePt t="17951" x="2146300" y="5505450"/>
          <p14:tracePt t="17967" x="2222500" y="5461000"/>
          <p14:tracePt t="17967" x="2292350" y="5422900"/>
          <p14:tracePt t="17984" x="2368550" y="5384800"/>
          <p14:tracePt t="17984" x="2451100" y="5353050"/>
          <p14:tracePt t="18000" x="2533650" y="5321300"/>
          <p14:tracePt t="18000" x="2717800" y="5270500"/>
          <p14:tracePt t="18019" x="2806700" y="5245100"/>
          <p14:tracePt t="18019" x="2901950" y="5226050"/>
          <p14:tracePt t="18034" x="2990850" y="5207000"/>
          <p14:tracePt t="18034" x="3073400" y="5200650"/>
          <p14:tracePt t="18051" x="3155950" y="5187950"/>
          <p14:tracePt t="18051" x="3232150" y="5181600"/>
          <p14:tracePt t="18067" x="3302000" y="5181600"/>
          <p14:tracePt t="18067" x="3429000" y="5181600"/>
          <p14:tracePt t="18084" x="3486150" y="5181600"/>
          <p14:tracePt t="18084" x="3543300" y="5187950"/>
          <p14:tracePt t="18101" x="3600450" y="5194300"/>
          <p14:tracePt t="18101" x="3651250" y="5200650"/>
          <p14:tracePt t="18117" x="3695700" y="5207000"/>
          <p14:tracePt t="18117" x="3740150" y="5213350"/>
          <p14:tracePt t="18134" x="3784600" y="5226050"/>
          <p14:tracePt t="18134" x="3848100" y="5251450"/>
          <p14:tracePt t="18151" x="3867150" y="5264150"/>
          <p14:tracePt t="18151" x="3886200" y="5276850"/>
          <p14:tracePt t="18167" x="3905250" y="5289550"/>
          <p14:tracePt t="18167" x="3911600" y="5308600"/>
          <p14:tracePt t="18185" x="3917950" y="5321300"/>
          <p14:tracePt t="18185" x="3924300" y="5334000"/>
          <p14:tracePt t="18201" x="3924300" y="5340350"/>
          <p14:tracePt t="18201" x="3917950" y="5359400"/>
          <p14:tracePt t="18218" x="3905250" y="5365750"/>
          <p14:tracePt t="18218" x="3898900" y="5372100"/>
          <p14:tracePt t="18235" x="3892550" y="5372100"/>
          <p14:tracePt t="18235" x="3886200" y="5378450"/>
          <p14:tracePt t="18251" x="3879850" y="5378450"/>
          <p14:tracePt t="18251" x="3867150" y="5384800"/>
          <p14:tracePt t="18268" x="3860800" y="5384800"/>
          <p14:tracePt t="18283" x="3848100" y="5384800"/>
          <p14:tracePt t="18300" x="3848100" y="5391150"/>
          <p14:tracePt t="18318" x="3841750" y="5384800"/>
          <p14:tracePt t="18338" x="3841750" y="5378450"/>
          <p14:tracePt t="18354" x="3841750" y="5372100"/>
          <p14:tracePt t="18367" x="3841750" y="5365750"/>
          <p14:tracePt t="18367" x="3848100" y="5353050"/>
          <p14:tracePt t="18385" x="3854450" y="5346700"/>
          <p14:tracePt t="18400" x="3860800" y="5334000"/>
          <p14:tracePt t="18417" x="3867150" y="5327650"/>
          <p14:tracePt t="18438" x="3867150" y="5321300"/>
          <p14:tracePt t="18458" x="3867150" y="5314950"/>
          <p14:tracePt t="18482" x="3860800" y="5308600"/>
          <p14:tracePt t="18498" x="3854450" y="5308600"/>
          <p14:tracePt t="18510" x="3848100" y="5308600"/>
          <p14:tracePt t="18526" x="3841750" y="5308600"/>
          <p14:tracePt t="18542" x="3835400" y="5308600"/>
          <p14:tracePt t="18558" x="3829050" y="5302250"/>
          <p14:tracePt t="18578" x="3829050" y="5295900"/>
          <p14:tracePt t="18594" x="3829050" y="5289550"/>
          <p14:tracePt t="18602" x="3835400" y="5283200"/>
          <p14:tracePt t="18602" x="3835400" y="5276850"/>
          <p14:tracePt t="18619" x="3835400" y="5270500"/>
          <p14:tracePt t="18619" x="3841750" y="5264150"/>
          <p14:tracePt t="18636" x="3848100" y="5257800"/>
          <p14:tracePt t="18636" x="3854450" y="5251450"/>
          <p14:tracePt t="18636" x="3860800" y="5238750"/>
          <p14:tracePt t="18655" x="3860800" y="5232400"/>
          <p14:tracePt t="18668" x="3867150" y="5226050"/>
          <p14:tracePt t="18668" x="3886200" y="5207000"/>
          <p14:tracePt t="18686" x="3892550" y="5194300"/>
          <p14:tracePt t="18686" x="3898900" y="5187950"/>
          <p14:tracePt t="18703" x="3905250" y="5181600"/>
          <p14:tracePt t="18703" x="3917950" y="5168900"/>
          <p14:tracePt t="18719" x="3924300" y="5162550"/>
          <p14:tracePt t="18719" x="3930650" y="5156200"/>
          <p14:tracePt t="18719" x="3937000" y="5143500"/>
          <p14:tracePt t="18738" x="3943350" y="5137150"/>
          <p14:tracePt t="18738" x="3956050" y="5130800"/>
          <p14:tracePt t="18753" x="3962400" y="5124450"/>
          <p14:tracePt t="18753" x="3968750" y="5124450"/>
          <p14:tracePt t="18770" x="3968750" y="5118100"/>
          <p14:tracePt t="18770" x="3975100" y="5111750"/>
          <p14:tracePt t="18786" x="3981450" y="5111750"/>
          <p14:tracePt t="18802" x="3987800" y="5105400"/>
          <p14:tracePt t="18818" x="3994150" y="5099050"/>
          <p14:tracePt t="18835" x="3994150" y="5092700"/>
          <p14:tracePt t="18852" x="4000500" y="5086350"/>
          <p14:tracePt t="18852" x="4006850" y="5080000"/>
          <p14:tracePt t="18870" x="4013200" y="5073650"/>
          <p14:tracePt t="18894" x="4019550" y="5073650"/>
          <p14:tracePt t="18917" x="4019550" y="5067300"/>
          <p14:tracePt t="18938" x="4019550" y="5060950"/>
          <p14:tracePt t="18978" x="4013200" y="5067300"/>
          <p14:tracePt t="19013" x="4006850" y="5067300"/>
          <p14:tracePt t="19038" x="4006850" y="5073650"/>
          <p14:tracePt t="19073" x="4000500" y="5080000"/>
          <p14:tracePt t="19117" x="4000500" y="5073650"/>
          <p14:tracePt t="19185" x="4006850" y="5073650"/>
          <p14:tracePt t="19230" x="4013200" y="5067300"/>
          <p14:tracePt t="19382" x="4013200" y="5060950"/>
          <p14:tracePt t="19398" x="4019550" y="5054600"/>
          <p14:tracePt t="19410" x="4025900" y="5054600"/>
          <p14:tracePt t="19469" x="4032250" y="5054600"/>
          <p14:tracePt t="19502" x="4038600" y="5048250"/>
          <p14:tracePt t="19562" x="4038600" y="5041900"/>
          <p14:tracePt t="19658" x="4032250" y="5048250"/>
          <p14:tracePt t="19786" x="4025900" y="5054600"/>
          <p14:tracePt t="19810" x="4025900" y="5060950"/>
          <p14:tracePt t="19830" x="4019550" y="5067300"/>
          <p14:tracePt t="19853" x="4013200" y="5073650"/>
          <p14:tracePt t="19878" x="4006850" y="5067300"/>
          <p14:tracePt t="19922" x="4013200" y="5067300"/>
          <p14:tracePt t="19974" x="4013200" y="5060950"/>
          <p14:tracePt t="20026" x="4013200" y="5067300"/>
          <p14:tracePt t="20085" x="4019550" y="5060950"/>
          <p14:tracePt t="20170" x="4019550" y="5054600"/>
          <p14:tracePt t="20182" x="4019550" y="5048250"/>
          <p14:tracePt t="20198" x="4025900" y="5041900"/>
          <p14:tracePt t="20214" x="4032250" y="5035550"/>
          <p14:tracePt t="20238" x="4038600" y="5029200"/>
          <p14:tracePt t="20249" x="4038600" y="5022850"/>
          <p14:tracePt t="20259" x="4044950" y="5016500"/>
          <p14:tracePt t="20274" x="4044950" y="5010150"/>
          <p14:tracePt t="20274" x="4044950" y="5003800"/>
          <p14:tracePt t="20292" x="4044950" y="4997450"/>
          <p14:tracePt t="20292" x="4044950" y="4991100"/>
          <p14:tracePt t="20308" x="4044950" y="4984750"/>
          <p14:tracePt t="20308" x="4044950" y="4978400"/>
          <p14:tracePt t="20308" x="4044950" y="4972050"/>
          <p14:tracePt t="20327" x="4044950" y="4959350"/>
          <p14:tracePt t="20340" x="4044950" y="4953000"/>
          <p14:tracePt t="20340" x="4038600" y="4933950"/>
          <p14:tracePt t="20359" x="4032250" y="4927600"/>
          <p14:tracePt t="20359" x="4032250" y="4914900"/>
          <p14:tracePt t="20374" x="4025900" y="4902200"/>
          <p14:tracePt t="20374" x="4019550" y="4889500"/>
          <p14:tracePt t="20391" x="4013200" y="4870450"/>
          <p14:tracePt t="20391" x="4006850" y="4851400"/>
          <p14:tracePt t="20408" x="3994150" y="4826000"/>
          <p14:tracePt t="20408" x="3981450" y="4775200"/>
          <p14:tracePt t="20426" x="3968750" y="4743450"/>
          <p14:tracePt t="20426" x="3956050" y="4711700"/>
          <p14:tracePt t="20442" x="3943350" y="4673600"/>
          <p14:tracePt t="20442" x="3930650" y="4641850"/>
          <p14:tracePt t="20458" x="3911600" y="4610100"/>
          <p14:tracePt t="20458" x="3898900" y="4572000"/>
          <p14:tracePt t="20475" x="3879850" y="4540250"/>
          <p14:tracePt t="21087" x="4552950" y="4552950"/>
          <p14:tracePt t="21138" x="4546600" y="4546600"/>
          <p14:tracePt t="21154" x="4540250" y="4546600"/>
          <p14:tracePt t="21163" x="4533900" y="4546600"/>
          <p14:tracePt t="21176" x="4521200" y="4540250"/>
          <p14:tracePt t="21176" x="4508500" y="4533900"/>
          <p14:tracePt t="21194" x="4495800" y="4527550"/>
          <p14:tracePt t="21194" x="4489450" y="4521200"/>
          <p14:tracePt t="21211" x="4483100" y="4514850"/>
          <p14:tracePt t="21211" x="4476750" y="4514850"/>
          <p14:tracePt t="21227" x="4476750" y="4508500"/>
          <p14:tracePt t="21227" x="4470400" y="4502150"/>
          <p14:tracePt t="21227" x="4464050" y="4495800"/>
          <p14:tracePt t="21246" x="4464050" y="4489450"/>
          <p14:tracePt t="21246" x="4464050" y="4483100"/>
          <p14:tracePt t="21261" x="4464050" y="4476750"/>
          <p14:tracePt t="21261" x="4464050" y="4470400"/>
          <p14:tracePt t="21278" x="4464050" y="4464050"/>
          <p14:tracePt t="21293" x="4470400" y="4457700"/>
          <p14:tracePt t="21293" x="4470400" y="4451350"/>
          <p14:tracePt t="21311" x="4476750" y="4445000"/>
          <p14:tracePt t="21311" x="4489450" y="4432300"/>
          <p14:tracePt t="21327" x="4495800" y="4425950"/>
          <p14:tracePt t="21327" x="4502150" y="4419600"/>
          <p14:tracePt t="21344" x="4508500" y="4413250"/>
          <p14:tracePt t="21344" x="4514850" y="4400550"/>
          <p14:tracePt t="21361" x="4521200" y="4394200"/>
          <p14:tracePt t="21361" x="4533900" y="4387850"/>
          <p14:tracePt t="21378" x="4540250" y="4381500"/>
          <p14:tracePt t="21378" x="4546600" y="4375150"/>
          <p14:tracePt t="21394" x="4552950" y="4375150"/>
          <p14:tracePt t="21394" x="4565650" y="4368800"/>
          <p14:tracePt t="21411" x="4572000" y="4368800"/>
          <p14:tracePt t="21411" x="4578350" y="4362450"/>
          <p14:tracePt t="21430" x="4591050" y="4362450"/>
          <p14:tracePt t="21430" x="4603750" y="4356100"/>
          <p14:tracePt t="21430" x="4616450" y="4356100"/>
          <p14:tracePt t="21447" x="4629150" y="4356100"/>
          <p14:tracePt t="21447" x="4641850" y="4349750"/>
          <p14:tracePt t="21463" x="4654550" y="4349750"/>
          <p14:tracePt t="21463" x="4673600" y="4349750"/>
          <p14:tracePt t="21479" x="4686300" y="4349750"/>
          <p14:tracePt t="21479" x="4705350" y="4349750"/>
          <p14:tracePt t="21495" x="4718050" y="4349750"/>
          <p14:tracePt t="21495" x="4737100" y="4349750"/>
          <p14:tracePt t="21512" x="4749800" y="4343400"/>
          <p14:tracePt t="21512" x="4762500" y="4343400"/>
          <p14:tracePt t="21512" x="4775200" y="4343400"/>
          <p14:tracePt t="21531" x="4787900" y="4343400"/>
          <p14:tracePt t="21544" x="4800600" y="4337050"/>
          <p14:tracePt t="21544" x="4826000" y="4330700"/>
          <p14:tracePt t="21562" x="4832350" y="4330700"/>
          <p14:tracePt t="21562" x="4845050" y="4324350"/>
          <p14:tracePt t="21579" x="4851400" y="4324350"/>
          <p14:tracePt t="21579" x="4864100" y="4324350"/>
          <p14:tracePt t="21596" x="4870450" y="4318000"/>
          <p14:tracePt t="21596" x="4883150" y="4318000"/>
          <p14:tracePt t="21612" x="4889500" y="4318000"/>
          <p14:tracePt t="21612" x="4902200" y="4318000"/>
          <p14:tracePt t="21629" x="4908550" y="4318000"/>
          <p14:tracePt t="21644" x="4914900" y="4318000"/>
          <p14:tracePt t="21661" x="4921250" y="4318000"/>
          <p14:tracePt t="21678" x="4927600" y="4318000"/>
          <p14:tracePt t="21694" x="4933950" y="4311650"/>
          <p14:tracePt t="21726" x="4940300" y="4311650"/>
          <p14:tracePt t="21754" x="4940300" y="4318000"/>
          <p14:tracePt t="21786" x="4946650" y="4318000"/>
          <p14:tracePt t="21806" x="4953000" y="4324350"/>
          <p14:tracePt t="21822" x="4959350" y="4324350"/>
          <p14:tracePt t="21846" x="4965700" y="4324350"/>
          <p14:tracePt t="21858" x="4972050" y="4330700"/>
          <p14:tracePt t="21874" x="4978400" y="4337050"/>
          <p14:tracePt t="21906" x="4978400" y="4343400"/>
          <p14:tracePt t="21918" x="4984750" y="4349750"/>
          <p14:tracePt t="21934" x="4984750" y="4356100"/>
          <p14:tracePt t="21950" x="4978400" y="4362450"/>
          <p14:tracePt t="21967" x="4965700" y="4368800"/>
          <p14:tracePt t="22001" x="4965700" y="4362450"/>
          <p14:tracePt t="22037" x="4965700" y="4356100"/>
          <p14:tracePt t="22054" x="4978400" y="4349750"/>
          <p14:tracePt t="22070" x="4984750" y="4343400"/>
          <p14:tracePt t="22077" x="4991100" y="4337050"/>
          <p14:tracePt t="22085" x="4997450" y="4330700"/>
          <p14:tracePt t="22096" x="5010150" y="4324350"/>
          <p14:tracePt t="22096" x="5022850" y="4305300"/>
          <p14:tracePt t="22114" x="5035550" y="4298950"/>
          <p14:tracePt t="22114" x="5041900" y="4292600"/>
          <p14:tracePt t="22131" x="5048250" y="4286250"/>
          <p14:tracePt t="22131" x="5048250" y="4279900"/>
          <p14:tracePt t="22147" x="5054600" y="4273550"/>
          <p14:tracePt t="22147" x="5060950" y="4267200"/>
          <p14:tracePt t="22164" x="5060950" y="4254500"/>
          <p14:tracePt t="22164" x="5060950" y="4248150"/>
          <p14:tracePt t="22164" x="5060950" y="4235450"/>
          <p14:tracePt t="22183" x="5067300" y="4222750"/>
          <p14:tracePt t="22196" x="5067300" y="4216400"/>
          <p14:tracePt t="22196" x="5067300" y="4191000"/>
          <p14:tracePt t="22214" x="5060950" y="4178300"/>
          <p14:tracePt t="22214" x="5060950" y="4171950"/>
          <p14:tracePt t="22231" x="5060950" y="4159250"/>
          <p14:tracePt t="22231" x="5060950" y="4152900"/>
          <p14:tracePt t="22247" x="5054600" y="4140200"/>
          <p14:tracePt t="22247" x="5054600" y="4133850"/>
          <p14:tracePt t="22264" x="5048250" y="4127500"/>
          <p14:tracePt t="22264" x="5041900" y="4114800"/>
          <p14:tracePt t="22281" x="5041900" y="4108450"/>
          <p14:tracePt t="22281" x="5035550" y="4102100"/>
          <p14:tracePt t="22298" x="5035550" y="4089400"/>
          <p14:tracePt t="22318" x="5041900" y="4089400"/>
          <p14:tracePt t="22338" x="5041900" y="4095750"/>
          <p14:tracePt t="22354" x="5048250" y="4102100"/>
          <p14:tracePt t="22363" x="5048250" y="4114800"/>
          <p14:tracePt t="22363" x="5054600" y="4121150"/>
          <p14:tracePt t="22381" x="5054600" y="4133850"/>
          <p14:tracePt t="22381" x="5060950" y="4159250"/>
          <p14:tracePt t="22398" x="5067300" y="4171950"/>
          <p14:tracePt t="22398" x="5073650" y="4184650"/>
          <p14:tracePt t="22416" x="5080000" y="4203700"/>
          <p14:tracePt t="22416" x="5086350" y="4216400"/>
          <p14:tracePt t="22432" x="5092700" y="4229100"/>
          <p14:tracePt t="22432" x="5099050" y="4235450"/>
          <p14:tracePt t="22448" x="5105400" y="4248150"/>
          <p14:tracePt t="22448" x="5111750" y="4260850"/>
          <p14:tracePt t="22448" x="5124450" y="4273550"/>
          <p14:tracePt t="22468" x="5130800" y="4279900"/>
          <p14:tracePt t="22468" x="5137150" y="4292600"/>
          <p14:tracePt t="22482" x="5143500" y="4298950"/>
          <p14:tracePt t="22482" x="5149850" y="4305300"/>
          <p14:tracePt t="22498" x="5156200" y="4311650"/>
          <p14:tracePt t="22498" x="5162550" y="4318000"/>
          <p14:tracePt t="22515" x="5162550" y="4324350"/>
          <p14:tracePt t="22515" x="5168900" y="4324350"/>
          <p14:tracePt t="22533" x="5175250" y="4337050"/>
          <p14:tracePt t="22547" x="5181600" y="4337050"/>
          <p14:tracePt t="22564" x="5187950" y="4343400"/>
          <p14:tracePt t="22581" x="5181600" y="4343400"/>
          <p14:tracePt t="22625" x="5175250" y="4343400"/>
          <p14:tracePt t="22646" x="5168900" y="4349750"/>
          <p14:tracePt t="22678" x="5162550" y="4349750"/>
          <p14:tracePt t="22694" x="5156200" y="4356100"/>
          <p14:tracePt t="22706" x="5162550" y="4356100"/>
          <p14:tracePt t="22798" x="5168900" y="4349750"/>
          <p14:tracePt t="22813" x="5175250" y="4349750"/>
          <p14:tracePt t="22826" x="5181600" y="4343400"/>
          <p14:tracePt t="22842" x="5187950" y="4337050"/>
          <p14:tracePt t="22873" x="5194300" y="4330700"/>
          <p14:tracePt t="22886" x="5200650" y="4324350"/>
          <p14:tracePt t="22926" x="5207000" y="4324350"/>
          <p14:tracePt t="22954" x="5200650" y="4318000"/>
          <p14:tracePt t="22994" x="5200650" y="4311650"/>
          <p14:tracePt t="23134" x="5207000" y="4311650"/>
          <p14:tracePt t="23165" x="5213350" y="4311650"/>
          <p14:tracePt t="23209" x="5219700" y="4311650"/>
          <p14:tracePt t="23278" x="5213350" y="4311650"/>
          <p14:tracePt t="23450" x="5213350" y="4318000"/>
          <p14:tracePt t="23546" x="5213350" y="4311650"/>
          <p14:tracePt t="23654" x="5219700" y="4311650"/>
          <p14:tracePt t="23682" x="5226050" y="4305300"/>
          <p14:tracePt t="23706" x="5232400" y="4298950"/>
          <p14:tracePt t="23726" x="5238750" y="4298950"/>
          <p14:tracePt t="23749" x="5238750" y="4305300"/>
          <p14:tracePt t="23774" x="5245100" y="4305300"/>
          <p14:tracePt t="23930" x="5251450" y="4298950"/>
          <p14:tracePt t="23966" x="5257800" y="4298950"/>
          <p14:tracePt t="24006" x="5257800" y="4305300"/>
          <p14:tracePt t="24138" x="5264150" y="4298950"/>
          <p14:tracePt t="24222" x="5270500" y="4292600"/>
          <p14:tracePt t="24478" x="5276850" y="4292600"/>
          <p14:tracePt t="24530" x="5276850" y="4298950"/>
          <p14:tracePt t="24737" x="5270500" y="4298950"/>
          <p14:tracePt t="24762" x="5264150" y="4298950"/>
          <p14:tracePt t="24806" x="5264150" y="4305300"/>
          <p14:tracePt t="24853" x="5270500" y="4305300"/>
          <p14:tracePt t="24906" x="5276850" y="4311650"/>
          <p14:tracePt t="24942" x="5283200" y="4311650"/>
          <p14:tracePt t="25474" x="5289550" y="4311650"/>
          <p14:tracePt t="25498" x="5289550" y="4318000"/>
          <p14:tracePt t="25505" x="5295900" y="4318000"/>
          <p14:tracePt t="25513" x="5308600" y="4318000"/>
          <p14:tracePt t="25524" x="5314950" y="4324350"/>
          <p14:tracePt t="25524" x="5334000" y="4324350"/>
          <p14:tracePt t="25542" x="5340350" y="4330700"/>
          <p14:tracePt t="25542" x="5346700" y="4330700"/>
          <p14:tracePt t="25559" x="5359400" y="4337050"/>
          <p14:tracePt t="25559" x="5365750" y="4337050"/>
          <p14:tracePt t="25575" x="5372100" y="4343400"/>
          <p14:tracePt t="25575" x="5378450" y="4343400"/>
          <p14:tracePt t="25591" x="5384800" y="4349750"/>
          <p14:tracePt t="25607" x="5384800" y="4356100"/>
          <p14:tracePt t="25624" x="5384800" y="4362450"/>
          <p14:tracePt t="25640" x="5378450" y="4362450"/>
          <p14:tracePt t="25657" x="5372100" y="4368800"/>
          <p14:tracePt t="25674" x="5359400" y="4375150"/>
          <p14:tracePt t="25690" x="5353050" y="4375150"/>
          <p14:tracePt t="25690" x="5346700" y="4381500"/>
          <p14:tracePt t="25708" x="5340350" y="4381500"/>
          <p14:tracePt t="25724" x="5334000" y="4387850"/>
          <p14:tracePt t="25741" x="5327650" y="4394200"/>
          <p14:tracePt t="25741" x="5321300" y="4394200"/>
          <p14:tracePt t="25760" x="5314950" y="4400550"/>
          <p14:tracePt t="25774" x="5314950" y="4413250"/>
          <p14:tracePt t="25791" x="5314950" y="4419600"/>
          <p14:tracePt t="25807" x="5314950" y="4425950"/>
          <p14:tracePt t="25807" x="5321300" y="4445000"/>
          <p14:tracePt t="25826" x="5327650" y="4451350"/>
          <p14:tracePt t="25826" x="5334000" y="4464050"/>
          <p14:tracePt t="25842" x="5334000" y="4470400"/>
          <p14:tracePt t="25842" x="5340350" y="4476750"/>
          <p14:tracePt t="25859" x="5346700" y="4483100"/>
          <p14:tracePt t="25859" x="5353050" y="4483100"/>
          <p14:tracePt t="25876" x="5359400" y="4483100"/>
          <p14:tracePt t="25891" x="5365750" y="4483100"/>
          <p14:tracePt t="25908" x="5372100" y="4476750"/>
          <p14:tracePt t="25927" x="5372100" y="4470400"/>
          <p14:tracePt t="25927" x="5378450" y="4464050"/>
          <p14:tracePt t="25943" x="5378450" y="4457700"/>
          <p14:tracePt t="25943" x="5384800" y="4451350"/>
          <p14:tracePt t="25959" x="5384800" y="4445000"/>
          <p14:tracePt t="25959" x="5391150" y="4438650"/>
          <p14:tracePt t="25959" x="5391150" y="4432300"/>
          <p14:tracePt t="25978" x="5391150" y="4425950"/>
          <p14:tracePt t="25991" x="5391150" y="4413250"/>
          <p14:tracePt t="25991" x="5397500" y="4394200"/>
          <p14:tracePt t="26009" x="5397500" y="4387850"/>
          <p14:tracePt t="26009" x="5397500" y="4375150"/>
          <p14:tracePt t="26026" x="5397500" y="4368800"/>
          <p14:tracePt t="26026" x="5403850" y="4362450"/>
          <p14:tracePt t="26043" x="5403850" y="4356100"/>
          <p14:tracePt t="26059" x="5403850" y="4349750"/>
          <p14:tracePt t="26075" x="5410200" y="4343400"/>
          <p14:tracePt t="26092" x="5410200" y="4337050"/>
          <p14:tracePt t="26108" x="5410200" y="4343400"/>
          <p14:tracePt t="26166" x="5410200" y="4349750"/>
          <p14:tracePt t="26174" x="5403850" y="4356100"/>
          <p14:tracePt t="26179" x="5403850" y="4362450"/>
          <p14:tracePt t="26179" x="5397500" y="4368800"/>
          <p14:tracePt t="26194" x="5397500" y="4375150"/>
          <p14:tracePt t="26194" x="5391150" y="4387850"/>
          <p14:tracePt t="26211" x="5384800" y="4400550"/>
          <p14:tracePt t="26211" x="5378450" y="4406900"/>
          <p14:tracePt t="26227" x="5372100" y="4419600"/>
          <p14:tracePt t="26227" x="5365750" y="4432300"/>
          <p14:tracePt t="26244" x="5359400" y="4445000"/>
          <p14:tracePt t="26244" x="5353050" y="4451350"/>
          <p14:tracePt t="26244" x="5340350" y="4464050"/>
          <p14:tracePt t="26263" x="5327650" y="4476750"/>
          <p14:tracePt t="26276" x="5314950" y="4489450"/>
          <p14:tracePt t="26276" x="5289550" y="4508500"/>
          <p14:tracePt t="26294" x="5276850" y="4514850"/>
          <p14:tracePt t="26294" x="5257800" y="4527550"/>
          <p14:tracePt t="26311" x="5245100" y="4533900"/>
          <p14:tracePt t="26311" x="5232400" y="4546600"/>
          <p14:tracePt t="26328" x="5213350" y="4552950"/>
          <p14:tracePt t="26328" x="5200650" y="4559300"/>
          <p14:tracePt t="26328" x="5187950" y="4559300"/>
          <p14:tracePt t="26346" x="5175250" y="4565650"/>
          <p14:tracePt t="26346" x="5162550" y="4572000"/>
          <p14:tracePt t="26361" x="5156200" y="4572000"/>
          <p14:tracePt t="26361" x="5143500" y="4572000"/>
          <p14:tracePt t="26377" x="5137150" y="4572000"/>
          <p14:tracePt t="26377" x="5130800" y="4572000"/>
          <p14:tracePt t="26394" x="5130800" y="4565650"/>
          <p14:tracePt t="26418" x="5137150" y="4565650"/>
          <p14:tracePt t="26426" x="5149850" y="4559300"/>
          <p14:tracePt t="26426" x="5156200" y="4552950"/>
          <p14:tracePt t="26444" x="5168900" y="4546600"/>
          <p14:tracePt t="26444" x="5187950" y="4546600"/>
          <p14:tracePt t="26461" x="5200650" y="4540250"/>
          <p14:tracePt t="26461" x="5245100" y="4527550"/>
          <p14:tracePt t="26478" x="5264150" y="4521200"/>
          <p14:tracePt t="26478" x="5289550" y="4521200"/>
          <p14:tracePt t="26495" x="5314950" y="4514850"/>
          <p14:tracePt t="26495" x="5340350" y="4514850"/>
          <p14:tracePt t="26511" x="5365750" y="4514850"/>
          <p14:tracePt t="26511" x="5391150" y="4514850"/>
          <p14:tracePt t="26528" x="5410200" y="4508500"/>
          <p14:tracePt t="26528" x="5429250" y="4508500"/>
          <p14:tracePt t="26528" x="5448300" y="4508500"/>
          <p14:tracePt t="26547" x="5467350" y="4508500"/>
          <p14:tracePt t="26560" x="5480050" y="4508500"/>
          <p14:tracePt t="26560" x="5505450" y="4508500"/>
          <p14:tracePt t="26579" x="5511800" y="4508500"/>
          <p14:tracePt t="26579" x="5518150" y="4508500"/>
          <p14:tracePt t="26595" x="5524500" y="4508500"/>
          <p14:tracePt t="26610" x="5518150" y="4508500"/>
          <p14:tracePt t="26630" x="5511800" y="4508500"/>
          <p14:tracePt t="26644" x="5505450" y="4508500"/>
          <p14:tracePt t="26644" x="5492750" y="4502150"/>
          <p14:tracePt t="26662" x="5480050" y="4502150"/>
          <p14:tracePt t="26662" x="5467350" y="4502150"/>
          <p14:tracePt t="26679" x="5461000" y="4495800"/>
          <p14:tracePt t="26679" x="5448300" y="4495800"/>
          <p14:tracePt t="26695" x="5435600" y="4489450"/>
          <p14:tracePt t="26695" x="5422900" y="4489450"/>
          <p14:tracePt t="26712" x="5410200" y="4483100"/>
          <p14:tracePt t="26712" x="5378450" y="4470400"/>
          <p14:tracePt t="26729" x="5365750" y="4464050"/>
          <p14:tracePt t="26729" x="5353050" y="4457700"/>
          <p14:tracePt t="26745" x="5340350" y="4451350"/>
          <p14:tracePt t="26745" x="5327650" y="4445000"/>
          <p14:tracePt t="26762" x="5308600" y="4438650"/>
          <p14:tracePt t="26762" x="5283200" y="4419600"/>
          <p14:tracePt t="26779" x="5270500" y="4413250"/>
          <p14:tracePt t="26779" x="5264150" y="4406900"/>
          <p14:tracePt t="26796" x="5251450" y="4400550"/>
          <p14:tracePt t="26796" x="5245100" y="4394200"/>
          <p14:tracePt t="26812" x="5232400" y="4387850"/>
          <p14:tracePt t="26812" x="5226050" y="4381500"/>
          <p14:tracePt t="26829" x="5219700" y="4381500"/>
          <p14:tracePt t="26829" x="5213350" y="4381500"/>
          <p14:tracePt t="26846" x="5213350" y="4387850"/>
          <p14:tracePt t="26870" x="5213350" y="4394200"/>
          <p14:tracePt t="26878" x="5213350" y="4406900"/>
          <p14:tracePt t="26878" x="5213350" y="4413250"/>
          <p14:tracePt t="26896" x="5219700" y="4432300"/>
          <p14:tracePt t="26896" x="5219700" y="4445000"/>
          <p14:tracePt t="26896" x="5232400" y="4464050"/>
          <p14:tracePt t="26915" x="5238750" y="4489450"/>
          <p14:tracePt t="26915" x="5251450" y="4514850"/>
          <p14:tracePt t="26931" x="5264150" y="4540250"/>
          <p14:tracePt t="26931" x="5276850" y="4565650"/>
          <p14:tracePt t="26947" x="5295900" y="4591050"/>
          <p14:tracePt t="26947" x="5308600" y="4622800"/>
          <p14:tracePt t="26962" x="5321300" y="4648200"/>
          <p14:tracePt t="26962" x="5334000" y="4673600"/>
          <p14:tracePt t="26980" x="5346700" y="4705350"/>
          <p14:tracePt t="26980" x="5359400" y="4730750"/>
          <p14:tracePt t="26980" x="5365750" y="4762500"/>
          <p14:tracePt t="26998" x="5372100" y="4787900"/>
          <p14:tracePt t="27012" x="5378450" y="4819650"/>
          <p14:tracePt t="27012" x="5384800" y="4864100"/>
          <p14:tracePt t="27030" x="5391150" y="4889500"/>
          <p14:tracePt t="27030" x="5397500" y="4908550"/>
          <p14:tracePt t="27047" x="5397500" y="4927600"/>
          <p14:tracePt t="27047" x="5397500" y="4940300"/>
          <p14:tracePt t="27063" x="5403850" y="4953000"/>
          <p14:tracePt t="27063" x="5403850" y="4965700"/>
          <p14:tracePt t="27080" x="5403850" y="4978400"/>
          <p14:tracePt t="27095" x="5397500" y="4991100"/>
          <p14:tracePt t="27112" x="5391150" y="4991100"/>
          <p14:tracePt t="27146" x="5391150" y="4984750"/>
          <p14:tracePt t="27177" x="5391150" y="4978400"/>
          <p14:tracePt t="27193" x="5384800" y="4972050"/>
          <p14:tracePt t="27206" x="5378450" y="4965700"/>
          <p14:tracePt t="27222" x="5372100" y="4959350"/>
          <p14:tracePt t="27230" x="5365750" y="4959350"/>
          <p14:tracePt t="27230" x="5359400" y="4953000"/>
          <p14:tracePt t="27247" x="5353050" y="4946650"/>
          <p14:tracePt t="27247" x="5346700" y="4940300"/>
          <p14:tracePt t="27264" x="5340350" y="4933950"/>
          <p14:tracePt t="27264" x="5334000" y="4921250"/>
          <p14:tracePt t="27264" x="5321300" y="4914900"/>
          <p14:tracePt t="27283" x="5314950" y="4902200"/>
          <p14:tracePt t="27296" x="5308600" y="4895850"/>
          <p14:tracePt t="27296" x="5295900" y="4870450"/>
          <p14:tracePt t="27314" x="5283200" y="4857750"/>
          <p14:tracePt t="27314" x="5276850" y="4845050"/>
          <p14:tracePt t="27331" x="5270500" y="4832350"/>
          <p14:tracePt t="27331" x="5257800" y="4813300"/>
          <p14:tracePt t="27347" x="5251450" y="4800600"/>
          <p14:tracePt t="27347" x="5238750" y="4781550"/>
          <p14:tracePt t="27364" x="5226050" y="4762500"/>
          <p14:tracePt t="27364" x="5200650" y="4718050"/>
          <p14:tracePt t="27381" x="5187950" y="4699000"/>
          <p14:tracePt t="27381" x="5168900" y="4679950"/>
          <p14:tracePt t="27398" x="5156200" y="4660900"/>
          <p14:tracePt t="27398" x="5137150" y="4641850"/>
          <p14:tracePt t="27414" x="5124450" y="4622800"/>
          <p14:tracePt t="27414" x="5105400" y="4603750"/>
          <p14:tracePt t="27431" x="5086350" y="4591050"/>
          <p14:tracePt t="27431" x="5048250" y="4559300"/>
          <p14:tracePt t="27448" x="5022850" y="4540250"/>
          <p14:tracePt t="27448" x="5003800" y="4527550"/>
          <p14:tracePt t="27464" x="4978400" y="4508500"/>
          <p14:tracePt t="27464" x="4953000" y="4489450"/>
          <p14:tracePt t="27481" x="4927600" y="4476750"/>
          <p14:tracePt t="27481" x="4876800" y="4438650"/>
          <p14:tracePt t="27499" x="4845050" y="4419600"/>
          <p14:tracePt t="27499" x="4819650" y="4406900"/>
          <p14:tracePt t="27515" x="4787900" y="4387850"/>
          <p14:tracePt t="27515" x="4762500" y="4375150"/>
          <p14:tracePt t="27531" x="4730750" y="4362450"/>
          <p14:tracePt t="27531" x="4699000" y="4349750"/>
          <p14:tracePt t="27548" x="4673600" y="4337050"/>
          <p14:tracePt t="27548" x="4641850" y="4324350"/>
          <p14:tracePt t="27548" x="4610100" y="4311650"/>
          <p14:tracePt t="27567" x="4584700" y="4298950"/>
          <p14:tracePt t="27580" x="4552950" y="4279900"/>
          <p14:tracePt t="27580" x="4476750" y="4248150"/>
          <p14:tracePt t="27599" x="4438650" y="4229100"/>
          <p14:tracePt t="27599" x="4394200" y="4210050"/>
          <p14:tracePt t="27615" x="4349750" y="4184650"/>
          <p14:tracePt t="27615" x="4305300" y="4159250"/>
          <p14:tracePt t="27632" x="4254500" y="4133850"/>
          <p14:tracePt t="27632" x="4197350" y="4108450"/>
          <p14:tracePt t="27632" x="4146550" y="4076700"/>
          <p14:tracePt t="27650" x="4089400" y="4044950"/>
          <p14:tracePt t="27664" x="4025900" y="4013200"/>
          <p14:tracePt t="27664" x="3892550" y="3968750"/>
          <p14:tracePt t="27681" x="3822700" y="3949700"/>
          <p14:tracePt t="27681" x="3752850" y="3937000"/>
          <p14:tracePt t="27699" x="3676650" y="3924300"/>
          <p14:tracePt t="27699" x="3606800" y="3917950"/>
          <p14:tracePt t="27715" x="3536950" y="3917950"/>
          <p14:tracePt t="27715" x="3467100" y="3911600"/>
          <p14:tracePt t="27715" x="3403600" y="3905250"/>
          <p14:tracePt t="27734" x="3340100" y="3905250"/>
          <p14:tracePt t="27734" x="3276600" y="3898900"/>
          <p14:tracePt t="27749" x="3219450" y="3898900"/>
          <p14:tracePt t="27749" x="3155950" y="3892550"/>
          <p14:tracePt t="27766" x="3092450" y="3892550"/>
          <p14:tracePt t="27766" x="3028950" y="3886200"/>
          <p14:tracePt t="27782" x="2965450" y="3892550"/>
          <p14:tracePt t="27782" x="2838450" y="3892550"/>
          <p14:tracePt t="27799" x="2781300" y="3892550"/>
          <p14:tracePt t="27799" x="2717800" y="3886200"/>
          <p14:tracePt t="27816" x="2660650" y="3879850"/>
          <p14:tracePt t="27816" x="2609850" y="3867150"/>
          <p14:tracePt t="27832" x="2559050" y="3848100"/>
          <p14:tracePt t="27832" x="2508250" y="3829050"/>
          <p14:tracePt t="27849" x="2457450" y="3810000"/>
          <p14:tracePt t="27849" x="2362200" y="3759200"/>
          <p14:tracePt t="27866" x="2317750" y="3740150"/>
          <p14:tracePt t="27866" x="2266950" y="3714750"/>
          <p14:tracePt t="27883" x="2216150" y="3689350"/>
          <p14:tracePt t="27883" x="2165350" y="3663950"/>
          <p14:tracePt t="27899" x="2114550" y="3638550"/>
          <p14:tracePt t="27899" x="2063750" y="3613150"/>
          <p14:tracePt t="27916" x="2012950" y="3587750"/>
          <p14:tracePt t="27916" x="1955800" y="3562350"/>
          <p14:tracePt t="27916" x="1898650" y="3536950"/>
          <p14:tracePt t="27936" x="1841500" y="3511550"/>
          <p14:tracePt t="27948" x="1784350" y="3492500"/>
          <p14:tracePt t="27948" x="1663700" y="3460750"/>
          <p14:tracePt t="27967" x="1600200" y="3448050"/>
          <p14:tracePt t="27967" x="1536700" y="3441700"/>
          <p14:tracePt t="27983" x="1473200" y="3429000"/>
          <p14:tracePt t="27983" x="1416050" y="3422650"/>
          <p14:tracePt t="27999" x="1358900" y="3416300"/>
          <p14:tracePt t="27999" x="1301750" y="3403600"/>
          <p14:tracePt t="27999" x="1250950" y="3397250"/>
          <p14:tracePt t="28019" x="1206500" y="3390900"/>
          <p14:tracePt t="28032" x="1168400" y="3378200"/>
          <p14:tracePt t="28032" x="1092200" y="3365500"/>
          <p14:tracePt t="28050" x="1060450" y="3359150"/>
          <p14:tracePt t="28050" x="1028700" y="3352800"/>
          <p14:tracePt t="28067" x="1003300" y="3346450"/>
          <p14:tracePt t="28067" x="971550" y="3340100"/>
          <p14:tracePt t="28083" x="952500" y="3340100"/>
          <p14:tracePt t="28083" x="908050" y="3333750"/>
          <p14:tracePt t="28100" x="889000" y="3340100"/>
          <p14:tracePt t="28100" x="876300" y="3340100"/>
          <p14:tracePt t="28117" x="863600" y="3346450"/>
          <p14:tracePt t="28117" x="857250" y="3346450"/>
          <p14:tracePt t="28133" x="850900" y="3352800"/>
          <p14:tracePt t="28149" x="850900" y="3359150"/>
          <p14:tracePt t="28149" x="863600" y="3371850"/>
          <p14:tracePt t="28167" x="876300" y="3384550"/>
          <p14:tracePt t="28167" x="895350" y="3397250"/>
          <p14:tracePt t="28183" x="908050" y="3409950"/>
          <p14:tracePt t="28183" x="927100" y="3429000"/>
          <p14:tracePt t="28200" x="946150" y="3441700"/>
          <p14:tracePt t="28200" x="971550" y="3460750"/>
          <p14:tracePt t="28200" x="990600" y="3479800"/>
          <p14:tracePt t="28219" x="1009650" y="3492500"/>
          <p14:tracePt t="28219" x="1022350" y="3511550"/>
          <p14:tracePt t="28234" x="1035050" y="3524250"/>
          <p14:tracePt t="28234" x="1041400" y="3530600"/>
          <p14:tracePt t="28251" x="698500" y="3352800"/>
          <p14:tracePt t="28340" x="654050" y="3321050"/>
          <p14:tracePt t="28346" x="609600" y="3282950"/>
          <p14:tracePt t="28354" x="565150" y="3244850"/>
          <p14:tracePt t="28366" x="495300" y="3155950"/>
          <p14:tracePt t="28383" x="438150" y="3022600"/>
          <p14:tracePt t="28400" x="450850" y="2933700"/>
          <p14:tracePt t="28416" x="514350" y="2851150"/>
          <p14:tracePt t="28434" x="628650" y="2781300"/>
          <p14:tracePt t="28450" x="869950" y="2711450"/>
          <p14:tracePt t="28467" x="1060450" y="2705100"/>
          <p14:tracePt t="28483" x="1244600" y="2717800"/>
          <p14:tracePt t="28500" x="1504950" y="2781300"/>
          <p14:tracePt t="28518" x="1638300" y="2844800"/>
          <p14:tracePt t="28534" x="1733550" y="2914650"/>
          <p14:tracePt t="28550" x="1784350" y="2990850"/>
          <p14:tracePt t="28567" x="1778000" y="3073400"/>
          <p14:tracePt t="28584" x="1733550" y="3162300"/>
          <p14:tracePt t="28584" x="1695450" y="3213100"/>
          <p14:tracePt t="28603" x="1593850" y="3289300"/>
          <p14:tracePt t="28618" x="1492250" y="3352800"/>
          <p14:tracePt t="28634" x="1397000" y="3397250"/>
          <p14:tracePt t="28651" x="1339850" y="3422650"/>
          <p14:tracePt t="28667" x="1320800" y="3422650"/>
          <p14:tracePt t="28684" x="1327150" y="3416300"/>
          <p14:tracePt t="28684" x="1384300" y="3397250"/>
          <p14:tracePt t="28702" x="1435100" y="3384550"/>
          <p14:tracePt t="28702" x="1498600" y="3359150"/>
          <p14:tracePt t="28719" x="1574800" y="3340100"/>
          <p14:tracePt t="28719" x="1663700" y="3321050"/>
          <p14:tracePt t="28735" x="1765300" y="3302000"/>
          <p14:tracePt t="28735" x="1879600" y="3282950"/>
          <p14:tracePt t="28752" x="1993900" y="3263900"/>
          <p14:tracePt t="28752" x="2254250" y="3232150"/>
          <p14:tracePt t="28769" x="2393950" y="3213100"/>
          <p14:tracePt t="28769" x="2533650" y="3200400"/>
          <p14:tracePt t="28785" x="2667000" y="3194050"/>
          <p14:tracePt t="28785" x="2806700" y="3187700"/>
          <p14:tracePt t="28802" x="2933700" y="3181350"/>
          <p14:tracePt t="28802" x="3181350" y="3187700"/>
          <p14:tracePt t="28819" x="3289300" y="3194050"/>
          <p14:tracePt t="28819" x="3390900" y="3206750"/>
          <p14:tracePt t="28835" x="3479800" y="3219450"/>
          <p14:tracePt t="28835" x="3562350" y="3232150"/>
          <p14:tracePt t="28853" x="3632200" y="3251200"/>
          <p14:tracePt t="28853" x="3695700" y="3270250"/>
          <p14:tracePt t="28869" x="3752850" y="3295650"/>
          <p14:tracePt t="28869" x="3829050" y="3340100"/>
          <p14:tracePt t="28886" x="3854450" y="3365500"/>
          <p14:tracePt t="28886" x="3867150" y="3378200"/>
          <p14:tracePt t="28903" x="3873500" y="3390900"/>
          <p14:tracePt t="28919" x="3530600" y="3308350"/>
          <p14:tracePt t="28988" x="3492500" y="3270250"/>
          <p14:tracePt t="28994" x="3460750" y="3232150"/>
          <p14:tracePt t="29001" x="3422650" y="3136900"/>
          <p14:tracePt t="29019" x="3422650" y="3035300"/>
          <p14:tracePt t="29035" x="3460750" y="2933700"/>
          <p14:tracePt t="29052" x="3625850" y="2800350"/>
          <p14:tracePt t="29069" x="3803650" y="2730500"/>
          <p14:tracePt t="29085" x="4019550" y="2686050"/>
          <p14:tracePt t="29102" x="4337050" y="2698750"/>
          <p14:tracePt t="29119" x="4521200" y="2755900"/>
          <p14:tracePt t="29135" x="4673600" y="2838450"/>
          <p14:tracePt t="29152" x="4775200" y="2933700"/>
          <p14:tracePt t="29169" x="4826000" y="3067050"/>
          <p14:tracePt t="29186" x="4768850" y="3162300"/>
          <p14:tracePt t="29202" x="4654550" y="3251200"/>
          <p14:tracePt t="29219" x="4489450" y="3327400"/>
          <p14:tracePt t="29236" x="4305300" y="3384550"/>
          <p14:tracePt t="29236" x="4216400" y="3403600"/>
          <p14:tracePt t="29254" x="4044950" y="3429000"/>
          <p14:tracePt t="29270" x="3911600" y="3429000"/>
          <p14:tracePt t="29286" x="3803650" y="3429000"/>
          <p14:tracePt t="29303" x="3733800" y="3422650"/>
          <p14:tracePt t="29303" x="3714750" y="3422650"/>
          <p14:tracePt t="29322" x="3695700" y="3422650"/>
          <p14:tracePt t="29336" x="3683000" y="3429000"/>
          <p14:tracePt t="29355" x="3670300" y="3429000"/>
          <p14:tracePt t="29355" x="3663950" y="3429000"/>
          <p14:tracePt t="29371" x="3644900" y="3422650"/>
          <p14:tracePt t="29371" x="3632200" y="3422650"/>
          <p14:tracePt t="29387" x="3606800" y="3416300"/>
          <p14:tracePt t="29387" x="3575050" y="3409950"/>
          <p14:tracePt t="29387" x="3536950" y="3409950"/>
          <p14:tracePt t="29406" x="3486150" y="3422650"/>
          <p14:tracePt t="29406" x="3429000" y="3429000"/>
          <p14:tracePt t="29421" x="3359150" y="3441700"/>
          <p14:tracePt t="29421" x="3282950" y="3467100"/>
          <p14:tracePt t="29438" x="3200400" y="3486150"/>
          <p14:tracePt t="29438" x="3105150" y="3517900"/>
          <p14:tracePt t="29454" x="2997200" y="3543300"/>
          <p14:tracePt t="29454" x="2882900" y="3568700"/>
          <p14:tracePt t="29471" x="2768600" y="3594100"/>
          <p14:tracePt t="29471" x="2514600" y="3638550"/>
          <p14:tracePt t="29488" x="2387600" y="3663950"/>
          <p14:tracePt t="29488" x="2260600" y="3676650"/>
          <p14:tracePt t="29505" x="2139950" y="3689350"/>
          <p14:tracePt t="29505" x="2019300" y="3702050"/>
          <p14:tracePt t="29521" x="1898650" y="3708400"/>
          <p14:tracePt t="29521" x="1676400" y="3721100"/>
          <p14:tracePt t="29538" x="1574800" y="3721100"/>
          <p14:tracePt t="29538" x="1473200" y="3721100"/>
          <p14:tracePt t="29555" x="1377950" y="3721100"/>
          <p14:tracePt t="29555" x="1295400" y="3721100"/>
          <p14:tracePt t="29571" x="1212850" y="3714750"/>
          <p14:tracePt t="29571" x="1136650" y="3714750"/>
          <p14:tracePt t="29588" x="1066800" y="3714750"/>
          <p14:tracePt t="29588" x="1009650" y="3714750"/>
          <p14:tracePt t="29588" x="952500" y="3714750"/>
          <p14:tracePt t="29607" x="908050" y="3721100"/>
          <p14:tracePt t="29620" x="869950" y="3721100"/>
          <p14:tracePt t="29620" x="806450" y="3733800"/>
          <p14:tracePt t="29639" x="787400" y="3733800"/>
          <p14:tracePt t="29639" x="774700" y="3733800"/>
          <p14:tracePt t="29655" x="768350" y="3727450"/>
          <p14:tracePt t="29671" x="2406650" y="3689350"/>
          <p14:tracePt t="29849" x="2419350" y="3689350"/>
          <p14:tracePt t="29854" x="2406650" y="3689350"/>
          <p14:tracePt t="29894" x="2406650" y="3683000"/>
          <p14:tracePt t="29898" x="2413000" y="3683000"/>
          <p14:tracePt t="29906" x="2425700" y="3676650"/>
          <p14:tracePt t="29906" x="2451100" y="3676650"/>
          <p14:tracePt t="29924" x="2489200" y="3676650"/>
          <p14:tracePt t="29924" x="2533650" y="3683000"/>
          <p14:tracePt t="29939" x="2590800" y="3689350"/>
          <p14:tracePt t="29939" x="2660650" y="3695700"/>
          <p14:tracePt t="29956" x="2736850" y="3708400"/>
          <p14:tracePt t="29956" x="2819400" y="3721100"/>
          <p14:tracePt t="29956" x="2908300" y="3740150"/>
          <p14:tracePt t="29975" x="3003550" y="3752850"/>
          <p14:tracePt t="29988" x="3098800" y="3778250"/>
          <p14:tracePt t="29988" x="3276600" y="3822700"/>
          <p14:tracePt t="30006" x="3359150" y="3841750"/>
          <p14:tracePt t="30006" x="3441700" y="3873500"/>
          <p14:tracePt t="30022" x="3505200" y="3892550"/>
          <p14:tracePt t="30022" x="3562350" y="3911600"/>
          <p14:tracePt t="30022" x="3606800" y="3917950"/>
          <p14:tracePt t="30042" x="3638550" y="3924300"/>
          <p14:tracePt t="30055" x="3429000" y="3714750"/>
          <p14:tracePt t="30055" x="3403600" y="3663950"/>
          <p14:tracePt t="30137" x="3384550" y="3613150"/>
          <p14:tracePt t="30146" x="3371850" y="3562350"/>
          <p14:tracePt t="30155" x="3378200" y="3448050"/>
          <p14:tracePt t="30172" x="3435350" y="3333750"/>
          <p14:tracePt t="30189" x="3632200" y="3200400"/>
          <p14:tracePt t="30206" x="3841750" y="3149600"/>
          <p14:tracePt t="30222" x="4070350" y="3136900"/>
          <p14:tracePt t="30239" x="4298950" y="3155950"/>
          <p14:tracePt t="30256" x="4521200" y="3194050"/>
          <p14:tracePt t="30256" x="4603750" y="3219450"/>
          <p14:tracePt t="30274" x="4762500" y="3282950"/>
          <p14:tracePt t="30290" x="4876800" y="3340100"/>
          <p14:tracePt t="30306" x="4927600" y="3409950"/>
          <p14:tracePt t="30323" x="4908550" y="3486150"/>
          <p14:tracePt t="30339" x="4819650" y="3568700"/>
          <p14:tracePt t="30339" x="4756150" y="3613150"/>
          <p14:tracePt t="30359" x="4584700" y="3689350"/>
          <p14:tracePt t="30375" x="4375150" y="3752850"/>
          <p14:tracePt t="30390" x="4146550" y="3790950"/>
          <p14:tracePt t="30406" x="3924300" y="3810000"/>
          <p14:tracePt t="30423" x="3625850" y="3803650"/>
          <p14:tracePt t="30440" x="3486150" y="3790950"/>
          <p14:tracePt t="30457" x="3384550" y="3778250"/>
          <p14:tracePt t="30473" x="3327400" y="3771900"/>
          <p14:tracePt t="30490" x="3302000" y="3778250"/>
          <p14:tracePt t="30507" x="3308350" y="3784600"/>
          <p14:tracePt t="30530" x="3314700" y="3790950"/>
          <p14:tracePt t="30546" x="3302000" y="3803650"/>
          <p14:tracePt t="30558" x="3270250" y="3810000"/>
          <p14:tracePt t="30575" x="3238500" y="3822700"/>
          <p14:tracePt t="30575" x="3200400" y="3835400"/>
          <p14:tracePt t="30591" x="3149600" y="3848100"/>
          <p14:tracePt t="30591" x="3092450" y="3867150"/>
          <p14:tracePt t="30608" x="3022600" y="3886200"/>
          <p14:tracePt t="30608" x="2940050" y="3905250"/>
          <p14:tracePt t="30608" x="2857500" y="3924300"/>
          <p14:tracePt t="30627" x="2762250" y="3949700"/>
          <p14:tracePt t="30640" x="2660650" y="3975100"/>
          <p14:tracePt t="30640" x="2444750" y="4019550"/>
          <p14:tracePt t="30658" x="2330450" y="4038600"/>
          <p14:tracePt t="30658" x="2222500" y="4051300"/>
          <p14:tracePt t="30675" x="2108200" y="4070350"/>
          <p14:tracePt t="30675" x="2000250" y="4076700"/>
          <p14:tracePt t="30692" x="1892300" y="4089400"/>
          <p14:tracePt t="30692" x="1784350" y="4095750"/>
          <p14:tracePt t="30692" x="1682750" y="4102100"/>
          <p14:tracePt t="30711" x="1581150" y="4102100"/>
          <p14:tracePt t="30723" x="1485900" y="4108450"/>
          <p14:tracePt t="30723" x="1308100" y="4114800"/>
          <p14:tracePt t="30742" x="1225550" y="4114800"/>
          <p14:tracePt t="30742" x="1162050" y="4114800"/>
          <p14:tracePt t="30759" x="1092200" y="4108450"/>
          <p14:tracePt t="30759" x="1035050" y="4102100"/>
          <p14:tracePt t="30775" x="984250" y="4095750"/>
          <p14:tracePt t="30792" x="901700" y="4025900"/>
          <p14:tracePt t="30860" x="946150" y="4032250"/>
          <p14:tracePt t="30866" x="996950" y="4038600"/>
          <p14:tracePt t="30874" x="1143000" y="4057650"/>
          <p14:tracePt t="30892" x="1314450" y="4083050"/>
          <p14:tracePt t="30908" x="1625600" y="4108450"/>
          <p14:tracePt t="30928" x="1847850" y="4121150"/>
          <p14:tracePt t="30942" x="2063750" y="4114800"/>
          <p14:tracePt t="30958" x="2260600" y="4114800"/>
          <p14:tracePt t="30975" x="2432050" y="4114800"/>
          <p14:tracePt t="30991" x="2578100" y="4114800"/>
          <p14:tracePt t="30991" x="2641600" y="4121150"/>
          <p14:tracePt t="31010" x="2736850" y="4127500"/>
          <p14:tracePt t="31027" x="2800350" y="4133850"/>
          <p14:tracePt t="31042" x="2819400" y="4133850"/>
          <p14:tracePt t="31058" x="2806700" y="4133850"/>
          <p14:tracePt t="31079" x="2794000" y="4133850"/>
          <p14:tracePt t="31091" x="2755900" y="4133850"/>
          <p14:tracePt t="31108" x="2724150" y="4127500"/>
          <p14:tracePt t="31125" x="2711450" y="4133850"/>
          <p14:tracePt t="31142" x="2705100" y="4140200"/>
          <p14:tracePt t="31159" x="2717800" y="4146550"/>
          <p14:tracePt t="31177" x="2730500" y="4152900"/>
          <p14:tracePt t="31177" x="2736850" y="4146550"/>
          <p14:tracePt t="31193" x="2749550" y="4146550"/>
          <p14:tracePt t="31193" x="2762250" y="4140200"/>
          <p14:tracePt t="31210" x="2781300" y="4133850"/>
          <p14:tracePt t="31210" x="2813050" y="4127500"/>
          <p14:tracePt t="31227" x="2832100" y="4121150"/>
          <p14:tracePt t="31227" x="2857500" y="4121150"/>
          <p14:tracePt t="31244" x="2889250" y="4121150"/>
          <p14:tracePt t="31244" x="2921000" y="4121150"/>
          <p14:tracePt t="31260" x="2952750" y="4121150"/>
          <p14:tracePt t="31260" x="2990850" y="4114800"/>
          <p14:tracePt t="31260" x="3028950" y="4114800"/>
          <p14:tracePt t="31279" x="3073400" y="4114800"/>
          <p14:tracePt t="31292" x="3117850" y="4114800"/>
          <p14:tracePt t="31292" x="3219450" y="4114800"/>
          <p14:tracePt t="31311" x="3270250" y="4114800"/>
          <p14:tracePt t="31311" x="3321050" y="4114800"/>
          <p14:tracePt t="31327" x="3371850" y="4114800"/>
          <p14:tracePt t="31327" x="3422650" y="4121150"/>
          <p14:tracePt t="31343" x="3473450" y="4121150"/>
          <p14:tracePt t="31343" x="3524250" y="4127500"/>
          <p14:tracePt t="31343" x="3568700" y="4133850"/>
          <p14:tracePt t="31362" x="3613150" y="4146550"/>
          <p14:tracePt t="31375" x="3657600" y="4152900"/>
          <p14:tracePt t="31375" x="3733800" y="4171950"/>
          <p14:tracePt t="31394" x="3765550" y="4184650"/>
          <p14:tracePt t="31394" x="3797300" y="4197350"/>
          <p14:tracePt t="31410" x="3822700" y="4203700"/>
          <p14:tracePt t="31410" x="3848100" y="4216400"/>
          <p14:tracePt t="31410" x="3867150" y="4222750"/>
          <p14:tracePt t="31430" x="3886200" y="4235450"/>
          <p14:tracePt t="31443" x="3905250" y="4241800"/>
          <p14:tracePt t="31443" x="3930650" y="4254500"/>
          <p14:tracePt t="31460" x="3937000" y="4260850"/>
          <p14:tracePt t="31460" x="3943350" y="4267200"/>
          <p14:tracePt t="31478" x="3949700" y="4273550"/>
          <p14:tracePt t="31478" x="3949700" y="4279900"/>
          <p14:tracePt t="31494" x="3949700" y="4286250"/>
          <p14:tracePt t="31510" x="3943350" y="4279900"/>
          <p14:tracePt t="31558" x="3943350" y="4273550"/>
          <p14:tracePt t="31574" x="3943350" y="4267200"/>
          <p14:tracePt t="31586" x="3943350" y="4260850"/>
          <p14:tracePt t="31609" x="3943350" y="4254500"/>
          <p14:tracePt t="31646" x="3949700" y="4260850"/>
          <p14:tracePt t="31686" x="3956050" y="4260850"/>
          <p14:tracePt t="31698" x="3968750" y="4260850"/>
          <p14:tracePt t="31714" x="3975100" y="4260850"/>
          <p14:tracePt t="31729" x="3981450" y="4267200"/>
          <p14:tracePt t="31738" x="3987800" y="4260850"/>
          <p14:tracePt t="31747" x="3994150" y="4260850"/>
          <p14:tracePt t="31747" x="4000500" y="4260850"/>
          <p14:tracePt t="31762" x="4006850" y="4260850"/>
          <p14:tracePt t="31762" x="4013200" y="4260850"/>
          <p14:tracePt t="31778" x="4019550" y="4260850"/>
          <p14:tracePt t="31778" x="4025900" y="4260850"/>
          <p14:tracePt t="31795" x="4032250" y="4260850"/>
          <p14:tracePt t="31795" x="4038600" y="4267200"/>
          <p14:tracePt t="31812" x="4044950" y="4267200"/>
          <p14:tracePt t="31827" x="4038600" y="4260850"/>
          <p14:tracePt t="31845" x="3835400" y="4146550"/>
          <p14:tracePt t="31920" x="3803650" y="4127500"/>
          <p14:tracePt t="31927" x="3771900" y="4108450"/>
          <p14:tracePt t="31934" x="3708400" y="4064000"/>
          <p14:tracePt t="31947" x="3663950" y="4006850"/>
          <p14:tracePt t="31962" x="3632200" y="3949700"/>
          <p14:tracePt t="31978" x="3625850" y="3892550"/>
          <p14:tracePt t="31995" x="3657600" y="3835400"/>
          <p14:tracePt t="31995" x="3689350" y="3803650"/>
          <p14:tracePt t="32014" x="3733800" y="3778250"/>
          <p14:tracePt t="32028" x="3917950" y="3695700"/>
          <p14:tracePt t="32047" x="4076700" y="3657600"/>
          <p14:tracePt t="32062" x="4248150" y="3632200"/>
          <p14:tracePt t="32078" x="4413250" y="3632200"/>
          <p14:tracePt t="32095" x="4578350" y="3651250"/>
          <p14:tracePt t="32112" x="4787900" y="3708400"/>
          <p14:tracePt t="32129" x="4902200" y="3765550"/>
          <p14:tracePt t="32145" x="4972050" y="3829050"/>
          <p14:tracePt t="32162" x="5010150" y="3930650"/>
          <p14:tracePt t="32179" x="4978400" y="4006850"/>
          <p14:tracePt t="32195" x="4914900" y="4076700"/>
          <p14:tracePt t="32212" x="4819650" y="4133850"/>
          <p14:tracePt t="32229" x="4629150" y="4197350"/>
          <p14:tracePt t="32246" x="4476750" y="4222750"/>
          <p14:tracePt t="32262" x="4318000" y="4235450"/>
          <p14:tracePt t="32279" x="4165600" y="4241800"/>
          <p14:tracePt t="32296" x="4025900" y="4248150"/>
          <p14:tracePt t="32296" x="3968750" y="4248150"/>
          <p14:tracePt t="32315" x="3867150" y="4248150"/>
          <p14:tracePt t="32330" x="3797300" y="4241800"/>
          <p14:tracePt t="32346" x="3752850" y="4229100"/>
          <p14:tracePt t="32363" x="3721100" y="4216400"/>
          <p14:tracePt t="32379" x="3708400" y="4197350"/>
          <p14:tracePt t="32379" x="3708400" y="4191000"/>
          <p14:tracePt t="32398" x="3708400" y="4178300"/>
          <p14:tracePt t="32414" x="3714750" y="4171950"/>
          <p14:tracePt t="32429" x="3721100" y="4165600"/>
          <p14:tracePt t="32446" x="3714750" y="4171950"/>
          <p14:tracePt t="32494" x="3708400" y="4171950"/>
          <p14:tracePt t="32502" x="3702050" y="4178300"/>
          <p14:tracePt t="32513" x="3689350" y="4197350"/>
          <p14:tracePt t="32530" x="3638550" y="4235450"/>
          <p14:tracePt t="32547" x="3594100" y="4260850"/>
          <p14:tracePt t="32563" x="3530600" y="4279900"/>
          <p14:tracePt t="32581" x="3492500" y="4286250"/>
          <p14:tracePt t="32581" x="3403600" y="4298950"/>
          <p14:tracePt t="32599" x="3346450" y="4298950"/>
          <p14:tracePt t="32599" x="3289300" y="4305300"/>
          <p14:tracePt t="32615" x="3225800" y="4311650"/>
          <p14:tracePt t="32615" x="3155950" y="4318000"/>
          <p14:tracePt t="32632" x="3079750" y="4324350"/>
          <p14:tracePt t="32632" x="2997200" y="4330700"/>
          <p14:tracePt t="32648" x="2908300" y="4343400"/>
          <p14:tracePt t="32648" x="2819400" y="4349750"/>
          <p14:tracePt t="32648" x="2730500" y="4356100"/>
          <p14:tracePt t="32667" x="2635250" y="4362450"/>
          <p14:tracePt t="32680" x="2540000" y="4375150"/>
          <p14:tracePt t="32680" x="2355850" y="4394200"/>
          <p14:tracePt t="32699" x="2266950" y="4400550"/>
          <p14:tracePt t="32699" x="2184400" y="4413250"/>
          <p14:tracePt t="32715" x="2095500" y="4425950"/>
          <p14:tracePt t="32715" x="2012950" y="4438650"/>
          <p14:tracePt t="32731" x="1936750" y="4451350"/>
          <p14:tracePt t="32731" x="1860550" y="4464050"/>
          <p14:tracePt t="32748" x="1790700" y="4476750"/>
          <p14:tracePt t="32748" x="1720850" y="4489450"/>
          <p14:tracePt t="32748" x="1657350" y="4495800"/>
          <p14:tracePt t="32767" x="1600200" y="4502150"/>
          <p14:tracePt t="32767" x="1543050" y="4508500"/>
          <p14:tracePt t="32782" x="1492250" y="4514850"/>
          <p14:tracePt t="32782" x="1447800" y="4521200"/>
          <p14:tracePt t="32798" x="1409700" y="4521200"/>
          <p14:tracePt t="32798" x="1365250" y="4521200"/>
          <p14:tracePt t="32815" x="1333500" y="4521200"/>
          <p14:tracePt t="32815" x="1295400" y="4521200"/>
          <p14:tracePt t="32832" x="1270000" y="4521200"/>
          <p14:tracePt t="32832" x="1212850" y="4514850"/>
          <p14:tracePt t="32848" x="1187450" y="4514850"/>
          <p14:tracePt t="32848" x="1162050" y="4514850"/>
          <p14:tracePt t="32866" x="1143000" y="4514850"/>
          <p14:tracePt t="32866" x="1123950" y="4514850"/>
          <p14:tracePt t="32882" x="1104900" y="4508500"/>
          <p14:tracePt t="32882" x="1073150" y="4508500"/>
          <p14:tracePt t="32898" x="1060450" y="4502150"/>
          <p14:tracePt t="32898" x="1041400" y="4502150"/>
          <p14:tracePt t="32916" x="1028700" y="4502150"/>
          <p14:tracePt t="32916" x="1009650" y="4502150"/>
          <p14:tracePt t="32934" x="996950" y="4502150"/>
          <p14:tracePt t="32934" x="984250" y="4502150"/>
          <p14:tracePt t="32949" x="965200" y="4502150"/>
          <p14:tracePt t="32949" x="933450" y="4508500"/>
          <p14:tracePt t="32967" x="914400" y="4508500"/>
          <p14:tracePt t="32967" x="895350" y="4514850"/>
          <p14:tracePt t="32983" x="882650" y="4514850"/>
          <p14:tracePt t="32983" x="863600" y="4521200"/>
          <p14:tracePt t="32999" x="850900" y="4521200"/>
          <p14:tracePt t="32999" x="831850" y="4527550"/>
          <p14:tracePt t="32999" x="819150" y="4527550"/>
          <p14:tracePt t="33018" x="806450" y="4533900"/>
          <p14:tracePt t="33031" x="787400" y="4533900"/>
          <p14:tracePt t="33031" x="774700" y="4540250"/>
          <p14:tracePt t="33051" x="749300" y="4546600"/>
          <p14:tracePt t="33051" x="742950" y="4546600"/>
          <p14:tracePt t="33067" x="730250" y="4552950"/>
          <p14:tracePt t="33067" x="717550" y="4552950"/>
          <p14:tracePt t="33083" x="704850" y="4559300"/>
          <p14:tracePt t="33083" x="698500" y="4559300"/>
          <p14:tracePt t="33099" x="685800" y="4565650"/>
          <p14:tracePt t="33099" x="673100" y="4565650"/>
          <p14:tracePt t="33099" x="666750" y="4572000"/>
          <p14:tracePt t="33120" x="654050" y="4572000"/>
          <p14:tracePt t="33120" x="647700" y="4578350"/>
          <p14:tracePt t="33133" x="635000" y="4578350"/>
          <p14:tracePt t="33133" x="628650" y="4584700"/>
          <p14:tracePt t="33150" x="622300" y="4584700"/>
          <p14:tracePt t="33150" x="615950" y="4591050"/>
          <p14:tracePt t="33167" x="615950" y="4597400"/>
          <p14:tracePt t="33181" x="615950" y="4603750"/>
          <p14:tracePt t="33181" x="622300" y="4603750"/>
          <p14:tracePt t="33199" x="628650" y="4603750"/>
          <p14:tracePt t="33215" x="908050" y="4559300"/>
          <p14:tracePt t="33308" x="958850" y="4559300"/>
          <p14:tracePt t="33314" x="1016000" y="4552950"/>
          <p14:tracePt t="33319" x="1073150" y="4552950"/>
          <p14:tracePt t="33319" x="1143000" y="4552950"/>
          <p14:tracePt t="33334" x="1270000" y="4559300"/>
          <p14:tracePt t="33350" x="1409700" y="4565650"/>
          <p14:tracePt t="33366" x="1543050" y="4565650"/>
          <p14:tracePt t="33383" x="1670050" y="4565650"/>
          <p14:tracePt t="33399" x="1778000" y="4559300"/>
          <p14:tracePt t="33399" x="1828800" y="4552950"/>
          <p14:tracePt t="33419" x="1917700" y="4552950"/>
          <p14:tracePt t="33433" x="1987550" y="4552950"/>
          <p14:tracePt t="33449" x="2044700" y="4552950"/>
          <p14:tracePt t="33466" x="2089150" y="4559300"/>
          <p14:tracePt t="33483" x="2133600" y="4559300"/>
          <p14:tracePt t="33500" x="2146300" y="4559300"/>
          <p14:tracePt t="33516" x="2152650" y="4559300"/>
          <p14:tracePt t="33533" x="2165350" y="4572000"/>
          <p14:tracePt t="33550" x="2159000" y="4591050"/>
          <p14:tracePt t="33567" x="2152650" y="4610100"/>
          <p14:tracePt t="33584" x="2139950" y="4616450"/>
          <p14:tracePt t="33584" x="2133600" y="4629150"/>
          <p14:tracePt t="33601" x="2127250" y="4635500"/>
          <p14:tracePt t="33601" x="2127250" y="4648200"/>
          <p14:tracePt t="33619" x="2127250" y="4660900"/>
          <p14:tracePt t="33619" x="2139950" y="4667250"/>
          <p14:tracePt t="33635" x="2152650" y="4673600"/>
          <p14:tracePt t="33635" x="2171700" y="4679950"/>
          <p14:tracePt t="33651" x="2203450" y="4679950"/>
          <p14:tracePt t="33651" x="2235200" y="4686300"/>
          <p14:tracePt t="33669" x="2279650" y="4686300"/>
          <p14:tracePt t="33669" x="2324100" y="4679950"/>
          <p14:tracePt t="33669" x="2374900" y="4679950"/>
          <p14:tracePt t="33687" x="2438400" y="4673600"/>
          <p14:tracePt t="33700" x="2508250" y="4667250"/>
          <p14:tracePt t="33700" x="2654300" y="4660900"/>
          <p14:tracePt t="33718" x="2736850" y="4654550"/>
          <p14:tracePt t="33718" x="2819400" y="4648200"/>
          <p14:tracePt t="33735" x="2901950" y="4641850"/>
          <p14:tracePt t="33735" x="2984500" y="4641850"/>
          <p14:tracePt t="33751" x="3067050" y="4635500"/>
          <p14:tracePt t="33751" x="3149600" y="4635500"/>
          <p14:tracePt t="33751" x="3225800" y="4635500"/>
          <p14:tracePt t="33771" x="3302000" y="4635500"/>
          <p14:tracePt t="33783" x="3371850" y="4635500"/>
          <p14:tracePt t="33783" x="3511550" y="4641850"/>
          <p14:tracePt t="33802" x="3575050" y="4641850"/>
          <p14:tracePt t="33802" x="3632200" y="4648200"/>
          <p14:tracePt t="33818" x="3689350" y="4648200"/>
          <p14:tracePt t="33818" x="3740150" y="4648200"/>
          <p14:tracePt t="33835" x="3790950" y="4648200"/>
          <p14:tracePt t="33835" x="3829050" y="4654550"/>
          <p14:tracePt t="33852" x="3867150" y="4654550"/>
          <p14:tracePt t="33852" x="3937000" y="4654550"/>
          <p14:tracePt t="33869" x="3962400" y="4660900"/>
          <p14:tracePt t="33869" x="3981450" y="4660900"/>
          <p14:tracePt t="33885" x="4000500" y="4660900"/>
          <p14:tracePt t="33885" x="4013200" y="4660900"/>
          <p14:tracePt t="33902" x="4025900" y="4667250"/>
          <p14:tracePt t="33902" x="4044950" y="4667250"/>
          <p14:tracePt t="33919" x="4051300" y="4667250"/>
          <p14:tracePt t="33919" x="4057650" y="4667250"/>
          <p14:tracePt t="33937" x="4064000" y="4667250"/>
          <p14:tracePt t="33937" x="4070350" y="4673600"/>
          <p14:tracePt t="33952" x="4076700" y="4673600"/>
          <p14:tracePt t="33952" x="4076700" y="4679950"/>
          <p14:tracePt t="33969" x="4083050" y="4686300"/>
          <p14:tracePt t="33969" x="4089400" y="4699000"/>
          <p14:tracePt t="33986" x="4089400" y="4711700"/>
          <p14:tracePt t="33986" x="4083050" y="4724400"/>
          <p14:tracePt t="34003" x="4083050" y="4743450"/>
          <p14:tracePt t="34003" x="4076700" y="4749800"/>
          <p14:tracePt t="34019" x="4070350" y="4756150"/>
          <p14:tracePt t="34019" x="4057650" y="4762500"/>
          <p14:tracePt t="34038" x="3810000" y="4610100"/>
          <p14:tracePt t="34116" x="3784600" y="4584700"/>
          <p14:tracePt t="34122" x="3765550" y="4552950"/>
          <p14:tracePt t="34135" x="3733800" y="4451350"/>
          <p14:tracePt t="34152" x="3733800" y="4375150"/>
          <p14:tracePt t="34168" x="3759200" y="4305300"/>
          <p14:tracePt t="34185" x="3816350" y="4241800"/>
          <p14:tracePt t="34202" x="3962400" y="4165600"/>
          <p14:tracePt t="34219" x="4089400" y="4121150"/>
          <p14:tracePt t="34235" x="4229100" y="4095750"/>
          <p14:tracePt t="34252" x="4438650" y="4089400"/>
          <p14:tracePt t="34270" x="4565650" y="4114800"/>
          <p14:tracePt t="34286" x="4673600" y="4159250"/>
          <p14:tracePt t="34302" x="4756150" y="4216400"/>
          <p14:tracePt t="34319" x="4826000" y="4286250"/>
          <p14:tracePt t="34336" x="4870450" y="4349750"/>
          <p14:tracePt t="34336" x="4883150" y="4387850"/>
          <p14:tracePt t="34355" x="4883150" y="4457700"/>
          <p14:tracePt t="34371" x="4857750" y="4521200"/>
          <p14:tracePt t="34386" x="4806950" y="4584700"/>
          <p14:tracePt t="34402" x="4737100" y="4635500"/>
          <p14:tracePt t="34419" x="4641850" y="4679950"/>
          <p14:tracePt t="34419" x="4591050" y="4699000"/>
          <p14:tracePt t="34439" x="4489450" y="4718050"/>
          <p14:tracePt t="34453" x="4381500" y="4737100"/>
          <p14:tracePt t="34469" x="4286250" y="4749800"/>
          <p14:tracePt t="34486" x="4210050" y="4756150"/>
          <p14:tracePt t="34503" x="4146550" y="4756150"/>
          <p14:tracePt t="34520" x="4121150" y="4756150"/>
          <p14:tracePt t="34537" x="4114800" y="4756150"/>
          <p14:tracePt t="34553" x="4114800" y="4737100"/>
          <p14:tracePt t="34570" x="4114800" y="4730750"/>
          <p14:tracePt t="34586" x="4114800" y="4724400"/>
          <p14:tracePt t="34603" x="4121150" y="4724400"/>
          <p14:tracePt t="34619" x="4127500" y="4730750"/>
          <p14:tracePt t="34619" x="4127500" y="4737100"/>
          <p14:tracePt t="34638" x="4127500" y="4743450"/>
          <p14:tracePt t="34654" x="4114800" y="4756150"/>
          <p14:tracePt t="34670" x="4102100" y="4762500"/>
          <p14:tracePt t="34687" x="4083050" y="4762500"/>
          <p14:tracePt t="34704" x="4064000" y="4756150"/>
          <p14:tracePt t="34704" x="4057650" y="4756150"/>
          <p14:tracePt t="34723" x="4038600" y="4756150"/>
          <p14:tracePt t="34738" x="4019550" y="4756150"/>
          <p14:tracePt t="34754" x="4000500" y="4762500"/>
          <p14:tracePt t="34770" x="3994150" y="4768850"/>
          <p14:tracePt t="34787" x="3981450" y="4775200"/>
          <p14:tracePt t="34804" x="3968750" y="4775200"/>
          <p14:tracePt t="34821" x="3962400" y="4775200"/>
          <p14:tracePt t="34837" x="3956050" y="4768850"/>
          <p14:tracePt t="34854" x="3949700" y="4775200"/>
          <p14:tracePt t="34870" x="3949700" y="4768850"/>
          <p14:tracePt t="34970" x="3949700" y="4762500"/>
          <p14:tracePt t="34986" x="3949700" y="4756150"/>
          <p14:tracePt t="35006" x="3949700" y="4749800"/>
          <p14:tracePt t="35074" x="3949700" y="4743450"/>
          <p14:tracePt t="35106" x="3949700" y="4737100"/>
          <p14:tracePt t="35142" x="3949700" y="4730750"/>
          <p14:tracePt t="35194" x="3949700" y="4724400"/>
          <p14:tracePt t="35210" x="3943350" y="4724400"/>
          <p14:tracePt t="35306" x="3943350" y="4718050"/>
          <p14:tracePt t="35398" x="3943350" y="4711700"/>
          <p14:tracePt t="35426" x="3943350" y="4718050"/>
          <p14:tracePt t="35470" x="3937000" y="4718050"/>
          <p14:tracePt t="35674" x="3930650" y="4724400"/>
          <p14:tracePt t="35698" x="3930650" y="4730750"/>
          <p14:tracePt t="35718" x="3924300" y="4730750"/>
          <p14:tracePt t="35742" x="3917950" y="4730750"/>
          <p14:tracePt t="35770" x="3911600" y="4724400"/>
          <p14:tracePt t="35810" x="3905250" y="4724400"/>
          <p14:tracePt t="35846" x="3905250" y="4718050"/>
          <p14:tracePt t="35894" x="3905250" y="4711700"/>
          <p14:tracePt t="35938" x="3911600" y="4705350"/>
          <p14:tracePt t="35966" x="3911600" y="4699000"/>
          <p14:tracePt t="36025" x="3911600" y="4692650"/>
          <p14:tracePt t="36078" x="3911600" y="4686300"/>
          <p14:tracePt t="36102" x="3911600" y="4679950"/>
          <p14:tracePt t="36126" x="3911600" y="4673600"/>
          <p14:tracePt t="36186" x="3911600" y="4667250"/>
          <p14:tracePt t="36206" x="3917950" y="4660900"/>
          <p14:tracePt t="36238" x="3917950" y="4654550"/>
          <p14:tracePt t="36306" x="3917950" y="4648200"/>
          <p14:tracePt t="36334" x="3911600" y="4641850"/>
          <p14:tracePt t="36366" x="3905250" y="4641850"/>
          <p14:tracePt t="36402" x="3898900" y="4641850"/>
          <p14:tracePt t="36425" x="3892550" y="4635500"/>
          <p14:tracePt t="36446" x="3892550" y="4629150"/>
          <p14:tracePt t="36477" x="3886200" y="4629150"/>
          <p14:tracePt t="36530" x="3892550" y="4635500"/>
          <p14:tracePt t="36618" x="3898900" y="4641850"/>
          <p14:tracePt t="36685" x="3905250" y="4648200"/>
          <p14:tracePt t="36694" x="3905250" y="4654550"/>
          <p14:tracePt t="36702" x="3905250" y="4660900"/>
          <p14:tracePt t="36710" x="3905250" y="4667250"/>
          <p14:tracePt t="36728" x="3905250" y="4673600"/>
          <p14:tracePt t="36743" x="3898900" y="4679950"/>
          <p14:tracePt t="36743" x="3898900" y="4686300"/>
          <p14:tracePt t="36763" x="3892550" y="4692650"/>
          <p14:tracePt t="36763" x="3898900" y="4699000"/>
          <p14:tracePt t="36778" x="3898900" y="4711700"/>
          <p14:tracePt t="36778" x="3905250" y="4724400"/>
          <p14:tracePt t="36795" x="3911600" y="4743450"/>
          <p14:tracePt t="36795" x="3917950" y="4768850"/>
          <p14:tracePt t="36811" x="3930650" y="4800600"/>
          <p14:tracePt t="36811" x="3949700" y="4838700"/>
          <p14:tracePt t="36811" x="3968750" y="4883150"/>
          <p14:tracePt t="36830" x="3987800" y="4933950"/>
          <p14:tracePt t="36843" x="4013200" y="4984750"/>
          <p14:tracePt t="36843" x="4070350" y="5099050"/>
          <p14:tracePt t="36862" x="4102100" y="5156200"/>
          <p14:tracePt t="36862" x="4127500" y="5213350"/>
          <p14:tracePt t="36878" x="4146550" y="5270500"/>
          <p14:tracePt t="36878" x="4165600" y="5327650"/>
          <p14:tracePt t="36895" x="4184650" y="5384800"/>
          <p14:tracePt t="36895" x="4210050" y="5486400"/>
          <p14:tracePt t="36912" x="4216400" y="5537200"/>
          <p14:tracePt t="36912" x="4222750" y="5581650"/>
          <p14:tracePt t="36930" x="4222750" y="5626100"/>
          <p14:tracePt t="36930" x="4222750" y="5670550"/>
          <p14:tracePt t="36946" x="4222750" y="5708650"/>
          <p14:tracePt t="36946" x="4216400" y="5753100"/>
          <p14:tracePt t="36962" x="4210050" y="5791200"/>
          <p14:tracePt t="36962" x="4184650" y="5867400"/>
          <p14:tracePt t="36979" x="4171950" y="5905500"/>
          <p14:tracePt t="36979" x="4152900" y="5937250"/>
          <p14:tracePt t="36995" x="4133850" y="5975350"/>
          <p14:tracePt t="36995" x="4114800" y="6007100"/>
          <p14:tracePt t="37012" x="4095750" y="6032500"/>
          <p14:tracePt t="37012" x="4076700" y="6064250"/>
          <p14:tracePt t="37012" x="4057650" y="6089650"/>
          <p14:tracePt t="37031" x="4038600" y="6115050"/>
          <p14:tracePt t="37031" x="4019550" y="6134100"/>
          <p14:tracePt t="37047" x="4000500" y="6153150"/>
          <p14:tracePt t="37047" x="3987800" y="6172200"/>
          <p14:tracePt t="37062" x="3968750" y="6184900"/>
          <p14:tracePt t="37062" x="3956050" y="6197600"/>
          <p14:tracePt t="37079" x="3943350" y="6203950"/>
          <p14:tracePt t="37079" x="3937000" y="6210300"/>
          <p14:tracePt t="37096" x="3924300" y="6223000"/>
          <p14:tracePt t="37096" x="3917950" y="6229350"/>
          <p14:tracePt t="37096" x="3905250" y="6235700"/>
          <p14:tracePt t="37114" x="3898900" y="6235700"/>
          <p14:tracePt t="37128" x="3892550" y="6242050"/>
          <p14:tracePt t="37128" x="3879850" y="6248400"/>
          <p14:tracePt t="37146" x="3867150" y="6254750"/>
          <p14:tracePt t="37161" x="3860800" y="6254750"/>
          <p14:tracePt t="37161" x="3854450" y="6254750"/>
          <p14:tracePt t="37179" x="3841750" y="6248400"/>
          <p14:tracePt t="37179" x="3835400" y="6248400"/>
          <p14:tracePt t="37179" x="3829050" y="6242050"/>
          <p14:tracePt t="37199" x="3816350" y="6242050"/>
          <p14:tracePt t="37199" x="3803650" y="6235700"/>
          <p14:tracePt t="37212" x="3790950" y="6235700"/>
          <p14:tracePt t="37212" x="3771900" y="6229350"/>
          <p14:tracePt t="37229" x="3759200" y="6229350"/>
          <p14:tracePt t="37229" x="3740150" y="6223000"/>
          <p14:tracePt t="37246" x="3727450" y="6223000"/>
          <p14:tracePt t="37246" x="3708400" y="6223000"/>
          <p14:tracePt t="37263" x="3695700" y="6223000"/>
          <p14:tracePt t="37263" x="3663950" y="6235700"/>
          <p14:tracePt t="37280" x="3644900" y="6242050"/>
          <p14:tracePt t="37280" x="3632200" y="6254750"/>
          <p14:tracePt t="37296" x="3613150" y="6267450"/>
          <p14:tracePt t="37312" x="3581400" y="6292850"/>
          <p14:tracePt t="37328" x="3549650" y="6318250"/>
          <p14:tracePt t="37328" x="3524250" y="6337300"/>
          <p14:tracePt t="37347" x="3289300" y="6292850"/>
          <p14:tracePt t="37440" x="3251200" y="6273800"/>
          <p14:tracePt t="37446" x="3162300" y="6216650"/>
          <p14:tracePt t="37463" x="3067050" y="6146800"/>
          <p14:tracePt t="37479" x="2971800" y="6070600"/>
          <p14:tracePt t="37496" x="2863850" y="5930900"/>
          <p14:tracePt t="37513" x="2819400" y="5829300"/>
          <p14:tracePt t="37530" x="2806700" y="5715000"/>
          <p14:tracePt t="37546" x="2813050" y="5594350"/>
          <p14:tracePt t="37563" x="2857500" y="5410200"/>
          <p14:tracePt t="37579" x="2927350" y="5283200"/>
          <p14:tracePt t="37596" x="3022600" y="5149850"/>
          <p14:tracePt t="37613" x="3225800" y="4965700"/>
          <p14:tracePt t="37630" x="3390900" y="4857750"/>
          <p14:tracePt t="37646" x="3575050" y="4775200"/>
          <p14:tracePt t="37663" x="3771900" y="4730750"/>
          <p14:tracePt t="37680" x="4083050" y="4724400"/>
          <p14:tracePt t="37698" x="4286250" y="4762500"/>
          <p14:tracePt t="37714" x="4464050" y="4819650"/>
          <p14:tracePt t="37731" x="4616450" y="4902200"/>
          <p14:tracePt t="37747" x="4737100" y="5010150"/>
          <p14:tracePt t="37764" x="4832350" y="5143500"/>
          <p14:tracePt t="37764" x="4870450" y="5213350"/>
          <p14:tracePt t="37783" x="4933950" y="5359400"/>
          <p14:tracePt t="37798" x="4965700" y="5499100"/>
          <p14:tracePt t="37814" x="4972050" y="5626100"/>
          <p14:tracePt t="37831" x="4940300" y="5746750"/>
          <p14:tracePt t="37847" x="4876800" y="5861050"/>
          <p14:tracePt t="37864" x="4737100" y="6013450"/>
          <p14:tracePt t="37881" x="4629150" y="6096000"/>
          <p14:tracePt t="37897" x="4514850" y="6172200"/>
          <p14:tracePt t="37914" x="4330700" y="6248400"/>
          <p14:tracePt t="37932" x="4197350" y="6280150"/>
          <p14:tracePt t="37947" x="4057650" y="6292850"/>
          <p14:tracePt t="37964" x="3917950" y="6292850"/>
          <p14:tracePt t="37981" x="3721100" y="6267450"/>
          <p14:tracePt t="37998" x="3619500" y="6248400"/>
          <p14:tracePt t="38016" x="3530600" y="6235700"/>
          <p14:tracePt t="38031" x="3467100" y="6216650"/>
          <p14:tracePt t="38048" x="3422650" y="6203950"/>
          <p14:tracePt t="38048" x="3403600" y="6197600"/>
          <p14:tracePt t="38067" x="3371850" y="6191250"/>
          <p14:tracePt t="38082" x="3352800" y="6184900"/>
          <p14:tracePt t="38098" x="3359150" y="6184900"/>
          <p14:tracePt t="38118" x="3365500" y="6184900"/>
          <p14:tracePt t="38131" x="3378200" y="6172200"/>
          <p14:tracePt t="38131" x="3384550" y="6159500"/>
          <p14:tracePt t="38151" x="3390900" y="6146800"/>
          <p14:tracePt t="38151" x="3390900" y="6134100"/>
          <p14:tracePt t="38167" x="3390900" y="6115050"/>
          <p14:tracePt t="38167" x="3390900" y="6096000"/>
          <p14:tracePt t="38183" x="3397250" y="6083300"/>
          <p14:tracePt t="38183" x="3403600" y="6070600"/>
          <p14:tracePt t="38199" x="3409950" y="6057900"/>
          <p14:tracePt t="38199" x="3422650" y="6045200"/>
          <p14:tracePt t="38199" x="3429000" y="6038850"/>
          <p14:tracePt t="38219" x="3441700" y="6026150"/>
          <p14:tracePt t="38219" x="3454400" y="6019800"/>
          <p14:tracePt t="38233" x="3467100" y="6013450"/>
          <p14:tracePt t="38233" x="3479800" y="6007100"/>
          <p14:tracePt t="38249" x="3486150" y="6000750"/>
          <p14:tracePt t="38249" x="3498850" y="5994400"/>
          <p14:tracePt t="38267" x="3511550" y="5994400"/>
          <p14:tracePt t="38267" x="3517900" y="5994400"/>
          <p14:tracePt t="38283" x="3530600" y="5994400"/>
          <p14:tracePt t="38283" x="3543300" y="6000750"/>
          <p14:tracePt t="38300" x="3543300" y="6007100"/>
          <p14:tracePt t="38300" x="3549650" y="6007100"/>
          <p14:tracePt t="38317" x="3556000" y="6019800"/>
          <p14:tracePt t="38331" x="3562350" y="6026150"/>
          <p14:tracePt t="38331" x="3562350" y="6038850"/>
          <p14:tracePt t="38350" x="3562350" y="6045200"/>
          <p14:tracePt t="38367" x="3562350" y="6051550"/>
          <p14:tracePt t="38382" x="3562350" y="6057900"/>
          <p14:tracePt t="38399" x="3556000" y="6064250"/>
          <p14:tracePt t="38416" x="3549650" y="6064250"/>
          <p14:tracePt t="38434" x="3543300" y="6057900"/>
          <p14:tracePt t="38449" x="3549650" y="6051550"/>
          <p14:tracePt t="38467" x="3556000" y="6051550"/>
          <p14:tracePt t="38482" x="3562350" y="6051550"/>
          <p14:tracePt t="38482" x="3568700" y="6051550"/>
          <p14:tracePt t="38501" x="3581400" y="6057900"/>
          <p14:tracePt t="38518" x="3587750" y="6051550"/>
          <p14:tracePt t="38578" x="3594100" y="6057900"/>
          <p14:tracePt t="38605" x="3600450" y="6064250"/>
          <p14:tracePt t="38629" x="3600450" y="6070600"/>
          <p14:tracePt t="38658" x="3600450" y="6076950"/>
          <p14:tracePt t="38673" x="3594100" y="6083300"/>
          <p14:tracePt t="38698" x="3594100" y="6089650"/>
          <p14:tracePt t="38810" x="3594100" y="6096000"/>
          <p14:tracePt t="38826" x="3587750" y="6096000"/>
          <p14:tracePt t="38838" x="3581400" y="6102350"/>
          <p14:tracePt t="38853" x="3581400" y="6108700"/>
          <p14:tracePt t="38870" x="3575050" y="6115050"/>
          <p14:tracePt t="38885" x="3568700" y="6121400"/>
          <p14:tracePt t="38906" x="3562350" y="6121400"/>
          <p14:tracePt t="38938" x="3568700" y="6121400"/>
          <p14:tracePt t="39006" x="3568700" y="6127750"/>
          <p14:tracePt t="39101" x="3562350" y="6127750"/>
          <p14:tracePt t="39130" x="3556000" y="6134100"/>
          <p14:tracePt t="39154" x="3556000" y="6140450"/>
          <p14:tracePt t="39170" x="3549650" y="6146800"/>
          <p14:tracePt t="39186" x="3549650" y="6153150"/>
          <p14:tracePt t="39198" x="3543300" y="6153150"/>
          <p14:tracePt t="39214" x="3536950" y="6159500"/>
          <p14:tracePt t="39245" x="3536950" y="6165850"/>
          <p14:tracePt t="39281" x="3536950" y="6172200"/>
          <p14:tracePt t="39317" x="3530600" y="6178550"/>
          <p14:tracePt t="39366" x="3536950" y="6172200"/>
          <p14:tracePt t="39417" x="3543300" y="6165850"/>
          <p14:tracePt t="39445" x="3549650" y="6159500"/>
          <p14:tracePt t="39470" x="3556000" y="6153150"/>
          <p14:tracePt t="39486" x="3556000" y="6146800"/>
          <p14:tracePt t="39497" x="3562350" y="6146800"/>
          <p14:tracePt t="39521" x="3568700" y="6146800"/>
          <p14:tracePt t="39550" x="3568700" y="6153150"/>
          <p14:tracePt t="39581" x="3568700" y="6146800"/>
          <p14:tracePt t="39641" x="3575050" y="6146800"/>
          <p14:tracePt t="39677" x="3581400" y="6146800"/>
          <p14:tracePt t="39866" x="3581400" y="6140450"/>
          <p14:tracePt t="39910" x="3581400" y="6134100"/>
          <p14:tracePt t="40069" x="3587750" y="6127750"/>
          <p14:tracePt t="40106" x="3587750" y="6121400"/>
          <p14:tracePt t="40310" x="3581400" y="6127750"/>
          <p14:tracePt t="40369" x="3575050" y="6127750"/>
          <p14:tracePt t="40534" x="3575050" y="6121400"/>
          <p14:tracePt t="40602" x="3575050" y="6115050"/>
          <p14:tracePt t="40618" x="3581400" y="6108700"/>
          <p14:tracePt t="40626" x="3581400" y="6096000"/>
          <p14:tracePt t="40626" x="3587750" y="6083300"/>
          <p14:tracePt t="40640" x="3587750" y="6070600"/>
          <p14:tracePt t="40640" x="3594100" y="6051550"/>
          <p14:tracePt t="40657" x="3600450" y="6026150"/>
          <p14:tracePt t="40657" x="3606800" y="6000750"/>
          <p14:tracePt t="40674" x="3613150" y="5975350"/>
          <p14:tracePt t="40674" x="3632200" y="5905500"/>
          <p14:tracePt t="40691" x="3644900" y="5867400"/>
          <p14:tracePt t="40691" x="3657600" y="5829300"/>
          <p14:tracePt t="40707" x="3670300" y="5784850"/>
          <p14:tracePt t="40707" x="3683000" y="5740400"/>
          <p14:tracePt t="40724" x="3702050" y="5689600"/>
          <p14:tracePt t="40724" x="3721100" y="5632450"/>
          <p14:tracePt t="40740" x="3740150" y="5575300"/>
          <p14:tracePt t="40740" x="3790950" y="5454650"/>
          <p14:tracePt t="40758" x="3822700" y="5391150"/>
          <p14:tracePt t="40758" x="3854450" y="5327650"/>
          <p14:tracePt t="40774" x="3892550" y="5270500"/>
          <p14:tracePt t="40774" x="3930650" y="5213350"/>
          <p14:tracePt t="40791" x="3968750" y="5162550"/>
          <p14:tracePt t="40791" x="4006850" y="5118100"/>
          <p14:tracePt t="40791" x="4044950" y="5073650"/>
          <p14:tracePt t="40810" x="4083050" y="5035550"/>
          <p14:tracePt t="40823" x="4121150" y="5010150"/>
          <p14:tracePt t="40823" x="4184650" y="4965700"/>
          <p14:tracePt t="40843" x="4216400" y="4953000"/>
          <p14:tracePt t="40843" x="4241800" y="4946650"/>
          <p14:tracePt t="40858" x="4267200" y="4940300"/>
          <p14:tracePt t="40858" x="4279900" y="4946650"/>
          <p14:tracePt t="40875" x="4298950" y="4946650"/>
          <p14:tracePt t="40875" x="4305300" y="4959350"/>
          <p14:tracePt t="40891" x="4311650" y="4965700"/>
          <p14:tracePt t="40891" x="4318000" y="4978400"/>
          <p14:tracePt t="40891" x="4318000" y="4991100"/>
          <p14:tracePt t="40910" x="4311650" y="4997450"/>
          <p14:tracePt t="40923" x="4311650" y="5010150"/>
          <p14:tracePt t="40923" x="4286250" y="5029200"/>
          <p14:tracePt t="40943" x="4273550" y="5041900"/>
          <p14:tracePt t="40943" x="4260850" y="5048250"/>
          <p14:tracePt t="40958" x="4241800" y="5060950"/>
          <p14:tracePt t="40958" x="4216400" y="5067300"/>
          <p14:tracePt t="40975" x="4197350" y="5080000"/>
          <p14:tracePt t="40975" x="4140200" y="5092700"/>
          <p14:tracePt t="40991" x="4114800" y="5105400"/>
          <p14:tracePt t="40991" x="4083050" y="5105400"/>
          <p14:tracePt t="41009" x="4057650" y="5111750"/>
          <p14:tracePt t="41009" x="4025900" y="5118100"/>
          <p14:tracePt t="41025" x="3994150" y="5124450"/>
          <p14:tracePt t="41025" x="3968750" y="5124450"/>
          <p14:tracePt t="41042" x="3943350" y="5130800"/>
          <p14:tracePt t="41042" x="3892550" y="5137150"/>
          <p14:tracePt t="41058" x="3867150" y="5143500"/>
          <p14:tracePt t="41058" x="3848100" y="5143500"/>
          <p14:tracePt t="41075" x="3829050" y="5143500"/>
          <p14:tracePt t="41075" x="3810000" y="5149850"/>
          <p14:tracePt t="41091" x="3790950" y="5149850"/>
          <p14:tracePt t="41091" x="3771900" y="5149850"/>
          <p14:tracePt t="41091" x="3759200" y="5149850"/>
          <p14:tracePt t="41111" x="3746500" y="5156200"/>
          <p14:tracePt t="41111" x="3733800" y="5162550"/>
          <p14:tracePt t="41126" x="3727450" y="5168900"/>
          <p14:tracePt t="41126" x="3714750" y="5175250"/>
          <p14:tracePt t="41142" x="3708400" y="5181600"/>
          <p14:tracePt t="41142" x="3702050" y="5194300"/>
          <p14:tracePt t="41159" x="3695700" y="5207000"/>
          <p14:tracePt t="41159" x="3689350" y="5219700"/>
          <p14:tracePt t="41175" x="3689350" y="5238750"/>
          <p14:tracePt t="41175" x="3689350" y="5257800"/>
          <p14:tracePt t="41175" x="3683000" y="5283200"/>
          <p14:tracePt t="41194" x="3689350" y="5308600"/>
          <p14:tracePt t="41207" x="3689350" y="5334000"/>
          <p14:tracePt t="41207" x="3695700" y="5384800"/>
          <p14:tracePt t="41226" x="3695700" y="5410200"/>
          <p14:tracePt t="41226" x="3702050" y="5435600"/>
          <p14:tracePt t="41243" x="3702050" y="5461000"/>
          <p14:tracePt t="41243" x="3702050" y="5480050"/>
          <p14:tracePt t="41259" x="3702050" y="5505450"/>
          <p14:tracePt t="41259" x="3695700" y="5524500"/>
          <p14:tracePt t="41276" x="3689350" y="5537200"/>
          <p14:tracePt t="41276" x="3670300" y="5568950"/>
          <p14:tracePt t="41292" x="3657600" y="5581650"/>
          <p14:tracePt t="41292" x="3644900" y="5588000"/>
          <p14:tracePt t="41309" x="3632200" y="5600700"/>
          <p14:tracePt t="41309" x="3619500" y="5607050"/>
          <p14:tracePt t="41326" x="3606800" y="5613400"/>
          <p14:tracePt t="41326" x="3587750" y="5619750"/>
          <p14:tracePt t="41343" x="3575050" y="5632450"/>
          <p14:tracePt t="41343" x="3543300" y="5638800"/>
          <p14:tracePt t="41359" x="3524250" y="5645150"/>
          <p14:tracePt t="41359" x="3505200" y="5645150"/>
          <p14:tracePt t="41376" x="3492500" y="5645150"/>
          <p14:tracePt t="41376" x="3479800" y="5645150"/>
          <p14:tracePt t="41393" x="3460750" y="5645150"/>
          <p14:tracePt t="41393" x="3435350" y="5632450"/>
          <p14:tracePt t="41410" x="3416300" y="5632450"/>
          <p14:tracePt t="41410" x="3397250" y="5626100"/>
          <p14:tracePt t="41427" x="3384550" y="5619750"/>
          <p14:tracePt t="41427" x="3365500" y="5613400"/>
          <p14:tracePt t="41443" x="3346450" y="5607050"/>
          <p14:tracePt t="41443" x="3321050" y="5607050"/>
          <p14:tracePt t="41460" x="3302000" y="5600700"/>
          <p14:tracePt t="41460" x="3276600" y="5594350"/>
          <p14:tracePt t="41460" x="3251200" y="5594350"/>
          <p14:tracePt t="41479" x="3225800" y="5588000"/>
          <p14:tracePt t="41492" x="3200400" y="5581650"/>
          <p14:tracePt t="41492" x="3136900" y="5562600"/>
          <p14:tracePt t="41510" x="3098800" y="5556250"/>
          <p14:tracePt t="41510" x="3054350" y="5543550"/>
          <p14:tracePt t="41527" x="3003550" y="5530850"/>
          <p14:tracePt t="41527" x="2959100" y="5518150"/>
          <p14:tracePt t="41544" x="2908300" y="5505450"/>
          <p14:tracePt t="41544" x="2851150" y="5492750"/>
          <p14:tracePt t="41544" x="2800350" y="5480050"/>
          <p14:tracePt t="41563" x="2749550" y="5467350"/>
          <p14:tracePt t="41575" x="2698750" y="5461000"/>
          <p14:tracePt t="41575" x="2597150" y="5435600"/>
          <p14:tracePt t="41594" x="2552700" y="5429250"/>
          <p14:tracePt t="41594" x="2508250" y="5416550"/>
          <p14:tracePt t="41610" x="2463800" y="5410200"/>
          <p14:tracePt t="41610" x="2419350" y="5403850"/>
          <p14:tracePt t="41627" x="2374900" y="5397500"/>
          <p14:tracePt t="41627" x="2336800" y="5384800"/>
          <p14:tracePt t="41627" x="2298700" y="5372100"/>
          <p14:tracePt t="41646" x="2260600" y="5365750"/>
          <p14:tracePt t="41646" x="2228850" y="5353050"/>
          <p14:tracePt t="41660" x="2197100" y="5340350"/>
          <p14:tracePt t="41660" x="2171700" y="5327650"/>
          <p14:tracePt t="41677" x="2146300" y="5314950"/>
          <p14:tracePt t="41677" x="2120900" y="5308600"/>
          <p14:tracePt t="41694" x="2095500" y="5302250"/>
          <p14:tracePt t="41694" x="2063750" y="5295900"/>
          <p14:tracePt t="41711" x="2051050" y="5295900"/>
          <p14:tracePt t="41711" x="2038350" y="5295900"/>
          <p14:tracePt t="41727" x="2032000" y="5295900"/>
          <p14:tracePt t="41727" x="2025650" y="5295900"/>
          <p14:tracePt t="41744" x="2025650" y="5289550"/>
          <p14:tracePt t="41759" x="2025650" y="5283200"/>
          <p14:tracePt t="41759" x="2019300" y="5264150"/>
          <p14:tracePt t="41778" x="2019300" y="5257800"/>
          <p14:tracePt t="41794" x="2019300" y="5251450"/>
          <p14:tracePt t="41794" x="2025650" y="5270500"/>
          <p14:tracePt t="41952" x="2032000" y="5283200"/>
          <p14:tracePt t="41966" x="2025650" y="5289550"/>
          <p14:tracePt t="41974" x="2032000" y="5302250"/>
          <p14:tracePt t="41982" x="2032000" y="5308600"/>
          <p14:tracePt t="41993" x="2038350" y="5327650"/>
          <p14:tracePt t="41993" x="2051050" y="5353050"/>
          <p14:tracePt t="42011" x="2057400" y="5365750"/>
          <p14:tracePt t="42011" x="2070100" y="5384800"/>
          <p14:tracePt t="42028" x="2076450" y="5397500"/>
          <p14:tracePt t="42028" x="2089150" y="5416550"/>
          <p14:tracePt t="42045" x="2095500" y="5429250"/>
          <p14:tracePt t="42045" x="2101850" y="5448300"/>
          <p14:tracePt t="42062" x="2114550" y="5461000"/>
          <p14:tracePt t="42062" x="2120900" y="5480050"/>
          <p14:tracePt t="42078" x="2127250" y="5492750"/>
          <p14:tracePt t="42078" x="2127250" y="5499100"/>
          <p14:tracePt t="42095" x="2127250" y="5505450"/>
          <p14:tracePt t="42095" x="2127250" y="5518150"/>
          <p14:tracePt t="42112" x="2127250" y="5524500"/>
          <p14:tracePt t="42112" x="2127250" y="5537200"/>
          <p14:tracePt t="42112" x="2127250" y="5549900"/>
          <p14:tracePt t="42131" x="2127250" y="5562600"/>
          <p14:tracePt t="42131" x="2127250" y="5575300"/>
          <p14:tracePt t="42146" x="2127250" y="5588000"/>
          <p14:tracePt t="42146" x="2127250" y="5607050"/>
          <p14:tracePt t="42162" x="2127250" y="5619750"/>
          <p14:tracePt t="42162" x="2127250" y="5632450"/>
          <p14:tracePt t="42179" x="2127250" y="5638800"/>
          <p14:tracePt t="42179" x="2120900" y="5645150"/>
          <p14:tracePt t="42195" x="2120900" y="5626100"/>
          <p14:tracePt t="42306" x="2133600" y="5613400"/>
          <p14:tracePt t="42310" x="2139950" y="5600700"/>
          <p14:tracePt t="42310" x="2152650" y="5588000"/>
          <p14:tracePt t="42330" x="2165350" y="5568950"/>
          <p14:tracePt t="42330" x="2178050" y="5549900"/>
          <p14:tracePt t="42346" x="2197100" y="5530850"/>
          <p14:tracePt t="42346" x="2216150" y="5511800"/>
          <p14:tracePt t="42363" x="2241550" y="5492750"/>
          <p14:tracePt t="42363" x="2311400" y="5461000"/>
          <p14:tracePt t="42380" x="2355850" y="5441950"/>
          <p14:tracePt t="42380" x="2406650" y="5429250"/>
          <p14:tracePt t="42396" x="2457450" y="5416550"/>
          <p14:tracePt t="42396" x="2514600" y="5403850"/>
          <p14:tracePt t="42413" x="2571750" y="5384800"/>
          <p14:tracePt t="42413" x="2698750" y="5353050"/>
          <p14:tracePt t="42431" x="2762250" y="5334000"/>
          <p14:tracePt t="42431" x="2825750" y="5321300"/>
          <p14:tracePt t="42447" x="2882900" y="5302250"/>
          <p14:tracePt t="42447" x="2940050" y="5289550"/>
          <p14:tracePt t="42463" x="2990850" y="5276850"/>
          <p14:tracePt t="42463" x="3041650" y="5264150"/>
          <p14:tracePt t="42480" x="3086100" y="5257800"/>
          <p14:tracePt t="42480" x="3124200" y="5251450"/>
          <p14:tracePt t="42480" x="3155950" y="5251450"/>
          <p14:tracePt t="42499" x="3187700" y="5251450"/>
          <p14:tracePt t="42512" x="3213100" y="5251450"/>
          <p14:tracePt t="42512" x="3257550" y="5257800"/>
          <p14:tracePt t="42531" x="3276600" y="5264150"/>
          <p14:tracePt t="42531" x="3289300" y="5270500"/>
          <p14:tracePt t="42547" x="3302000" y="5283200"/>
          <p14:tracePt t="42547" x="3314700" y="5295900"/>
          <p14:tracePt t="42564" x="3321050" y="5314950"/>
          <p14:tracePt t="42564" x="3327400" y="5334000"/>
          <p14:tracePt t="42564" x="3340100" y="5359400"/>
          <p14:tracePt t="42582" x="3346450" y="5384800"/>
          <p14:tracePt t="42595" x="3352800" y="5410200"/>
          <p14:tracePt t="42595" x="3365500" y="5461000"/>
          <p14:tracePt t="42614" x="3378200" y="5486400"/>
          <p14:tracePt t="42614" x="3384550" y="5505450"/>
          <p14:tracePt t="42630" x="3397250" y="5524500"/>
          <p14:tracePt t="42630" x="3403600" y="5543550"/>
          <p14:tracePt t="42647" x="3416300" y="5556250"/>
          <p14:tracePt t="42647" x="3422650" y="5568950"/>
          <p14:tracePt t="42664" x="3429000" y="5581650"/>
          <p14:tracePt t="42664" x="3435350" y="5594350"/>
          <p14:tracePt t="42681" x="3435350" y="5600700"/>
          <p14:tracePt t="42681" x="3441700" y="5607050"/>
          <p14:tracePt t="42697" x="3441700" y="5613400"/>
          <p14:tracePt t="42712" x="3435350" y="5619750"/>
          <p14:tracePt t="42712" x="3435350" y="5626100"/>
          <p14:tracePt t="42731" x="3429000" y="5632450"/>
          <p14:tracePt t="42731" x="3422650" y="5638800"/>
          <p14:tracePt t="42747" x="3416300" y="5638800"/>
          <p14:tracePt t="42747" x="3409950" y="5645150"/>
          <p14:tracePt t="42764" x="3397250" y="5645150"/>
          <p14:tracePt t="42764" x="3390900" y="5651500"/>
          <p14:tracePt t="42781" x="3384550" y="5657850"/>
          <p14:tracePt t="42781" x="3365500" y="5664200"/>
          <p14:tracePt t="42798" x="3352800" y="5664200"/>
          <p14:tracePt t="42798" x="3346450" y="5670550"/>
          <p14:tracePt t="42814" x="3340100" y="5670550"/>
          <p14:tracePt t="42814" x="3327400" y="5676900"/>
          <p14:tracePt t="42831" x="3314700" y="5683250"/>
          <p14:tracePt t="42850" x="3314700" y="5689600"/>
          <p14:tracePt t="42867" x="3321050" y="5695950"/>
          <p14:tracePt t="42880" x="3321050" y="5689600"/>
          <p14:tracePt t="42898" x="3225800" y="5626100"/>
          <p14:tracePt t="43272" x="3225800" y="5619750"/>
          <p14:tracePt t="43286" x="3225800" y="5607050"/>
          <p14:tracePt t="43302" x="3225800" y="5594350"/>
          <p14:tracePt t="43310" x="3219450" y="5562600"/>
          <p14:tracePt t="43326" x="3213100" y="5543550"/>
          <p14:tracePt t="43332" x="3200400" y="5511800"/>
          <p14:tracePt t="43332" x="3194050" y="5486400"/>
          <p14:tracePt t="43350" x="3175000" y="5448300"/>
          <p14:tracePt t="43350" x="3162300" y="5416550"/>
          <p14:tracePt t="43367" x="3149600" y="5384800"/>
          <p14:tracePt t="43367" x="3143250" y="5353050"/>
          <p14:tracePt t="43383" x="3130550" y="5327650"/>
          <p14:tracePt t="43383" x="3124200" y="5276850"/>
          <p14:tracePt t="43400" x="3117850" y="5251450"/>
          <p14:tracePt t="43400" x="3117850" y="5232400"/>
          <p14:tracePt t="43417" x="3117850" y="5219700"/>
          <p14:tracePt t="43417" x="3117850" y="5200650"/>
          <p14:tracePt t="43434" x="3117850" y="5181600"/>
          <p14:tracePt t="43434" x="3117850" y="5149850"/>
          <p14:tracePt t="43450" x="3117850" y="5130800"/>
          <p14:tracePt t="43450" x="3124200" y="5118100"/>
          <p14:tracePt t="43467" x="3124200" y="5105400"/>
          <p14:tracePt t="43467" x="3124200" y="5092700"/>
          <p14:tracePt t="43484" x="3124200" y="5086350"/>
          <p14:tracePt t="43484" x="3124200" y="5080000"/>
          <p14:tracePt t="43501" x="3124200" y="5086350"/>
          <p14:tracePt t="43525" x="3124200" y="5092700"/>
          <p14:tracePt t="43534" x="3124200" y="5099050"/>
          <p14:tracePt t="43534" x="3130550" y="5105400"/>
          <p14:tracePt t="43551" x="3130550" y="5118100"/>
          <p14:tracePt t="43551" x="3136900" y="5124450"/>
          <p14:tracePt t="43568" x="3143250" y="5137150"/>
          <p14:tracePt t="43568" x="3149600" y="5149850"/>
          <p14:tracePt t="43568" x="3162300" y="5162550"/>
          <p14:tracePt t="43586" x="3175000" y="5181600"/>
          <p14:tracePt t="43599" x="3181350" y="5200650"/>
          <p14:tracePt t="43599" x="3200400" y="5226050"/>
          <p14:tracePt t="43618" x="3206750" y="5232400"/>
          <p14:tracePt t="43644" x="1524000" y="6051550"/>
          <p14:tracePt t="43788" x="1530350" y="6057900"/>
          <p14:tracePt t="43801" x="1536700" y="6064250"/>
          <p14:tracePt t="43809" x="1549400" y="6064250"/>
          <p14:tracePt t="43817" x="1562100" y="6070600"/>
          <p14:tracePt t="43828" x="1606550" y="6076950"/>
          <p14:tracePt t="43828" x="1625600" y="6076950"/>
          <p14:tracePt t="43857" x="1644650" y="6076950"/>
          <p14:tracePt t="43864" x="1701800" y="6070600"/>
          <p14:tracePt t="43881" x="1803400" y="6070600"/>
          <p14:tracePt t="43898" x="1885950" y="6070600"/>
          <p14:tracePt t="43913" x="1974850" y="6076950"/>
          <p14:tracePt t="43929" x="2057400" y="6089650"/>
          <p14:tracePt t="43946" x="2139950" y="6096000"/>
          <p14:tracePt t="43962" x="2216150" y="6102350"/>
          <p14:tracePt t="43962" x="2247900" y="6102350"/>
          <p14:tracePt t="43981" x="2305050" y="6102350"/>
          <p14:tracePt t="43997" x="2349500" y="6096000"/>
          <p14:tracePt t="44013" x="2374900" y="6096000"/>
          <p14:tracePt t="44029" x="2393950" y="6089650"/>
          <p14:tracePt t="44046" x="2406650" y="6089650"/>
          <p14:tracePt t="44063" x="2413000" y="6083300"/>
          <p14:tracePt t="44085" x="2406650" y="6083300"/>
          <p14:tracePt t="44100" x="2413000" y="6083300"/>
          <p14:tracePt t="44144" x="2419350" y="6083300"/>
          <p14:tracePt t="44152" x="2432050" y="6083300"/>
          <p14:tracePt t="44168" x="2438400" y="6076950"/>
          <p14:tracePt t="44184" x="2444750" y="6070600"/>
          <p14:tracePt t="44197" x="2457450" y="6070600"/>
          <p14:tracePt t="44213" x="2463800" y="6070600"/>
          <p14:tracePt t="44213" x="2470150" y="6070600"/>
          <p14:tracePt t="44231" x="2476500" y="6070600"/>
          <p14:tracePt t="44231" x="2489200" y="6076950"/>
          <p14:tracePt t="44248" x="2501900" y="6076950"/>
          <p14:tracePt t="44248" x="2520950" y="6076950"/>
          <p14:tracePt t="44265" x="2565400" y="6070600"/>
          <p14:tracePt t="44265" x="2590800" y="6070600"/>
          <p14:tracePt t="44281" x="2616200" y="6070600"/>
          <p14:tracePt t="44281" x="2654300" y="6070600"/>
          <p14:tracePt t="44298" x="2686050" y="6070600"/>
          <p14:tracePt t="44298" x="2730500" y="6064250"/>
          <p14:tracePt t="44314" x="2768600" y="6064250"/>
          <p14:tracePt t="44314" x="2819400" y="6064250"/>
          <p14:tracePt t="44314" x="2870200" y="6064250"/>
          <p14:tracePt t="44334" x="2927350" y="6064250"/>
          <p14:tracePt t="44347" x="2984500" y="6064250"/>
          <p14:tracePt t="44347" x="3117850" y="6057900"/>
          <p14:tracePt t="44365" x="3187700" y="6051550"/>
          <p14:tracePt t="44365" x="3263900" y="6045200"/>
          <p14:tracePt t="44382" x="3346450" y="6038850"/>
          <p14:tracePt t="44382" x="3429000" y="6026150"/>
          <p14:tracePt t="44398" x="3511550" y="6019800"/>
          <p14:tracePt t="44398" x="3594100" y="6007100"/>
          <p14:tracePt t="44398" x="3683000" y="5988050"/>
          <p14:tracePt t="44417" x="3771900" y="5975350"/>
          <p14:tracePt t="44430" x="3860800" y="5962650"/>
          <p14:tracePt t="44430" x="4032250" y="5943600"/>
          <p14:tracePt t="44449" x="4121150" y="5943600"/>
          <p14:tracePt t="44449" x="4203700" y="5937250"/>
          <p14:tracePt t="44465" x="4292600" y="5943600"/>
          <p14:tracePt t="44465" x="4368800" y="5949950"/>
          <p14:tracePt t="44482" x="4451350" y="5956300"/>
          <p14:tracePt t="44482" x="4597400" y="5975350"/>
          <p14:tracePt t="44499" x="4667250" y="5988050"/>
          <p14:tracePt t="44499" x="4730750" y="6000750"/>
          <p14:tracePt t="44515" x="4794250" y="6013450"/>
          <p14:tracePt t="44515" x="4857750" y="6019800"/>
          <p14:tracePt t="44532" x="4914900" y="6032500"/>
          <p14:tracePt t="44532" x="4978400" y="6045200"/>
          <p14:tracePt t="44548" x="5035550" y="6057900"/>
          <p14:tracePt t="44548" x="5149850" y="6083300"/>
          <p14:tracePt t="44565" x="5200650" y="6096000"/>
          <p14:tracePt t="44565" x="5251450" y="6108700"/>
          <p14:tracePt t="44582" x="5302250" y="6127750"/>
          <p14:tracePt t="44582" x="5346700" y="6140450"/>
          <p14:tracePt t="44599" x="5391150" y="6159500"/>
          <p14:tracePt t="44599" x="5429250" y="6172200"/>
          <p14:tracePt t="44599" x="5467350" y="6191250"/>
          <p14:tracePt t="44617" x="5499100" y="6210300"/>
          <p14:tracePt t="44617" x="5524500" y="6229350"/>
          <p14:tracePt t="44633" x="5549900" y="6248400"/>
          <p14:tracePt t="44633" x="5562600" y="6261100"/>
          <p14:tracePt t="44649" x="5575300" y="6273800"/>
          <p14:tracePt t="44649" x="5575300" y="6280150"/>
          <p14:tracePt t="44666" x="5575300" y="6286500"/>
          <p14:tracePt t="44683" x="5289550" y="6102350"/>
          <p14:tracePt t="44747" x="5257800" y="6057900"/>
          <p14:tracePt t="44753" x="5226050" y="6013450"/>
          <p14:tracePt t="44765" x="5187950" y="5911850"/>
          <p14:tracePt t="44782" x="5200650" y="5765800"/>
          <p14:tracePt t="44798" x="5257800" y="5670550"/>
          <p14:tracePt t="44815" x="5353050" y="5600700"/>
          <p14:tracePt t="44833" x="5480050" y="5543550"/>
          <p14:tracePt t="44849" x="5702300" y="5518150"/>
          <p14:tracePt t="44866" x="5848350" y="5543550"/>
          <p14:tracePt t="44882" x="5981700" y="5594350"/>
          <p14:tracePt t="44899" x="6134100" y="5708650"/>
          <p14:tracePt t="44916" x="6197600" y="5784850"/>
          <p14:tracePt t="44933" x="6223000" y="5867400"/>
          <p14:tracePt t="44949" x="6216650" y="5937250"/>
          <p14:tracePt t="44966" x="6172200" y="6007100"/>
          <p14:tracePt t="44982" x="6108700" y="6070600"/>
          <p14:tracePt t="44982" x="6076950" y="6096000"/>
          <p14:tracePt t="45001" x="6000750" y="6146800"/>
          <p14:tracePt t="45017" x="5930900" y="6178550"/>
          <p14:tracePt t="45033" x="5873750" y="6197600"/>
          <p14:tracePt t="45049" x="5829300" y="6203950"/>
          <p14:tracePt t="45066" x="5810250" y="6191250"/>
          <p14:tracePt t="45083" x="5803900" y="6178550"/>
          <p14:tracePt t="45083" x="5810250" y="6140450"/>
          <p14:tracePt t="45101" x="5816600" y="6108700"/>
          <p14:tracePt t="45101" x="5835650" y="6083300"/>
          <p14:tracePt t="45117" x="5848350" y="6051550"/>
          <p14:tracePt t="45117" x="5867400" y="6019800"/>
          <p14:tracePt t="45134" x="5886450" y="5994400"/>
          <p14:tracePt t="45134" x="5911850" y="5969000"/>
          <p14:tracePt t="45151" x="5937250" y="5949950"/>
          <p14:tracePt t="45151" x="5994400" y="5924550"/>
          <p14:tracePt t="45167" x="6026150" y="5911850"/>
          <p14:tracePt t="45167" x="6064250" y="5911850"/>
          <p14:tracePt t="45184" x="6102350" y="5905500"/>
          <p14:tracePt t="45184" x="6146800" y="5905500"/>
          <p14:tracePt t="45201" x="6178550" y="5905500"/>
          <p14:tracePt t="45201" x="6223000" y="5905500"/>
          <p14:tracePt t="45220" x="6629400" y="5899150"/>
          <p14:tracePt t="45287" x="6667500" y="5899150"/>
          <p14:tracePt t="45293" x="6699250" y="5899150"/>
          <p14:tracePt t="45302" x="6743700" y="5905500"/>
          <p14:tracePt t="45317" x="6769100" y="5911850"/>
          <p14:tracePt t="45334" x="6769100" y="5918200"/>
          <p14:tracePt t="45350" x="6762750" y="5918200"/>
          <p14:tracePt t="45350" x="6737350" y="5905500"/>
          <p14:tracePt t="45370" x="6718300" y="5892800"/>
          <p14:tracePt t="45370" x="6692900" y="5880100"/>
          <p14:tracePt t="45385" x="6673850" y="5867400"/>
          <p14:tracePt t="45385" x="6648450" y="5854700"/>
          <p14:tracePt t="45401" x="6629400" y="5842000"/>
          <p14:tracePt t="45401" x="6604000" y="5822950"/>
          <p14:tracePt t="45418" x="6584950" y="5810250"/>
          <p14:tracePt t="45418" x="6565900" y="5797550"/>
          <p14:tracePt t="45435" x="6457950" y="5892800"/>
          <p14:tracePt t="45508" x="6457950" y="5918200"/>
          <p14:tracePt t="45513" x="6457950" y="5943600"/>
          <p14:tracePt t="45517" x="6451600" y="5994400"/>
          <p14:tracePt t="45534" x="6445250" y="6032500"/>
          <p14:tracePt t="45551" x="6426200" y="6064250"/>
          <p14:tracePt t="45568" x="6388100" y="6102350"/>
          <p14:tracePt t="45586" x="6362700" y="6115050"/>
          <p14:tracePt t="45601" x="6337300" y="6127750"/>
          <p14:tracePt t="45618" x="6311900" y="6134100"/>
          <p14:tracePt t="45634" x="6286500" y="6134100"/>
          <p14:tracePt t="45634" x="6280150" y="6134100"/>
          <p14:tracePt t="45653" x="6267450" y="6134100"/>
          <p14:tracePt t="45669" x="6261100" y="6127750"/>
          <p14:tracePt t="45684" x="6286500" y="6115050"/>
          <p14:tracePt t="45701" x="6324600" y="6108700"/>
          <p14:tracePt t="45718" x="6381750" y="6096000"/>
          <p14:tracePt t="45735" x="6451600" y="6089650"/>
          <p14:tracePt t="45735" x="6489700" y="6089650"/>
          <p14:tracePt t="45753" x="6565900" y="6083300"/>
          <p14:tracePt t="45768" x="6635750" y="6083300"/>
          <p14:tracePt t="45785" x="6692900" y="6083300"/>
          <p14:tracePt t="45802" x="6743700" y="6083300"/>
          <p14:tracePt t="45819" x="6788150" y="6076950"/>
          <p14:tracePt t="45819" x="6807200" y="6076950"/>
          <p14:tracePt t="45838" x="6826250" y="6070600"/>
          <p14:tracePt t="45838" x="6851650" y="6070600"/>
          <p14:tracePt t="45853" x="6870700" y="6064250"/>
          <p14:tracePt t="45853" x="6896100" y="6064250"/>
          <p14:tracePt t="45869" x="6921500" y="6064250"/>
          <p14:tracePt t="45869" x="6985000" y="6070600"/>
          <p14:tracePt t="45886" x="7016750" y="6083300"/>
          <p14:tracePt t="45886" x="7048500" y="6096000"/>
          <p14:tracePt t="45904" x="7080250" y="6108700"/>
          <p14:tracePt t="45904" x="7112000" y="6121400"/>
          <p14:tracePt t="45921" x="7137400" y="6140450"/>
          <p14:tracePt t="45921" x="7181850" y="6165850"/>
          <p14:tracePt t="45938" x="7200900" y="6172200"/>
          <p14:tracePt t="45938" x="7207250" y="6178550"/>
          <p14:tracePt t="45954" x="7213600" y="6184900"/>
          <p14:tracePt t="45971" x="6959600" y="5994400"/>
          <p14:tracePt t="46058" x="6940550" y="5956300"/>
          <p14:tracePt t="46066" x="6927850" y="5924550"/>
          <p14:tracePt t="46075" x="6927850" y="5886450"/>
          <p14:tracePt t="46086" x="6946900" y="5810250"/>
          <p14:tracePt t="46104" x="7035800" y="5702300"/>
          <p14:tracePt t="46120" x="7124700" y="5645150"/>
          <p14:tracePt t="46137" x="7239000" y="5607050"/>
          <p14:tracePt t="46154" x="7359650" y="5594350"/>
          <p14:tracePt t="46170" x="7543800" y="5600700"/>
          <p14:tracePt t="46187" x="7664450" y="5632450"/>
          <p14:tracePt t="46204" x="7766050" y="5670550"/>
          <p14:tracePt t="46221" x="7893050" y="5740400"/>
          <p14:tracePt t="46238" x="7943850" y="5803900"/>
          <p14:tracePt t="46254" x="7969250" y="5886450"/>
          <p14:tracePt t="46271" x="7962900" y="5969000"/>
          <p14:tracePt t="46288" x="7931150" y="6045200"/>
          <p14:tracePt t="46288" x="7905750" y="6076950"/>
          <p14:tracePt t="46306" x="7848600" y="6127750"/>
          <p14:tracePt t="46323" x="7778750" y="6165850"/>
          <p14:tracePt t="46338" x="7696200" y="6184900"/>
          <p14:tracePt t="46354" x="7620000" y="6197600"/>
          <p14:tracePt t="46371" x="7550150" y="6210300"/>
          <p14:tracePt t="46371" x="7524750" y="6210300"/>
          <p14:tracePt t="46390" x="7480300" y="6216650"/>
          <p14:tracePt t="46406" x="7454900" y="6216650"/>
          <p14:tracePt t="46422" x="7454900" y="6210300"/>
          <p14:tracePt t="46438" x="7461250" y="6203950"/>
          <p14:tracePt t="46438" x="7467600" y="6197600"/>
          <p14:tracePt t="46456" x="7480300" y="6184900"/>
          <p14:tracePt t="46456" x="7499350" y="6178550"/>
          <p14:tracePt t="46456" x="7512050" y="6165850"/>
          <p14:tracePt t="46475" x="7537450" y="6153150"/>
          <p14:tracePt t="46475" x="7562850" y="6140450"/>
          <p14:tracePt t="46489" x="7588250" y="6134100"/>
          <p14:tracePt t="46489" x="7620000" y="6121400"/>
          <p14:tracePt t="46506" x="7651750" y="6115050"/>
          <p14:tracePt t="46506" x="7689850" y="6102350"/>
          <p14:tracePt t="46522" x="7727950" y="6096000"/>
          <p14:tracePt t="46522" x="7810500" y="6083300"/>
          <p14:tracePt t="46539" x="7854950" y="6083300"/>
          <p14:tracePt t="46539" x="7893050" y="6076950"/>
          <p14:tracePt t="46556" x="7937500" y="6076950"/>
          <p14:tracePt t="46556" x="7975600" y="6076950"/>
          <p14:tracePt t="46573" x="8013700" y="6070600"/>
          <p14:tracePt t="46573" x="8051800" y="6070600"/>
          <p14:tracePt t="46589" x="8083550" y="6076950"/>
          <p14:tracePt t="46589" x="8134350" y="6076950"/>
          <p14:tracePt t="46607" x="8159750" y="6083300"/>
          <p14:tracePt t="46607" x="8178800" y="6083300"/>
          <p14:tracePt t="46623" x="8191500" y="6089650"/>
          <p14:tracePt t="46623" x="8210550" y="6096000"/>
          <p14:tracePt t="46640" x="8223250" y="6102350"/>
          <p14:tracePt t="46640" x="8235950" y="6108700"/>
          <p14:tracePt t="46640" x="8248650" y="6115050"/>
          <p14:tracePt t="46658" x="8261350" y="6121400"/>
          <p14:tracePt t="46672" x="8274050" y="6127750"/>
          <p14:tracePt t="46672" x="8293100" y="6140450"/>
          <p14:tracePt t="46690" x="8299450" y="6146800"/>
          <p14:tracePt t="46690" x="8299450" y="6153150"/>
          <p14:tracePt t="46706" x="8312150" y="6159500"/>
          <p14:tracePt t="46722" x="8312150" y="6165850"/>
          <p14:tracePt t="46739" x="8305800" y="6165850"/>
          <p14:tracePt t="46766" x="8299450" y="6159500"/>
          <p14:tracePt t="46777" x="8299450" y="6153150"/>
          <p14:tracePt t="46794" x="8293100" y="6146800"/>
          <p14:tracePt t="46810" x="8286750" y="6146800"/>
          <p14:tracePt t="46826" x="8280400" y="6146800"/>
          <p14:tracePt t="46839" x="8267700" y="6146800"/>
          <p14:tracePt t="46856" x="8261350" y="6146800"/>
          <p14:tracePt t="46872" x="8255000" y="6146800"/>
          <p14:tracePt t="46889" x="8255000" y="6140450"/>
          <p14:tracePt t="46906" x="8261350" y="6140450"/>
          <p14:tracePt t="46930" x="8267700" y="6134100"/>
          <p14:tracePt t="46946" x="8274050" y="6134100"/>
          <p14:tracePt t="46958" x="8280400" y="6134100"/>
          <p14:tracePt t="46975" x="8286750" y="6140450"/>
          <p14:tracePt t="46990" x="8293100" y="6146800"/>
          <p14:tracePt t="47006" x="8299450" y="6153150"/>
          <p14:tracePt t="47023" x="8299450" y="6165850"/>
          <p14:tracePt t="47023" x="8305800" y="6178550"/>
          <p14:tracePt t="47043" x="8305800" y="6184900"/>
          <p14:tracePt t="47043" x="8305800" y="6191250"/>
          <p14:tracePt t="47058" x="8305800" y="6197600"/>
          <p14:tracePt t="47074" x="8299450" y="6197600"/>
          <p14:tracePt t="47218" x="8299450" y="6178550"/>
          <p14:tracePt t="47222" x="8299450" y="6172200"/>
          <p14:tracePt t="47240" x="8299450" y="6165850"/>
          <p14:tracePt t="47240" x="8280400" y="6153150"/>
          <p14:tracePt t="47259" x="8274050" y="6153150"/>
          <p14:tracePt t="47259" x="8261350" y="6153150"/>
          <p14:tracePt t="47275" x="8248650" y="6146800"/>
          <p14:tracePt t="47275" x="8235950" y="6146800"/>
          <p14:tracePt t="47292" x="8223250" y="6146800"/>
          <p14:tracePt t="47292" x="8210550" y="6146800"/>
          <p14:tracePt t="47308" x="8197850" y="6140450"/>
          <p14:tracePt t="47308" x="8172450" y="6140450"/>
          <p14:tracePt t="47326" x="8159750" y="6140450"/>
          <p14:tracePt t="47326" x="8147050" y="6134100"/>
          <p14:tracePt t="47344" x="8128000" y="6134100"/>
          <p14:tracePt t="47344" x="8115300" y="6134100"/>
          <p14:tracePt t="47359" x="8102600" y="6127750"/>
          <p14:tracePt t="47359" x="8089900" y="6127750"/>
          <p14:tracePt t="47375" x="8077200" y="6121400"/>
          <p14:tracePt t="47375" x="8064500" y="6115050"/>
          <p14:tracePt t="47375" x="8051800" y="6108700"/>
          <p14:tracePt t="47395" x="8039100" y="6102350"/>
          <p14:tracePt t="47407" x="8026400" y="6096000"/>
          <p14:tracePt t="47407" x="8001000" y="6083300"/>
          <p14:tracePt t="47426" x="7988300" y="6070600"/>
          <p14:tracePt t="47426" x="7975600" y="6064250"/>
          <p14:tracePt t="47443" x="7962900" y="6051550"/>
          <p14:tracePt t="47443" x="7950200" y="6045200"/>
          <p14:tracePt t="47459" x="7937500" y="6032500"/>
          <p14:tracePt t="47459" x="7931150" y="6026150"/>
          <p14:tracePt t="47459" x="7918450" y="6019800"/>
          <p14:tracePt t="47478" x="7912100" y="6007100"/>
          <p14:tracePt t="47491" x="7905750" y="6000750"/>
          <p14:tracePt t="47491" x="7886700" y="5988050"/>
          <p14:tracePt t="47509" x="7880350" y="5988050"/>
          <p14:tracePt t="47509" x="7874000" y="5981700"/>
          <p14:tracePt t="47526" x="7861300" y="5975350"/>
          <p14:tracePt t="47526" x="7854950" y="5969000"/>
          <p14:tracePt t="47543" x="7848600" y="5969000"/>
          <p14:tracePt t="47543" x="7842250" y="5956300"/>
          <p14:tracePt t="47559" x="7835900" y="5949950"/>
          <p14:tracePt t="47559" x="7835900" y="5943600"/>
          <p14:tracePt t="47576" x="7829550" y="5937250"/>
          <p14:tracePt t="47591" x="7816850" y="5937250"/>
          <p14:tracePt t="47608" x="7810500" y="5930900"/>
          <p14:tracePt t="47625" x="7804150" y="5930900"/>
          <p14:tracePt t="47642" x="7797800" y="5924550"/>
          <p14:tracePt t="47658" x="7791450" y="5924550"/>
          <p14:tracePt t="47675" x="7785100" y="5924550"/>
          <p14:tracePt t="47702" x="7778750" y="5930900"/>
          <p14:tracePt t="47738" x="7772400" y="5930900"/>
          <p14:tracePt t="47753" x="7766050" y="5930900"/>
          <p14:tracePt t="47777" x="7759700" y="5930900"/>
          <p14:tracePt t="47797" x="7753350" y="5924550"/>
          <p14:tracePt t="47821" x="7747000" y="5918200"/>
          <p14:tracePt t="47846" x="7740650" y="5911850"/>
          <p14:tracePt t="47866" x="7740650" y="5905500"/>
          <p14:tracePt t="47882" x="7734300" y="5899150"/>
          <p14:tracePt t="47897" x="7727950" y="5892800"/>
          <p14:tracePt t="47913" x="7727950" y="5886450"/>
          <p14:tracePt t="47918" x="7721600" y="5880100"/>
          <p14:tracePt t="47933" x="7715250" y="5873750"/>
          <p14:tracePt t="47950" x="7715250" y="5867400"/>
          <p14:tracePt t="47959" x="7708900" y="5861050"/>
          <p14:tracePt t="47977" x="7702550" y="5854700"/>
          <p14:tracePt t="47993" x="7696200" y="5848350"/>
          <p14:tracePt t="48010" x="7696200" y="5842000"/>
          <p14:tracePt t="48026" x="7689850" y="5835650"/>
          <p14:tracePt t="48043" x="7683500" y="5829300"/>
          <p14:tracePt t="48060" x="7683500" y="5822950"/>
          <p14:tracePt t="48060" x="7677150" y="5822950"/>
          <p14:tracePt t="48078" x="7677150" y="5816600"/>
          <p14:tracePt t="48094" x="7677150" y="5810250"/>
          <p14:tracePt t="48110" x="7677150" y="5803900"/>
          <p14:tracePt t="48126" x="7677150" y="5797550"/>
          <p14:tracePt t="48143" x="7677150" y="5791200"/>
          <p14:tracePt t="48160" x="7677150" y="5784850"/>
          <p14:tracePt t="48177" x="7677150" y="5778500"/>
          <p14:tracePt t="48218" x="7689850" y="5772150"/>
          <p14:tracePt t="48242" x="7696200" y="5765800"/>
          <p14:tracePt t="48258" x="7702550" y="5765800"/>
          <p14:tracePt t="48266" x="7715250" y="5765800"/>
          <p14:tracePt t="48266" x="7721600" y="5765800"/>
          <p14:tracePt t="48278" x="7734300" y="5759450"/>
          <p14:tracePt t="48278" x="7747000" y="5765800"/>
          <p14:tracePt t="48295" x="7759700" y="5765800"/>
          <p14:tracePt t="48295" x="7766050" y="5765800"/>
          <p14:tracePt t="48312" x="7778750" y="5772150"/>
          <p14:tracePt t="48312" x="7791450" y="5778500"/>
          <p14:tracePt t="48312" x="7804150" y="5784850"/>
          <p14:tracePt t="48331" x="7816850" y="5791200"/>
          <p14:tracePt t="48344" x="7829550" y="5797550"/>
          <p14:tracePt t="48344" x="7842250" y="5803900"/>
          <p14:tracePt t="48363" x="7848600" y="5803900"/>
          <p14:tracePt t="48377" x="7854950" y="5810250"/>
          <p14:tracePt t="48394" x="7854950" y="5816600"/>
          <p14:tracePt t="48411" x="7848600" y="5822950"/>
          <p14:tracePt t="48428" x="7835900" y="5835650"/>
          <p14:tracePt t="48446" x="7829550" y="5842000"/>
          <p14:tracePt t="48461" x="7823200" y="5842000"/>
          <p14:tracePt t="48478" x="7816850" y="5848350"/>
          <p14:tracePt t="48494" x="7810500" y="5842000"/>
          <p14:tracePt t="48511" x="7804150" y="5842000"/>
          <p14:tracePt t="48528" x="7804150" y="5835650"/>
          <p14:tracePt t="48544" x="7797800" y="5835650"/>
          <p14:tracePt t="48618" x="7791450" y="5835650"/>
          <p14:tracePt t="48638" x="7785100" y="5829300"/>
          <p14:tracePt t="48654" x="7778750" y="5829300"/>
          <p14:tracePt t="48669" x="7772400" y="5829300"/>
          <p14:tracePt t="48685" x="7766050" y="5835650"/>
          <p14:tracePt t="48697" x="7759700" y="5835650"/>
          <p14:tracePt t="48721" x="7753350" y="5842000"/>
          <p14:tracePt t="48745" x="7747000" y="5842000"/>
          <p14:tracePt t="48766" x="7740650" y="5848350"/>
          <p14:tracePt t="48834" x="7734300" y="5854700"/>
          <p14:tracePt t="48866" x="7734300" y="5861050"/>
          <p14:tracePt t="48918" x="7734300" y="5867400"/>
          <p14:tracePt t="48938" x="7734300" y="5873750"/>
          <p14:tracePt t="48961" x="7727950" y="5880100"/>
          <p14:tracePt t="48977" x="7727950" y="5886450"/>
          <p14:tracePt t="49006" x="7721600" y="5886450"/>
          <p14:tracePt t="49029" x="7715250" y="5892800"/>
          <p14:tracePt t="49050" x="7715250" y="5899150"/>
          <p14:tracePt t="49082" x="7708900" y="5905500"/>
          <p14:tracePt t="49106" x="7708900" y="5911850"/>
          <p14:tracePt t="49118" x="7708900" y="5918200"/>
          <p14:tracePt t="49134" x="7702550" y="5924550"/>
          <p14:tracePt t="49149" x="7702550" y="5930900"/>
          <p14:tracePt t="49166" x="7708900" y="5937250"/>
          <p14:tracePt t="49178" x="7715250" y="5943600"/>
          <p14:tracePt t="49202" x="7721600" y="5949950"/>
          <p14:tracePt t="49218" x="7727950" y="5956300"/>
          <p14:tracePt t="49234" x="7734300" y="5962650"/>
          <p14:tracePt t="49245" x="7740650" y="5969000"/>
          <p14:tracePt t="49262" x="7753350" y="5975350"/>
          <p14:tracePt t="49278" x="7759700" y="5981700"/>
          <p14:tracePt t="49289" x="7766050" y="5988050"/>
          <p14:tracePt t="49306" x="7772400" y="5988050"/>
          <p14:tracePt t="49314" x="7778750" y="5988050"/>
          <p14:tracePt t="49330" x="7785100" y="5988050"/>
          <p14:tracePt t="49347" x="7791450" y="5994400"/>
          <p14:tracePt t="49366" x="7791450" y="6000750"/>
          <p14:tracePt t="49366" x="7791450" y="6007100"/>
          <p14:tracePt t="49383" x="7791450" y="6013450"/>
          <p14:tracePt t="49398" x="7785100" y="6019800"/>
          <p14:tracePt t="49398" x="7778750" y="6019800"/>
          <p14:tracePt t="49416" x="7766050" y="6019800"/>
          <p14:tracePt t="49431" x="7759700" y="6026150"/>
          <p14:tracePt t="49447" x="7753350" y="6026150"/>
          <p14:tracePt t="49465" x="7747000" y="6032500"/>
          <p14:tracePt t="49486" x="7740650" y="6038850"/>
          <p14:tracePt t="49517" x="7747000" y="6032500"/>
          <p14:tracePt t="49570" x="7753350" y="6026150"/>
          <p14:tracePt t="49590" x="7759700" y="6026150"/>
          <p14:tracePt t="49649" x="7759700" y="6032500"/>
          <p14:tracePt t="49697" x="7753350" y="6032500"/>
          <p14:tracePt t="49710" x="7747000" y="6038850"/>
          <p14:tracePt t="49726" x="7740650" y="6038850"/>
          <p14:tracePt t="49734" x="7734300" y="6038850"/>
          <p14:tracePt t="49750" x="7727950" y="6045200"/>
          <p14:tracePt t="49766" x="7721600" y="6045200"/>
          <p14:tracePt t="49782" x="7708900" y="6045200"/>
          <p14:tracePt t="49798" x="7702550" y="6045200"/>
          <p14:tracePt t="49815" x="7696200" y="6045200"/>
          <p14:tracePt t="49815" x="7683500" y="6045200"/>
          <p14:tracePt t="49835" x="7677150" y="6045200"/>
          <p14:tracePt t="49835" x="7664450" y="6045200"/>
          <p14:tracePt t="49850" x="7651750" y="6045200"/>
          <p14:tracePt t="49850" x="7632700" y="6051550"/>
          <p14:tracePt t="49866" x="7613650" y="6051550"/>
          <p14:tracePt t="49866" x="7594600" y="6051550"/>
          <p14:tracePt t="49883" x="7575550" y="6051550"/>
          <p14:tracePt t="49883" x="7531100" y="6051550"/>
          <p14:tracePt t="49900" x="7505700" y="6051550"/>
          <p14:tracePt t="49900" x="7480300" y="6051550"/>
          <p14:tracePt t="49917" x="7448550" y="6051550"/>
          <p14:tracePt t="49917" x="7410450" y="6051550"/>
          <p14:tracePt t="49935" x="7372350" y="6057900"/>
          <p14:tracePt t="49935" x="7277100" y="6051550"/>
          <p14:tracePt t="49951" x="7219950" y="6051550"/>
          <p14:tracePt t="49951" x="7162800" y="6045200"/>
          <p14:tracePt t="49967" x="7099300" y="6045200"/>
          <p14:tracePt t="49967" x="7035800" y="6038850"/>
          <p14:tracePt t="49984" x="6959600" y="6032500"/>
          <p14:tracePt t="49984" x="6883400" y="6026150"/>
          <p14:tracePt t="50000" x="6807200" y="6026150"/>
          <p14:tracePt t="50000" x="6616700" y="6019800"/>
          <p14:tracePt t="50018" x="6521450" y="6019800"/>
          <p14:tracePt t="50018" x="6407150" y="6026150"/>
          <p14:tracePt t="50034" x="6292850" y="6026150"/>
          <p14:tracePt t="50034" x="6178550" y="6032500"/>
          <p14:tracePt t="50051" x="6057900" y="6045200"/>
          <p14:tracePt t="50051" x="5930900" y="6051550"/>
          <p14:tracePt t="50067" x="5810250" y="6057900"/>
          <p14:tracePt t="50067" x="5676900" y="6064250"/>
          <p14:tracePt t="50067" x="5543550" y="6076950"/>
          <p14:tracePt t="50087" x="5410200" y="6083300"/>
          <p14:tracePt t="50099" x="5276850" y="6096000"/>
          <p14:tracePt t="50099" x="4997450" y="6115050"/>
          <p14:tracePt t="50118" x="4857750" y="6121400"/>
          <p14:tracePt t="50118" x="4724400" y="6127750"/>
          <p14:tracePt t="50134" x="4591050" y="6127750"/>
          <p14:tracePt t="50134" x="4464050" y="6127750"/>
          <p14:tracePt t="50151" x="4337050" y="6127750"/>
          <p14:tracePt t="50151" x="4229100" y="6121400"/>
          <p14:tracePt t="50168" x="4121150" y="6121400"/>
          <p14:tracePt t="50168" x="4025900" y="6115050"/>
          <p14:tracePt t="50168" x="3937000" y="6115050"/>
          <p14:tracePt t="50187" x="3860800" y="6115050"/>
          <p14:tracePt t="50187" x="3784600" y="6115050"/>
          <p14:tracePt t="50201" x="3727450" y="6115050"/>
          <p14:tracePt t="50201" x="3670300" y="6115050"/>
          <p14:tracePt t="50218" x="3619500" y="6121400"/>
          <p14:tracePt t="50218" x="3581400" y="6121400"/>
          <p14:tracePt t="50235" x="3543300" y="6127750"/>
          <p14:tracePt t="50235" x="3517900" y="6134100"/>
          <p14:tracePt t="50251" x="3492500" y="6140450"/>
          <p14:tracePt t="50251" x="3454400" y="6153150"/>
          <p14:tracePt t="50268" x="3441700" y="6159500"/>
          <p14:tracePt t="50268" x="3429000" y="6165850"/>
          <p14:tracePt t="50285" x="3422650" y="6172200"/>
          <p14:tracePt t="50285" x="3416300" y="6178550"/>
          <p14:tracePt t="50302" x="3409950" y="6191250"/>
          <p14:tracePt t="50302" x="3403600" y="6203950"/>
          <p14:tracePt t="50318" x="3397250" y="6210300"/>
          <p14:tracePt t="50318" x="3390900" y="6216650"/>
          <p14:tracePt t="50336" x="3384550" y="6223000"/>
          <p14:tracePt t="50350" x="3384550" y="6229350"/>
          <p14:tracePt t="50367" x="3378200" y="6235700"/>
          <p14:tracePt t="50384" x="3378200" y="6248400"/>
          <p14:tracePt t="50384" x="3378200" y="6254750"/>
          <p14:tracePt t="50402" x="3378200" y="6261100"/>
          <p14:tracePt t="50402" x="3378200" y="6267450"/>
          <p14:tracePt t="50419" x="3378200" y="6273800"/>
          <p14:tracePt t="50419" x="3384550" y="6280150"/>
          <p14:tracePt t="50435" x="3384550" y="6286500"/>
          <p14:tracePt t="50451" x="3390900" y="6292850"/>
          <p14:tracePt t="50468" x="3397250" y="6324600"/>
          <p14:tracePt t="50484" x="3390900" y="6343650"/>
          <p14:tracePt t="50501" x="3181350" y="6229350"/>
          <p14:tracePt t="50592" x="3155950" y="6210300"/>
          <p14:tracePt t="50598" x="3130550" y="6184900"/>
          <p14:tracePt t="50606" x="3086100" y="6134100"/>
          <p14:tracePt t="50618" x="3048000" y="6089650"/>
          <p14:tracePt t="50635" x="3016250" y="6038850"/>
          <p14:tracePt t="50652" x="3003550" y="5994400"/>
          <p14:tracePt t="50652" x="3009900" y="5969000"/>
          <p14:tracePt t="50670" x="3028950" y="5918200"/>
          <p14:tracePt t="50686" x="3079750" y="5867400"/>
          <p14:tracePt t="50702" x="3149600" y="5822950"/>
          <p14:tracePt t="50718" x="3244850" y="5784850"/>
          <p14:tracePt t="50735" x="3365500" y="5765800"/>
          <p14:tracePt t="50735" x="3429000" y="5759450"/>
          <p14:tracePt t="50754" x="3581400" y="5759450"/>
          <p14:tracePt t="50770" x="3740150" y="5759450"/>
          <p14:tracePt t="50786" x="3898900" y="5759450"/>
          <p14:tracePt t="50802" x="4051300" y="5759450"/>
          <p14:tracePt t="50819" x="4191000" y="5772150"/>
          <p14:tracePt t="50836" x="4368800" y="5816600"/>
          <p14:tracePt t="50854" x="4470400" y="5861050"/>
          <p14:tracePt t="50869" x="4552950" y="5905500"/>
          <p14:tracePt t="50886" x="4616450" y="5943600"/>
          <p14:tracePt t="50903" x="4660900" y="5988050"/>
          <p14:tracePt t="50920" x="4660900" y="6013450"/>
          <p14:tracePt t="50937" x="4641850" y="6051550"/>
          <p14:tracePt t="50953" x="4572000" y="6115050"/>
          <p14:tracePt t="50970" x="4508500" y="6159500"/>
          <p14:tracePt t="50986" x="4425950" y="6203950"/>
          <p14:tracePt t="51003" x="4330700" y="6242050"/>
          <p14:tracePt t="51020" x="4216400" y="6267450"/>
          <p14:tracePt t="51020" x="4152900" y="6273800"/>
          <p14:tracePt t="51038" x="4025900" y="6286500"/>
          <p14:tracePt t="51054" x="3898900" y="6280150"/>
          <p14:tracePt t="51070" x="3778250" y="6280150"/>
          <p14:tracePt t="51086" x="3670300" y="6273800"/>
          <p14:tracePt t="51103" x="3594100" y="6273800"/>
          <p14:tracePt t="51103" x="3562350" y="6273800"/>
          <p14:tracePt t="51122" x="3524250" y="6273800"/>
          <p14:tracePt t="51138" x="3517900" y="6273800"/>
          <p14:tracePt t="51153" x="3492500" y="6254750"/>
          <p14:tracePt t="51153" x="3486150" y="62357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lstStyle/>
          <a:p>
            <a:r>
              <a:rPr lang="ja-JP" altLang="en-US"/>
              <a:t>統計的推定：例</a:t>
            </a:r>
          </a:p>
        </p:txBody>
      </p:sp>
      <p:sp>
        <p:nvSpPr>
          <p:cNvPr id="609283" name="Text Box 3"/>
          <p:cNvSpPr txBox="1">
            <a:spLocks noChangeArrowheads="1"/>
          </p:cNvSpPr>
          <p:nvPr/>
        </p:nvSpPr>
        <p:spPr bwMode="auto">
          <a:xfrm>
            <a:off x="671069" y="1029131"/>
            <a:ext cx="8016875" cy="822325"/>
          </a:xfrm>
          <a:prstGeom prst="rect">
            <a:avLst/>
          </a:prstGeom>
          <a:noFill/>
          <a:ln w="38100">
            <a:noFill/>
            <a:miter lim="800000"/>
            <a:headEnd/>
            <a:tailEnd/>
          </a:ln>
          <a:effectLst/>
        </p:spPr>
        <p:txBody>
          <a:bodyPr>
            <a:spAutoFit/>
          </a:bodyPr>
          <a:lstStyle/>
          <a:p>
            <a:r>
              <a:rPr lang="en-US" altLang="ja-JP" dirty="0"/>
              <a:t>100</a:t>
            </a:r>
            <a:r>
              <a:rPr lang="ja-JP" altLang="en-US" dirty="0"/>
              <a:t>個のトマトの重さを量ったときに，平均</a:t>
            </a:r>
            <a:r>
              <a:rPr lang="en-US" altLang="ja-JP" dirty="0"/>
              <a:t>120.00g</a:t>
            </a:r>
            <a:r>
              <a:rPr lang="ja-JP" altLang="en-US" dirty="0" err="1"/>
              <a:t>，</a:t>
            </a:r>
            <a:r>
              <a:rPr lang="ja-JP" altLang="en-US" dirty="0"/>
              <a:t>標準偏差</a:t>
            </a:r>
            <a:r>
              <a:rPr lang="en-US" altLang="ja-JP" dirty="0"/>
              <a:t>10.00g</a:t>
            </a:r>
            <a:r>
              <a:rPr lang="ja-JP" altLang="en-US" dirty="0"/>
              <a:t>だった．</a:t>
            </a:r>
            <a:r>
              <a:rPr lang="en-US" altLang="ja-JP" dirty="0"/>
              <a:t>95</a:t>
            </a:r>
            <a:r>
              <a:rPr lang="ja-JP" altLang="en-US" dirty="0"/>
              <a:t>％信頼区間と</a:t>
            </a:r>
            <a:r>
              <a:rPr lang="en-US" altLang="ja-JP" dirty="0"/>
              <a:t>99</a:t>
            </a:r>
            <a:r>
              <a:rPr lang="ja-JP" altLang="en-US" dirty="0"/>
              <a:t>％信頼区間を求めよ．</a:t>
            </a:r>
          </a:p>
        </p:txBody>
      </p:sp>
      <p:sp>
        <p:nvSpPr>
          <p:cNvPr id="609284" name="Rectangle 4"/>
          <p:cNvSpPr>
            <a:spLocks noChangeArrowheads="1"/>
          </p:cNvSpPr>
          <p:nvPr/>
        </p:nvSpPr>
        <p:spPr bwMode="auto">
          <a:xfrm>
            <a:off x="250825" y="2108200"/>
            <a:ext cx="2012950" cy="457200"/>
          </a:xfrm>
          <a:prstGeom prst="rect">
            <a:avLst/>
          </a:prstGeom>
          <a:noFill/>
          <a:ln w="38100">
            <a:noFill/>
            <a:miter lim="800000"/>
            <a:headEnd/>
            <a:tailEnd/>
          </a:ln>
          <a:effectLst/>
        </p:spPr>
        <p:txBody>
          <a:bodyPr wrap="none">
            <a:spAutoFit/>
          </a:bodyPr>
          <a:lstStyle/>
          <a:p>
            <a:r>
              <a:rPr lang="en-US" altLang="ja-JP"/>
              <a:t>95</a:t>
            </a:r>
            <a:r>
              <a:rPr lang="ja-JP" altLang="en-US"/>
              <a:t>％信頼区間</a:t>
            </a:r>
          </a:p>
        </p:txBody>
      </p:sp>
      <p:graphicFrame>
        <p:nvGraphicFramePr>
          <p:cNvPr id="609286" name="Object 6"/>
          <p:cNvGraphicFramePr>
            <a:graphicFrameLocks noChangeAspect="1"/>
          </p:cNvGraphicFramePr>
          <p:nvPr>
            <p:extLst>
              <p:ext uri="{D42A27DB-BD31-4B8C-83A1-F6EECF244321}">
                <p14:modId xmlns:p14="http://schemas.microsoft.com/office/powerpoint/2010/main" val="3429323358"/>
              </p:ext>
            </p:extLst>
          </p:nvPr>
        </p:nvGraphicFramePr>
        <p:xfrm>
          <a:off x="250825" y="3021806"/>
          <a:ext cx="4086225" cy="546100"/>
        </p:xfrm>
        <a:graphic>
          <a:graphicData uri="http://schemas.openxmlformats.org/presentationml/2006/ole">
            <mc:AlternateContent xmlns:mc="http://schemas.openxmlformats.org/markup-compatibility/2006">
              <mc:Choice xmlns:v="urn:schemas-microsoft-com:vml" Requires="v">
                <p:oleObj spid="_x0000_s609328" name="数式" r:id="rId7" imgW="1714320" imgH="228600" progId="Equation.3">
                  <p:embed/>
                </p:oleObj>
              </mc:Choice>
              <mc:Fallback>
                <p:oleObj name="数式" r:id="rId7" imgW="1714320" imgH="2286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3021806"/>
                        <a:ext cx="4086225"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9287" name="Rectangle 7"/>
          <p:cNvSpPr>
            <a:spLocks noChangeArrowheads="1"/>
          </p:cNvSpPr>
          <p:nvPr/>
        </p:nvSpPr>
        <p:spPr bwMode="auto">
          <a:xfrm>
            <a:off x="250825" y="4149080"/>
            <a:ext cx="2012950" cy="457200"/>
          </a:xfrm>
          <a:prstGeom prst="rect">
            <a:avLst/>
          </a:prstGeom>
          <a:noFill/>
          <a:ln w="38100">
            <a:noFill/>
            <a:miter lim="800000"/>
            <a:headEnd/>
            <a:tailEnd/>
          </a:ln>
          <a:effectLst/>
        </p:spPr>
        <p:txBody>
          <a:bodyPr wrap="none">
            <a:spAutoFit/>
          </a:bodyPr>
          <a:lstStyle/>
          <a:p>
            <a:r>
              <a:rPr lang="en-US" altLang="ja-JP" dirty="0"/>
              <a:t>99</a:t>
            </a:r>
            <a:r>
              <a:rPr lang="ja-JP" altLang="en-US" dirty="0"/>
              <a:t>％信頼区間</a:t>
            </a:r>
          </a:p>
        </p:txBody>
      </p:sp>
      <p:graphicFrame>
        <p:nvGraphicFramePr>
          <p:cNvPr id="609289" name="Object 9"/>
          <p:cNvGraphicFramePr>
            <a:graphicFrameLocks noChangeAspect="1"/>
          </p:cNvGraphicFramePr>
          <p:nvPr>
            <p:extLst>
              <p:ext uri="{D42A27DB-BD31-4B8C-83A1-F6EECF244321}">
                <p14:modId xmlns:p14="http://schemas.microsoft.com/office/powerpoint/2010/main" val="3008947699"/>
              </p:ext>
            </p:extLst>
          </p:nvPr>
        </p:nvGraphicFramePr>
        <p:xfrm>
          <a:off x="250825" y="4941168"/>
          <a:ext cx="4176712" cy="577850"/>
        </p:xfrm>
        <a:graphic>
          <a:graphicData uri="http://schemas.openxmlformats.org/presentationml/2006/ole">
            <mc:AlternateContent xmlns:mc="http://schemas.openxmlformats.org/markup-compatibility/2006">
              <mc:Choice xmlns:v="urn:schemas-microsoft-com:vml" Requires="v">
                <p:oleObj spid="_x0000_s609329" name="数式" r:id="rId9" imgW="1473120" imgH="203040" progId="Equation.3">
                  <p:embed/>
                </p:oleObj>
              </mc:Choice>
              <mc:Fallback>
                <p:oleObj name="数式" r:id="rId9" imgW="1473120" imgH="20304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4941168"/>
                        <a:ext cx="4176712"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正方形/長方形 1"/>
          <p:cNvSpPr/>
          <p:nvPr/>
        </p:nvSpPr>
        <p:spPr>
          <a:xfrm>
            <a:off x="735844" y="3653366"/>
            <a:ext cx="1877437" cy="461665"/>
          </a:xfrm>
          <a:prstGeom prst="rect">
            <a:avLst/>
          </a:prstGeom>
        </p:spPr>
        <p:txBody>
          <a:bodyPr wrap="none">
            <a:spAutoFit/>
          </a:bodyPr>
          <a:lstStyle/>
          <a:p>
            <a:r>
              <a:rPr lang="en-US" altLang="ja-JP" dirty="0"/>
              <a:t>120.00</a:t>
            </a:r>
            <a:r>
              <a:rPr lang="ja-JP" altLang="ja-JP" dirty="0"/>
              <a:t>±</a:t>
            </a:r>
            <a:r>
              <a:rPr lang="en-US" altLang="ja-JP" dirty="0"/>
              <a:t>1.96</a:t>
            </a:r>
            <a:endParaRPr lang="ja-JP" altLang="ja-JP" dirty="0"/>
          </a:p>
        </p:txBody>
      </p:sp>
      <p:sp>
        <p:nvSpPr>
          <p:cNvPr id="12" name="正方形/長方形 11"/>
          <p:cNvSpPr/>
          <p:nvPr/>
        </p:nvSpPr>
        <p:spPr>
          <a:xfrm>
            <a:off x="888244" y="5661248"/>
            <a:ext cx="1877437" cy="461665"/>
          </a:xfrm>
          <a:prstGeom prst="rect">
            <a:avLst/>
          </a:prstGeom>
        </p:spPr>
        <p:txBody>
          <a:bodyPr wrap="none">
            <a:spAutoFit/>
          </a:bodyPr>
          <a:lstStyle/>
          <a:p>
            <a:r>
              <a:rPr lang="en-US" altLang="ja-JP" dirty="0"/>
              <a:t>120.00</a:t>
            </a:r>
            <a:r>
              <a:rPr lang="ja-JP" altLang="ja-JP" dirty="0" smtClean="0"/>
              <a:t>±</a:t>
            </a:r>
            <a:r>
              <a:rPr lang="en-US" altLang="ja-JP" dirty="0" smtClean="0"/>
              <a:t>2.58</a:t>
            </a:r>
            <a:endParaRPr lang="ja-JP" altLang="ja-JP" dirty="0"/>
          </a:p>
        </p:txBody>
      </p:sp>
      <p:pic>
        <p:nvPicPr>
          <p:cNvPr id="609323" name="Picture 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2080" y="1851457"/>
            <a:ext cx="3240360" cy="239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図 12"/>
          <p:cNvPicPr/>
          <p:nvPr/>
        </p:nvPicPr>
        <p:blipFill rotWithShape="1">
          <a:blip r:embed="rId12">
            <a:extLst>
              <a:ext uri="{28A0092B-C50C-407E-A947-70E740481C1C}">
                <a14:useLocalDpi xmlns:a14="http://schemas.microsoft.com/office/drawing/2010/main" val="0"/>
              </a:ext>
            </a:extLst>
          </a:blip>
          <a:srcRect r="20319"/>
          <a:stretch/>
        </p:blipFill>
        <p:spPr bwMode="auto">
          <a:xfrm>
            <a:off x="5312656" y="4275678"/>
            <a:ext cx="3219784" cy="2393682"/>
          </a:xfrm>
          <a:prstGeom prst="rect">
            <a:avLst/>
          </a:prstGeom>
          <a:noFill/>
          <a:ln>
            <a:noFill/>
          </a:ln>
          <a:extLst>
            <a:ext uri="{53640926-AAD7-44D8-BBD7-CCE9431645EC}">
              <a14:shadowObscured xmlns:a14="http://schemas.microsoft.com/office/drawing/2010/main"/>
            </a:ext>
          </a:extLst>
        </p:spPr>
      </p:pic>
      <p:pic>
        <p:nvPicPr>
          <p:cNvPr id="3" name="オーディオ 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8521700" y="6235700"/>
            <a:ext cx="406400" cy="4064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79000"/>
    </mc:Choice>
    <mc:Fallback>
      <p:transition spd="slow" advTm="7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92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9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159" x="3517900" y="2844800"/>
          <p14:tracePt t="1178" x="3524250" y="2838450"/>
          <p14:tracePt t="1186" x="3530600" y="2838450"/>
          <p14:tracePt t="1194" x="3536950" y="2832100"/>
          <p14:tracePt t="1204" x="3549650" y="2825750"/>
          <p14:tracePt t="1204" x="3568700" y="2806700"/>
          <p14:tracePt t="1222" x="3581400" y="2794000"/>
          <p14:tracePt t="1222" x="3587750" y="2774950"/>
          <p14:tracePt t="1238" x="3594100" y="2762250"/>
          <p14:tracePt t="1238" x="3606800" y="2743200"/>
          <p14:tracePt t="1257" x="3613150" y="2724150"/>
          <p14:tracePt t="1257" x="3619500" y="2705100"/>
          <p14:tracePt t="1271" x="3625850" y="2679700"/>
          <p14:tracePt t="1271" x="3625850" y="2660650"/>
          <p14:tracePt t="1271" x="3632200" y="2641600"/>
          <p14:tracePt t="1290" x="3632200" y="2622550"/>
          <p14:tracePt t="1303" x="3625850" y="2609850"/>
          <p14:tracePt t="1303" x="3619500" y="2584450"/>
          <p14:tracePt t="1322" x="3613150" y="2578100"/>
          <p14:tracePt t="1322" x="3606800" y="2571750"/>
          <p14:tracePt t="1338" x="3600450" y="2565400"/>
          <p14:tracePt t="1338" x="3587750" y="2559050"/>
          <p14:tracePt t="1355" x="3581400" y="2552700"/>
          <p14:tracePt t="1355" x="3575050" y="2552700"/>
          <p14:tracePt t="1372" x="3568700" y="2552700"/>
          <p14:tracePt t="1372" x="3556000" y="2552700"/>
          <p14:tracePt t="1372" x="3549650" y="2546350"/>
          <p14:tracePt t="1391" x="3543300" y="2552700"/>
          <p14:tracePt t="1391" x="3536950" y="2552700"/>
          <p14:tracePt t="1405" x="3530600" y="2552700"/>
          <p14:tracePt t="1405" x="3524250" y="2552700"/>
          <p14:tracePt t="1422" x="3517900" y="2559050"/>
          <p14:tracePt t="1422" x="3511550" y="2559050"/>
          <p14:tracePt t="1439" x="3505200" y="2559050"/>
          <p14:tracePt t="1439" x="3498850" y="2559050"/>
          <p14:tracePt t="1455" x="3492500" y="2559050"/>
          <p14:tracePt t="1455" x="3486150" y="2565400"/>
          <p14:tracePt t="1473" x="3479800" y="2571750"/>
          <p14:tracePt t="1488" x="3479800" y="2565400"/>
          <p14:tracePt t="1504" x="3479800" y="2559050"/>
          <p14:tracePt t="1504" x="3486150" y="2546350"/>
          <p14:tracePt t="1522" x="3486150" y="2533650"/>
          <p14:tracePt t="1538" x="3479800" y="2520950"/>
          <p14:tracePt t="1554" x="3479800" y="2514600"/>
          <p14:tracePt t="1571" x="3479800" y="2520950"/>
          <p14:tracePt t="1597" x="3479800" y="2533650"/>
          <p14:tracePt t="1613" x="3479800" y="2540000"/>
          <p14:tracePt t="1622" x="3486150" y="2540000"/>
          <p14:tracePt t="1657" x="3486150" y="2552700"/>
          <p14:tracePt t="1697" x="3486150" y="2559050"/>
          <p14:tracePt t="1717" x="3479800" y="2565400"/>
          <p14:tracePt t="1749" x="3473450" y="2565400"/>
          <p14:tracePt t="1766" x="3460750" y="2571750"/>
          <p14:tracePt t="1785" x="3454400" y="2571750"/>
          <p14:tracePt t="1801" x="3448050" y="2578100"/>
          <p14:tracePt t="1810" x="3441700" y="2571750"/>
          <p14:tracePt t="1822" x="3435350" y="2578100"/>
          <p14:tracePt t="1838" x="3429000" y="2584450"/>
          <p14:tracePt t="1855" x="3422650" y="2590800"/>
          <p14:tracePt t="1855" x="3416300" y="2597150"/>
          <p14:tracePt t="1874" x="3416300" y="2603500"/>
          <p14:tracePt t="1874" x="3403600" y="2609850"/>
          <p14:tracePt t="1891" x="3397250" y="2609850"/>
          <p14:tracePt t="1891" x="3390900" y="2603500"/>
          <p14:tracePt t="1907" x="3378200" y="2603500"/>
          <p14:tracePt t="1907" x="3371850" y="2590800"/>
          <p14:tracePt t="1925" x="3365500" y="2584450"/>
          <p14:tracePt t="1925" x="3359150" y="2565400"/>
          <p14:tracePt t="1925" x="3346450" y="2552700"/>
          <p14:tracePt t="1943" x="3340100" y="2533650"/>
          <p14:tracePt t="1956" x="3340100" y="2508250"/>
          <p14:tracePt t="1956" x="3333750" y="2457450"/>
          <p14:tracePt t="1974" x="3327400" y="2425700"/>
          <p14:tracePt t="1974" x="3327400" y="2400300"/>
          <p14:tracePt t="1991" x="3327400" y="2368550"/>
          <p14:tracePt t="1991" x="3321050" y="2343150"/>
          <p14:tracePt t="2007" x="3321050" y="2317750"/>
          <p14:tracePt t="2007" x="3321050" y="2273300"/>
          <p14:tracePt t="2026" x="3321050" y="2254250"/>
          <p14:tracePt t="2039" x="3321050" y="2241550"/>
          <p14:tracePt t="2039" x="3314700" y="2216150"/>
          <p14:tracePt t="2059" x="3314700" y="2209800"/>
          <p14:tracePt t="2059" x="3314700" y="2203450"/>
          <p14:tracePt t="2075" x="3314700" y="2197100"/>
          <p14:tracePt t="2075" x="3314700" y="2190750"/>
          <p14:tracePt t="2091" x="3321050" y="2184400"/>
          <p14:tracePt t="2091" x="3321050" y="2178050"/>
          <p14:tracePt t="2107" x="3321050" y="2165350"/>
          <p14:tracePt t="2107" x="3327400" y="2139950"/>
          <p14:tracePt t="2125" x="3327400" y="2133600"/>
          <p14:tracePt t="2125" x="3333750" y="2114550"/>
          <p14:tracePt t="2141" x="3333750" y="2101850"/>
          <p14:tracePt t="2141" x="3333750" y="2089150"/>
          <p14:tracePt t="2158" x="3333750" y="2076450"/>
          <p14:tracePt t="2158" x="3333750" y="2063750"/>
          <p14:tracePt t="2175" x="3333750" y="2051050"/>
          <p14:tracePt t="2175" x="3333750" y="2032000"/>
          <p14:tracePt t="2191" x="3333750" y="2019300"/>
          <p14:tracePt t="2191" x="3327400" y="2006600"/>
          <p14:tracePt t="2208" x="3327400" y="1993900"/>
          <p14:tracePt t="2208" x="3327400" y="1981200"/>
          <p14:tracePt t="2226" x="3321050" y="1968500"/>
          <p14:tracePt t="2226" x="3308350" y="1936750"/>
          <p14:tracePt t="2242" x="3302000" y="1924050"/>
          <p14:tracePt t="2242" x="3289300" y="1905000"/>
          <p14:tracePt t="2259" x="3276600" y="1892300"/>
          <p14:tracePt t="2259" x="3263900" y="1873250"/>
          <p14:tracePt t="2275" x="3251200" y="1860550"/>
          <p14:tracePt t="2275" x="3238500" y="1841500"/>
          <p14:tracePt t="2291" x="3232150" y="1822450"/>
          <p14:tracePt t="2291" x="3219450" y="1803400"/>
          <p14:tracePt t="2291" x="3206750" y="1784350"/>
          <p14:tracePt t="2310" x="3200400" y="1765300"/>
          <p14:tracePt t="2323" x="3194050" y="1739900"/>
          <p14:tracePt t="2323" x="3175000" y="1701800"/>
          <p14:tracePt t="2342" x="3168650" y="1676400"/>
          <p14:tracePt t="2342" x="3162300" y="1657350"/>
          <p14:tracePt t="2359" x="3155950" y="1644650"/>
          <p14:tracePt t="2359" x="3143250" y="1625600"/>
          <p14:tracePt t="2375" x="3136900" y="1606550"/>
          <p14:tracePt t="2375" x="3124200" y="1593850"/>
          <p14:tracePt t="2392" x="3117850" y="1574800"/>
          <p14:tracePt t="2392" x="3105150" y="1562100"/>
          <p14:tracePt t="2392" x="3098800" y="1543050"/>
          <p14:tracePt t="2411" x="3092450" y="1530350"/>
          <p14:tracePt t="2411" x="3086100" y="1511300"/>
          <p14:tracePt t="2425" x="3086100" y="1498600"/>
          <p14:tracePt t="2425" x="3086100" y="1485900"/>
          <p14:tracePt t="2442" x="3086100" y="1473200"/>
          <p14:tracePt t="2442" x="3086100" y="1466850"/>
          <p14:tracePt t="2458" x="3092450" y="1460500"/>
          <p14:tracePt t="2458" x="3092450" y="1454150"/>
          <p14:tracePt t="2475" x="3098800" y="1454150"/>
          <p14:tracePt t="2475" x="3117850" y="1447800"/>
          <p14:tracePt t="2492" x="3130550" y="1447800"/>
          <p14:tracePt t="2492" x="3143250" y="1441450"/>
          <p14:tracePt t="2509" x="3155950" y="1441450"/>
          <p14:tracePt t="2509" x="3168650" y="1441450"/>
          <p14:tracePt t="2525" x="3187700" y="1441450"/>
          <p14:tracePt t="2525" x="3219450" y="1435100"/>
          <p14:tracePt t="2543" x="3238500" y="1435100"/>
          <p14:tracePt t="2559" x="3511550" y="1428750"/>
          <p14:tracePt t="2628" x="3556000" y="1435100"/>
          <p14:tracePt t="2634" x="3600450" y="1435100"/>
          <p14:tracePt t="2642" x="3695700" y="1441450"/>
          <p14:tracePt t="2658" x="3803650" y="1441450"/>
          <p14:tracePt t="2675" x="3911600" y="1441450"/>
          <p14:tracePt t="2675" x="3975100" y="1441450"/>
          <p14:tracePt t="2694" x="4095750" y="1441450"/>
          <p14:tracePt t="2710" x="4216400" y="1435100"/>
          <p14:tracePt t="2725" x="4343400" y="1428750"/>
          <p14:tracePt t="2742" x="4457700" y="1428750"/>
          <p14:tracePt t="2759" x="4578350" y="1428750"/>
          <p14:tracePt t="2775" x="4743450" y="1422400"/>
          <p14:tracePt t="2792" x="4851400" y="1422400"/>
          <p14:tracePt t="2809" x="4946650" y="1422400"/>
          <p14:tracePt t="2826" x="5060950" y="1422400"/>
          <p14:tracePt t="2842" x="5124450" y="1422400"/>
          <p14:tracePt t="2859" x="5181600" y="1422400"/>
          <p14:tracePt t="2876" x="5219700" y="1422400"/>
          <p14:tracePt t="2892" x="5257800" y="1422400"/>
          <p14:tracePt t="2910" x="5270500" y="1416050"/>
          <p14:tracePt t="2926" x="5276850" y="1416050"/>
          <p14:tracePt t="2942" x="5283200" y="1416050"/>
          <p14:tracePt t="2959" x="5283200" y="1409700"/>
          <p14:tracePt t="2978" x="5276850" y="1409700"/>
          <p14:tracePt t="2994" x="5270500" y="1403350"/>
          <p14:tracePt t="3010" x="5264150" y="1397000"/>
          <p14:tracePt t="3026" x="5251450" y="1397000"/>
          <p14:tracePt t="3043" x="5245100" y="1390650"/>
          <p14:tracePt t="3059" x="5238750" y="1390650"/>
          <p14:tracePt t="3078" x="5245100" y="1390650"/>
          <p14:tracePt t="3182" x="5251450" y="1390650"/>
          <p14:tracePt t="3197" x="5257800" y="1390650"/>
          <p14:tracePt t="3218" x="5264150" y="1384300"/>
          <p14:tracePt t="3278" x="5257800" y="1384300"/>
          <p14:tracePt t="3345" x="5251450" y="1384300"/>
          <p14:tracePt t="3422" x="5251450" y="1390650"/>
          <p14:tracePt t="3509" x="5257800" y="1397000"/>
          <p14:tracePt t="3557" x="5257800" y="1403350"/>
          <p14:tracePt t="3609" x="5264150" y="1403350"/>
          <p14:tracePt t="3654" x="5270500" y="1403350"/>
          <p14:tracePt t="3677" x="5276850" y="1403350"/>
          <p14:tracePt t="3690" x="5283200" y="1403350"/>
          <p14:tracePt t="3706" x="5289550" y="1403350"/>
          <p14:tracePt t="3715" x="5308600" y="1403350"/>
          <p14:tracePt t="3730" x="5327650" y="1403350"/>
          <p14:tracePt t="3745" x="5353050" y="1403350"/>
          <p14:tracePt t="3762" x="5384800" y="1397000"/>
          <p14:tracePt t="3779" x="5429250" y="1390650"/>
          <p14:tracePt t="3795" x="5499100" y="1384300"/>
          <p14:tracePt t="3812" x="5562600" y="1384300"/>
          <p14:tracePt t="3829" x="5626100" y="1377950"/>
          <p14:tracePt t="3845" x="5740400" y="1371600"/>
          <p14:tracePt t="3862" x="5829300" y="1371600"/>
          <p14:tracePt t="3879" x="5911850" y="1371600"/>
          <p14:tracePt t="3896" x="6000750" y="1365250"/>
          <p14:tracePt t="3912" x="6140450" y="1365250"/>
          <p14:tracePt t="3930" x="6235700" y="1365250"/>
          <p14:tracePt t="3946" x="6330950" y="1358900"/>
          <p14:tracePt t="3962" x="6426200" y="1358900"/>
          <p14:tracePt t="3979" x="6515100" y="1358900"/>
          <p14:tracePt t="3979" x="6559550" y="1352550"/>
          <p14:tracePt t="3999" x="6648450" y="1352550"/>
          <p14:tracePt t="4014" x="6731000" y="1352550"/>
          <p14:tracePt t="4030" x="6800850" y="1352550"/>
          <p14:tracePt t="4046" x="6864350" y="1352550"/>
          <p14:tracePt t="4046" x="6889750" y="1352550"/>
          <p14:tracePt t="4066" x="6915150" y="1352550"/>
          <p14:tracePt t="4079" x="6959600" y="1352550"/>
          <p14:tracePt t="4079" x="6978650" y="1346200"/>
          <p14:tracePt t="4098" x="7016750" y="1346200"/>
          <p14:tracePt t="4113" x="7042150" y="1346200"/>
          <p14:tracePt t="4130" x="7061200" y="1339850"/>
          <p14:tracePt t="4146" x="7073900" y="1339850"/>
          <p14:tracePt t="4163" x="7080250" y="1339850"/>
          <p14:tracePt t="4180" x="7073900" y="1339850"/>
          <p14:tracePt t="4222" x="7061200" y="1339850"/>
          <p14:tracePt t="4238" x="7061200" y="1333500"/>
          <p14:tracePt t="4245" x="7054850" y="1333500"/>
          <p14:tracePt t="4253" x="7048500" y="1333500"/>
          <p14:tracePt t="4270" x="7042150" y="1333500"/>
          <p14:tracePt t="4290" x="7048500" y="1339850"/>
          <p14:tracePt t="4338" x="7054850" y="1339850"/>
          <p14:tracePt t="4350" x="7061200" y="1346200"/>
          <p14:tracePt t="4358" x="7067550" y="1346200"/>
          <p14:tracePt t="4366" x="7080250" y="1352550"/>
          <p14:tracePt t="4382" x="7086600" y="1365250"/>
          <p14:tracePt t="4398" x="7092950" y="1377950"/>
          <p14:tracePt t="4414" x="7099300" y="1384300"/>
          <p14:tracePt t="4432" x="7099300" y="1390650"/>
          <p14:tracePt t="4432" x="7099300" y="1397000"/>
          <p14:tracePt t="4450" x="7105650" y="1403350"/>
          <p14:tracePt t="4464" x="7105650" y="1416050"/>
          <p14:tracePt t="4481" x="7112000" y="1422400"/>
          <p14:tracePt t="4497" x="7118350" y="1428750"/>
          <p14:tracePt t="4514" x="7124700" y="1435100"/>
          <p14:tracePt t="4514" x="7131050" y="1441450"/>
          <p14:tracePt t="4532" x="7137400" y="1441450"/>
          <p14:tracePt t="4532" x="7143750" y="1447800"/>
          <p14:tracePt t="4549" x="7150100" y="1447800"/>
          <p14:tracePt t="4549" x="7156450" y="1447800"/>
          <p14:tracePt t="4565" x="7162800" y="1447800"/>
          <p14:tracePt t="4565" x="7175500" y="1454150"/>
          <p14:tracePt t="4582" x="7188200" y="1454150"/>
          <p14:tracePt t="4582" x="7194550" y="1454150"/>
          <p14:tracePt t="4599" x="7200900" y="1460500"/>
          <p14:tracePt t="4599" x="7207250" y="1460500"/>
          <p14:tracePt t="4616" x="7213600" y="1460500"/>
          <p14:tracePt t="4616" x="7219950" y="1466850"/>
          <p14:tracePt t="4633" x="7226300" y="1466850"/>
          <p14:tracePt t="4633" x="7232650" y="1466850"/>
          <p14:tracePt t="4650" x="7245350" y="1473200"/>
          <p14:tracePt t="4650" x="7251700" y="1473200"/>
          <p14:tracePt t="4666" x="7258050" y="1479550"/>
          <p14:tracePt t="4666" x="7264400" y="1479550"/>
          <p14:tracePt t="4682" x="7270750" y="1479550"/>
          <p14:tracePt t="4682" x="7277100" y="1479550"/>
          <p14:tracePt t="4699" x="7283450" y="1485900"/>
          <p14:tracePt t="4699" x="7289800" y="1485900"/>
          <p14:tracePt t="4699" x="7296150" y="1485900"/>
          <p14:tracePt t="4719" x="7302500" y="1485900"/>
          <p14:tracePt t="4731" x="7308850" y="1485900"/>
          <p14:tracePt t="4731" x="7321550" y="1485900"/>
          <p14:tracePt t="4750" x="7327900" y="1485900"/>
          <p14:tracePt t="4765" x="7334250" y="1485900"/>
          <p14:tracePt t="4765" x="7340600" y="1485900"/>
          <p14:tracePt t="4783" x="7346950" y="1485900"/>
          <p14:tracePt t="4798" x="7359650" y="1485900"/>
          <p14:tracePt t="4815" x="7366000" y="1479550"/>
          <p14:tracePt t="4832" x="7372350" y="1479550"/>
          <p14:tracePt t="4848" x="7378700" y="1479550"/>
          <p14:tracePt t="4865" x="7385050" y="1473200"/>
          <p14:tracePt t="4865" x="7397750" y="1473200"/>
          <p14:tracePt t="4883" x="7404100" y="1466850"/>
          <p14:tracePt t="4898" x="7410450" y="1473200"/>
          <p14:tracePt t="4915" x="7416800" y="1473200"/>
          <p14:tracePt t="4932" x="7423150" y="1479550"/>
          <p14:tracePt t="4949" x="7429500" y="1485900"/>
          <p14:tracePt t="4966" x="7435850" y="1492250"/>
          <p14:tracePt t="4966" x="7442200" y="1492250"/>
          <p14:tracePt t="4984" x="7448550" y="1492250"/>
          <p14:tracePt t="4984" x="7454900" y="1492250"/>
          <p14:tracePt t="4984" x="7467600" y="1492250"/>
          <p14:tracePt t="5002" x="7473950" y="1492250"/>
          <p14:tracePt t="5017" x="7702550" y="1485900"/>
          <p14:tracePt t="5104" x="7727950" y="1485900"/>
          <p14:tracePt t="5110" x="7766050" y="1492250"/>
          <p14:tracePt t="5118" x="7829550" y="1498600"/>
          <p14:tracePt t="5133" x="7905750" y="1498600"/>
          <p14:tracePt t="5150" x="7981950" y="1504950"/>
          <p14:tracePt t="5166" x="8096250" y="1504950"/>
          <p14:tracePt t="5183" x="8172450" y="1504950"/>
          <p14:tracePt t="5200" x="8242300" y="1504950"/>
          <p14:tracePt t="5217" x="8312150" y="1504950"/>
          <p14:tracePt t="5233" x="8401050" y="1504950"/>
          <p14:tracePt t="5250" x="8458200" y="1504950"/>
          <p14:tracePt t="5268" x="8502650" y="1504950"/>
          <p14:tracePt t="5284" x="8540750" y="1498600"/>
          <p14:tracePt t="5284" x="8553450" y="1504950"/>
          <p14:tracePt t="5303" x="8572500" y="1504950"/>
          <p14:tracePt t="5319" x="8578850" y="1511300"/>
          <p14:tracePt t="5334" x="8559800" y="1524000"/>
          <p14:tracePt t="5351" x="8547100" y="1530350"/>
          <p14:tracePt t="5351" x="8521700" y="1530350"/>
          <p14:tracePt t="5351" x="8496300" y="1530350"/>
          <p14:tracePt t="5371" x="8458200" y="1530350"/>
          <p14:tracePt t="5383" x="8420100" y="1536700"/>
          <p14:tracePt t="5383" x="8318500" y="1543050"/>
          <p14:tracePt t="5403" x="8261350" y="1543050"/>
          <p14:tracePt t="5403" x="8191500" y="1549400"/>
          <p14:tracePt t="5420" x="8115300" y="1555750"/>
          <p14:tracePt t="5420" x="8032750" y="1562100"/>
          <p14:tracePt t="5436" x="7943850" y="1562100"/>
          <p14:tracePt t="5436" x="7848600" y="1568450"/>
          <p14:tracePt t="5436" x="7740650" y="1574800"/>
          <p14:tracePt t="5455" x="7632700" y="1581150"/>
          <p14:tracePt t="5468" x="7518400" y="1587500"/>
          <p14:tracePt t="5468" x="7264400" y="1606550"/>
          <p14:tracePt t="5486" x="7131050" y="1612900"/>
          <p14:tracePt t="5486" x="6991350" y="1619250"/>
          <p14:tracePt t="5503" x="6845300" y="1625600"/>
          <p14:tracePt t="5503" x="6692900" y="1638300"/>
          <p14:tracePt t="5520" x="6540500" y="1651000"/>
          <p14:tracePt t="5520" x="6381750" y="1657350"/>
          <p14:tracePt t="5520" x="6223000" y="1670050"/>
          <p14:tracePt t="5539" x="6057900" y="1682750"/>
          <p14:tracePt t="5539" x="5899150" y="1689100"/>
          <p14:tracePt t="5554" x="5734050" y="1701800"/>
          <p14:tracePt t="5554" x="5575300" y="1714500"/>
          <p14:tracePt t="5570" x="5410200" y="1727200"/>
          <p14:tracePt t="5570" x="5251450" y="1733550"/>
          <p14:tracePt t="5586" x="5086350" y="1746250"/>
          <p14:tracePt t="5586" x="4775200" y="1765300"/>
          <p14:tracePt t="5603" x="4622800" y="1778000"/>
          <p14:tracePt t="5603" x="4470400" y="1784350"/>
          <p14:tracePt t="5620" x="4324350" y="1797050"/>
          <p14:tracePt t="5620" x="4178300" y="1803400"/>
          <p14:tracePt t="5637" x="4032250" y="1809750"/>
          <p14:tracePt t="5637" x="3892550" y="1816100"/>
          <p14:tracePt t="5654" x="3752850" y="1822450"/>
          <p14:tracePt t="5654" x="3619500" y="1828800"/>
          <p14:tracePt t="5671" x="3359150" y="1835150"/>
          <p14:tracePt t="5671" x="3238500" y="1841500"/>
          <p14:tracePt t="5687" x="3124200" y="1841500"/>
          <p14:tracePt t="5687" x="3009900" y="1841500"/>
          <p14:tracePt t="5704" x="2901950" y="1847850"/>
          <p14:tracePt t="5704" x="2800350" y="1847850"/>
          <p14:tracePt t="5720" x="2698750" y="1847850"/>
          <p14:tracePt t="5720" x="2603500" y="1847850"/>
          <p14:tracePt t="5720" x="2514600" y="1847850"/>
          <p14:tracePt t="5739" x="2425700" y="1847850"/>
          <p14:tracePt t="5739" x="2343150" y="1847850"/>
          <p14:tracePt t="5755" x="2260600" y="1847850"/>
          <p14:tracePt t="5755" x="2184400" y="1847850"/>
          <p14:tracePt t="5772" x="2108200" y="1854200"/>
          <p14:tracePt t="5772" x="2038350" y="1854200"/>
          <p14:tracePt t="5787" x="1968500" y="1854200"/>
          <p14:tracePt t="5787" x="1905000" y="1854200"/>
          <p14:tracePt t="5804" x="1841500" y="1854200"/>
          <p14:tracePt t="5804" x="1784350" y="1854200"/>
          <p14:tracePt t="5821" x="1727200" y="1854200"/>
          <p14:tracePt t="5821" x="1676400" y="1854200"/>
          <p14:tracePt t="5821" x="1631950" y="1854200"/>
          <p14:tracePt t="5839" x="1581150" y="1847850"/>
          <p14:tracePt t="5839" x="1536700" y="1847850"/>
          <p14:tracePt t="5854" x="1498600" y="1847850"/>
          <p14:tracePt t="5854" x="1460500" y="1841500"/>
          <p14:tracePt t="5871" x="1422400" y="1841500"/>
          <p14:tracePt t="5871" x="1384300" y="1835150"/>
          <p14:tracePt t="5888" x="1352550" y="1835150"/>
          <p14:tracePt t="5888" x="1289050" y="1828800"/>
          <p14:tracePt t="5904" x="1257300" y="1828800"/>
          <p14:tracePt t="5904" x="1225550" y="1828800"/>
          <p14:tracePt t="5921" x="1193800" y="1828800"/>
          <p14:tracePt t="5921" x="1168400" y="1828800"/>
          <p14:tracePt t="5938" x="1136650" y="1828800"/>
          <p14:tracePt t="5938" x="1111250" y="1835150"/>
          <p14:tracePt t="5954" x="1085850" y="1835150"/>
          <p14:tracePt t="5954" x="1041400" y="1841500"/>
          <p14:tracePt t="5971" x="1022350" y="1847850"/>
          <p14:tracePt t="5971" x="1003300" y="1854200"/>
          <p14:tracePt t="5988" x="984250" y="1854200"/>
          <p14:tracePt t="5988" x="971550" y="1860550"/>
          <p14:tracePt t="6005" x="952500" y="1866900"/>
          <p14:tracePt t="6005" x="939800" y="1866900"/>
          <p14:tracePt t="6005" x="933450" y="1873250"/>
          <p14:tracePt t="6024" x="927100" y="1879600"/>
          <p14:tracePt t="6037" x="920750" y="1885950"/>
          <p14:tracePt t="6037" x="914400" y="1898650"/>
          <p14:tracePt t="6056" x="920750" y="1905000"/>
          <p14:tracePt t="6071" x="933450" y="1905000"/>
          <p14:tracePt t="6087" x="1162050" y="1879600"/>
          <p14:tracePt t="6169" x="1200150" y="1885950"/>
          <p14:tracePt t="6176" x="1238250" y="1892300"/>
          <p14:tracePt t="6187" x="1358900" y="1905000"/>
          <p14:tracePt t="6204" x="1447800" y="1911350"/>
          <p14:tracePt t="6221" x="1530350" y="1917700"/>
          <p14:tracePt t="6238" x="1612900" y="1917700"/>
          <p14:tracePt t="6254" x="1733550" y="1924050"/>
          <p14:tracePt t="6271" x="1803400" y="1930400"/>
          <p14:tracePt t="6288" x="1873250" y="1936750"/>
          <p14:tracePt t="6304" x="1930400" y="1936750"/>
          <p14:tracePt t="6304" x="1949450" y="1936750"/>
          <p14:tracePt t="6324" x="1993900" y="1936750"/>
          <p14:tracePt t="6339" x="2025650" y="1936750"/>
          <p14:tracePt t="6355" x="2051050" y="1936750"/>
          <p14:tracePt t="6371" x="2070100" y="1930400"/>
          <p14:tracePt t="6388" x="2082800" y="1930400"/>
          <p14:tracePt t="6388" x="2089150" y="1930400"/>
          <p14:tracePt t="6407" x="2095500" y="1930400"/>
          <p14:tracePt t="6422" x="2108200" y="1936750"/>
          <p14:tracePt t="6439" x="2114550" y="1936750"/>
          <p14:tracePt t="6456" x="2120900" y="1936750"/>
          <p14:tracePt t="6526" x="2127250" y="1936750"/>
          <p14:tracePt t="6542" x="2139950" y="1943100"/>
          <p14:tracePt t="6551" x="2146300" y="1943100"/>
          <p14:tracePt t="6559" x="2152650" y="1949450"/>
          <p14:tracePt t="6559" x="2165350" y="1949450"/>
          <p14:tracePt t="6573" x="2171700" y="1955800"/>
          <p14:tracePt t="6573" x="2184400" y="1955800"/>
          <p14:tracePt t="6590" x="2197100" y="1962150"/>
          <p14:tracePt t="6590" x="2216150" y="1962150"/>
          <p14:tracePt t="6606" x="2228850" y="1968500"/>
          <p14:tracePt t="6606" x="2260600" y="1974850"/>
          <p14:tracePt t="6623" x="2279650" y="1974850"/>
          <p14:tracePt t="6623" x="2292350" y="1974850"/>
          <p14:tracePt t="6640" x="2311400" y="1981200"/>
          <p14:tracePt t="6640" x="2330450" y="1981200"/>
          <p14:tracePt t="6657" x="2349500" y="1981200"/>
          <p14:tracePt t="6657" x="2368550" y="1981200"/>
          <p14:tracePt t="6674" x="2381250" y="1987550"/>
          <p14:tracePt t="6674" x="2419350" y="1987550"/>
          <p14:tracePt t="6691" x="2438400" y="1987550"/>
          <p14:tracePt t="6691" x="2451100" y="1987550"/>
          <p14:tracePt t="6707" x="2463800" y="1987550"/>
          <p14:tracePt t="6707" x="2476500" y="1987550"/>
          <p14:tracePt t="6725" x="2489200" y="1987550"/>
          <p14:tracePt t="6725" x="2501900" y="1987550"/>
          <p14:tracePt t="6741" x="2514600" y="1981200"/>
          <p14:tracePt t="6741" x="2520950" y="1981200"/>
          <p14:tracePt t="6741" x="2527300" y="1981200"/>
          <p14:tracePt t="6760" x="2533650" y="1974850"/>
          <p14:tracePt t="6772" x="2540000" y="1974850"/>
          <p14:tracePt t="6772" x="2546350" y="1974850"/>
          <p14:tracePt t="6791" x="2552700" y="1968500"/>
          <p14:tracePt t="6806" x="2546350" y="1962150"/>
          <p14:tracePt t="6822" x="2540000" y="1955800"/>
          <p14:tracePt t="6839" x="2533650" y="1955800"/>
          <p14:tracePt t="6856" x="2527300" y="1949450"/>
          <p14:tracePt t="6873" x="2540000" y="1949450"/>
          <p14:tracePt t="6930" x="2546350" y="1949450"/>
          <p14:tracePt t="6946" x="2552700" y="1949450"/>
          <p14:tracePt t="6954" x="2559050" y="1943100"/>
          <p14:tracePt t="6963" x="2565400" y="1943100"/>
          <p14:tracePt t="6973" x="2571750" y="1943100"/>
          <p14:tracePt t="6990" x="2584450" y="1943100"/>
          <p14:tracePt t="7007" x="2597150" y="1949450"/>
          <p14:tracePt t="7023" x="2603500" y="1949450"/>
          <p14:tracePt t="7040" x="2609850" y="1949450"/>
          <p14:tracePt t="7066" x="2616200" y="1955800"/>
          <p14:tracePt t="7091" x="2622550" y="1955800"/>
          <p14:tracePt t="7110" x="2628900" y="1955800"/>
          <p14:tracePt t="7135" x="2635250" y="1949450"/>
          <p14:tracePt t="7162" x="2635250" y="1943100"/>
          <p14:tracePt t="7186" x="2628900" y="1930400"/>
          <p14:tracePt t="7218" x="2628900" y="1924050"/>
          <p14:tracePt t="7231" x="2628900" y="1917700"/>
          <p14:tracePt t="7247" x="2628900" y="1911350"/>
          <p14:tracePt t="7263" x="2622550" y="1911350"/>
          <p14:tracePt t="7278" x="2616200" y="1905000"/>
          <p14:tracePt t="7298" x="2622550" y="1905000"/>
          <p14:tracePt t="7426" x="2628900" y="1905000"/>
          <p14:tracePt t="7463" x="2628900" y="1911350"/>
          <p14:tracePt t="7502" x="2622550" y="1917700"/>
          <p14:tracePt t="7522" x="2616200" y="1917700"/>
          <p14:tracePt t="7538" x="2609850" y="1924050"/>
          <p14:tracePt t="7554" x="2603500" y="1924050"/>
          <p14:tracePt t="7578" x="2603500" y="1930400"/>
          <p14:tracePt t="7606" x="2597150" y="1936750"/>
          <p14:tracePt t="7650" x="2590800" y="1936750"/>
          <p14:tracePt t="7698" x="2584450" y="1943100"/>
          <p14:tracePt t="7718" x="2578100" y="1943100"/>
          <p14:tracePt t="7758" x="2571750" y="1943100"/>
          <p14:tracePt t="7770" x="2832100" y="1905000"/>
          <p14:tracePt t="7901" x="2876550" y="1898650"/>
          <p14:tracePt t="7907" x="2927350" y="1892300"/>
          <p14:tracePt t="7915" x="2971800" y="1885950"/>
          <p14:tracePt t="7926" x="3136900" y="1873250"/>
          <p14:tracePt t="7943" x="3257550" y="1860550"/>
          <p14:tracePt t="7960" x="3384550" y="1854200"/>
          <p14:tracePt t="7977" x="3517900" y="1854200"/>
          <p14:tracePt t="7993" x="3708400" y="1847850"/>
          <p14:tracePt t="8011" x="3829050" y="1847850"/>
          <p14:tracePt t="8027" x="3937000" y="1847850"/>
          <p14:tracePt t="8043" x="4038600" y="1847850"/>
          <p14:tracePt t="8043" x="4089400" y="1847850"/>
          <p14:tracePt t="8063" x="4133850" y="1847850"/>
          <p14:tracePt t="8076" x="4254500" y="1841500"/>
          <p14:tracePt t="8095" x="4318000" y="1841500"/>
          <p14:tracePt t="8111" x="4368800" y="1835150"/>
          <p14:tracePt t="8127" x="4406900" y="1828800"/>
          <p14:tracePt t="8144" x="4445000" y="1828800"/>
          <p14:tracePt t="8161" x="4464050" y="1822450"/>
          <p14:tracePt t="8161" x="4476750" y="1822450"/>
          <p14:tracePt t="8179" x="4476750" y="1816100"/>
          <p14:tracePt t="8194" x="4483100" y="1816100"/>
          <p14:tracePt t="8210" x="4483100" y="1809750"/>
          <p14:tracePt t="8227" x="4483100" y="1803400"/>
          <p14:tracePt t="8244" x="4476750" y="1803400"/>
          <p14:tracePt t="8267" x="4470400" y="1803400"/>
          <p14:tracePt t="8291" x="4470400" y="1809750"/>
          <p14:tracePt t="8342" x="4476750" y="1809750"/>
          <p14:tracePt t="8359" x="4476750" y="1816100"/>
          <p14:tracePt t="8371" x="4483100" y="1822450"/>
          <p14:tracePt t="8387" x="4489450" y="1828800"/>
          <p14:tracePt t="8403" x="4495800" y="1835150"/>
          <p14:tracePt t="8419" x="4502150" y="1835150"/>
          <p14:tracePt t="8431" x="4508500" y="1828800"/>
          <p14:tracePt t="8447" x="4508500" y="1822450"/>
          <p14:tracePt t="8462" x="4514850" y="1816100"/>
          <p14:tracePt t="8478" x="4521200" y="1809750"/>
          <p14:tracePt t="8494" x="4533900" y="1809750"/>
          <p14:tracePt t="8539" x="4540250" y="1809750"/>
          <p14:tracePt t="8550" x="4546600" y="1809750"/>
          <p14:tracePt t="8566" x="4552950" y="1809750"/>
          <p14:tracePt t="8578" x="4559300" y="1809750"/>
          <p14:tracePt t="8578" x="4565650" y="1816100"/>
          <p14:tracePt t="8596" x="4578350" y="1816100"/>
          <p14:tracePt t="8596" x="4591050" y="1822450"/>
          <p14:tracePt t="8613" x="4603750" y="1828800"/>
          <p14:tracePt t="8613" x="4610100" y="1828800"/>
          <p14:tracePt t="8630" x="4622800" y="1835150"/>
          <p14:tracePt t="8630" x="4629150" y="1841500"/>
          <p14:tracePt t="8646" x="4641850" y="1847850"/>
          <p14:tracePt t="8646" x="4667250" y="1860550"/>
          <p14:tracePt t="8663" x="4679950" y="1860550"/>
          <p14:tracePt t="8663" x="4692650" y="1866900"/>
          <p14:tracePt t="8681" x="4705350" y="1873250"/>
          <p14:tracePt t="8681" x="4718050" y="1873250"/>
          <p14:tracePt t="8697" x="4730750" y="1879600"/>
          <p14:tracePt t="8697" x="4743450" y="1879600"/>
          <p14:tracePt t="8713" x="4756150" y="1885950"/>
          <p14:tracePt t="8713" x="4775200" y="1892300"/>
          <p14:tracePt t="8732" x="4787900" y="1898650"/>
          <p14:tracePt t="8732" x="4794250" y="1898650"/>
          <p14:tracePt t="8747" x="4800600" y="1905000"/>
          <p14:tracePt t="8747" x="4806950" y="1905000"/>
          <p14:tracePt t="8763" x="4813300" y="1911350"/>
          <p14:tracePt t="8763" x="4819650" y="1911350"/>
          <p14:tracePt t="8780" x="4826000" y="1917700"/>
          <p14:tracePt t="8780" x="4832350" y="1917700"/>
          <p14:tracePt t="8780" x="4838700" y="1917700"/>
          <p14:tracePt t="8799" x="4845050" y="1924050"/>
          <p14:tracePt t="8812" x="4851400" y="1924050"/>
          <p14:tracePt t="8812" x="4857750" y="1930400"/>
          <p14:tracePt t="8831" x="4864100" y="1930400"/>
          <p14:tracePt t="8831" x="4870450" y="1930400"/>
          <p14:tracePt t="8847" x="4876800" y="1936750"/>
          <p14:tracePt t="8862" x="4883150" y="1943100"/>
          <p14:tracePt t="8879" x="4889500" y="1943100"/>
          <p14:tracePt t="8899" x="4895850" y="1949450"/>
          <p14:tracePt t="8919" x="4895850" y="1943100"/>
          <p14:tracePt t="8978" x="4889500" y="1936750"/>
          <p14:tracePt t="9003" x="4883150" y="1936750"/>
          <p14:tracePt t="9018" x="4876800" y="1930400"/>
          <p14:tracePt t="9030" x="4864100" y="1930400"/>
          <p14:tracePt t="9054" x="4857750" y="1930400"/>
          <p14:tracePt t="9070" x="4851400" y="1930400"/>
          <p14:tracePt t="9083" x="4845050" y="1924050"/>
          <p14:tracePt t="9098" x="4832350" y="1924050"/>
          <p14:tracePt t="9114" x="4826000" y="1917700"/>
          <p14:tracePt t="9130" x="4819650" y="1911350"/>
          <p14:tracePt t="9142" x="4813300" y="1911350"/>
          <p14:tracePt t="9159" x="4806950" y="1905000"/>
          <p14:tracePt t="9175" x="4800600" y="1898650"/>
          <p14:tracePt t="9191" x="4794250" y="1885950"/>
          <p14:tracePt t="9203" x="4787900" y="1879600"/>
          <p14:tracePt t="9219" x="4787900" y="1873250"/>
          <p14:tracePt t="9287" x="4794250" y="1866900"/>
          <p14:tracePt t="9303" x="4800600" y="1860550"/>
          <p14:tracePt t="9318" x="4806950" y="1847850"/>
          <p14:tracePt t="9330" x="4813300" y="1841500"/>
          <p14:tracePt t="9346" x="4819650" y="1835150"/>
          <p14:tracePt t="9354" x="4826000" y="1835150"/>
          <p14:tracePt t="9364" x="5029200" y="1803400"/>
          <p14:tracePt t="9445" x="5067300" y="1803400"/>
          <p14:tracePt t="9451" x="5105400" y="1803400"/>
          <p14:tracePt t="9464" x="5226050" y="1803400"/>
          <p14:tracePt t="9483" x="5321300" y="1803400"/>
          <p14:tracePt t="9499" x="5422900" y="1803400"/>
          <p14:tracePt t="9515" x="5530850" y="1797050"/>
          <p14:tracePt t="9532" x="5645150" y="1797050"/>
          <p14:tracePt t="9548" x="5822950" y="1797050"/>
          <p14:tracePt t="9565" x="5943600" y="1790700"/>
          <p14:tracePt t="9582" x="6064250" y="1784350"/>
          <p14:tracePt t="9599" x="6172200" y="1784350"/>
          <p14:tracePt t="9616" x="6324600" y="1778000"/>
          <p14:tracePt t="9632" x="6419850" y="1771650"/>
          <p14:tracePt t="9649" x="6496050" y="1771650"/>
          <p14:tracePt t="9666" x="6604000" y="1771650"/>
          <p14:tracePt t="9683" x="6661150" y="1771650"/>
          <p14:tracePt t="9700" x="6705600" y="1765300"/>
          <p14:tracePt t="9716" x="6737350" y="1765300"/>
          <p14:tracePt t="9732" x="6750050" y="1765300"/>
          <p14:tracePt t="9732" x="6756400" y="1765300"/>
          <p14:tracePt t="9751" x="6743700" y="1758950"/>
          <p14:tracePt t="9775" x="6737350" y="1758950"/>
          <p14:tracePt t="9783" x="6731000" y="1752600"/>
          <p14:tracePt t="9783" x="6724650" y="1746250"/>
          <p14:tracePt t="9800" x="6718300" y="1746250"/>
          <p14:tracePt t="9816" x="6711950" y="1739900"/>
          <p14:tracePt t="9832" x="6718300" y="1746250"/>
          <p14:tracePt t="9832" x="6718300" y="1752600"/>
          <p14:tracePt t="9851" x="6724650" y="1758950"/>
          <p14:tracePt t="9851" x="6737350" y="1771650"/>
          <p14:tracePt t="9867" x="6743700" y="1778000"/>
          <p14:tracePt t="9867" x="6756400" y="1790700"/>
          <p14:tracePt t="9884" x="6775450" y="1803400"/>
          <p14:tracePt t="9884" x="6788150" y="1822450"/>
          <p14:tracePt t="9901" x="6807200" y="1835150"/>
          <p14:tracePt t="9901" x="6826250" y="1854200"/>
          <p14:tracePt t="9901" x="6845300" y="1873250"/>
          <p14:tracePt t="9920" x="6864350" y="1892300"/>
          <p14:tracePt t="9920" x="6889750" y="1917700"/>
          <p14:tracePt t="9934" x="6915150" y="1943100"/>
          <p14:tracePt t="9934" x="6940550" y="1968500"/>
          <p14:tracePt t="9951" x="6972300" y="2000250"/>
          <p14:tracePt t="9951" x="7004050" y="2025650"/>
          <p14:tracePt t="9968" x="7035800" y="2057400"/>
          <p14:tracePt t="9968" x="7105650" y="2114550"/>
          <p14:tracePt t="9984" x="7137400" y="2139950"/>
          <p14:tracePt t="9984" x="7175500" y="2165350"/>
          <p14:tracePt t="10001" x="7213600" y="2190750"/>
          <p14:tracePt t="10001" x="7245350" y="2216150"/>
          <p14:tracePt t="10017" x="7283450" y="2235200"/>
          <p14:tracePt t="10017" x="7315200" y="2260600"/>
          <p14:tracePt t="10034" x="7353300" y="2279650"/>
          <p14:tracePt t="10034" x="7429500" y="2324100"/>
          <p14:tracePt t="10052" x="7467600" y="2343150"/>
          <p14:tracePt t="10052" x="7505700" y="2362200"/>
          <p14:tracePt t="10068" x="7537450" y="2381250"/>
          <p14:tracePt t="10068" x="7575550" y="2400300"/>
          <p14:tracePt t="10084" x="7607300" y="2413000"/>
          <p14:tracePt t="10084" x="7632700" y="2425700"/>
          <p14:tracePt t="10084" x="7664450" y="2438400"/>
          <p14:tracePt t="10103" x="7683500" y="2451100"/>
          <p14:tracePt t="10116" x="7702550" y="2463800"/>
          <p14:tracePt t="10116" x="7727950" y="2495550"/>
          <p14:tracePt t="10135" x="7740650" y="2508250"/>
          <p14:tracePt t="10135" x="7747000" y="2520950"/>
          <p14:tracePt t="10151" x="7747000" y="2533650"/>
          <p14:tracePt t="10151" x="7747000" y="2546350"/>
          <p14:tracePt t="10168" x="7747000" y="2565400"/>
          <p14:tracePt t="10168" x="7747000" y="2584450"/>
          <p14:tracePt t="10184" x="7740650" y="2597150"/>
          <p14:tracePt t="10184" x="7734300" y="2616200"/>
          <p14:tracePt t="10184" x="7727950" y="2628900"/>
          <p14:tracePt t="10203" x="7721600" y="2647950"/>
          <p14:tracePt t="10216" x="7708900" y="2667000"/>
          <p14:tracePt t="10216" x="7683500" y="2705100"/>
          <p14:tracePt t="10235" x="7670800" y="2711450"/>
          <p14:tracePt t="10235" x="7658100" y="2730500"/>
          <p14:tracePt t="10251" x="7645400" y="2743200"/>
          <p14:tracePt t="10251" x="7632700" y="2755900"/>
          <p14:tracePt t="10267" x="7620000" y="2768600"/>
          <p14:tracePt t="10267" x="7594600" y="2794000"/>
          <p14:tracePt t="10284" x="7581900" y="2813050"/>
          <p14:tracePt t="10284" x="7575550" y="2819400"/>
          <p14:tracePt t="10301" x="7562850" y="2832100"/>
          <p14:tracePt t="10301" x="7550150" y="2838450"/>
          <p14:tracePt t="10318" x="7543800" y="2851150"/>
          <p14:tracePt t="10318" x="7531100" y="2857500"/>
          <p14:tracePt t="10334" x="7524750" y="2863850"/>
          <p14:tracePt t="10334" x="7499350" y="2882900"/>
          <p14:tracePt t="10351" x="7493000" y="2895600"/>
          <p14:tracePt t="10351" x="7480300" y="2901950"/>
          <p14:tracePt t="10367" x="7473950" y="2908300"/>
          <p14:tracePt t="10367" x="7461250" y="2921000"/>
          <p14:tracePt t="10384" x="7454900" y="2933700"/>
          <p14:tracePt t="10384" x="7442200" y="2940050"/>
          <p14:tracePt t="10402" x="7423150" y="2965450"/>
          <p14:tracePt t="10402" x="7416800" y="2971800"/>
          <p14:tracePt t="10418" x="7404100" y="2984500"/>
          <p14:tracePt t="10418" x="7391400" y="2990850"/>
          <p14:tracePt t="10435" x="7385050" y="3003550"/>
          <p14:tracePt t="10435" x="7372350" y="3016250"/>
          <p14:tracePt t="10452" x="7359650" y="3022600"/>
          <p14:tracePt t="10452" x="7346950" y="3028950"/>
          <p14:tracePt t="10452" x="7334250" y="3041650"/>
          <p14:tracePt t="10470" x="7327900" y="3048000"/>
          <p14:tracePt t="10483" x="7315200" y="3054350"/>
          <p14:tracePt t="10483" x="7296150" y="3060700"/>
          <p14:tracePt t="10502" x="7289800" y="3060700"/>
          <p14:tracePt t="10502" x="7283450" y="3067050"/>
          <p14:tracePt t="10518" x="7270750" y="3067050"/>
          <p14:tracePt t="10518" x="7264400" y="3073400"/>
          <p14:tracePt t="10535" x="7258050" y="3073400"/>
          <p14:tracePt t="10535" x="7251700" y="3079750"/>
          <p14:tracePt t="10535" x="7245350" y="3079750"/>
          <p14:tracePt t="10554" x="7245350" y="3086100"/>
          <p14:tracePt t="10570" x="7245350" y="3079750"/>
          <p14:tracePt t="10649" x="7251700" y="3079750"/>
          <p14:tracePt t="10698" x="7245350" y="3073400"/>
          <p14:tracePt t="10761" x="7251700" y="3067050"/>
          <p14:tracePt t="10785" x="7258050" y="3060700"/>
          <p14:tracePt t="10809" x="7264400" y="3060700"/>
          <p14:tracePt t="10821" x="7270750" y="3054350"/>
          <p14:tracePt t="10837" x="7277100" y="3048000"/>
          <p14:tracePt t="10853" x="7283450" y="3041650"/>
          <p14:tracePt t="10869" x="7296150" y="3028950"/>
          <p14:tracePt t="10881" x="7302500" y="3028950"/>
          <p14:tracePt t="10890" x="7308850" y="3022600"/>
          <p14:tracePt t="10901" x="7308850" y="3016250"/>
          <p14:tracePt t="10901" x="7315200" y="3016250"/>
          <p14:tracePt t="10919" x="7321550" y="3009900"/>
          <p14:tracePt t="10919" x="7327900" y="3009900"/>
          <p14:tracePt t="10919" x="7334250" y="3003550"/>
          <p14:tracePt t="10939" x="7340600" y="3003550"/>
          <p14:tracePt t="10951" x="7346950" y="2997200"/>
          <p14:tracePt t="10968" x="7353300" y="2990850"/>
          <p14:tracePt t="11001" x="7353300" y="2984500"/>
          <p14:tracePt t="11025" x="7353300" y="2978150"/>
          <p14:tracePt t="11057" x="7353300" y="2971800"/>
          <p14:tracePt t="11077" x="7353300" y="2965450"/>
          <p14:tracePt t="11094" x="7359650" y="2965450"/>
          <p14:tracePt t="11109" x="7359650" y="2952750"/>
          <p14:tracePt t="11130" x="7366000" y="2952750"/>
          <p14:tracePt t="11154" x="7366000" y="2946400"/>
          <p14:tracePt t="11177" x="7372350" y="2940050"/>
          <p14:tracePt t="11197" x="7372350" y="2933700"/>
          <p14:tracePt t="11221" x="7378700" y="2927350"/>
          <p14:tracePt t="11241" x="7385050" y="2927350"/>
          <p14:tracePt t="11274" x="7378700" y="2927350"/>
          <p14:tracePt t="11309" x="7372350" y="2927350"/>
          <p14:tracePt t="11341" x="7366000" y="2927350"/>
          <p14:tracePt t="11361" x="7359650" y="2927350"/>
          <p14:tracePt t="11385" x="7359650" y="2921000"/>
          <p14:tracePt t="11430" x="7353300" y="2927350"/>
          <p14:tracePt t="11453" x="7346950" y="2927350"/>
          <p14:tracePt t="11477" x="7340600" y="2927350"/>
          <p14:tracePt t="11497" x="7340600" y="2921000"/>
          <p14:tracePt t="11565" x="7346950" y="2921000"/>
          <p14:tracePt t="11633" x="7340600" y="2921000"/>
          <p14:tracePt t="11717" x="7334250" y="2921000"/>
          <p14:tracePt t="11737" x="7327900" y="2914650"/>
          <p14:tracePt t="11778" x="7327900" y="2921000"/>
          <p14:tracePt t="11821" x="7321550" y="2921000"/>
          <p14:tracePt t="11849" x="7315200" y="2927350"/>
          <p14:tracePt t="11865" x="7308850" y="2927350"/>
          <p14:tracePt t="11901" x="7302500" y="2927350"/>
          <p14:tracePt t="11925" x="7296150" y="2927350"/>
          <p14:tracePt t="11949" x="7289800" y="2927350"/>
          <p14:tracePt t="11969" x="7283450" y="2927350"/>
          <p14:tracePt t="12002" x="7277100" y="2927350"/>
          <p14:tracePt t="12018" x="7270750" y="2933700"/>
          <p14:tracePt t="12030" x="7264400" y="2933700"/>
          <p14:tracePt t="12045" x="7258050" y="2940050"/>
          <p14:tracePt t="12061" x="7251700" y="2940050"/>
          <p14:tracePt t="12078" x="7245350" y="2940050"/>
          <p14:tracePt t="12090" x="7239000" y="2946400"/>
          <p14:tracePt t="12106" x="7232650" y="2946400"/>
          <p14:tracePt t="12130" x="7226300" y="2946400"/>
          <p14:tracePt t="12149" x="7219950" y="2946400"/>
          <p14:tracePt t="12173" x="7213600" y="2946400"/>
          <p14:tracePt t="12197" x="7207250" y="2946400"/>
          <p14:tracePt t="12225" x="7200900" y="2952750"/>
          <p14:tracePt t="12241" x="7194550" y="2952750"/>
          <p14:tracePt t="12258" x="7188200" y="2959100"/>
          <p14:tracePt t="12270" x="7181850" y="2959100"/>
          <p14:tracePt t="12286" x="7175500" y="2959100"/>
          <p14:tracePt t="12301" x="7169150" y="2965450"/>
          <p14:tracePt t="12318" x="7162800" y="2965450"/>
          <p14:tracePt t="12330" x="7162800" y="2959100"/>
          <p14:tracePt t="12345" x="7156450" y="2952750"/>
          <p14:tracePt t="12369" x="7150100" y="2952750"/>
          <p14:tracePt t="12389" x="7150100" y="2946400"/>
          <p14:tracePt t="12405" x="7150100" y="2940050"/>
          <p14:tracePt t="12421" x="7143750" y="2933700"/>
          <p14:tracePt t="12437" x="7143750" y="2927350"/>
          <p14:tracePt t="12449" x="7143750" y="2921000"/>
          <p14:tracePt t="12465" x="7143750" y="2914650"/>
          <p14:tracePt t="12475" x="7143750" y="2908300"/>
          <p14:tracePt t="12490" x="7143750" y="2901950"/>
          <p14:tracePt t="12490" x="7143750" y="2895600"/>
          <p14:tracePt t="12490" x="7143750" y="2889250"/>
          <p14:tracePt t="12510" x="7150100" y="2882900"/>
          <p14:tracePt t="12524" x="7150100" y="2870200"/>
          <p14:tracePt t="12524" x="7156450" y="2857500"/>
          <p14:tracePt t="12542" x="7162800" y="2844800"/>
          <p14:tracePt t="12542" x="7169150" y="2838450"/>
          <p14:tracePt t="12559" x="7175500" y="2825750"/>
          <p14:tracePt t="12559" x="7181850" y="2819400"/>
          <p14:tracePt t="12575" x="7188200" y="2813050"/>
          <p14:tracePt t="12575" x="7194550" y="2806700"/>
          <p14:tracePt t="12591" x="7200900" y="2800350"/>
          <p14:tracePt t="12591" x="7207250" y="2794000"/>
          <p14:tracePt t="12591" x="7213600" y="2787650"/>
          <p14:tracePt t="12610" x="7226300" y="2781300"/>
          <p14:tracePt t="12630" x="7232650" y="2781300"/>
          <p14:tracePt t="12669" x="7239000" y="2781300"/>
          <p14:tracePt t="12689" x="7245350" y="2781300"/>
          <p14:tracePt t="12705" x="7251700" y="2787650"/>
          <p14:tracePt t="12721" x="7251700" y="2794000"/>
          <p14:tracePt t="12738" x="7258050" y="2800350"/>
          <p14:tracePt t="12749" x="7264400" y="2813050"/>
          <p14:tracePt t="13005" x="7264400" y="3048000"/>
          <p14:tracePt t="13013" x="7258050" y="3073400"/>
          <p14:tracePt t="13013" x="7258050" y="3105150"/>
          <p14:tracePt t="13027" x="7264400" y="3143250"/>
          <p14:tracePt t="13027" x="7264400" y="3200400"/>
          <p14:tracePt t="13043" x="7270750" y="3270250"/>
          <p14:tracePt t="13043" x="7277100" y="3346450"/>
          <p14:tracePt t="13061" x="7289800" y="3429000"/>
          <p14:tracePt t="13061" x="7308850" y="3600450"/>
          <p14:tracePt t="13078" x="7321550" y="3683000"/>
          <p14:tracePt t="13092" x="7327900" y="3759200"/>
          <p14:tracePt t="13092" x="7340600" y="3886200"/>
          <p14:tracePt t="13110" x="7346950" y="3930650"/>
          <p14:tracePt t="13110" x="7353300" y="3975100"/>
          <p14:tracePt t="13127" x="7359650" y="4006850"/>
          <p14:tracePt t="13127" x="7359650" y="4025900"/>
          <p14:tracePt t="13143" x="7366000" y="4044950"/>
          <p14:tracePt t="13143" x="7366000" y="4057650"/>
          <p14:tracePt t="13143" x="7372350" y="4064000"/>
          <p14:tracePt t="13162" x="7378700" y="4070350"/>
          <p14:tracePt t="13178" x="7385050" y="4064000"/>
          <p14:tracePt t="13178" x="7391400" y="4057650"/>
          <p14:tracePt t="13194" x="7397750" y="4051300"/>
          <p14:tracePt t="13194" x="7404100" y="4044950"/>
          <p14:tracePt t="13210" x="7410450" y="4032250"/>
          <p14:tracePt t="13210" x="7416800" y="4019550"/>
          <p14:tracePt t="13227" x="7429500" y="4000500"/>
          <p14:tracePt t="13227" x="7442200" y="3981450"/>
          <p14:tracePt t="13243" x="7454900" y="3968750"/>
          <p14:tracePt t="13243" x="7480300" y="3917950"/>
          <p14:tracePt t="13260" x="7499350" y="3892550"/>
          <p14:tracePt t="13260" x="7512050" y="3867150"/>
          <p14:tracePt t="13277" x="7524750" y="3829050"/>
          <p14:tracePt t="13277" x="7543800" y="3797300"/>
          <p14:tracePt t="13294" x="7556500" y="3752850"/>
          <p14:tracePt t="13294" x="7575550" y="3708400"/>
          <p14:tracePt t="13311" x="7588250" y="3657600"/>
          <p14:tracePt t="13311" x="7613650" y="3556000"/>
          <p14:tracePt t="13327" x="7626350" y="3498850"/>
          <p14:tracePt t="13327" x="7639050" y="3448050"/>
          <p14:tracePt t="13344" x="7651750" y="3390900"/>
          <p14:tracePt t="13344" x="7664450" y="3333750"/>
          <p14:tracePt t="13360" x="7677150" y="3276600"/>
          <p14:tracePt t="13360" x="7702550" y="3175000"/>
          <p14:tracePt t="13378" x="7715250" y="3124200"/>
          <p14:tracePt t="13378" x="7734300" y="3073400"/>
          <p14:tracePt t="13394" x="7740650" y="3022600"/>
          <p14:tracePt t="13394" x="7753350" y="2978150"/>
          <p14:tracePt t="13411" x="7766050" y="2933700"/>
          <p14:tracePt t="13411" x="7778750" y="2895600"/>
          <p14:tracePt t="13427" x="7785100" y="2857500"/>
          <p14:tracePt t="13427" x="7797800" y="2825750"/>
          <p14:tracePt t="13427" x="7804150" y="2800350"/>
          <p14:tracePt t="13447" x="7810500" y="2781300"/>
          <p14:tracePt t="13459" x="7816850" y="2762250"/>
          <p14:tracePt t="13459" x="7829550" y="2743200"/>
          <p14:tracePt t="13478" x="7829550" y="2736850"/>
          <p14:tracePt t="13493" x="7829550" y="2743200"/>
          <p14:tracePt t="13510" x="7823200" y="2749550"/>
          <p14:tracePt t="13510" x="7816850" y="2755900"/>
          <p14:tracePt t="13510" x="7810500" y="2774950"/>
          <p14:tracePt t="13530" x="7804150" y="2794000"/>
          <p14:tracePt t="13543" x="7797800" y="2819400"/>
          <p14:tracePt t="13543" x="7778750" y="2882900"/>
          <p14:tracePt t="13562" x="7766050" y="2921000"/>
          <p14:tracePt t="13562" x="7759700" y="2959100"/>
          <p14:tracePt t="13578" x="7753350" y="3003550"/>
          <p14:tracePt t="13578" x="7747000" y="3048000"/>
          <p14:tracePt t="13595" x="7747000" y="3098800"/>
          <p14:tracePt t="13595" x="7740650" y="3149600"/>
          <p14:tracePt t="13595" x="7740650" y="3206750"/>
          <p14:tracePt t="13614" x="7734300" y="3270250"/>
          <p14:tracePt t="13614" x="7734300" y="3340100"/>
          <p14:tracePt t="13629" x="7734300" y="3409950"/>
          <p14:tracePt t="13629" x="7734300" y="3492500"/>
          <p14:tracePt t="13645" x="7734300" y="3568700"/>
          <p14:tracePt t="13645" x="7734300" y="3651250"/>
          <p14:tracePt t="13662" x="7734300" y="3727450"/>
          <p14:tracePt t="13662" x="7734300" y="3867150"/>
          <p14:tracePt t="13679" x="7734300" y="3924300"/>
          <p14:tracePt t="13679" x="7727950" y="3968750"/>
          <p14:tracePt t="13695" x="7727950" y="4013200"/>
          <p14:tracePt t="13695" x="7721600" y="4051300"/>
          <p14:tracePt t="13712" x="7715250" y="4083050"/>
          <p14:tracePt t="13712" x="7708900" y="4108450"/>
          <p14:tracePt t="13729" x="7702550" y="4133850"/>
          <p14:tracePt t="13729" x="7677150" y="4184650"/>
          <p14:tracePt t="13746" x="7664450" y="4210050"/>
          <p14:tracePt t="13746" x="7651750" y="4229100"/>
          <p14:tracePt t="13762" x="7639050" y="4248150"/>
          <p14:tracePt t="13762" x="7620000" y="4267200"/>
          <p14:tracePt t="13779" x="7613650" y="4279900"/>
          <p14:tracePt t="13779" x="7600950" y="4286250"/>
          <p14:tracePt t="13779" x="7588250" y="4292600"/>
          <p14:tracePt t="13798" x="7581900" y="4298950"/>
          <p14:tracePt t="13811" x="7569200" y="4305300"/>
          <p14:tracePt t="13811" x="7556500" y="4305300"/>
          <p14:tracePt t="13831" x="7550150" y="4311650"/>
          <p14:tracePt t="13831" x="7537450" y="4311650"/>
          <p14:tracePt t="13846" x="7531100" y="4311650"/>
          <p14:tracePt t="13846" x="7524750" y="4305300"/>
          <p14:tracePt t="13862" x="7518400" y="4305300"/>
          <p14:tracePt t="13862" x="7512050" y="4298950"/>
          <p14:tracePt t="13879" x="7512050" y="4292600"/>
          <p14:tracePt t="13879" x="7512050" y="4279900"/>
          <p14:tracePt t="13879" x="7505700" y="4260850"/>
          <p14:tracePt t="13898" x="7505700" y="4235450"/>
          <p14:tracePt t="13911" x="7505700" y="4210050"/>
          <p14:tracePt t="13911" x="7512050" y="4133850"/>
          <p14:tracePt t="13929" x="7518400" y="4083050"/>
          <p14:tracePt t="13929" x="7518400" y="4025900"/>
          <p14:tracePt t="13946" x="7524750" y="3956050"/>
          <p14:tracePt t="13946" x="7524750" y="3886200"/>
          <p14:tracePt t="13963" x="7531100" y="3803650"/>
          <p14:tracePt t="13963" x="7537450" y="3625850"/>
          <p14:tracePt t="13980" x="7543800" y="3524250"/>
          <p14:tracePt t="13980" x="7550150" y="3429000"/>
          <p14:tracePt t="13996" x="7562850" y="3327400"/>
          <p14:tracePt t="13996" x="7569200" y="3232150"/>
          <p14:tracePt t="14013" x="7581900" y="3149600"/>
          <p14:tracePt t="14013" x="7588250" y="3067050"/>
          <p14:tracePt t="14030" x="7600950" y="2997200"/>
          <p14:tracePt t="14030" x="7626350" y="2889250"/>
          <p14:tracePt t="14046" x="7639050" y="2851150"/>
          <p14:tracePt t="14046" x="7658100" y="2819400"/>
          <p14:tracePt t="14063" x="7670800" y="2800350"/>
          <p14:tracePt t="14063" x="7683500" y="2781300"/>
          <p14:tracePt t="14080" x="7689850" y="2762250"/>
          <p14:tracePt t="14080" x="7702550" y="2755900"/>
          <p14:tracePt t="14080" x="7708900" y="2749550"/>
          <p14:tracePt t="14099" x="7715250" y="2743200"/>
          <p14:tracePt t="14112" x="7721600" y="2743200"/>
          <p14:tracePt t="14112" x="7727950" y="2749550"/>
          <p14:tracePt t="14130" x="7727950" y="2762250"/>
          <p14:tracePt t="14130" x="7727950" y="2774950"/>
          <p14:tracePt t="14147" x="7727950" y="2787650"/>
          <p14:tracePt t="14147" x="7727950" y="2806700"/>
          <p14:tracePt t="14163" x="7727950" y="2825750"/>
          <p14:tracePt t="14163" x="7721600" y="2851150"/>
          <p14:tracePt t="14163" x="7721600" y="2870200"/>
          <p14:tracePt t="14182" x="7721600" y="2895600"/>
          <p14:tracePt t="14195" x="7715250" y="2914650"/>
          <p14:tracePt t="14195" x="7715250" y="2959100"/>
          <p14:tracePt t="14214" x="7715250" y="2978150"/>
          <p14:tracePt t="14214" x="7708900" y="2997200"/>
          <p14:tracePt t="14230" x="7708900" y="3016250"/>
          <p14:tracePt t="14230" x="7702550" y="3041650"/>
          <p14:tracePt t="14247" x="7702550" y="3054350"/>
          <p14:tracePt t="14247" x="7696200" y="3079750"/>
          <p14:tracePt t="14264" x="7689850" y="3098800"/>
          <p14:tracePt t="14264" x="7677150" y="3136900"/>
          <p14:tracePt t="14281" x="7670800" y="3162300"/>
          <p14:tracePt t="14281" x="7664450" y="3181350"/>
          <p14:tracePt t="14297" x="7658100" y="3206750"/>
          <p14:tracePt t="14297" x="7651750" y="3238500"/>
          <p14:tracePt t="14314" x="7645400" y="3263900"/>
          <p14:tracePt t="14314" x="7645400" y="3289300"/>
          <p14:tracePt t="14330" x="7639050" y="3314700"/>
          <p14:tracePt t="14330" x="7632700" y="3359150"/>
          <p14:tracePt t="14347" x="7626350" y="3378200"/>
          <p14:tracePt t="14347" x="7626350" y="3390900"/>
          <p14:tracePt t="14364" x="7620000" y="3403600"/>
          <p14:tracePt t="14364" x="7613650" y="3416300"/>
          <p14:tracePt t="14381" x="7607300" y="3429000"/>
          <p14:tracePt t="14381" x="7588250" y="3441700"/>
          <p14:tracePt t="14398" x="7581900" y="3454400"/>
          <p14:tracePt t="14398" x="7569200" y="3460750"/>
          <p14:tracePt t="14414" x="7556500" y="3473450"/>
          <p14:tracePt t="14414" x="7537450" y="3492500"/>
          <p14:tracePt t="14431" x="7518400" y="3505200"/>
          <p14:tracePt t="14431" x="7505700" y="3524250"/>
          <p14:tracePt t="14447" x="7486650" y="3543300"/>
          <p14:tracePt t="14447" x="7467600" y="3568700"/>
          <p14:tracePt t="14447" x="7454900" y="3587750"/>
          <p14:tracePt t="14466" x="7435850" y="3613150"/>
          <p14:tracePt t="14479" x="7423150" y="3644900"/>
          <p14:tracePt t="14479" x="7391400" y="3708400"/>
          <p14:tracePt t="14498" x="7378700" y="3740150"/>
          <p14:tracePt t="14498" x="7366000" y="3778250"/>
          <p14:tracePt t="14514" x="7353300" y="3810000"/>
          <p14:tracePt t="14514" x="7340600" y="3848100"/>
          <p14:tracePt t="14531" x="7334250" y="3886200"/>
          <p14:tracePt t="14531" x="7334250" y="3917950"/>
          <p14:tracePt t="14531" x="7327900" y="3949700"/>
          <p14:tracePt t="14550" x="7327900" y="3975100"/>
          <p14:tracePt t="14563" x="7334250" y="4000500"/>
          <p14:tracePt t="14563" x="7340600" y="4038600"/>
          <p14:tracePt t="14581" x="7346950" y="4051300"/>
          <p14:tracePt t="14581" x="7346950" y="4064000"/>
          <p14:tracePt t="14598" x="7353300" y="4076700"/>
          <p14:tracePt t="14598" x="7359650" y="4083050"/>
          <p14:tracePt t="14615" x="7366000" y="4089400"/>
          <p14:tracePt t="14615" x="7372350" y="4095750"/>
          <p14:tracePt t="14631" x="7378700" y="4102100"/>
          <p14:tracePt t="14631" x="7391400" y="4108450"/>
          <p14:tracePt t="14648" x="7397750" y="4108450"/>
          <p14:tracePt t="14648" x="7404100" y="4108450"/>
          <p14:tracePt t="14665" x="7410450" y="4108450"/>
          <p14:tracePt t="14680" x="7416800" y="4108450"/>
          <p14:tracePt t="14680" x="7423150" y="4114800"/>
          <p14:tracePt t="14699" x="7423150" y="4121150"/>
          <p14:tracePt t="14714" x="7423150" y="4127500"/>
          <p14:tracePt t="14730" x="7416800" y="4133850"/>
          <p14:tracePt t="14747" x="7397750" y="4127500"/>
          <p14:tracePt t="14747" x="7391400" y="4127500"/>
          <p14:tracePt t="14766" x="7162800" y="3981450"/>
          <p14:tracePt t="14844" x="7137400" y="3949700"/>
          <p14:tracePt t="14850" x="7086600" y="3860800"/>
          <p14:tracePt t="14866" x="7035800" y="3746500"/>
          <p14:tracePt t="14881" x="6991350" y="3606800"/>
          <p14:tracePt t="14898" x="6953250" y="3441700"/>
          <p14:tracePt t="14915" x="6927850" y="3257550"/>
          <p14:tracePt t="14931" x="6940550" y="2965450"/>
          <p14:tracePt t="14948" x="6972300" y="2762250"/>
          <p14:tracePt t="14965" x="7029450" y="2552700"/>
          <p14:tracePt t="14982" x="7137400" y="2273300"/>
          <p14:tracePt t="14998" x="7226300" y="2127250"/>
          <p14:tracePt t="15015" x="7334250" y="2006600"/>
          <p14:tracePt t="15032" x="7473950" y="1911350"/>
          <p14:tracePt t="15050" x="7727950" y="1816100"/>
          <p14:tracePt t="15066" x="7905750" y="1784350"/>
          <p14:tracePt t="15082" x="8083550" y="1790700"/>
          <p14:tracePt t="15099" x="8235950" y="1835150"/>
          <p14:tracePt t="15115" x="8375650" y="1917700"/>
          <p14:tracePt t="15115" x="8439150" y="1974850"/>
          <p14:tracePt t="15134" x="8547100" y="2108200"/>
          <p14:tracePt t="15150" x="8636000" y="2266950"/>
          <p14:tracePt t="15166" x="8705850" y="2457450"/>
          <p14:tracePt t="15182" x="8750300" y="2673350"/>
          <p14:tracePt t="15199" x="8769350" y="2901950"/>
          <p14:tracePt t="15199" x="8763000" y="3016250"/>
          <p14:tracePt t="15218" x="8743950" y="3232150"/>
          <p14:tracePt t="15234" x="8686800" y="3435350"/>
          <p14:tracePt t="15249" x="8604250" y="3613150"/>
          <p14:tracePt t="15266" x="8496300" y="3765550"/>
          <p14:tracePt t="15283" x="8286750" y="3962400"/>
          <p14:tracePt t="15299" x="8134350" y="4064000"/>
          <p14:tracePt t="15316" x="7975600" y="4146550"/>
          <p14:tracePt t="15333" x="7829550" y="4197350"/>
          <p14:tracePt t="15349" x="7632700" y="4216400"/>
          <p14:tracePt t="15366" x="7518400" y="4203700"/>
          <p14:tracePt t="15383" x="7423150" y="4171950"/>
          <p14:tracePt t="15400" x="7385050" y="4159250"/>
          <p14:tracePt t="15400" x="7321550" y="4140200"/>
          <p14:tracePt t="15419" x="7296150" y="4133850"/>
          <p14:tracePt t="15419" x="7283450" y="4140200"/>
          <p14:tracePt t="15434" x="7264400" y="4146550"/>
          <p14:tracePt t="15434" x="7258050" y="4159250"/>
          <p14:tracePt t="15451" x="7251700" y="4178300"/>
          <p14:tracePt t="15451" x="7251700" y="4203700"/>
          <p14:tracePt t="15467" x="7251700" y="4235450"/>
          <p14:tracePt t="15467" x="7258050" y="4273550"/>
          <p14:tracePt t="15467" x="7264400" y="4324350"/>
          <p14:tracePt t="15487" x="7277100" y="4375150"/>
          <p14:tracePt t="15499" x="7296150" y="4438650"/>
          <p14:tracePt t="15499" x="7334250" y="4591050"/>
          <p14:tracePt t="15519" x="7359650" y="4679950"/>
          <p14:tracePt t="15519" x="7378700" y="4775200"/>
          <p14:tracePt t="15534" x="7404100" y="4870450"/>
          <p14:tracePt t="15534" x="7429500" y="4965700"/>
          <p14:tracePt t="15534" x="7448550" y="5060950"/>
          <p14:tracePt t="15554" x="7467600" y="5156200"/>
          <p14:tracePt t="15566" x="7486650" y="5251450"/>
          <p14:tracePt t="15566" x="7499350" y="5346700"/>
          <p14:tracePt t="15566" x="7518400" y="5429250"/>
          <p14:tracePt t="15587" x="7531100" y="5511800"/>
          <p14:tracePt t="15587" x="7537450" y="5594350"/>
          <p14:tracePt t="15602" x="7550150" y="5664200"/>
          <p14:tracePt t="15602" x="7556500" y="5740400"/>
          <p14:tracePt t="15618" x="7562850" y="5803900"/>
          <p14:tracePt t="15618" x="7562850" y="5867400"/>
          <p14:tracePt t="15635" x="7569200" y="5918200"/>
          <p14:tracePt t="15635" x="7562850" y="6019800"/>
          <p14:tracePt t="15652" x="7562850" y="6064250"/>
          <p14:tracePt t="15652" x="7556500" y="6102350"/>
          <p14:tracePt t="15668" x="7556500" y="6140450"/>
          <p14:tracePt t="15668" x="7550150" y="6172200"/>
          <p14:tracePt t="15685" x="7543800" y="6203950"/>
          <p14:tracePt t="15685" x="7537450" y="6235700"/>
          <p14:tracePt t="15702" x="7524750" y="6267450"/>
          <p14:tracePt t="15702" x="7499350" y="6330950"/>
          <p14:tracePt t="15718" x="7486650" y="6369050"/>
          <p14:tracePt t="15718" x="7467600" y="6400800"/>
          <p14:tracePt t="15735" x="7454900" y="6438900"/>
          <p14:tracePt t="15735" x="7429500" y="6470650"/>
          <p14:tracePt t="15752" x="7404100" y="6489700"/>
          <p14:tracePt t="15752" x="7372350" y="6508750"/>
          <p14:tracePt t="15752" x="7340600" y="6508750"/>
          <p14:tracePt t="15771" x="6953250" y="5276850"/>
          <p14:tracePt t="15900" x="6985000" y="5149850"/>
          <p14:tracePt t="15906" x="7023100" y="5029200"/>
          <p14:tracePt t="15917" x="7112000" y="4819650"/>
          <p14:tracePt t="15935" x="7308850" y="4572000"/>
          <p14:tracePt t="15951" x="7461250" y="4457700"/>
          <p14:tracePt t="15968" x="7626350" y="4375150"/>
          <p14:tracePt t="15985" x="7804150" y="4337050"/>
          <p14:tracePt t="16002" x="8058150" y="4356100"/>
          <p14:tracePt t="16018" x="8216900" y="4406900"/>
          <p14:tracePt t="16035" x="8369300" y="4489450"/>
          <p14:tracePt t="16053" x="8547100" y="4654550"/>
          <p14:tracePt t="16070" x="8636000" y="4787900"/>
          <p14:tracePt t="16086" x="8712200" y="4946650"/>
          <p14:tracePt t="16102" x="8763000" y="5124450"/>
          <p14:tracePt t="16119" x="8788400" y="5308600"/>
          <p14:tracePt t="16135" x="8788400" y="5486400"/>
          <p14:tracePt t="16135" x="8782050" y="5575300"/>
          <p14:tracePt t="16154" x="8737600" y="5740400"/>
          <p14:tracePt t="16170" x="8674100" y="5892800"/>
          <p14:tracePt t="16186" x="8591550" y="6032500"/>
          <p14:tracePt t="16202" x="8489950" y="6153150"/>
          <p14:tracePt t="16219" x="8375650" y="6261100"/>
          <p14:tracePt t="16219" x="8312150" y="6305550"/>
          <p14:tracePt t="16238" x="8185150" y="6388100"/>
          <p14:tracePt t="16254" x="8045450" y="6464300"/>
          <p14:tracePt t="16269" x="7918450" y="6527800"/>
          <p14:tracePt t="16286" x="7791450" y="6565900"/>
          <p14:tracePt t="16303" x="7626350" y="6584950"/>
          <p14:tracePt t="16319" x="7550150" y="6572250"/>
          <p14:tracePt t="16336" x="7493000" y="6515100"/>
          <p14:tracePt t="16353" x="7461250" y="6438900"/>
          <p14:tracePt t="16370" x="7442200" y="6388100"/>
          <p14:tracePt t="16370" x="7410450" y="6280150"/>
          <p14:tracePt t="16387" x="7397750" y="6216650"/>
          <p14:tracePt t="16387" x="7372350" y="6146800"/>
          <p14:tracePt t="16404" x="7346950" y="6070600"/>
          <p14:tracePt t="16404" x="7321550" y="5994400"/>
          <p14:tracePt t="16421" x="7296150" y="5918200"/>
          <p14:tracePt t="16421" x="7239000" y="5734050"/>
          <p14:tracePt t="16438" x="7213600" y="5632450"/>
          <p14:tracePt t="16438" x="7188200" y="5524500"/>
          <p14:tracePt t="16455" x="7162800" y="5416550"/>
          <p14:tracePt t="16455" x="7143750" y="5302250"/>
          <p14:tracePt t="16471" x="7118350" y="5187950"/>
          <p14:tracePt t="16471" x="7092950" y="5067300"/>
          <p14:tracePt t="16488" x="7073900" y="4953000"/>
          <p14:tracePt t="16488" x="7054850" y="4845050"/>
          <p14:tracePt t="16488" x="7029450" y="4737100"/>
          <p14:tracePt t="16507" x="7010400" y="4641850"/>
          <p14:tracePt t="16507" x="6997700" y="4546600"/>
          <p14:tracePt t="16522" x="6978650" y="4457700"/>
          <p14:tracePt t="16522" x="6965950" y="4368800"/>
          <p14:tracePt t="16538" x="6953250" y="4286250"/>
          <p14:tracePt t="16538" x="6946900" y="4210050"/>
          <p14:tracePt t="16556" x="6934200" y="4140200"/>
          <p14:tracePt t="16556" x="6921500" y="4070350"/>
          <p14:tracePt t="16571" x="6915150" y="4006850"/>
          <p14:tracePt t="16571" x="6902450" y="3949700"/>
          <p14:tracePt t="16571" x="6883400" y="3898900"/>
          <p14:tracePt t="16590" x="6870700" y="3854450"/>
          <p14:tracePt t="16603" x="6858000" y="3816350"/>
          <p14:tracePt t="16603" x="6826250" y="3752850"/>
          <p14:tracePt t="16621" x="6813550" y="3733800"/>
          <p14:tracePt t="16621" x="6794500" y="3714750"/>
          <p14:tracePt t="16638" x="6781800" y="3695700"/>
          <p14:tracePt t="16638" x="6769100" y="3689350"/>
          <p14:tracePt t="16655" x="6756400" y="3683000"/>
          <p14:tracePt t="16655" x="6737350" y="3670300"/>
          <p14:tracePt t="16671" x="6724650" y="3670300"/>
          <p14:tracePt t="16671" x="6718300" y="3670300"/>
          <p14:tracePt t="16688" x="6711950" y="3670300"/>
          <p14:tracePt t="16688" x="6699250" y="3670300"/>
          <p14:tracePt t="16705" x="6692900" y="3676650"/>
          <p14:tracePt t="16705" x="6680200" y="3683000"/>
          <p14:tracePt t="16722" x="6673850" y="3689350"/>
          <p14:tracePt t="16722" x="6642100" y="3702050"/>
          <p14:tracePt t="16738" x="6623050" y="3708400"/>
          <p14:tracePt t="16738" x="6597650" y="3714750"/>
          <p14:tracePt t="16755" x="6572250" y="3721100"/>
          <p14:tracePt t="16755" x="6540500" y="3721100"/>
          <p14:tracePt t="16772" x="6502400" y="3721100"/>
          <p14:tracePt t="16772" x="6464300" y="3714750"/>
          <p14:tracePt t="16789" x="6419850" y="3714750"/>
          <p14:tracePt t="16789" x="6305550" y="3702050"/>
          <p14:tracePt t="16805" x="6242050" y="3695700"/>
          <p14:tracePt t="16805" x="6165850" y="3689350"/>
          <p14:tracePt t="16822" x="6076950" y="3683000"/>
          <p14:tracePt t="16822" x="5981700" y="3670300"/>
          <p14:tracePt t="16839" x="5880100" y="3663950"/>
          <p14:tracePt t="16839" x="5765800" y="3657600"/>
          <p14:tracePt t="16855" x="5645150" y="3651250"/>
          <p14:tracePt t="16855" x="5524500" y="3644900"/>
          <p14:tracePt t="16855" x="5391150" y="3638550"/>
          <p14:tracePt t="16874" x="5257800" y="3625850"/>
          <p14:tracePt t="16887" x="5124450" y="3619500"/>
          <p14:tracePt t="16887" x="4851400" y="3606800"/>
          <p14:tracePt t="16906" x="4711700" y="3600450"/>
          <p14:tracePt t="16906" x="4584700" y="3600450"/>
          <p14:tracePt t="16922" x="4451350" y="3594100"/>
          <p14:tracePt t="16922" x="4330700" y="3587750"/>
          <p14:tracePt t="16939" x="4203700" y="3581400"/>
          <p14:tracePt t="16939" x="4089400" y="3575050"/>
          <p14:tracePt t="16955" x="3975100" y="3575050"/>
          <p14:tracePt t="16955" x="3867150" y="3575050"/>
          <p14:tracePt t="16955" x="3765550" y="3575050"/>
          <p14:tracePt t="16975" x="3670300" y="3575050"/>
          <p14:tracePt t="16975" x="3575050" y="3581400"/>
          <p14:tracePt t="16989" x="3486150" y="3587750"/>
          <p14:tracePt t="16989" x="3403600" y="3600450"/>
          <p14:tracePt t="17006" x="3327400" y="3613150"/>
          <p14:tracePt t="17006" x="3251200" y="3632200"/>
          <p14:tracePt t="17023" x="3181350" y="3644900"/>
          <p14:tracePt t="17023" x="3041650" y="3676650"/>
          <p14:tracePt t="17040" x="2978150" y="3689350"/>
          <p14:tracePt t="17040" x="2914650" y="3695700"/>
          <p14:tracePt t="17058" x="2851150" y="3708400"/>
          <p14:tracePt t="17058" x="2794000" y="3714750"/>
          <p14:tracePt t="17073" x="2736850" y="3721100"/>
          <p14:tracePt t="17073" x="2673350" y="3727450"/>
          <p14:tracePt t="17090" x="2622550" y="3733800"/>
          <p14:tracePt t="17090" x="2520950" y="3752850"/>
          <p14:tracePt t="17107" x="2470150" y="3765550"/>
          <p14:tracePt t="17107" x="2425700" y="3771900"/>
          <p14:tracePt t="17123" x="2387600" y="3784600"/>
          <p14:tracePt t="17123" x="2355850" y="3797300"/>
          <p14:tracePt t="17140" x="2324100" y="3810000"/>
          <p14:tracePt t="17140" x="2298700" y="3822700"/>
          <p14:tracePt t="17140" x="2286000" y="3829050"/>
          <p14:tracePt t="17159" x="2273300" y="3835400"/>
          <p14:tracePt t="17172" x="2273300" y="3841750"/>
          <p14:tracePt t="17172" x="2292350" y="3848100"/>
          <p14:tracePt t="17190" x="2311400" y="3848100"/>
          <p14:tracePt t="17190" x="2343150" y="3848100"/>
          <p14:tracePt t="17207" x="2381250" y="3848100"/>
          <p14:tracePt t="17207" x="2432050" y="3848100"/>
          <p14:tracePt t="17223" x="2489200" y="3841750"/>
          <p14:tracePt t="17223" x="2559050" y="3835400"/>
          <p14:tracePt t="17223" x="2647950" y="3835400"/>
          <p14:tracePt t="17242" x="2736850" y="3829050"/>
          <p14:tracePt t="17255" x="2838450" y="3816350"/>
          <p14:tracePt t="17255" x="3060700" y="3797300"/>
          <p14:tracePt t="17274" x="3181350" y="3790950"/>
          <p14:tracePt t="17274" x="3308350" y="3784600"/>
          <p14:tracePt t="17290" x="3441700" y="3778250"/>
          <p14:tracePt t="17290" x="3581400" y="3771900"/>
          <p14:tracePt t="17307" x="3721100" y="3771900"/>
          <p14:tracePt t="17307" x="3886200" y="3765550"/>
          <p14:tracePt t="17307" x="4038600" y="3765550"/>
          <p14:tracePt t="17326" x="4197350" y="3771900"/>
          <p14:tracePt t="17326" x="4349750" y="3771900"/>
          <p14:tracePt t="17340" x="4502150" y="3778250"/>
          <p14:tracePt t="17340" x="4654550" y="3778250"/>
          <p14:tracePt t="17357" x="4800600" y="3784600"/>
          <p14:tracePt t="17357" x="4946650" y="3790950"/>
          <p14:tracePt t="17374" x="5067300" y="3797300"/>
          <p14:tracePt t="17374" x="5334000" y="3810000"/>
          <p14:tracePt t="17391" x="5454650" y="3816350"/>
          <p14:tracePt t="17391" x="5581650" y="3816350"/>
          <p14:tracePt t="17408" x="5695950" y="3822700"/>
          <p14:tracePt t="17408" x="5810250" y="3822700"/>
          <p14:tracePt t="17424" x="5918200" y="3822700"/>
          <p14:tracePt t="17424" x="6026150" y="3822700"/>
          <p14:tracePt t="17440" x="6127750" y="3816350"/>
          <p14:tracePt t="17440" x="6305550" y="3810000"/>
          <p14:tracePt t="17458" x="6388100" y="3810000"/>
          <p14:tracePt t="17458" x="6470650" y="3810000"/>
          <p14:tracePt t="17475" x="6540500" y="3810000"/>
          <p14:tracePt t="17475" x="6604000" y="3810000"/>
          <p14:tracePt t="17491" x="6667500" y="3803650"/>
          <p14:tracePt t="17491" x="6724650" y="3803650"/>
          <p14:tracePt t="17507" x="6775450" y="3803650"/>
          <p14:tracePt t="17507" x="6819900" y="3803650"/>
          <p14:tracePt t="17507" x="6858000" y="3803650"/>
          <p14:tracePt t="17527" x="6902450" y="3803650"/>
          <p14:tracePt t="17539" x="6934200" y="3803650"/>
          <p14:tracePt t="17539" x="6991350" y="3797300"/>
          <p14:tracePt t="17559" x="7016750" y="3797300"/>
          <p14:tracePt t="17559" x="7042150" y="3790950"/>
          <p14:tracePt t="17575" x="7061200" y="3790950"/>
          <p14:tracePt t="17575" x="7080250" y="3784600"/>
          <p14:tracePt t="17591" x="7092950" y="3778250"/>
          <p14:tracePt t="17591" x="7105650" y="3771900"/>
          <p14:tracePt t="17608" x="7112000" y="3759200"/>
          <p14:tracePt t="17608" x="7118350" y="3740150"/>
          <p14:tracePt t="17627" x="7124700" y="3727450"/>
          <p14:tracePt t="17627" x="7118350" y="3721100"/>
          <p14:tracePt t="17641" x="7118350" y="3714750"/>
          <p14:tracePt t="17641" x="7112000" y="3708400"/>
          <p14:tracePt t="17658" x="7105650" y="3708400"/>
          <p14:tracePt t="17658" x="7099300" y="3708400"/>
          <p14:tracePt t="17675" x="7092950" y="3708400"/>
          <p14:tracePt t="17675" x="7080250" y="3714750"/>
          <p14:tracePt t="17692" x="7073900" y="3721100"/>
          <p14:tracePt t="17692" x="7067550" y="3721100"/>
          <p14:tracePt t="17708" x="7061200" y="3727450"/>
          <p14:tracePt t="17708" x="7054850" y="3733800"/>
          <p14:tracePt t="17725" x="7054850" y="3740150"/>
          <p14:tracePt t="17725" x="7048500" y="3746500"/>
          <p14:tracePt t="17742" x="7042150" y="3752850"/>
          <p14:tracePt t="17742" x="7029450" y="3759200"/>
          <p14:tracePt t="17758" x="7023100" y="3765550"/>
          <p14:tracePt t="17758" x="7010400" y="3765550"/>
          <p14:tracePt t="17776" x="7004050" y="3765550"/>
          <p14:tracePt t="17776" x="6991350" y="3765550"/>
          <p14:tracePt t="17792" x="6978650" y="3759200"/>
          <p14:tracePt t="17792" x="6965950" y="3752850"/>
          <p14:tracePt t="17792" x="6946900" y="3746500"/>
          <p14:tracePt t="17811" x="6927850" y="3740150"/>
          <p14:tracePt t="17811" x="6908800" y="3727450"/>
          <p14:tracePt t="17827" x="6883400" y="3721100"/>
          <p14:tracePt t="17827" x="6858000" y="3708400"/>
          <p14:tracePt t="17843" x="6819900" y="3695700"/>
          <p14:tracePt t="17843" x="6781800" y="3689350"/>
          <p14:tracePt t="17859" x="6737350" y="3676650"/>
          <p14:tracePt t="17859" x="6692900" y="3663950"/>
          <p14:tracePt t="17875" x="6635750" y="3644900"/>
          <p14:tracePt t="17875" x="6572250" y="3632200"/>
          <p14:tracePt t="17875" x="6508750" y="3613150"/>
          <p14:tracePt t="17895" x="6438900" y="3594100"/>
          <p14:tracePt t="17907" x="6362700" y="3568700"/>
          <p14:tracePt t="17907" x="6197600" y="3517900"/>
          <p14:tracePt t="17926" x="6108700" y="3486150"/>
          <p14:tracePt t="17926" x="6007100" y="3460750"/>
          <p14:tracePt t="17942" x="5905500" y="3429000"/>
          <p14:tracePt t="17942" x="5797550" y="3397250"/>
          <p14:tracePt t="17959" x="5676900" y="3359150"/>
          <p14:tracePt t="17959" x="5556250" y="3321050"/>
          <p14:tracePt t="17976" x="5429250" y="3282950"/>
          <p14:tracePt t="17976" x="5302250" y="3244850"/>
          <p14:tracePt t="17976" x="5168900" y="3206750"/>
          <p14:tracePt t="17995" x="5029200" y="3168650"/>
          <p14:tracePt t="17995" x="4895850" y="3130550"/>
          <p14:tracePt t="18009" x="4756150" y="3092450"/>
          <p14:tracePt t="18009" x="4622800" y="3054350"/>
          <p14:tracePt t="18026" x="4483100" y="3016250"/>
          <p14:tracePt t="18026" x="4343400" y="2978150"/>
          <p14:tracePt t="18043" x="4203700" y="2946400"/>
          <p14:tracePt t="18043" x="3930650" y="2870200"/>
          <p14:tracePt t="18062" x="3797300" y="2838450"/>
          <p14:tracePt t="18062" x="3663950" y="2800350"/>
          <p14:tracePt t="18077" x="3536950" y="2768600"/>
          <p14:tracePt t="18077" x="3409950" y="2736850"/>
          <p14:tracePt t="18093" x="3289300" y="2705100"/>
          <p14:tracePt t="18093" x="3073400" y="2641600"/>
          <p14:tracePt t="18110" x="2971800" y="2616200"/>
          <p14:tracePt t="18110" x="2876550" y="2590800"/>
          <p14:tracePt t="18127" x="2794000" y="2571750"/>
          <p14:tracePt t="18127" x="2705100" y="2552700"/>
          <p14:tracePt t="18143" x="2628900" y="2540000"/>
          <p14:tracePt t="18143" x="2552700" y="2533650"/>
          <p14:tracePt t="18160" x="2482850" y="2520950"/>
          <p14:tracePt t="18160" x="2413000" y="2514600"/>
          <p14:tracePt t="18160" x="2349500" y="2514600"/>
          <p14:tracePt t="18179" x="2292350" y="2508250"/>
          <p14:tracePt t="18192" x="2235200" y="2508250"/>
          <p14:tracePt t="18192" x="2127250" y="2501900"/>
          <p14:tracePt t="18210" x="2076450" y="2501900"/>
          <p14:tracePt t="18210" x="2032000" y="2495550"/>
          <p14:tracePt t="18227" x="1981200" y="2489200"/>
          <p14:tracePt t="18227" x="1930400" y="2482850"/>
          <p14:tracePt t="18243" x="1879600" y="2482850"/>
          <p14:tracePt t="18243" x="1835150" y="2476500"/>
          <p14:tracePt t="18243" x="1784350" y="2476500"/>
          <p14:tracePt t="18263" x="1733550" y="2470150"/>
          <p14:tracePt t="18275" x="1676400" y="2470150"/>
          <p14:tracePt t="18275" x="1568450" y="2482850"/>
          <p14:tracePt t="18294" x="1511300" y="2482850"/>
          <p14:tracePt t="18294" x="1454150" y="2489200"/>
          <p14:tracePt t="18310" x="1397000" y="2501900"/>
          <p14:tracePt t="18310" x="1339850" y="2508250"/>
          <p14:tracePt t="18327" x="1289050" y="2514600"/>
          <p14:tracePt t="18327" x="1238250" y="2520950"/>
          <p14:tracePt t="18327" x="1187450" y="2527300"/>
          <p14:tracePt t="18346" x="1136650" y="2533650"/>
          <p14:tracePt t="18346" x="1085850" y="2540000"/>
          <p14:tracePt t="18360" x="1041400" y="2546350"/>
          <p14:tracePt t="18360" x="996950" y="2552700"/>
          <p14:tracePt t="18377" x="952500" y="2552700"/>
          <p14:tracePt t="18377" x="908050" y="2559050"/>
          <p14:tracePt t="18394" x="869950" y="2565400"/>
          <p14:tracePt t="18394" x="800100" y="2571750"/>
          <p14:tracePt t="18410" x="768350" y="2578100"/>
          <p14:tracePt t="18410" x="742950" y="2578100"/>
          <p14:tracePt t="18427" x="717550" y="2578100"/>
          <p14:tracePt t="18427" x="704850" y="2578100"/>
          <p14:tracePt t="18444" x="685800" y="2571750"/>
          <p14:tracePt t="18444" x="673100" y="2565400"/>
          <p14:tracePt t="18461" x="660400" y="2559050"/>
          <p14:tracePt t="18479" x="2006600" y="2520950"/>
          <p14:tracePt t="18677" x="2051050" y="2520950"/>
          <p14:tracePt t="18682" x="2089150" y="2520950"/>
          <p14:tracePt t="18693" x="2178050" y="2533650"/>
          <p14:tracePt t="18710" x="2209800" y="2540000"/>
          <p14:tracePt t="18727" x="2228850" y="2552700"/>
          <p14:tracePt t="18744" x="2235200" y="2552700"/>
          <p14:tracePt t="18760" x="2228850" y="2552700"/>
          <p14:tracePt t="18785" x="2222500" y="2552700"/>
          <p14:tracePt t="18801" x="2216150" y="2559050"/>
          <p14:tracePt t="18817" x="2209800" y="2565400"/>
          <p14:tracePt t="18830" x="2209800" y="2571750"/>
          <p14:tracePt t="18846" x="2203450" y="2571750"/>
          <p14:tracePt t="18862" x="2209800" y="2578100"/>
          <p14:tracePt t="18906" x="2216150" y="2578100"/>
          <p14:tracePt t="18921" x="2222500" y="2578100"/>
          <p14:tracePt t="18937" x="2235200" y="2578100"/>
          <p14:tracePt t="18949" x="2241550" y="2584450"/>
          <p14:tracePt t="18966" x="2247900" y="2584450"/>
          <p14:tracePt t="18982" x="2254250" y="2584450"/>
          <p14:tracePt t="18998" x="2260600" y="2578100"/>
          <p14:tracePt t="19025" x="2260600" y="2571750"/>
          <p14:tracePt t="19066" x="2260600" y="2565400"/>
          <p14:tracePt t="19118" x="2260600" y="2559050"/>
          <p14:tracePt t="19154" x="2260600" y="2552700"/>
          <p14:tracePt t="19169" x="2260600" y="2546350"/>
          <p14:tracePt t="19185" x="2254250" y="2546350"/>
          <p14:tracePt t="19198" x="2254250" y="2540000"/>
          <p14:tracePt t="19222" x="2254250" y="2533650"/>
          <p14:tracePt t="19245" x="2254250" y="2527300"/>
          <p14:tracePt t="19258" x="2254250" y="2520950"/>
          <p14:tracePt t="19274" x="2260600" y="2514600"/>
          <p14:tracePt t="19289" x="2266950" y="2514600"/>
          <p14:tracePt t="19310" x="2273300" y="2508250"/>
          <p14:tracePt t="19325" x="2279650" y="2501900"/>
          <p14:tracePt t="19365" x="2286000" y="2501900"/>
          <p14:tracePt t="19386" x="2286000" y="2495550"/>
          <p14:tracePt t="19461" x="2286000" y="2501900"/>
          <p14:tracePt t="19550" x="2292350" y="2508250"/>
          <p14:tracePt t="19557" x="2298700" y="2514600"/>
          <p14:tracePt t="19566" x="2311400" y="2527300"/>
          <p14:tracePt t="19582" x="2317750" y="2533650"/>
          <p14:tracePt t="19582" x="2330450" y="2533650"/>
          <p14:tracePt t="19598" x="2343150" y="2540000"/>
          <p14:tracePt t="19598" x="2355850" y="2546350"/>
          <p14:tracePt t="19614" x="2374900" y="2546350"/>
          <p14:tracePt t="19614" x="2400300" y="2546350"/>
          <p14:tracePt t="19614" x="2425700" y="2559050"/>
          <p14:tracePt t="19634" x="2463800" y="2565400"/>
          <p14:tracePt t="19646" x="2501900" y="2578100"/>
          <p14:tracePt t="19646" x="2552700" y="2597150"/>
          <p14:tracePt t="19646" x="2609850" y="2616200"/>
          <p14:tracePt t="19667" x="2673350" y="2641600"/>
          <p14:tracePt t="19667" x="2749550" y="2667000"/>
          <p14:tracePt t="19681" x="2832100" y="2698750"/>
          <p14:tracePt t="19681" x="2927350" y="2736850"/>
          <p14:tracePt t="19698" x="3028950" y="2774950"/>
          <p14:tracePt t="19698" x="3130550" y="2813050"/>
          <p14:tracePt t="19714" x="3244850" y="2857500"/>
          <p14:tracePt t="19714" x="3511550" y="2946400"/>
          <p14:tracePt t="19732" x="3651250" y="2997200"/>
          <p14:tracePt t="19732" x="3790950" y="3041650"/>
          <p14:tracePt t="19748" x="3937000" y="3086100"/>
          <p14:tracePt t="19748" x="4089400" y="3136900"/>
          <p14:tracePt t="19765" x="4241800" y="3187700"/>
          <p14:tracePt t="19765" x="4406900" y="3244850"/>
          <p14:tracePt t="19782" x="4546600" y="3295650"/>
          <p14:tracePt t="19782" x="4864100" y="3403600"/>
          <p14:tracePt t="19798" x="5022850" y="3460750"/>
          <p14:tracePt t="19798" x="5175250" y="3517900"/>
          <p14:tracePt t="19815" x="5321300" y="3568700"/>
          <p14:tracePt t="19815" x="5467350" y="3613150"/>
          <p14:tracePt t="19831" x="5607050" y="3657600"/>
          <p14:tracePt t="19831" x="5740400" y="3702050"/>
          <p14:tracePt t="19831" x="5867400" y="3746500"/>
          <p14:tracePt t="19851" x="5988050" y="3784600"/>
          <p14:tracePt t="19851" x="6096000" y="3816350"/>
          <p14:tracePt t="19866" x="6203950" y="3848100"/>
          <p14:tracePt t="19866" x="6305550" y="3873500"/>
          <p14:tracePt t="19883" x="6400800" y="3898900"/>
          <p14:tracePt t="19883" x="6483350" y="3924300"/>
          <p14:tracePt t="19898" x="6565900" y="3937000"/>
          <p14:tracePt t="19898" x="6642100" y="3949700"/>
          <p14:tracePt t="19915" x="6711950" y="3962400"/>
          <p14:tracePt t="19915" x="6781800" y="3968750"/>
          <p14:tracePt t="19915" x="6845300" y="3975100"/>
          <p14:tracePt t="19934" x="6902450" y="3981450"/>
          <p14:tracePt t="19947" x="6959600" y="3981450"/>
          <p14:tracePt t="19947" x="7054850" y="3987800"/>
          <p14:tracePt t="19966" x="7099300" y="3994150"/>
          <p14:tracePt t="19966" x="7137400" y="3994150"/>
          <p14:tracePt t="19983" x="7175500" y="4000500"/>
          <p14:tracePt t="19983" x="7213600" y="4006850"/>
          <p14:tracePt t="19999" x="7245350" y="4006850"/>
          <p14:tracePt t="19999" x="7270750" y="4013200"/>
          <p14:tracePt t="19999" x="7296150" y="4013200"/>
          <p14:tracePt t="20018" x="7321550" y="4019550"/>
          <p14:tracePt t="20018" x="7340600" y="4019550"/>
          <p14:tracePt t="20033" x="7359650" y="4013200"/>
          <p14:tracePt t="20033" x="7372350" y="4013200"/>
          <p14:tracePt t="20051" x="7385050" y="4013200"/>
          <p14:tracePt t="20051" x="7391400" y="4013200"/>
          <p14:tracePt t="20066" x="7397750" y="4019550"/>
          <p14:tracePt t="20081" x="7404100" y="4019550"/>
          <p14:tracePt t="20098" x="7404100" y="4025900"/>
          <p14:tracePt t="20115" x="7397750" y="4025900"/>
          <p14:tracePt t="20131" x="7391400" y="4025900"/>
          <p14:tracePt t="20149" x="7378700" y="4025900"/>
          <p14:tracePt t="20149" x="7372350" y="4025900"/>
          <p14:tracePt t="20166" x="7366000" y="4025900"/>
          <p14:tracePt t="20166" x="7359650" y="4032250"/>
          <p14:tracePt t="20183" x="7353300" y="4032250"/>
          <p14:tracePt t="20183" x="7346950" y="4032250"/>
          <p14:tracePt t="20200" x="7340600" y="4032250"/>
          <p14:tracePt t="20200" x="7334250" y="4032250"/>
          <p14:tracePt t="20200" x="7327900" y="4025900"/>
          <p14:tracePt t="20218" x="7321550" y="4019550"/>
          <p14:tracePt t="20231" x="7315200" y="4013200"/>
          <p14:tracePt t="20231" x="7302500" y="3994150"/>
          <p14:tracePt t="20250" x="7289800" y="3981450"/>
          <p14:tracePt t="20250" x="7283450" y="3968750"/>
          <p14:tracePt t="20266" x="7270750" y="3956050"/>
          <p14:tracePt t="20266" x="7264400" y="3943350"/>
          <p14:tracePt t="20283" x="7251700" y="3930650"/>
          <p14:tracePt t="20283" x="7245350" y="3917950"/>
          <p14:tracePt t="20283" x="7232650" y="3898900"/>
          <p14:tracePt t="20302" x="7226300" y="3886200"/>
          <p14:tracePt t="20315" x="7219950" y="3867150"/>
          <p14:tracePt t="20315" x="7207250" y="3841750"/>
          <p14:tracePt t="20333" x="7194550" y="3835400"/>
          <p14:tracePt t="20333" x="7194550" y="3829050"/>
          <p14:tracePt t="20350" x="7188200" y="3822700"/>
          <p14:tracePt t="20366" x="7175500" y="3816350"/>
          <p14:tracePt t="20382" x="7162800" y="3810000"/>
          <p14:tracePt t="20401" x="7162800" y="3740150"/>
          <p14:tracePt t="20865" x="7162800" y="3727450"/>
          <p14:tracePt t="20870" x="7162800" y="3714750"/>
          <p14:tracePt t="20870" x="7156450" y="3695700"/>
          <p14:tracePt t="20886" x="7162800" y="3676650"/>
          <p14:tracePt t="20886" x="7156450" y="3651250"/>
          <p14:tracePt t="20903" x="7156450" y="3632200"/>
          <p14:tracePt t="20903" x="7156450" y="3613150"/>
          <p14:tracePt t="20920" x="7162800" y="3594100"/>
          <p14:tracePt t="20920" x="7162800" y="3581400"/>
          <p14:tracePt t="20920" x="7169150" y="3562350"/>
          <p14:tracePt t="20939" x="7169150" y="3556000"/>
          <p14:tracePt t="20951" x="7175500" y="3549650"/>
          <p14:tracePt t="20951" x="7175500" y="3543300"/>
          <p14:tracePt t="20970" x="7181850" y="3536950"/>
          <p14:tracePt t="20985" x="7188200" y="3530600"/>
          <p14:tracePt t="21002" x="7194550" y="3524250"/>
          <p14:tracePt t="21019" x="7200900" y="3517900"/>
          <p14:tracePt t="21019" x="7207250" y="3511550"/>
          <p14:tracePt t="21038" x="7207250" y="3505200"/>
          <p14:tracePt t="21074" x="7207250" y="3511550"/>
          <p14:tracePt t="21117" x="7213600" y="3511550"/>
          <p14:tracePt t="21125" x="7213600" y="3517900"/>
          <p14:tracePt t="21141" x="7207250" y="3517900"/>
          <p14:tracePt t="21157" x="7200900" y="3511550"/>
          <p14:tracePt t="21167" x="3486150" y="6165850"/>
          <p14:tracePt t="21222" x="3454400" y="6172200"/>
          <p14:tracePt t="21226" x="3460750" y="6165850"/>
          <p14:tracePt t="21241" x="3454400" y="6165850"/>
          <p14:tracePt t="21259" x="3448050" y="6159500"/>
          <p14:tracePt t="21277" x="3441700" y="6165850"/>
          <p14:tracePt t="21291" x="3429000" y="6172200"/>
          <p14:tracePt t="21309" x="3422650" y="6178550"/>
          <p14:tracePt t="21309" x="3416300" y="6184900"/>
          <p14:tracePt t="21326" x="3409950" y="6184900"/>
          <p14:tracePt t="21326" x="3403600" y="6191250"/>
          <p14:tracePt t="21343" x="3397250" y="6197600"/>
          <p14:tracePt t="21343" x="3384550" y="6197600"/>
          <p14:tracePt t="21343" x="3378200" y="6203950"/>
          <p14:tracePt t="21367" x="3365500" y="6210300"/>
          <p14:tracePt t="21367" x="3352800" y="6210300"/>
          <p14:tracePt t="21367" x="3340100" y="6216650"/>
          <p14:tracePt t="21385" x="3327400" y="6223000"/>
          <p14:tracePt t="21394" x="3308350" y="6229350"/>
          <p14:tracePt t="21394" x="3282950" y="6235700"/>
          <p14:tracePt t="21410" x="3257550" y="6248400"/>
          <p14:tracePt t="21410" x="3232150" y="6254750"/>
          <p14:tracePt t="21427" x="3200400" y="6261100"/>
          <p14:tracePt t="21427" x="3124200" y="6280150"/>
          <p14:tracePt t="21443" x="3079750" y="6292850"/>
          <p14:tracePt t="21443" x="3035300" y="6299200"/>
          <p14:tracePt t="21460" x="2984500" y="6311900"/>
          <p14:tracePt t="21460" x="2933700" y="6330950"/>
          <p14:tracePt t="21477" x="2876550" y="6350000"/>
          <p14:tracePt t="21477" x="2749550" y="6388100"/>
          <p14:tracePt t="21494" x="2679700" y="6407150"/>
          <p14:tracePt t="21494" x="2609850" y="6426200"/>
          <p14:tracePt t="21511" x="2540000" y="6445250"/>
          <p14:tracePt t="21511" x="2470150" y="6464300"/>
          <p14:tracePt t="21527" x="2400300" y="6477000"/>
          <p14:tracePt t="21527" x="2330450" y="6489700"/>
          <p14:tracePt t="21543" x="2260600" y="6502400"/>
          <p14:tracePt t="21543" x="2197100" y="6521450"/>
          <p14:tracePt t="23221" x="1879600" y="6426200"/>
          <p14:tracePt t="23229" x="1898650" y="6369050"/>
          <p14:tracePt t="23234" x="1917700" y="6305550"/>
          <p14:tracePt t="23248" x="1943100" y="6242050"/>
          <p14:tracePt t="23248" x="1987550" y="6108700"/>
          <p14:tracePt t="23266" x="2006600" y="6045200"/>
          <p14:tracePt t="23266" x="2032000" y="5988050"/>
          <p14:tracePt t="23284" x="2051050" y="5924550"/>
          <p14:tracePt t="23284" x="2070100" y="5867400"/>
          <p14:tracePt t="23284" x="2082800" y="5810250"/>
          <p14:tracePt t="23302" x="2095500" y="5753100"/>
          <p14:tracePt t="23314" x="2108200" y="5695950"/>
          <p14:tracePt t="23314" x="2114550" y="5645150"/>
          <p14:tracePt t="23314" x="2114550" y="5594350"/>
          <p14:tracePt t="23335" x="2114550" y="5549900"/>
          <p14:tracePt t="23335" x="2114550" y="5505450"/>
          <p14:tracePt t="23350" x="2108200" y="5454650"/>
          <p14:tracePt t="23350" x="2101850" y="5410200"/>
          <p14:tracePt t="23366" x="2095500" y="5359400"/>
          <p14:tracePt t="23366" x="2082800" y="5314950"/>
          <p14:tracePt t="23383" x="2076450" y="5264150"/>
          <p14:tracePt t="23383" x="2063750" y="5219700"/>
          <p14:tracePt t="23383" x="2057400" y="5168900"/>
          <p14:tracePt t="23402" x="2044700" y="5118100"/>
          <p14:tracePt t="23402" x="2032000" y="5073650"/>
          <p14:tracePt t="23416" x="2012950" y="5035550"/>
          <p14:tracePt t="23416" x="1993900" y="4997450"/>
          <p14:tracePt t="23433" x="1974850" y="4965700"/>
          <p14:tracePt t="23433" x="1949450" y="4933950"/>
          <p14:tracePt t="23449" x="1917700" y="4908550"/>
          <p14:tracePt t="23449" x="1892300" y="4889500"/>
          <p14:tracePt t="23466" x="1860550" y="4870450"/>
          <p14:tracePt t="23466" x="1790700" y="4845050"/>
          <p14:tracePt t="23483" x="1758950" y="4826000"/>
          <p14:tracePt t="23483" x="1720850" y="4813300"/>
          <p14:tracePt t="23500" x="1682750" y="4800600"/>
          <p14:tracePt t="23500" x="1644650" y="4794250"/>
          <p14:tracePt t="23517" x="1606550" y="4781550"/>
          <p14:tracePt t="23517" x="1524000" y="4756150"/>
          <p14:tracePt t="23534" x="1473200" y="4743450"/>
          <p14:tracePt t="23534" x="1428750" y="4730750"/>
          <p14:tracePt t="23551" x="1377950" y="4718050"/>
          <p14:tracePt t="23551" x="1327150" y="4705350"/>
          <p14:tracePt t="23566" x="1270000" y="4692650"/>
          <p14:tracePt t="23566" x="1219200" y="4679950"/>
          <p14:tracePt t="23583" x="1168400" y="4667250"/>
          <p14:tracePt t="23583" x="1117600" y="4654550"/>
          <p14:tracePt t="23583" x="1066800" y="4641850"/>
          <p14:tracePt t="23602" x="1016000" y="4629150"/>
          <p14:tracePt t="23615" x="971550" y="4622800"/>
          <p14:tracePt t="23615" x="882650" y="4610100"/>
          <p14:tracePt t="23634" x="844550" y="4603750"/>
          <p14:tracePt t="23634" x="806450" y="4597400"/>
          <p14:tracePt t="23650" x="774700" y="4597400"/>
          <p14:tracePt t="23650" x="742950" y="4591050"/>
          <p14:tracePt t="23667" x="717550" y="4591050"/>
          <p14:tracePt t="23667" x="692150" y="4584700"/>
          <p14:tracePt t="23667" x="666750" y="4578350"/>
          <p14:tracePt t="23686" x="654050" y="4578350"/>
          <p14:tracePt t="23699" x="641350" y="4572000"/>
          <p14:tracePt t="23699" x="615950" y="4559300"/>
          <p14:tracePt t="23717" x="603250" y="4546600"/>
          <p14:tracePt t="23734" x="914400" y="4521200"/>
          <p14:tracePt t="23836" x="965200" y="4521200"/>
          <p14:tracePt t="23842" x="1022350" y="4521200"/>
          <p14:tracePt t="23850" x="1149350" y="4521200"/>
          <p14:tracePt t="23867" x="1282700" y="4514850"/>
          <p14:tracePt t="23884" x="1422400" y="4514850"/>
          <p14:tracePt t="23884" x="1492250" y="4514850"/>
          <p14:tracePt t="23902" x="1625600" y="4514850"/>
          <p14:tracePt t="23918" x="1758950" y="4521200"/>
          <p14:tracePt t="23933" x="1873250" y="4521200"/>
          <p14:tracePt t="23950" x="1968500" y="4527550"/>
          <p14:tracePt t="23967" x="2051050" y="4527550"/>
          <p14:tracePt t="23967" x="2089150" y="4533900"/>
          <p14:tracePt t="23986" x="2139950" y="4540250"/>
          <p14:tracePt t="24002" x="2184400" y="4546600"/>
          <p14:tracePt t="24017" x="2209800" y="4552950"/>
          <p14:tracePt t="24034" x="2222500" y="4552950"/>
          <p14:tracePt t="24050" x="2222500" y="4559300"/>
          <p14:tracePt t="24070" x="2216150" y="4559300"/>
          <p14:tracePt t="24113" x="2209800" y="4559300"/>
          <p14:tracePt t="24130" x="2203450" y="4559300"/>
          <p14:tracePt t="24141" x="2197100" y="4552950"/>
          <p14:tracePt t="24158" x="2203450" y="4559300"/>
          <p14:tracePt t="24210" x="2209800" y="4565650"/>
          <p14:tracePt t="24217" x="2216150" y="4572000"/>
          <p14:tracePt t="24226" x="2222500" y="4572000"/>
          <p14:tracePt t="24234" x="2235200" y="4584700"/>
          <p14:tracePt t="24254" x="2241550" y="4591050"/>
          <p14:tracePt t="24267" x="2254250" y="4597400"/>
          <p14:tracePt t="24267" x="2260600" y="4597400"/>
          <p14:tracePt t="24286" x="2273300" y="4610100"/>
          <p14:tracePt t="24286" x="2292350" y="4616450"/>
          <p14:tracePt t="24303" x="2317750" y="4629150"/>
          <p14:tracePt t="24303" x="2349500" y="4648200"/>
          <p14:tracePt t="24319" x="2393950" y="4673600"/>
          <p14:tracePt t="24319" x="2444750" y="4699000"/>
          <p14:tracePt t="24335" x="2508250" y="4730750"/>
          <p14:tracePt t="24335" x="2584450" y="4762500"/>
          <p14:tracePt t="24335" x="2660650" y="4800600"/>
          <p14:tracePt t="24355" x="2755900" y="4838700"/>
          <p14:tracePt t="24355" x="2857500" y="4883150"/>
          <p14:tracePt t="24370" x="2965450" y="4927600"/>
          <p14:tracePt t="24370" x="3086100" y="4972050"/>
          <p14:tracePt t="24386" x="3206750" y="5022850"/>
          <p14:tracePt t="24386" x="3333750" y="5067300"/>
          <p14:tracePt t="24403" x="3467100" y="5118100"/>
          <p14:tracePt t="24403" x="3606800" y="5168900"/>
          <p14:tracePt t="24403" x="3746500" y="5213350"/>
          <p14:tracePt t="24422" x="3892550" y="5264150"/>
          <p14:tracePt t="24422" x="4044950" y="5308600"/>
          <p14:tracePt t="24437" x="4197350" y="5353050"/>
          <p14:tracePt t="24437" x="4356100" y="5391150"/>
          <p14:tracePt t="24453" x="4514850" y="5429250"/>
          <p14:tracePt t="24453" x="4679950" y="5467350"/>
          <p14:tracePt t="24470" x="4845050" y="5499100"/>
          <p14:tracePt t="24470" x="5003800" y="5530850"/>
          <p14:tracePt t="24486" x="5168900" y="5562600"/>
          <p14:tracePt t="24486" x="5499100" y="5626100"/>
          <p14:tracePt t="24503" x="5651500" y="5651500"/>
          <p14:tracePt t="24503" x="5797550" y="5683250"/>
          <p14:tracePt t="24519" x="5937250" y="5702300"/>
          <p14:tracePt t="24519" x="6076950" y="5727700"/>
          <p14:tracePt t="24536" x="6203950" y="5753100"/>
          <p14:tracePt t="24536" x="6432550" y="5791200"/>
          <p14:tracePt t="24553" x="6546850" y="5810250"/>
          <p14:tracePt t="24553" x="6661150" y="5822950"/>
          <p14:tracePt t="24570" x="6762750" y="5842000"/>
          <p14:tracePt t="24570" x="6858000" y="5854700"/>
          <p14:tracePt t="24587" x="6953250" y="5867400"/>
          <p14:tracePt t="24587" x="7042150" y="5880100"/>
          <p14:tracePt t="24603" x="7124700" y="5886450"/>
          <p14:tracePt t="24603" x="7200900" y="5892800"/>
          <p14:tracePt t="24603" x="7270750" y="5899150"/>
          <p14:tracePt t="24622" x="7340600" y="5905500"/>
          <p14:tracePt t="24635" x="7397750" y="5911850"/>
          <p14:tracePt t="24635" x="7512050" y="5924550"/>
          <p14:tracePt t="24654" x="7556500" y="5930900"/>
          <p14:tracePt t="24654" x="7600950" y="5937250"/>
          <p14:tracePt t="24670" x="7645400" y="5943600"/>
          <p14:tracePt t="24670" x="7677150" y="5949950"/>
          <p14:tracePt t="24687" x="7708900" y="5956300"/>
          <p14:tracePt t="24687" x="7740650" y="5962650"/>
          <p14:tracePt t="24704" x="7759700" y="5969000"/>
          <p14:tracePt t="24704" x="7785100" y="5981700"/>
          <p14:tracePt t="24704" x="7797800" y="5988050"/>
          <p14:tracePt t="24723" x="7816850" y="6000750"/>
          <p14:tracePt t="24723" x="7829550" y="6007100"/>
          <p14:tracePt t="24737" x="7835900" y="6019800"/>
          <p14:tracePt t="24737" x="7842250" y="6026150"/>
          <p14:tracePt t="24754" x="7848600" y="6032500"/>
          <p14:tracePt t="24754" x="7854950" y="6045200"/>
          <p14:tracePt t="24771" x="7854950" y="6051550"/>
          <p14:tracePt t="24771" x="7854950" y="6057900"/>
          <p14:tracePt t="24771" x="7854950" y="6064250"/>
          <p14:tracePt t="24791" x="7854950" y="6070600"/>
          <p14:tracePt t="24803" x="7848600" y="6070600"/>
          <p14:tracePt t="24819" x="7842250" y="6070600"/>
          <p14:tracePt t="24836" x="7835900" y="6057900"/>
          <p14:tracePt t="24836" x="7835900" y="6051550"/>
          <p14:tracePt t="24854" x="7835900" y="6038850"/>
          <p14:tracePt t="24854" x="7835900" y="6032500"/>
          <p14:tracePt t="24871" x="7842250" y="6019800"/>
          <p14:tracePt t="24871" x="7842250" y="6007100"/>
          <p14:tracePt t="24888" x="7848600" y="5994400"/>
          <p14:tracePt t="24888" x="7848600" y="5988050"/>
          <p14:tracePt t="24904" x="7854950" y="5975350"/>
          <p14:tracePt t="24904" x="7867650" y="5956300"/>
          <p14:tracePt t="24922" x="7874000" y="5949950"/>
          <p14:tracePt t="24922" x="7880350" y="5937250"/>
          <p14:tracePt t="24938" x="7886700" y="5924550"/>
          <p14:tracePt t="24938" x="7893050" y="5911850"/>
          <p14:tracePt t="24955" x="7899400" y="5899150"/>
          <p14:tracePt t="24955" x="7905750" y="5880100"/>
          <p14:tracePt t="24972" x="7912100" y="5867400"/>
          <p14:tracePt t="24972" x="7918450" y="5848350"/>
          <p14:tracePt t="24972" x="7924800" y="5829300"/>
          <p14:tracePt t="24990" x="7931150" y="5803900"/>
          <p14:tracePt t="25003" x="7937500" y="5784850"/>
          <p14:tracePt t="25003" x="7937500" y="5734050"/>
          <p14:tracePt t="25022" x="7937500" y="5702300"/>
          <p14:tracePt t="25022" x="7931150" y="5670550"/>
          <p14:tracePt t="25038" x="7931150" y="5632450"/>
          <p14:tracePt t="25038" x="7918450" y="5594350"/>
          <p14:tracePt t="25054" x="7912100" y="5556250"/>
          <p14:tracePt t="25054" x="7899400" y="5518150"/>
          <p14:tracePt t="25054" x="7893050" y="5473700"/>
          <p14:tracePt t="25074" x="7886700" y="5435600"/>
          <p14:tracePt t="25087" x="7880350" y="5397500"/>
          <p14:tracePt t="25087" x="7874000" y="5327650"/>
          <p14:tracePt t="25105" x="7874000" y="5302250"/>
          <p14:tracePt t="25105" x="7867650" y="5270500"/>
          <p14:tracePt t="25121" x="7867650" y="5251450"/>
          <p14:tracePt t="25121" x="7867650" y="5226050"/>
          <p14:tracePt t="25139" x="7867650" y="5207000"/>
          <p14:tracePt t="25139" x="7861300" y="5175250"/>
          <p14:tracePt t="25155" x="7861300" y="5162550"/>
          <p14:tracePt t="25155" x="7861300" y="5149850"/>
          <p14:tracePt t="25172" x="7854950" y="5137150"/>
          <p14:tracePt t="25172" x="7854950" y="5130800"/>
          <p14:tracePt t="25189" x="7854950" y="5124450"/>
          <p14:tracePt t="25189" x="7854950" y="5118100"/>
          <p14:tracePt t="25205" x="7854950" y="5111750"/>
          <p14:tracePt t="25205" x="7861300" y="5105400"/>
          <p14:tracePt t="25222" x="7861300" y="5099050"/>
          <p14:tracePt t="25237" x="7861300" y="5086350"/>
          <p14:tracePt t="25254" x="7861300" y="5080000"/>
          <p14:tracePt t="25254" x="7854950" y="5073650"/>
          <p14:tracePt t="25254" x="7848600" y="5060950"/>
          <p14:tracePt t="25275" x="7848600" y="5048250"/>
          <p14:tracePt t="25287" x="7842250" y="5035550"/>
          <p14:tracePt t="25287" x="7829550" y="5010150"/>
          <p14:tracePt t="25306" x="7823200" y="4997450"/>
          <p14:tracePt t="25306" x="7816850" y="4991100"/>
          <p14:tracePt t="25323" x="7810500" y="4978400"/>
          <p14:tracePt t="25323" x="7804150" y="4965700"/>
          <p14:tracePt t="25339" x="7797800" y="4953000"/>
          <p14:tracePt t="25339" x="7797800" y="4946650"/>
          <p14:tracePt t="25356" x="7785100" y="4940300"/>
          <p14:tracePt t="25356" x="7778750" y="4927600"/>
          <p14:tracePt t="25356" x="7772400" y="4921250"/>
          <p14:tracePt t="25375" x="7766050" y="4914900"/>
          <p14:tracePt t="25375" x="7753350" y="4908550"/>
          <p14:tracePt t="25390" x="7747000" y="4908550"/>
          <p14:tracePt t="25390" x="7740650" y="4902200"/>
          <p14:tracePt t="25406" x="7734300" y="4902200"/>
          <p14:tracePt t="25406" x="7727950" y="4902200"/>
          <p14:tracePt t="25422" x="7721600" y="4902200"/>
          <p14:tracePt t="25438" x="7721600" y="4908550"/>
          <p14:tracePt t="25455" x="7721600" y="4914900"/>
          <p14:tracePt t="25472" x="7721600" y="4921250"/>
          <p14:tracePt t="25488" x="7721600" y="4927600"/>
          <p14:tracePt t="25521" x="7715250" y="4933950"/>
          <p14:tracePt t="25537" x="7715250" y="4940300"/>
          <p14:tracePt t="25545" x="7715250" y="4946650"/>
          <p14:tracePt t="25555" x="7715250" y="4953000"/>
          <p14:tracePt t="25555" x="7708900" y="4972050"/>
          <p14:tracePt t="25574" x="7708900" y="4978400"/>
          <p14:tracePt t="25574" x="7708900" y="4984750"/>
          <p14:tracePt t="25591" x="7715250" y="4991100"/>
          <p14:tracePt t="25606" x="7708900" y="4997450"/>
          <p14:tracePt t="25650" x="7708900" y="5003800"/>
          <p14:tracePt t="25657" x="7702550" y="5022850"/>
          <p14:tracePt t="25657" x="7702550" y="5041900"/>
          <p14:tracePt t="25674" x="7708900" y="5067300"/>
          <p14:tracePt t="25674" x="7708900" y="5099050"/>
          <p14:tracePt t="25690" x="7715250" y="5137150"/>
          <p14:tracePt t="25690" x="7721600" y="5175250"/>
          <p14:tracePt t="25707" x="7727950" y="5219700"/>
          <p14:tracePt t="25707" x="7734300" y="5264150"/>
          <p14:tracePt t="25724" x="7747000" y="5308600"/>
          <p14:tracePt t="25724" x="7753350" y="5353050"/>
          <p14:tracePt t="25724" x="7766050" y="5397500"/>
          <p14:tracePt t="25743" x="7772400" y="5448300"/>
          <p14:tracePt t="25743" x="7778750" y="5492750"/>
          <p14:tracePt t="25758" x="7785100" y="5537200"/>
          <p14:tracePt t="25758" x="7791450" y="5581650"/>
          <p14:tracePt t="25774" x="7797800" y="5626100"/>
          <p14:tracePt t="25774" x="7810500" y="5670550"/>
          <p14:tracePt t="25774" x="7816850" y="5715000"/>
          <p14:tracePt t="25794" x="7823200" y="5753100"/>
          <p14:tracePt t="25806" x="7829550" y="5791200"/>
          <p14:tracePt t="25806" x="7842250" y="5861050"/>
          <p14:tracePt t="25824" x="7842250" y="5892800"/>
          <p14:tracePt t="25824" x="7842250" y="5918200"/>
          <p14:tracePt t="25841" x="7842250" y="5943600"/>
          <p14:tracePt t="25841" x="7842250" y="5969000"/>
          <p14:tracePt t="25857" x="7835900" y="5988050"/>
          <p14:tracePt t="25857" x="7823200" y="6019800"/>
          <p14:tracePt t="25874" x="7816850" y="6038850"/>
          <p14:tracePt t="25874" x="7810500" y="6051550"/>
          <p14:tracePt t="25891" x="7804150" y="6064250"/>
          <p14:tracePt t="25891" x="7797800" y="6076950"/>
          <p14:tracePt t="25908" x="7791450" y="6089650"/>
          <p14:tracePt t="25908" x="7791450" y="6096000"/>
          <p14:tracePt t="25924" x="7785100" y="6108700"/>
          <p14:tracePt t="25924" x="7778750" y="6115050"/>
          <p14:tracePt t="25942" x="7772400" y="6134100"/>
          <p14:tracePt t="25942" x="7766050" y="6146800"/>
          <p14:tracePt t="25958" x="7766050" y="6153150"/>
          <p14:tracePt t="25958" x="7759700" y="6159500"/>
          <p14:tracePt t="25975" x="7753350" y="6165850"/>
          <p14:tracePt t="25990" x="7747000" y="6172200"/>
          <p14:tracePt t="26007" x="7740650" y="6178550"/>
          <p14:tracePt t="26023" x="7734300" y="6178550"/>
          <p14:tracePt t="26023" x="7721600" y="6178550"/>
          <p14:tracePt t="26042" x="7715250" y="6178550"/>
          <p14:tracePt t="26042" x="7702550" y="6178550"/>
          <p14:tracePt t="26058" x="7696200" y="6178550"/>
          <p14:tracePt t="26058" x="7683500" y="6178550"/>
          <p14:tracePt t="26075" x="7670800" y="6178550"/>
          <p14:tracePt t="26075" x="7658100" y="6178550"/>
          <p14:tracePt t="26091" x="7645400" y="6178550"/>
          <p14:tracePt t="26091" x="7626350" y="6178550"/>
          <p14:tracePt t="26091" x="7613650" y="6178550"/>
          <p14:tracePt t="26111" x="7594600" y="6178550"/>
          <p14:tracePt t="26111" x="7575550" y="6178550"/>
          <p14:tracePt t="26125" x="7562850" y="6178550"/>
          <p14:tracePt t="26125" x="7550150" y="6178550"/>
          <p14:tracePt t="26142" x="7537450" y="6184900"/>
          <p14:tracePt t="26142" x="7524750" y="6184900"/>
          <p14:tracePt t="26158" x="7518400" y="6184900"/>
          <p14:tracePt t="26158" x="7499350" y="6191250"/>
          <p14:tracePt t="26175" x="7486650" y="6191250"/>
          <p14:tracePt t="26175" x="7480300" y="6197600"/>
          <p14:tracePt t="26192" x="7467600" y="6197600"/>
          <p14:tracePt t="26192" x="7435850" y="6172200"/>
          <p14:tracePt t="26655" x="7442200" y="6159500"/>
          <p14:tracePt t="26662" x="7435850" y="6146800"/>
          <p14:tracePt t="26662" x="7429500" y="6127750"/>
          <p14:tracePt t="26679" x="7423150" y="6108700"/>
          <p14:tracePt t="26679" x="7410450" y="6089650"/>
          <p14:tracePt t="26695" x="7397750" y="6070600"/>
          <p14:tracePt t="26695" x="7385050" y="6051550"/>
          <p14:tracePt t="26711" x="7372350" y="6032500"/>
          <p14:tracePt t="26711" x="7359650" y="6019800"/>
          <p14:tracePt t="26711" x="7340600" y="6007100"/>
          <p14:tracePt t="26730" x="7327900" y="5994400"/>
          <p14:tracePt t="26743" x="7308850" y="5981700"/>
          <p14:tracePt t="26743" x="7270750" y="5969000"/>
          <p14:tracePt t="26762" x="7251700" y="5969000"/>
          <p14:tracePt t="26762" x="7226300" y="5962650"/>
          <p14:tracePt t="26762" x="7200900" y="5962650"/>
          <p14:tracePt t="26781" x="7181850" y="5962650"/>
          <p14:tracePt t="26793" x="7156450" y="5956300"/>
          <p14:tracePt t="26793" x="7131050" y="5956300"/>
          <p14:tracePt t="26793" x="7105650" y="5956300"/>
          <p14:tracePt t="26814" x="7080250" y="5956300"/>
          <p14:tracePt t="26827" x="7061200" y="5962650"/>
          <p14:tracePt t="26827" x="7023100" y="5962650"/>
          <p14:tracePt t="26845" x="7004050" y="5962650"/>
          <p14:tracePt t="26845" x="6991350" y="5962650"/>
          <p14:tracePt t="26862" x="6978650" y="5962650"/>
          <p14:tracePt t="26862" x="6965950" y="5962650"/>
          <p14:tracePt t="26879" x="6953250" y="5962650"/>
          <p14:tracePt t="26879" x="6940550" y="5962650"/>
          <p14:tracePt t="26896" x="6934200" y="5956300"/>
          <p14:tracePt t="26896" x="6927850" y="5956300"/>
          <p14:tracePt t="26912" x="6921500" y="5956300"/>
          <p14:tracePt t="26927" x="6915150" y="5949950"/>
          <p14:tracePt t="26944" x="6908800" y="5943600"/>
          <p14:tracePt t="26944" x="6908800" y="5937250"/>
          <p14:tracePt t="26963" x="6915150" y="5930900"/>
          <p14:tracePt t="27001" x="6921500" y="5930900"/>
          <p14:tracePt t="27021" x="6927850" y="5930900"/>
          <p14:tracePt t="27037" x="6934200" y="5930900"/>
          <p14:tracePt t="27053" x="6940550" y="5937250"/>
          <p14:tracePt t="27062" x="6946900" y="5937250"/>
          <p14:tracePt t="27062" x="6953250" y="5943600"/>
          <p14:tracePt t="27079" x="6959600" y="5943600"/>
          <p14:tracePt t="27079" x="6972300" y="5949950"/>
          <p14:tracePt t="27098" x="6978650" y="5949950"/>
          <p14:tracePt t="27111" x="6972300" y="5924550"/>
          <p14:tracePt t="27293" x="6965950" y="5911850"/>
          <p14:tracePt t="27301" x="6953250" y="5905500"/>
          <p14:tracePt t="27314" x="6940550" y="5905500"/>
          <p14:tracePt t="27328" x="6921500" y="5899150"/>
          <p14:tracePt t="27328" x="6877050" y="5899150"/>
          <p14:tracePt t="27346" x="6851650" y="5899150"/>
          <p14:tracePt t="27346" x="6813550" y="5905500"/>
          <p14:tracePt t="27362" x="6775450" y="5905500"/>
          <p14:tracePt t="27362" x="6731000" y="5911850"/>
          <p14:tracePt t="27379" x="6680200" y="5918200"/>
          <p14:tracePt t="27379" x="6623050" y="5918200"/>
          <p14:tracePt t="27379" x="6559550" y="5924550"/>
          <p14:tracePt t="27399" x="6489700" y="5924550"/>
          <p14:tracePt t="27411" x="6419850" y="5930900"/>
          <p14:tracePt t="27411" x="6254750" y="5943600"/>
          <p14:tracePt t="27430" x="6159500" y="5949950"/>
          <p14:tracePt t="27430" x="6057900" y="5956300"/>
          <p14:tracePt t="27446" x="5949950" y="5969000"/>
          <p14:tracePt t="27446" x="5835650" y="5975350"/>
          <p14:tracePt t="27463" x="5715000" y="5988050"/>
          <p14:tracePt t="27463" x="5581650" y="6007100"/>
          <p14:tracePt t="27479" x="5441950" y="6019800"/>
          <p14:tracePt t="27479" x="5143500" y="6064250"/>
          <p14:tracePt t="27496" x="4984750" y="6089650"/>
          <p14:tracePt t="27496" x="4819650" y="6115050"/>
          <p14:tracePt t="27513" x="4654550" y="6140450"/>
          <p14:tracePt t="27513" x="4483100" y="6165850"/>
          <p14:tracePt t="27530" x="4311650" y="6191250"/>
          <p14:tracePt t="27530" x="4140200" y="6223000"/>
          <p14:tracePt t="27547" x="3975100" y="6254750"/>
          <p14:tracePt t="27547" x="3651250" y="6318250"/>
          <p14:tracePt t="27563" x="3492500" y="6350000"/>
          <p14:tracePt t="27563" x="3333750" y="6388100"/>
          <p14:tracePt t="27580" x="3175000" y="6419850"/>
          <p14:tracePt t="27580" x="3016250" y="6457950"/>
          <p14:tracePt t="27596" x="2863850" y="6489700"/>
          <p14:tracePt t="27596" x="2578100" y="6553200"/>
          <p14:tracePt t="27614" x="2444750" y="6578600"/>
          <p14:tracePt t="27614" x="2317750" y="6604000"/>
          <p14:tracePt t="27630" x="2203450" y="6629400"/>
          <p14:tracePt t="28683" x="1060450" y="6470650"/>
          <p14:tracePt t="28702" x="1117600" y="6457950"/>
          <p14:tracePt t="28715" x="1181100" y="6438900"/>
          <p14:tracePt t="28715" x="1314450" y="6413500"/>
          <p14:tracePt t="28734" x="1390650" y="6400800"/>
          <p14:tracePt t="28734" x="1466850" y="6381750"/>
          <p14:tracePt t="28750" x="1543050" y="6362700"/>
          <p14:tracePt t="28750" x="1619250" y="6350000"/>
          <p14:tracePt t="28768" x="1695450" y="6330950"/>
          <p14:tracePt t="28768" x="1771650" y="6324600"/>
          <p14:tracePt t="28768" x="1854200" y="6311900"/>
          <p14:tracePt t="28787" x="1930400" y="6292850"/>
          <p14:tracePt t="28799" x="2000250" y="6273800"/>
          <p14:tracePt t="28799" x="2146300" y="6248400"/>
          <p14:tracePt t="28817" x="2222500" y="6235700"/>
          <p14:tracePt t="28817" x="2286000" y="6223000"/>
          <p14:tracePt t="28833" x="2355850" y="6210300"/>
          <p14:tracePt t="28833" x="2419350" y="6191250"/>
          <p14:tracePt t="28850" x="2482850" y="6178550"/>
          <p14:tracePt t="28850" x="2597150" y="6153150"/>
          <p14:tracePt t="28867" x="2647950" y="6134100"/>
          <p14:tracePt t="28867" x="2698750" y="6115050"/>
          <p14:tracePt t="28884" x="2736850" y="6096000"/>
          <p14:tracePt t="28884" x="2768600" y="6076950"/>
          <p14:tracePt t="28901" x="2794000" y="6051550"/>
          <p14:tracePt t="28901" x="2813050" y="6026150"/>
          <p14:tracePt t="28918" x="2819400" y="6007100"/>
          <p14:tracePt t="28918" x="2819400" y="5949950"/>
          <p14:tracePt t="28934" x="2813050" y="5918200"/>
          <p14:tracePt t="28934" x="2800350" y="5892800"/>
          <p14:tracePt t="28951" x="2794000" y="5867400"/>
          <p14:tracePt t="28951" x="2774950" y="5842000"/>
          <p14:tracePt t="28968" x="2762250" y="5816600"/>
          <p14:tracePt t="28968" x="2749550" y="5791200"/>
          <p14:tracePt t="28968" x="2736850" y="5772150"/>
          <p14:tracePt t="28987" x="2730500" y="5753100"/>
          <p14:tracePt t="28999" x="2717800" y="5734050"/>
          <p14:tracePt t="28999" x="2711450" y="5702300"/>
          <p14:tracePt t="29018" x="2705100" y="5689600"/>
          <p14:tracePt t="29018" x="2705100" y="5670550"/>
          <p14:tracePt t="29034" x="2705100" y="5657850"/>
          <p14:tracePt t="29034" x="2705100" y="5645150"/>
          <p14:tracePt t="29051" x="2705100" y="5638800"/>
          <p14:tracePt t="29051" x="2711450" y="5626100"/>
          <p14:tracePt t="29051" x="2717800" y="5613400"/>
          <p14:tracePt t="29070" x="2730500" y="5607050"/>
          <p14:tracePt t="29083" x="2743200" y="5594350"/>
          <p14:tracePt t="29083" x="2774950" y="5581650"/>
          <p14:tracePt t="29102" x="2800350" y="5575300"/>
          <p14:tracePt t="29102" x="2825750" y="5568950"/>
          <p14:tracePt t="29118" x="2851150" y="5562600"/>
          <p14:tracePt t="29118" x="2889250" y="5562600"/>
          <p14:tracePt t="29134" x="2927350" y="5562600"/>
          <p14:tracePt t="29134" x="2965450" y="5562600"/>
          <p14:tracePt t="29134" x="3003550" y="5562600"/>
          <p14:tracePt t="29154" x="3048000" y="5568950"/>
          <p14:tracePt t="29154" x="3098800" y="5575300"/>
          <p14:tracePt t="29168" x="3143250" y="5581650"/>
          <p14:tracePt t="29168" x="3187700" y="5594350"/>
          <p14:tracePt t="29185" x="3238500" y="5600700"/>
          <p14:tracePt t="29185" x="3282950" y="5607050"/>
          <p14:tracePt t="29202" x="3333750" y="5613400"/>
          <p14:tracePt t="29202" x="3384550" y="5619750"/>
          <p14:tracePt t="29219" x="3435350" y="5626100"/>
          <p14:tracePt t="29219" x="3530600" y="5638800"/>
          <p14:tracePt t="29235" x="3575050" y="5645150"/>
          <p14:tracePt t="29235" x="3613150" y="5651500"/>
          <p14:tracePt t="29252" x="3657600" y="5657850"/>
          <p14:tracePt t="29252" x="3689350" y="5664200"/>
          <p14:tracePt t="29269" x="3727450" y="5670550"/>
          <p14:tracePt t="29269" x="3784600" y="5676900"/>
          <p14:tracePt t="29286" x="3810000" y="5683250"/>
          <p14:tracePt t="29286" x="3829050" y="5683250"/>
          <p14:tracePt t="29302" x="3848100" y="5683250"/>
          <p14:tracePt t="29302" x="3867150" y="5683250"/>
          <p14:tracePt t="29319" x="3886200" y="5689600"/>
          <p14:tracePt t="29319" x="3898900" y="5689600"/>
          <p14:tracePt t="29335" x="3911600" y="5689600"/>
          <p14:tracePt t="29335" x="3924300" y="5695950"/>
          <p14:tracePt t="29335" x="3943350" y="5695950"/>
          <p14:tracePt t="29355" x="3956050" y="5702300"/>
          <p14:tracePt t="29367" x="3968750" y="5702300"/>
          <p14:tracePt t="29367" x="3994150" y="5708650"/>
          <p14:tracePt t="29386" x="4006850" y="5708650"/>
          <p14:tracePt t="29386" x="4025900" y="5708650"/>
          <p14:tracePt t="29402" x="4038600" y="5708650"/>
          <p14:tracePt t="29402" x="4051300" y="5708650"/>
          <p14:tracePt t="29419" x="4064000" y="5702300"/>
          <p14:tracePt t="29419" x="4076700" y="5702300"/>
          <p14:tracePt t="29419" x="4089400" y="5702300"/>
          <p14:tracePt t="29438" x="4102100" y="5695950"/>
          <p14:tracePt t="29451" x="4114800" y="5695950"/>
          <p14:tracePt t="29451" x="4133850" y="5695950"/>
          <p14:tracePt t="29470" x="4146550" y="5695950"/>
          <p14:tracePt t="29470" x="4152900" y="5695950"/>
          <p14:tracePt t="29486" x="4165600" y="5695950"/>
          <p14:tracePt t="29486" x="4171950" y="5695950"/>
          <p14:tracePt t="29503" x="4184650" y="5695950"/>
          <p14:tracePt t="29503" x="4191000" y="5695950"/>
          <p14:tracePt t="29519" x="4203700" y="5702300"/>
          <p14:tracePt t="29519" x="4216400" y="5702300"/>
          <p14:tracePt t="29536" x="4222750" y="5695950"/>
          <p14:tracePt t="29536" x="4229100" y="5695950"/>
          <p14:tracePt t="29553" x="4235450" y="5695950"/>
          <p14:tracePt t="29569" x="4425950" y="5645150"/>
          <p14:tracePt t="29648" x="4445000" y="5638800"/>
          <p14:tracePt t="29654" x="4495800" y="5626100"/>
          <p14:tracePt t="29670" x="4540250" y="5613400"/>
          <p14:tracePt t="29686" x="4584700" y="5607050"/>
          <p14:tracePt t="29702" x="4616450" y="5600700"/>
          <p14:tracePt t="29719" x="4641850" y="5594350"/>
          <p14:tracePt t="29719" x="4654550" y="5594350"/>
          <p14:tracePt t="29738" x="4667250" y="5588000"/>
          <p14:tracePt t="29754" x="4673600" y="5581650"/>
          <p14:tracePt t="29770" x="4660900" y="5575300"/>
          <p14:tracePt t="29805" x="4654550" y="5575300"/>
          <p14:tracePt t="29814" x="4648200" y="5568950"/>
          <p14:tracePt t="29822" x="4629150" y="5568950"/>
          <p14:tracePt t="29836" x="4610100" y="5562600"/>
          <p14:tracePt t="29853" x="4591050" y="5562600"/>
          <p14:tracePt t="29869" x="4552950" y="5562600"/>
          <p14:tracePt t="29886" x="4527550" y="5556250"/>
          <p14:tracePt t="29903" x="4495800" y="5556250"/>
          <p14:tracePt t="29920" x="4457700" y="5549900"/>
          <p14:tracePt t="29936" x="4387850" y="5543550"/>
          <p14:tracePt t="29954" x="4324350" y="5537200"/>
          <p14:tracePt t="29970" x="4248150" y="5530850"/>
          <p14:tracePt t="29986" x="4165600" y="5530850"/>
          <p14:tracePt t="30003" x="4070350" y="5530850"/>
          <p14:tracePt t="30003" x="4025900" y="5537200"/>
          <p14:tracePt t="30023" x="3924300" y="5543550"/>
          <p14:tracePt t="30038" x="3835400" y="5543550"/>
          <p14:tracePt t="30053" x="3752850" y="5543550"/>
          <p14:tracePt t="30070" x="3676650" y="5543550"/>
          <p14:tracePt t="30087" x="3613150" y="5543550"/>
          <p14:tracePt t="30087" x="3581400" y="5537200"/>
          <p14:tracePt t="30106" x="3536950" y="5537200"/>
          <p14:tracePt t="30122" x="3505200" y="5530850"/>
          <p14:tracePt t="30137" x="3492500" y="5530850"/>
          <p14:tracePt t="30154" x="3498850" y="5537200"/>
          <p14:tracePt t="30181" x="3505200" y="5537200"/>
          <p14:tracePt t="30187" x="3511550" y="5537200"/>
          <p14:tracePt t="30205" x="3505200" y="5530850"/>
          <p14:tracePt t="30220" x="3492500" y="5524500"/>
          <p14:tracePt t="30220" x="3479800" y="5511800"/>
          <p14:tracePt t="30239" x="3454400" y="5486400"/>
          <p14:tracePt t="30239" x="3390900" y="5435600"/>
          <p14:tracePt t="30256" x="3352800" y="5403850"/>
          <p14:tracePt t="30256" x="3308350" y="5365750"/>
          <p14:tracePt t="30272" x="3257550" y="5321300"/>
          <p14:tracePt t="30272" x="3206750" y="5276850"/>
          <p14:tracePt t="30289" x="3143250" y="5226050"/>
          <p14:tracePt t="30289" x="3003550" y="5124450"/>
          <p14:tracePt t="30306" x="2927350" y="5080000"/>
          <p14:tracePt t="30306" x="2844800" y="5035550"/>
          <p14:tracePt t="30322" x="2762250" y="4991100"/>
          <p14:tracePt t="30322" x="2673350" y="4953000"/>
          <p14:tracePt t="30338" x="2584450" y="4914900"/>
          <p14:tracePt t="30338" x="2495550" y="4876800"/>
          <p14:tracePt t="30355" x="2413000" y="4838700"/>
          <p14:tracePt t="30355" x="2324100" y="4800600"/>
          <p14:tracePt t="30355" x="2235200" y="4762500"/>
          <p14:tracePt t="30374" x="2152650" y="4718050"/>
          <p14:tracePt t="30387" x="2063750" y="4673600"/>
          <p14:tracePt t="30387" x="1885950" y="4578350"/>
          <p14:tracePt t="30406" x="1797050" y="4527550"/>
          <p14:tracePt t="30406" x="1708150" y="4476750"/>
          <p14:tracePt t="30422" x="1619250" y="4425950"/>
          <p14:tracePt t="30422" x="1530350" y="4368800"/>
          <p14:tracePt t="30439" x="1441450" y="4318000"/>
          <p14:tracePt t="30439" x="1358900" y="4273550"/>
          <p14:tracePt t="30456" x="1282700" y="4222750"/>
          <p14:tracePt t="30456" x="1206500" y="4178300"/>
          <p14:tracePt t="30456" x="1136650" y="4133850"/>
          <p14:tracePt t="30475" x="1073150" y="4095750"/>
          <p14:tracePt t="30475" x="1016000" y="4057650"/>
          <p14:tracePt t="30489" x="958850" y="4013200"/>
          <p14:tracePt t="30489" x="908050" y="3975100"/>
          <p14:tracePt t="30505" x="863600" y="3937000"/>
          <p14:tracePt t="30505" x="819150" y="3898900"/>
          <p14:tracePt t="30523" x="781050" y="3860800"/>
          <p14:tracePt t="30523" x="742950" y="3822700"/>
          <p14:tracePt t="30539" x="704850" y="3784600"/>
          <p14:tracePt t="30539" x="641350" y="3714750"/>
          <p14:tracePt t="30556" x="615950" y="3683000"/>
          <p14:tracePt t="30556" x="590550" y="3657600"/>
          <p14:tracePt t="30573" x="571500" y="3638550"/>
          <p14:tracePt t="30573" x="552450" y="3613150"/>
          <p14:tracePt t="30589" x="533400" y="3594100"/>
          <p14:tracePt t="30589" x="520700" y="3581400"/>
          <p14:tracePt t="30606" x="508000" y="3562350"/>
          <p14:tracePt t="30606" x="488950" y="3536950"/>
          <p14:tracePt t="30623" x="482600" y="3524250"/>
          <p14:tracePt t="30623" x="469900" y="3511550"/>
          <p14:tracePt t="30639" x="463550" y="3498850"/>
          <p14:tracePt t="30639" x="457200" y="3492500"/>
          <p14:tracePt t="30656" x="450850" y="3486150"/>
          <p14:tracePt t="30656" x="450850" y="3479800"/>
          <p14:tracePt t="30674" x="444500" y="3473450"/>
          <p14:tracePt t="30689" x="438150" y="3467100"/>
          <p14:tracePt t="30705" x="717550" y="3429000"/>
          <p14:tracePt t="30836" x="768350" y="3429000"/>
          <p14:tracePt t="30842" x="876300" y="3422650"/>
          <p14:tracePt t="30856" x="984250" y="3416300"/>
          <p14:tracePt t="30873" x="1111250" y="3403600"/>
          <p14:tracePt t="30889" x="1314450" y="3390900"/>
          <p14:tracePt t="30906" x="1460500" y="3378200"/>
          <p14:tracePt t="30923" x="1625600" y="3365500"/>
          <p14:tracePt t="30940" x="1790700" y="3346450"/>
          <p14:tracePt t="30956" x="2051050" y="3333750"/>
          <p14:tracePt t="30973" x="2228850" y="3327400"/>
          <p14:tracePt t="30990" x="2413000" y="3321050"/>
          <p14:tracePt t="31006" x="2616200" y="3314700"/>
          <p14:tracePt t="31023" x="2806700" y="3314700"/>
          <p14:tracePt t="31023" x="2901950" y="3321050"/>
          <p14:tracePt t="31042" x="3086100" y="3321050"/>
          <p14:tracePt t="31058" x="3257550" y="3327400"/>
          <p14:tracePt t="31073" x="3409950" y="3333750"/>
          <p14:tracePt t="31090" x="3568700" y="3333750"/>
          <p14:tracePt t="31107" x="3714750" y="3333750"/>
          <p14:tracePt t="31123" x="3930650" y="3327400"/>
          <p14:tracePt t="31142" x="4051300" y="3327400"/>
          <p14:tracePt t="31157" x="4159250" y="3321050"/>
          <p14:tracePt t="31174" x="4248150" y="3314700"/>
          <p14:tracePt t="31190" x="4349750" y="3308350"/>
          <p14:tracePt t="31207" x="4400550" y="3308350"/>
          <p14:tracePt t="31224" x="4432300" y="3302000"/>
          <p14:tracePt t="31241" x="4457700" y="3302000"/>
          <p14:tracePt t="31258" x="4470400" y="3295650"/>
          <p14:tracePt t="31276" x="4464050" y="3289300"/>
          <p14:tracePt t="31314" x="4451350" y="3289300"/>
          <p14:tracePt t="31325" x="4451350" y="3282950"/>
          <p14:tracePt t="31333" x="4445000" y="3282950"/>
          <p14:tracePt t="31343" x="4438650" y="3282950"/>
          <p14:tracePt t="31357" x="4432300" y="3276600"/>
          <p14:tracePt t="31374" x="4425950" y="3276600"/>
          <p14:tracePt t="31391" x="4425950" y="3282950"/>
          <p14:tracePt t="31434" x="4432300" y="3282950"/>
          <p14:tracePt t="31454" x="4438650" y="3282950"/>
          <p14:tracePt t="31485" x="4445000" y="3289300"/>
          <p14:tracePt t="31545" x="4438650" y="3295650"/>
          <p14:tracePt t="31581" x="4432300" y="3302000"/>
          <p14:tracePt t="31693" x="4432300" y="3314700"/>
          <p14:tracePt t="31725" x="4438650" y="3321050"/>
          <p14:tracePt t="31733" x="4438650" y="3327400"/>
          <p14:tracePt t="31742" x="4438650" y="3346450"/>
          <p14:tracePt t="31759" x="4445000" y="3352800"/>
          <p14:tracePt t="31759" x="4445000" y="3365500"/>
          <p14:tracePt t="31779" x="4438650" y="3371850"/>
          <p14:tracePt t="31793" x="4432300" y="3365500"/>
          <p14:tracePt t="31793" x="4425950" y="3365500"/>
          <p14:tracePt t="31810" x="4413250" y="3365500"/>
          <p14:tracePt t="31810" x="4406900" y="3359150"/>
          <p14:tracePt t="31827" x="4394200" y="3359150"/>
          <p14:tracePt t="31827" x="4375150" y="3359150"/>
          <p14:tracePt t="31827" x="4356100" y="3359150"/>
          <p14:tracePt t="31846" x="4343400" y="3359150"/>
          <p14:tracePt t="31859" x="4318000" y="3359150"/>
          <p14:tracePt t="31859" x="4273550" y="3359150"/>
          <p14:tracePt t="31877" x="4248150" y="3359150"/>
          <p14:tracePt t="31877" x="4216400" y="3365500"/>
          <p14:tracePt t="31894" x="4184650" y="3365500"/>
          <p14:tracePt t="31894" x="4152900" y="3371850"/>
          <p14:tracePt t="31910" x="4114800" y="3371850"/>
          <p14:tracePt t="31910" x="4032250" y="3384550"/>
          <p14:tracePt t="31927" x="3987800" y="3390900"/>
          <p14:tracePt t="31927" x="3943350" y="3397250"/>
          <p14:tracePt t="31944" x="3898900" y="3403600"/>
          <p14:tracePt t="31944" x="3848100" y="3409950"/>
          <p14:tracePt t="31961" x="3797300" y="3422650"/>
          <p14:tracePt t="31961" x="3740150" y="3429000"/>
          <p14:tracePt t="31977" x="3683000" y="3441700"/>
          <p14:tracePt t="31977" x="3568700" y="3460750"/>
          <p14:tracePt t="31995" x="3511550" y="3467100"/>
          <p14:tracePt t="31995" x="3454400" y="3473450"/>
          <p14:tracePt t="32011" x="3397250" y="3486150"/>
          <p14:tracePt t="32011" x="3340100" y="3492500"/>
          <p14:tracePt t="32027" x="3282950" y="3498850"/>
          <p14:tracePt t="32027" x="3225800" y="3511550"/>
          <p14:tracePt t="32027" x="3168650" y="3517900"/>
          <p14:tracePt t="32046" x="3111500" y="3524250"/>
          <p14:tracePt t="32059" x="3054350" y="3530600"/>
          <p14:tracePt t="32059" x="2933700" y="3549650"/>
          <p14:tracePt t="32078" x="2870200" y="3549650"/>
          <p14:tracePt t="32078" x="2806700" y="3556000"/>
          <p14:tracePt t="32095" x="2749550" y="3562350"/>
          <p14:tracePt t="32095" x="2686050" y="3562350"/>
          <p14:tracePt t="32111" x="2628900" y="3562350"/>
          <p14:tracePt t="32111" x="2565400" y="3562350"/>
          <p14:tracePt t="32111" x="2508250" y="3562350"/>
          <p14:tracePt t="32130" x="2451100" y="3562350"/>
          <p14:tracePt t="32143" x="2393950" y="3556000"/>
          <p14:tracePt t="32143" x="2292350" y="3549650"/>
          <p14:tracePt t="32162" x="2241550" y="3543300"/>
          <p14:tracePt t="32162" x="2190750" y="3536950"/>
          <p14:tracePt t="32178" x="2146300" y="3530600"/>
          <p14:tracePt t="32178" x="2101850" y="3524250"/>
          <p14:tracePt t="32195" x="2063750" y="3517900"/>
          <p14:tracePt t="32195" x="2025650" y="3511550"/>
          <p14:tracePt t="32211" x="1993900" y="3505200"/>
          <p14:tracePt t="32211" x="1930400" y="3492500"/>
          <p14:tracePt t="32228" x="1911350" y="3486150"/>
          <p14:tracePt t="32228" x="1885950" y="3479800"/>
          <p14:tracePt t="32245" x="1866900" y="3467100"/>
          <p14:tracePt t="32245" x="1854200" y="3460750"/>
          <p14:tracePt t="32262" x="1835150" y="3448050"/>
          <p14:tracePt t="32262" x="1822450" y="3435350"/>
          <p14:tracePt t="32279" x="1809750" y="3422650"/>
          <p14:tracePt t="32279" x="1797050" y="3390900"/>
          <p14:tracePt t="32295" x="1790700" y="3378200"/>
          <p14:tracePt t="32295" x="1784350" y="3365500"/>
          <p14:tracePt t="32312" x="1778000" y="3352800"/>
          <p14:tracePt t="32312" x="1778000" y="3340100"/>
          <p14:tracePt t="32329" x="1771650" y="3327400"/>
          <p14:tracePt t="32329" x="1765300" y="3308350"/>
          <p14:tracePt t="32345" x="1765300" y="3302000"/>
          <p14:tracePt t="32345" x="1765300" y="3295650"/>
          <p14:tracePt t="32362" x="1758950" y="3289300"/>
          <p14:tracePt t="32377" x="1752600" y="3282950"/>
          <p14:tracePt t="32394" x="1746250" y="3282950"/>
          <p14:tracePt t="32411" x="1739900" y="3289300"/>
          <p14:tracePt t="32411" x="1733550" y="3295650"/>
          <p14:tracePt t="32430" x="1727200" y="3302000"/>
          <p14:tracePt t="32430" x="1714500" y="3308350"/>
          <p14:tracePt t="32446" x="1708150" y="3314700"/>
          <p14:tracePt t="32446" x="1701800" y="3321050"/>
          <p14:tracePt t="32462" x="1695450" y="3321050"/>
          <p14:tracePt t="32462" x="1689100" y="3327400"/>
          <p14:tracePt t="32479" x="1682750" y="3327400"/>
          <p14:tracePt t="32479" x="1676400" y="3333750"/>
          <p14:tracePt t="32496" x="1670050" y="3333750"/>
          <p14:tracePt t="32511" x="1663700" y="3333750"/>
          <p14:tracePt t="32528" x="1670050" y="3327400"/>
          <p14:tracePt t="32557" x="1676400" y="3327400"/>
          <p14:tracePt t="32573" x="1676400" y="3321050"/>
          <p14:tracePt t="32593" x="1682750" y="3327400"/>
          <p14:tracePt t="32625" x="1676400" y="3333750"/>
          <p14:tracePt t="32641" x="1663700" y="3340100"/>
          <p14:tracePt t="32653" x="1657350" y="3340100"/>
          <p14:tracePt t="32669" x="1651000" y="3346450"/>
          <p14:tracePt t="32678" x="1638300" y="3346450"/>
          <p14:tracePt t="32678" x="1631950" y="3346450"/>
          <p14:tracePt t="32696" x="1625600" y="3352800"/>
          <p14:tracePt t="32696" x="1619250" y="3359150"/>
          <p14:tracePt t="32714" x="1606550" y="3359150"/>
          <p14:tracePt t="32729" x="1600200" y="3359150"/>
          <p14:tracePt t="32766" x="1593850" y="3359150"/>
          <p14:tracePt t="32797" x="1593850" y="3365500"/>
          <p14:tracePt t="32821" x="1593850" y="3371850"/>
          <p14:tracePt t="32833" x="1593850" y="3378200"/>
          <p14:tracePt t="32841" x="1593850" y="3384550"/>
          <p14:tracePt t="32850" x="1587500" y="3378200"/>
          <p14:tracePt t="32873" x="1758950" y="3206750"/>
          <p14:tracePt t="32956" x="1790700" y="3194050"/>
          <p14:tracePt t="32961" x="1847850" y="3187700"/>
          <p14:tracePt t="32980" x="1905000" y="3194050"/>
          <p14:tracePt t="32996" x="1981200" y="3232150"/>
          <p14:tracePt t="33014" x="2025650" y="3270250"/>
          <p14:tracePt t="33030" x="2076450" y="3308350"/>
          <p14:tracePt t="33046" x="2114550" y="3340100"/>
          <p14:tracePt t="33063" x="2152650" y="3359150"/>
          <p14:tracePt t="33063" x="2171700" y="3365500"/>
          <p14:tracePt t="33082" x="2209800" y="3365500"/>
          <p14:tracePt t="33098" x="2247900" y="3359150"/>
          <p14:tracePt t="33113" x="2279650" y="3346450"/>
          <p14:tracePt t="33130" x="2317750" y="3321050"/>
          <p14:tracePt t="33147" x="2349500" y="3302000"/>
          <p14:tracePt t="33163" x="2400300" y="3270250"/>
          <p14:tracePt t="33182" x="2425700" y="3251200"/>
          <p14:tracePt t="33197" x="2444750" y="3244850"/>
          <p14:tracePt t="33214" x="2451100" y="3232150"/>
          <p14:tracePt t="33230" x="2457450" y="3225800"/>
          <p14:tracePt t="33247" x="2457450" y="3219450"/>
          <p14:tracePt t="33263" x="2457450" y="3232150"/>
          <p14:tracePt t="33293" x="2457450" y="3244850"/>
          <p14:tracePt t="33301" x="2444750" y="3276600"/>
          <p14:tracePt t="33314" x="2419350" y="3314700"/>
          <p14:tracePt t="33332" x="2400300" y="3340100"/>
          <p14:tracePt t="33332" x="2374900" y="3365500"/>
          <p14:tracePt t="33349" x="2349500" y="3390900"/>
          <p14:tracePt t="33349" x="2305050" y="3441700"/>
          <p14:tracePt t="33365" x="2286000" y="3473450"/>
          <p14:tracePt t="33365" x="2266950" y="3511550"/>
          <p14:tracePt t="33383" x="2254250" y="3556000"/>
          <p14:tracePt t="33383" x="2247900" y="3600450"/>
          <p14:tracePt t="33399" x="2235200" y="3651250"/>
          <p14:tracePt t="33399" x="2228850" y="3714750"/>
          <p14:tracePt t="33415" x="2216150" y="3778250"/>
          <p14:tracePt t="33415" x="2209800" y="3848100"/>
          <p14:tracePt t="33415" x="2197100" y="3924300"/>
          <p14:tracePt t="33434" x="2184400" y="3994150"/>
          <p14:tracePt t="33447" x="2171700" y="4076700"/>
          <p14:tracePt t="33447" x="2152650" y="4235450"/>
          <p14:tracePt t="33466" x="2139950" y="4311650"/>
          <p14:tracePt t="33466" x="2127250" y="4387850"/>
          <p14:tracePt t="33482" x="2114550" y="4464050"/>
          <p14:tracePt t="33482" x="2101850" y="4540250"/>
          <p14:tracePt t="33500" x="2089150" y="4610100"/>
          <p14:tracePt t="33500" x="2070100" y="4686300"/>
          <p14:tracePt t="33516" x="2044700" y="4756150"/>
          <p14:tracePt t="33516" x="2025650" y="4819650"/>
          <p14:tracePt t="33516" x="2000250" y="4883150"/>
          <p14:tracePt t="33534" x="1974850" y="4946650"/>
          <p14:tracePt t="33534" x="1949450" y="5003800"/>
          <p14:tracePt t="33549" x="1924050" y="5054600"/>
          <p14:tracePt t="33549" x="1905000" y="5099050"/>
          <p14:tracePt t="33566" x="1879600" y="5143500"/>
          <p14:tracePt t="33566" x="1860550" y="5181600"/>
          <p14:tracePt t="33583" x="1841500" y="5219700"/>
          <p14:tracePt t="33583" x="1816100" y="5251450"/>
          <p14:tracePt t="33599" x="1797050" y="5276850"/>
          <p14:tracePt t="33599" x="1758950" y="5321300"/>
          <p14:tracePt t="33616" x="1739900" y="5340350"/>
          <p14:tracePt t="33616" x="1720850" y="5359400"/>
          <p14:tracePt t="33633" x="1708150" y="5365750"/>
          <p14:tracePt t="33633" x="1689100" y="5378450"/>
          <p14:tracePt t="33650" x="1676400" y="5384800"/>
          <p14:tracePt t="33650" x="1651000" y="5391150"/>
          <p14:tracePt t="33666" x="1644650" y="5391150"/>
          <p14:tracePt t="33666" x="1638300" y="5391150"/>
          <p14:tracePt t="33683" x="1631950" y="5384800"/>
          <p14:tracePt t="33698" x="1631950" y="5391150"/>
          <p14:tracePt t="33741" x="1631950" y="5384800"/>
          <p14:tracePt t="33757" x="1625600" y="5378450"/>
          <p14:tracePt t="33765" x="1797050" y="5187950"/>
          <p14:tracePt t="33848" x="1835150" y="5175250"/>
          <p14:tracePt t="33853" x="1866900" y="5162550"/>
          <p14:tracePt t="33865" x="1930400" y="5149850"/>
          <p14:tracePt t="33882" x="1987550" y="5156200"/>
          <p14:tracePt t="33899" x="2063750" y="5187950"/>
          <p14:tracePt t="33916" x="2114550" y="5207000"/>
          <p14:tracePt t="33933" x="2159000" y="5226050"/>
          <p14:tracePt t="33949" x="2216150" y="5251450"/>
          <p14:tracePt t="33966" x="2247900" y="5264150"/>
          <p14:tracePt t="33983" x="2273300" y="5270500"/>
          <p14:tracePt t="33999" x="2298700" y="5276850"/>
          <p14:tracePt t="34016" x="2330450" y="5264150"/>
          <p14:tracePt t="34034" x="2355850" y="5245100"/>
          <p14:tracePt t="34050" x="2381250" y="5219700"/>
          <p14:tracePt t="34066" x="2400300" y="5200650"/>
          <p14:tracePt t="34083" x="2419350" y="5181600"/>
          <p14:tracePt t="34083" x="2425700" y="5175250"/>
          <p14:tracePt t="34102" x="2438400" y="5168900"/>
          <p14:tracePt t="34119" x="2451100" y="5175250"/>
          <p14:tracePt t="34134" x="2457450" y="5187950"/>
          <p14:tracePt t="34150" x="2457450" y="5200650"/>
          <p14:tracePt t="34167" x="2444750" y="5226050"/>
          <p14:tracePt t="34167" x="2438400" y="5245100"/>
          <p14:tracePt t="34167" x="2419350" y="5257800"/>
          <p14:tracePt t="34186" x="2406650" y="5276850"/>
          <p14:tracePt t="34186" x="2387600" y="5289550"/>
          <p14:tracePt t="34202" x="2374900" y="5314950"/>
          <p14:tracePt t="34202" x="2368550" y="5334000"/>
          <p14:tracePt t="34218" x="2362200" y="5359400"/>
          <p14:tracePt t="34218" x="2362200" y="5384800"/>
          <p14:tracePt t="34234" x="2368550" y="5416550"/>
          <p14:tracePt t="34234" x="2374900" y="5448300"/>
          <p14:tracePt t="34234" x="2393950" y="5486400"/>
          <p14:tracePt t="34254" x="2413000" y="5524500"/>
          <p14:tracePt t="34254" x="2432050" y="5556250"/>
          <p14:tracePt t="34268" x="2463800" y="5594350"/>
          <p14:tracePt t="34268" x="2489200" y="5632450"/>
          <p14:tracePt t="34285" x="2527300" y="5670550"/>
          <p14:tracePt t="34285" x="2565400" y="5702300"/>
          <p14:tracePt t="34301" x="2609850" y="5740400"/>
          <p14:tracePt t="34301" x="2654300" y="5765800"/>
          <p14:tracePt t="34318" x="2698750" y="5791200"/>
          <p14:tracePt t="34318" x="2794000" y="5842000"/>
          <p14:tracePt t="34335" x="2851150" y="5861050"/>
          <p14:tracePt t="34335" x="2895600" y="5873750"/>
          <p14:tracePt t="34352" x="2946400" y="5886450"/>
          <p14:tracePt t="34352" x="2997200" y="5899150"/>
          <p14:tracePt t="34369" x="3041650" y="5905500"/>
          <p14:tracePt t="34369" x="3136900" y="5905500"/>
          <p14:tracePt t="34386" x="3187700" y="5905500"/>
          <p14:tracePt t="34386" x="3225800" y="5899150"/>
          <p14:tracePt t="34402" x="3270250" y="5892800"/>
          <p14:tracePt t="34402" x="3308350" y="5880100"/>
          <p14:tracePt t="34419" x="3346450" y="5873750"/>
          <p14:tracePt t="34419" x="3378200" y="5861050"/>
          <p14:tracePt t="34435" x="3409950" y="5848350"/>
          <p14:tracePt t="34435" x="3441700" y="5835650"/>
          <p14:tracePt t="34435" x="3467100" y="5816600"/>
          <p14:tracePt t="34454" x="3492500" y="5803900"/>
          <p14:tracePt t="34467" x="3517900" y="5791200"/>
          <p14:tracePt t="34467" x="3562350" y="5759450"/>
          <p14:tracePt t="34486" x="3581400" y="5740400"/>
          <p14:tracePt t="34486" x="3600450" y="5727700"/>
          <p14:tracePt t="34502" x="3613150" y="5715000"/>
          <p14:tracePt t="34502" x="3632200" y="5702300"/>
          <p14:tracePt t="34520" x="3644900" y="5689600"/>
          <p14:tracePt t="34520" x="3651250" y="5683250"/>
          <p14:tracePt t="34535" x="3663950" y="5676900"/>
          <p14:tracePt t="34535" x="3670300" y="5670550"/>
          <p14:tracePt t="34535" x="3676650" y="5664200"/>
          <p14:tracePt t="34554" x="3683000" y="5664200"/>
          <p14:tracePt t="34554" x="3689350" y="5657850"/>
          <p14:tracePt t="34569" x="3695700" y="5657850"/>
          <p14:tracePt t="34569" x="3702050" y="5657850"/>
          <p14:tracePt t="34586" x="3708400" y="5651500"/>
          <p14:tracePt t="34601" x="3714750" y="5651500"/>
          <p14:tracePt t="34618" x="3721100" y="5651500"/>
          <p14:tracePt t="34618" x="3721100" y="5645150"/>
          <p14:tracePt t="34636" x="3727450" y="5645150"/>
          <p14:tracePt t="34636" x="3733800" y="5645150"/>
          <p14:tracePt t="34653" x="3740150" y="5645150"/>
          <p14:tracePt t="34653" x="3746500" y="5638800"/>
          <p14:tracePt t="34670" x="3752850" y="5638800"/>
          <p14:tracePt t="34670" x="3765550" y="5638800"/>
          <p14:tracePt t="34686" x="3771900" y="5638800"/>
          <p14:tracePt t="34686" x="3778250" y="5638800"/>
          <p14:tracePt t="34703" x="3784600" y="5638800"/>
          <p14:tracePt t="34703" x="3790950" y="5638800"/>
          <p14:tracePt t="34719" x="3797300" y="5638800"/>
          <p14:tracePt t="34719" x="3803650" y="5645150"/>
          <p14:tracePt t="34736" x="3810000" y="5645150"/>
          <p14:tracePt t="34736" x="3822700" y="5657850"/>
          <p14:tracePt t="34754" x="3822700" y="5664200"/>
          <p14:tracePt t="34754" x="3829050" y="5670550"/>
          <p14:tracePt t="34771" x="3835400" y="5670550"/>
          <p14:tracePt t="34771" x="3848100" y="5676900"/>
          <p14:tracePt t="34788" x="3854450" y="5683250"/>
          <p14:tracePt t="34788" x="3860800" y="5689600"/>
          <p14:tracePt t="34803" x="3867150" y="5695950"/>
          <p14:tracePt t="34803" x="3873500" y="5695950"/>
          <p14:tracePt t="34803" x="3879850" y="5702300"/>
          <p14:tracePt t="34822" x="3892550" y="5708650"/>
          <p14:tracePt t="34845" x="3898900" y="5702300"/>
          <p14:tracePt t="34881" x="3860800" y="5695950"/>
          <p14:tracePt t="35189" x="3854450" y="5689600"/>
          <p14:tracePt t="35198" x="3835400" y="5676900"/>
          <p14:tracePt t="35206" x="3822700" y="5670550"/>
          <p14:tracePt t="35206" x="3803650" y="5651500"/>
          <p14:tracePt t="35222" x="3784600" y="5632450"/>
          <p14:tracePt t="35222" x="3752850" y="5613400"/>
          <p14:tracePt t="35238" x="3721100" y="5594350"/>
          <p14:tracePt t="35238" x="3683000" y="5575300"/>
          <p14:tracePt t="35255" x="3644900" y="5549900"/>
          <p14:tracePt t="35255" x="3606800" y="5530850"/>
          <p14:tracePt t="35271" x="3556000" y="5505450"/>
          <p14:tracePt t="35271" x="3460750" y="5454650"/>
          <p14:tracePt t="35289" x="3409950" y="5429250"/>
          <p14:tracePt t="35289" x="3352800" y="5397500"/>
          <p14:tracePt t="35305" x="3295650" y="5359400"/>
          <p14:tracePt t="35305" x="3244850" y="5321300"/>
          <p14:tracePt t="35321" x="3187700" y="5276850"/>
          <p14:tracePt t="35321" x="3124200" y="5226050"/>
          <p14:tracePt t="35338" x="3060700" y="5175250"/>
          <p14:tracePt t="35338" x="2933700" y="5073650"/>
          <p14:tracePt t="35355" x="2863850" y="5022850"/>
          <p14:tracePt t="35355" x="2794000" y="4965700"/>
          <p14:tracePt t="35371" x="2724150" y="4908550"/>
          <p14:tracePt t="35371" x="2654300" y="4851400"/>
          <p14:tracePt t="35388" x="2578100" y="4800600"/>
          <p14:tracePt t="35388" x="2438400" y="4692650"/>
          <p14:tracePt t="35406" x="2368550" y="4635500"/>
          <p14:tracePt t="35406" x="2298700" y="4584700"/>
          <p14:tracePt t="35422" x="2228850" y="4540250"/>
          <p14:tracePt t="35422" x="2165350" y="4489450"/>
          <p14:tracePt t="35439" x="2095500" y="4451350"/>
          <p14:tracePt t="35439" x="2032000" y="4413250"/>
          <p14:tracePt t="35456" x="1968500" y="4381500"/>
          <p14:tracePt t="35456" x="1905000" y="4349750"/>
          <p14:tracePt t="35456" x="1847850" y="4324350"/>
          <p14:tracePt t="35475" x="1784350" y="4298950"/>
          <p14:tracePt t="35487" x="1733550" y="4279900"/>
          <p14:tracePt t="35487" x="1625600" y="4248150"/>
          <p14:tracePt t="35506" x="1574800" y="4229100"/>
          <p14:tracePt t="35506" x="1530350" y="4216400"/>
          <p14:tracePt t="35522" x="1485900" y="4203700"/>
          <p14:tracePt t="35522" x="1447800" y="4191000"/>
          <p14:tracePt t="35539" x="1409700" y="4178300"/>
          <p14:tracePt t="35539" x="1377950" y="4171950"/>
          <p14:tracePt t="35556" x="1346200" y="4159250"/>
          <p14:tracePt t="35556" x="1314450" y="4152900"/>
          <p14:tracePt t="35556" x="1289050" y="4146550"/>
          <p14:tracePt t="35574" x="1270000" y="4140200"/>
          <p14:tracePt t="35574" x="1244600" y="4133850"/>
          <p14:tracePt t="35589" x="1231900" y="4127500"/>
          <p14:tracePt t="35589" x="1212850" y="4121150"/>
          <p14:tracePt t="35606" x="1200150" y="4114800"/>
          <p14:tracePt t="35606" x="1181100" y="4114800"/>
          <p14:tracePt t="35622" x="1168400" y="4114800"/>
          <p14:tracePt t="35622" x="1162050" y="4108450"/>
          <p14:tracePt t="35639" x="1149350" y="4108450"/>
          <p14:tracePt t="35639" x="1136650" y="4108450"/>
          <p14:tracePt t="35656" x="1130300" y="4108450"/>
          <p14:tracePt t="35671" x="1123950" y="4108450"/>
          <p14:tracePt t="35688" x="1130300" y="4114800"/>
          <p14:tracePt t="35737" x="1117600" y="4121150"/>
          <p14:tracePt t="35761" x="1111250" y="4121150"/>
          <p14:tracePt t="35774" x="1104900" y="4121150"/>
          <p14:tracePt t="35781" x="1098550" y="4127500"/>
          <p14:tracePt t="35789" x="1092200" y="4127500"/>
          <p14:tracePt t="35805" x="1085850" y="4133850"/>
          <p14:tracePt t="35805" x="1079500" y="4133850"/>
          <p14:tracePt t="35825" x="1073150" y="4140200"/>
          <p14:tracePt t="35838" x="1066800" y="4146550"/>
          <p14:tracePt t="35855" x="1066800" y="4152900"/>
          <p14:tracePt t="35873" x="1066800" y="4165600"/>
          <p14:tracePt t="35889" x="1066800" y="4171950"/>
          <p14:tracePt t="35906" x="1073150" y="4171950"/>
          <p14:tracePt t="35922" x="1079500" y="4178300"/>
          <p14:tracePt t="35942" x="1079500" y="4184650"/>
          <p14:tracePt t="35969" x="1073150" y="4191000"/>
          <p14:tracePt t="35985" x="1066800" y="4191000"/>
          <p14:tracePt t="35993" x="901700" y="4133850"/>
          <p14:tracePt t="36084" x="882650" y="4121150"/>
          <p14:tracePt t="36089" x="838200" y="4095750"/>
          <p14:tracePt t="36106" x="800100" y="4057650"/>
          <p14:tracePt t="36123" x="768350" y="4013200"/>
          <p14:tracePt t="36123" x="749300" y="3994150"/>
          <p14:tracePt t="36142" x="717550" y="3937000"/>
          <p14:tracePt t="36157" x="698500" y="3886200"/>
          <p14:tracePt t="36173" x="692150" y="3829050"/>
          <p14:tracePt t="36190" x="698500" y="3778250"/>
          <p14:tracePt t="36207" x="723900" y="3727450"/>
          <p14:tracePt t="36223" x="774700" y="3651250"/>
          <p14:tracePt t="36242" x="819150" y="3606800"/>
          <p14:tracePt t="36257" x="876300" y="3568700"/>
          <p14:tracePt t="36274" x="939800" y="3530600"/>
          <p14:tracePt t="36290" x="1054100" y="3498850"/>
          <p14:tracePt t="36307" x="1136650" y="3492500"/>
          <p14:tracePt t="36323" x="1225550" y="3498850"/>
          <p14:tracePt t="36340" x="1320800" y="3517900"/>
          <p14:tracePt t="36357" x="1460500" y="3562350"/>
          <p14:tracePt t="36374" x="1549400" y="3600450"/>
          <p14:tracePt t="36391" x="1625600" y="3638550"/>
          <p14:tracePt t="36407" x="1695450" y="3676650"/>
          <p14:tracePt t="36407" x="1720850" y="3695700"/>
          <p14:tracePt t="36426" x="1765300" y="3733800"/>
          <p14:tracePt t="36442" x="1797050" y="3778250"/>
          <p14:tracePt t="36458" x="1816100" y="3829050"/>
          <p14:tracePt t="36474" x="1822450" y="3873500"/>
          <p14:tracePt t="36491" x="1809750" y="3917950"/>
          <p14:tracePt t="36491" x="1797050" y="3937000"/>
          <p14:tracePt t="36510" x="1765300" y="3975100"/>
          <p14:tracePt t="36526" x="1720850" y="4006850"/>
          <p14:tracePt t="36542" x="1670050" y="4038600"/>
          <p14:tracePt t="36558" x="1600200" y="4070350"/>
          <p14:tracePt t="36574" x="1517650" y="4108450"/>
          <p14:tracePt t="36591" x="1384300" y="4171950"/>
          <p14:tracePt t="36608" x="1289050" y="4210050"/>
          <p14:tracePt t="36625" x="1193800" y="4241800"/>
          <p14:tracePt t="36641" x="1111250" y="4254500"/>
          <p14:tracePt t="36658" x="1016000" y="4267200"/>
          <p14:tracePt t="36675" x="965200" y="4260850"/>
          <p14:tracePt t="36691" x="933450" y="4254500"/>
          <p14:tracePt t="36708" x="901700" y="4248150"/>
          <p14:tracePt t="36726" x="901700" y="4241800"/>
          <p14:tracePt t="36742" x="908050" y="4235450"/>
          <p14:tracePt t="36758" x="927100" y="4222750"/>
          <p14:tracePt t="36777" x="946150" y="4210050"/>
          <p14:tracePt t="36777" x="952500" y="4203700"/>
          <p14:tracePt t="36794" x="977900" y="4191000"/>
          <p14:tracePt t="36810" x="996950" y="4178300"/>
          <p14:tracePt t="36825" x="1016000" y="4171950"/>
          <p14:tracePt t="36842" x="1035050" y="4171950"/>
          <p14:tracePt t="36859" x="1054100" y="4165600"/>
          <p14:tracePt t="36876" x="1092200" y="4171950"/>
          <p14:tracePt t="36894" x="1111250" y="4178300"/>
          <p14:tracePt t="36910" x="1130300" y="4178300"/>
          <p14:tracePt t="36910" x="1143000" y="4178300"/>
          <p14:tracePt t="36927" x="1162050" y="4171950"/>
          <p14:tracePt t="36927" x="1181100" y="4165600"/>
          <p14:tracePt t="36944" x="1206500" y="4159250"/>
          <p14:tracePt t="36944" x="1231900" y="4159250"/>
          <p14:tracePt t="36944" x="1257300" y="4152900"/>
          <p14:tracePt t="36962" x="1295400" y="4146550"/>
          <p14:tracePt t="36962" x="1327150" y="4146550"/>
          <p14:tracePt t="36977" x="1371600" y="4140200"/>
          <p14:tracePt t="36977" x="1409700" y="4140200"/>
          <p14:tracePt t="36994" x="1454150" y="4133850"/>
          <p14:tracePt t="36994" x="1492250" y="4133850"/>
          <p14:tracePt t="37010" x="1536700" y="4127500"/>
          <p14:tracePt t="37010" x="1625600" y="4121150"/>
          <p14:tracePt t="37027" x="1663700" y="4114800"/>
          <p14:tracePt t="37027" x="1708150" y="4114800"/>
          <p14:tracePt t="37044" x="1746250" y="4108450"/>
          <p14:tracePt t="37044" x="1784350" y="4108450"/>
          <p14:tracePt t="37061" x="1822450" y="4102100"/>
          <p14:tracePt t="37061" x="1860550" y="4102100"/>
          <p14:tracePt t="37077" x="1892300" y="4102100"/>
          <p14:tracePt t="37077" x="1943100" y="4102100"/>
          <p14:tracePt t="37094" x="1968500" y="4102100"/>
          <p14:tracePt t="37094" x="1987550" y="4102100"/>
          <p14:tracePt t="37110" x="2006600" y="4102100"/>
          <p14:tracePt t="37110" x="2025650" y="4102100"/>
          <p14:tracePt t="37127" x="2044700" y="4102100"/>
          <p14:tracePt t="37127" x="2070100" y="4108450"/>
          <p14:tracePt t="37146" x="2076450" y="4108450"/>
          <p14:tracePt t="37146" x="2082800" y="4108450"/>
          <p14:tracePt t="37162" x="2089150" y="4114800"/>
          <p14:tracePt t="37178" x="2089150" y="4121150"/>
          <p14:tracePt t="37195" x="2089150" y="4127500"/>
          <p14:tracePt t="37195" x="2082800" y="4133850"/>
          <p14:tracePt t="37213" x="2076450" y="4133850"/>
          <p14:tracePt t="37226" x="2070100" y="4140200"/>
          <p14:tracePt t="37226" x="2057400" y="4146550"/>
          <p14:tracePt t="37250" x="2044700" y="4146550"/>
          <p14:tracePt t="37250" x="2025650" y="4152900"/>
          <p14:tracePt t="37266" x="2019300" y="4159250"/>
          <p14:tracePt t="37278" x="2006600" y="4159250"/>
          <p14:tracePt t="37278" x="1993900" y="4165600"/>
          <p14:tracePt t="37300" x="1987550" y="4165600"/>
          <p14:tracePt t="37310" x="1981200" y="4165600"/>
          <p14:tracePt t="37310" x="1974850" y="4165600"/>
          <p14:tracePt t="37328" x="1968500" y="4159250"/>
          <p14:tracePt t="37343" x="1962150" y="4159250"/>
          <p14:tracePt t="37365" x="1968500" y="4152900"/>
          <p14:tracePt t="37393" x="1974850" y="4152900"/>
          <p14:tracePt t="37409" x="1981200" y="4146550"/>
          <p14:tracePt t="37425" x="1987550" y="4146550"/>
          <p14:tracePt t="37433" x="1993900" y="4146550"/>
          <p14:tracePt t="37446" x="2006600" y="4140200"/>
          <p14:tracePt t="37462" x="2012950" y="4140200"/>
          <p14:tracePt t="37477" x="2019300" y="4140200"/>
          <p14:tracePt t="37494" x="2025650" y="4140200"/>
          <p14:tracePt t="37510" x="2025650" y="4146550"/>
          <p14:tracePt t="37527" x="2025650" y="4152900"/>
          <p14:tracePt t="37527" x="2032000" y="4165600"/>
          <p14:tracePt t="37546" x="2032000" y="4171950"/>
          <p14:tracePt t="37562" x="2025650" y="4178300"/>
          <p14:tracePt t="37577" x="1879600" y="4089400"/>
          <p14:tracePt t="37676" x="1860550" y="4076700"/>
          <p14:tracePt t="37682" x="1822450" y="4044950"/>
          <p14:tracePt t="37695" x="1784350" y="4013200"/>
          <p14:tracePt t="37712" x="1765300" y="3975100"/>
          <p14:tracePt t="37728" x="1765300" y="3911600"/>
          <p14:tracePt t="37746" x="1784350" y="3860800"/>
          <p14:tracePt t="37762" x="1822450" y="3810000"/>
          <p14:tracePt t="37780" x="1866900" y="3759200"/>
          <p14:tracePt t="37795" x="1924050" y="3721100"/>
          <p14:tracePt t="37795" x="1955800" y="3702050"/>
          <p14:tracePt t="37814" x="2032000" y="3670300"/>
          <p14:tracePt t="37830" x="2114550" y="3644900"/>
          <p14:tracePt t="37845" x="2197100" y="3625850"/>
          <p14:tracePt t="37862" x="2286000" y="3619500"/>
          <p14:tracePt t="37879" x="2368550" y="3625850"/>
          <p14:tracePt t="37896" x="2444750" y="3644900"/>
          <p14:tracePt t="37896" x="2482850" y="3663950"/>
          <p14:tracePt t="37913" x="2552700" y="3708400"/>
          <p14:tracePt t="37929" x="2616200" y="3759200"/>
          <p14:tracePt t="37946" x="2667000" y="3810000"/>
          <p14:tracePt t="37962" x="2705100" y="3867150"/>
          <p14:tracePt t="37979" x="2724150" y="3937000"/>
          <p14:tracePt t="37996" x="2711450" y="3981450"/>
          <p14:tracePt t="38012" x="2686050" y="4019550"/>
          <p14:tracePt t="38029" x="2622550" y="4083050"/>
          <p14:tracePt t="38046" x="2578100" y="4114800"/>
          <p14:tracePt t="38063" x="2540000" y="4140200"/>
          <p14:tracePt t="38079" x="2514600" y="4159250"/>
          <p14:tracePt t="38096" x="2527300" y="4178300"/>
          <p14:tracePt t="38114" x="2546350" y="4178300"/>
          <p14:tracePt t="38130" x="2609850" y="4165600"/>
          <p14:tracePt t="38130" x="2654300" y="4146550"/>
          <p14:tracePt t="38148" x="2711450" y="4133850"/>
          <p14:tracePt t="38148" x="2781300" y="4108450"/>
          <p14:tracePt t="38148" x="2851150" y="4083050"/>
          <p14:tracePt t="38167" x="2940050" y="4051300"/>
          <p14:tracePt t="38179" x="3035300" y="4019550"/>
          <p14:tracePt t="38179" x="3257550" y="3943350"/>
          <p14:tracePt t="38198" x="3384550" y="3905250"/>
          <p14:tracePt t="38198" x="3517900" y="3867150"/>
          <p14:tracePt t="38214" x="3657600" y="3822700"/>
          <p14:tracePt t="38214" x="3810000" y="3778250"/>
          <p14:tracePt t="38231" x="3968750" y="3740150"/>
          <p14:tracePt t="38231" x="4146550" y="3702050"/>
          <p14:tracePt t="38231" x="4311650" y="3663950"/>
          <p14:tracePt t="38250" x="4483100" y="3625850"/>
          <p14:tracePt t="38263" x="4654550" y="3594100"/>
          <p14:tracePt t="38263" x="5016500" y="3530600"/>
          <p14:tracePt t="38283" x="5187950" y="3498850"/>
          <p14:tracePt t="38283" x="5365750" y="3467100"/>
          <p14:tracePt t="38299" x="5524500" y="3441700"/>
          <p14:tracePt t="38299" x="5695950" y="3416300"/>
          <p14:tracePt t="38315" x="5861050" y="3390900"/>
          <p14:tracePt t="38315" x="6019800" y="3371850"/>
          <p14:tracePt t="38331" x="6178550" y="3352800"/>
          <p14:tracePt t="38331" x="6451600" y="3314700"/>
          <p14:tracePt t="38349" x="6578600" y="3302000"/>
          <p14:tracePt t="38349" x="6705600" y="3289300"/>
          <p14:tracePt t="38365" x="6813550" y="3276600"/>
          <p14:tracePt t="38365" x="6921500" y="3270250"/>
          <p14:tracePt t="38381" x="7010400" y="3263900"/>
          <p14:tracePt t="38381" x="7092950" y="3263900"/>
          <p14:tracePt t="38399" x="7169150" y="3263900"/>
          <p14:tracePt t="38399" x="7283450" y="3270250"/>
          <p14:tracePt t="38415" x="7334250" y="3282950"/>
          <p14:tracePt t="38415" x="7366000" y="3289300"/>
          <p14:tracePt t="38431" x="7397750" y="3302000"/>
          <p14:tracePt t="38431" x="7423150" y="3321050"/>
          <p14:tracePt t="38449" x="7442200" y="3340100"/>
          <p14:tracePt t="38449" x="7461250" y="3384550"/>
          <p14:tracePt t="38466" x="7461250" y="3409950"/>
          <p14:tracePt t="38466" x="7467600" y="3435350"/>
          <p14:tracePt t="38482" x="7467600" y="3460750"/>
          <p14:tracePt t="38482" x="7461250" y="3492500"/>
          <p14:tracePt t="38499" x="7461250" y="3530600"/>
          <p14:tracePt t="38499" x="7454900" y="3562350"/>
          <p14:tracePt t="38515" x="7454900" y="3600450"/>
          <p14:tracePt t="38515" x="7448550" y="3638550"/>
          <p14:tracePt t="38515" x="7442200" y="3683000"/>
          <p14:tracePt t="38534" x="7435850" y="3721100"/>
          <p14:tracePt t="38547" x="7429500" y="3765550"/>
          <p14:tracePt t="38547" x="7416800" y="3854450"/>
          <p14:tracePt t="38566" x="7410450" y="3892550"/>
          <p14:tracePt t="38566" x="7404100" y="3937000"/>
          <p14:tracePt t="38582" x="7397750" y="3975100"/>
          <p14:tracePt t="38582" x="7385050" y="4013200"/>
          <p14:tracePt t="38600" x="7372350" y="4044950"/>
          <p14:tracePt t="38600" x="7366000" y="4083050"/>
          <p14:tracePt t="38615" x="7353300" y="4114800"/>
          <p14:tracePt t="38615" x="7340600" y="4146550"/>
          <p14:tracePt t="38615" x="7321550" y="4178300"/>
          <p14:tracePt t="38634" x="7315200" y="4203700"/>
          <p14:tracePt t="38634" x="7302500" y="4229100"/>
          <p14:tracePt t="38649" x="7289800" y="4254500"/>
          <p14:tracePt t="38649" x="7283450" y="4273550"/>
          <p14:tracePt t="38666" x="7277100" y="4292600"/>
          <p14:tracePt t="38666" x="7264400" y="4305300"/>
          <p14:tracePt t="38683" x="7264400" y="4318000"/>
          <p14:tracePt t="38683" x="7251700" y="4330700"/>
          <p14:tracePt t="38699" x="7245350" y="4337050"/>
          <p14:tracePt t="38699" x="7232650" y="4349750"/>
          <p14:tracePt t="38716" x="7067550" y="4337050"/>
          <p14:tracePt t="38815" x="7048500" y="4324350"/>
          <p14:tracePt t="38822" x="7035800" y="4311650"/>
          <p14:tracePt t="38831" x="6991350" y="4241800"/>
          <p14:tracePt t="38851" x="6978650" y="4197350"/>
          <p14:tracePt t="38865" x="6985000" y="4152900"/>
          <p14:tracePt t="38882" x="7016750" y="4108450"/>
          <p14:tracePt t="38899" x="7067550" y="4070350"/>
          <p14:tracePt t="38915" x="7181850" y="4013200"/>
          <p14:tracePt t="38934" x="7283450" y="3987800"/>
          <p14:tracePt t="38949" x="7391400" y="3968750"/>
          <p14:tracePt t="38966" x="7505700" y="3956050"/>
          <p14:tracePt t="38982" x="7626350" y="3949700"/>
          <p14:tracePt t="38999" x="7810500" y="3943350"/>
          <p14:tracePt t="39016" x="7924800" y="3943350"/>
          <p14:tracePt t="39032" x="8032750" y="3956050"/>
          <p14:tracePt t="39049" x="8166100" y="3981450"/>
          <p14:tracePt t="39066" x="8235950" y="4019550"/>
          <p14:tracePt t="39083" x="8286750" y="4057650"/>
          <p14:tracePt t="39099" x="8318500" y="4102100"/>
          <p14:tracePt t="39116" x="8337550" y="4165600"/>
          <p14:tracePt t="39134" x="8324850" y="4210050"/>
          <p14:tracePt t="39150" x="8293100" y="4254500"/>
          <p14:tracePt t="39166" x="8242300" y="4298950"/>
          <p14:tracePt t="39183" x="8172450" y="4337050"/>
          <p14:tracePt t="39183" x="8128000" y="4349750"/>
          <p14:tracePt t="39202" x="8039100" y="4375150"/>
          <p14:tracePt t="39218" x="7931150" y="4387850"/>
          <p14:tracePt t="39234" x="7823200" y="4394200"/>
          <p14:tracePt t="39250" x="7702550" y="4387850"/>
          <p14:tracePt t="39267" x="7588250" y="4381500"/>
          <p14:tracePt t="39267" x="7531100" y="4381500"/>
          <p14:tracePt t="39287" x="7473950" y="4375150"/>
          <p14:tracePt t="39287" x="7416800" y="4375150"/>
          <p14:tracePt t="39302" x="7321550" y="4368800"/>
          <p14:tracePt t="39317" x="7232650" y="4362450"/>
          <p14:tracePt t="39333" x="7156450" y="4356100"/>
          <p14:tracePt t="39350" x="7067550" y="4343400"/>
          <p14:tracePt t="39367" x="7029450" y="4337050"/>
          <p14:tracePt t="39384" x="7004050" y="4330700"/>
          <p14:tracePt t="39400" x="6991350" y="4324350"/>
          <p14:tracePt t="39417" x="6978650" y="4318000"/>
          <p14:tracePt t="39434" x="6985000" y="4330700"/>
          <p14:tracePt t="39509" x="6978650" y="4330700"/>
          <p14:tracePt t="39517" x="6978650" y="4337050"/>
          <p14:tracePt t="39526" x="6965950" y="4337050"/>
          <p14:tracePt t="39534" x="6934200" y="4337050"/>
          <p14:tracePt t="39534" x="6902450" y="4337050"/>
          <p14:tracePt t="39554" x="6870700" y="4337050"/>
          <p14:tracePt t="39567" x="6826250" y="4330700"/>
          <p14:tracePt t="39567" x="6724650" y="4330700"/>
          <p14:tracePt t="39585" x="6661150" y="4330700"/>
          <p14:tracePt t="39585" x="6584950" y="4337050"/>
          <p14:tracePt t="39602" x="6508750" y="4343400"/>
          <p14:tracePt t="39602" x="6419850" y="4349750"/>
          <p14:tracePt t="39619" x="6324600" y="4356100"/>
          <p14:tracePt t="39619" x="6223000" y="4362450"/>
          <p14:tracePt t="39635" x="6108700" y="4368800"/>
          <p14:tracePt t="39635" x="5988050" y="4368800"/>
          <p14:tracePt t="39635" x="5861050" y="4368800"/>
          <p14:tracePt t="39655" x="5727700" y="4368800"/>
          <p14:tracePt t="39655" x="5581650" y="4368800"/>
          <p14:tracePt t="39669" x="5435600" y="4368800"/>
          <p14:tracePt t="39669" x="5283200" y="4362450"/>
          <p14:tracePt t="39686" x="5130800" y="4362450"/>
          <p14:tracePt t="39686" x="4972050" y="4356100"/>
          <p14:tracePt t="39703" x="4813300" y="4356100"/>
          <p14:tracePt t="39703" x="4648200" y="4349750"/>
          <p14:tracePt t="39719" x="4483100" y="4343400"/>
          <p14:tracePt t="39719" x="4152900" y="4324350"/>
          <p14:tracePt t="39736" x="3994150" y="4311650"/>
          <p14:tracePt t="39736" x="3835400" y="4292600"/>
          <p14:tracePt t="39753" x="3689350" y="4279900"/>
          <p14:tracePt t="39753" x="3543300" y="4260850"/>
          <p14:tracePt t="39769" x="3416300" y="4241800"/>
          <p14:tracePt t="39769" x="3168650" y="4203700"/>
          <p14:tracePt t="39788" x="3060700" y="4191000"/>
          <p14:tracePt t="39788" x="2952750" y="4171950"/>
          <p14:tracePt t="39803" x="2851150" y="4159250"/>
          <p14:tracePt t="39803" x="2755900" y="4146550"/>
          <p14:tracePt t="39819" x="2667000" y="4133850"/>
          <p14:tracePt t="39819" x="2584450" y="4127500"/>
          <p14:tracePt t="39836" x="2508250" y="4114800"/>
          <p14:tracePt t="39836" x="2387600" y="4102100"/>
          <p14:tracePt t="39854" x="2343150" y="4095750"/>
          <p14:tracePt t="39854" x="2298700" y="4089400"/>
          <p14:tracePt t="39870" x="2266950" y="4076700"/>
          <p14:tracePt t="39870" x="2241550" y="4070350"/>
          <p14:tracePt t="39886" x="2216150" y="4064000"/>
          <p14:tracePt t="39886" x="2197100" y="4057650"/>
          <p14:tracePt t="39903" x="2178050" y="4051300"/>
          <p14:tracePt t="39903" x="2165350" y="4044950"/>
          <p14:tracePt t="39903" x="2159000" y="4038600"/>
          <p14:tracePt t="39922" x="2152650" y="4032250"/>
          <p14:tracePt t="39935" x="2146300" y="4025900"/>
          <p14:tracePt t="39935" x="2133600" y="4006850"/>
          <p14:tracePt t="39953" x="2133600" y="4000500"/>
          <p14:tracePt t="39970" x="2368550" y="4051300"/>
          <p14:tracePt t="40136" x="2406650" y="4064000"/>
          <p14:tracePt t="40142" x="2482850" y="4083050"/>
          <p14:tracePt t="40154" x="2559050" y="4102100"/>
          <p14:tracePt t="40170" x="2622550" y="4102100"/>
          <p14:tracePt t="40186" x="2673350" y="4102100"/>
          <p14:tracePt t="40203" x="2711450" y="4102100"/>
          <p14:tracePt t="40203" x="2724150" y="4095750"/>
          <p14:tracePt t="40222" x="2743200" y="4095750"/>
          <p14:tracePt t="40237" x="2749550" y="4095750"/>
          <p14:tracePt t="40253" x="2755900" y="4095750"/>
          <p14:tracePt t="40270" x="2749550" y="4095750"/>
          <p14:tracePt t="40290" x="2736850" y="4095750"/>
          <p14:tracePt t="40306" x="2730500" y="4095750"/>
          <p14:tracePt t="40321" x="2717800" y="4095750"/>
          <p14:tracePt t="40337" x="2711450" y="4089400"/>
          <p14:tracePt t="40353" x="2705100" y="4089400"/>
          <p14:tracePt t="40370" x="2705100" y="4083050"/>
          <p14:tracePt t="40386" x="2711450" y="4083050"/>
          <p14:tracePt t="40403" x="2724150" y="4083050"/>
          <p14:tracePt t="40420" x="2743200" y="4095750"/>
          <p14:tracePt t="40437" x="2768600" y="4121150"/>
          <p14:tracePt t="40454" x="2774950" y="4140200"/>
          <p14:tracePt t="40471" x="2774950" y="4146550"/>
          <p14:tracePt t="40471" x="2774950" y="4152900"/>
          <p14:tracePt t="40488" x="2768600" y="4165600"/>
          <p14:tracePt t="40505" x="2781300" y="4178300"/>
          <p14:tracePt t="40505" x="2794000" y="4184650"/>
          <p14:tracePt t="40522" x="2819400" y="4191000"/>
          <p14:tracePt t="40522" x="2851150" y="4203700"/>
          <p14:tracePt t="40539" x="2889250" y="4210050"/>
          <p14:tracePt t="40539" x="2933700" y="4222750"/>
          <p14:tracePt t="40555" x="2990850" y="4235450"/>
          <p14:tracePt t="40555" x="3048000" y="4254500"/>
          <p14:tracePt t="40555" x="3105150" y="4273550"/>
          <p14:tracePt t="40574" x="3175000" y="4292600"/>
          <p14:tracePt t="40587" x="3244850" y="4311650"/>
          <p14:tracePt t="40587" x="3403600" y="4349750"/>
          <p14:tracePt t="40607" x="3492500" y="4362450"/>
          <p14:tracePt t="40607" x="3587750" y="4375150"/>
          <p14:tracePt t="40622" x="3689350" y="4381500"/>
          <p14:tracePt t="40622" x="3797300" y="4394200"/>
          <p14:tracePt t="40638" x="3911600" y="4394200"/>
          <p14:tracePt t="40638" x="4025900" y="4400550"/>
          <p14:tracePt t="40655" x="4146550" y="4394200"/>
          <p14:tracePt t="40655" x="4260850" y="4394200"/>
          <p14:tracePt t="40655" x="4381500" y="4387850"/>
          <p14:tracePt t="40675" x="4502150" y="4375150"/>
          <p14:tracePt t="40675" x="4629150" y="4362450"/>
          <p14:tracePt t="40689" x="4749800" y="4343400"/>
          <p14:tracePt t="40689" x="4870450" y="4324350"/>
          <p14:tracePt t="40705" x="4991100" y="4305300"/>
          <p14:tracePt t="40705" x="5118100" y="4279900"/>
          <p14:tracePt t="40723" x="5238750" y="4254500"/>
          <p14:tracePt t="40723" x="5359400" y="4222750"/>
          <p14:tracePt t="40739" x="5480050" y="4191000"/>
          <p14:tracePt t="40739" x="5721350" y="4114800"/>
          <p14:tracePt t="40756" x="5842000" y="4070350"/>
          <p14:tracePt t="40756" x="5956300" y="4025900"/>
          <p14:tracePt t="40774" x="6070600" y="3975100"/>
          <p14:tracePt t="40774" x="6184900" y="3924300"/>
          <p14:tracePt t="40789" x="6292850" y="3873500"/>
          <p14:tracePt t="40789" x="6496050" y="3771900"/>
          <p14:tracePt t="40806" x="6591300" y="3721100"/>
          <p14:tracePt t="40806" x="6686550" y="3663950"/>
          <p14:tracePt t="40823" x="6775450" y="3613150"/>
          <p14:tracePt t="40823" x="6858000" y="3562350"/>
          <p14:tracePt t="40839" x="6934200" y="3517900"/>
          <p14:tracePt t="40839" x="7004050" y="3473450"/>
          <p14:tracePt t="40856" x="7073900" y="3422650"/>
          <p14:tracePt t="40856" x="7188200" y="3346450"/>
          <p14:tracePt t="40874" x="7239000" y="3308350"/>
          <p14:tracePt t="40874" x="7289800" y="3276600"/>
          <p14:tracePt t="40890" x="7334250" y="3244850"/>
          <p14:tracePt t="40890" x="7378700" y="3219450"/>
          <p14:tracePt t="40906" x="7416800" y="3187700"/>
          <p14:tracePt t="40906" x="7454900" y="3168650"/>
          <p14:tracePt t="40923" x="7486650" y="3143250"/>
          <p14:tracePt t="40923" x="7518400" y="3124200"/>
          <p14:tracePt t="40940" x="7550150" y="3111500"/>
          <p14:tracePt t="40940" x="7575550" y="3098800"/>
          <p14:tracePt t="40940" x="7600950" y="3086100"/>
          <p14:tracePt t="40958" x="7626350" y="3079750"/>
          <p14:tracePt t="40958" x="7645400" y="3073400"/>
          <p14:tracePt t="40974" x="7670800" y="3073400"/>
          <p14:tracePt t="40974" x="7683500" y="3073400"/>
          <p14:tracePt t="40990" x="7702550" y="3079750"/>
          <p14:tracePt t="40990" x="7715250" y="3092450"/>
          <p14:tracePt t="41007" x="7727950" y="3098800"/>
          <p14:tracePt t="41007" x="7740650" y="3111500"/>
          <p14:tracePt t="41023" x="7753350" y="3130550"/>
          <p14:tracePt t="41023" x="7766050" y="3143250"/>
          <p14:tracePt t="41023" x="7778750" y="3162300"/>
          <p14:tracePt t="41042" x="7785100" y="3175000"/>
          <p14:tracePt t="41042" x="7797800" y="3194050"/>
          <p14:tracePt t="41056" x="7804150" y="3213100"/>
          <p14:tracePt t="41056" x="7810500" y="3232150"/>
          <p14:tracePt t="41074" x="7810500" y="3244850"/>
          <p14:tracePt t="41074" x="7810500" y="3263900"/>
          <p14:tracePt t="41090" x="7804150" y="3270250"/>
          <p14:tracePt t="41090" x="7791450" y="3276600"/>
          <p14:tracePt t="41109" x="7588250" y="3124200"/>
          <p14:tracePt t="41184" x="7569200" y="3098800"/>
          <p14:tracePt t="41189" x="7537450" y="3035300"/>
          <p14:tracePt t="41206" x="7524750" y="2978150"/>
          <p14:tracePt t="41223" x="7537450" y="2921000"/>
          <p14:tracePt t="41223" x="7550150" y="2895600"/>
          <p14:tracePt t="41242" x="7600950" y="2844800"/>
          <p14:tracePt t="41258" x="7677150" y="2813050"/>
          <p14:tracePt t="41274" x="7785100" y="2781300"/>
          <p14:tracePt t="41290" x="7918450" y="2762250"/>
          <p14:tracePt t="41307" x="8051800" y="2749550"/>
          <p14:tracePt t="41323" x="8191500" y="2755900"/>
          <p14:tracePt t="41323" x="8261350" y="2762250"/>
          <p14:tracePt t="41342" x="8388350" y="2787650"/>
          <p14:tracePt t="41357" x="8496300" y="2819400"/>
          <p14:tracePt t="41373" x="8578850" y="2857500"/>
          <p14:tracePt t="41390" x="8655050" y="2940050"/>
          <p14:tracePt t="41407" x="8667750" y="2997200"/>
          <p14:tracePt t="41423" x="8648700" y="3060700"/>
          <p14:tracePt t="41440" x="8597900" y="3117850"/>
          <p14:tracePt t="41457" x="8470900" y="3194050"/>
          <p14:tracePt t="41474" x="8362950" y="3232150"/>
          <p14:tracePt t="41490" x="8242300" y="3263900"/>
          <p14:tracePt t="41507" x="8121650" y="3282950"/>
          <p14:tracePt t="41507" x="8064500" y="3289300"/>
          <p14:tracePt t="41526" x="7950200" y="3295650"/>
          <p14:tracePt t="41541" x="7854950" y="3289300"/>
          <p14:tracePt t="41557" x="7785100" y="3282950"/>
          <p14:tracePt t="41574" x="7734300" y="3276600"/>
          <p14:tracePt t="41591" x="7702550" y="3270250"/>
          <p14:tracePt t="41591" x="7689850" y="3263900"/>
          <p14:tracePt t="41610" x="7683500" y="3263900"/>
          <p14:tracePt t="41625" x="7677150" y="3251200"/>
          <p14:tracePt t="41641" x="7677150" y="3263900"/>
          <p14:tracePt t="41661" x="7670800" y="3270250"/>
          <p14:tracePt t="41674" x="7664450" y="3282950"/>
          <p14:tracePt t="41691" x="7639050" y="3302000"/>
          <p14:tracePt t="41691" x="7600950" y="3321050"/>
          <p14:tracePt t="41709" x="7581900" y="3321050"/>
          <p14:tracePt t="41709" x="7556500" y="3327400"/>
          <p14:tracePt t="41726" x="7531100" y="3327400"/>
          <p14:tracePt t="41726" x="7505700" y="3333750"/>
          <p14:tracePt t="41742" x="7473950" y="3340100"/>
          <p14:tracePt t="41742" x="7435850" y="3352800"/>
          <p14:tracePt t="41759" x="7397750" y="3365500"/>
          <p14:tracePt t="41759" x="7315200" y="3397250"/>
          <p14:tracePt t="41777" x="7264400" y="3422650"/>
          <p14:tracePt t="41777" x="7207250" y="3454400"/>
          <p14:tracePt t="41792" x="7150100" y="3479800"/>
          <p14:tracePt t="41792" x="7086600" y="3517900"/>
          <p14:tracePt t="41809" x="7023100" y="3549650"/>
          <p14:tracePt t="41809" x="6877050" y="3625850"/>
          <p14:tracePt t="41826" x="6800850" y="3663950"/>
          <p14:tracePt t="41826" x="6724650" y="3702050"/>
          <p14:tracePt t="41843" x="6642100" y="3746500"/>
          <p14:tracePt t="41843" x="6553200" y="3784600"/>
          <p14:tracePt t="41859" x="6464300" y="3835400"/>
          <p14:tracePt t="41859" x="6362700" y="3879850"/>
          <p14:tracePt t="41876" x="6267450" y="3924300"/>
          <p14:tracePt t="41876" x="6057900" y="4025900"/>
          <p14:tracePt t="41895" x="5949950" y="4070350"/>
          <p14:tracePt t="41895" x="5835650" y="4121150"/>
          <p14:tracePt t="41910" x="5727700" y="4165600"/>
          <p14:tracePt t="41910" x="5613400" y="4210050"/>
          <p14:tracePt t="41927" x="5505450" y="4248150"/>
          <p14:tracePt t="41927" x="5391150" y="4292600"/>
          <p14:tracePt t="41943" x="5283200" y="4330700"/>
          <p14:tracePt t="41943" x="5181600" y="4368800"/>
          <p14:tracePt t="41943" x="5080000" y="4406900"/>
          <p14:tracePt t="41962" x="4984750" y="4438650"/>
          <p14:tracePt t="41975" x="4889500" y="4470400"/>
          <p14:tracePt t="41975" x="4711700" y="4533900"/>
          <p14:tracePt t="41993" x="4622800" y="4565650"/>
          <p14:tracePt t="41993" x="4540250" y="4597400"/>
          <p14:tracePt t="42010" x="4457700" y="4622800"/>
          <p14:tracePt t="42010" x="4375150" y="4654550"/>
          <p14:tracePt t="42027" x="4292600" y="4686300"/>
          <p14:tracePt t="42027" x="4216400" y="4711700"/>
          <p14:tracePt t="42027" x="4140200" y="4737100"/>
          <p14:tracePt t="42046" x="4064000" y="4762500"/>
          <p14:tracePt t="42058" x="3994150" y="4787900"/>
          <p14:tracePt t="42058" x="3867150" y="4826000"/>
          <p14:tracePt t="42077" x="3810000" y="4845050"/>
          <p14:tracePt t="42077" x="3752850" y="4857750"/>
          <p14:tracePt t="42093" x="3695700" y="4870450"/>
          <p14:tracePt t="42093" x="3644900" y="4876800"/>
          <p14:tracePt t="42110" x="3600450" y="4883150"/>
          <p14:tracePt t="42110" x="3505200" y="4889500"/>
          <p14:tracePt t="42127" x="3467100" y="4889500"/>
          <p14:tracePt t="42127" x="3429000" y="4883150"/>
          <p14:tracePt t="42144" x="3390900" y="4870450"/>
          <p14:tracePt t="42144" x="3352800" y="4864100"/>
          <p14:tracePt t="42160" x="3314700" y="4851400"/>
          <p14:tracePt t="42160" x="3276600" y="4838700"/>
          <p14:tracePt t="42177" x="3232150" y="4819650"/>
          <p14:tracePt t="42177" x="3155950" y="4787900"/>
          <p14:tracePt t="42194" x="3117850" y="4768850"/>
          <p14:tracePt t="42194" x="3073400" y="4749800"/>
          <p14:tracePt t="42211" x="3035300" y="4730750"/>
          <p14:tracePt t="42211" x="2997200" y="4711700"/>
          <p14:tracePt t="42227" x="2959100" y="4692650"/>
          <p14:tracePt t="42227" x="2921000" y="4673600"/>
          <p14:tracePt t="42227" x="2889250" y="4654550"/>
          <p14:tracePt t="42246" x="2851150" y="4635500"/>
          <p14:tracePt t="42259" x="2819400" y="4610100"/>
          <p14:tracePt t="42259" x="2755900" y="4565650"/>
          <p14:tracePt t="42278" x="2724150" y="4546600"/>
          <p14:tracePt t="42278" x="2692400" y="4521200"/>
          <p14:tracePt t="42294" x="2667000" y="4502150"/>
          <p14:tracePt t="42294" x="2635250" y="4483100"/>
          <p14:tracePt t="42311" x="2609850" y="4470400"/>
          <p14:tracePt t="42311" x="2584450" y="4451350"/>
          <p14:tracePt t="42328" x="2559050" y="4438650"/>
          <p14:tracePt t="42328" x="2540000" y="4425950"/>
          <p14:tracePt t="42328" x="2520950" y="4419600"/>
          <p14:tracePt t="42346" x="2501900" y="4413250"/>
          <p14:tracePt t="42346" x="2489200" y="4406900"/>
          <p14:tracePt t="42362" x="2482850" y="4400550"/>
          <p14:tracePt t="42362" x="2470150" y="4394200"/>
          <p14:tracePt t="42378" x="2463800" y="4394200"/>
          <p14:tracePt t="42378" x="2457450" y="4394200"/>
          <p14:tracePt t="42395" x="2451100" y="4387850"/>
          <p14:tracePt t="42410" x="2451100" y="4381500"/>
          <p14:tracePt t="42426" x="2457450" y="4368800"/>
          <p14:tracePt t="42426" x="2463800" y="4368800"/>
          <p14:tracePt t="42444" x="2470150" y="4356100"/>
          <p14:tracePt t="42444" x="2476500" y="4349750"/>
          <p14:tracePt t="42461" x="2482850" y="4343400"/>
          <p14:tracePt t="42461" x="2495550" y="4330700"/>
          <p14:tracePt t="42478" x="2501900" y="4324350"/>
          <p14:tracePt t="42478" x="2520950" y="4305300"/>
          <p14:tracePt t="42495" x="2527300" y="4292600"/>
          <p14:tracePt t="42495" x="2540000" y="4286250"/>
          <p14:tracePt t="42512" x="2546350" y="4273550"/>
          <p14:tracePt t="42512" x="2552700" y="4260850"/>
          <p14:tracePt t="42528" x="2565400" y="4254500"/>
          <p14:tracePt t="42528" x="2571750" y="4241800"/>
          <p14:tracePt t="42546" x="2584450" y="4222750"/>
          <p14:tracePt t="42546" x="2584450" y="4210050"/>
          <p14:tracePt t="42562" x="2590800" y="4203700"/>
          <p14:tracePt t="42562" x="2590800" y="4191000"/>
          <p14:tracePt t="42578" x="2590800" y="4184650"/>
          <p14:tracePt t="42578" x="2590800" y="4178300"/>
          <p14:tracePt t="42595" x="2590800" y="4171950"/>
          <p14:tracePt t="42595" x="2590800" y="4165600"/>
          <p14:tracePt t="42595" x="2590800" y="4152900"/>
          <p14:tracePt t="42614" x="2590800" y="4146550"/>
          <p14:tracePt t="42627" x="2590800" y="4140200"/>
          <p14:tracePt t="42627" x="2590800" y="4121150"/>
          <p14:tracePt t="42646" x="2590800" y="4114800"/>
          <p14:tracePt t="42646" x="2597150" y="4108450"/>
          <p14:tracePt t="42662" x="2597150" y="4102100"/>
          <p14:tracePt t="42662" x="2597150" y="4095750"/>
          <p14:tracePt t="42679" x="2597150" y="4089400"/>
          <p14:tracePt t="42694" x="2597150" y="4083050"/>
          <p14:tracePt t="42711" x="2603500" y="4076700"/>
          <p14:tracePt t="42711" x="2609850" y="4070350"/>
          <p14:tracePt t="42729" x="2616200" y="4070350"/>
          <p14:tracePt t="42744" x="2622550" y="4070350"/>
          <p14:tracePt t="42744" x="2628900" y="4070350"/>
          <p14:tracePt t="42763" x="2635250" y="4070350"/>
          <p14:tracePt t="42779" x="2641600" y="4070350"/>
          <p14:tracePt t="42779" x="2647950" y="4076700"/>
          <p14:tracePt t="42796" x="2654300" y="4076700"/>
          <p14:tracePt t="42811" x="2660650" y="4070350"/>
          <p14:tracePt t="42828" x="2673350" y="4070350"/>
          <p14:tracePt t="42828" x="2673350" y="4064000"/>
          <p14:tracePt t="42846" x="2679700" y="4064000"/>
          <p14:tracePt t="42846" x="2686050" y="4064000"/>
          <p14:tracePt t="42862" x="2692400" y="4064000"/>
          <p14:tracePt t="42878" x="2698750" y="4057650"/>
          <p14:tracePt t="42878" x="2705100" y="4057650"/>
          <p14:tracePt t="42896" x="2711450" y="4057650"/>
          <p14:tracePt t="42896" x="2717800" y="4051300"/>
          <p14:tracePt t="42914" x="2724150" y="4051300"/>
          <p14:tracePt t="42928" x="2730500" y="4044950"/>
          <p14:tracePt t="42945" x="2736850" y="4044950"/>
          <p14:tracePt t="42962" x="2743200" y="4044950"/>
          <p14:tracePt t="42978" x="2749550" y="4051300"/>
          <p14:tracePt t="42998" x="2749550" y="4057650"/>
          <p14:tracePt t="43013" x="2749550" y="4064000"/>
          <p14:tracePt t="43028" x="2749550" y="4070350"/>
          <p14:tracePt t="43049" x="2743200" y="4076700"/>
          <p14:tracePt t="43073" x="2749550" y="4083050"/>
          <p14:tracePt t="43085" x="2749550" y="4089400"/>
          <p14:tracePt t="43101" x="2755900" y="4095750"/>
          <p14:tracePt t="43142" x="2768600" y="4102100"/>
          <p14:tracePt t="43341" x="2774950" y="4108450"/>
          <p14:tracePt t="43357" x="2768600" y="4108450"/>
          <p14:tracePt t="43373" x="2762250" y="4102100"/>
          <p14:tracePt t="43382" x="2755900" y="4102100"/>
          <p14:tracePt t="43396" x="2743200" y="4102100"/>
          <p14:tracePt t="43413" x="2743200" y="4108450"/>
          <p14:tracePt t="43434" x="2736850" y="4114800"/>
          <p14:tracePt t="43434" x="2736850" y="4127500"/>
          <p14:tracePt t="43449" x="2736850" y="4133850"/>
          <p14:tracePt t="43449" x="2736850" y="4146550"/>
          <p14:tracePt t="43464" x="2736850" y="4159250"/>
          <p14:tracePt t="43464" x="2736850" y="4165600"/>
          <p14:tracePt t="43481" x="2736850" y="4178300"/>
          <p14:tracePt t="43481" x="2743200" y="4191000"/>
          <p14:tracePt t="43499" x="2743200" y="4203700"/>
          <p14:tracePt t="43499" x="2755900" y="4222750"/>
          <p14:tracePt t="43515" x="2762250" y="4235450"/>
          <p14:tracePt t="43515" x="2768600" y="4254500"/>
          <p14:tracePt t="43532" x="2781300" y="4267200"/>
          <p14:tracePt t="43532" x="2794000" y="4279900"/>
          <p14:tracePt t="43549" x="2806700" y="4298950"/>
          <p14:tracePt t="43549" x="2832100" y="4337050"/>
          <p14:tracePt t="43566" x="2851150" y="4356100"/>
          <p14:tracePt t="43566" x="2870200" y="4375150"/>
          <p14:tracePt t="43582" x="2882900" y="4400550"/>
          <p14:tracePt t="43582" x="2901950" y="4425950"/>
          <p14:tracePt t="43599" x="2921000" y="4451350"/>
          <p14:tracePt t="43599" x="2940050" y="4476750"/>
          <p14:tracePt t="43615" x="2959100" y="4502150"/>
          <p14:tracePt t="43615" x="2978150" y="4527550"/>
          <p14:tracePt t="43615" x="2990850" y="4552950"/>
          <p14:tracePt t="43634" x="3003550" y="4578350"/>
          <p14:tracePt t="43647" x="3016250" y="4597400"/>
          <p14:tracePt t="43647" x="3028950" y="4629150"/>
          <p14:tracePt t="43666" x="3028950" y="4635500"/>
          <p14:tracePt t="43666" x="3022600" y="4641850"/>
          <p14:tracePt t="43682" x="3009900" y="4648200"/>
          <p14:tracePt t="43682" x="2990850" y="4648200"/>
          <p14:tracePt t="43699" x="2965450" y="4648200"/>
          <p14:tracePt t="43699" x="2933700" y="4641850"/>
          <p14:tracePt t="43699" x="2895600" y="4635500"/>
          <p14:tracePt t="43718" x="2844800" y="4622800"/>
          <p14:tracePt t="43731" x="2794000" y="4610100"/>
          <p14:tracePt t="43731" x="2667000" y="4578350"/>
          <p14:tracePt t="43749" x="2597150" y="4552950"/>
          <p14:tracePt t="43749" x="2527300" y="4527550"/>
          <p14:tracePt t="43765" x="2451100" y="4502150"/>
          <p14:tracePt t="43765" x="2374900" y="4470400"/>
          <p14:tracePt t="43765" x="2292350" y="4432300"/>
          <p14:tracePt t="43785" x="2209800" y="4394200"/>
          <p14:tracePt t="43798" x="2127250" y="4349750"/>
          <p14:tracePt t="43798" x="1955800" y="4260850"/>
          <p14:tracePt t="43816" x="1866900" y="4216400"/>
          <p14:tracePt t="43816" x="1778000" y="4171950"/>
          <p14:tracePt t="43832" x="1689100" y="4127500"/>
          <p14:tracePt t="43832" x="1606550" y="4083050"/>
          <p14:tracePt t="43849" x="1524000" y="4044950"/>
          <p14:tracePt t="43849" x="1365250" y="3968750"/>
          <p14:tracePt t="43866" x="1289050" y="3937000"/>
          <p14:tracePt t="43866" x="1219200" y="3898900"/>
          <p14:tracePt t="43883" x="1149350" y="3867150"/>
          <p14:tracePt t="43883" x="1092200" y="3835400"/>
          <p14:tracePt t="43899" x="1035050" y="3803650"/>
          <p14:tracePt t="43899" x="977900" y="3778250"/>
          <p14:tracePt t="43916" x="933450" y="3752850"/>
          <p14:tracePt t="43916" x="850900" y="3702050"/>
          <p14:tracePt t="43935" x="819150" y="3683000"/>
          <p14:tracePt t="43935" x="787400" y="3670300"/>
          <p14:tracePt t="43950" x="762000" y="3651250"/>
          <p14:tracePt t="43950" x="742950" y="3632200"/>
          <p14:tracePt t="43967" x="723900" y="3619500"/>
          <p14:tracePt t="43967" x="704850" y="3606800"/>
          <p14:tracePt t="43983" x="692150" y="3594100"/>
          <p14:tracePt t="43983" x="679450" y="3581400"/>
          <p14:tracePt t="43983" x="660400" y="3575050"/>
          <p14:tracePt t="44002" x="654050" y="3568700"/>
          <p14:tracePt t="44015" x="647700" y="3562350"/>
          <p14:tracePt t="44015" x="635000" y="3562350"/>
          <p14:tracePt t="44034" x="628650" y="3556000"/>
          <p14:tracePt t="44053" x="622300" y="3549650"/>
          <p14:tracePt t="44077" x="615950" y="3549650"/>
          <p14:tracePt t="44085" x="609600" y="3549650"/>
          <p14:tracePt t="44098" x="596900" y="3543300"/>
          <p14:tracePt t="44098" x="571500" y="3543300"/>
          <p14:tracePt t="44117" x="558800" y="3543300"/>
          <p14:tracePt t="44117" x="539750" y="3549650"/>
          <p14:tracePt t="44133" x="527050" y="3549650"/>
          <p14:tracePt t="44133" x="514350" y="3549650"/>
          <p14:tracePt t="44151" x="501650" y="3556000"/>
          <p14:tracePt t="44151" x="476250" y="3556000"/>
          <p14:tracePt t="44167" x="463550" y="3556000"/>
          <p14:tracePt t="44167" x="450850" y="3556000"/>
          <p14:tracePt t="44184" x="438150" y="3562350"/>
          <p14:tracePt t="44184" x="431800" y="3562350"/>
          <p14:tracePt t="44200" x="419100" y="3562350"/>
          <p14:tracePt t="44200" x="412750" y="3562350"/>
          <p14:tracePt t="44217" x="400050" y="3568700"/>
          <p14:tracePt t="44217" x="387350" y="3568700"/>
          <p14:tracePt t="44234" x="381000" y="3562350"/>
          <p14:tracePt t="44234" x="368300" y="3562350"/>
          <p14:tracePt t="44250" x="647700" y="3536950"/>
          <p14:tracePt t="44380" x="704850" y="3530600"/>
          <p14:tracePt t="44386" x="762000" y="3530600"/>
          <p14:tracePt t="44386" x="825500" y="3524250"/>
          <p14:tracePt t="44402" x="946150" y="3524250"/>
          <p14:tracePt t="44417" x="1085850" y="3530600"/>
          <p14:tracePt t="44433" x="1231900" y="3543300"/>
          <p14:tracePt t="44450" x="1479550" y="3543300"/>
          <p14:tracePt t="44467" x="1651000" y="3530600"/>
          <p14:tracePt t="44483" x="1822450" y="3511550"/>
          <p14:tracePt t="44500" x="2082800" y="3492500"/>
          <p14:tracePt t="44517" x="2254250" y="3492500"/>
          <p14:tracePt t="44534" x="2438400" y="3492500"/>
          <p14:tracePt t="44550" x="2628900" y="3492500"/>
          <p14:tracePt t="44567" x="2819400" y="3486150"/>
          <p14:tracePt t="44567" x="2908300" y="3479800"/>
          <p14:tracePt t="44586" x="3092450" y="3473450"/>
          <p14:tracePt t="44601" x="3270250" y="3473450"/>
          <p14:tracePt t="44617" x="3429000" y="3467100"/>
          <p14:tracePt t="44634" x="3587750" y="3467100"/>
          <p14:tracePt t="44651" x="3733800" y="3467100"/>
          <p14:tracePt t="44667" x="3943350" y="3460750"/>
          <p14:tracePt t="44686" x="4070350" y="3448050"/>
          <p14:tracePt t="44702" x="4184650" y="3441700"/>
          <p14:tracePt t="44718" x="4279900" y="3429000"/>
          <p14:tracePt t="44735" x="4362450" y="3422650"/>
          <p14:tracePt t="44735" x="4400550" y="3422650"/>
          <p14:tracePt t="44754" x="4457700" y="3416300"/>
          <p14:tracePt t="44768" x="4495800" y="3416300"/>
          <p14:tracePt t="44786" x="4527550" y="3409950"/>
          <p14:tracePt t="44801" x="4540250" y="3403600"/>
          <p14:tracePt t="44818" x="4546600" y="3403600"/>
          <p14:tracePt t="44834" x="4540250" y="3397250"/>
          <p14:tracePt t="44866" x="4533900" y="3397250"/>
          <p14:tracePt t="44874" x="4527550" y="3397250"/>
          <p14:tracePt t="44886" x="4514850" y="3403600"/>
          <p14:tracePt t="44902" x="4508500" y="3409950"/>
          <p14:tracePt t="44918" x="4495800" y="3422650"/>
          <p14:tracePt t="44935" x="4483100" y="3422650"/>
          <p14:tracePt t="44935" x="4451350" y="3429000"/>
          <p14:tracePt t="44954" x="4432300" y="3435350"/>
          <p14:tracePt t="44954" x="4400550" y="3435350"/>
          <p14:tracePt t="44970" x="4368800" y="3435350"/>
          <p14:tracePt t="44970" x="4330700" y="3429000"/>
          <p14:tracePt t="44986" x="4286250" y="3429000"/>
          <p14:tracePt t="44986" x="4229100" y="3429000"/>
          <p14:tracePt t="45003" x="4171950" y="3429000"/>
          <p14:tracePt t="45003" x="4102100" y="3422650"/>
          <p14:tracePt t="45003" x="4032250" y="3422650"/>
          <p14:tracePt t="45022" x="3949700" y="3422650"/>
          <p14:tracePt t="45035" x="3867150" y="3422650"/>
          <p14:tracePt t="45035" x="3683000" y="3416300"/>
          <p14:tracePt t="45054" x="3587750" y="3403600"/>
          <p14:tracePt t="45054" x="3486150" y="3397250"/>
          <p14:tracePt t="45070" x="3384550" y="3390900"/>
          <p14:tracePt t="45070" x="3282950" y="3378200"/>
          <p14:tracePt t="45086" x="3175000" y="3365500"/>
          <p14:tracePt t="45086" x="3067050" y="3352800"/>
          <p14:tracePt t="45103" x="2952750" y="3346450"/>
          <p14:tracePt t="45103" x="2717800" y="3321050"/>
          <p14:tracePt t="45120" x="2603500" y="3314700"/>
          <p14:tracePt t="45120" x="2482850" y="3302000"/>
          <p14:tracePt t="45136" x="2362200" y="3289300"/>
          <p14:tracePt t="45136" x="2247900" y="3282950"/>
          <p14:tracePt t="45153" x="2133600" y="3270250"/>
          <p14:tracePt t="45153" x="2025650" y="3257550"/>
          <p14:tracePt t="45170" x="1917700" y="3244850"/>
          <p14:tracePt t="45170" x="1708150" y="3225800"/>
          <p14:tracePt t="45187" x="1612900" y="3213100"/>
          <p14:tracePt t="45187" x="1517650" y="3206750"/>
          <p14:tracePt t="45203" x="1422400" y="3200400"/>
          <p14:tracePt t="45203" x="1333500" y="3200400"/>
          <p14:tracePt t="45220" x="1250950" y="3200400"/>
          <p14:tracePt t="45220" x="1104900" y="3194050"/>
          <p14:tracePt t="45237" x="1041400" y="3194050"/>
          <p14:tracePt t="45237" x="977900" y="3194050"/>
          <p14:tracePt t="45254" x="927100" y="3194050"/>
          <p14:tracePt t="45254" x="876300" y="3194050"/>
          <p14:tracePt t="45270" x="831850" y="3194050"/>
          <p14:tracePt t="45270" x="793750" y="3194050"/>
          <p14:tracePt t="45287" x="755650" y="3194050"/>
          <p14:tracePt t="45287" x="723900" y="3200400"/>
          <p14:tracePt t="45287" x="698500" y="3200400"/>
          <p14:tracePt t="45306" x="673100" y="3200400"/>
          <p14:tracePt t="45319" x="647700" y="3206750"/>
          <p14:tracePt t="45319" x="615950" y="3213100"/>
          <p14:tracePt t="45337" x="603250" y="3213100"/>
          <p14:tracePt t="45337" x="596900" y="3213100"/>
          <p14:tracePt t="45354" x="590550" y="3213100"/>
          <p14:tracePt t="45369" x="584200" y="3219450"/>
          <p14:tracePt t="45386" x="590550" y="3219450"/>
          <p14:tracePt t="45406" x="596900" y="3219450"/>
          <p14:tracePt t="45419" x="603250" y="3213100"/>
          <p14:tracePt t="45436" x="609600" y="3213100"/>
          <p14:tracePt t="45453" x="615950" y="3206750"/>
          <p14:tracePt t="45469" x="609600" y="3206750"/>
          <p14:tracePt t="45517" x="603250" y="3206750"/>
          <p14:tracePt t="45525" x="596900" y="3206750"/>
          <p14:tracePt t="45536" x="590550" y="3206750"/>
          <p14:tracePt t="45536" x="571500" y="3206750"/>
          <p14:tracePt t="45555" x="565150" y="3206750"/>
          <p14:tracePt t="45555" x="558800" y="3206750"/>
          <p14:tracePt t="45571" x="552450" y="3206750"/>
          <p14:tracePt t="45571" x="539750" y="3206750"/>
          <p14:tracePt t="45588" x="533400" y="3206750"/>
          <p14:tracePt t="45588" x="527050" y="3206750"/>
          <p14:tracePt t="45607" x="520700" y="3206750"/>
          <p14:tracePt t="45621" x="508000" y="3206750"/>
          <p14:tracePt t="45637" x="501650" y="3206750"/>
          <p14:tracePt t="45654" x="495300" y="3206750"/>
          <p14:tracePt t="45670" x="488950" y="3206750"/>
          <p14:tracePt t="45670" x="482600" y="3206750"/>
          <p14:tracePt t="45670" x="476250" y="3206750"/>
          <p14:tracePt t="45690" x="469900" y="3200400"/>
          <p14:tracePt t="45706" x="463550" y="3200400"/>
          <p14:tracePt t="45720" x="457200" y="3194050"/>
          <p14:tracePt t="45737" x="450850" y="3194050"/>
          <p14:tracePt t="45757" x="457200" y="3200400"/>
          <p14:tracePt t="45781" x="457200" y="3206750"/>
          <p14:tracePt t="45794" x="469900" y="3213100"/>
          <p14:tracePt t="45810" x="476250" y="3213100"/>
          <p14:tracePt t="45821" x="482600" y="3213100"/>
          <p14:tracePt t="45821" x="501650" y="3219450"/>
          <p14:tracePt t="45839" x="508000" y="3225800"/>
          <p14:tracePt t="45839" x="520700" y="3232150"/>
          <p14:tracePt t="45856" x="533400" y="3238500"/>
          <p14:tracePt t="45856" x="539750" y="3244850"/>
          <p14:tracePt t="45872" x="546100" y="3244850"/>
          <p14:tracePt t="45872" x="552450" y="3251200"/>
          <p14:tracePt t="45889" x="615950" y="3194050"/>
          <p14:tracePt t="46200" x="622300" y="3194050"/>
          <p14:tracePt t="46214" x="635000" y="3200400"/>
          <p14:tracePt t="46230" x="647700" y="3206750"/>
          <p14:tracePt t="46239" x="660400" y="3213100"/>
          <p14:tracePt t="46261" x="685800" y="3219450"/>
          <p14:tracePt t="46261" x="698500" y="3219450"/>
          <p14:tracePt t="46275" x="717550" y="3219450"/>
          <p14:tracePt t="46275" x="730250" y="3213100"/>
          <p14:tracePt t="46290" x="755650" y="3206750"/>
          <p14:tracePt t="46290" x="774700" y="3200400"/>
          <p14:tracePt t="46307" x="806450" y="3187700"/>
          <p14:tracePt t="46307" x="838200" y="3181350"/>
          <p14:tracePt t="46307" x="876300" y="3175000"/>
          <p14:tracePt t="46326" x="914400" y="3162300"/>
          <p14:tracePt t="46339" x="958850" y="3155950"/>
          <p14:tracePt t="46339" x="1060450" y="3130550"/>
          <p14:tracePt t="46357" x="1117600" y="3124200"/>
          <p14:tracePt t="46357" x="1181100" y="3111500"/>
          <p14:tracePt t="46374" x="1244600" y="3105150"/>
          <p14:tracePt t="46374" x="1314450" y="3092450"/>
          <p14:tracePt t="46390" x="1390650" y="3086100"/>
          <p14:tracePt t="46390" x="1473200" y="3079750"/>
          <p14:tracePt t="46407" x="1555750" y="3079750"/>
          <p14:tracePt t="46407" x="1644650" y="3073400"/>
          <p14:tracePt t="46407" x="1739900" y="3073400"/>
          <p14:tracePt t="46426" x="1835150" y="3073400"/>
          <p14:tracePt t="46426" x="1930400" y="3073400"/>
          <p14:tracePt t="46441" x="2019300" y="3073400"/>
          <p14:tracePt t="46441" x="2114550" y="3079750"/>
          <p14:tracePt t="46457" x="2203450" y="3079750"/>
          <p14:tracePt t="46457" x="2298700" y="3086100"/>
          <p14:tracePt t="46474" x="2387600" y="3092450"/>
          <p14:tracePt t="46474" x="2476500" y="3098800"/>
          <p14:tracePt t="46491" x="2565400" y="3105150"/>
          <p14:tracePt t="46491" x="2736850" y="3117850"/>
          <p14:tracePt t="46508" x="2819400" y="3124200"/>
          <p14:tracePt t="46508" x="2901950" y="3136900"/>
          <p14:tracePt t="46524" x="2984500" y="3143250"/>
          <p14:tracePt t="46524" x="3060700" y="3149600"/>
          <p14:tracePt t="46541" x="3124200" y="3155950"/>
          <p14:tracePt t="46541" x="3251200" y="3175000"/>
          <p14:tracePt t="46558" x="3302000" y="3181350"/>
          <p14:tracePt t="46558" x="3346450" y="3187700"/>
          <p14:tracePt t="46575" x="3390900" y="3194050"/>
          <p14:tracePt t="46575" x="3429000" y="3200400"/>
          <p14:tracePt t="46591" x="3460750" y="3206750"/>
          <p14:tracePt t="46591" x="3486150" y="3219450"/>
          <p14:tracePt t="46608" x="3511550" y="3225800"/>
          <p14:tracePt t="46608" x="3549650" y="3238500"/>
          <p14:tracePt t="46626" x="3562350" y="3244850"/>
          <p14:tracePt t="46626" x="3575050" y="3244850"/>
          <p14:tracePt t="46642" x="3581400" y="3251200"/>
          <p14:tracePt t="46642" x="3587750" y="3257550"/>
          <p14:tracePt t="46658" x="3594100" y="3263900"/>
          <p14:tracePt t="46674" x="3594100" y="3270250"/>
          <p14:tracePt t="46690" x="3587750" y="3282950"/>
          <p14:tracePt t="46690" x="3581400" y="3282950"/>
          <p14:tracePt t="46690" x="3581400" y="3289300"/>
          <p14:tracePt t="46710" x="3568700" y="3289300"/>
          <p14:tracePt t="46725" x="3562350" y="3289300"/>
          <p14:tracePt t="46751" x="1212850" y="3149600"/>
          <p14:tracePt t="46794" x="1238250" y="3149600"/>
          <p14:tracePt t="46800" x="1282700" y="3149600"/>
          <p14:tracePt t="46815" x="1333500" y="3149600"/>
          <p14:tracePt t="46832" x="1390650" y="3155950"/>
          <p14:tracePt t="46849" x="1454150" y="3155950"/>
          <p14:tracePt t="46849" x="1485900" y="3162300"/>
          <p14:tracePt t="46867" x="1555750" y="3168650"/>
          <p14:tracePt t="46885" x="1625600" y="3181350"/>
          <p14:tracePt t="46899" x="1695450" y="3187700"/>
          <p14:tracePt t="46916" x="1758950" y="3194050"/>
          <p14:tracePt t="46916" x="1790700" y="3194050"/>
          <p14:tracePt t="46940" x="1822450" y="3194050"/>
          <p14:tracePt t="46940" x="1847850" y="3194050"/>
          <p14:tracePt t="46954" x="1898650" y="3194050"/>
          <p14:tracePt t="46968" x="1949450" y="3187700"/>
          <p14:tracePt t="46983" x="2006600" y="3187700"/>
          <p14:tracePt t="46999" x="2070100" y="3181350"/>
          <p14:tracePt t="47016" x="2184400" y="3181350"/>
          <p14:tracePt t="47033" x="2260600" y="3181350"/>
          <p14:tracePt t="47049" x="2343150" y="3181350"/>
          <p14:tracePt t="47066" x="2482850" y="3187700"/>
          <p14:tracePt t="47085" x="2584450" y="3194050"/>
          <p14:tracePt t="47100" x="2692400" y="3206750"/>
          <p14:tracePt t="47116" x="2819400" y="3213100"/>
          <p14:tracePt t="47133" x="2946400" y="3225800"/>
          <p14:tracePt t="47133" x="3003550" y="3232150"/>
          <p14:tracePt t="47153" x="3130550" y="3232150"/>
          <p14:tracePt t="47168" x="3257550" y="3232150"/>
          <p14:tracePt t="47184" x="3371850" y="3225800"/>
          <p14:tracePt t="47200" x="3486150" y="3219450"/>
          <p14:tracePt t="47217" x="3594100" y="3213100"/>
          <p14:tracePt t="47217" x="3644900" y="3213100"/>
          <p14:tracePt t="47236" x="3740150" y="3206750"/>
          <p14:tracePt t="47252" x="3822700" y="3200400"/>
          <p14:tracePt t="47267" x="3892550" y="3200400"/>
          <p14:tracePt t="47284" x="3949700" y="3194050"/>
          <p14:tracePt t="47300" x="3994150" y="3194050"/>
          <p14:tracePt t="47317" x="4038600" y="3187700"/>
          <p14:tracePt t="47334" x="4044950" y="3187700"/>
          <p14:tracePt t="47350" x="4051300" y="3181350"/>
          <p14:tracePt t="47367" x="4044950" y="3187700"/>
          <p14:tracePt t="47391" x="4038600" y="3187700"/>
          <p14:tracePt t="47407" x="4032250" y="3187700"/>
          <p14:tracePt t="47417" x="4013200" y="3187700"/>
          <p14:tracePt t="47434" x="3994150" y="3187700"/>
          <p14:tracePt t="47452" x="3981450" y="3194050"/>
          <p14:tracePt t="47468" x="3975100" y="3194050"/>
          <p14:tracePt t="47484" x="3968750" y="3194050"/>
          <p14:tracePt t="47500" x="3962400" y="3194050"/>
          <p14:tracePt t="47517" x="3968750" y="3200400"/>
          <p14:tracePt t="47639" x="3962400" y="3213100"/>
          <p14:tracePt t="47655" x="3962400" y="3219450"/>
          <p14:tracePt t="47664" x="3949700" y="3232150"/>
          <p14:tracePt t="47679" x="3937000" y="3232150"/>
          <p14:tracePt t="47684" x="3930650" y="3238500"/>
          <p14:tracePt t="47684" x="3917950" y="3244850"/>
          <p14:tracePt t="47702" x="3905250" y="3244850"/>
          <p14:tracePt t="47702" x="3886200" y="3244850"/>
          <p14:tracePt t="47719" x="3873500" y="3251200"/>
          <p14:tracePt t="47719" x="3854450" y="3251200"/>
          <p14:tracePt t="47736" x="3841750" y="3251200"/>
          <p14:tracePt t="47736" x="3810000" y="3257550"/>
          <p14:tracePt t="47753" x="3790950" y="3257550"/>
          <p14:tracePt t="47753" x="3771900" y="3263900"/>
          <p14:tracePt t="47771" x="3759200" y="3270250"/>
          <p14:tracePt t="47771" x="3740150" y="3276600"/>
          <p14:tracePt t="47786" x="3721100" y="3289300"/>
          <p14:tracePt t="47786" x="3702050" y="3295650"/>
          <p14:tracePt t="47804" x="3663950" y="3314700"/>
          <p14:tracePt t="47804" x="3644900" y="3327400"/>
          <p14:tracePt t="47820" x="3625850" y="3340100"/>
          <p14:tracePt t="47820" x="3606800" y="3359150"/>
          <p14:tracePt t="47837" x="3581400" y="3371850"/>
          <p14:tracePt t="47837" x="3556000" y="3390900"/>
          <p14:tracePt t="47853" x="3524250" y="3409950"/>
          <p14:tracePt t="47853" x="3492500" y="3429000"/>
          <p14:tracePt t="47853" x="3454400" y="3454400"/>
          <p14:tracePt t="47872" x="3416300" y="3479800"/>
          <p14:tracePt t="47885" x="3371850" y="3511550"/>
          <p14:tracePt t="47885" x="3270250" y="3575050"/>
          <p14:tracePt t="47904" x="3206750" y="3613150"/>
          <p14:tracePt t="47904" x="3143250" y="3651250"/>
          <p14:tracePt t="47920" x="3073400" y="3689350"/>
          <p14:tracePt t="47920" x="2990850" y="3727450"/>
          <p14:tracePt t="47936" x="2908300" y="3771900"/>
          <p14:tracePt t="47936" x="2813050" y="3810000"/>
          <p14:tracePt t="47953" x="2717800" y="3848100"/>
          <p14:tracePt t="47953" x="2616200" y="3886200"/>
          <p14:tracePt t="47953" x="2514600" y="3917950"/>
          <p14:tracePt t="47972" x="2406650" y="3949700"/>
          <p14:tracePt t="47972" x="2298700" y="3981450"/>
          <p14:tracePt t="47987" x="2184400" y="4013200"/>
          <p14:tracePt t="47987" x="2070100" y="4038600"/>
          <p14:tracePt t="48004" x="1955800" y="4064000"/>
          <p14:tracePt t="48004" x="1847850" y="4089400"/>
          <p14:tracePt t="48020" x="1733550" y="4114800"/>
          <p14:tracePt t="48020" x="1625600" y="4133850"/>
          <p14:tracePt t="48037" x="1517650" y="4152900"/>
          <p14:tracePt t="48037" x="1314450" y="4191000"/>
          <p14:tracePt t="48053" x="1225550" y="4203700"/>
          <p14:tracePt t="48053" x="1136650" y="4210050"/>
          <p14:tracePt t="48070" x="1060450" y="4216400"/>
          <p14:tracePt t="48070" x="984250" y="4222750"/>
          <p14:tracePt t="48087" x="920750" y="4222750"/>
          <p14:tracePt t="48087" x="806450" y="4222750"/>
          <p14:tracePt t="48105" x="755650" y="4222750"/>
          <p14:tracePt t="48105" x="711200" y="4216400"/>
          <p14:tracePt t="48122" x="679450" y="4210050"/>
          <p14:tracePt t="48122" x="654050" y="4203700"/>
          <p14:tracePt t="48139" x="628650" y="4197350"/>
          <p14:tracePt t="48139" x="615950" y="4184650"/>
          <p14:tracePt t="48155" x="603250" y="4178300"/>
          <p14:tracePt t="48155" x="603250" y="4165600"/>
          <p14:tracePt t="48173" x="609600" y="4159250"/>
          <p14:tracePt t="48173" x="615950" y="4152900"/>
          <p14:tracePt t="48189" x="635000" y="4146550"/>
          <p14:tracePt t="48189" x="647700" y="4140200"/>
          <p14:tracePt t="48205" x="666750" y="4140200"/>
          <p14:tracePt t="48205" x="692150" y="4133850"/>
          <p14:tracePt t="48222" x="711200" y="4133850"/>
          <p14:tracePt t="48222" x="736600" y="4127500"/>
          <p14:tracePt t="48222" x="755650" y="4127500"/>
          <p14:tracePt t="48241" x="774700" y="4121150"/>
          <p14:tracePt t="48254" x="800100" y="4114800"/>
          <p14:tracePt t="48254" x="838200" y="4108450"/>
          <p14:tracePt t="48274" x="857250" y="4108450"/>
          <p14:tracePt t="48274" x="869950" y="4102100"/>
          <p14:tracePt t="48289" x="882650" y="4102100"/>
          <p14:tracePt t="48289" x="895350" y="4102100"/>
          <p14:tracePt t="48305" x="901700" y="4095750"/>
          <p14:tracePt t="48305" x="908050" y="4095750"/>
          <p14:tracePt t="48322" x="920750" y="4095750"/>
          <p14:tracePt t="48338" x="933450" y="4089400"/>
          <p14:tracePt t="48354" x="939800" y="4089400"/>
          <p14:tracePt t="48354" x="946150" y="4089400"/>
          <p14:tracePt t="48373" x="952500" y="4089400"/>
          <p14:tracePt t="48373" x="958850" y="4095750"/>
          <p14:tracePt t="48388" x="965200" y="4095750"/>
          <p14:tracePt t="48388" x="971550" y="4108450"/>
          <p14:tracePt t="48406" x="977900" y="4114800"/>
          <p14:tracePt t="48406" x="984250" y="4121150"/>
          <p14:tracePt t="48422" x="990600" y="4121150"/>
          <p14:tracePt t="48422" x="996950" y="4127500"/>
          <p14:tracePt t="48440" x="1003300" y="4133850"/>
          <p14:tracePt t="48440" x="1009650" y="4133850"/>
          <p14:tracePt t="48455" x="1016000" y="4140200"/>
          <p14:tracePt t="48471" x="1016000" y="4152900"/>
          <p14:tracePt t="48487" x="1016000" y="4159250"/>
          <p14:tracePt t="48504" x="1009650" y="4165600"/>
          <p14:tracePt t="48504" x="1003300" y="4159250"/>
          <p14:tracePt t="48504" x="996950" y="4159250"/>
          <p14:tracePt t="48525" x="793750" y="4064000"/>
          <p14:tracePt t="48611" x="774700" y="4044950"/>
          <p14:tracePt t="48617" x="755650" y="4032250"/>
          <p14:tracePt t="48625" x="730250" y="4006850"/>
          <p14:tracePt t="48625" x="711200" y="3981450"/>
          <p14:tracePt t="48641" x="666750" y="3924300"/>
          <p14:tracePt t="48656" x="635000" y="3860800"/>
          <p14:tracePt t="48672" x="615950" y="3790950"/>
          <p14:tracePt t="48689" x="622300" y="3733800"/>
          <p14:tracePt t="48706" x="679450" y="3651250"/>
          <p14:tracePt t="48723" x="742950" y="3594100"/>
          <p14:tracePt t="48740" x="819150" y="3543300"/>
          <p14:tracePt t="48756" x="952500" y="3486150"/>
          <p14:tracePt t="48774" x="1041400" y="3467100"/>
          <p14:tracePt t="48790" x="1143000" y="3454400"/>
          <p14:tracePt t="48806" x="1238250" y="3460750"/>
          <p14:tracePt t="48806" x="1289050" y="3467100"/>
          <p14:tracePt t="48825" x="1390650" y="3486150"/>
          <p14:tracePt t="48841" x="1485900" y="3524250"/>
          <p14:tracePt t="48856" x="1574800" y="3575050"/>
          <p14:tracePt t="48873" x="1657350" y="3632200"/>
          <p14:tracePt t="48890" x="1727200" y="3683000"/>
          <p14:tracePt t="48906" x="1797050" y="3759200"/>
          <p14:tracePt t="48925" x="1828800" y="3816350"/>
          <p14:tracePt t="48941" x="1847850" y="3867150"/>
          <p14:tracePt t="48957" x="1847850" y="3924300"/>
          <p14:tracePt t="48973" x="1835150" y="3968750"/>
          <p14:tracePt t="48990" x="1784350" y="4019550"/>
          <p14:tracePt t="49007" x="1733550" y="4044950"/>
          <p14:tracePt t="49023" x="1670050" y="4070350"/>
          <p14:tracePt t="49040" x="1593850" y="4089400"/>
          <p14:tracePt t="49057" x="1473200" y="4114800"/>
          <p14:tracePt t="49074" x="1384300" y="4127500"/>
          <p14:tracePt t="49090" x="1295400" y="4133850"/>
          <p14:tracePt t="49107" x="1162050" y="4146550"/>
          <p14:tracePt t="49125" x="1085850" y="4146550"/>
          <p14:tracePt t="49141" x="1016000" y="4146550"/>
          <p14:tracePt t="49157" x="958850" y="4146550"/>
          <p14:tracePt t="49174" x="914400" y="4146550"/>
          <p14:tracePt t="49174" x="895350" y="4146550"/>
          <p14:tracePt t="49193" x="869950" y="4146550"/>
          <p14:tracePt t="49208" x="850900" y="4140200"/>
          <p14:tracePt t="49224" x="844550" y="4140200"/>
          <p14:tracePt t="49241" x="838200" y="4133850"/>
          <p14:tracePt t="49257" x="838200" y="4127500"/>
          <p14:tracePt t="49274" x="831850" y="4121150"/>
          <p14:tracePt t="49292" x="831850" y="4114800"/>
          <p14:tracePt t="49307" x="838200" y="4121150"/>
          <p14:tracePt t="49344" x="831850" y="4127500"/>
          <p14:tracePt t="49420" x="838200" y="4133850"/>
          <p14:tracePt t="49508" x="844550" y="4140200"/>
          <p14:tracePt t="49517" x="844550" y="4146550"/>
          <p14:tracePt t="49525" x="850900" y="4159250"/>
          <p14:tracePt t="49542" x="850900" y="4178300"/>
          <p14:tracePt t="49561" x="850900" y="4184650"/>
          <p14:tracePt t="49575" x="850900" y="4178300"/>
          <p14:tracePt t="49575" x="850900" y="4171950"/>
          <p14:tracePt t="49593" x="857250" y="4165600"/>
          <p14:tracePt t="49608" x="863600" y="4159250"/>
          <p14:tracePt t="49608" x="869950" y="4152900"/>
          <p14:tracePt t="49626" x="876300" y="4152900"/>
          <p14:tracePt t="49626" x="889000" y="4146550"/>
          <p14:tracePt t="49626" x="895350" y="4146550"/>
          <p14:tracePt t="49646" x="908050" y="4146550"/>
          <p14:tracePt t="49658" x="914400" y="4146550"/>
          <p14:tracePt t="49658" x="939800" y="4146550"/>
          <p14:tracePt t="49676" x="952500" y="4146550"/>
          <p14:tracePt t="49676" x="965200" y="4146550"/>
          <p14:tracePt t="49693" x="977900" y="4152900"/>
          <p14:tracePt t="49693" x="990600" y="4159250"/>
          <p14:tracePt t="49710" x="1003300" y="4159250"/>
          <p14:tracePt t="49710" x="1022350" y="4171950"/>
          <p14:tracePt t="49727" x="1035050" y="4178300"/>
          <p14:tracePt t="49727" x="1041400" y="4184650"/>
          <p14:tracePt t="49744" x="1054100" y="4191000"/>
          <p14:tracePt t="49744" x="1060450" y="4197350"/>
          <p14:tracePt t="49761" x="1073150" y="4197350"/>
          <p14:tracePt t="49761" x="1079500" y="4203700"/>
          <p14:tracePt t="49761" x="1085850" y="4210050"/>
          <p14:tracePt t="49780" x="1085850" y="4216400"/>
          <p14:tracePt t="49780" x="1092200" y="4222750"/>
          <p14:tracePt t="49794" x="1098550" y="4229100"/>
          <p14:tracePt t="49794" x="1098550" y="4235450"/>
          <p14:tracePt t="49810" x="1098550" y="4241800"/>
          <p14:tracePt t="49810" x="1098550" y="4248150"/>
          <p14:tracePt t="49827" x="1092200" y="4260850"/>
          <p14:tracePt t="49845" x="1085850" y="4260850"/>
          <p14:tracePt t="49845" x="1073150" y="4260850"/>
          <p14:tracePt t="49861" x="857250" y="4216400"/>
          <p14:tracePt t="49947" x="838200" y="4210050"/>
          <p14:tracePt t="49952" x="812800" y="4197350"/>
          <p14:tracePt t="49961" x="768350" y="4165600"/>
          <p14:tracePt t="49977" x="723900" y="4121150"/>
          <p14:tracePt t="49993" x="679450" y="4070350"/>
          <p14:tracePt t="50010" x="641350" y="3987800"/>
          <p14:tracePt t="50027" x="628650" y="3924300"/>
          <p14:tracePt t="50043" x="628650" y="3860800"/>
          <p14:tracePt t="50060" x="654050" y="3790950"/>
          <p14:tracePt t="50077" x="717550" y="3702050"/>
          <p14:tracePt t="50094" x="774700" y="3651250"/>
          <p14:tracePt t="50110" x="844550" y="3606800"/>
          <p14:tracePt t="50127" x="965200" y="3549650"/>
          <p14:tracePt t="50145" x="1060450" y="3524250"/>
          <p14:tracePt t="50160" x="1155700" y="3511550"/>
          <p14:tracePt t="50177" x="1250950" y="3505200"/>
          <p14:tracePt t="50194" x="1352550" y="3517900"/>
          <p14:tracePt t="50194" x="1397000" y="3530600"/>
          <p14:tracePt t="50213" x="1498600" y="3568700"/>
          <p14:tracePt t="50228" x="1587500" y="3613150"/>
          <p14:tracePt t="50244" x="1670050" y="3663950"/>
          <p14:tracePt t="50261" x="1739900" y="3708400"/>
          <p14:tracePt t="50278" x="1797050" y="3752850"/>
          <p14:tracePt t="50294" x="1835150" y="3797300"/>
          <p14:tracePt t="50294" x="1854200" y="3822700"/>
          <p14:tracePt t="50313" x="1873250" y="3873500"/>
          <p14:tracePt t="50328" x="1879600" y="3917950"/>
          <p14:tracePt t="50345" x="1873250" y="3956050"/>
          <p14:tracePt t="50361" x="1854200" y="3987800"/>
          <p14:tracePt t="50378" x="1803400" y="4032250"/>
          <p14:tracePt t="50395" x="1752600" y="4057650"/>
          <p14:tracePt t="50411" x="1695450" y="4083050"/>
          <p14:tracePt t="50428" x="1600200" y="4121150"/>
          <p14:tracePt t="50445" x="1530350" y="4133850"/>
          <p14:tracePt t="50461" x="1460500" y="4152900"/>
          <p14:tracePt t="50478" x="1390650" y="4165600"/>
          <p14:tracePt t="50495" x="1289050" y="4178300"/>
          <p14:tracePt t="50512" x="1225550" y="4184650"/>
          <p14:tracePt t="50528" x="1174750" y="4191000"/>
          <p14:tracePt t="50545" x="1130300" y="4191000"/>
          <p14:tracePt t="50562" x="1098550" y="4191000"/>
          <p14:tracePt t="50562" x="1085850" y="4191000"/>
          <p14:tracePt t="50581" x="1066800" y="4184650"/>
          <p14:tracePt t="50597" x="1060450" y="4184650"/>
          <p14:tracePt t="50612" x="1054100" y="4178300"/>
          <p14:tracePt t="50635" x="1054100" y="4171950"/>
          <p14:tracePt t="50656" x="1054100" y="4165600"/>
          <p14:tracePt t="50672" x="1060450" y="4159250"/>
          <p14:tracePt t="50684" x="1060450" y="4152900"/>
          <p14:tracePt t="50700" x="1054100" y="4152900"/>
          <p14:tracePt t="50800" x="1047750" y="4159250"/>
          <p14:tracePt t="50836" x="1041400" y="4159250"/>
          <p14:tracePt t="50911" x="1035050" y="4152900"/>
          <p14:tracePt t="50972" x="1035050" y="4146550"/>
          <p14:tracePt t="51000" x="1035050" y="4140200"/>
          <p14:tracePt t="51024" x="1035050" y="4133850"/>
          <p14:tracePt t="51053" x="1035050" y="4127500"/>
          <p14:tracePt t="51232" x="1041400" y="4127500"/>
          <p14:tracePt t="51256" x="1054100" y="4133850"/>
          <p14:tracePt t="51273" x="1060450" y="4140200"/>
          <p14:tracePt t="51280" x="1066800" y="4146550"/>
          <p14:tracePt t="51285" x="1073150" y="4159250"/>
          <p14:tracePt t="51297" x="1085850" y="4171950"/>
          <p14:tracePt t="51297" x="1092200" y="4171950"/>
          <p14:tracePt t="51318" x="1098550" y="4178300"/>
          <p14:tracePt t="51331" x="1111250" y="4178300"/>
          <p14:tracePt t="51331" x="1117600" y="4178300"/>
          <p14:tracePt t="51348" x="1123950" y="4178300"/>
          <p14:tracePt t="51348" x="1130300" y="4171950"/>
          <p14:tracePt t="51366" x="1143000" y="4171950"/>
          <p14:tracePt t="51366" x="1155700" y="4171950"/>
          <p14:tracePt t="51366" x="1168400" y="4171950"/>
          <p14:tracePt t="51386" x="1187450" y="4171950"/>
          <p14:tracePt t="51397" x="1206500" y="4171950"/>
          <p14:tracePt t="51397" x="1250950" y="4165600"/>
          <p14:tracePt t="51416" x="1270000" y="4165600"/>
          <p14:tracePt t="51416" x="1295400" y="4165600"/>
          <p14:tracePt t="51432" x="1327150" y="4165600"/>
          <p14:tracePt t="51432" x="1352550" y="4159250"/>
          <p14:tracePt t="51449" x="1384300" y="4159250"/>
          <p14:tracePt t="51449" x="1447800" y="4159250"/>
          <p14:tracePt t="51465" x="1479550" y="4159250"/>
          <p14:tracePt t="51465" x="1517650" y="4159250"/>
          <p14:tracePt t="51483" x="1549400" y="4159250"/>
          <p14:tracePt t="51483" x="1581150" y="4159250"/>
          <p14:tracePt t="51499" x="1606550" y="4159250"/>
          <p14:tracePt t="51499" x="1638300" y="4165600"/>
          <p14:tracePt t="51516" x="1663700" y="4165600"/>
          <p14:tracePt t="51516" x="1714500" y="4165600"/>
          <p14:tracePt t="51533" x="1733550" y="4165600"/>
          <p14:tracePt t="51533" x="1758950" y="4165600"/>
          <p14:tracePt t="51549" x="1778000" y="4165600"/>
          <p14:tracePt t="51549" x="1797050" y="4165600"/>
          <p14:tracePt t="51566" x="1809750" y="4165600"/>
          <p14:tracePt t="51566" x="1822450" y="4165600"/>
          <p14:tracePt t="51566" x="1835150" y="4165600"/>
          <p14:tracePt t="51586" x="1847850" y="4165600"/>
          <p14:tracePt t="51598" x="1854200" y="4165600"/>
          <p14:tracePt t="51616" x="1847850" y="4159250"/>
          <p14:tracePt t="51633" x="1841500" y="4159250"/>
          <p14:tracePt t="51633" x="1835150" y="4152900"/>
          <p14:tracePt t="51650" x="1822450" y="4152900"/>
          <p14:tracePt t="51650" x="1809750" y="4152900"/>
          <p14:tracePt t="51650" x="1797050" y="4152900"/>
          <p14:tracePt t="51669" x="1778000" y="4146550"/>
          <p14:tracePt t="51682" x="1765300" y="4146550"/>
          <p14:tracePt t="51682" x="1746250" y="4146550"/>
          <p14:tracePt t="51701" x="1714500" y="4146550"/>
          <p14:tracePt t="51701" x="1695450" y="4146550"/>
          <p14:tracePt t="51716" x="1670050" y="4146550"/>
          <p14:tracePt t="51716" x="1651000" y="4140200"/>
          <p14:tracePt t="51733" x="1631950" y="4140200"/>
          <p14:tracePt t="51733" x="1606550" y="4140200"/>
          <p14:tracePt t="51750" x="1581150" y="4140200"/>
          <p14:tracePt t="51750" x="1524000" y="4146550"/>
          <p14:tracePt t="51768" x="1498600" y="4146550"/>
          <p14:tracePt t="51768" x="1473200" y="4152900"/>
          <p14:tracePt t="51783" x="1447800" y="4159250"/>
          <p14:tracePt t="51783" x="1422400" y="4165600"/>
          <p14:tracePt t="51800" x="1403350" y="4165600"/>
          <p14:tracePt t="51800" x="1384300" y="4171950"/>
          <p14:tracePt t="51817" x="1365250" y="4178300"/>
          <p14:tracePt t="51817" x="1339850" y="4178300"/>
          <p14:tracePt t="51834" x="1327150" y="4178300"/>
          <p14:tracePt t="51834" x="1314450" y="4178300"/>
          <p14:tracePt t="51851" x="1301750" y="4178300"/>
          <p14:tracePt t="51851" x="1295400" y="4178300"/>
          <p14:tracePt t="51867" x="1289050" y="4171950"/>
          <p14:tracePt t="51867" x="1282700" y="4165600"/>
          <p14:tracePt t="51885" x="1276350" y="4159250"/>
          <p14:tracePt t="51899" x="1276350" y="4152900"/>
          <p14:tracePt t="51916" x="1276350" y="4146550"/>
          <p14:tracePt t="51932" x="1282700" y="4146550"/>
          <p14:tracePt t="51949" x="1289050" y="4140200"/>
          <p14:tracePt t="51966" x="1295400" y="4140200"/>
          <p14:tracePt t="51983" x="1301750" y="4146550"/>
          <p14:tracePt t="52000" x="1308100" y="4146550"/>
          <p14:tracePt t="52016" x="1314450" y="4159250"/>
          <p14:tracePt t="52033" x="1314450" y="4165600"/>
          <p14:tracePt t="52033" x="1314450" y="4171950"/>
          <p14:tracePt t="52052" x="1314450" y="4178300"/>
          <p14:tracePt t="52052" x="1314450" y="4184650"/>
          <p14:tracePt t="52068" x="1308100" y="4191000"/>
          <p14:tracePt t="52068" x="1308100" y="4197350"/>
          <p14:tracePt t="52084" x="1301750" y="4203700"/>
          <p14:tracePt t="52084" x="1301750" y="4210050"/>
          <p14:tracePt t="52101" x="1295400" y="4216400"/>
          <p14:tracePt t="52101" x="1289050" y="4229100"/>
          <p14:tracePt t="52118" x="1282700" y="4235450"/>
          <p14:tracePt t="52118" x="1263650" y="4254500"/>
          <p14:tracePt t="52136" x="1250950" y="4260850"/>
          <p14:tracePt t="52151" x="1016000" y="4235450"/>
          <p14:tracePt t="52218" x="984250" y="4229100"/>
          <p14:tracePt t="52224" x="952500" y="4216400"/>
          <p14:tracePt t="52234" x="889000" y="4178300"/>
          <p14:tracePt t="52234" x="857250" y="4159250"/>
          <p14:tracePt t="52254" x="800100" y="4108450"/>
          <p14:tracePt t="52269" x="742950" y="4051300"/>
          <p14:tracePt t="52285" x="698500" y="3981450"/>
          <p14:tracePt t="52301" x="666750" y="3911600"/>
          <p14:tracePt t="52317" x="660400" y="3835400"/>
          <p14:tracePt t="52334" x="698500" y="3733800"/>
          <p14:tracePt t="52353" x="749300" y="3670300"/>
          <p14:tracePt t="52368" x="819150" y="3613150"/>
          <p14:tracePt t="52384" x="895350" y="3562350"/>
          <p14:tracePt t="52401" x="977900" y="3524250"/>
          <p14:tracePt t="52418" x="1117600" y="3492500"/>
          <p14:tracePt t="52435" x="1212850" y="3492500"/>
          <p14:tracePt t="52451" x="1308100" y="3505200"/>
          <p14:tracePt t="52468" x="1441450" y="3543300"/>
          <p14:tracePt t="52485" x="1524000" y="3581400"/>
          <p14:tracePt t="52502" x="1593850" y="3632200"/>
          <p14:tracePt t="52518" x="1651000" y="3689350"/>
          <p14:tracePt t="52535" x="1708150" y="3778250"/>
          <p14:tracePt t="52553" x="1727200" y="3835400"/>
          <p14:tracePt t="52568" x="1733550" y="3892550"/>
          <p14:tracePt t="52585" x="1720850" y="3949700"/>
          <p14:tracePt t="52602" x="1695450" y="3994150"/>
          <p14:tracePt t="52602" x="1682750" y="4013200"/>
          <p14:tracePt t="52621" x="1638300" y="4057650"/>
          <p14:tracePt t="52637" x="1581150" y="4095750"/>
          <p14:tracePt t="52652" x="1524000" y="4127500"/>
          <p14:tracePt t="52669" x="1454150" y="4152900"/>
          <p14:tracePt t="52685" x="1384300" y="4178300"/>
          <p14:tracePt t="52702" x="1314450" y="4197350"/>
          <p14:tracePt t="52702" x="1276350" y="4203700"/>
          <p14:tracePt t="52720" x="1212850" y="4216400"/>
          <p14:tracePt t="52736" x="1155700" y="4222750"/>
          <p14:tracePt t="52752" x="1104900" y="4229100"/>
          <p14:tracePt t="52752" x="1085850" y="4229100"/>
          <p14:tracePt t="52773" x="1054100" y="4229100"/>
          <p14:tracePt t="52786" x="1028700" y="4222750"/>
          <p14:tracePt t="52802" x="1009650" y="4216400"/>
          <p14:tracePt t="52819" x="996950" y="4210050"/>
          <p14:tracePt t="52836" x="990600" y="4210050"/>
          <p14:tracePt t="52852" x="990600" y="4203700"/>
          <p14:tracePt t="52869" x="996950" y="4197350"/>
          <p14:tracePt t="52905" x="1003300" y="4191000"/>
          <p14:tracePt t="52928" x="1003300" y="4184650"/>
          <p14:tracePt t="52952" x="1009650" y="4178300"/>
          <p14:tracePt t="52964" x="1016000" y="4171950"/>
          <p14:tracePt t="52980" x="1022350" y="4165600"/>
          <p14:tracePt t="52996" x="1028700" y="4165600"/>
          <p14:tracePt t="53005" x="1041400" y="4159250"/>
          <p14:tracePt t="53021" x="1066800" y="4159250"/>
          <p14:tracePt t="53036" x="1092200" y="4152900"/>
          <p14:tracePt t="53054" x="1104900" y="4146550"/>
          <p14:tracePt t="53054" x="1130300" y="4140200"/>
          <p14:tracePt t="53054" x="1149350" y="4127500"/>
          <p14:tracePt t="53074" x="1174750" y="4114800"/>
          <p14:tracePt t="53074" x="1200150" y="4108450"/>
          <p14:tracePt t="53088" x="1231900" y="4095750"/>
          <p14:tracePt t="53088" x="1263650" y="4083050"/>
          <p14:tracePt t="53104" x="1301750" y="4076700"/>
          <p14:tracePt t="53104" x="1339850" y="4070350"/>
          <p14:tracePt t="53121" x="1384300" y="4064000"/>
          <p14:tracePt t="53121" x="1428750" y="4057650"/>
          <p14:tracePt t="53138" x="1473200" y="4057650"/>
          <p14:tracePt t="53138" x="1562100" y="4051300"/>
          <p14:tracePt t="53155" x="1612900" y="4051300"/>
          <p14:tracePt t="53155" x="1657350" y="4051300"/>
          <p14:tracePt t="53171" x="1701800" y="4051300"/>
          <p14:tracePt t="53171" x="1746250" y="4051300"/>
          <p14:tracePt t="53188" x="1790700" y="4051300"/>
          <p14:tracePt t="53188" x="1873250" y="4057650"/>
          <p14:tracePt t="53205" x="1911350" y="4064000"/>
          <p14:tracePt t="53205" x="1943100" y="4070350"/>
          <p14:tracePt t="53222" x="1981200" y="4076700"/>
          <p14:tracePt t="53222" x="2006600" y="4083050"/>
          <p14:tracePt t="53238" x="2038350" y="4089400"/>
          <p14:tracePt t="53238" x="2063750" y="4095750"/>
          <p14:tracePt t="53255" x="2089150" y="4102100"/>
          <p14:tracePt t="53255" x="2133600" y="4114800"/>
          <p14:tracePt t="53273" x="2146300" y="4121150"/>
          <p14:tracePt t="53273" x="2165350" y="4127500"/>
          <p14:tracePt t="53289" x="2178050" y="4127500"/>
          <p14:tracePt t="53289" x="2184400" y="4133850"/>
          <p14:tracePt t="53305" x="2197100" y="4133850"/>
          <p14:tracePt t="53305" x="2203450" y="4140200"/>
          <p14:tracePt t="53322" x="2209800" y="4146550"/>
          <p14:tracePt t="53341" x="2216150" y="4152900"/>
          <p14:tracePt t="53364" x="2209800" y="4152900"/>
          <p14:tracePt t="53384" x="2203450" y="4159250"/>
          <p14:tracePt t="53400" x="2197100" y="4159250"/>
          <p14:tracePt t="53417" x="2184400" y="4159250"/>
          <p14:tracePt t="53432" x="2178050" y="4165600"/>
          <p14:tracePt t="53444" x="2171700" y="4165600"/>
          <p14:tracePt t="53460" x="2165350" y="4165600"/>
          <p14:tracePt t="53476" x="2159000" y="4165600"/>
          <p14:tracePt t="53500" x="2165350" y="4171950"/>
          <p14:tracePt t="53536" x="2171700" y="4171950"/>
          <p14:tracePt t="53552" x="2178050" y="4171950"/>
          <p14:tracePt t="53564" x="2184400" y="4171950"/>
          <p14:tracePt t="53580" x="2190750" y="4171950"/>
          <p14:tracePt t="53596" x="2197100" y="4171950"/>
          <p14:tracePt t="53612" x="2203450" y="4171950"/>
          <p14:tracePt t="53625" x="2209800" y="4178300"/>
          <p14:tracePt t="53641" x="2216150" y="4184650"/>
          <p14:tracePt t="53641" x="2222500" y="4191000"/>
          <p14:tracePt t="53658" x="2228850" y="4203700"/>
          <p14:tracePt t="53658" x="2241550" y="4210050"/>
          <p14:tracePt t="53673" x="2247900" y="4222750"/>
          <p14:tracePt t="53673" x="2260600" y="4229100"/>
          <p14:tracePt t="53690" x="2266950" y="4241800"/>
          <p14:tracePt t="53690" x="2279650" y="4254500"/>
          <p14:tracePt t="53690" x="2286000" y="4260850"/>
          <p14:tracePt t="53709" x="2292350" y="4267200"/>
          <p14:tracePt t="53722" x="2298700" y="4273550"/>
          <p14:tracePt t="53722" x="2305050" y="4279900"/>
          <p14:tracePt t="53740" x="2311400" y="4286250"/>
          <p14:tracePt t="53755" x="2311400" y="4279900"/>
          <p14:tracePt t="53755" x="2298700" y="4279900"/>
          <p14:tracePt t="53776" x="2089150" y="4178300"/>
          <p14:tracePt t="53855" x="2063750" y="4159250"/>
          <p14:tracePt t="53861" x="2025650" y="4114800"/>
          <p14:tracePt t="53873" x="1993900" y="4051300"/>
          <p14:tracePt t="53889" x="1974850" y="3981450"/>
          <p14:tracePt t="53906" x="1968500" y="3911600"/>
          <p14:tracePt t="53906" x="1974850" y="3873500"/>
          <p14:tracePt t="53925" x="1993900" y="3803650"/>
          <p14:tracePt t="53940" x="2032000" y="3733800"/>
          <p14:tracePt t="53956" x="2095500" y="3663950"/>
          <p14:tracePt t="53973" x="2165350" y="3606800"/>
          <p14:tracePt t="53990" x="2254250" y="3562350"/>
          <p14:tracePt t="53990" x="2298700" y="3549650"/>
          <p14:tracePt t="54009" x="2381250" y="3536950"/>
          <p14:tracePt t="54025" x="2470150" y="3549650"/>
          <p14:tracePt t="54041" x="2552700" y="3587750"/>
          <p14:tracePt t="54057" x="2628900" y="3638550"/>
          <p14:tracePt t="54073" x="2705100" y="3695700"/>
          <p14:tracePt t="54090" x="2787650" y="3797300"/>
          <p14:tracePt t="54107" x="2819400" y="3867150"/>
          <p14:tracePt t="54123" x="2825750" y="3930650"/>
          <p14:tracePt t="54140" x="2813050" y="4000500"/>
          <p14:tracePt t="54157" x="2768600" y="4089400"/>
          <p14:tracePt t="54173" x="2717800" y="4140200"/>
          <p14:tracePt t="54190" x="2654300" y="4184650"/>
          <p14:tracePt t="54207" x="2559050" y="4235450"/>
          <p14:tracePt t="54225" x="2482850" y="4267200"/>
          <p14:tracePt t="54241" x="2406650" y="4286250"/>
          <p14:tracePt t="54257" x="2336800" y="4298950"/>
          <p14:tracePt t="54274" x="2273300" y="4305300"/>
          <p14:tracePt t="54274" x="2241550" y="4305300"/>
          <p14:tracePt t="54293" x="2184400" y="4305300"/>
          <p14:tracePt t="54308" x="2139950" y="4292600"/>
          <p14:tracePt t="54324" x="2101850" y="4286250"/>
          <p14:tracePt t="54341" x="2082800" y="4286250"/>
          <p14:tracePt t="54357" x="2076450" y="4298950"/>
          <p14:tracePt t="54374" x="2082800" y="4311650"/>
          <p14:tracePt t="54394" x="2089150" y="4318000"/>
          <p14:tracePt t="54407" x="2101850" y="4324350"/>
          <p14:tracePt t="54424" x="2114550" y="4318000"/>
          <p14:tracePt t="54424" x="2114550" y="4311650"/>
          <p14:tracePt t="54442" x="2120900" y="4305300"/>
          <p14:tracePt t="54442" x="2120900" y="4298950"/>
          <p14:tracePt t="54442" x="2127250" y="4298950"/>
          <p14:tracePt t="54461" x="2133600" y="4298950"/>
          <p14:tracePt t="54461" x="2139950" y="4298950"/>
          <p14:tracePt t="54476" x="2146300" y="4298950"/>
          <p14:tracePt t="54476" x="2152650" y="4298950"/>
          <p14:tracePt t="54492" x="2159000" y="4305300"/>
          <p14:tracePt t="54507" x="2165350" y="4311650"/>
          <p14:tracePt t="54507" x="2165350" y="4324350"/>
          <p14:tracePt t="54526" x="2171700" y="4330700"/>
          <p14:tracePt t="54526" x="2171700" y="4337050"/>
          <p14:tracePt t="54542" x="2171700" y="4349750"/>
          <p14:tracePt t="54564" x="2171700" y="4343400"/>
          <p14:tracePt t="54616" x="2171700" y="4337050"/>
          <p14:tracePt t="54624" x="2171700" y="4330700"/>
          <p14:tracePt t="54632" x="2165350" y="4324350"/>
          <p14:tracePt t="54641" x="2165350" y="4311650"/>
          <p14:tracePt t="54641" x="2165350" y="4305300"/>
          <p14:tracePt t="54641" x="2165350" y="4292600"/>
          <p14:tracePt t="54662" x="2165350" y="4286250"/>
          <p14:tracePt t="54662" x="2159000" y="4273550"/>
          <p14:tracePt t="54677" x="2159000" y="4267200"/>
          <p14:tracePt t="54677" x="2152650" y="4254500"/>
          <p14:tracePt t="54693" x="2152650" y="4248150"/>
          <p14:tracePt t="54693" x="2146300" y="4241800"/>
          <p14:tracePt t="54710" x="2139950" y="4235450"/>
          <p14:tracePt t="54710" x="2139950" y="4229100"/>
          <p14:tracePt t="54710" x="2133600" y="4222750"/>
          <p14:tracePt t="54728" x="2127250" y="4216400"/>
          <p14:tracePt t="54745" x="2133600" y="4216400"/>
          <p14:tracePt t="54796" x="2139950" y="4216400"/>
          <p14:tracePt t="54820" x="2146300" y="4216400"/>
          <p14:tracePt t="54832" x="2152650" y="4210050"/>
          <p14:tracePt t="54856" x="2152650" y="4203700"/>
          <p14:tracePt t="54880" x="2159000" y="4210050"/>
          <p14:tracePt t="54932" x="2152650" y="4210050"/>
          <p14:tracePt t="54960" x="2152650" y="4216400"/>
          <p14:tracePt t="55004" x="2152650" y="4222750"/>
          <p14:tracePt t="55020" x="2152650" y="4229100"/>
          <p14:tracePt t="55036" x="2146300" y="4229100"/>
          <p14:tracePt t="55064" x="2146300" y="4222750"/>
          <p14:tracePt t="55148" x="2146300" y="4216400"/>
          <p14:tracePt t="55172" x="2152650" y="4210050"/>
          <p14:tracePt t="55192" x="2159000" y="4210050"/>
          <p14:tracePt t="55224" x="2159000" y="4216400"/>
          <p14:tracePt t="55260" x="2152650" y="4216400"/>
          <p14:tracePt t="55292" x="2152650" y="4222750"/>
          <p14:tracePt t="55312" x="2152650" y="4229100"/>
          <p14:tracePt t="55336" x="2152650" y="4235450"/>
          <p14:tracePt t="55360" x="2159000" y="4235450"/>
          <p14:tracePt t="55380" x="2165350" y="4235450"/>
          <p14:tracePt t="55396" x="2171700" y="4229100"/>
          <p14:tracePt t="55412" x="2178050" y="4229100"/>
          <p14:tracePt t="55424" x="2184400" y="4229100"/>
          <p14:tracePt t="55440" x="2190750" y="4235450"/>
          <p14:tracePt t="55456" x="2197100" y="4235450"/>
          <p14:tracePt t="55480" x="2203450" y="4235450"/>
          <p14:tracePt t="55500" x="2209800" y="4235450"/>
          <p14:tracePt t="55525" x="2209800" y="4241800"/>
          <p14:tracePt t="55544" x="2216150" y="4241800"/>
          <p14:tracePt t="55560" x="2222500" y="4248150"/>
          <p14:tracePt t="55576" x="2228850" y="4248150"/>
          <p14:tracePt t="55592" x="2235200" y="4248150"/>
          <p14:tracePt t="55628" x="2228850" y="4248150"/>
          <p14:tracePt t="55696" x="2222500" y="4248150"/>
          <p14:tracePt t="55723" x="2216150" y="4254500"/>
          <p14:tracePt t="55748" x="2209800" y="4254500"/>
          <p14:tracePt t="55784" x="2209800" y="4260850"/>
          <p14:tracePt t="55868" x="2209800" y="4267200"/>
          <p14:tracePt t="55892" x="2216150" y="4273550"/>
          <p14:tracePt t="55912" x="2222500" y="4273550"/>
          <p14:tracePt t="55928" x="2228850" y="4286250"/>
          <p14:tracePt t="55944" x="2235200" y="4292600"/>
          <p14:tracePt t="55952" x="2235200" y="4298950"/>
          <p14:tracePt t="55965" x="2044700" y="4152900"/>
          <p14:tracePt t="56075" x="2019300" y="4127500"/>
          <p14:tracePt t="56080" x="1981200" y="4070350"/>
          <p14:tracePt t="56096" x="1955800" y="4000500"/>
          <p14:tracePt t="56113" x="1936750" y="3924300"/>
          <p14:tracePt t="56130" x="1943100" y="3829050"/>
          <p14:tracePt t="56146" x="1968500" y="3771900"/>
          <p14:tracePt t="56163" x="2012950" y="3727450"/>
          <p14:tracePt t="56180" x="2076450" y="3689350"/>
          <p14:tracePt t="56197" x="2203450" y="3644900"/>
          <p14:tracePt t="56214" x="2298700" y="3632200"/>
          <p14:tracePt t="56230" x="2387600" y="3638550"/>
          <p14:tracePt t="56248" x="2520950" y="3676650"/>
          <p14:tracePt t="56266" x="2597150" y="3714750"/>
          <p14:tracePt t="56280" x="2660650" y="3759200"/>
          <p14:tracePt t="56297" x="2705100" y="3810000"/>
          <p14:tracePt t="56314" x="2736850" y="3860800"/>
          <p14:tracePt t="56314" x="2743200" y="3892550"/>
          <p14:tracePt t="56333" x="2743200" y="3956050"/>
          <p14:tracePt t="56349" x="2724150" y="4025900"/>
          <p14:tracePt t="56364" x="2705100" y="4089400"/>
          <p14:tracePt t="56381" x="2673350" y="4146550"/>
          <p14:tracePt t="56397" x="2635250" y="4197350"/>
          <p14:tracePt t="56414" x="2597150" y="4229100"/>
          <p14:tracePt t="56414" x="2571750" y="4241800"/>
          <p14:tracePt t="56433" x="2527300" y="4267200"/>
          <p14:tracePt t="56447" x="2482850" y="4279900"/>
          <p14:tracePt t="56464" x="2438400" y="4286250"/>
          <p14:tracePt t="56481" x="2387600" y="4292600"/>
          <p14:tracePt t="56498" x="2317750" y="4292600"/>
          <p14:tracePt t="56514" x="2273300" y="4298950"/>
          <p14:tracePt t="56531" x="2235200" y="4298950"/>
          <p14:tracePt t="56548" x="2203450" y="4311650"/>
          <p14:tracePt t="56565" x="2190750" y="4318000"/>
          <p14:tracePt t="56581" x="2171700" y="4305300"/>
          <p14:tracePt t="56581" x="2159000" y="4298950"/>
          <p14:tracePt t="56599" x="2152650" y="4286250"/>
          <p14:tracePt t="56599" x="2146300" y="4273550"/>
          <p14:tracePt t="56616" x="2139950" y="4260850"/>
          <p14:tracePt t="56616" x="2133600" y="4235450"/>
          <p14:tracePt t="56632" x="2127250" y="4222750"/>
          <p14:tracePt t="56632" x="2127250" y="4216400"/>
          <p14:tracePt t="56649" x="2127250" y="4229100"/>
          <p14:tracePt t="56685" x="2127250" y="4235450"/>
          <p14:tracePt t="56692" x="2120900" y="4248150"/>
          <p14:tracePt t="56716" x="2114550" y="4248150"/>
          <p14:tracePt t="56740" x="2114550" y="4241800"/>
          <p14:tracePt t="56760" x="2108200" y="4241800"/>
          <p14:tracePt t="56784" x="2101850" y="4248150"/>
          <p14:tracePt t="56804" x="2095500" y="4254500"/>
          <p14:tracePt t="56836" x="2089150" y="4248150"/>
          <p14:tracePt t="56864" x="2089150" y="4254500"/>
          <p14:tracePt t="56904" x="2082800" y="4260850"/>
          <p14:tracePt t="56924" x="2076450" y="4267200"/>
          <p14:tracePt t="56964" x="2070100" y="4273550"/>
          <p14:tracePt t="56984" x="2063750" y="4273550"/>
          <p14:tracePt t="57000" x="2057400" y="4273550"/>
          <p14:tracePt t="57016" x="2051050" y="4273550"/>
          <p14:tracePt t="57060" x="2044700" y="4279900"/>
          <p14:tracePt t="57084" x="2038350" y="4279900"/>
          <p14:tracePt t="57100" x="2032000" y="4279900"/>
          <p14:tracePt t="57112" x="2025650" y="4286250"/>
          <p14:tracePt t="57128" x="2019300" y="4286250"/>
          <p14:tracePt t="57160" x="2012950" y="4292600"/>
          <p14:tracePt t="57172" x="2006600" y="4298950"/>
          <p14:tracePt t="57196" x="2012950" y="4305300"/>
          <p14:tracePt t="57256" x="2019300" y="4305300"/>
          <p14:tracePt t="57280" x="2025650" y="4298950"/>
          <p14:tracePt t="57300" x="2032000" y="4298950"/>
          <p14:tracePt t="57316" x="2044700" y="4292600"/>
          <p14:tracePt t="57332" x="2051050" y="4292600"/>
          <p14:tracePt t="57340" x="2057400" y="4286250"/>
          <p14:tracePt t="57350" x="2070100" y="4279900"/>
          <p14:tracePt t="57350" x="2089150" y="4273550"/>
          <p14:tracePt t="57368" x="2095500" y="4267200"/>
          <p14:tracePt t="57368" x="2108200" y="4260850"/>
          <p14:tracePt t="57386" x="2120900" y="4254500"/>
          <p14:tracePt t="57386" x="2127250" y="4248150"/>
          <p14:tracePt t="57402" x="2139950" y="4248150"/>
          <p14:tracePt t="57402" x="2146300" y="4241800"/>
          <p14:tracePt t="57418" x="2159000" y="4235450"/>
          <p14:tracePt t="57418" x="2165350" y="4235450"/>
          <p14:tracePt t="57418" x="2171700" y="4229100"/>
          <p14:tracePt t="57438" x="2178050" y="4222750"/>
          <p14:tracePt t="57438" x="2184400" y="4222750"/>
          <p14:tracePt t="57453" x="2190750" y="4216400"/>
          <p14:tracePt t="57453" x="2197100" y="4216400"/>
          <p14:tracePt t="57469" x="2203450" y="4210050"/>
          <p14:tracePt t="57484" x="2216150" y="4203700"/>
          <p14:tracePt t="57501" x="2222500" y="4203700"/>
          <p14:tracePt t="57517" x="2228850" y="4210050"/>
          <p14:tracePt t="57534" x="2235200" y="4210050"/>
          <p14:tracePt t="57551" x="2235200" y="4216400"/>
          <p14:tracePt t="57567" x="2241550" y="4229100"/>
          <p14:tracePt t="57567" x="2241550" y="4235450"/>
          <p14:tracePt t="57587" x="2241550" y="4241800"/>
          <p14:tracePt t="57587" x="2241550" y="4248150"/>
          <p14:tracePt t="57603" x="2241550" y="4254500"/>
          <p14:tracePt t="57618" x="2235200" y="4260850"/>
          <p14:tracePt t="57634" x="2235200" y="4267200"/>
          <p14:tracePt t="57651" x="2235200" y="4273550"/>
          <p14:tracePt t="57676" x="2241550" y="4273550"/>
          <p14:tracePt t="57700" x="2247900" y="4273550"/>
          <p14:tracePt t="57712" x="2254250" y="4279900"/>
          <p14:tracePt t="57728" x="2260600" y="4279900"/>
          <p14:tracePt t="57752" x="2254250" y="4292600"/>
          <p14:tracePt t="57764" x="2247900" y="4298950"/>
          <p14:tracePt t="57780" x="2241550" y="4305300"/>
          <p14:tracePt t="57789" x="2228850" y="4305300"/>
          <p14:tracePt t="57801" x="2216150" y="4298950"/>
          <p14:tracePt t="57822" x="2000250" y="4038600"/>
          <p14:tracePt t="57822" x="1981200" y="4006850"/>
          <p14:tracePt t="57884" x="1968500" y="3968750"/>
          <p14:tracePt t="57892" x="1962150" y="3937000"/>
          <p14:tracePt t="57902" x="1949450" y="3873500"/>
          <p14:tracePt t="57919" x="1955800" y="3816350"/>
          <p14:tracePt t="57936" x="2000250" y="3740150"/>
          <p14:tracePt t="57953" x="2044700" y="3695700"/>
          <p14:tracePt t="57969" x="2101850" y="3651250"/>
          <p14:tracePt t="57986" x="2178050" y="3606800"/>
          <p14:tracePt t="57986" x="2222500" y="3587750"/>
          <p14:tracePt t="58004" x="2311400" y="3549650"/>
          <p14:tracePt t="58020" x="2406650" y="3530600"/>
          <p14:tracePt t="58036" x="2495550" y="3530600"/>
          <p14:tracePt t="58053" x="2584450" y="3568700"/>
          <p14:tracePt t="58069" x="2667000" y="3625850"/>
          <p14:tracePt t="58086" x="2743200" y="3708400"/>
          <p14:tracePt t="58086" x="2774950" y="3752850"/>
          <p14:tracePt t="58105" x="2832100" y="3835400"/>
          <p14:tracePt t="58121" x="2863850" y="3905250"/>
          <p14:tracePt t="58136" x="2876550" y="3968750"/>
          <p14:tracePt t="58153" x="2863850" y="4013200"/>
          <p14:tracePt t="58170" x="2813050" y="4070350"/>
          <p14:tracePt t="58186" x="2762250" y="4102100"/>
          <p14:tracePt t="58203" x="2698750" y="4127500"/>
          <p14:tracePt t="58220" x="2628900" y="4152900"/>
          <p14:tracePt t="58237" x="2520950" y="4171950"/>
          <p14:tracePt t="58254" x="2451100" y="4184650"/>
          <p14:tracePt t="58271" x="2387600" y="4210050"/>
          <p14:tracePt t="58287" x="2317750" y="4241800"/>
          <p14:tracePt t="58305" x="2286000" y="4254500"/>
          <p14:tracePt t="58322" x="2279650" y="4260850"/>
          <p14:tracePt t="58322" x="2266950" y="4254500"/>
          <p14:tracePt t="58338" x="2260600" y="4248150"/>
          <p14:tracePt t="58338" x="2254250" y="4241800"/>
          <p14:tracePt t="58355" x="2254250" y="4235450"/>
          <p14:tracePt t="58355" x="2247900" y="4216400"/>
          <p14:tracePt t="58373" x="2247900" y="4210050"/>
          <p14:tracePt t="58387" x="2247900" y="4203700"/>
          <p14:tracePt t="58404" x="2247900" y="4210050"/>
          <p14:tracePt t="58424" x="2247900" y="4216400"/>
          <p14:tracePt t="58437" x="2241550" y="4222750"/>
          <p14:tracePt t="58437" x="2235200" y="4229100"/>
          <p14:tracePt t="58437" x="2228850" y="4235450"/>
          <p14:tracePt t="58457" x="2222500" y="4248150"/>
          <p14:tracePt t="58470" x="2216150" y="4254500"/>
          <p14:tracePt t="58470" x="2203450" y="4273550"/>
          <p14:tracePt t="58488" x="2197100" y="4286250"/>
          <p14:tracePt t="58488" x="2184400" y="4305300"/>
          <p14:tracePt t="58505" x="2178050" y="4318000"/>
          <p14:tracePt t="58505" x="2171700" y="4337050"/>
          <p14:tracePt t="58522" x="2159000" y="4349750"/>
          <p14:tracePt t="58522" x="2152650" y="4368800"/>
          <p14:tracePt t="58522" x="2139950" y="4387850"/>
          <p14:tracePt t="58541" x="2133600" y="4406900"/>
          <p14:tracePt t="58541" x="2120900" y="4425950"/>
          <p14:tracePt t="58555" x="2114550" y="4445000"/>
          <p14:tracePt t="58555" x="2101850" y="4464050"/>
          <p14:tracePt t="58572" x="2095500" y="4483100"/>
          <p14:tracePt t="58572" x="2082800" y="4502150"/>
          <p14:tracePt t="58589" x="2076450" y="4521200"/>
          <p14:tracePt t="58589" x="2051050" y="4572000"/>
          <p14:tracePt t="58606" x="2044700" y="4597400"/>
          <p14:tracePt t="58606" x="2032000" y="4629150"/>
          <p14:tracePt t="58622" x="2025650" y="4654550"/>
          <p14:tracePt t="58622" x="2012950" y="4686300"/>
          <p14:tracePt t="58639" x="2006600" y="4711700"/>
          <p14:tracePt t="58639" x="2000250" y="4743450"/>
          <p14:tracePt t="58656" x="1993900" y="4768850"/>
          <p14:tracePt t="58656" x="1981200" y="4813300"/>
          <p14:tracePt t="58673" x="1974850" y="4832350"/>
          <p14:tracePt t="58673" x="1968500" y="4851400"/>
          <p14:tracePt t="58690" x="1968500" y="4864100"/>
          <p14:tracePt t="58690" x="1968500" y="4876800"/>
          <p14:tracePt t="58706" x="1968500" y="4889500"/>
          <p14:tracePt t="58706" x="1968500" y="4902200"/>
          <p14:tracePt t="58706" x="1962150" y="4914900"/>
          <p14:tracePt t="58725" x="1968500" y="4921250"/>
          <p14:tracePt t="58738" x="1968500" y="4927600"/>
          <p14:tracePt t="58738" x="1968500" y="4940300"/>
          <p14:tracePt t="58757" x="1968500" y="4946650"/>
          <p14:tracePt t="58772" x="1974850" y="4946650"/>
          <p14:tracePt t="58788" x="1981200" y="4940300"/>
          <p14:tracePt t="58805" x="1987550" y="4933950"/>
          <p14:tracePt t="58821" x="1993900" y="4927600"/>
          <p14:tracePt t="58821" x="2006600" y="4914900"/>
          <p14:tracePt t="58841" x="2012950" y="4908550"/>
          <p14:tracePt t="58841" x="2019300" y="4908550"/>
          <p14:tracePt t="58856" x="2025650" y="4908550"/>
          <p14:tracePt t="58856" x="2032000" y="4908550"/>
          <p14:tracePt t="58873" x="2038350" y="4902200"/>
          <p14:tracePt t="58873" x="2044700" y="4902200"/>
          <p14:tracePt t="58890" x="2051050" y="4895850"/>
          <p14:tracePt t="58890" x="2063750" y="4889500"/>
          <p14:tracePt t="58907" x="2063750" y="4883150"/>
          <p14:tracePt t="58907" x="2076450" y="4883150"/>
          <p14:tracePt t="58923" x="2082800" y="4876800"/>
          <p14:tracePt t="58923" x="2089150" y="4876800"/>
          <p14:tracePt t="58940" x="2095500" y="4876800"/>
          <p14:tracePt t="58940" x="2101850" y="4876800"/>
          <p14:tracePt t="58957" x="2108200" y="4876800"/>
          <p14:tracePt t="58972" x="2114550" y="4876800"/>
          <p14:tracePt t="58989" x="2120900" y="4876800"/>
          <p14:tracePt t="58989" x="2127250" y="4876800"/>
          <p14:tracePt t="59007" x="2133600" y="4876800"/>
          <p14:tracePt t="59022" x="2139950" y="4876800"/>
          <p14:tracePt t="59039" x="2146300" y="4876800"/>
          <p14:tracePt t="59056" x="2152650" y="4870450"/>
          <p14:tracePt t="59072" x="2159000" y="4870450"/>
          <p14:tracePt t="59089" x="2165350" y="4870450"/>
          <p14:tracePt t="59106" x="2171700" y="4870450"/>
          <p14:tracePt t="59106" x="2184400" y="4864100"/>
          <p14:tracePt t="59125" x="2184400" y="4857750"/>
          <p14:tracePt t="59125" x="2190750" y="4857750"/>
          <p14:tracePt t="59141" x="2197100" y="4851400"/>
          <p14:tracePt t="59141" x="2203450" y="4851400"/>
          <p14:tracePt t="59158" x="2209800" y="4851400"/>
          <p14:tracePt t="59158" x="2216150" y="4845050"/>
          <p14:tracePt t="59158" x="2222500" y="4845050"/>
          <p14:tracePt t="59176" x="2228850" y="4845050"/>
          <p14:tracePt t="59189" x="2235200" y="4838700"/>
          <p14:tracePt t="59189" x="2247900" y="4838700"/>
          <p14:tracePt t="59208" x="2254250" y="4838700"/>
          <p14:tracePt t="59228" x="2266950" y="4832350"/>
          <p14:tracePt t="59244" x="2266950" y="4826000"/>
          <p14:tracePt t="59261" x="2273300" y="4826000"/>
          <p14:tracePt t="59296" x="2279650" y="4819650"/>
          <p14:tracePt t="59332" x="2286000" y="4813300"/>
          <p14:tracePt t="59348" x="2292350" y="4806950"/>
          <p14:tracePt t="59364" x="2298700" y="4806950"/>
          <p14:tracePt t="59372" x="2305050" y="4800600"/>
          <p14:tracePt t="59380" x="2311400" y="4800600"/>
          <p14:tracePt t="59390" x="2317750" y="4800600"/>
          <p14:tracePt t="59390" x="2336800" y="4794250"/>
          <p14:tracePt t="59409" x="2343150" y="4794250"/>
          <p14:tracePt t="59424" x="2349500" y="4794250"/>
          <p14:tracePt t="59440" x="2355850" y="4794250"/>
          <p14:tracePt t="59457" x="2362200" y="4794250"/>
          <p14:tracePt t="59473" x="2368550" y="4787900"/>
          <p14:tracePt t="59490" x="2368550" y="4775200"/>
          <p14:tracePt t="59490" x="2374900" y="4768850"/>
          <p14:tracePt t="59508" x="2374900" y="4756150"/>
          <p14:tracePt t="59508" x="2374900" y="4749800"/>
          <p14:tracePt t="59526" x="2381250" y="4737100"/>
          <p14:tracePt t="59526" x="2387600" y="4718050"/>
          <p14:tracePt t="59542" x="2387600" y="4705350"/>
          <p14:tracePt t="59542" x="2393950" y="4686300"/>
          <p14:tracePt t="59558" x="2400300" y="4667250"/>
          <p14:tracePt t="59558" x="2413000" y="4641850"/>
          <p14:tracePt t="59575" x="2419350" y="4622800"/>
          <p14:tracePt t="59575" x="2425700" y="4610100"/>
          <p14:tracePt t="59948" x="4438650" y="3549650"/>
          <p14:tracePt t="59953" x="4438650" y="3543300"/>
          <p14:tracePt t="59961" x="4438650" y="3536950"/>
          <p14:tracePt t="59961" x="4438650" y="3530600"/>
          <p14:tracePt t="59977" x="4438650" y="3517900"/>
          <p14:tracePt t="59977" x="4432300" y="3511550"/>
          <p14:tracePt t="59994" x="4432300" y="3498850"/>
          <p14:tracePt t="59994" x="4419600" y="3492500"/>
          <p14:tracePt t="60010" x="4413250" y="3486150"/>
          <p14:tracePt t="60010" x="4406900" y="3479800"/>
          <p14:tracePt t="60010" x="4394200" y="3479800"/>
          <p14:tracePt t="60029" x="4381500" y="3479800"/>
          <p14:tracePt t="60042" x="4368800" y="3479800"/>
          <p14:tracePt t="60042" x="4343400" y="3473450"/>
          <p14:tracePt t="60060" x="4330700" y="3473450"/>
          <p14:tracePt t="60060" x="4318000" y="3473450"/>
          <p14:tracePt t="60077" x="4298950" y="3473450"/>
          <p14:tracePt t="60077" x="4279900" y="3473450"/>
          <p14:tracePt t="60093" x="4267200" y="3473450"/>
          <p14:tracePt t="60093" x="4248150" y="3479800"/>
          <p14:tracePt t="60093" x="4235450" y="3479800"/>
          <p14:tracePt t="60112" x="4216400" y="3486150"/>
          <p14:tracePt t="60126" x="4197350" y="3492500"/>
          <p14:tracePt t="60126" x="4165600" y="3505200"/>
          <p14:tracePt t="60144" x="4146550" y="3511550"/>
          <p14:tracePt t="60144" x="4127500" y="3524250"/>
          <p14:tracePt t="60161" x="4114800" y="3530600"/>
          <p14:tracePt t="60161" x="4095750" y="3543300"/>
          <p14:tracePt t="60177" x="4083050" y="3556000"/>
          <p14:tracePt t="60177" x="4057650" y="3568700"/>
          <p14:tracePt t="60194" x="4044950" y="3575050"/>
          <p14:tracePt t="60194" x="4038600" y="3581400"/>
          <p14:tracePt t="60211" x="4044950" y="3568700"/>
          <p14:tracePt t="60240" x="4057650" y="3562350"/>
          <p14:tracePt t="60248" x="4070350" y="3562350"/>
          <p14:tracePt t="60248" x="4083050" y="3556000"/>
          <p14:tracePt t="60263" x="4102100" y="3549650"/>
          <p14:tracePt t="60263" x="4121150" y="3536950"/>
          <p14:tracePt t="60278" x="4140200" y="3530600"/>
          <p14:tracePt t="60278" x="4159250" y="3524250"/>
          <p14:tracePt t="60294" x="4178300" y="3511550"/>
          <p14:tracePt t="60294" x="4197350" y="3505200"/>
          <p14:tracePt t="60294" x="4216400" y="3492500"/>
          <p14:tracePt t="60314" x="4235450" y="3479800"/>
          <p14:tracePt t="60314" x="4254500" y="3473450"/>
          <p14:tracePt t="60328" x="4267200" y="3460750"/>
          <p14:tracePt t="60328" x="4279900" y="3454400"/>
          <p14:tracePt t="60345" x="4298950" y="3448050"/>
          <p14:tracePt t="60345" x="4311650" y="3441700"/>
          <p14:tracePt t="60361" x="4318000" y="3435350"/>
          <p14:tracePt t="60361" x="4330700" y="3429000"/>
          <p14:tracePt t="60361" x="4343400" y="3422650"/>
          <p14:tracePt t="60380" x="4349750" y="3416300"/>
          <p14:tracePt t="60393" x="4362450" y="3409950"/>
          <p14:tracePt t="60393" x="4368800" y="3403600"/>
          <p14:tracePt t="60393" x="4381500" y="3397250"/>
          <p14:tracePt t="60413" x="4387850" y="3390900"/>
          <p14:tracePt t="60413" x="4394200" y="3390900"/>
          <p14:tracePt t="60429" x="4400550" y="3384550"/>
          <p14:tracePt t="60429" x="4406900" y="3378200"/>
          <p14:tracePt t="60446" x="4413250" y="3371850"/>
          <p14:tracePt t="60446" x="4419600" y="3365500"/>
          <p14:tracePt t="60462" x="4425950" y="3359150"/>
          <p14:tracePt t="60477" x="4419600" y="3352800"/>
          <p14:tracePt t="60493" x="4413250" y="3352800"/>
          <p14:tracePt t="60510" x="4406900" y="3346450"/>
          <p14:tracePt t="60510" x="4400550" y="3346450"/>
          <p14:tracePt t="60528" x="4394200" y="3346450"/>
          <p14:tracePt t="60544" x="4387850" y="3346450"/>
          <p14:tracePt t="60544" x="4381500" y="3340100"/>
          <p14:tracePt t="60562" x="4375150" y="3333750"/>
          <p14:tracePt t="60577" x="4375150" y="3327400"/>
          <p14:tracePt t="60577" x="4375150" y="3321050"/>
          <p14:tracePt t="60595" x="4375150" y="3314700"/>
          <p14:tracePt t="60595" x="4381500" y="3302000"/>
          <p14:tracePt t="60613" x="4387850" y="3302000"/>
          <p14:tracePt t="60613" x="4387850" y="3295650"/>
          <p14:tracePt t="60629" x="4387850" y="3289300"/>
          <p14:tracePt t="60644" x="4381500" y="3282950"/>
          <p14:tracePt t="60661" x="4375150" y="3282950"/>
          <p14:tracePt t="60688" x="4362450" y="3289300"/>
          <p14:tracePt t="60704" x="4356100" y="3289300"/>
          <p14:tracePt t="60714" x="4349750" y="3295650"/>
          <p14:tracePt t="60728" x="4343400" y="3295650"/>
          <p14:tracePt t="60728" x="4337050" y="3302000"/>
          <p14:tracePt t="60746" x="4330700" y="3302000"/>
          <p14:tracePt t="60746" x="4324350" y="3302000"/>
          <p14:tracePt t="60766" x="4318000" y="3308350"/>
          <p14:tracePt t="60788" x="4324350" y="3302000"/>
          <p14:tracePt t="60816" x="4330700" y="3295650"/>
          <p14:tracePt t="60832" x="4343400" y="3289300"/>
          <p14:tracePt t="60848" x="4343400" y="3282950"/>
          <p14:tracePt t="60853" x="4349750" y="3282950"/>
          <p14:tracePt t="60861" x="4356100" y="3276600"/>
          <p14:tracePt t="60861" x="4362450" y="3276600"/>
          <p14:tracePt t="60880" x="4368800" y="3270250"/>
          <p14:tracePt t="60895" x="4381500" y="3270250"/>
          <p14:tracePt t="60912" x="4381500" y="3276600"/>
          <p14:tracePt t="60952" x="4381500" y="3282950"/>
          <p14:tracePt t="60972" x="4387850" y="3282950"/>
          <p14:tracePt t="61116" x="4394200" y="3289300"/>
          <p14:tracePt t="61132" x="4400550" y="3289300"/>
          <p14:tracePt t="61140" x="4406900" y="3289300"/>
          <p14:tracePt t="61149" x="4413250" y="3295650"/>
          <p14:tracePt t="61149" x="4419600" y="3295650"/>
          <p14:tracePt t="61164" x="4425950" y="3302000"/>
          <p14:tracePt t="61179" x="4356100" y="3289300"/>
          <p14:tracePt t="61479" x="4356100" y="3282950"/>
          <p14:tracePt t="61492" x="4368800" y="3276600"/>
          <p14:tracePt t="61528" x="4375150" y="3276600"/>
          <p14:tracePt t="61544" x="4381500" y="3276600"/>
          <p14:tracePt t="61552" x="4387850" y="3282950"/>
          <p14:tracePt t="61564" x="4400550" y="3289300"/>
          <p14:tracePt t="61581" x="4413250" y="3308350"/>
          <p14:tracePt t="61597" x="4413250" y="3327400"/>
          <p14:tracePt t="61614" x="4406900" y="3333750"/>
          <p14:tracePt t="61614" x="4394200" y="3346450"/>
          <p14:tracePt t="61636" x="4387850" y="3352800"/>
          <p14:tracePt t="61636" x="4375150" y="3352800"/>
          <p14:tracePt t="61649" x="4368800" y="3352800"/>
          <p14:tracePt t="61649" x="4362450" y="3352800"/>
          <p14:tracePt t="61665" x="4356100" y="3359150"/>
          <p14:tracePt t="61681" x="4349750" y="3365500"/>
          <p14:tracePt t="61681" x="4343400" y="3371850"/>
          <p14:tracePt t="61681" x="4343400" y="3384550"/>
          <p14:tracePt t="61701" x="4337050" y="3403600"/>
          <p14:tracePt t="61714" x="4330700" y="3416300"/>
          <p14:tracePt t="61714" x="4324350" y="3460750"/>
          <p14:tracePt t="61733" x="4318000" y="3479800"/>
          <p14:tracePt t="61733" x="4311650" y="3498850"/>
          <p14:tracePt t="61749" x="4305300" y="3524250"/>
          <p14:tracePt t="61749" x="4298950" y="3543300"/>
          <p14:tracePt t="61749" x="4292600" y="3562350"/>
          <p14:tracePt t="61769" x="4286250" y="3581400"/>
          <p14:tracePt t="61781" x="4273550" y="3600450"/>
          <p14:tracePt t="61781" x="4267200" y="3619500"/>
          <p14:tracePt t="61781" x="4260850" y="3638550"/>
          <p14:tracePt t="61801" x="4248150" y="3663950"/>
          <p14:tracePt t="61801" x="4235450" y="3683000"/>
          <p14:tracePt t="61816" x="4222750" y="3708400"/>
          <p14:tracePt t="61816" x="4210050" y="3733800"/>
          <p14:tracePt t="61833" x="4197350" y="3759200"/>
          <p14:tracePt t="61833" x="4184650" y="3784600"/>
          <p14:tracePt t="61849" x="4165600" y="3810000"/>
          <p14:tracePt t="61849" x="4146550" y="3835400"/>
          <p14:tracePt t="61849" x="4127500" y="3854450"/>
          <p14:tracePt t="61868" x="4108450" y="3879850"/>
          <p14:tracePt t="61868" x="4089400" y="3898900"/>
          <p14:tracePt t="61883" x="4064000" y="3917950"/>
          <p14:tracePt t="61883" x="4044950" y="3930650"/>
          <p14:tracePt t="61900" x="4019550" y="3949700"/>
          <p14:tracePt t="61900" x="3994150" y="3968750"/>
          <p14:tracePt t="61917" x="3968750" y="3981450"/>
          <p14:tracePt t="61917" x="3917950" y="4013200"/>
          <p14:tracePt t="61933" x="3892550" y="4025900"/>
          <p14:tracePt t="61933" x="3873500" y="4038600"/>
          <p14:tracePt t="61950" x="3848100" y="4051300"/>
          <p14:tracePt t="61950" x="3822700" y="4064000"/>
          <p14:tracePt t="61967" x="3803650" y="4076700"/>
          <p14:tracePt t="61967" x="3784600" y="4083050"/>
          <p14:tracePt t="61983" x="3765550" y="4089400"/>
          <p14:tracePt t="61983" x="3727450" y="4108450"/>
          <p14:tracePt t="62000" x="3714750" y="4114800"/>
          <p14:tracePt t="62000" x="3695700" y="4121150"/>
          <p14:tracePt t="62017" x="3683000" y="4121150"/>
          <p14:tracePt t="62017" x="3663950" y="4127500"/>
          <p14:tracePt t="62033" x="3651250" y="4133850"/>
          <p14:tracePt t="62033" x="3632200" y="4140200"/>
          <p14:tracePt t="62033" x="3613150" y="4140200"/>
          <p14:tracePt t="62052" x="3600450" y="4146550"/>
          <p14:tracePt t="62065" x="3581400" y="4146550"/>
          <p14:tracePt t="62065" x="3543300" y="4152900"/>
          <p14:tracePt t="62086" x="3517900" y="4152900"/>
          <p14:tracePt t="62086" x="3498850" y="4152900"/>
          <p14:tracePt t="62100" x="3479800" y="4152900"/>
          <p14:tracePt t="62100" x="3460750" y="4152900"/>
          <p14:tracePt t="62117" x="3441700" y="4146550"/>
          <p14:tracePt t="62117" x="3422650" y="4146550"/>
          <p14:tracePt t="62134" x="3403600" y="4146550"/>
          <p14:tracePt t="62134" x="3384550" y="4140200"/>
          <p14:tracePt t="62150" x="3365500" y="4140200"/>
          <p14:tracePt t="62150" x="3346450" y="4133850"/>
          <p14:tracePt t="62150" x="3321050" y="4133850"/>
          <p14:tracePt t="62169" x="3302000" y="4133850"/>
          <p14:tracePt t="62169" x="3282950" y="4127500"/>
          <p14:tracePt t="62184" x="3257550" y="4127500"/>
          <p14:tracePt t="62184" x="3232150" y="4127500"/>
          <p14:tracePt t="62201" x="3213100" y="4127500"/>
          <p14:tracePt t="62201" x="3187700" y="4133850"/>
          <p14:tracePt t="62218" x="3155950" y="4127500"/>
          <p14:tracePt t="62218" x="3105150" y="4133850"/>
          <p14:tracePt t="62234" x="3079750" y="4127500"/>
          <p14:tracePt t="62234" x="3054350" y="4133850"/>
          <p14:tracePt t="62251" x="3028950" y="4133850"/>
          <p14:tracePt t="62251" x="3003550" y="4133850"/>
          <p14:tracePt t="62268" x="2978150" y="4133850"/>
          <p14:tracePt t="62268" x="2959100" y="4133850"/>
          <p14:tracePt t="62285" x="2940050" y="4140200"/>
          <p14:tracePt t="62285" x="2908300" y="4140200"/>
          <p14:tracePt t="62301" x="2895600" y="4146550"/>
          <p14:tracePt t="62301" x="2882900" y="4146550"/>
          <p14:tracePt t="62318" x="2870200" y="4146550"/>
          <p14:tracePt t="62318" x="2863850" y="4140200"/>
          <p14:tracePt t="62335" x="2851150" y="4140200"/>
          <p14:tracePt t="62335" x="2851150" y="4133850"/>
          <p14:tracePt t="62335" x="2844800" y="4127500"/>
          <p14:tracePt t="62354" x="2838450" y="4121150"/>
          <p14:tracePt t="62367" x="2838450" y="4108450"/>
          <p14:tracePt t="62367" x="2838450" y="4102100"/>
          <p14:tracePt t="62385" x="2838450" y="4095750"/>
          <p14:tracePt t="62385" x="2838450" y="4089400"/>
          <p14:tracePt t="62401" x="2838450" y="4083050"/>
          <p14:tracePt t="62401" x="2838450" y="4070350"/>
          <p14:tracePt t="62418" x="2844800" y="4064000"/>
          <p14:tracePt t="62418" x="2844800" y="4057650"/>
          <p14:tracePt t="62418" x="2844800" y="4044950"/>
          <p14:tracePt t="62437" x="2844800" y="4038600"/>
          <p14:tracePt t="62450" x="2851150" y="4032250"/>
          <p14:tracePt t="62450" x="2851150" y="4013200"/>
          <p14:tracePt t="62469" x="2851150" y="4000500"/>
          <p14:tracePt t="62469" x="2857500" y="3994150"/>
          <p14:tracePt t="62485" x="2857500" y="3987800"/>
          <p14:tracePt t="62485" x="2857500" y="3981450"/>
          <p14:tracePt t="62502" x="2863850" y="3975100"/>
          <p14:tracePt t="62502" x="2870200" y="3968750"/>
          <p14:tracePt t="62520" x="2876550" y="3962400"/>
          <p14:tracePt t="62534" x="2882900" y="3956050"/>
          <p14:tracePt t="62551" x="2889250" y="3949700"/>
          <p14:tracePt t="62567" x="2895600" y="3943350"/>
          <p14:tracePt t="62584" x="2901950" y="3937000"/>
          <p14:tracePt t="62584" x="2908300" y="3930650"/>
          <p14:tracePt t="62602" x="2908300" y="3924300"/>
          <p14:tracePt t="62617" x="2914650" y="3924300"/>
          <p14:tracePt t="62640" x="2914650" y="3911600"/>
          <p14:tracePt t="62660" x="2908300" y="3911600"/>
          <p14:tracePt t="62676" x="2901950" y="3905250"/>
          <p14:tracePt t="62684" x="2895600" y="3905250"/>
          <p14:tracePt t="62684" x="2889250" y="3905250"/>
          <p14:tracePt t="62702" x="2876550" y="3905250"/>
          <p14:tracePt t="62702" x="2870200" y="3905250"/>
          <p14:tracePt t="62702" x="2863850" y="3905250"/>
          <p14:tracePt t="62721" x="2857500" y="3911600"/>
          <p14:tracePt t="62734" x="2844800" y="3911600"/>
          <p14:tracePt t="62734" x="2832100" y="3917950"/>
          <p14:tracePt t="62753" x="2819400" y="3917950"/>
          <p14:tracePt t="62753" x="2813050" y="3924300"/>
          <p14:tracePt t="62753" x="2806700" y="3924300"/>
          <p14:tracePt t="62772" x="2794000" y="3924300"/>
          <p14:tracePt t="62784" x="2787650" y="3930650"/>
          <p14:tracePt t="62784" x="2774950" y="3930650"/>
          <p14:tracePt t="62784" x="2768600" y="3937000"/>
          <p14:tracePt t="62804" x="2762250" y="3937000"/>
          <p14:tracePt t="62818" x="2749550" y="3937000"/>
          <p14:tracePt t="62818" x="2736850" y="3937000"/>
          <p14:tracePt t="62836" x="2730500" y="3937000"/>
          <p14:tracePt t="62836" x="2724150" y="3937000"/>
          <p14:tracePt t="62852" x="2717800" y="3937000"/>
          <p14:tracePt t="62868" x="2711450" y="3937000"/>
          <p14:tracePt t="62885" x="2705100" y="3937000"/>
          <p14:tracePt t="62901" x="2698750" y="3937000"/>
          <p14:tracePt t="62918" x="2692400" y="3937000"/>
          <p14:tracePt t="62948" x="2692400" y="3930650"/>
          <p14:tracePt t="62976" x="2698750" y="3924300"/>
          <p14:tracePt t="63012" x="2705100" y="3917950"/>
          <p14:tracePt t="63028" x="2711450" y="3911600"/>
          <p14:tracePt t="63044" x="2717800" y="3911600"/>
          <p14:tracePt t="63052" x="2724150" y="3905250"/>
          <p14:tracePt t="63052" x="2730500" y="3905250"/>
          <p14:tracePt t="63071" x="2736850" y="3898900"/>
          <p14:tracePt t="63071" x="2743200" y="3898900"/>
          <p14:tracePt t="63071" x="2749550" y="3898900"/>
          <p14:tracePt t="63089" x="2749550" y="3892550"/>
          <p14:tracePt t="63102" x="2762250" y="3892550"/>
          <p14:tracePt t="63119" x="2768600" y="3886200"/>
          <p14:tracePt t="63156" x="2774950" y="3886200"/>
          <p14:tracePt t="63192" x="2774950" y="3892550"/>
          <p14:tracePt t="63224" x="2768600" y="3892550"/>
          <p14:tracePt t="63252" x="2768600" y="3898900"/>
          <p14:tracePt t="63284" x="2762250" y="3898900"/>
          <p14:tracePt t="63308" x="2755900" y="3905250"/>
          <p14:tracePt t="63320" x="2749550" y="3905250"/>
          <p14:tracePt t="63335" x="2743200" y="3905250"/>
          <p14:tracePt t="63352" x="2736850" y="3905250"/>
          <p14:tracePt t="63368" x="2730500" y="3905250"/>
          <p14:tracePt t="63380" x="2724150" y="3898900"/>
          <p14:tracePt t="63396" x="2717800" y="3892550"/>
          <p14:tracePt t="63420" x="2724150" y="3892550"/>
          <p14:tracePt t="63448" x="2736850" y="3898900"/>
          <p14:tracePt t="63464" x="2743200" y="3898900"/>
          <p14:tracePt t="63473" x="2749550" y="3911600"/>
          <p14:tracePt t="63473" x="2755900" y="3917950"/>
          <p14:tracePt t="63489" x="2768600" y="3924300"/>
          <p14:tracePt t="63489" x="2774950" y="3930650"/>
          <p14:tracePt t="63504" x="2781300" y="3937000"/>
          <p14:tracePt t="63522" x="2787650" y="3943350"/>
          <p14:tracePt t="63624" x="2806700" y="3943350"/>
          <p14:tracePt t="63629" x="2794000" y="3943350"/>
          <p14:tracePt t="63644" x="2787650" y="3937000"/>
          <p14:tracePt t="63660" x="2787650" y="3943350"/>
          <p14:tracePt t="63688" x="2787650" y="3956050"/>
          <p14:tracePt t="63696" x="2787650" y="3962400"/>
          <p14:tracePt t="63704" x="2787650" y="3981450"/>
          <p14:tracePt t="63704" x="2787650" y="3994150"/>
          <p14:tracePt t="63722" x="2787650" y="4013200"/>
          <p14:tracePt t="63722" x="2787650" y="4032250"/>
          <p14:tracePt t="63722" x="2787650" y="4051300"/>
          <p14:tracePt t="63741" x="2794000" y="4076700"/>
          <p14:tracePt t="63754" x="2794000" y="4102100"/>
          <p14:tracePt t="63754" x="2813050" y="4152900"/>
          <p14:tracePt t="63774" x="2819400" y="4178300"/>
          <p14:tracePt t="63774" x="2832100" y="4210050"/>
          <p14:tracePt t="63790" x="2844800" y="4235450"/>
          <p14:tracePt t="63790" x="2857500" y="4267200"/>
          <p14:tracePt t="63806" x="2870200" y="4292600"/>
          <p14:tracePt t="63806" x="2889250" y="4324350"/>
          <p14:tracePt t="63806" x="2901950" y="4349750"/>
          <p14:tracePt t="63825" x="2921000" y="4381500"/>
          <p14:tracePt t="63838" x="2940050" y="4413250"/>
          <p14:tracePt t="63838" x="2978150" y="4476750"/>
          <p14:tracePt t="63856" x="2997200" y="4508500"/>
          <p14:tracePt t="63856" x="3022600" y="4540250"/>
          <p14:tracePt t="63873" x="3048000" y="4565650"/>
          <p14:tracePt t="63873" x="3073400" y="4597400"/>
          <p14:tracePt t="63890" x="3098800" y="4629150"/>
          <p14:tracePt t="63890" x="3130550" y="4654550"/>
          <p14:tracePt t="63906" x="3168650" y="4679950"/>
          <p14:tracePt t="63906" x="3244850" y="4737100"/>
          <p14:tracePt t="63923" x="3282950" y="4762500"/>
          <p14:tracePt t="63923" x="3321050" y="4787900"/>
          <p14:tracePt t="63940" x="3365500" y="4813300"/>
          <p14:tracePt t="63940" x="3403600" y="4832350"/>
          <p14:tracePt t="63957" x="3448050" y="4851400"/>
          <p14:tracePt t="63957" x="3543300" y="4883150"/>
          <p14:tracePt t="63973" x="3587750" y="4902200"/>
          <p14:tracePt t="63973" x="3632200" y="4914900"/>
          <p14:tracePt t="63990" x="3683000" y="4921250"/>
          <p14:tracePt t="63990" x="3727450" y="4927600"/>
          <p14:tracePt t="64006" x="3778250" y="4940300"/>
          <p14:tracePt t="64006" x="3822700" y="4953000"/>
          <p14:tracePt t="64023" x="3867150" y="4953000"/>
          <p14:tracePt t="64023" x="3943350" y="4959350"/>
          <p14:tracePt t="64041" x="3981450" y="4965700"/>
          <p14:tracePt t="64041" x="4006850" y="4965700"/>
          <p14:tracePt t="64057" x="4038600" y="4965700"/>
          <p14:tracePt t="64057" x="4064000" y="4965700"/>
          <p14:tracePt t="64074" x="4089400" y="4959350"/>
          <p14:tracePt t="64074" x="4114800" y="4965700"/>
          <p14:tracePt t="64074" x="4133850" y="4965700"/>
          <p14:tracePt t="64093" x="4152900" y="4965700"/>
          <p14:tracePt t="64105" x="4165600" y="4959350"/>
          <p14:tracePt t="64105" x="4178300" y="4953000"/>
          <p14:tracePt t="64125" x="4184650" y="4959350"/>
          <p14:tracePt t="64125" x="4191000" y="4953000"/>
          <p14:tracePt t="64141" x="4184650" y="4946650"/>
          <p14:tracePt t="64155" x="4178300" y="4946650"/>
          <p14:tracePt t="64172" x="4171950" y="4946650"/>
          <p14:tracePt t="64172" x="4165600" y="4953000"/>
          <p14:tracePt t="64190" x="4152900" y="4953000"/>
          <p14:tracePt t="64190" x="4140200" y="4959350"/>
          <p14:tracePt t="64190" x="4127500" y="4959350"/>
          <p14:tracePt t="64209" x="4114800" y="4965700"/>
          <p14:tracePt t="64209" x="4095750" y="4965700"/>
          <p14:tracePt t="64224" x="4076700" y="4972050"/>
          <p14:tracePt t="64224" x="4051300" y="4972050"/>
          <p14:tracePt t="64240" x="4032250" y="4978400"/>
          <p14:tracePt t="64240" x="4013200" y="4978400"/>
          <p14:tracePt t="64257" x="3987800" y="4978400"/>
          <p14:tracePt t="64257" x="3943350" y="4984750"/>
          <p14:tracePt t="64274" x="3930650" y="4978400"/>
          <p14:tracePt t="64274" x="3905250" y="4978400"/>
          <p14:tracePt t="64291" x="3892550" y="4972050"/>
          <p14:tracePt t="64291" x="3873500" y="4972050"/>
          <p14:tracePt t="64307" x="3854450" y="4965700"/>
          <p14:tracePt t="64307" x="3841750" y="4953000"/>
          <p14:tracePt t="64324" x="3829050" y="4940300"/>
          <p14:tracePt t="64324" x="3797300" y="4921250"/>
          <p14:tracePt t="64342" x="3784600" y="4908550"/>
          <p14:tracePt t="67096" x="4572000" y="4591050"/>
          <p14:tracePt t="67105" x="4591050" y="4572000"/>
          <p14:tracePt t="67105" x="4610100" y="4546600"/>
          <p14:tracePt t="67117" x="4629150" y="4521200"/>
          <p14:tracePt t="67117" x="4660900" y="4489450"/>
          <p14:tracePt t="67133" x="4686300" y="4445000"/>
          <p14:tracePt t="67133" x="4718050" y="4400550"/>
          <p14:tracePt t="67150" x="4749800" y="4356100"/>
          <p14:tracePt t="67150" x="4781550" y="4305300"/>
          <p14:tracePt t="67150" x="4806950" y="4254500"/>
          <p14:tracePt t="67169" x="4832350" y="4203700"/>
          <p14:tracePt t="67182" x="4857750" y="4152900"/>
          <p14:tracePt t="67182" x="4889500" y="4038600"/>
          <p14:tracePt t="67200" x="4902200" y="3981450"/>
          <p14:tracePt t="67200" x="4908550" y="3917950"/>
          <p14:tracePt t="67217" x="4914900" y="3860800"/>
          <p14:tracePt t="67217" x="4914900" y="3810000"/>
          <p14:tracePt t="67233" x="4908550" y="3752850"/>
          <p14:tracePt t="67233" x="4902200" y="3708400"/>
          <p14:tracePt t="67233" x="4889500" y="3663950"/>
          <p14:tracePt t="67253" x="4876800" y="3625850"/>
          <p14:tracePt t="67253" x="4864100" y="3587750"/>
          <p14:tracePt t="67268" x="4851400" y="3556000"/>
          <p14:tracePt t="67282" x="4845050" y="3517900"/>
          <p14:tracePt t="67282" x="4838700" y="3460750"/>
          <p14:tracePt t="67300" x="4838700" y="3435350"/>
          <p14:tracePt t="67300" x="4845050" y="3416300"/>
          <p14:tracePt t="67317" x="4851400" y="3403600"/>
          <p14:tracePt t="67317" x="4864100" y="3397250"/>
          <p14:tracePt t="67334" x="4876800" y="3397250"/>
          <p14:tracePt t="67334" x="4889500" y="3416300"/>
          <p14:tracePt t="67351" x="4895850" y="3429000"/>
          <p14:tracePt t="67351" x="4902200" y="3441700"/>
          <p14:tracePt t="67367" x="4902200" y="3460750"/>
          <p14:tracePt t="67367" x="4908550" y="3473450"/>
          <p14:tracePt t="67386" x="4908550" y="3486150"/>
          <p14:tracePt t="67386" x="4914900" y="3492500"/>
          <p14:tracePt t="67401" x="4921250" y="3498850"/>
          <p14:tracePt t="67401" x="4953000" y="3505200"/>
          <p14:tracePt t="67417" x="4972050" y="3511550"/>
          <p14:tracePt t="67417" x="4997450" y="3511550"/>
          <p14:tracePt t="67434" x="5022850" y="3517900"/>
          <p14:tracePt t="67434" x="5048250" y="3524250"/>
          <p14:tracePt t="67451" x="5080000" y="3524250"/>
          <p14:tracePt t="67451" x="5143500" y="3530600"/>
          <p14:tracePt t="67469" x="5175250" y="3530600"/>
          <p14:tracePt t="67469" x="5213350" y="3530600"/>
          <p14:tracePt t="67484" x="5251450" y="3524250"/>
          <p14:tracePt t="67484" x="5289550" y="3517900"/>
          <p14:tracePt t="67501" x="5334000" y="3511550"/>
          <p14:tracePt t="67501" x="5384800" y="3505200"/>
          <p14:tracePt t="67518" x="5435600" y="3498850"/>
          <p14:tracePt t="67518" x="5486400" y="3492500"/>
          <p14:tracePt t="67518" x="5543550" y="3479800"/>
          <p14:tracePt t="67537" x="5600700" y="3473450"/>
          <p14:tracePt t="67550" x="5664200" y="3460750"/>
          <p14:tracePt t="67550" x="5784850" y="3435350"/>
          <p14:tracePt t="67569" x="5848350" y="3422650"/>
          <p14:tracePt t="67569" x="5905500" y="3409950"/>
          <p14:tracePt t="67586" x="5969000" y="3397250"/>
          <p14:tracePt t="67586" x="6032500" y="3384550"/>
          <p14:tracePt t="67601" x="6089650" y="3371850"/>
          <p14:tracePt t="67601" x="6153150" y="3365500"/>
          <p14:tracePt t="67618" x="6210300" y="3352800"/>
          <p14:tracePt t="67618" x="6261100" y="3340100"/>
          <p14:tracePt t="67618" x="6311900" y="3327400"/>
          <p14:tracePt t="67637" x="6362700" y="3321050"/>
          <p14:tracePt t="67637" x="6407150" y="3308350"/>
          <p14:tracePt t="67651" x="6451600" y="3295650"/>
          <p14:tracePt t="67651" x="6489700" y="3289300"/>
          <p14:tracePt t="67668" x="6521450" y="3282950"/>
          <p14:tracePt t="67668" x="6546850" y="3276600"/>
          <p14:tracePt t="67685" x="6572250" y="3270250"/>
          <p14:tracePt t="67685" x="6597650" y="3270250"/>
          <p14:tracePt t="67702" x="6610350" y="3270250"/>
          <p14:tracePt t="67702" x="6629400" y="3282950"/>
          <p14:tracePt t="67719" x="6635750" y="3295650"/>
          <p14:tracePt t="67719" x="6642100" y="3314700"/>
          <p14:tracePt t="67736" x="6642100" y="3333750"/>
          <p14:tracePt t="67736" x="6642100" y="3359150"/>
          <p14:tracePt t="67752" x="6635750" y="3384550"/>
          <p14:tracePt t="67752" x="6635750" y="3460750"/>
          <p14:tracePt t="67769" x="6629400" y="3498850"/>
          <p14:tracePt t="67769" x="6623050" y="3549650"/>
          <p14:tracePt t="67786" x="6623050" y="3594100"/>
          <p14:tracePt t="67786" x="6616700" y="3644900"/>
          <p14:tracePt t="67802" x="6610350" y="3695700"/>
          <p14:tracePt t="67802" x="6610350" y="3752850"/>
          <p14:tracePt t="67819" x="6604000" y="3810000"/>
          <p14:tracePt t="67819" x="6604000" y="3930650"/>
          <p14:tracePt t="67838" x="6604000" y="3994150"/>
          <p14:tracePt t="67838" x="6604000" y="4057650"/>
          <p14:tracePt t="67853" x="6610350" y="4114800"/>
          <p14:tracePt t="67853" x="6610350" y="4178300"/>
          <p14:tracePt t="67868" x="6616700" y="4235450"/>
          <p14:tracePt t="67868" x="6616700" y="4292600"/>
          <p14:tracePt t="67886" x="6623050" y="4349750"/>
          <p14:tracePt t="67886" x="6623050" y="4400550"/>
          <p14:tracePt t="67886" x="6623050" y="4451350"/>
          <p14:tracePt t="67905" x="6629400" y="4502150"/>
          <p14:tracePt t="67918" x="6629400" y="4546600"/>
          <p14:tracePt t="67918" x="6629400" y="4591050"/>
          <p14:tracePt t="67937" x="6635750" y="4673600"/>
          <p14:tracePt t="67937" x="6635750" y="4711700"/>
          <p14:tracePt t="67953" x="6642100" y="4743450"/>
          <p14:tracePt t="67953" x="6642100" y="4775200"/>
          <p14:tracePt t="67969" x="6648450" y="4800600"/>
          <p14:tracePt t="67969" x="6648450" y="4826000"/>
          <p14:tracePt t="67986" x="6648450" y="4845050"/>
          <p14:tracePt t="67986" x="6648450" y="4864100"/>
          <p14:tracePt t="68002" x="6642100" y="4883150"/>
          <p14:tracePt t="68002" x="6642100" y="4902200"/>
          <p14:tracePt t="68019" x="6642100" y="4914900"/>
          <p14:tracePt t="68019" x="6642100" y="4921250"/>
          <p14:tracePt t="68036" x="6642100" y="4927600"/>
          <p14:tracePt t="68051" x="6635750" y="4921250"/>
          <p14:tracePt t="68076" x="6629400" y="4921250"/>
          <p14:tracePt t="68085" x="6623050" y="4908550"/>
          <p14:tracePt t="68085" x="6610350" y="4902200"/>
          <p14:tracePt t="68103" x="6597650" y="4889500"/>
          <p14:tracePt t="68103" x="6578600" y="4876800"/>
          <p14:tracePt t="68120" x="6565900" y="4864100"/>
          <p14:tracePt t="68120" x="6521450" y="4819650"/>
          <p14:tracePt t="68138" x="6496050" y="4800600"/>
          <p14:tracePt t="68138" x="6470650" y="4768850"/>
          <p14:tracePt t="68153" x="6445250" y="4743450"/>
          <p14:tracePt t="68153" x="6413500" y="4711700"/>
          <p14:tracePt t="68170" x="6381750" y="4686300"/>
          <p14:tracePt t="68170" x="6350000" y="4654550"/>
          <p14:tracePt t="68170" x="6311900" y="4622800"/>
          <p14:tracePt t="68189" x="6280150" y="4584700"/>
          <p14:tracePt t="68202" x="6242050" y="4552950"/>
          <p14:tracePt t="68202" x="6165850" y="4476750"/>
          <p14:tracePt t="68220" x="6121400" y="4438650"/>
          <p14:tracePt t="68220" x="6083300" y="4406900"/>
          <p14:tracePt t="68237" x="6045200" y="4368800"/>
          <p14:tracePt t="68237" x="6007100" y="4330700"/>
          <p14:tracePt t="68253" x="5969000" y="4298950"/>
          <p14:tracePt t="68253" x="5930900" y="4267200"/>
          <p14:tracePt t="68253" x="5892800" y="4235450"/>
          <p14:tracePt t="68273" x="5861050" y="4210050"/>
          <p14:tracePt t="68285" x="5829300" y="4191000"/>
          <p14:tracePt t="68285" x="5765800" y="4152900"/>
          <p14:tracePt t="68304" x="5740400" y="4140200"/>
          <p14:tracePt t="68304" x="5715000" y="4127500"/>
          <p14:tracePt t="68321" x="5689600" y="4114800"/>
          <p14:tracePt t="68321" x="5670550" y="4108450"/>
          <p14:tracePt t="68337" x="5651500" y="4102100"/>
          <p14:tracePt t="68337" x="5632450" y="4095750"/>
          <p14:tracePt t="68354" x="5619750" y="4095750"/>
          <p14:tracePt t="68354" x="5594350" y="4089400"/>
          <p14:tracePt t="68371" x="5588000" y="4083050"/>
          <p14:tracePt t="68386" x="5594350" y="4083050"/>
          <p14:tracePt t="68424" x="5600700" y="4089400"/>
          <p14:tracePt t="68429" x="5607050" y="4102100"/>
          <p14:tracePt t="68436" x="5613400" y="4108450"/>
          <p14:tracePt t="68436" x="5626100" y="4127500"/>
          <p14:tracePt t="68454" x="5632450" y="4140200"/>
          <p14:tracePt t="68454" x="5638800" y="4152900"/>
          <p14:tracePt t="68471" x="5638800" y="4165600"/>
          <p14:tracePt t="68471" x="5632450" y="4171950"/>
          <p14:tracePt t="68489" x="5416550" y="3994150"/>
          <p14:tracePt t="68566" x="5391150" y="3962400"/>
          <p14:tracePt t="68573" x="5321300" y="3873500"/>
          <p14:tracePt t="68589" x="5257800" y="3759200"/>
          <p14:tracePt t="68605" x="5194300" y="3619500"/>
          <p14:tracePt t="68620" x="5149850" y="3460750"/>
          <p14:tracePt t="68637" x="5118100" y="3295650"/>
          <p14:tracePt t="68654" x="5099050" y="3048000"/>
          <p14:tracePt t="68670" x="5118100" y="2889250"/>
          <p14:tracePt t="68687" x="5168900" y="2736850"/>
          <p14:tracePt t="68704" x="5251450" y="2571750"/>
          <p14:tracePt t="68721" x="5429250" y="2317750"/>
          <p14:tracePt t="68738" x="5581650" y="2165350"/>
          <p14:tracePt t="68754" x="5759450" y="2038350"/>
          <p14:tracePt t="68772" x="6051550" y="1892300"/>
          <p14:tracePt t="68789" x="6267450" y="1835150"/>
          <p14:tracePt t="68804" x="6502400" y="1790700"/>
          <p14:tracePt t="68821" x="6743700" y="1758950"/>
          <p14:tracePt t="68838" x="6991350" y="1746250"/>
          <p14:tracePt t="68838" x="7118350" y="1746250"/>
          <p14:tracePt t="68857" x="7359650" y="1758950"/>
          <p14:tracePt t="68872" x="7594600" y="1797050"/>
          <p14:tracePt t="68888" x="7823200" y="1860550"/>
          <p14:tracePt t="68905" x="8032750" y="1943100"/>
          <p14:tracePt t="68921" x="8229600" y="2038350"/>
          <p14:tracePt t="68938" x="8401050" y="2146300"/>
          <p14:tracePt t="68938" x="8483600" y="2203450"/>
          <p14:tracePt t="68957" x="8623300" y="2336800"/>
          <p14:tracePt t="68971" x="8737600" y="2476500"/>
          <p14:tracePt t="68988" x="8820150" y="2635250"/>
          <p14:tracePt t="69005" x="8877300" y="2800350"/>
          <p14:tracePt t="69022" x="8909050" y="3048000"/>
          <p14:tracePt t="69038" x="8890000" y="3206750"/>
          <p14:tracePt t="69055" x="8845550" y="3352800"/>
          <p14:tracePt t="69072" x="8724900" y="3568700"/>
          <p14:tracePt t="69089" x="8610600" y="3702050"/>
          <p14:tracePt t="69105" x="8470900" y="3835400"/>
          <p14:tracePt t="69122" x="8305800" y="3949700"/>
          <p14:tracePt t="69139" x="8020050" y="4114800"/>
          <p14:tracePt t="69156" x="7804150" y="4197350"/>
          <p14:tracePt t="69172" x="7575550" y="4273550"/>
          <p14:tracePt t="69189" x="7340600" y="4330700"/>
          <p14:tracePt t="69205" x="7086600" y="4375150"/>
          <p14:tracePt t="69205" x="6965950" y="4387850"/>
          <p14:tracePt t="69225" x="6711950" y="4413250"/>
          <p14:tracePt t="69240" x="6464300" y="4432300"/>
          <p14:tracePt t="69256" x="6242050" y="4457700"/>
          <p14:tracePt t="69272" x="6038850" y="4476750"/>
          <p14:tracePt t="69289" x="5943600" y="4483100"/>
          <p14:tracePt t="69306" x="5778500" y="4489450"/>
          <p14:tracePt t="69306" x="5626100" y="4489450"/>
          <p14:tracePt t="69323" x="5562600" y="4489450"/>
          <p14:tracePt t="69323" x="5486400" y="4483100"/>
          <p14:tracePt t="69340" x="5422900" y="4483100"/>
          <p14:tracePt t="69340" x="5359400" y="4489450"/>
          <p14:tracePt t="69357" x="5302250" y="4495800"/>
          <p14:tracePt t="69357" x="5251450" y="4514850"/>
          <p14:tracePt t="69374" x="5200650" y="4533900"/>
          <p14:tracePt t="69374" x="5124450" y="4584700"/>
          <p14:tracePt t="69390" x="5092700" y="4616450"/>
          <p14:tracePt t="69390" x="5067300" y="4648200"/>
          <p14:tracePt t="69408" x="5048250" y="4679950"/>
          <p14:tracePt t="69408" x="5029200" y="4711700"/>
          <p14:tracePt t="69424" x="5010150" y="4749800"/>
          <p14:tracePt t="69424" x="4997450" y="4781550"/>
          <p14:tracePt t="69440" x="4978400" y="4813300"/>
          <p14:tracePt t="69440" x="4946650" y="4876800"/>
          <p14:tracePt t="69457" x="4933950" y="4902200"/>
          <p14:tracePt t="69457" x="4921250" y="4927600"/>
          <p14:tracePt t="69474" x="4908550" y="4953000"/>
          <p14:tracePt t="69474" x="4902200" y="4978400"/>
          <p14:tracePt t="69491" x="4889500" y="5003800"/>
          <p14:tracePt t="69491" x="4876800" y="5041900"/>
          <p14:tracePt t="69509" x="4876800" y="5054600"/>
          <p14:tracePt t="69509" x="4870450" y="5067300"/>
          <p14:tracePt t="69525" x="4864100" y="5080000"/>
          <p14:tracePt t="69525" x="4857750" y="5092700"/>
          <p14:tracePt t="69541" x="4851400" y="5099050"/>
          <p14:tracePt t="69541" x="4845050" y="5111750"/>
          <p14:tracePt t="69558" x="4838700" y="5118100"/>
          <p14:tracePt t="69558" x="4832350" y="5130800"/>
          <p14:tracePt t="69574" x="4826000" y="5137150"/>
          <p14:tracePt t="69574" x="4819650" y="5137150"/>
          <p14:tracePt t="69574" x="4806950" y="5143500"/>
          <p14:tracePt t="69594" x="4800600" y="5149850"/>
          <p14:tracePt t="69594" x="4794250" y="5149850"/>
          <p14:tracePt t="69608" x="4787900" y="5149850"/>
          <p14:tracePt t="69608" x="4775200" y="5149850"/>
          <p14:tracePt t="69625" x="4768850" y="5149850"/>
          <p14:tracePt t="69625" x="4762500" y="5149850"/>
          <p14:tracePt t="69642" x="4756150" y="5143500"/>
          <p14:tracePt t="69642" x="4743450" y="5143500"/>
          <p14:tracePt t="69658" x="4737100" y="5143500"/>
          <p14:tracePt t="69658" x="4730750" y="5143500"/>
          <p14:tracePt t="69658" x="4724400" y="5143500"/>
          <p14:tracePt t="69677" x="4718050" y="5143500"/>
          <p14:tracePt t="69690" x="4711700" y="5143500"/>
          <p14:tracePt t="69707" x="4705350" y="5149850"/>
          <p14:tracePt t="69724" x="4692650" y="5156200"/>
          <p14:tracePt t="69741" x="4686300" y="5156200"/>
          <p14:tracePt t="69764" x="4679950" y="5149850"/>
          <p14:tracePt t="69796" x="4673600" y="5143500"/>
          <p14:tracePt t="69884" x="4667250" y="5137150"/>
          <p14:tracePt t="69936" x="4660900" y="5137150"/>
          <p14:tracePt t="69976" x="4654550" y="5143500"/>
          <p14:tracePt t="70012" x="4654550" y="5149850"/>
          <p14:tracePt t="70036" x="4648200" y="5149850"/>
          <p14:tracePt t="70048" x="4641850" y="5156200"/>
          <p14:tracePt t="70064" x="4641850" y="5162550"/>
          <p14:tracePt t="70080" x="4641850" y="5168900"/>
          <p14:tracePt t="70116" x="4641850" y="5162550"/>
          <p14:tracePt t="70148" x="4648200" y="5156200"/>
          <p14:tracePt t="70168" x="4641850" y="5149850"/>
          <p14:tracePt t="70219" x="4635500" y="5149850"/>
          <p14:tracePt t="70268" x="4629150" y="5149850"/>
          <p14:tracePt t="70280" x="4622800" y="5156200"/>
          <p14:tracePt t="70296" x="4616450" y="5162550"/>
          <p14:tracePt t="70312" x="4610100" y="5168900"/>
          <p14:tracePt t="70328" x="4603750" y="5175250"/>
          <p14:tracePt t="70340" x="4597400" y="5181600"/>
          <p14:tracePt t="70356" x="4591050" y="5181600"/>
          <p14:tracePt t="70372" x="4584700" y="5187950"/>
          <p14:tracePt t="70388" x="4578350" y="5194300"/>
          <p14:tracePt t="70400" x="4578350" y="5200650"/>
          <p14:tracePt t="70424" x="4572000" y="5207000"/>
          <p14:tracePt t="70440" x="4572000" y="5200650"/>
          <p14:tracePt t="70500" x="4572000" y="5194300"/>
          <p14:tracePt t="70516" x="4578350" y="5187950"/>
          <p14:tracePt t="70536" x="4584700" y="5187950"/>
          <p14:tracePt t="70560" x="4591050" y="5187950"/>
          <p14:tracePt t="70580" x="4591050" y="5181600"/>
          <p14:tracePt t="70604" x="4597400" y="5175250"/>
          <p14:tracePt t="70620" x="4597400" y="5168900"/>
          <p14:tracePt t="70636" x="4603750" y="5162550"/>
          <p14:tracePt t="70648" x="4610100" y="5162550"/>
          <p14:tracePt t="70672" x="4616450" y="5156200"/>
          <p14:tracePt t="70700" x="4616450" y="5149850"/>
          <p14:tracePt t="70748" x="4622800" y="5149850"/>
          <p14:tracePt t="70884" x="4629150" y="5143500"/>
          <p14:tracePt t="70948" x="4629150" y="5137150"/>
          <p14:tracePt t="70988" x="4635500" y="5137150"/>
          <p14:tracePt t="71032" x="4635500" y="5130800"/>
          <p14:tracePt t="71076" x="4629150" y="5130800"/>
          <p14:tracePt t="71152" x="4622800" y="5130800"/>
          <p14:tracePt t="71204" x="4616450" y="5130800"/>
          <p14:tracePt t="71265" x="4610100" y="5137150"/>
          <p14:tracePt t="71324" x="4603750" y="5137150"/>
          <p14:tracePt t="71392" x="4603750" y="5143500"/>
          <p14:tracePt t="71452" x="4603750" y="5137150"/>
          <p14:tracePt t="71564" x="4610100" y="5130800"/>
          <p14:tracePt t="71588" x="4610100" y="5124450"/>
          <p14:tracePt t="71608" x="4616450" y="5124450"/>
          <p14:tracePt t="71632" x="4616450" y="5118100"/>
          <p14:tracePt t="71656" x="4616450" y="5111750"/>
          <p14:tracePt t="71692" x="4616450" y="5105400"/>
          <p14:tracePt t="71720" x="4610100" y="5105400"/>
          <p14:tracePt t="71768" x="4603750" y="5105400"/>
          <p14:tracePt t="71795" x="4597400" y="5105400"/>
          <p14:tracePt t="71840" x="4591050" y="5105400"/>
          <p14:tracePt t="71864" x="4584700" y="5099050"/>
          <p14:tracePt t="71888" x="4578350" y="5099050"/>
          <p14:tracePt t="71908" x="4572000" y="5099050"/>
          <p14:tracePt t="71924" x="4565650" y="5092700"/>
          <p14:tracePt t="71940" x="4559300" y="5092700"/>
          <p14:tracePt t="71956" x="4552950" y="5092700"/>
          <p14:tracePt t="71964" x="4546600" y="5086350"/>
          <p14:tracePt t="71981" x="4540250" y="5080000"/>
          <p14:tracePt t="71981" x="4533900" y="5080000"/>
          <p14:tracePt t="71981" x="4527550" y="5073650"/>
          <p14:tracePt t="72001" x="4514850" y="5060950"/>
          <p14:tracePt t="72020" x="4508500" y="5060950"/>
          <p14:tracePt t="72031" x="4508500" y="5054600"/>
          <p14:tracePt t="72031" x="4502150" y="5048250"/>
          <p14:tracePt t="72049" x="4495800" y="5041900"/>
          <p14:tracePt t="72049" x="4495800" y="5029200"/>
          <p14:tracePt t="72066" x="4489450" y="5016500"/>
          <p14:tracePt t="72066" x="4483100" y="4984750"/>
          <p14:tracePt t="72083" x="4476750" y="4965700"/>
          <p14:tracePt t="72083" x="4470400" y="4946650"/>
          <p14:tracePt t="72099" x="4470400" y="4927600"/>
          <p14:tracePt t="72099" x="4464050" y="4908550"/>
          <p14:tracePt t="72116" x="4464050" y="4883150"/>
          <p14:tracePt t="72116" x="4464050" y="4870450"/>
          <p14:tracePt t="72133" x="4464050" y="4864100"/>
          <p14:tracePt t="72148" x="4464050" y="4870450"/>
          <p14:tracePt t="72165" x="4464050" y="4876800"/>
          <p14:tracePt t="72181" x="4464050" y="4864100"/>
          <p14:tracePt t="72205" x="4464050" y="4851400"/>
          <p14:tracePt t="72205" x="4464050" y="4838700"/>
          <p14:tracePt t="72217" x="4464050" y="4826000"/>
          <p14:tracePt t="72217" x="4464050" y="4813300"/>
          <p14:tracePt t="72233" x="4464050" y="4800600"/>
          <p14:tracePt t="72233" x="4457700" y="4787900"/>
          <p14:tracePt t="72250" x="4457700" y="4775200"/>
          <p14:tracePt t="72250" x="4457700" y="4762500"/>
          <p14:tracePt t="72250" x="4457700" y="4749800"/>
          <p14:tracePt t="72269" x="4457700" y="4737100"/>
          <p14:tracePt t="72282" x="4457700" y="4718050"/>
          <p14:tracePt t="72282" x="4457700" y="4679950"/>
          <p14:tracePt t="72300" x="4457700" y="4660900"/>
          <p14:tracePt t="72300" x="4451350" y="4641850"/>
          <p14:tracePt t="72317" x="4451350" y="4622800"/>
          <p14:tracePt t="72317" x="4451350" y="4610100"/>
          <p14:tracePt t="72334" x="4445000" y="4591050"/>
          <p14:tracePt t="72334" x="4445000" y="4578350"/>
          <p14:tracePt t="72350" x="4445000" y="456565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22.2|6.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15274</TotalTime>
  <Words>1745</Words>
  <Application>Microsoft Office PowerPoint</Application>
  <PresentationFormat>画面に合わせる (4:3)</PresentationFormat>
  <Paragraphs>87</Paragraphs>
  <Slides>11</Slides>
  <Notes>11</Notes>
  <HiddenSlides>0</HiddenSlides>
  <MMClips>11</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18" baseType="lpstr">
      <vt:lpstr>ＭＳ Ｐゴシック</vt:lpstr>
      <vt:lpstr>ＭＳ Ｐ明朝</vt:lpstr>
      <vt:lpstr>Arial</vt:lpstr>
      <vt:lpstr>Calibri</vt:lpstr>
      <vt:lpstr>Times New Roman</vt:lpstr>
      <vt:lpstr>Office テーマ</vt:lpstr>
      <vt:lpstr>数式</vt:lpstr>
      <vt:lpstr>統計的推定（点推定）</vt:lpstr>
      <vt:lpstr>標本の平均はどれくらいばらつくか？</vt:lpstr>
      <vt:lpstr>区間推定</vt:lpstr>
      <vt:lpstr>100個の95％信頼区間</vt:lpstr>
      <vt:lpstr>標本数を増やすと・・・</vt:lpstr>
      <vt:lpstr>信頼率を95％から99％にすると・・・</vt:lpstr>
      <vt:lpstr>エクセルによる信頼区間の計算</vt:lpstr>
      <vt:lpstr>代入するだけで計算するシート</vt:lpstr>
      <vt:lpstr>統計的推定：例</vt:lpstr>
      <vt:lpstr>エクセルでの信頼区間の計算：予習</vt:lpstr>
      <vt:lpstr>よく使う区間推定</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285</cp:revision>
  <dcterms:created xsi:type="dcterms:W3CDTF">2002-05-14T06:24:18Z</dcterms:created>
  <dcterms:modified xsi:type="dcterms:W3CDTF">2013-10-17T00:36:22Z</dcterms:modified>
</cp:coreProperties>
</file>