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615" r:id="rId2"/>
    <p:sldId id="616" r:id="rId3"/>
    <p:sldId id="642" r:id="rId4"/>
    <p:sldId id="641" r:id="rId5"/>
    <p:sldId id="643" r:id="rId6"/>
    <p:sldId id="644" r:id="rId7"/>
    <p:sldId id="594" r:id="rId8"/>
    <p:sldId id="645" r:id="rId9"/>
    <p:sldId id="628" r:id="rId10"/>
    <p:sldId id="639" r:id="rId11"/>
    <p:sldId id="625" r:id="rId12"/>
    <p:sldId id="640" r:id="rId13"/>
    <p:sldId id="627" r:id="rId14"/>
    <p:sldId id="646" r:id="rId1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2941" autoAdjust="0"/>
  </p:normalViewPr>
  <p:slideViewPr>
    <p:cSldViewPr>
      <p:cViewPr varScale="1">
        <p:scale>
          <a:sx n="45" d="100"/>
          <a:sy n="45" d="100"/>
        </p:scale>
        <p:origin x="1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35E429-B655-4844-8D29-06EE3186F44D}" type="slidenum">
              <a:rPr lang="en-US" altLang="ja-JP"/>
              <a:pPr/>
              <a:t>‹#›</a:t>
            </a:fld>
            <a:endParaRPr lang="en-US" altLang="ja-JP"/>
          </a:p>
        </p:txBody>
      </p:sp>
    </p:spTree>
    <p:extLst>
      <p:ext uri="{BB962C8B-B14F-4D97-AF65-F5344CB8AC3E}">
        <p14:creationId xmlns:p14="http://schemas.microsoft.com/office/powerpoint/2010/main" val="386031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5A646-DEF7-42CA-9346-4CD8127287FC}" type="slidenum">
              <a:rPr lang="en-US" altLang="ja-JP"/>
              <a:pPr/>
              <a:t>‹#›</a:t>
            </a:fld>
            <a:endParaRPr lang="en-US" altLang="ja-JP"/>
          </a:p>
        </p:txBody>
      </p:sp>
    </p:spTree>
    <p:extLst>
      <p:ext uri="{BB962C8B-B14F-4D97-AF65-F5344CB8AC3E}">
        <p14:creationId xmlns:p14="http://schemas.microsoft.com/office/powerpoint/2010/main" val="3843812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プリント「生物統計学＿第１０回分散分析その３　交互作用の解析・フィッシャーの三原則</a:t>
            </a:r>
            <a:r>
              <a:rPr kumimoji="1" lang="en-US" altLang="ja-JP" dirty="0" smtClean="0"/>
              <a:t>2013</a:t>
            </a:r>
            <a:r>
              <a:rPr kumimoji="1" lang="ja-JP" altLang="en-US" dirty="0" smtClean="0"/>
              <a:t>年」</a:t>
            </a:r>
            <a:r>
              <a:rPr kumimoji="1" lang="en-US" altLang="ja-JP" dirty="0" smtClean="0"/>
              <a:t>P</a:t>
            </a:r>
            <a:r>
              <a:rPr kumimoji="1" lang="ja-JP" altLang="en-US" dirty="0" smtClean="0"/>
              <a:t>７以降を予習しながら空所を埋めていきましょう．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誤差を含んだ実験結果から，誤差を評価し，かつ総変動からできるだけ多くの情報を区別し，取り出すために分散分析を利用</a:t>
            </a:r>
            <a:r>
              <a:rPr kumimoji="1" lang="ja-JP" altLang="en-US" sz="1200" kern="1200" dirty="0" smtClean="0">
                <a:solidFill>
                  <a:schemeClr val="tx1"/>
                </a:solidFill>
                <a:effectLst/>
                <a:latin typeface="Times New Roman" pitchFamily="18" charset="0"/>
                <a:ea typeface="ＭＳ Ｐ明朝" charset="-128"/>
                <a:cs typeface="+mn-cs"/>
              </a:rPr>
              <a:t>できることをこれまで学んできました．</a:t>
            </a:r>
            <a:r>
              <a:rPr kumimoji="1" lang="ja-JP" altLang="ja-JP" sz="1200" kern="1200" dirty="0" smtClean="0">
                <a:solidFill>
                  <a:schemeClr val="tx1"/>
                </a:solidFill>
                <a:effectLst/>
                <a:latin typeface="Times New Roman" pitchFamily="18" charset="0"/>
                <a:ea typeface="ＭＳ Ｐ明朝" charset="-128"/>
                <a:cs typeface="+mn-cs"/>
              </a:rPr>
              <a:t>分散分析では</a:t>
            </a:r>
          </a:p>
          <a:p>
            <a:r>
              <a:rPr kumimoji="1" lang="ja-JP" altLang="ja-JP" sz="1200" kern="1200" dirty="0" smtClean="0">
                <a:solidFill>
                  <a:schemeClr val="tx1"/>
                </a:solidFill>
                <a:effectLst/>
                <a:latin typeface="Times New Roman" pitchFamily="18" charset="0"/>
                <a:ea typeface="ＭＳ Ｐ明朝" charset="-128"/>
                <a:cs typeface="+mn-cs"/>
              </a:rPr>
              <a:t>　総変動＝主効果による変動＋交互作用による変動＋誤差変動</a:t>
            </a:r>
          </a:p>
          <a:p>
            <a:r>
              <a:rPr kumimoji="1" lang="ja-JP" altLang="ja-JP" sz="1200" kern="1200" dirty="0" smtClean="0">
                <a:solidFill>
                  <a:schemeClr val="tx1"/>
                </a:solidFill>
                <a:effectLst/>
                <a:latin typeface="Times New Roman" pitchFamily="18" charset="0"/>
                <a:ea typeface="ＭＳ Ｐ明朝" charset="-128"/>
                <a:cs typeface="+mn-cs"/>
              </a:rPr>
              <a:t>にわけることができ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分散分析では採用した因子の効果の有無を誤差変動の大きさに対して比較することによってＦ検定するから誤差を小さくできれば，検出力が高まる</a:t>
            </a:r>
            <a:r>
              <a:rPr kumimoji="1" lang="ja-JP" altLang="en-US" sz="1200" kern="1200" dirty="0" smtClean="0">
                <a:solidFill>
                  <a:schemeClr val="tx1"/>
                </a:solidFill>
                <a:effectLst/>
                <a:latin typeface="Times New Roman" pitchFamily="18" charset="0"/>
                <a:ea typeface="ＭＳ Ｐ明朝" charset="-128"/>
                <a:cs typeface="+mn-cs"/>
              </a:rPr>
              <a:t>ことになります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誤差を小さくすることができるのですが，その前に誤差の種類について学んで行きます．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a:t>
            </a:fld>
            <a:endParaRPr lang="en-US" altLang="ja-JP"/>
          </a:p>
        </p:txBody>
      </p:sp>
    </p:spTree>
    <p:extLst>
      <p:ext uri="{BB962C8B-B14F-4D97-AF65-F5344CB8AC3E}">
        <p14:creationId xmlns:p14="http://schemas.microsoft.com/office/powerpoint/2010/main" val="34401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空間的な系統誤差もあります．圃場実験では畑の場所によって地力むら，日当たりのむら，湿り気のむらなどがある．このようなむらを考慮しないで実験すれば，日当たりがよかったり，水分条件がたまたまよかったことが実験結果に影響して，処理の影響が系統誤差によって隠されたり，処理の差は実はないのに，系統誤差で生じた差を処理の差だと勘違いしたりすることになります．</a:t>
            </a:r>
            <a:endParaRPr kumimoji="1" lang="en-US" altLang="ja-JP" dirty="0" smtClean="0"/>
          </a:p>
          <a:p>
            <a:r>
              <a:rPr kumimoji="1" lang="ja-JP" altLang="en-US" dirty="0" smtClean="0"/>
              <a:t>測定する個人によっても系統誤差が生じます．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10</a:t>
            </a:fld>
            <a:endParaRPr lang="en-US" altLang="ja-JP"/>
          </a:p>
        </p:txBody>
      </p:sp>
    </p:spTree>
    <p:extLst>
      <p:ext uri="{BB962C8B-B14F-4D97-AF65-F5344CB8AC3E}">
        <p14:creationId xmlns:p14="http://schemas.microsoft.com/office/powerpoint/2010/main" val="262792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例えば，目盛りを読むとき，最小目盛りを十等分して読むことが一般的ですが，奇数より偶数を好む，</a:t>
            </a:r>
            <a:r>
              <a:rPr kumimoji="1" lang="en-US" altLang="ja-JP" dirty="0" smtClean="0"/>
              <a:t>5</a:t>
            </a:r>
            <a:r>
              <a:rPr kumimoji="1" lang="ja-JP" altLang="en-US" dirty="0" smtClean="0"/>
              <a:t>や</a:t>
            </a:r>
            <a:r>
              <a:rPr kumimoji="1" lang="en-US" altLang="ja-JP" dirty="0" smtClean="0"/>
              <a:t>0</a:t>
            </a:r>
            <a:r>
              <a:rPr kumimoji="1" lang="ja-JP" altLang="en-US" dirty="0" err="1" smtClean="0"/>
              <a:t>のような</a:t>
            </a:r>
            <a:r>
              <a:rPr kumimoji="1" lang="ja-JP" altLang="en-US" dirty="0" smtClean="0"/>
              <a:t>きりのよい数字を好むなどによって系統誤差が生じます．例えば，処理Ａの分析はＡ君に，処理Ｂの分析はＢ君に任せると系統誤差が発生します．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11</a:t>
            </a:fld>
            <a:endParaRPr lang="en-US" altLang="ja-JP"/>
          </a:p>
        </p:txBody>
      </p:sp>
    </p:spTree>
    <p:extLst>
      <p:ext uri="{BB962C8B-B14F-4D97-AF65-F5344CB8AC3E}">
        <p14:creationId xmlns:p14="http://schemas.microsoft.com/office/powerpoint/2010/main" val="29573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あるいは測定対象自体の個体差に由来する系統誤差もある．数頭の牛に飼料実験を行う場合，体重，健康の程度などで系統的な誤差が生じる．</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12</a:t>
            </a:fld>
            <a:endParaRPr lang="en-US" altLang="ja-JP"/>
          </a:p>
        </p:txBody>
      </p:sp>
    </p:spTree>
    <p:extLst>
      <p:ext uri="{BB962C8B-B14F-4D97-AF65-F5344CB8AC3E}">
        <p14:creationId xmlns:p14="http://schemas.microsoft.com/office/powerpoint/2010/main" val="369056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さてこのような系統誤差を小さくするにはどのようにすればよいでしょうか？</a:t>
            </a:r>
            <a:endParaRPr kumimoji="1" lang="en-US" altLang="ja-JP" dirty="0" smtClean="0"/>
          </a:p>
          <a:p>
            <a:r>
              <a:rPr kumimoji="1" lang="ja-JP" altLang="en-US" dirty="0" smtClean="0"/>
              <a:t>まず系統誤差を見抜く必要があります．これは統計学の知識というよりも専門の知識，経験，観察力などが必要です．系統誤差は多岐にわたり，すべてを見抜くのはほとんど不可能ですが，実験結果に大きな影響をもたらす系統誤差を見つけることは大切なことです．実験を始める前にしっかり系統誤差の原因を見つけて対処することは重要なことです．</a:t>
            </a:r>
            <a:endParaRPr kumimoji="1" lang="en-US" altLang="ja-JP" dirty="0" smtClean="0"/>
          </a:p>
          <a:p>
            <a:r>
              <a:rPr kumimoji="1" lang="ja-JP" altLang="en-US" dirty="0" smtClean="0"/>
              <a:t>さて，系統誤差の原因がわかっていれば，それに対処することが可能となります．</a:t>
            </a:r>
            <a:endParaRPr kumimoji="1" lang="en-US" altLang="ja-JP" dirty="0" smtClean="0"/>
          </a:p>
          <a:p>
            <a:r>
              <a:rPr kumimoji="1" lang="ja-JP" altLang="en-US" dirty="0" smtClean="0"/>
              <a:t>ブランクテストといって，対象となる成分を含まない試料を分析する方法，対象となる成分の量がわかっている標準試料を使う方法などを使うと，Ｃの測定値が一定の値だけつねにずれていることがわかりますから，系統誤差を除去することができます．これが最も強力な系統誤差の除去方法です．しかし，いつもこの方法が使えるわけではありません．局所管理といって系統誤差をブロック間差として除去する方法，無作為化といって偶然誤差に転化する方法もあります．これらについてはフィッシャーの三原則のときに説明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13</a:t>
            </a:fld>
            <a:endParaRPr lang="en-US" altLang="ja-JP"/>
          </a:p>
        </p:txBody>
      </p:sp>
    </p:spTree>
    <p:extLst>
      <p:ext uri="{BB962C8B-B14F-4D97-AF65-F5344CB8AC3E}">
        <p14:creationId xmlns:p14="http://schemas.microsoft.com/office/powerpoint/2010/main" val="71948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系統誤差の原因がよくわからないときは無作為化を行います．系統誤差を偶然誤差に転化する方法です．なお実験に付随する系統誤差をすべて理解することなど不可能ですから，無作為化は実は実験では必ずしなければなりません．これもフィッシャーの三原則のときに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14</a:t>
            </a:fld>
            <a:endParaRPr lang="en-US" altLang="ja-JP"/>
          </a:p>
        </p:txBody>
      </p:sp>
    </p:spTree>
    <p:extLst>
      <p:ext uri="{BB962C8B-B14F-4D97-AF65-F5344CB8AC3E}">
        <p14:creationId xmlns:p14="http://schemas.microsoft.com/office/powerpoint/2010/main" val="7194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誤差には大きく分けると</a:t>
            </a:r>
            <a:r>
              <a:rPr kumimoji="1" lang="en-US" altLang="ja-JP" dirty="0" smtClean="0"/>
              <a:t>2</a:t>
            </a:r>
            <a:r>
              <a:rPr kumimoji="1" lang="ja-JP" altLang="en-US" dirty="0" smtClean="0"/>
              <a:t>種類あります．偶然誤差と系統誤差です．</a:t>
            </a:r>
            <a:endParaRPr kumimoji="1" lang="en-US" altLang="ja-JP" dirty="0" smtClean="0"/>
          </a:p>
          <a:p>
            <a:r>
              <a:rPr kumimoji="1" lang="ja-JP" altLang="en-US" dirty="0" smtClean="0"/>
              <a:t>偶然誤差とは，</a:t>
            </a:r>
            <a:r>
              <a:rPr kumimoji="1" lang="ja-JP" altLang="ja-JP" sz="1200" kern="1200" dirty="0" smtClean="0">
                <a:solidFill>
                  <a:schemeClr val="tx1"/>
                </a:solidFill>
                <a:effectLst/>
                <a:latin typeface="Times New Roman" pitchFamily="18" charset="0"/>
                <a:ea typeface="ＭＳ Ｐ明朝" charset="-128"/>
                <a:cs typeface="+mn-cs"/>
              </a:rPr>
              <a:t>　方向性のない誤差であり，データの精密さに関わる誤差で</a:t>
            </a:r>
            <a:r>
              <a:rPr kumimoji="1" lang="ja-JP" altLang="en-US" sz="1200" kern="1200" dirty="0" smtClean="0">
                <a:solidFill>
                  <a:schemeClr val="tx1"/>
                </a:solidFill>
                <a:effectLst/>
                <a:latin typeface="Times New Roman" pitchFamily="18" charset="0"/>
                <a:ea typeface="ＭＳ Ｐ明朝" charset="-128"/>
                <a:cs typeface="+mn-cs"/>
              </a:rPr>
              <a:t>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一方，系統</a:t>
            </a:r>
            <a:r>
              <a:rPr kumimoji="1" lang="ja-JP" altLang="ja-JP" sz="1200" kern="1200" dirty="0" smtClean="0">
                <a:solidFill>
                  <a:schemeClr val="tx1"/>
                </a:solidFill>
                <a:effectLst/>
                <a:latin typeface="Times New Roman" pitchFamily="18" charset="0"/>
                <a:ea typeface="ＭＳ Ｐ明朝" charset="-128"/>
                <a:cs typeface="+mn-cs"/>
              </a:rPr>
              <a:t>誤差</a:t>
            </a:r>
            <a:r>
              <a:rPr kumimoji="1" lang="ja-JP" altLang="en-US" sz="1200" kern="1200" dirty="0" smtClean="0">
                <a:solidFill>
                  <a:schemeClr val="tx1"/>
                </a:solidFill>
                <a:effectLst/>
                <a:latin typeface="Times New Roman" pitchFamily="18" charset="0"/>
                <a:ea typeface="ＭＳ Ｐ明朝" charset="-128"/>
                <a:cs typeface="+mn-cs"/>
              </a:rPr>
              <a:t>とは，</a:t>
            </a:r>
            <a:r>
              <a:rPr kumimoji="1" lang="ja-JP" altLang="ja-JP" sz="1200" kern="1200" dirty="0" smtClean="0">
                <a:solidFill>
                  <a:schemeClr val="tx1"/>
                </a:solidFill>
                <a:effectLst/>
                <a:latin typeface="Times New Roman" pitchFamily="18" charset="0"/>
                <a:ea typeface="ＭＳ Ｐ明朝" charset="-128"/>
                <a:cs typeface="+mn-cs"/>
              </a:rPr>
              <a:t>方向性のある誤差であり，データのかたよりに関わる誤差で</a:t>
            </a:r>
            <a:r>
              <a:rPr kumimoji="1" lang="ja-JP" altLang="en-US" sz="1200" kern="1200" dirty="0" smtClean="0">
                <a:solidFill>
                  <a:schemeClr val="tx1"/>
                </a:solidFill>
                <a:effectLst/>
                <a:latin typeface="Times New Roman" pitchFamily="18" charset="0"/>
                <a:ea typeface="ＭＳ Ｐ明朝" charset="-128"/>
                <a:cs typeface="+mn-cs"/>
              </a:rPr>
              <a:t>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このようにいっても何のことかさっぱりわからないでしょうから，次に例をあげて説明します．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2</a:t>
            </a:fld>
            <a:endParaRPr lang="en-US" altLang="ja-JP"/>
          </a:p>
        </p:txBody>
      </p:sp>
    </p:spTree>
    <p:extLst>
      <p:ext uri="{BB962C8B-B14F-4D97-AF65-F5344CB8AC3E}">
        <p14:creationId xmlns:p14="http://schemas.microsoft.com/office/powerpoint/2010/main" val="366464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右の図は４人（Ａ，Ｂ，Ｃ，Ｄ）が</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回ある試料を分析した結果で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．縦の点線が真の値で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．もっともよい分析を行ったのは（　</a:t>
            </a:r>
            <a:r>
              <a:rPr kumimoji="1" lang="ja-JP" altLang="en-US" sz="1200" kern="1200" dirty="0" smtClean="0">
                <a:solidFill>
                  <a:schemeClr val="tx1"/>
                </a:solidFill>
                <a:effectLst/>
                <a:latin typeface="Times New Roman" pitchFamily="18" charset="0"/>
                <a:ea typeface="ＭＳ Ｐ明朝" charset="-128"/>
                <a:cs typeface="+mn-cs"/>
              </a:rPr>
              <a:t>Ａ</a:t>
            </a:r>
            <a:r>
              <a:rPr kumimoji="1" lang="ja-JP" altLang="ja-JP" sz="1200" kern="1200" dirty="0" smtClean="0">
                <a:solidFill>
                  <a:schemeClr val="tx1"/>
                </a:solidFill>
                <a:effectLst/>
                <a:latin typeface="Times New Roman" pitchFamily="18" charset="0"/>
                <a:ea typeface="ＭＳ Ｐ明朝" charset="-128"/>
                <a:cs typeface="+mn-cs"/>
              </a:rPr>
              <a:t>　　）であり，かたよりもなく，精密さも高い</a:t>
            </a:r>
            <a:r>
              <a:rPr kumimoji="1" lang="ja-JP" altLang="en-US" sz="1200" kern="1200" dirty="0" smtClean="0">
                <a:solidFill>
                  <a:schemeClr val="tx1"/>
                </a:solidFill>
                <a:effectLst/>
                <a:latin typeface="Times New Roman" pitchFamily="18" charset="0"/>
                <a:ea typeface="ＭＳ Ｐ明朝" charset="-128"/>
                <a:cs typeface="+mn-cs"/>
              </a:rPr>
              <a:t>です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このようにいつも分析できれば特に問題はないでしょう．しかし，必ずしもいろいろな事情でこのようにはいきません．Ｂ，Ｃ，Ｄのような分析結果になることだってあります．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3</a:t>
            </a:fld>
            <a:endParaRPr lang="en-US" altLang="ja-JP"/>
          </a:p>
        </p:txBody>
      </p:sp>
    </p:spTree>
    <p:extLst>
      <p:ext uri="{BB962C8B-B14F-4D97-AF65-F5344CB8AC3E}">
        <p14:creationId xmlns:p14="http://schemas.microsoft.com/office/powerpoint/2010/main" val="26744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ではＢとＣのどちらがよい分析をしたといえる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か？分析値の平均が真の値に近い点では（　</a:t>
            </a:r>
            <a:r>
              <a:rPr kumimoji="1" lang="ja-JP" altLang="en-US" sz="1200" kern="1200" dirty="0" smtClean="0">
                <a:solidFill>
                  <a:schemeClr val="tx1"/>
                </a:solidFill>
                <a:effectLst/>
                <a:latin typeface="Times New Roman" pitchFamily="18" charset="0"/>
                <a:ea typeface="ＭＳ Ｐ明朝" charset="-128"/>
                <a:cs typeface="+mn-cs"/>
              </a:rPr>
              <a:t>Ｂ</a:t>
            </a:r>
            <a:r>
              <a:rPr kumimoji="1" lang="ja-JP" altLang="ja-JP" sz="1200" kern="1200" dirty="0" smtClean="0">
                <a:solidFill>
                  <a:schemeClr val="tx1"/>
                </a:solidFill>
                <a:effectLst/>
                <a:latin typeface="Times New Roman" pitchFamily="18" charset="0"/>
                <a:ea typeface="ＭＳ Ｐ明朝" charset="-128"/>
                <a:cs typeface="+mn-cs"/>
              </a:rPr>
              <a:t>　　）の方が，分析値のばらつきが小さい点では（　</a:t>
            </a:r>
            <a:r>
              <a:rPr kumimoji="1" lang="ja-JP" altLang="en-US" sz="1200" kern="1200" dirty="0" smtClean="0">
                <a:solidFill>
                  <a:schemeClr val="tx1"/>
                </a:solidFill>
                <a:effectLst/>
                <a:latin typeface="Times New Roman" pitchFamily="18" charset="0"/>
                <a:ea typeface="ＭＳ Ｐ明朝" charset="-128"/>
                <a:cs typeface="+mn-cs"/>
              </a:rPr>
              <a:t>Ｃ</a:t>
            </a:r>
            <a:r>
              <a:rPr kumimoji="1" lang="ja-JP" altLang="ja-JP" sz="1200" kern="1200" dirty="0" smtClean="0">
                <a:solidFill>
                  <a:schemeClr val="tx1"/>
                </a:solidFill>
                <a:effectLst/>
                <a:latin typeface="Times New Roman" pitchFamily="18" charset="0"/>
                <a:ea typeface="ＭＳ Ｐ明朝" charset="-128"/>
                <a:cs typeface="+mn-cs"/>
              </a:rPr>
              <a:t>　　）の方が優れている</a:t>
            </a:r>
            <a:r>
              <a:rPr kumimoji="1" lang="ja-JP" altLang="en-US" sz="1200" kern="1200" dirty="0" smtClean="0">
                <a:solidFill>
                  <a:schemeClr val="tx1"/>
                </a:solidFill>
                <a:effectLst/>
                <a:latin typeface="Times New Roman" pitchFamily="18" charset="0"/>
                <a:ea typeface="ＭＳ Ｐ明朝" charset="-128"/>
                <a:cs typeface="+mn-cs"/>
              </a:rPr>
              <a:t>といえそうです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どちらを選ぶかといわれると，人によって，Ｂを選ぶ人と，Ｃを選ぶ人がいそうですが，どちらの分析も問題も抱えています．多くの人は見かけ上分析のばらつきに小さいＣがいいと思うかもしれません．しかし，Ｃの結果にはつねに</a:t>
            </a:r>
            <a:r>
              <a:rPr lang="ja-JP" altLang="en-US" dirty="0" smtClean="0"/>
              <a:t>方向性のある誤差があります．このように真の値に対して，方向性のある誤差が系統誤差です．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4</a:t>
            </a:fld>
            <a:endParaRPr lang="en-US" altLang="ja-JP"/>
          </a:p>
        </p:txBody>
      </p:sp>
    </p:spTree>
    <p:extLst>
      <p:ext uri="{BB962C8B-B14F-4D97-AF65-F5344CB8AC3E}">
        <p14:creationId xmlns:p14="http://schemas.microsoft.com/office/powerpoint/2010/main" val="26744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もし分析をいくらでも行うことができるならば（　</a:t>
            </a:r>
            <a:r>
              <a:rPr kumimoji="1" lang="ja-JP" altLang="en-US" sz="1200" b="0" kern="1200" dirty="0" smtClean="0">
                <a:solidFill>
                  <a:schemeClr val="tx1"/>
                </a:solidFill>
                <a:effectLst/>
                <a:latin typeface="Times New Roman" pitchFamily="18" charset="0"/>
                <a:ea typeface="ＭＳ Ｐ明朝" charset="-128"/>
                <a:cs typeface="+mn-cs"/>
              </a:rPr>
              <a:t>Ｂ</a:t>
            </a:r>
            <a:r>
              <a:rPr kumimoji="1" lang="ja-JP" altLang="ja-JP" sz="1200" kern="1200" dirty="0" smtClean="0">
                <a:solidFill>
                  <a:schemeClr val="tx1"/>
                </a:solidFill>
                <a:effectLst/>
                <a:latin typeface="Times New Roman" pitchFamily="18" charset="0"/>
                <a:ea typeface="ＭＳ Ｐ明朝" charset="-128"/>
                <a:cs typeface="+mn-cs"/>
              </a:rPr>
              <a:t>　　）の平均値の方がしだいに真の値に近づく</a:t>
            </a:r>
            <a:r>
              <a:rPr kumimoji="1" lang="ja-JP" altLang="en-US" sz="1200" kern="1200" dirty="0" smtClean="0">
                <a:solidFill>
                  <a:schemeClr val="tx1"/>
                </a:solidFill>
                <a:effectLst/>
                <a:latin typeface="Times New Roman" pitchFamily="18" charset="0"/>
                <a:ea typeface="ＭＳ Ｐ明朝" charset="-128"/>
                <a:cs typeface="+mn-cs"/>
              </a:rPr>
              <a:t>ことになります．つまり偶然誤差の大きい場合，Ｂのように少ししか分析しなければデータの振れは大きいのですが，分析回数を増やせば，誤差には方向性がないから，打ち消しあい，だんだんと真の値に平均値が近づいていきます．しかし，Ｃはいくら分析しても真の値には系統誤差以下には決して近づくことはありません．</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しかし，</a:t>
            </a:r>
            <a:r>
              <a:rPr kumimoji="1" lang="ja-JP" altLang="ja-JP" sz="1200" kern="1200" dirty="0" smtClean="0">
                <a:solidFill>
                  <a:schemeClr val="tx1"/>
                </a:solidFill>
                <a:effectLst/>
                <a:latin typeface="Times New Roman" pitchFamily="18" charset="0"/>
                <a:ea typeface="ＭＳ Ｐ明朝" charset="-128"/>
                <a:cs typeface="+mn-cs"/>
              </a:rPr>
              <a:t>もし何らかの方法で系統誤差を消去できれば（　　</a:t>
            </a:r>
            <a:r>
              <a:rPr kumimoji="1" lang="ja-JP" altLang="en-US" sz="1200" kern="1200" dirty="0" smtClean="0">
                <a:solidFill>
                  <a:schemeClr val="tx1"/>
                </a:solidFill>
                <a:effectLst/>
                <a:latin typeface="Times New Roman" pitchFamily="18" charset="0"/>
                <a:ea typeface="ＭＳ Ｐ明朝" charset="-128"/>
                <a:cs typeface="+mn-cs"/>
              </a:rPr>
              <a:t>Ｃ</a:t>
            </a:r>
            <a:r>
              <a:rPr kumimoji="1" lang="ja-JP" altLang="ja-JP" sz="1200" kern="1200" dirty="0" smtClean="0">
                <a:solidFill>
                  <a:schemeClr val="tx1"/>
                </a:solidFill>
                <a:effectLst/>
                <a:latin typeface="Times New Roman" pitchFamily="18" charset="0"/>
                <a:ea typeface="ＭＳ Ｐ明朝" charset="-128"/>
                <a:cs typeface="+mn-cs"/>
              </a:rPr>
              <a:t>　）の方が少ない実験回数で真の値に近い測定値を得られると考えられ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5</a:t>
            </a:fld>
            <a:endParaRPr lang="en-US" altLang="ja-JP"/>
          </a:p>
        </p:txBody>
      </p:sp>
    </p:spTree>
    <p:extLst>
      <p:ext uri="{BB962C8B-B14F-4D97-AF65-F5344CB8AC3E}">
        <p14:creationId xmlns:p14="http://schemas.microsoft.com/office/powerpoint/2010/main" val="267447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すなわち偶然誤差は実験回数を多くすれば，（</a:t>
            </a:r>
            <a:r>
              <a:rPr kumimoji="1" lang="ja-JP" altLang="ja-JP" sz="1200" strike="dblStrike" kern="1200" baseline="0" dirty="0" smtClean="0">
                <a:solidFill>
                  <a:schemeClr val="tx1"/>
                </a:solidFill>
                <a:effectLst/>
                <a:latin typeface="Times New Roman" pitchFamily="18" charset="0"/>
                <a:ea typeface="ＭＳ Ｐ明朝" charset="-128"/>
                <a:cs typeface="+mn-cs"/>
              </a:rPr>
              <a:t>大きくなる，変わらない，</a:t>
            </a:r>
            <a:r>
              <a:rPr kumimoji="1" lang="ja-JP" altLang="ja-JP" sz="1200" kern="1200" dirty="0" smtClean="0">
                <a:solidFill>
                  <a:schemeClr val="tx1"/>
                </a:solidFill>
                <a:effectLst/>
                <a:latin typeface="Times New Roman" pitchFamily="18" charset="0"/>
                <a:ea typeface="ＭＳ Ｐ明朝" charset="-128"/>
                <a:cs typeface="+mn-cs"/>
              </a:rPr>
              <a:t>小さくなる）のに対し，系統誤差は実験回数を多くすれば，（</a:t>
            </a:r>
            <a:r>
              <a:rPr kumimoji="1" lang="ja-JP" altLang="ja-JP" sz="1200" strike="dblStrike" kern="1200" baseline="0" dirty="0" smtClean="0">
                <a:solidFill>
                  <a:schemeClr val="tx1"/>
                </a:solidFill>
                <a:effectLst/>
                <a:latin typeface="Times New Roman" pitchFamily="18" charset="0"/>
                <a:ea typeface="ＭＳ Ｐ明朝" charset="-128"/>
                <a:cs typeface="+mn-cs"/>
              </a:rPr>
              <a:t>大きくなる，</a:t>
            </a:r>
            <a:r>
              <a:rPr kumimoji="1" lang="ja-JP" altLang="ja-JP" sz="1200" kern="1200" dirty="0" smtClean="0">
                <a:solidFill>
                  <a:schemeClr val="tx1"/>
                </a:solidFill>
                <a:effectLst/>
                <a:latin typeface="Times New Roman" pitchFamily="18" charset="0"/>
                <a:ea typeface="ＭＳ Ｐ明朝" charset="-128"/>
                <a:cs typeface="+mn-cs"/>
              </a:rPr>
              <a:t>変わらない，</a:t>
            </a:r>
            <a:r>
              <a:rPr kumimoji="1" lang="ja-JP" altLang="ja-JP" sz="1200" strike="dblStrike" kern="1200" baseline="0" dirty="0" smtClean="0">
                <a:solidFill>
                  <a:schemeClr val="tx1"/>
                </a:solidFill>
                <a:effectLst/>
                <a:latin typeface="Times New Roman" pitchFamily="18" charset="0"/>
                <a:ea typeface="ＭＳ Ｐ明朝" charset="-128"/>
                <a:cs typeface="+mn-cs"/>
              </a:rPr>
              <a:t>小さくなる</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精密さは偶然誤差を，かたよりは系統誤差を表し，正確さは真の値への近さであり，この２つの誤差の両方がふつう関与</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6</a:t>
            </a:fld>
            <a:endParaRPr lang="en-US" altLang="ja-JP"/>
          </a:p>
        </p:txBody>
      </p:sp>
    </p:spTree>
    <p:extLst>
      <p:ext uri="{BB962C8B-B14F-4D97-AF65-F5344CB8AC3E}">
        <p14:creationId xmlns:p14="http://schemas.microsoft.com/office/powerpoint/2010/main" val="267447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以上のことから，系統誤差の原因がわかればこれを除去して，実験精度を上げることができることがわかります．つまり</a:t>
            </a:r>
            <a:r>
              <a:rPr lang="ja-JP" altLang="en-US" dirty="0" smtClean="0"/>
              <a:t>Ｃの場合，系統誤差を除去できればＡと同じくらいの精密さと正確さが得られます．しかし，系統誤差を除けないならＢは実験を増やせば真の値により接近できます．現実の実験では系統誤差に気づかないで間違った結果を出す例は非常に多いです．系統誤差を完全に除去することはかなり難しいですが，重要な系統誤差についてつねに意識しながら実験することはとても重要なことで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7</a:t>
            </a:fld>
            <a:endParaRPr lang="en-US" altLang="ja-JP"/>
          </a:p>
        </p:txBody>
      </p:sp>
    </p:spTree>
    <p:extLst>
      <p:ext uri="{BB962C8B-B14F-4D97-AF65-F5344CB8AC3E}">
        <p14:creationId xmlns:p14="http://schemas.microsoft.com/office/powerpoint/2010/main" val="116309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以前，演習問題として扱ったそば屋の客数のデータでも，曜日が系統誤差に当たります．</a:t>
            </a:r>
          </a:p>
          <a:p>
            <a:r>
              <a:rPr kumimoji="1" lang="ja-JP" altLang="en-US" dirty="0" smtClean="0"/>
              <a:t>曜日が系統誤差に当たるとまったく気づかないなら，とんでもない結果になるでしょう．</a:t>
            </a:r>
          </a:p>
          <a:p>
            <a:r>
              <a:rPr kumimoji="1" lang="ja-JP" altLang="en-US" dirty="0" smtClean="0"/>
              <a:t>これぐらいだれでも気づくよ・・・　でしょうか？</a:t>
            </a:r>
          </a:p>
          <a:p>
            <a:r>
              <a:rPr kumimoji="1" lang="ja-JP" altLang="en-US" dirty="0" smtClean="0"/>
              <a:t>系統誤差は実はなかなか気づかないものも多いのです．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8</a:t>
            </a:fld>
            <a:endParaRPr lang="en-US" altLang="ja-JP"/>
          </a:p>
        </p:txBody>
      </p:sp>
    </p:spTree>
    <p:extLst>
      <p:ext uri="{BB962C8B-B14F-4D97-AF65-F5344CB8AC3E}">
        <p14:creationId xmlns:p14="http://schemas.microsoft.com/office/powerpoint/2010/main" val="268904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光合成を測定する場合，植物によっては午前中に光合成速度が高く，夕方になって落ちていく種もあります．そのような場合，処理Ａ，処理Ｂ，処理Ｃ，・・・の順に毎日光合成を測定したら，いつも処理Ａが高くなってしまいます．植物の生理的な反応は</a:t>
            </a:r>
            <a:r>
              <a:rPr kumimoji="1" lang="en-US" altLang="ja-JP" dirty="0" smtClean="0"/>
              <a:t>1</a:t>
            </a:r>
            <a:r>
              <a:rPr kumimoji="1" lang="ja-JP" altLang="en-US" dirty="0" smtClean="0"/>
              <a:t>日のうちに特定の変動をすることが多いので，いつも同じ順番で測定すると思わぬ系統誤差を拾うことになります．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9</a:t>
            </a:fld>
            <a:endParaRPr lang="en-US" altLang="ja-JP"/>
          </a:p>
        </p:txBody>
      </p:sp>
    </p:spTree>
    <p:extLst>
      <p:ext uri="{BB962C8B-B14F-4D97-AF65-F5344CB8AC3E}">
        <p14:creationId xmlns:p14="http://schemas.microsoft.com/office/powerpoint/2010/main" val="8932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6480178-A658-41B8-918A-C0A5E79E052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743A1DB-7BB6-43F5-9FFD-4E9F4BB9B25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ABC3630-402C-42FC-9386-E418A63B102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7D91E25-A4C2-4379-BBF1-8B8A12A3373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27C2FD4-E1B0-496F-83E5-36201DE1DB9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BCE31AB-2909-4ED9-8CB3-2A1595BE7E31}"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0F4E0FE-0142-4A58-A71E-4DD0B823583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D957395-9C81-465F-99C7-8A7423833F82}"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FFD45A3-0D78-486D-8B20-A5ED7D4BFB41}"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9E144A0-792A-43B9-A399-37036FA4ADF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3976F4D-BDE6-4DA0-9564-9EC68BF0D3F4}"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DAEF-8C6C-4AD8-823C-A4770B7DA78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1.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ja-JP" altLang="en-US"/>
              <a:t>分散分析と誤差の制御</a:t>
            </a:r>
          </a:p>
        </p:txBody>
      </p:sp>
      <p:sp>
        <p:nvSpPr>
          <p:cNvPr id="648195" name="Text Box 3"/>
          <p:cNvSpPr txBox="1">
            <a:spLocks noChangeArrowheads="1"/>
          </p:cNvSpPr>
          <p:nvPr/>
        </p:nvSpPr>
        <p:spPr bwMode="auto">
          <a:xfrm>
            <a:off x="822325" y="1392238"/>
            <a:ext cx="6975475" cy="457200"/>
          </a:xfrm>
          <a:prstGeom prst="rect">
            <a:avLst/>
          </a:prstGeom>
          <a:noFill/>
          <a:ln w="38100">
            <a:noFill/>
            <a:miter lim="800000"/>
            <a:headEnd/>
            <a:tailEnd/>
          </a:ln>
          <a:effectLst/>
        </p:spPr>
        <p:txBody>
          <a:bodyPr wrap="none">
            <a:spAutoFit/>
          </a:bodyPr>
          <a:lstStyle/>
          <a:p>
            <a:r>
              <a:rPr lang="ja-JP" altLang="en-US"/>
              <a:t>実験結果からできるだけ多くの情報を取り出すために</a:t>
            </a:r>
          </a:p>
        </p:txBody>
      </p:sp>
      <p:sp>
        <p:nvSpPr>
          <p:cNvPr id="648196" name="Text Box 4"/>
          <p:cNvSpPr txBox="1">
            <a:spLocks noChangeArrowheads="1"/>
          </p:cNvSpPr>
          <p:nvPr/>
        </p:nvSpPr>
        <p:spPr bwMode="auto">
          <a:xfrm>
            <a:off x="1279525" y="2154238"/>
            <a:ext cx="2830513" cy="457200"/>
          </a:xfrm>
          <a:prstGeom prst="rect">
            <a:avLst/>
          </a:prstGeom>
          <a:noFill/>
          <a:ln w="38100">
            <a:noFill/>
            <a:miter lim="800000"/>
            <a:headEnd/>
            <a:tailEnd/>
          </a:ln>
          <a:effectLst/>
        </p:spPr>
        <p:txBody>
          <a:bodyPr wrap="none">
            <a:spAutoFit/>
          </a:bodyPr>
          <a:lstStyle/>
          <a:p>
            <a:r>
              <a:rPr lang="ja-JP" altLang="en-US"/>
              <a:t>分散分析を利用する</a:t>
            </a:r>
          </a:p>
        </p:txBody>
      </p:sp>
      <p:sp>
        <p:nvSpPr>
          <p:cNvPr id="648197" name="Text Box 5"/>
          <p:cNvSpPr txBox="1">
            <a:spLocks noChangeArrowheads="1"/>
          </p:cNvSpPr>
          <p:nvPr/>
        </p:nvSpPr>
        <p:spPr bwMode="auto">
          <a:xfrm>
            <a:off x="1812925" y="2763838"/>
            <a:ext cx="2198688" cy="457200"/>
          </a:xfrm>
          <a:prstGeom prst="rect">
            <a:avLst/>
          </a:prstGeom>
          <a:noFill/>
          <a:ln w="38100">
            <a:noFill/>
            <a:miter lim="800000"/>
            <a:headEnd/>
            <a:tailEnd/>
          </a:ln>
          <a:effectLst/>
        </p:spPr>
        <p:txBody>
          <a:bodyPr wrap="none">
            <a:spAutoFit/>
          </a:bodyPr>
          <a:lstStyle/>
          <a:p>
            <a:r>
              <a:rPr lang="ja-JP" altLang="en-US"/>
              <a:t>主効果の大きさ</a:t>
            </a:r>
          </a:p>
        </p:txBody>
      </p:sp>
      <p:sp>
        <p:nvSpPr>
          <p:cNvPr id="648198" name="Text Box 6"/>
          <p:cNvSpPr txBox="1">
            <a:spLocks noChangeArrowheads="1"/>
          </p:cNvSpPr>
          <p:nvPr/>
        </p:nvSpPr>
        <p:spPr bwMode="auto">
          <a:xfrm>
            <a:off x="1812925" y="3373438"/>
            <a:ext cx="2503488" cy="457200"/>
          </a:xfrm>
          <a:prstGeom prst="rect">
            <a:avLst/>
          </a:prstGeom>
          <a:noFill/>
          <a:ln w="38100">
            <a:noFill/>
            <a:miter lim="800000"/>
            <a:headEnd/>
            <a:tailEnd/>
          </a:ln>
          <a:effectLst/>
        </p:spPr>
        <p:txBody>
          <a:bodyPr wrap="none">
            <a:spAutoFit/>
          </a:bodyPr>
          <a:lstStyle/>
          <a:p>
            <a:r>
              <a:rPr lang="ja-JP" altLang="en-US"/>
              <a:t>交互作用の大きさ</a:t>
            </a:r>
          </a:p>
        </p:txBody>
      </p:sp>
      <p:sp>
        <p:nvSpPr>
          <p:cNvPr id="648199" name="Text Box 7"/>
          <p:cNvSpPr txBox="1">
            <a:spLocks noChangeArrowheads="1"/>
          </p:cNvSpPr>
          <p:nvPr/>
        </p:nvSpPr>
        <p:spPr bwMode="auto">
          <a:xfrm>
            <a:off x="1828800" y="3962400"/>
            <a:ext cx="1893888" cy="457200"/>
          </a:xfrm>
          <a:prstGeom prst="rect">
            <a:avLst/>
          </a:prstGeom>
          <a:noFill/>
          <a:ln w="38100">
            <a:noFill/>
            <a:miter lim="800000"/>
            <a:headEnd/>
            <a:tailEnd/>
          </a:ln>
          <a:effectLst/>
        </p:spPr>
        <p:txBody>
          <a:bodyPr wrap="none">
            <a:spAutoFit/>
          </a:bodyPr>
          <a:lstStyle/>
          <a:p>
            <a:r>
              <a:rPr lang="ja-JP" altLang="en-US"/>
              <a:t>誤差の大きさ</a:t>
            </a:r>
          </a:p>
        </p:txBody>
      </p:sp>
      <p:sp>
        <p:nvSpPr>
          <p:cNvPr id="648201" name="Oval 9"/>
          <p:cNvSpPr>
            <a:spLocks noChangeArrowheads="1"/>
          </p:cNvSpPr>
          <p:nvPr/>
        </p:nvSpPr>
        <p:spPr bwMode="auto">
          <a:xfrm>
            <a:off x="1676400" y="3886200"/>
            <a:ext cx="2286000" cy="6858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648202" name="Line 10"/>
          <p:cNvSpPr>
            <a:spLocks noChangeShapeType="1"/>
          </p:cNvSpPr>
          <p:nvPr/>
        </p:nvSpPr>
        <p:spPr bwMode="auto">
          <a:xfrm flipH="1" flipV="1">
            <a:off x="3810000" y="4419600"/>
            <a:ext cx="914400" cy="3810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48203" name="Text Box 11"/>
          <p:cNvSpPr txBox="1">
            <a:spLocks noChangeArrowheads="1"/>
          </p:cNvSpPr>
          <p:nvPr/>
        </p:nvSpPr>
        <p:spPr bwMode="auto">
          <a:xfrm>
            <a:off x="4716463" y="3213100"/>
            <a:ext cx="3873500" cy="1917700"/>
          </a:xfrm>
          <a:prstGeom prst="rect">
            <a:avLst/>
          </a:prstGeom>
          <a:noFill/>
          <a:ln w="38100">
            <a:noFill/>
            <a:miter lim="800000"/>
            <a:headEnd/>
            <a:tailEnd/>
          </a:ln>
          <a:effectLst/>
        </p:spPr>
        <p:txBody>
          <a:bodyPr>
            <a:spAutoFit/>
          </a:bodyPr>
          <a:lstStyle/>
          <a:p>
            <a:r>
              <a:rPr lang="ja-JP" altLang="en-US"/>
              <a:t>採用した因子の効果の有無の検定には，誤差の大きさと比較するので誤差を小さくできれば分散分析での検出力が高まる</a:t>
            </a:r>
          </a:p>
        </p:txBody>
      </p:sp>
      <p:sp>
        <p:nvSpPr>
          <p:cNvPr id="648204" name="Text Box 12"/>
          <p:cNvSpPr txBox="1">
            <a:spLocks noChangeArrowheads="1"/>
          </p:cNvSpPr>
          <p:nvPr/>
        </p:nvSpPr>
        <p:spPr bwMode="auto">
          <a:xfrm>
            <a:off x="1828800" y="5638800"/>
            <a:ext cx="5278438" cy="457200"/>
          </a:xfrm>
          <a:prstGeom prst="rect">
            <a:avLst/>
          </a:prstGeom>
          <a:noFill/>
          <a:ln w="38100">
            <a:noFill/>
            <a:miter lim="800000"/>
            <a:headEnd/>
            <a:tailEnd/>
          </a:ln>
          <a:effectLst/>
        </p:spPr>
        <p:txBody>
          <a:bodyPr wrap="none">
            <a:spAutoFit/>
          </a:bodyPr>
          <a:lstStyle/>
          <a:p>
            <a:r>
              <a:rPr lang="ja-JP" altLang="en-US"/>
              <a:t>どのようにしたら誤差を小さくできるか？</a:t>
            </a:r>
          </a:p>
        </p:txBody>
      </p:sp>
      <p:sp>
        <p:nvSpPr>
          <p:cNvPr id="648205" name="Line 13"/>
          <p:cNvSpPr>
            <a:spLocks noChangeShapeType="1"/>
          </p:cNvSpPr>
          <p:nvPr/>
        </p:nvSpPr>
        <p:spPr bwMode="auto">
          <a:xfrm>
            <a:off x="5486400" y="5257800"/>
            <a:ext cx="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5838"/>
    </mc:Choice>
    <mc:Fallback>
      <p:transition spd="slow" advTm="75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82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8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8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648201" grpId="0" animBg="1"/>
      <p:bldP spid="648202" grpId="0" animBg="1"/>
      <p:bldP spid="648203" grpId="0"/>
      <p:bldP spid="648204" grpId="0"/>
      <p:bldP spid="648205" grpId="0" animBg="1"/>
    </p:bldLst>
  </p:timing>
  <p:extLst>
    <p:ext uri="{3A86A75C-4F4B-4683-9AE1-C65F6400EC91}">
      <p14:laserTraceLst xmlns:p14="http://schemas.microsoft.com/office/powerpoint/2010/main">
        <p14:tracePtLst>
          <p14:tracePt t="2706" x="1257300" y="4965700"/>
          <p14:tracePt t="2706" x="1289050" y="4965700"/>
          <p14:tracePt t="3030" x="1289050" y="4953000"/>
          <p14:tracePt t="3041" x="1289050" y="4946650"/>
          <p14:tracePt t="3049" x="1282700" y="4933950"/>
          <p14:tracePt t="3049" x="1263650" y="4921250"/>
          <p14:tracePt t="3070" x="1257300" y="4914900"/>
          <p14:tracePt t="3070" x="1250950" y="4914900"/>
          <p14:tracePt t="3085" x="1250950" y="4908550"/>
          <p14:tracePt t="3085" x="1244600" y="4902200"/>
          <p14:tracePt t="3101" x="1244600" y="4895850"/>
          <p14:tracePt t="3116" x="1250950" y="4889500"/>
          <p14:tracePt t="3132" x="1257300" y="4895850"/>
          <p14:tracePt t="3132" x="1263650" y="4895850"/>
          <p14:tracePt t="3132" x="1276350" y="4895850"/>
          <p14:tracePt t="3154" x="1282700" y="4902200"/>
          <p14:tracePt t="3165" x="1289050" y="4914900"/>
          <p14:tracePt t="3165" x="1308100" y="4927600"/>
          <p14:tracePt t="3184" x="1320800" y="4940300"/>
          <p14:tracePt t="3184" x="1327150" y="4953000"/>
          <p14:tracePt t="3201" x="1333500" y="4965700"/>
          <p14:tracePt t="3201" x="1346200" y="4984750"/>
          <p14:tracePt t="3201" x="1358900" y="4997450"/>
          <p14:tracePt t="3220" x="1371600" y="5022850"/>
          <p14:tracePt t="3232" x="1390650" y="5048250"/>
          <p14:tracePt t="3232" x="1435100" y="5111750"/>
          <p14:tracePt t="3251" x="1460500" y="5149850"/>
          <p14:tracePt t="3251" x="1492250" y="5187950"/>
          <p14:tracePt t="3267" x="1524000" y="5232400"/>
          <p14:tracePt t="3267" x="1555750" y="5276850"/>
          <p14:tracePt t="3284" x="1593850" y="5321300"/>
          <p14:tracePt t="3284" x="1631950" y="5365750"/>
          <p14:tracePt t="3301" x="1670050" y="5410200"/>
          <p14:tracePt t="3301" x="1758950" y="5499100"/>
          <p14:tracePt t="3318" x="1803400" y="5543550"/>
          <p14:tracePt t="3318" x="1854200" y="5581650"/>
          <p14:tracePt t="3334" x="1905000" y="5619750"/>
          <p14:tracePt t="3334" x="1955800" y="5657850"/>
          <p14:tracePt t="3351" x="2006600" y="5689600"/>
          <p14:tracePt t="3351" x="2101850" y="5746750"/>
          <p14:tracePt t="3368" x="2146300" y="5772150"/>
          <p14:tracePt t="3368" x="2197100" y="5791200"/>
          <p14:tracePt t="3385" x="2235200" y="5810250"/>
          <p14:tracePt t="3385" x="2279650" y="5822950"/>
          <p14:tracePt t="3402" x="2317750" y="5842000"/>
          <p14:tracePt t="3402" x="2349500" y="5854700"/>
          <p14:tracePt t="3418" x="2387600" y="5867400"/>
          <p14:tracePt t="3418" x="2419350" y="5880100"/>
          <p14:tracePt t="3418" x="2444750" y="5892800"/>
          <p14:tracePt t="3437" x="2470150" y="5899150"/>
          <p14:tracePt t="3449" x="2495550" y="5905500"/>
          <p14:tracePt t="3449" x="2533650" y="5905500"/>
          <p14:tracePt t="3469" x="2546350" y="5911850"/>
          <p14:tracePt t="3469" x="2559050" y="5911850"/>
          <p14:tracePt t="3485" x="2571750" y="5911850"/>
          <p14:tracePt t="3485" x="2584450" y="5918200"/>
          <p14:tracePt t="3501" x="2590800" y="5918200"/>
          <p14:tracePt t="3501" x="2603500" y="5924550"/>
          <p14:tracePt t="3501" x="2609850" y="5924550"/>
          <p14:tracePt t="3520" x="2616200" y="5930900"/>
          <p14:tracePt t="3533" x="2622550" y="5930900"/>
          <p14:tracePt t="4528" x="2482850" y="6007100"/>
          <p14:tracePt t="4552" x="2489200" y="6000750"/>
          <p14:tracePt t="4616" x="2489200" y="5994400"/>
          <p14:tracePt t="4648" x="2495550" y="5994400"/>
          <p14:tracePt t="4664" x="2501900" y="5994400"/>
          <p14:tracePt t="4684" x="2501900" y="6000750"/>
          <p14:tracePt t="4736" x="2501900" y="6007100"/>
          <p14:tracePt t="4820" x="2501900" y="6013450"/>
          <p14:tracePt t="4844" x="2501900" y="6019800"/>
          <p14:tracePt t="4856" x="2501900" y="6026150"/>
          <p14:tracePt t="4896" x="2508250" y="6026150"/>
          <p14:tracePt t="4924" x="2508250" y="6019800"/>
          <p14:tracePt t="5032" x="2508250" y="6026150"/>
          <p14:tracePt t="5364" x="2540000" y="5861050"/>
          <p14:tracePt t="5373" x="2540000" y="5899150"/>
          <p14:tracePt t="5373" x="2540000" y="5930900"/>
          <p14:tracePt t="5393" x="2533650" y="6007100"/>
          <p14:tracePt t="5393" x="2533650" y="6045200"/>
          <p14:tracePt t="5409" x="2533650" y="6051550"/>
          <p14:tracePt t="5432" x="2533650" y="6057900"/>
          <p14:tracePt t="5476" x="2540000" y="6051550"/>
          <p14:tracePt t="5500" x="2540000" y="6045200"/>
          <p14:tracePt t="5520" x="2546350" y="6045200"/>
          <p14:tracePt t="5616" x="2546350" y="6051550"/>
          <p14:tracePt t="5708" x="2546350" y="6057900"/>
          <p14:tracePt t="5880" x="2552700" y="6057900"/>
          <p14:tracePt t="5916" x="2546350" y="6057900"/>
          <p14:tracePt t="5956" x="2546350" y="6064250"/>
          <p14:tracePt t="6112" x="2540000" y="6057900"/>
          <p14:tracePt t="6136" x="2540000" y="6064250"/>
          <p14:tracePt t="6196" x="2540000" y="6070600"/>
          <p14:tracePt t="6224" x="2540000" y="6064250"/>
          <p14:tracePt t="6436" x="2540000" y="6070600"/>
          <p14:tracePt t="6765" x="2540000" y="6076950"/>
          <p14:tracePt t="6872" x="2533650" y="6076950"/>
          <p14:tracePt t="7097" x="2533650" y="6070600"/>
          <p14:tracePt t="7244" x="2540000" y="6076950"/>
          <p14:tracePt t="7364" x="2540000" y="6070600"/>
          <p14:tracePt t="7441" x="2546350" y="6070600"/>
          <p14:tracePt t="7748" x="2540000" y="6070600"/>
          <p14:tracePt t="7876" x="2546350" y="6070600"/>
          <p14:tracePt t="7912" x="2552700" y="6070600"/>
          <p14:tracePt t="7945" x="2552700" y="6064250"/>
          <p14:tracePt t="8057" x="2552700" y="6070600"/>
          <p14:tracePt t="8265" x="2514600" y="6070600"/>
          <p14:tracePt t="14446" x="2432050" y="2990850"/>
          <p14:tracePt t="14454" x="2425700" y="2978150"/>
          <p14:tracePt t="14474" x="2425700" y="2971800"/>
          <p14:tracePt t="14490" x="2425700" y="2984500"/>
          <p14:tracePt t="14514" x="2425700" y="2990850"/>
          <p14:tracePt t="14522" x="2425700" y="3003550"/>
          <p14:tracePt t="14530" x="2425700" y="3022600"/>
          <p14:tracePt t="14538" x="2419350" y="3041650"/>
          <p14:tracePt t="14538" x="2413000" y="3067050"/>
          <p14:tracePt t="14538" x="2406650" y="3098800"/>
          <p14:tracePt t="14560" x="2393950" y="3143250"/>
          <p14:tracePt t="14571" x="2387600" y="3187700"/>
          <p14:tracePt t="14571" x="2362200" y="3289300"/>
          <p14:tracePt t="14591" x="2355850" y="3346450"/>
          <p14:tracePt t="14591" x="2343150" y="3409950"/>
          <p14:tracePt t="14607" x="2336800" y="3473450"/>
          <p14:tracePt t="14607" x="2330450" y="3543300"/>
          <p14:tracePt t="14623" x="2324100" y="3613150"/>
          <p14:tracePt t="14623" x="2317750" y="3683000"/>
          <p14:tracePt t="14623" x="2311400" y="3759200"/>
          <p14:tracePt t="14643" x="2298700" y="3829050"/>
          <p14:tracePt t="14643" x="2292350" y="3905250"/>
          <p14:tracePt t="14659" x="2286000" y="3975100"/>
          <p14:tracePt t="14659" x="2279650" y="4044950"/>
          <p14:tracePt t="14674" x="2273300" y="4114800"/>
          <p14:tracePt t="14674" x="2266950" y="4178300"/>
          <p14:tracePt t="14690" x="2260600" y="4241800"/>
          <p14:tracePt t="14690" x="2247900" y="4305300"/>
          <p14:tracePt t="14707" x="2241550" y="4368800"/>
          <p14:tracePt t="14707" x="2222500" y="4476750"/>
          <p14:tracePt t="14724" x="2209800" y="4533900"/>
          <p14:tracePt t="14724" x="2197100" y="4584700"/>
          <p14:tracePt t="14741" x="2178050" y="4629150"/>
          <p14:tracePt t="14741" x="2165350" y="4673600"/>
          <p14:tracePt t="14757" x="2152650" y="4718050"/>
          <p14:tracePt t="14757" x="2120900" y="4794250"/>
          <p14:tracePt t="14775" x="2108200" y="4826000"/>
          <p14:tracePt t="14775" x="2095500" y="4864100"/>
          <p14:tracePt t="14791" x="2076450" y="4895850"/>
          <p14:tracePt t="14791" x="2063750" y="4927600"/>
          <p14:tracePt t="14807" x="2044700" y="4953000"/>
          <p14:tracePt t="14807" x="2032000" y="4984750"/>
          <p14:tracePt t="14824" x="2019300" y="5010150"/>
          <p14:tracePt t="14824" x="2006600" y="5035550"/>
          <p14:tracePt t="14824" x="1987550" y="5060950"/>
          <p14:tracePt t="14844" x="1981200" y="5080000"/>
          <p14:tracePt t="14856" x="1968500" y="5099050"/>
          <p14:tracePt t="14856" x="1955800" y="5137150"/>
          <p14:tracePt t="14875" x="1949450" y="5156200"/>
          <p14:tracePt t="14875" x="1943100" y="5175250"/>
          <p14:tracePt t="14875" x="1936750" y="5194300"/>
          <p14:tracePt t="14894" x="1936750" y="5207000"/>
          <p14:tracePt t="14906" x="1930400" y="5219700"/>
          <p14:tracePt t="14906" x="1930400" y="5238750"/>
          <p14:tracePt t="14906" x="1930400" y="5251450"/>
          <p14:tracePt t="14927" x="1924050" y="5270500"/>
          <p14:tracePt t="14939" x="1924050" y="5283200"/>
          <p14:tracePt t="14939" x="1917700" y="5308600"/>
          <p14:tracePt t="14958" x="1917700" y="5327650"/>
          <p14:tracePt t="14958" x="1917700" y="5340350"/>
          <p14:tracePt t="14975" x="1917700" y="5353050"/>
          <p14:tracePt t="14975" x="1911350" y="5359400"/>
          <p14:tracePt t="14992" x="1911350" y="5372100"/>
          <p14:tracePt t="14992" x="1911350" y="5384800"/>
          <p14:tracePt t="14992" x="1905000" y="5391150"/>
          <p14:tracePt t="15011" x="1905000" y="5403850"/>
          <p14:tracePt t="15011" x="1905000" y="5410200"/>
          <p14:tracePt t="15025" x="1905000" y="5416550"/>
          <p14:tracePt t="15025" x="1898650" y="5429250"/>
          <p14:tracePt t="15043" x="1905000" y="5435600"/>
          <p14:tracePt t="15057" x="1905000" y="5441950"/>
          <p14:tracePt t="15057" x="1911350" y="5448300"/>
          <p14:tracePt t="15075" x="1911350" y="5454650"/>
          <p14:tracePt t="15090" x="1917700" y="5461000"/>
          <p14:tracePt t="15090" x="1917700" y="5467350"/>
          <p14:tracePt t="15108" x="1917700" y="5473700"/>
          <p14:tracePt t="15108" x="1917700" y="5480050"/>
          <p14:tracePt t="15125" x="1917700" y="5486400"/>
          <p14:tracePt t="15125" x="1911350" y="5505450"/>
          <p14:tracePt t="15144" x="1911350" y="5511800"/>
          <p14:tracePt t="15144" x="1911350" y="5524500"/>
          <p14:tracePt t="15161" x="1911350" y="5530850"/>
          <p14:tracePt t="15161" x="1911350" y="5537200"/>
          <p14:tracePt t="15176" x="1911350" y="5549900"/>
          <p14:tracePt t="15176" x="1917700" y="5556250"/>
          <p14:tracePt t="15176" x="1917700" y="5562600"/>
          <p14:tracePt t="15195" x="1917700" y="5568950"/>
          <p14:tracePt t="15207" x="1924050" y="5575300"/>
          <p14:tracePt t="15207" x="1930400" y="5581650"/>
          <p14:tracePt t="15207" x="1930400" y="5588000"/>
          <p14:tracePt t="15228" x="1936750" y="5594350"/>
          <p14:tracePt t="15228" x="1949450" y="5600700"/>
          <p14:tracePt t="15244" x="1955800" y="5607050"/>
          <p14:tracePt t="15244" x="1962150" y="5607050"/>
          <p14:tracePt t="15259" x="1968500" y="5613400"/>
          <p14:tracePt t="15259" x="1981200" y="5613400"/>
          <p14:tracePt t="15276" x="1987550" y="5619750"/>
          <p14:tracePt t="15276" x="2000250" y="5619750"/>
          <p14:tracePt t="15276" x="2006600" y="5619750"/>
          <p14:tracePt t="15296" x="2019300" y="5626100"/>
          <p14:tracePt t="15307" x="2025650" y="5626100"/>
          <p14:tracePt t="15307" x="2044700" y="5626100"/>
          <p14:tracePt t="15326" x="2051050" y="5626100"/>
          <p14:tracePt t="15326" x="2063750" y="5626100"/>
          <p14:tracePt t="15343" x="2070100" y="5626100"/>
          <p14:tracePt t="15343" x="2076450" y="5626100"/>
          <p14:tracePt t="15360" x="2082800" y="5626100"/>
          <p14:tracePt t="15360" x="2089150" y="5626100"/>
          <p14:tracePt t="15376" x="2095500" y="5626100"/>
          <p14:tracePt t="15391" x="2101850" y="5632450"/>
          <p14:tracePt t="15408" x="2108200" y="5638800"/>
          <p14:tracePt t="15425" x="2114550" y="5638800"/>
          <p14:tracePt t="15425" x="2120900" y="5645150"/>
          <p14:tracePt t="15444" x="2127250" y="5645150"/>
          <p14:tracePt t="15466" x="2133600" y="5638800"/>
          <p14:tracePt t="15526" x="2139950" y="5645150"/>
          <p14:tracePt t="15550" x="2146300" y="5638800"/>
          <p14:tracePt t="15570" x="2152650" y="5638800"/>
          <p14:tracePt t="15594" x="2159000" y="5645150"/>
          <p14:tracePt t="15690" x="2159000" y="5638800"/>
          <p14:tracePt t="15854" x="2165350" y="5638800"/>
          <p14:tracePt t="15914" x="2171700" y="5638800"/>
          <p14:tracePt t="15970" x="2178050" y="5638800"/>
          <p14:tracePt t="16094" x="2178050" y="5645150"/>
          <p14:tracePt t="16118" x="2184400" y="5651500"/>
          <p14:tracePt t="16187" x="2184400" y="5657850"/>
          <p14:tracePt t="16238" x="2190750" y="5657850"/>
          <p14:tracePt t="16307" x="2197100" y="5651500"/>
          <p14:tracePt t="16358" x="2203450" y="5645150"/>
          <p14:tracePt t="16402" x="2209800" y="5645150"/>
          <p14:tracePt t="16454" x="2216150" y="5645150"/>
          <p14:tracePt t="16478" x="2222500" y="5651500"/>
          <p14:tracePt t="16503" x="2228850" y="5651500"/>
          <p14:tracePt t="16522" x="2235200" y="5657850"/>
          <p14:tracePt t="16546" x="2235200" y="5664200"/>
          <p14:tracePt t="16574" x="2241550" y="5664200"/>
          <p14:tracePt t="16599" x="2241550" y="5670550"/>
          <p14:tracePt t="16615" x="2247900" y="5676900"/>
          <p14:tracePt t="16635" x="2247900" y="5683250"/>
          <p14:tracePt t="16667" x="2247900" y="5689600"/>
          <p14:tracePt t="16690" x="2254250" y="5695950"/>
          <p14:tracePt t="16711" x="2260600" y="5695950"/>
          <p14:tracePt t="16735" x="2260600" y="5702300"/>
          <p14:tracePt t="16762" x="2266950" y="5702300"/>
          <p14:tracePt t="16810" x="2266950" y="5708650"/>
          <p14:tracePt t="16846" x="2273300" y="5715000"/>
          <p14:tracePt t="16882" x="2279650" y="5708650"/>
          <p14:tracePt t="16907" x="2286000" y="5702300"/>
          <p14:tracePt t="16943" x="2286000" y="5708650"/>
          <p14:tracePt t="16994" x="2292350" y="5708650"/>
          <p14:tracePt t="17071" x="2292350" y="5715000"/>
          <p14:tracePt t="17146" x="2292350" y="5721350"/>
          <p14:tracePt t="17199" x="2298700" y="5721350"/>
          <p14:tracePt t="17251" x="2305050" y="5715000"/>
          <p14:tracePt t="17343" x="2305050" y="5721350"/>
          <p14:tracePt t="17582" x="2311400" y="5721350"/>
          <p14:tracePt t="17951" x="2305050" y="5721350"/>
          <p14:tracePt t="18144" x="2305050" y="5727700"/>
          <p14:tracePt t="18166" x="2298700" y="5734050"/>
          <p14:tracePt t="18287" x="2305050" y="5727700"/>
          <p14:tracePt t="18483" x="2298700" y="5734050"/>
          <p14:tracePt t="18631" x="2298700" y="5727700"/>
          <p14:tracePt t="18699" x="2298700" y="5734050"/>
          <p14:tracePt t="18735" x="2298700" y="5740400"/>
          <p14:tracePt t="18999" x="2292350" y="5740400"/>
          <p14:tracePt t="19143" x="2292350" y="5746750"/>
          <p14:tracePt t="19211" x="2292350" y="5740400"/>
          <p14:tracePt t="19351" x="2292350" y="5746750"/>
          <p14:tracePt t="19635" x="2292350" y="5753100"/>
          <p14:tracePt t="19923" x="2292350" y="5746750"/>
          <p14:tracePt t="19983" x="2292350" y="5753100"/>
          <p14:tracePt t="20111" x="2286000" y="5746750"/>
          <p14:tracePt t="20183" x="2292350" y="5753100"/>
          <p14:tracePt t="20275" x="2286000" y="5753100"/>
          <p14:tracePt t="20423" x="2286000" y="5759450"/>
          <p14:tracePt t="20491" x="2279650" y="5759450"/>
          <p14:tracePt t="21092" x="2286000" y="5753100"/>
          <p14:tracePt t="21196" x="2286000" y="5759450"/>
          <p14:tracePt t="21264" x="2292350" y="5759450"/>
          <p14:tracePt t="21587" x="2286000" y="5759450"/>
          <p14:tracePt t="21672" x="2279650" y="5765800"/>
          <p14:tracePt t="21872" x="2286000" y="5765800"/>
          <p14:tracePt t="21932" x="2286000" y="5759450"/>
          <p14:tracePt t="21976" x="2292350" y="5759450"/>
          <p14:tracePt t="22163" x="2286000" y="5759450"/>
          <p14:tracePt t="22240" x="2286000" y="5765800"/>
          <p14:tracePt t="22272" x="2279650" y="5765800"/>
          <p14:tracePt t="22456" x="2279650" y="5772150"/>
          <p14:tracePt t="22532" x="2286000" y="5765800"/>
          <p14:tracePt t="22876" x="2292350" y="5759450"/>
          <p14:tracePt t="23232" x="2298700" y="5759450"/>
          <p14:tracePt t="23292" x="2298700" y="5753100"/>
          <p14:tracePt t="23396" x="2305050" y="5753100"/>
          <p14:tracePt t="23532" x="2311400" y="5746750"/>
          <p14:tracePt t="23644" x="2311400" y="5740400"/>
          <p14:tracePt t="23680" x="2317750" y="5740400"/>
          <p14:tracePt t="23708" x="2324100" y="5740400"/>
          <p14:tracePt t="23724" x="2330450" y="5746750"/>
          <p14:tracePt t="23748" x="2336800" y="5746750"/>
          <p14:tracePt t="23772" x="2343150" y="5746750"/>
          <p14:tracePt t="23800" x="2349500" y="5746750"/>
          <p14:tracePt t="23832" x="2355850" y="5753100"/>
          <p14:tracePt t="23845" x="2362200" y="5753100"/>
          <p14:tracePt t="23868" x="2368550" y="5746750"/>
          <p14:tracePt t="24076" x="2374900" y="5746750"/>
          <p14:tracePt t="24204" x="2381250" y="5746750"/>
          <p14:tracePt t="24264" x="2381250" y="5753100"/>
          <p14:tracePt t="24288" x="2387600" y="5759450"/>
          <p14:tracePt t="24324" x="2393950" y="5759450"/>
          <p14:tracePt t="24400" x="2393950" y="5765800"/>
          <p14:tracePt t="24437" x="2400300" y="5772150"/>
          <p14:tracePt t="24520" x="2406650" y="5772150"/>
          <p14:tracePt t="24552" x="2413000" y="5772150"/>
          <p14:tracePt t="24572" x="2419350" y="5772150"/>
          <p14:tracePt t="24588" x="2425700" y="5772150"/>
          <p14:tracePt t="24609" x="2432050" y="5772150"/>
          <p14:tracePt t="24632" x="2432050" y="5778500"/>
          <p14:tracePt t="24665" x="2438400" y="5778500"/>
          <p14:tracePt t="24708" x="2444750" y="5784850"/>
          <p14:tracePt t="24736" x="2451100" y="5784850"/>
          <p14:tracePt t="24785" x="2457450" y="5784850"/>
          <p14:tracePt t="24820" x="2463800" y="5791200"/>
          <p14:tracePt t="24905" x="2470150" y="5791200"/>
          <p14:tracePt t="25112" x="2463800" y="5797550"/>
          <p14:tracePt t="25317" x="2457450" y="5803900"/>
          <p14:tracePt t="25345" x="2457450" y="5810250"/>
          <p14:tracePt t="25445" x="2451100" y="5810250"/>
          <p14:tracePt t="25489" x="2457450" y="5810250"/>
          <p14:tracePt t="25993" x="2451100" y="5816600"/>
          <p14:tracePt t="26209" x="2444750" y="5816600"/>
          <p14:tracePt t="26289" x="2444750" y="5822950"/>
          <p14:tracePt t="26349" x="2444750" y="5816600"/>
          <p14:tracePt t="26477" x="2451100" y="5816600"/>
          <p14:tracePt t="26509" x="2451100" y="5810250"/>
          <p14:tracePt t="26537" x="2457450" y="5810250"/>
          <p14:tracePt t="26553" x="2463800" y="5810250"/>
          <p14:tracePt t="26577" x="2470150" y="5810250"/>
          <p14:tracePt t="26597" x="2476500" y="5810250"/>
          <p14:tracePt t="26628" x="2476500" y="5803900"/>
          <p14:tracePt t="26649" x="2482850" y="5797550"/>
          <p14:tracePt t="26673" x="2482850" y="5791200"/>
          <p14:tracePt t="26705" x="2489200" y="5791200"/>
          <p14:tracePt t="26846" x="2482850" y="5791200"/>
          <p14:tracePt t="26913" x="2482850" y="5784850"/>
          <p14:tracePt t="26989" x="2489200" y="5784850"/>
          <p14:tracePt t="27057" x="2495550" y="5778500"/>
          <p14:tracePt t="27077" x="2501900" y="5772150"/>
          <p14:tracePt t="27125" x="2514600" y="5772150"/>
          <p14:tracePt t="27145" x="2514600" y="5765800"/>
          <p14:tracePt t="27161" x="2520950" y="5765800"/>
          <p14:tracePt t="27177" x="2527300" y="5765800"/>
          <p14:tracePt t="27193" x="2540000" y="5765800"/>
          <p14:tracePt t="27205" x="2546350" y="5765800"/>
          <p14:tracePt t="27221" x="2552700" y="5765800"/>
          <p14:tracePt t="27232" x="2559050" y="5765800"/>
          <p14:tracePt t="27232" x="2565400" y="5765800"/>
          <p14:tracePt t="27251" x="2571750" y="5759450"/>
          <p14:tracePt t="27266" x="2578100" y="5759450"/>
          <p14:tracePt t="27283" x="2584450" y="5759450"/>
          <p14:tracePt t="27299" x="2590800" y="5753100"/>
          <p14:tracePt t="27316" x="2597150" y="5746750"/>
          <p14:tracePt t="27333" x="2597150" y="5740400"/>
          <p14:tracePt t="27349" x="2603500" y="5734050"/>
          <p14:tracePt t="27370" x="2609850" y="5727700"/>
          <p14:tracePt t="27386" x="2609850" y="5721350"/>
          <p14:tracePt t="27402" x="2609850" y="5715000"/>
          <p14:tracePt t="27417" x="2609850" y="5708650"/>
          <p14:tracePt t="27445" x="2603500" y="5708650"/>
          <p14:tracePt t="27489" x="2597150" y="5708650"/>
          <p14:tracePt t="27513" x="2590800" y="5702300"/>
          <p14:tracePt t="27545" x="2584450" y="5702300"/>
          <p14:tracePt t="27597" x="2578100" y="5702300"/>
          <p14:tracePt t="27617" x="2571750" y="5702300"/>
          <p14:tracePt t="27641" x="2565400" y="5695950"/>
          <p14:tracePt t="27669" x="2565400" y="5689600"/>
          <p14:tracePt t="27685" x="2565400" y="5683250"/>
          <p14:tracePt t="27693" x="2565400" y="5676900"/>
          <p14:tracePt t="27701" x="2565400" y="5664200"/>
          <p14:tracePt t="27725" x="2565400" y="5651500"/>
          <p14:tracePt t="27734" x="2571750" y="5645150"/>
          <p14:tracePt t="27734" x="2578100" y="5613400"/>
          <p14:tracePt t="27754" x="2578100" y="5594350"/>
          <p14:tracePt t="27754" x="2578100" y="5575300"/>
          <p14:tracePt t="27770" x="2584450" y="5543550"/>
          <p14:tracePt t="27770" x="2584450" y="5511800"/>
          <p14:tracePt t="27786" x="2584450" y="5473700"/>
          <p14:tracePt t="27786" x="2584450" y="5429250"/>
          <p14:tracePt t="27803" x="2578100" y="5378450"/>
          <p14:tracePt t="27803" x="2571750" y="5314950"/>
          <p14:tracePt t="27803" x="2565400" y="5251450"/>
          <p14:tracePt t="27822" x="2552700" y="5168900"/>
          <p14:tracePt t="27834" x="2533650" y="5086350"/>
          <p14:tracePt t="27834" x="2495550" y="4895850"/>
          <p14:tracePt t="27853" x="2470150" y="4787900"/>
          <p14:tracePt t="27853" x="2438400" y="4679950"/>
          <p14:tracePt t="27869" x="2406650" y="4565650"/>
          <p14:tracePt t="27869" x="2374900" y="4451350"/>
          <p14:tracePt t="27886" x="2343150" y="4343400"/>
          <p14:tracePt t="27886" x="2305050" y="4241800"/>
          <p14:tracePt t="27903" x="2273300" y="4140200"/>
          <p14:tracePt t="27903" x="2216150" y="3962400"/>
          <p14:tracePt t="27920" x="2197100" y="3879850"/>
          <p14:tracePt t="27920" x="2178050" y="3810000"/>
          <p14:tracePt t="27937" x="2159000" y="3740150"/>
          <p14:tracePt t="27937" x="2146300" y="3670300"/>
          <p14:tracePt t="27953" x="2139950" y="3600450"/>
          <p14:tracePt t="27968" x="2114550" y="3536950"/>
          <p14:tracePt t="28046" x="2133600" y="3416300"/>
          <p14:tracePt t="28053" x="2165350" y="3295650"/>
          <p14:tracePt t="28053" x="2197100" y="3181350"/>
          <p14:tracePt t="28071" x="2241550" y="3067050"/>
          <p14:tracePt t="28071" x="2286000" y="2959100"/>
          <p14:tracePt t="28071" x="2336800" y="2863850"/>
          <p14:tracePt t="28090" x="2387600" y="2768600"/>
          <p14:tracePt t="28102" x="2457450" y="2679700"/>
          <p14:tracePt t="28102" x="2501900" y="2654300"/>
          <p14:tracePt t="28123" x="2520950" y="2654300"/>
          <p14:tracePt t="28123" x="2533650" y="2660650"/>
          <p14:tracePt t="28138" x="2546350" y="2667000"/>
          <p14:tracePt t="28138" x="2552700" y="2673350"/>
          <p14:tracePt t="28154" x="2559050" y="2686050"/>
          <p14:tracePt t="28154" x="2559050" y="2698750"/>
          <p14:tracePt t="28154" x="2559050" y="2705100"/>
          <p14:tracePt t="28174" x="2552700" y="2711450"/>
          <p14:tracePt t="28186" x="2546350" y="2717800"/>
          <p14:tracePt t="28186" x="2540000" y="2717800"/>
          <p14:tracePt t="28186" x="2520950" y="2717800"/>
          <p14:tracePt t="28206" x="2508250" y="2717800"/>
          <p14:tracePt t="28206" x="2489200" y="2717800"/>
          <p14:tracePt t="28221" x="2463800" y="2717800"/>
          <p14:tracePt t="28221" x="2438400" y="2711450"/>
          <p14:tracePt t="28238" x="2406650" y="2705100"/>
          <p14:tracePt t="28238" x="2374900" y="2698750"/>
          <p14:tracePt t="28255" x="2336800" y="2692400"/>
          <p14:tracePt t="28255" x="2260600" y="2660650"/>
          <p14:tracePt t="28271" x="2216150" y="2641600"/>
          <p14:tracePt t="28271" x="2171700" y="2622550"/>
          <p14:tracePt t="28288" x="2127250" y="2597150"/>
          <p14:tracePt t="28288" x="2082800" y="2571750"/>
          <p14:tracePt t="28304" x="2038350" y="2540000"/>
          <p14:tracePt t="28304" x="2006600" y="2508250"/>
          <p14:tracePt t="28321" x="1968500" y="2476500"/>
          <p14:tracePt t="28321" x="1924050" y="2406650"/>
          <p14:tracePt t="28339" x="1911350" y="2368550"/>
          <p14:tracePt t="28339" x="1905000" y="2330450"/>
          <p14:tracePt t="28355" x="1911350" y="2298700"/>
          <p14:tracePt t="28355" x="1917700" y="2260600"/>
          <p14:tracePt t="28371" x="1936750" y="2228850"/>
          <p14:tracePt t="28371" x="1968500" y="2197100"/>
          <p14:tracePt t="28371" x="2006600" y="2159000"/>
          <p14:tracePt t="28391" x="2051050" y="2127250"/>
          <p14:tracePt t="28403" x="2108200" y="2101850"/>
          <p14:tracePt t="28403" x="2235200" y="2038350"/>
          <p14:tracePt t="28422" x="2305050" y="2012950"/>
          <p14:tracePt t="28422" x="2387600" y="1987550"/>
          <p14:tracePt t="28438" x="2463800" y="1962150"/>
          <p14:tracePt t="28438" x="2546350" y="1943100"/>
          <p14:tracePt t="28455" x="2635250" y="1930400"/>
          <p14:tracePt t="28455" x="2730500" y="1917700"/>
          <p14:tracePt t="28455" x="2819400" y="1911350"/>
          <p14:tracePt t="28474" x="2908300" y="1911350"/>
          <p14:tracePt t="28487" x="3003550" y="1911350"/>
          <p14:tracePt t="28487" x="3175000" y="1930400"/>
          <p14:tracePt t="28506" x="3257550" y="1949450"/>
          <p14:tracePt t="28506" x="3340100" y="1974850"/>
          <p14:tracePt t="28522" x="3409950" y="2000250"/>
          <p14:tracePt t="28522" x="3479800" y="2032000"/>
          <p14:tracePt t="28539" x="3536950" y="2063750"/>
          <p14:tracePt t="28539" x="3594100" y="2095500"/>
          <p14:tracePt t="28539" x="3644900" y="2133600"/>
          <p14:tracePt t="28558" x="3689350" y="2171700"/>
          <p14:tracePt t="28558" x="3721100" y="2203450"/>
          <p14:tracePt t="28572" x="3752850" y="2247900"/>
          <p14:tracePt t="28572" x="3771900" y="2286000"/>
          <p14:tracePt t="28589" x="3790950" y="2324100"/>
          <p14:tracePt t="28589" x="3797300" y="2362200"/>
          <p14:tracePt t="28606" x="3797300" y="2400300"/>
          <p14:tracePt t="28606" x="3790950" y="2432050"/>
          <p14:tracePt t="28622" x="3778250" y="2463800"/>
          <p14:tracePt t="28622" x="3740150" y="2514600"/>
          <p14:tracePt t="28639" x="3708400" y="2540000"/>
          <p14:tracePt t="28639" x="3670300" y="2559050"/>
          <p14:tracePt t="28656" x="3632200" y="2571750"/>
          <p14:tracePt t="28656" x="3587750" y="2590800"/>
          <p14:tracePt t="28673" x="3543300" y="2609850"/>
          <p14:tracePt t="28673" x="3448050" y="2641600"/>
          <p14:tracePt t="28690" x="3397250" y="2660650"/>
          <p14:tracePt t="28690" x="3346450" y="2679700"/>
          <p14:tracePt t="28707" x="3295650" y="2692400"/>
          <p14:tracePt t="28707" x="3244850" y="2711450"/>
          <p14:tracePt t="28723" x="3200400" y="2730500"/>
          <p14:tracePt t="28723" x="3155950" y="2743200"/>
          <p14:tracePt t="28739" x="3111500" y="2755900"/>
          <p14:tracePt t="28739" x="3067050" y="2768600"/>
          <p14:tracePt t="28739" x="3035300" y="2781300"/>
          <p14:tracePt t="28759" x="2997200" y="2794000"/>
          <p14:tracePt t="28771" x="2971800" y="2800350"/>
          <p14:tracePt t="28771" x="2921000" y="2819400"/>
          <p14:tracePt t="28790" x="2901950" y="2825750"/>
          <p14:tracePt t="28790" x="2889250" y="2832100"/>
          <p14:tracePt t="28807" x="2876550" y="2838450"/>
          <p14:tracePt t="28807" x="2870200" y="2844800"/>
          <p14:tracePt t="28823" x="2863850" y="2851150"/>
          <p14:tracePt t="28838" x="2857500" y="2857500"/>
          <p14:tracePt t="28855" x="2857500" y="2863850"/>
          <p14:tracePt t="28872" x="2857500" y="2870200"/>
          <p14:tracePt t="28888" x="2851150" y="2876550"/>
          <p14:tracePt t="28910" x="2844800" y="2876550"/>
          <p14:tracePt t="28933" x="2838450" y="2882900"/>
          <p14:tracePt t="28946" x="2832100" y="2882900"/>
          <p14:tracePt t="28955" x="2825750" y="2882900"/>
          <p14:tracePt t="28955" x="2813050" y="2882900"/>
          <p14:tracePt t="28974" x="2806700" y="2889250"/>
          <p14:tracePt t="28974" x="2794000" y="2895600"/>
          <p14:tracePt t="28991" x="2781300" y="2895600"/>
          <p14:tracePt t="28991" x="2774950" y="2901950"/>
          <p14:tracePt t="29007" x="2768600" y="2908300"/>
          <p14:tracePt t="29007" x="2762250" y="2908300"/>
          <p14:tracePt t="29023" x="2755900" y="2914650"/>
          <p14:tracePt t="29039" x="2755900" y="2921000"/>
          <p14:tracePt t="29057" x="2755900" y="2927350"/>
          <p14:tracePt t="29073" x="2755900" y="2933700"/>
          <p14:tracePt t="29089" x="2762250" y="2940050"/>
          <p14:tracePt t="29105" x="2762250" y="2946400"/>
          <p14:tracePt t="29122" x="2762250" y="2952750"/>
          <p14:tracePt t="29139" x="2768600" y="2959100"/>
          <p14:tracePt t="29157" x="2768600" y="2965450"/>
          <p14:tracePt t="29173" x="2774950" y="2971800"/>
          <p14:tracePt t="29189" x="2781300" y="2978150"/>
          <p14:tracePt t="29206" x="2787650" y="2978150"/>
          <p14:tracePt t="29226" x="2781300" y="2978150"/>
          <p14:tracePt t="29261" x="2781300" y="2971800"/>
          <p14:tracePt t="29285" x="2787650" y="2965450"/>
          <p14:tracePt t="29305" x="2781300" y="2965450"/>
          <p14:tracePt t="29382" x="2781300" y="2959100"/>
          <p14:tracePt t="29410" x="2774950" y="2959100"/>
          <p14:tracePt t="29450" x="2768600" y="2959100"/>
          <p14:tracePt t="29486" x="2768600" y="2965450"/>
          <p14:tracePt t="29517" x="2768600" y="2971800"/>
          <p14:tracePt t="29589" x="2762250" y="2978150"/>
          <p14:tracePt t="29605" x="2755900" y="2984500"/>
          <p14:tracePt t="29622" x="2755900" y="2990850"/>
          <p14:tracePt t="29637" x="2743200" y="2990850"/>
          <p14:tracePt t="29657" x="2736850" y="2990850"/>
          <p14:tracePt t="29682" x="2730500" y="3003550"/>
          <p14:tracePt t="29697" x="2730500" y="3016250"/>
          <p14:tracePt t="29726" x="2730500" y="3022600"/>
          <p14:tracePt t="29734" x="2730500" y="3028950"/>
          <p14:tracePt t="29742" x="2736850" y="3035300"/>
          <p14:tracePt t="29758" x="2736850" y="3041650"/>
          <p14:tracePt t="29774" x="2736850" y="3048000"/>
          <p14:tracePt t="29791" x="2736850" y="3054350"/>
          <p14:tracePt t="29809" x="2730500" y="3060700"/>
          <p14:tracePt t="29825" x="2724150" y="3060700"/>
          <p14:tracePt t="29842" x="2717800" y="3067050"/>
          <p14:tracePt t="29858" x="2724150" y="3067050"/>
          <p14:tracePt t="29897" x="2730500" y="3067050"/>
          <p14:tracePt t="29913" x="2736850" y="3067050"/>
          <p14:tracePt t="29930" x="2743200" y="3067050"/>
          <p14:tracePt t="29946" x="2749550" y="3067050"/>
          <p14:tracePt t="29951" x="2755900" y="3067050"/>
          <p14:tracePt t="29966" x="2762250" y="3067050"/>
          <p14:tracePt t="29975" x="2768600" y="3067050"/>
          <p14:tracePt t="29992" x="2774950" y="3067050"/>
          <p14:tracePt t="29992" x="2781300" y="3067050"/>
          <p14:tracePt t="30011" x="2787650" y="3067050"/>
          <p14:tracePt t="30026" x="2794000" y="3060700"/>
          <p14:tracePt t="30042" x="2806700" y="3060700"/>
          <p14:tracePt t="30059" x="2813050" y="3054350"/>
          <p14:tracePt t="30078" x="2819400" y="3054350"/>
          <p14:tracePt t="30102" x="2819400" y="3060700"/>
          <p14:tracePt t="30154" x="2813050" y="3067050"/>
          <p14:tracePt t="30178" x="2806700" y="3067050"/>
          <p14:tracePt t="30190" x="2800350" y="3073400"/>
          <p14:tracePt t="30206" x="2794000" y="3079750"/>
          <p14:tracePt t="30222" x="2800350" y="3086100"/>
          <p14:tracePt t="30266" x="2806700" y="3092450"/>
          <p14:tracePt t="30281" x="2813050" y="3092450"/>
          <p14:tracePt t="30289" x="2819400" y="3098800"/>
          <p14:tracePt t="30298" x="2819400" y="3105150"/>
          <p14:tracePt t="30298" x="2825750" y="3105150"/>
          <p14:tracePt t="30312" x="2832100" y="3111500"/>
          <p14:tracePt t="30312" x="2838450" y="3117850"/>
          <p14:tracePt t="30328" x="2844800" y="3124200"/>
          <p14:tracePt t="30328" x="2851150" y="3136900"/>
          <p14:tracePt t="30345" x="2857500" y="3143250"/>
          <p14:tracePt t="30345" x="2863850" y="3149600"/>
          <p14:tracePt t="30362" x="2863850" y="3162300"/>
          <p14:tracePt t="30362" x="2870200" y="3175000"/>
          <p14:tracePt t="30379" x="2876550" y="3181350"/>
          <p14:tracePt t="30379" x="2876550" y="3187700"/>
          <p14:tracePt t="30396" x="2876550" y="3200400"/>
          <p14:tracePt t="30410" x="2882900" y="3206750"/>
          <p14:tracePt t="30410" x="2882900" y="3213100"/>
          <p14:tracePt t="30430" x="2882900" y="3225800"/>
          <p14:tracePt t="30444" x="2882900" y="3232150"/>
          <p14:tracePt t="30461" x="2882900" y="3238500"/>
          <p14:tracePt t="30486" x="2882900" y="3244850"/>
          <p14:tracePt t="30546" x="2876550" y="3244850"/>
          <p14:tracePt t="30558" x="2870200" y="3244850"/>
          <p14:tracePt t="30574" x="2863850" y="3251200"/>
          <p14:tracePt t="30582" x="2851150" y="3251200"/>
          <p14:tracePt t="30598" x="2851150" y="3257550"/>
          <p14:tracePt t="30611" x="2838450" y="3257550"/>
          <p14:tracePt t="30611" x="2832100" y="3263900"/>
          <p14:tracePt t="30629" x="2825750" y="3263900"/>
          <p14:tracePt t="30644" x="2819400" y="3270250"/>
          <p14:tracePt t="30661" x="2813050" y="3276600"/>
          <p14:tracePt t="30678" x="2806700" y="3282950"/>
          <p14:tracePt t="30694" x="2813050" y="3289300"/>
          <p14:tracePt t="30711" x="2819400" y="3295650"/>
          <p14:tracePt t="30728" x="2825750" y="3295650"/>
          <p14:tracePt t="30745" x="2832100" y="3295650"/>
          <p14:tracePt t="30745" x="2838450" y="3295650"/>
          <p14:tracePt t="30763" x="2844800" y="3302000"/>
          <p14:tracePt t="30778" x="2851150" y="3302000"/>
          <p14:tracePt t="30795" x="2857500" y="3302000"/>
          <p14:tracePt t="30811" x="2863850" y="3302000"/>
          <p14:tracePt t="30829" x="2870200" y="3308350"/>
          <p14:tracePt t="30858" x="2863850" y="3308350"/>
          <p14:tracePt t="30882" x="2857500" y="3314700"/>
          <p14:tracePt t="30898" x="2851150" y="3314700"/>
          <p14:tracePt t="30906" x="2844800" y="3314700"/>
          <p14:tracePt t="30912" x="2838450" y="3321050"/>
          <p14:tracePt t="30912" x="2825750" y="3321050"/>
          <p14:tracePt t="30931" x="2813050" y="3321050"/>
          <p14:tracePt t="30931" x="2800350" y="3327400"/>
          <p14:tracePt t="30931" x="2787650" y="3333750"/>
          <p14:tracePt t="30950" x="2774950" y="3333750"/>
          <p14:tracePt t="30962" x="2755900" y="3340100"/>
          <p14:tracePt t="30962" x="2724150" y="3346450"/>
          <p14:tracePt t="30980" x="2705100" y="3352800"/>
          <p14:tracePt t="30980" x="2686050" y="3352800"/>
          <p14:tracePt t="30998" x="2667000" y="3352800"/>
          <p14:tracePt t="30998" x="2647950" y="3352800"/>
          <p14:tracePt t="31014" x="2628900" y="3352800"/>
          <p14:tracePt t="31014" x="2590800" y="3340100"/>
          <p14:tracePt t="31032" x="2571750" y="3340100"/>
          <p14:tracePt t="31032" x="2552700" y="3327400"/>
          <p14:tracePt t="31049" x="2540000" y="3321050"/>
          <p14:tracePt t="31049" x="2520950" y="3308350"/>
          <p14:tracePt t="31064" x="2508250" y="3295650"/>
          <p14:tracePt t="31064" x="2489200" y="3282950"/>
          <p14:tracePt t="31081" x="2476500" y="3263900"/>
          <p14:tracePt t="31081" x="2463800" y="3251200"/>
          <p14:tracePt t="31099" x="2444750" y="3219450"/>
          <p14:tracePt t="31099" x="2438400" y="3200400"/>
          <p14:tracePt t="31115" x="2425700" y="3181350"/>
          <p14:tracePt t="31115" x="2425700" y="3168650"/>
          <p14:tracePt t="31131" x="2419350" y="3149600"/>
          <p14:tracePt t="31131" x="2419350" y="3136900"/>
          <p14:tracePt t="31131" x="2419350" y="3117850"/>
          <p14:tracePt t="31151" x="2425700" y="3105150"/>
          <p14:tracePt t="31151" x="2438400" y="3086100"/>
          <p14:tracePt t="31166" x="2444750" y="3067050"/>
          <p14:tracePt t="31179" x="2463800" y="3054350"/>
          <p14:tracePt t="31179" x="2501900" y="3016250"/>
          <p14:tracePt t="31198" x="2520950" y="2997200"/>
          <p14:tracePt t="31198" x="2546350" y="2978150"/>
          <p14:tracePt t="31215" x="2578100" y="2959100"/>
          <p14:tracePt t="31215" x="2609850" y="2940050"/>
          <p14:tracePt t="31231" x="2641600" y="2921000"/>
          <p14:tracePt t="31231" x="2679700" y="2901950"/>
          <p14:tracePt t="31231" x="2724150" y="2889250"/>
          <p14:tracePt t="31250" x="2762250" y="2876550"/>
          <p14:tracePt t="31263" x="2806700" y="2863850"/>
          <p14:tracePt t="31263" x="2901950" y="2844800"/>
          <p14:tracePt t="31282" x="2946400" y="2838450"/>
          <p14:tracePt t="31282" x="2997200" y="2838450"/>
          <p14:tracePt t="31298" x="3048000" y="2832100"/>
          <p14:tracePt t="31298" x="3098800" y="2832100"/>
          <p14:tracePt t="31315" x="3143250" y="2825750"/>
          <p14:tracePt t="31315" x="3238500" y="2825750"/>
          <p14:tracePt t="31332" x="3282950" y="2832100"/>
          <p14:tracePt t="31332" x="3327400" y="2838450"/>
          <p14:tracePt t="31348" x="3371850" y="2838450"/>
          <p14:tracePt t="31348" x="3409950" y="2844800"/>
          <p14:tracePt t="31365" x="3448050" y="2857500"/>
          <p14:tracePt t="31365" x="3486150" y="2863850"/>
          <p14:tracePt t="31382" x="3517900" y="2876550"/>
          <p14:tracePt t="31382" x="3581400" y="2895600"/>
          <p14:tracePt t="31400" x="3606800" y="2908300"/>
          <p14:tracePt t="31400" x="3625850" y="2921000"/>
          <p14:tracePt t="31416" x="3644900" y="2940050"/>
          <p14:tracePt t="31416" x="3663950" y="2952750"/>
          <p14:tracePt t="31432" x="3670300" y="2971800"/>
          <p14:tracePt t="31432" x="3683000" y="2984500"/>
          <p14:tracePt t="31432" x="3683000" y="3003550"/>
          <p14:tracePt t="31451" x="3683000" y="3022600"/>
          <p14:tracePt t="31464" x="3683000" y="3041650"/>
          <p14:tracePt t="31464" x="3663950" y="3073400"/>
          <p14:tracePt t="31483" x="3644900" y="3092450"/>
          <p14:tracePt t="31483" x="3632200" y="3111500"/>
          <p14:tracePt t="31499" x="3606800" y="3124200"/>
          <p14:tracePt t="31499" x="3581400" y="3143250"/>
          <p14:tracePt t="31516" x="3556000" y="3155950"/>
          <p14:tracePt t="31516" x="3524250" y="3175000"/>
          <p14:tracePt t="31516" x="3492500" y="3187700"/>
          <p14:tracePt t="31535" x="3454400" y="3200400"/>
          <p14:tracePt t="31547" x="3416300" y="3219450"/>
          <p14:tracePt t="31547" x="3340100" y="3251200"/>
          <p14:tracePt t="31567" x="3302000" y="3270250"/>
          <p14:tracePt t="31567" x="3257550" y="3282950"/>
          <p14:tracePt t="31583" x="3213100" y="3295650"/>
          <p14:tracePt t="31583" x="3168650" y="3308350"/>
          <p14:tracePt t="31599" x="3124200" y="3321050"/>
          <p14:tracePt t="31599" x="3079750" y="3333750"/>
          <p14:tracePt t="31599" x="3035300" y="3346450"/>
          <p14:tracePt t="31618" x="2990850" y="3352800"/>
          <p14:tracePt t="31618" x="2952750" y="3365500"/>
          <p14:tracePt t="31633" x="2914650" y="3371850"/>
          <p14:tracePt t="31633" x="2876550" y="3384550"/>
          <p14:tracePt t="31649" x="2844800" y="3390900"/>
          <p14:tracePt t="31649" x="2819400" y="3397250"/>
          <p14:tracePt t="31667" x="2794000" y="3403600"/>
          <p14:tracePt t="31667" x="2768600" y="3409950"/>
          <p14:tracePt t="31683" x="2755900" y="3416300"/>
          <p14:tracePt t="31683" x="2730500" y="3422650"/>
          <p14:tracePt t="31700" x="2724150" y="3422650"/>
          <p14:tracePt t="31715" x="2730500" y="3422650"/>
          <p14:tracePt t="31746" x="2736850" y="3416300"/>
          <p14:tracePt t="31758" x="2743200" y="3416300"/>
          <p14:tracePt t="31767" x="2749550" y="3416300"/>
          <p14:tracePt t="31782" x="2762250" y="3416300"/>
          <p14:tracePt t="31798" x="2768600" y="3416300"/>
          <p14:tracePt t="31815" x="2762250" y="3416300"/>
          <p14:tracePt t="31878" x="2755900" y="3422650"/>
          <p14:tracePt t="31894" x="2749550" y="3422650"/>
          <p14:tracePt t="31910" x="2743200" y="3422650"/>
          <p14:tracePt t="31926" x="2749550" y="3429000"/>
          <p14:tracePt t="31978" x="2755900" y="3435350"/>
          <p14:tracePt t="31990" x="2762250" y="3441700"/>
          <p14:tracePt t="31999" x="2768600" y="3441700"/>
          <p14:tracePt t="31999" x="2774950" y="3448050"/>
          <p14:tracePt t="32017" x="2781300" y="3454400"/>
          <p14:tracePt t="32017" x="2787650" y="3460750"/>
          <p14:tracePt t="32034" x="2794000" y="3467100"/>
          <p14:tracePt t="32034" x="2813050" y="3479800"/>
          <p14:tracePt t="32052" x="2825750" y="3492500"/>
          <p14:tracePt t="32052" x="2838450" y="3505200"/>
          <p14:tracePt t="32068" x="2844800" y="3517900"/>
          <p14:tracePt t="32068" x="2857500" y="3530600"/>
          <p14:tracePt t="32084" x="2870200" y="3543300"/>
          <p14:tracePt t="32084" x="2876550" y="3562350"/>
          <p14:tracePt t="32101" x="2889250" y="3581400"/>
          <p14:tracePt t="32101" x="2908300" y="3619500"/>
          <p14:tracePt t="32119" x="2914650" y="3638550"/>
          <p14:tracePt t="32119" x="2921000" y="3657600"/>
          <p14:tracePt t="32135" x="2927350" y="3683000"/>
          <p14:tracePt t="32135" x="2933700" y="3708400"/>
          <p14:tracePt t="32151" x="2933700" y="3727450"/>
          <p14:tracePt t="32151" x="2940050" y="3752850"/>
          <p14:tracePt t="32151" x="2933700" y="3771900"/>
          <p14:tracePt t="32171" x="2933700" y="3790950"/>
          <p14:tracePt t="32183" x="2927350" y="3810000"/>
          <p14:tracePt t="32183" x="2927350" y="3829050"/>
          <p14:tracePt t="32183" x="2914650" y="3841750"/>
          <p14:tracePt t="32204" x="2908300" y="3854450"/>
          <p14:tracePt t="32204" x="2895600" y="3867150"/>
          <p14:tracePt t="32219" x="2882900" y="3879850"/>
          <p14:tracePt t="32219" x="2863850" y="3892550"/>
          <p14:tracePt t="32235" x="2844800" y="3905250"/>
          <p14:tracePt t="32235" x="2825750" y="3917950"/>
          <p14:tracePt t="32252" x="2806700" y="3924300"/>
          <p14:tracePt t="32252" x="2781300" y="3930650"/>
          <p14:tracePt t="32252" x="2749550" y="3937000"/>
          <p14:tracePt t="32271" x="2717800" y="3943350"/>
          <p14:tracePt t="32283" x="2686050" y="3943350"/>
          <p14:tracePt t="32283" x="2609850" y="3937000"/>
          <p14:tracePt t="32301" x="2571750" y="3930650"/>
          <p14:tracePt t="32301" x="2527300" y="3924300"/>
          <p14:tracePt t="32318" x="2489200" y="3917950"/>
          <p14:tracePt t="32318" x="2451100" y="3905250"/>
          <p14:tracePt t="32335" x="2413000" y="3892550"/>
          <p14:tracePt t="32335" x="2343150" y="3860800"/>
          <p14:tracePt t="32352" x="2311400" y="3841750"/>
          <p14:tracePt t="32352" x="2286000" y="3816350"/>
          <p14:tracePt t="32368" x="2260600" y="3790950"/>
          <p14:tracePt t="32368" x="2235200" y="3765550"/>
          <p14:tracePt t="32385" x="2222500" y="3733800"/>
          <p14:tracePt t="32385" x="2209800" y="3702050"/>
          <p14:tracePt t="32402" x="2197100" y="3670300"/>
          <p14:tracePt t="32402" x="2190750" y="3606800"/>
          <p14:tracePt t="32419" x="2197100" y="3575050"/>
          <p14:tracePt t="32419" x="2209800" y="3549650"/>
          <p14:tracePt t="32435" x="2228850" y="3524250"/>
          <p14:tracePt t="32435" x="2247900" y="3498850"/>
          <p14:tracePt t="32452" x="2279650" y="3473450"/>
          <p14:tracePt t="32452" x="2311400" y="3448050"/>
          <p14:tracePt t="32452" x="2349500" y="3429000"/>
          <p14:tracePt t="32471" x="2393950" y="3409950"/>
          <p14:tracePt t="32484" x="2438400" y="3384550"/>
          <p14:tracePt t="32484" x="2559050" y="3352800"/>
          <p14:tracePt t="32503" x="2622550" y="3340100"/>
          <p14:tracePt t="32503" x="2686050" y="3327400"/>
          <p14:tracePt t="32519" x="2762250" y="3321050"/>
          <p14:tracePt t="32519" x="2832100" y="3314700"/>
          <p14:tracePt t="32536" x="2908300" y="3314700"/>
          <p14:tracePt t="32536" x="2984500" y="3314700"/>
          <p14:tracePt t="32536" x="3054350" y="3314700"/>
          <p14:tracePt t="32555" x="3124200" y="3314700"/>
          <p14:tracePt t="32567" x="3194050" y="3314700"/>
          <p14:tracePt t="32567" x="3321050" y="3321050"/>
          <p14:tracePt t="32587" x="3384550" y="3327400"/>
          <p14:tracePt t="32587" x="3441700" y="3333750"/>
          <p14:tracePt t="32603" x="3498850" y="3340100"/>
          <p14:tracePt t="32603" x="3556000" y="3346450"/>
          <p14:tracePt t="32619" x="3606800" y="3352800"/>
          <p14:tracePt t="32619" x="3651250" y="3365500"/>
          <p14:tracePt t="32619" x="3702050" y="3378200"/>
          <p14:tracePt t="32639" x="3740150" y="3390900"/>
          <p14:tracePt t="32639" x="3778250" y="3409950"/>
          <p14:tracePt t="32653" x="3810000" y="3429000"/>
          <p14:tracePt t="32653" x="3841750" y="3448050"/>
          <p14:tracePt t="32670" x="3867150" y="3467100"/>
          <p14:tracePt t="32670" x="3886200" y="3498850"/>
          <p14:tracePt t="32687" x="3905250" y="3524250"/>
          <p14:tracePt t="32687" x="3917950" y="3549650"/>
          <p14:tracePt t="32703" x="3924300" y="3581400"/>
          <p14:tracePt t="32703" x="3930650" y="3638550"/>
          <p14:tracePt t="32720" x="3924300" y="3670300"/>
          <p14:tracePt t="32720" x="3917950" y="3702050"/>
          <p14:tracePt t="32737" x="3911600" y="3727450"/>
          <p14:tracePt t="32737" x="3892550" y="3759200"/>
          <p14:tracePt t="32753" x="3873500" y="3784600"/>
          <p14:tracePt t="32753" x="3854450" y="3810000"/>
          <p14:tracePt t="32771" x="3797300" y="3860800"/>
          <p14:tracePt t="32771" x="3765550" y="3886200"/>
          <p14:tracePt t="32788" x="3733800" y="3905250"/>
          <p14:tracePt t="32788" x="3695700" y="3930650"/>
          <p14:tracePt t="32804" x="3657600" y="3949700"/>
          <p14:tracePt t="32804" x="3613150" y="3975100"/>
          <p14:tracePt t="32821" x="3575050" y="3994150"/>
          <p14:tracePt t="32821" x="3524250" y="4013200"/>
          <p14:tracePt t="32821" x="3479800" y="4038600"/>
          <p14:tracePt t="32840" x="3429000" y="4051300"/>
          <p14:tracePt t="32852" x="3378200" y="4070350"/>
          <p14:tracePt t="32852" x="3276600" y="4108450"/>
          <p14:tracePt t="32871" x="3225800" y="4121150"/>
          <p14:tracePt t="32871" x="3168650" y="4133850"/>
          <p14:tracePt t="32887" x="3117850" y="4146550"/>
          <p14:tracePt t="32887" x="3060700" y="4159250"/>
          <p14:tracePt t="32904" x="3009900" y="4165600"/>
          <p14:tracePt t="32904" x="2952750" y="4178300"/>
          <p14:tracePt t="32904" x="2901950" y="4184650"/>
          <p14:tracePt t="32924" x="2857500" y="4191000"/>
          <p14:tracePt t="32936" x="2806700" y="4197350"/>
          <p14:tracePt t="32936" x="2730500" y="4203700"/>
          <p14:tracePt t="32954" x="2692400" y="4203700"/>
          <p14:tracePt t="32954" x="2660650" y="4203700"/>
          <p14:tracePt t="32971" x="2635250" y="4203700"/>
          <p14:tracePt t="32971" x="2616200" y="4203700"/>
          <p14:tracePt t="32988" x="2597150" y="4203700"/>
          <p14:tracePt t="32988" x="2584450" y="4203700"/>
          <p14:tracePt t="33004" x="2578100" y="4197350"/>
          <p14:tracePt t="33004" x="2571750" y="4197350"/>
          <p14:tracePt t="33021" x="2571750" y="4191000"/>
          <p14:tracePt t="33036" x="2578100" y="4184650"/>
          <p14:tracePt t="33066" x="2584450" y="4184650"/>
          <p14:tracePt t="33078" x="2590800" y="4184650"/>
          <p14:tracePt t="33094" x="2597150" y="4184650"/>
          <p14:tracePt t="33110" x="2603500" y="4191000"/>
          <p14:tracePt t="33130" x="2603500" y="4197350"/>
          <p14:tracePt t="33154" x="2597150" y="4197350"/>
          <p14:tracePt t="33178" x="2597150" y="4203700"/>
          <p14:tracePt t="33214" x="2597150" y="4210050"/>
          <p14:tracePt t="33307" x="2603500" y="4216400"/>
          <p14:tracePt t="33319" x="2609850" y="4229100"/>
          <p14:tracePt t="33326" x="2622550" y="4235450"/>
          <p14:tracePt t="33337" x="2635250" y="4248150"/>
          <p14:tracePt t="33337" x="2654300" y="4267200"/>
          <p14:tracePt t="33356" x="2667000" y="4286250"/>
          <p14:tracePt t="33356" x="2711450" y="4324350"/>
          <p14:tracePt t="33372" x="2736850" y="4349750"/>
          <p14:tracePt t="33372" x="2768600" y="4375150"/>
          <p14:tracePt t="33389" x="2794000" y="4400550"/>
          <p14:tracePt t="33389" x="2819400" y="4425950"/>
          <p14:tracePt t="33406" x="2844800" y="4451350"/>
          <p14:tracePt t="33406" x="2870200" y="4476750"/>
          <p14:tracePt t="33422" x="2895600" y="4502150"/>
          <p14:tracePt t="33422" x="2946400" y="4552950"/>
          <p14:tracePt t="33439" x="2965450" y="4578350"/>
          <p14:tracePt t="33439" x="2984500" y="4603750"/>
          <p14:tracePt t="33456" x="3003550" y="4629150"/>
          <p14:tracePt t="33456" x="3016250" y="4648200"/>
          <p14:tracePt t="33472" x="3022600" y="4667250"/>
          <p14:tracePt t="33472" x="3028950" y="4686300"/>
          <p14:tracePt t="33472" x="3035300" y="4705350"/>
          <p14:tracePt t="33491" x="3028950" y="4724400"/>
          <p14:tracePt t="33504" x="3022600" y="4743450"/>
          <p14:tracePt t="33504" x="3003550" y="4768850"/>
          <p14:tracePt t="33524" x="2984500" y="4781550"/>
          <p14:tracePt t="33524" x="2965450" y="4787900"/>
          <p14:tracePt t="33540" x="2946400" y="4800600"/>
          <p14:tracePt t="33540" x="2914650" y="4806950"/>
          <p14:tracePt t="33540" x="2889250" y="4806950"/>
          <p14:tracePt t="33559" x="2851150" y="4813300"/>
          <p14:tracePt t="33571" x="2819400" y="4813300"/>
          <p14:tracePt t="33571" x="2774950" y="4806950"/>
          <p14:tracePt t="33571" x="2736850" y="4800600"/>
          <p14:tracePt t="33592" x="2692400" y="4794250"/>
          <p14:tracePt t="33592" x="2647950" y="4781550"/>
          <p14:tracePt t="33607" x="2609850" y="4768850"/>
          <p14:tracePt t="33607" x="2565400" y="4749800"/>
          <p14:tracePt t="33623" x="2527300" y="4730750"/>
          <p14:tracePt t="33623" x="2489200" y="4711700"/>
          <p14:tracePt t="33640" x="2451100" y="4692650"/>
          <p14:tracePt t="33640" x="2419350" y="4667250"/>
          <p14:tracePt t="33640" x="2387600" y="4648200"/>
          <p14:tracePt t="33659" x="2355850" y="4622800"/>
          <p14:tracePt t="33659" x="2330450" y="4603750"/>
          <p14:tracePt t="33673" x="2305050" y="4578350"/>
          <p14:tracePt t="33673" x="2286000" y="4552950"/>
          <p14:tracePt t="33690" x="2266950" y="4533900"/>
          <p14:tracePt t="33690" x="2260600" y="4508500"/>
          <p14:tracePt t="33707" x="2254250" y="4489450"/>
          <p14:tracePt t="33707" x="2247900" y="4464050"/>
          <p14:tracePt t="33723" x="2254250" y="4445000"/>
          <p14:tracePt t="33723" x="2260600" y="4400550"/>
          <p14:tracePt t="33741" x="2273300" y="4381500"/>
          <p14:tracePt t="33741" x="2286000" y="4362450"/>
          <p14:tracePt t="33757" x="2305050" y="4343400"/>
          <p14:tracePt t="33757" x="2324100" y="4330700"/>
          <p14:tracePt t="33773" x="2349500" y="4311650"/>
          <p14:tracePt t="33773" x="2368550" y="4292600"/>
          <p14:tracePt t="33791" x="2425700" y="4260850"/>
          <p14:tracePt t="33791" x="2457450" y="4241800"/>
          <p14:tracePt t="33808" x="2495550" y="4229100"/>
          <p14:tracePt t="33808" x="2527300" y="4216400"/>
          <p14:tracePt t="33824" x="2571750" y="4197350"/>
          <p14:tracePt t="33824" x="2609850" y="4191000"/>
          <p14:tracePt t="33840" x="2654300" y="4178300"/>
          <p14:tracePt t="33840" x="2698750" y="4165600"/>
          <p14:tracePt t="33840" x="2749550" y="4159250"/>
          <p14:tracePt t="33860" x="2800350" y="4152900"/>
          <p14:tracePt t="33872" x="2844800" y="4146550"/>
          <p14:tracePt t="33872" x="2946400" y="4140200"/>
          <p14:tracePt t="33891" x="2990850" y="4140200"/>
          <p14:tracePt t="33891" x="3041650" y="4133850"/>
          <p14:tracePt t="33908" x="3086100" y="4133850"/>
          <p14:tracePt t="33908" x="3130550" y="4140200"/>
          <p14:tracePt t="33924" x="3168650" y="4140200"/>
          <p14:tracePt t="33924" x="3206750" y="4146550"/>
          <p14:tracePt t="33924" x="3244850" y="4159250"/>
          <p14:tracePt t="33943" x="3282950" y="4165600"/>
          <p14:tracePt t="33956" x="3314700" y="4178300"/>
          <p14:tracePt t="33956" x="3371850" y="4203700"/>
          <p14:tracePt t="33974" x="3397250" y="4222750"/>
          <p14:tracePt t="33974" x="3422650" y="4235450"/>
          <p14:tracePt t="33992" x="3441700" y="4254500"/>
          <p14:tracePt t="33992" x="3454400" y="4267200"/>
          <p14:tracePt t="34008" x="3473450" y="4286250"/>
          <p14:tracePt t="34008" x="3479800" y="4305300"/>
          <p14:tracePt t="34008" x="3492500" y="4318000"/>
          <p14:tracePt t="34027" x="3498850" y="4337050"/>
          <p14:tracePt t="34027" x="3498850" y="4356100"/>
          <p14:tracePt t="34041" x="3498850" y="4368800"/>
          <p14:tracePt t="34041" x="3498850" y="4381500"/>
          <p14:tracePt t="34058" x="3498850" y="4400550"/>
          <p14:tracePt t="34058" x="3492500" y="4413250"/>
          <p14:tracePt t="34074" x="3486150" y="4425950"/>
          <p14:tracePt t="34074" x="3467100" y="4457700"/>
          <p14:tracePt t="34092" x="3454400" y="4470400"/>
          <p14:tracePt t="34092" x="3441700" y="4483100"/>
          <p14:tracePt t="34108" x="3429000" y="4489450"/>
          <p14:tracePt t="34108" x="3409950" y="4502150"/>
          <p14:tracePt t="34124" x="3397250" y="4514850"/>
          <p14:tracePt t="34124" x="3378200" y="4521200"/>
          <p14:tracePt t="34142" x="3365500" y="4533900"/>
          <p14:tracePt t="34142" x="3327400" y="4552950"/>
          <p14:tracePt t="34159" x="3302000" y="4565650"/>
          <p14:tracePt t="34159" x="3282950" y="4572000"/>
          <p14:tracePt t="34177" x="3257550" y="4584700"/>
          <p14:tracePt t="34177" x="3238500" y="4591050"/>
          <p14:tracePt t="34192" x="3213100" y="4603750"/>
          <p14:tracePt t="34192" x="3194050" y="4610100"/>
          <p14:tracePt t="34208" x="3175000" y="4622800"/>
          <p14:tracePt t="34208" x="3155950" y="4629150"/>
          <p14:tracePt t="34208" x="3136900" y="4635500"/>
          <p14:tracePt t="34227" x="3117850" y="4641850"/>
          <p14:tracePt t="34240" x="3105150" y="4641850"/>
          <p14:tracePt t="34240" x="3073400" y="4648200"/>
          <p14:tracePt t="34259" x="3067050" y="4654550"/>
          <p14:tracePt t="34259" x="3054350" y="4654550"/>
          <p14:tracePt t="34276" x="3048000" y="4654550"/>
          <p14:tracePt t="34276" x="3041650" y="4654550"/>
          <p14:tracePt t="34292" x="3035300" y="4654550"/>
          <p14:tracePt t="34292" x="3028950" y="4654550"/>
          <p14:tracePt t="34292" x="3022600" y="4654550"/>
          <p14:tracePt t="34311" x="3016250" y="4648200"/>
          <p14:tracePt t="34327" x="3009900" y="4648200"/>
          <p14:tracePt t="34340" x="3003550" y="4641850"/>
          <p14:tracePt t="34378" x="2997200" y="4641850"/>
          <p14:tracePt t="34406" x="3003550" y="4641850"/>
          <p14:tracePt t="34466" x="2997200" y="4641850"/>
          <p14:tracePt t="34595" x="2997200" y="4648200"/>
          <p14:tracePt t="34707" x="2997200" y="4654550"/>
          <p14:tracePt t="34810" x="2997200" y="4648200"/>
          <p14:tracePt t="34887" x="2997200" y="4641850"/>
          <p14:tracePt t="34927" x="2997200" y="4648200"/>
          <p14:tracePt t="35075" x="3003550" y="4654550"/>
          <p14:tracePt t="35099" x="3009900" y="4654550"/>
          <p14:tracePt t="35119" x="3016250" y="4654550"/>
          <p14:tracePt t="35167" x="3009900" y="4660900"/>
          <p14:tracePt t="35219" x="3003550" y="4660900"/>
          <p14:tracePt t="35239" x="2990850" y="4660900"/>
          <p14:tracePt t="35255" x="2984500" y="4660900"/>
          <p14:tracePt t="35271" x="2978150" y="4667250"/>
          <p14:tracePt t="35287" x="2971800" y="4667250"/>
          <p14:tracePt t="35294" x="2965450" y="4667250"/>
          <p14:tracePt t="35294" x="2959100" y="4667250"/>
          <p14:tracePt t="35312" x="2952750" y="4673600"/>
          <p14:tracePt t="35312" x="2946400" y="4673600"/>
          <p14:tracePt t="35328" x="2940050" y="4673600"/>
          <p14:tracePt t="35328" x="2933700" y="4679950"/>
          <p14:tracePt t="35328" x="2927350" y="4679950"/>
          <p14:tracePt t="35328" x="2921000" y="4686300"/>
          <p14:tracePt t="35351" x="2914650" y="4692650"/>
          <p14:tracePt t="35367" x="2914650" y="4699000"/>
          <p14:tracePt t="35377" x="2908300" y="4705350"/>
          <p14:tracePt t="35377" x="2901950" y="4711700"/>
          <p14:tracePt t="35396" x="2895600" y="4718050"/>
          <p14:tracePt t="35411" x="2889250" y="4724400"/>
          <p14:tracePt t="35428" x="2882900" y="4730750"/>
          <p14:tracePt t="35444" x="2882900" y="4737100"/>
          <p14:tracePt t="35461" x="2889250" y="4737100"/>
          <p14:tracePt t="35494" x="2895600" y="4737100"/>
          <p14:tracePt t="35510" x="2901950" y="4730750"/>
          <p14:tracePt t="35526" x="2908300" y="4724400"/>
          <p14:tracePt t="35563" x="2908300" y="4718050"/>
          <p14:tracePt t="35587" x="2901950" y="4711700"/>
          <p14:tracePt t="35631" x="2895600" y="4711700"/>
          <p14:tracePt t="35651" x="2889250" y="4718050"/>
          <p14:tracePt t="35675" x="2882900" y="4718050"/>
          <p14:tracePt t="35691" x="2876550" y="4724400"/>
          <p14:tracePt t="35707" x="2870200" y="4730750"/>
          <p14:tracePt t="35727" x="2876550" y="4737100"/>
          <p14:tracePt t="35811" x="2882900" y="4737100"/>
          <p14:tracePt t="35839" x="2882900" y="4730750"/>
          <p14:tracePt t="35863" x="2889250" y="4724400"/>
          <p14:tracePt t="35887" x="2889250" y="4718050"/>
          <p14:tracePt t="35907" x="2882900" y="4711700"/>
          <p14:tracePt t="35931" x="2876550" y="4711700"/>
          <p14:tracePt t="35951" x="2876550" y="4705350"/>
          <p14:tracePt t="35975" x="2870200" y="4699000"/>
          <p14:tracePt t="35991" x="2870200" y="4692650"/>
          <p14:tracePt t="36007" x="2863850" y="4692650"/>
          <p14:tracePt t="36034" x="2857500" y="4692650"/>
          <p14:tracePt t="36059" x="2857500" y="4705350"/>
          <p14:tracePt t="36071" x="2857500" y="4711700"/>
          <p14:tracePt t="36087" x="2857500" y="4718050"/>
          <p14:tracePt t="36103" x="2857500" y="4724400"/>
          <p14:tracePt t="36113" x="2863850" y="4730750"/>
          <p14:tracePt t="36131" x="2870200" y="4737100"/>
          <p14:tracePt t="36147" x="2876550" y="4737100"/>
          <p14:tracePt t="36166" x="2882900" y="4737100"/>
          <p14:tracePt t="36191" x="2889250" y="4737100"/>
          <p14:tracePt t="36215" x="2895600" y="4737100"/>
          <p14:tracePt t="36239" x="2901950" y="4737100"/>
          <p14:tracePt t="36259" x="2908300" y="4743450"/>
          <p14:tracePt t="36283" x="2914650" y="4737100"/>
          <p14:tracePt t="36307" x="2908300" y="4743450"/>
          <p14:tracePt t="36395" x="2901950" y="4743450"/>
          <p14:tracePt t="36411" x="2895600" y="4743450"/>
          <p14:tracePt t="36427" x="2889250" y="4743450"/>
          <p14:tracePt t="36439" x="2882900" y="4743450"/>
          <p14:tracePt t="36455" x="2876550" y="4743450"/>
          <p14:tracePt t="36471" x="2870200" y="4743450"/>
          <p14:tracePt t="36491" x="2863850" y="4743450"/>
          <p14:tracePt t="36551" x="2857500" y="4743450"/>
          <p14:tracePt t="36575" x="2851150" y="4743450"/>
          <p14:tracePt t="36599" x="2844800" y="4743450"/>
          <p14:tracePt t="36619" x="2838450" y="4743450"/>
          <p14:tracePt t="36635" x="2832100" y="4743450"/>
          <p14:tracePt t="36658" x="2825750" y="4743450"/>
          <p14:tracePt t="36670" x="2819400" y="4743450"/>
          <p14:tracePt t="36687" x="2813050" y="4743450"/>
          <p14:tracePt t="36703" x="2806700" y="4743450"/>
          <p14:tracePt t="36718" x="2800350" y="4743450"/>
          <p14:tracePt t="36771" x="2794000" y="4743450"/>
          <p14:tracePt t="36823" x="2787650" y="4737100"/>
          <p14:tracePt t="36899" x="2794000" y="4730750"/>
          <p14:tracePt t="36935" x="2794000" y="4724400"/>
          <p14:tracePt t="37019" x="2794000" y="4730750"/>
          <p14:tracePt t="37199" x="2794000" y="4737100"/>
          <p14:tracePt t="37279" x="2787650" y="4743450"/>
          <p14:tracePt t="37363" x="2781300" y="4743450"/>
          <p14:tracePt t="37571" x="2787650" y="4743450"/>
          <p14:tracePt t="37808" x="2781300" y="4743450"/>
          <p14:tracePt t="37895" x="2787650" y="4749800"/>
          <p14:tracePt t="38083" x="2787650" y="4743450"/>
          <p14:tracePt t="38212" x="2794000" y="4743450"/>
          <p14:tracePt t="38667" x="2787650" y="4743450"/>
          <p14:tracePt t="38743" x="2781300" y="4743450"/>
          <p14:tracePt t="38892" x="2787650" y="4743450"/>
          <p14:tracePt t="39308" x="2794000" y="4743450"/>
          <p14:tracePt t="39336" x="2800350" y="4743450"/>
          <p14:tracePt t="39388" x="2800350" y="4737100"/>
          <p14:tracePt t="39440" x="2806700" y="4737100"/>
          <p14:tracePt t="39480" x="2806700" y="4730750"/>
          <p14:tracePt t="39788" x="2813050" y="4724400"/>
          <p14:tracePt t="39884" x="2806700" y="4730750"/>
          <p14:tracePt t="40064" x="2813050" y="4730750"/>
          <p14:tracePt t="40132" x="2813050" y="4724400"/>
          <p14:tracePt t="40296" x="2819400" y="4718050"/>
          <p14:tracePt t="40356" x="2819400" y="4711700"/>
          <p14:tracePt t="40408" x="2813050" y="4705350"/>
          <p14:tracePt t="40452" x="2813050" y="4699000"/>
          <p14:tracePt t="40476" x="2806700" y="4692650"/>
          <p14:tracePt t="40492" x="2800350" y="4686300"/>
          <p14:tracePt t="40500" x="2800350" y="4679950"/>
          <p14:tracePt t="40500" x="2794000" y="4673600"/>
          <p14:tracePt t="40514" x="2787650" y="4667250"/>
          <p14:tracePt t="40514" x="2781300" y="4654550"/>
          <p14:tracePt t="40531" x="2774950" y="4648200"/>
          <p14:tracePt t="40531" x="2762250" y="4635500"/>
          <p14:tracePt t="40547" x="2755900" y="4622800"/>
          <p14:tracePt t="40547" x="2743200" y="4610100"/>
          <p14:tracePt t="40564" x="2730500" y="4597400"/>
          <p14:tracePt t="40564" x="2705100" y="4565650"/>
          <p14:tracePt t="40581" x="2692400" y="4546600"/>
          <p14:tracePt t="40581" x="2673350" y="4527550"/>
          <p14:tracePt t="40597" x="2660650" y="4508500"/>
          <p14:tracePt t="40597" x="2647950" y="4483100"/>
          <p14:tracePt t="40614" x="2628900" y="4457700"/>
          <p14:tracePt t="40614" x="2616200" y="4432300"/>
          <p14:tracePt t="40614" x="2603500" y="4406900"/>
          <p14:tracePt t="40633" x="2597150" y="4387850"/>
          <p14:tracePt t="40646" x="2584450" y="4362450"/>
          <p14:tracePt t="40646" x="2571750" y="4324350"/>
          <p14:tracePt t="40665" x="2565400" y="4311650"/>
          <p14:tracePt t="40665" x="2565400" y="4305300"/>
          <p14:tracePt t="40681" x="2565400" y="4292600"/>
          <p14:tracePt t="40696" x="2565400" y="4286250"/>
          <p14:tracePt t="40712" x="2571750" y="4286250"/>
          <p14:tracePt t="40729" x="2578100" y="4286250"/>
          <p14:tracePt t="40729" x="2584450" y="4286250"/>
          <p14:tracePt t="40750" x="2590800" y="4286250"/>
          <p14:tracePt t="40750" x="2597150" y="4298950"/>
          <p14:tracePt t="40764" x="2603500" y="4305300"/>
          <p14:tracePt t="40779" x="2603500" y="4311650"/>
          <p14:tracePt t="40779" x="2603500" y="4318000"/>
          <p14:tracePt t="40779" x="2603500" y="4324350"/>
          <p14:tracePt t="40801" x="2597150" y="4330700"/>
          <p14:tracePt t="40801" x="2597150" y="4337050"/>
          <p14:tracePt t="40815" x="2590800" y="4343400"/>
          <p14:tracePt t="40815" x="2584450" y="4349750"/>
          <p14:tracePt t="40831" x="2571750" y="4356100"/>
          <p14:tracePt t="40831" x="2559050" y="4362450"/>
          <p14:tracePt t="40850" x="2546350" y="4362450"/>
          <p14:tracePt t="40850" x="2533650" y="4368800"/>
          <p14:tracePt t="40866" x="2514600" y="4368800"/>
          <p14:tracePt t="40866" x="2470150" y="4362450"/>
          <p14:tracePt t="40882" x="2444750" y="4362450"/>
          <p14:tracePt t="40882" x="2419350" y="4356100"/>
          <p14:tracePt t="40899" x="2387600" y="4356100"/>
          <p14:tracePt t="40899" x="2355850" y="4349750"/>
          <p14:tracePt t="40915" x="2324100" y="4343400"/>
          <p14:tracePt t="40915" x="2254250" y="4337050"/>
          <p14:tracePt t="40933" x="2222500" y="4337050"/>
          <p14:tracePt t="40933" x="2184400" y="4330700"/>
          <p14:tracePt t="40950" x="2146300" y="4330700"/>
          <p14:tracePt t="40950" x="2108200" y="4324350"/>
          <p14:tracePt t="40965" x="2070100" y="4311650"/>
          <p14:tracePt t="40965" x="2032000" y="4305300"/>
          <p14:tracePt t="40982" x="1993900" y="4292600"/>
          <p14:tracePt t="40982" x="1955800" y="4279900"/>
          <p14:tracePt t="40982" x="1917700" y="4260850"/>
          <p14:tracePt t="41002" x="1879600" y="4241800"/>
          <p14:tracePt t="41014" x="1847850" y="4216400"/>
          <p14:tracePt t="41014" x="1790700" y="4165600"/>
          <p14:tracePt t="41032" x="1765300" y="4140200"/>
          <p14:tracePt t="41032" x="1739900" y="4114800"/>
          <p14:tracePt t="41050" x="1720850" y="4083050"/>
          <p14:tracePt t="41050" x="1701800" y="4057650"/>
          <p14:tracePt t="41065" x="1695450" y="4032250"/>
          <p14:tracePt t="41065" x="1682750" y="4006850"/>
          <p14:tracePt t="41065" x="1682750" y="3981450"/>
          <p14:tracePt t="41085" x="1682750" y="3962400"/>
          <p14:tracePt t="41097" x="1695450" y="3943350"/>
          <p14:tracePt t="41097" x="1727200" y="3898900"/>
          <p14:tracePt t="41116" x="1752600" y="3879850"/>
          <p14:tracePt t="41116" x="1784350" y="3860800"/>
          <p14:tracePt t="41132" x="1822450" y="3841750"/>
          <p14:tracePt t="41132" x="1873250" y="3829050"/>
          <p14:tracePt t="41132" x="1924050" y="3810000"/>
          <p14:tracePt t="41152" x="1981200" y="3797300"/>
          <p14:tracePt t="41152" x="2044700" y="3784600"/>
          <p14:tracePt t="41168" x="2108200" y="3771900"/>
          <p14:tracePt t="41168" x="2178050" y="3765550"/>
          <p14:tracePt t="41183" x="2247900" y="3759200"/>
          <p14:tracePt t="41183" x="2324100" y="3752850"/>
          <p14:tracePt t="41200" x="2400300" y="3752850"/>
          <p14:tracePt t="41200" x="2482850" y="3752850"/>
          <p14:tracePt t="41216" x="2565400" y="3752850"/>
          <p14:tracePt t="41216" x="2730500" y="3765550"/>
          <p14:tracePt t="41233" x="2819400" y="3778250"/>
          <p14:tracePt t="41233" x="2901950" y="3790950"/>
          <p14:tracePt t="41251" x="2984500" y="3810000"/>
          <p14:tracePt t="41251" x="3067050" y="3835400"/>
          <p14:tracePt t="41266" x="3136900" y="3860800"/>
          <p14:tracePt t="41266" x="3213100" y="3879850"/>
          <p14:tracePt t="41266" x="3276600" y="3905250"/>
          <p14:tracePt t="41286" x="3333750" y="3937000"/>
          <p14:tracePt t="41298" x="3390900" y="3962400"/>
          <p14:tracePt t="41298" x="3492500" y="4019550"/>
          <p14:tracePt t="41317" x="3530600" y="4051300"/>
          <p14:tracePt t="41317" x="3568700" y="4076700"/>
          <p14:tracePt t="41333" x="3606800" y="4108450"/>
          <p14:tracePt t="41333" x="3638550" y="4133850"/>
          <p14:tracePt t="41333" x="3657600" y="4165600"/>
          <p14:tracePt t="41353" x="3683000" y="4191000"/>
          <p14:tracePt t="41365" x="3695700" y="4216400"/>
          <p14:tracePt t="41365" x="3702050" y="4235450"/>
          <p14:tracePt t="41365" x="3708400" y="4260850"/>
          <p14:tracePt t="41386" x="3708400" y="4279900"/>
          <p14:tracePt t="41386" x="3702050" y="4298950"/>
          <p14:tracePt t="41402" x="3695700" y="4318000"/>
          <p14:tracePt t="41402" x="3676650" y="4337050"/>
          <p14:tracePt t="41417" x="3657600" y="4356100"/>
          <p14:tracePt t="41417" x="3632200" y="4375150"/>
          <p14:tracePt t="41434" x="3600450" y="4400550"/>
          <p14:tracePt t="41434" x="3568700" y="4419600"/>
          <p14:tracePt t="41434" x="3530600" y="4445000"/>
          <p14:tracePt t="41453" x="3492500" y="4470400"/>
          <p14:tracePt t="41453" x="3441700" y="4502150"/>
          <p14:tracePt t="41467" x="3397250" y="4527550"/>
          <p14:tracePt t="41467" x="3346450" y="4552950"/>
          <p14:tracePt t="41484" x="3295650" y="4578350"/>
          <p14:tracePt t="41484" x="3251200" y="4610100"/>
          <p14:tracePt t="41501" x="3200400" y="4635500"/>
          <p14:tracePt t="41501" x="3149600" y="4654550"/>
          <p14:tracePt t="41517" x="3098800" y="4679950"/>
          <p14:tracePt t="41517" x="2997200" y="4730750"/>
          <p14:tracePt t="41534" x="2946400" y="4749800"/>
          <p14:tracePt t="41534" x="2895600" y="4775200"/>
          <p14:tracePt t="41551" x="2844800" y="4794250"/>
          <p14:tracePt t="41551" x="2794000" y="4819650"/>
          <p14:tracePt t="41567" x="2743200" y="4838700"/>
          <p14:tracePt t="41567" x="2654300" y="4870450"/>
          <p14:tracePt t="41586" x="2616200" y="4883150"/>
          <p14:tracePt t="41586" x="2578100" y="4902200"/>
          <p14:tracePt t="41601" x="2546350" y="4914900"/>
          <p14:tracePt t="41601" x="2520950" y="4927600"/>
          <p14:tracePt t="41617" x="2495550" y="4946650"/>
          <p14:tracePt t="41617" x="2463800" y="4965700"/>
          <p14:tracePt t="41635" x="2438400" y="4984750"/>
          <p14:tracePt t="41635" x="2406650" y="5003800"/>
          <p14:tracePt t="41635" x="2374900" y="5029200"/>
          <p14:tracePt t="41653" x="2343150" y="5054600"/>
          <p14:tracePt t="41666" x="2311400" y="5080000"/>
          <p14:tracePt t="41666" x="2241550" y="5143500"/>
          <p14:tracePt t="41685" x="2203450" y="5175250"/>
          <p14:tracePt t="41685" x="2165350" y="5207000"/>
          <p14:tracePt t="41702" x="2127250" y="5245100"/>
          <p14:tracePt t="41702" x="2082800" y="5283200"/>
          <p14:tracePt t="41718" x="2044700" y="5321300"/>
          <p14:tracePt t="41718" x="2000250" y="5359400"/>
          <p14:tracePt t="41718" x="1949450" y="5403850"/>
          <p14:tracePt t="41737" x="1905000" y="5448300"/>
          <p14:tracePt t="41749" x="1854200" y="5492750"/>
          <p14:tracePt t="41749" x="1809750" y="5537200"/>
          <p14:tracePt t="41769" x="1714500" y="5626100"/>
          <p14:tracePt t="41769" x="1663700" y="5664200"/>
          <p14:tracePt t="41785" x="1619250" y="5708650"/>
          <p14:tracePt t="41785" x="1574800" y="5753100"/>
          <p14:tracePt t="41801" x="1524000" y="5791200"/>
          <p14:tracePt t="41801" x="1479550" y="5829300"/>
          <p14:tracePt t="41818" x="1435100" y="5861050"/>
          <p14:tracePt t="41818" x="1352550" y="5930900"/>
          <p14:tracePt t="41835" x="1314450" y="5969000"/>
          <p14:tracePt t="41835" x="1276350" y="5994400"/>
          <p14:tracePt t="41852" x="1238250" y="6026150"/>
          <p14:tracePt t="41852" x="1200150" y="6057900"/>
          <p14:tracePt t="41868" x="1162050" y="6083300"/>
          <p14:tracePt t="41868" x="1130300" y="6108700"/>
          <p14:tracePt t="41885" x="1098550" y="6134100"/>
          <p14:tracePt t="41885" x="1035050" y="6178550"/>
          <p14:tracePt t="41902" x="1003300" y="6203950"/>
          <p14:tracePt t="41902" x="971550" y="6223000"/>
          <p14:tracePt t="41918" x="946150" y="6242050"/>
          <p14:tracePt t="41918" x="914400" y="6261100"/>
          <p14:tracePt t="41935" x="882650" y="6280150"/>
          <p14:tracePt t="41935" x="831850" y="6324600"/>
          <p14:tracePt t="41953" x="806450" y="6343650"/>
          <p14:tracePt t="41953" x="787400" y="6369050"/>
          <p14:tracePt t="41969" x="762000" y="6394450"/>
          <p14:tracePt t="41969" x="742950" y="6419850"/>
          <p14:tracePt t="41986" x="723900" y="6445250"/>
          <p14:tracePt t="41986" x="704850" y="6464300"/>
          <p14:tracePt t="42002" x="692150" y="6489700"/>
          <p14:tracePt t="43032" x="1155700" y="6470650"/>
          <p14:tracePt t="43040" x="1200150" y="6451600"/>
          <p14:tracePt t="43054" x="1250950" y="6432550"/>
          <p14:tracePt t="43054" x="1352550" y="6388100"/>
          <p14:tracePt t="43073" x="1403350" y="6369050"/>
          <p14:tracePt t="43073" x="1466850" y="6337300"/>
          <p14:tracePt t="43089" x="1524000" y="6311900"/>
          <p14:tracePt t="43089" x="1587500" y="6286500"/>
          <p14:tracePt t="43106" x="1657350" y="6261100"/>
          <p14:tracePt t="43106" x="1727200" y="6235700"/>
          <p14:tracePt t="43106" x="1803400" y="6210300"/>
          <p14:tracePt t="43125" x="1879600" y="6178550"/>
          <p14:tracePt t="43138" x="1955800" y="6146800"/>
          <p14:tracePt t="43138" x="2108200" y="6096000"/>
          <p14:tracePt t="43156" x="2190750" y="6064250"/>
          <p14:tracePt t="43156" x="2266950" y="6026150"/>
          <p14:tracePt t="43156" x="2349500" y="5988050"/>
          <p14:tracePt t="43176" x="2425700" y="5949950"/>
          <p14:tracePt t="43188" x="2514600" y="5911850"/>
          <p14:tracePt t="43188" x="2692400" y="5842000"/>
          <p14:tracePt t="43206" x="2781300" y="5810250"/>
          <p14:tracePt t="43206" x="2870200" y="5778500"/>
          <p14:tracePt t="43223" x="2959100" y="5746750"/>
          <p14:tracePt t="43223" x="3041650" y="5715000"/>
          <p14:tracePt t="43240" x="3124200" y="5689600"/>
          <p14:tracePt t="43240" x="3194050" y="5657850"/>
          <p14:tracePt t="43256" x="3263900" y="5632450"/>
          <p14:tracePt t="43256" x="3384550" y="5581650"/>
          <p14:tracePt t="43273" x="3441700" y="5556250"/>
          <p14:tracePt t="43273" x="3492500" y="5537200"/>
          <p14:tracePt t="43290" x="3536950" y="5511800"/>
          <p14:tracePt t="43290" x="3575050" y="5499100"/>
          <p14:tracePt t="43307" x="3606800" y="5480050"/>
          <p14:tracePt t="43307" x="3638550" y="5467350"/>
          <p14:tracePt t="43307" x="3663950" y="5454650"/>
          <p14:tracePt t="43326" x="3683000" y="5448300"/>
          <p14:tracePt t="43338" x="3695700" y="5435600"/>
          <p14:tracePt t="43338" x="3702050" y="5429250"/>
          <p14:tracePt t="43357" x="3702050" y="5422900"/>
          <p14:tracePt t="43357" x="3695700" y="5416550"/>
          <p14:tracePt t="43373" x="3683000" y="5416550"/>
          <p14:tracePt t="43373" x="3663950" y="5410200"/>
          <p14:tracePt t="43390" x="3638550" y="5410200"/>
          <p14:tracePt t="43390" x="3606800" y="5403850"/>
          <p14:tracePt t="43390" x="3568700" y="5397500"/>
          <p14:tracePt t="43409" x="3530600" y="5391150"/>
          <p14:tracePt t="43422" x="3479800" y="5384800"/>
          <p14:tracePt t="43422" x="3435350" y="5372100"/>
          <p14:tracePt t="43442" x="3321050" y="5334000"/>
          <p14:tracePt t="43442" x="3257550" y="5314950"/>
          <p14:tracePt t="43457" x="3194050" y="5289550"/>
          <p14:tracePt t="43457" x="3124200" y="5257800"/>
          <p14:tracePt t="43474" x="3054350" y="5226050"/>
          <p14:tracePt t="43474" x="2978150" y="5187950"/>
          <p14:tracePt t="43474" x="2895600" y="5149850"/>
          <p14:tracePt t="43493" x="2819400" y="5111750"/>
          <p14:tracePt t="43505" x="2743200" y="5073650"/>
          <p14:tracePt t="43505" x="2597150" y="4997450"/>
          <p14:tracePt t="43524" x="2533650" y="4965700"/>
          <p14:tracePt t="43524" x="2470150" y="4927600"/>
          <p14:tracePt t="43541" x="2419350" y="4889500"/>
          <p14:tracePt t="43541" x="2362200" y="4851400"/>
          <p14:tracePt t="43558" x="2317750" y="4819650"/>
          <p14:tracePt t="43558" x="2222500" y="4737100"/>
          <p14:tracePt t="43574" x="2178050" y="4692650"/>
          <p14:tracePt t="43574" x="2133600" y="4654550"/>
          <p14:tracePt t="43591" x="2101850" y="4603750"/>
          <p14:tracePt t="43591" x="2070100" y="4559300"/>
          <p14:tracePt t="43608" x="2044700" y="4514850"/>
          <p14:tracePt t="43608" x="2025650" y="4470400"/>
          <p14:tracePt t="43626" x="2012950" y="4381500"/>
          <p14:tracePt t="43626" x="2025650" y="4337050"/>
          <p14:tracePt t="43642" x="2038350" y="4292600"/>
          <p14:tracePt t="43642" x="2063750" y="4254500"/>
          <p14:tracePt t="43658" x="2089150" y="4216400"/>
          <p14:tracePt t="43658" x="2127250" y="4178300"/>
          <p14:tracePt t="43675" x="2171700" y="4140200"/>
          <p14:tracePt t="43675" x="2222500" y="4108450"/>
          <p14:tracePt t="43675" x="2273300" y="4070350"/>
          <p14:tracePt t="43694" x="2336800" y="4044950"/>
          <p14:tracePt t="43706" x="2406650" y="4019550"/>
          <p14:tracePt t="43706" x="2559050" y="3981450"/>
          <p14:tracePt t="43726" x="2641600" y="3968750"/>
          <p14:tracePt t="43726" x="2730500" y="3962400"/>
          <p14:tracePt t="43743" x="2813050" y="3962400"/>
          <p14:tracePt t="43743" x="2901950" y="3968750"/>
          <p14:tracePt t="43758" x="2990850" y="3975100"/>
          <p14:tracePt t="43758" x="3073400" y="3981450"/>
          <p14:tracePt t="43758" x="3155950" y="3994150"/>
          <p14:tracePt t="43777" x="3232150" y="4006850"/>
          <p14:tracePt t="43790" x="3302000" y="4025900"/>
          <p14:tracePt t="43790" x="3441700" y="4070350"/>
          <p14:tracePt t="43809" x="3498850" y="4095750"/>
          <p14:tracePt t="43809" x="3556000" y="4127500"/>
          <p14:tracePt t="43825" x="3613150" y="4159250"/>
          <p14:tracePt t="43825" x="3657600" y="4197350"/>
          <p14:tracePt t="43842" x="3702050" y="4235450"/>
          <p14:tracePt t="43842" x="3740150" y="4273550"/>
          <p14:tracePt t="43858" x="3765550" y="4305300"/>
          <p14:tracePt t="43858" x="3797300" y="4375150"/>
          <p14:tracePt t="43876" x="3810000" y="4400550"/>
          <p14:tracePt t="43876" x="3810000" y="4432300"/>
          <p14:tracePt t="43892" x="3797300" y="4457700"/>
          <p14:tracePt t="43892" x="3784600" y="4489450"/>
          <p14:tracePt t="43909" x="3765550" y="4508500"/>
          <p14:tracePt t="43909" x="3714750" y="4559300"/>
          <p14:tracePt t="43926" x="3683000" y="4578350"/>
          <p14:tracePt t="43926" x="3651250" y="4597400"/>
          <p14:tracePt t="43942" x="3613150" y="4616450"/>
          <p14:tracePt t="43942" x="3575050" y="4635500"/>
          <p14:tracePt t="43959" x="3530600" y="4654550"/>
          <p14:tracePt t="43959" x="3492500" y="4673600"/>
          <p14:tracePt t="43976" x="3454400" y="4686300"/>
          <p14:tracePt t="43976" x="3371850" y="4711700"/>
          <p14:tracePt t="43994" x="3333750" y="4724400"/>
          <p14:tracePt t="43994" x="3295650" y="4730750"/>
          <p14:tracePt t="44010" x="3257550" y="4743450"/>
          <p14:tracePt t="44010" x="3225800" y="4749800"/>
          <p14:tracePt t="44025" x="3194050" y="4756150"/>
          <p14:tracePt t="44025" x="3168650" y="4756150"/>
          <p14:tracePt t="44025" x="3136900" y="4762500"/>
          <p14:tracePt t="44045" x="3117850" y="4768850"/>
          <p14:tracePt t="44057" x="3098800" y="4768850"/>
          <p14:tracePt t="44057" x="3067050" y="4775200"/>
          <p14:tracePt t="44078" x="3054350" y="4781550"/>
          <p14:tracePt t="44078" x="3041650" y="4787900"/>
          <p14:tracePt t="44093" x="3035300" y="4787900"/>
          <p14:tracePt t="44093" x="3028950" y="4787900"/>
          <p14:tracePt t="44110" x="3022600" y="4794250"/>
          <p14:tracePt t="44124" x="3028950" y="4794250"/>
          <p14:tracePt t="44161" x="3028950" y="4787900"/>
          <p14:tracePt t="44173" x="3035300" y="4787900"/>
          <p14:tracePt t="44189" x="3041650" y="4781550"/>
          <p14:tracePt t="44213" x="3048000" y="4775200"/>
          <p14:tracePt t="44240" x="3048000" y="4768850"/>
          <p14:tracePt t="44273" x="3054350" y="4762500"/>
          <p14:tracePt t="44301" x="3054350" y="4756150"/>
          <p14:tracePt t="44341" x="3054350" y="4749800"/>
          <p14:tracePt t="44369" x="3054350" y="4743450"/>
          <p14:tracePt t="44445" x="3048000" y="4743450"/>
          <p14:tracePt t="44473" x="3041650" y="4743450"/>
          <p14:tracePt t="44497" x="3035300" y="4743450"/>
          <p14:tracePt t="44541" x="3028950" y="4743450"/>
          <p14:tracePt t="44565" x="3022600" y="4737100"/>
          <p14:tracePt t="44617" x="3028950" y="4730750"/>
          <p14:tracePt t="44633" x="3035300" y="4724400"/>
          <p14:tracePt t="44645" x="3041650" y="4718050"/>
          <p14:tracePt t="44662" x="3048000" y="4711700"/>
          <p14:tracePt t="44669" x="3060700" y="4711700"/>
          <p14:tracePt t="44677" x="3067050" y="4705350"/>
          <p14:tracePt t="44677" x="3086100" y="4699000"/>
          <p14:tracePt t="44695" x="3105150" y="4699000"/>
          <p14:tracePt t="44695" x="3130550" y="4705350"/>
          <p14:tracePt t="44695" x="3162300" y="4718050"/>
          <p14:tracePt t="44714" x="3200400" y="4737100"/>
          <p14:tracePt t="44726" x="3251200" y="4762500"/>
          <p14:tracePt t="44726" x="3365500" y="4826000"/>
          <p14:tracePt t="44746" x="3429000" y="4857750"/>
          <p14:tracePt t="44746" x="3498850" y="4895850"/>
          <p14:tracePt t="44762" x="3575050" y="4927600"/>
          <p14:tracePt t="44762" x="3644900" y="4959350"/>
          <p14:tracePt t="44779" x="3721100" y="4984750"/>
          <p14:tracePt t="44779" x="3797300" y="5010150"/>
          <p14:tracePt t="44779" x="3873500" y="5022850"/>
          <p14:tracePt t="44797" x="3943350" y="5041900"/>
          <p14:tracePt t="44810" x="4013200" y="5054600"/>
          <p14:tracePt t="44810" x="4146550" y="5067300"/>
          <p14:tracePt t="44829" x="4210050" y="5067300"/>
          <p14:tracePt t="44829" x="4267200" y="5067300"/>
          <p14:tracePt t="44846" x="4318000" y="5067300"/>
          <p14:tracePt t="44846" x="4362450" y="5067300"/>
          <p14:tracePt t="44862" x="4406900" y="5060950"/>
          <p14:tracePt t="44862" x="4445000" y="5054600"/>
          <p14:tracePt t="44879" x="4476750" y="5054600"/>
          <p14:tracePt t="44879" x="4527550" y="5048250"/>
          <p14:tracePt t="44896" x="4546600" y="5041900"/>
          <p14:tracePt t="44896" x="4559300" y="5041900"/>
          <p14:tracePt t="44912" x="4572000" y="5048250"/>
          <p14:tracePt t="44912" x="4578350" y="5048250"/>
          <p14:tracePt t="44929" x="4584700" y="5054600"/>
          <p14:tracePt t="44945" x="4591050" y="5060950"/>
          <p14:tracePt t="44945" x="4584700" y="5073650"/>
          <p14:tracePt t="44963" x="4578350" y="5073650"/>
          <p14:tracePt t="44963" x="4572000" y="5080000"/>
          <p14:tracePt t="44979" x="4565650" y="5080000"/>
          <p14:tracePt t="44979" x="4559300" y="5086350"/>
          <p14:tracePt t="44996" x="4552950" y="5086350"/>
          <p14:tracePt t="44996" x="4540250" y="5086350"/>
          <p14:tracePt t="45015" x="4533900" y="5086350"/>
          <p14:tracePt t="45028" x="4527550" y="5086350"/>
          <p14:tracePt t="45045" x="4521200" y="5080000"/>
          <p14:tracePt t="45061" x="4514850" y="5073650"/>
          <p14:tracePt t="45078" x="4508500" y="5067300"/>
          <p14:tracePt t="45078" x="4508500" y="5060950"/>
          <p14:tracePt t="45098" x="4508500" y="5054600"/>
          <p14:tracePt t="45120" x="4502150" y="5060950"/>
          <p14:tracePt t="45173" x="4508500" y="5067300"/>
          <p14:tracePt t="45201" x="4514850" y="5067300"/>
          <p14:tracePt t="45233" x="4521200" y="5067300"/>
          <p14:tracePt t="45253" x="4527550" y="5067300"/>
          <p14:tracePt t="45285" x="4540250" y="5060950"/>
          <p14:tracePt t="45301" x="4546600" y="5060950"/>
          <p14:tracePt t="45313" x="4552950" y="5060950"/>
          <p14:tracePt t="45329" x="4559300" y="5060950"/>
          <p14:tracePt t="45337" x="4565650" y="5054600"/>
          <p14:tracePt t="45353" x="4572000" y="5054600"/>
          <p14:tracePt t="45366" x="4578350" y="5054600"/>
          <p14:tracePt t="45382" x="4584700" y="5054600"/>
          <p14:tracePt t="45405" x="4578350" y="5054600"/>
          <p14:tracePt t="45465" x="4572000" y="5060950"/>
          <p14:tracePt t="45481" x="4565650" y="5060950"/>
          <p14:tracePt t="45493" x="4559300" y="5060950"/>
          <p14:tracePt t="45509" x="4552950" y="5067300"/>
          <p14:tracePt t="45525" x="4546600" y="5067300"/>
          <p14:tracePt t="45541" x="4540250" y="5067300"/>
          <p14:tracePt t="45561" x="4546600" y="5067300"/>
          <p14:tracePt t="45613" x="4552950" y="5067300"/>
          <p14:tracePt t="45637" x="4559300" y="5067300"/>
          <p14:tracePt t="45645" x="4565650" y="5067300"/>
          <p14:tracePt t="45653" x="4572000" y="5060950"/>
          <p14:tracePt t="45653" x="4578350" y="5060950"/>
          <p14:tracePt t="45666" x="4584700" y="5060950"/>
          <p14:tracePt t="45680" x="4591050" y="5060950"/>
          <p14:tracePt t="45680" x="4597400" y="5060950"/>
          <p14:tracePt t="45699" x="4603750" y="5054600"/>
          <p14:tracePt t="45713" x="4616450" y="5060950"/>
          <p14:tracePt t="45730" x="4622800" y="5060950"/>
          <p14:tracePt t="45766" x="4629150" y="5060950"/>
          <p14:tracePt t="45793" x="4629150" y="5054600"/>
          <p14:tracePt t="45853" x="4629150" y="5048250"/>
          <p14:tracePt t="45885" x="4622800" y="5048250"/>
          <p14:tracePt t="45905" x="4616450" y="5041900"/>
          <p14:tracePt t="45929" x="4610100" y="5035550"/>
          <p14:tracePt t="45953" x="4603750" y="5029200"/>
          <p14:tracePt t="45965" x="4597400" y="5029200"/>
          <p14:tracePt t="45981" x="4591050" y="5022850"/>
          <p14:tracePt t="45997" x="4584700" y="5022850"/>
          <p14:tracePt t="46013" x="4578350" y="5022850"/>
          <p14:tracePt t="46025" x="4572000" y="5022850"/>
          <p14:tracePt t="46041" x="4572000" y="5029200"/>
          <p14:tracePt t="46057" x="4565650" y="5035550"/>
          <p14:tracePt t="46081" x="4572000" y="5035550"/>
          <p14:tracePt t="46093" x="4578350" y="5041900"/>
          <p14:tracePt t="46109" x="4584700" y="5048250"/>
          <p14:tracePt t="46125" x="4591050" y="5048250"/>
          <p14:tracePt t="46141" x="4597400" y="5048250"/>
          <p14:tracePt t="46153" x="4603750" y="5048250"/>
          <p14:tracePt t="46170" x="4610100" y="5048250"/>
          <p14:tracePt t="46186" x="4616450" y="5048250"/>
          <p14:tracePt t="46203" x="4622800" y="5048250"/>
          <p14:tracePt t="46229" x="4622800" y="5041900"/>
          <p14:tracePt t="46273" x="4629150" y="5035550"/>
          <p14:tracePt t="46313" x="4635500" y="5035550"/>
          <p14:tracePt t="46341" x="4635500" y="5029200"/>
          <p14:tracePt t="46381" x="4629150" y="5029200"/>
          <p14:tracePt t="46434" x="4622800" y="5029200"/>
          <p14:tracePt t="46513" x="4616450" y="5035550"/>
          <p14:tracePt t="46537" x="4610100" y="5035550"/>
          <p14:tracePt t="46561" x="4603750" y="5035550"/>
          <p14:tracePt t="46590" x="4610100" y="5035550"/>
          <p14:tracePt t="46658" x="4616450" y="5029200"/>
          <p14:tracePt t="46793" x="4622800" y="5029200"/>
          <p14:tracePt t="46846" x="4616450" y="5022850"/>
          <p14:tracePt t="47101" x="4622800" y="5016500"/>
          <p14:tracePt t="47138" x="4616450" y="5022850"/>
          <p14:tracePt t="47242" x="4610100" y="5016500"/>
          <p14:tracePt t="47378" x="4603750" y="5016500"/>
          <p14:tracePt t="47438" x="4597400" y="5022850"/>
          <p14:tracePt t="47465" x="4591050" y="5022850"/>
          <p14:tracePt t="47498" x="4584700" y="5022850"/>
          <p14:tracePt t="47526" x="4578350" y="5022850"/>
          <p14:tracePt t="47585" x="4572000" y="5022850"/>
          <p14:tracePt t="47609" x="4565650" y="5022850"/>
          <p14:tracePt t="47626" x="4559300" y="5022850"/>
          <p14:tracePt t="47641" x="4552950" y="5022850"/>
          <p14:tracePt t="47669" x="4552950" y="5016500"/>
          <p14:tracePt t="47722" x="4552950" y="5010150"/>
          <p14:tracePt t="47746" x="4559300" y="5010150"/>
          <p14:tracePt t="47766" x="4559300" y="5003800"/>
          <p14:tracePt t="47806" x="4565650" y="5003800"/>
          <p14:tracePt t="47885" x="4572000" y="5003800"/>
          <p14:tracePt t="47910" x="4572000" y="4997450"/>
          <p14:tracePt t="47934" x="4578350" y="4997450"/>
          <p14:tracePt t="47977" x="4584700" y="4997450"/>
          <p14:tracePt t="48029" x="4591050" y="4997450"/>
          <p14:tracePt t="48158" x="4591050" y="4991100"/>
          <p14:tracePt t="48202" x="4597400" y="4991100"/>
          <p14:tracePt t="48262" x="4603750" y="4991100"/>
          <p14:tracePt t="48306" x="4610100" y="4991100"/>
          <p14:tracePt t="48510" x="4603750" y="4991100"/>
          <p14:tracePt t="48638" x="4603750" y="4997450"/>
          <p14:tracePt t="48714" x="4597400" y="5003800"/>
          <p14:tracePt t="48766" x="4591050" y="5003800"/>
          <p14:tracePt t="48810" x="4584700" y="5010150"/>
          <p14:tracePt t="48842" x="4591050" y="5003800"/>
          <p14:tracePt t="48922" x="4597400" y="5003800"/>
          <p14:tracePt t="48938" x="4603750" y="5003800"/>
          <p14:tracePt t="48954" x="4610100" y="5003800"/>
          <p14:tracePt t="48962" x="4616450" y="5003800"/>
          <p14:tracePt t="48962" x="4622800" y="5003800"/>
          <p14:tracePt t="48977" x="4629150" y="5003800"/>
          <p14:tracePt t="48977" x="4629150" y="4997450"/>
          <p14:tracePt t="48993" x="4635500" y="4997450"/>
          <p14:tracePt t="48993" x="4641850" y="4997450"/>
          <p14:tracePt t="49010" x="4648200" y="4997450"/>
          <p14:tracePt t="49010" x="4654550" y="4991100"/>
          <p14:tracePt t="49027" x="4660900" y="4991100"/>
          <p14:tracePt t="49042" x="4667250" y="4991100"/>
          <p14:tracePt t="49058" x="4673600" y="4984750"/>
          <p14:tracePt t="49086" x="4667250" y="4984750"/>
          <p14:tracePt t="49162" x="4660900" y="4991100"/>
          <p14:tracePt t="49178" x="4648200" y="4991100"/>
          <p14:tracePt t="49194" x="4641850" y="4991100"/>
          <p14:tracePt t="49206" x="4635500" y="4991100"/>
          <p14:tracePt t="49222" x="4629150" y="4991100"/>
          <p14:tracePt t="49230" x="4616450" y="4991100"/>
          <p14:tracePt t="49247" x="4603750" y="4991100"/>
          <p14:tracePt t="49266" x="4597400" y="4997450"/>
          <p14:tracePt t="49282" x="4591050" y="4997450"/>
          <p14:tracePt t="49298" x="4584700" y="4997450"/>
          <p14:tracePt t="49309" x="4578350" y="4997450"/>
          <p14:tracePt t="49309" x="4572000" y="5003800"/>
          <p14:tracePt t="49328" x="4565650" y="5003800"/>
          <p14:tracePt t="49328" x="4552950" y="5003800"/>
          <p14:tracePt t="49345" x="4546600" y="5003800"/>
          <p14:tracePt t="49345" x="4540250" y="5003800"/>
          <p14:tracePt t="49361" x="4527550" y="5003800"/>
          <p14:tracePt t="49361" x="4514850" y="5003800"/>
          <p14:tracePt t="49378" x="4502150" y="5003800"/>
          <p14:tracePt t="49378" x="4464050" y="5003800"/>
          <p14:tracePt t="49395" x="4438650" y="5003800"/>
          <p14:tracePt t="49395" x="4406900" y="4997450"/>
          <p14:tracePt t="49412" x="4375150" y="4997450"/>
          <p14:tracePt t="49412" x="4337050" y="4997450"/>
          <p14:tracePt t="49428" x="4298950" y="4991100"/>
          <p14:tracePt t="49428" x="4254500" y="4984750"/>
          <p14:tracePt t="49428" x="4203700" y="4978400"/>
          <p14:tracePt t="49447" x="4152900" y="4972050"/>
          <p14:tracePt t="49460" x="4102100" y="4965700"/>
          <p14:tracePt t="49460" x="3987800" y="4946650"/>
          <p14:tracePt t="49479" x="3924300" y="4933950"/>
          <p14:tracePt t="49479" x="3867150" y="4921250"/>
          <p14:tracePt t="49496" x="3810000" y="4908550"/>
          <p14:tracePt t="49496" x="3752850" y="4895850"/>
          <p14:tracePt t="49512" x="3695700" y="4883150"/>
          <p14:tracePt t="49512" x="3638550" y="4870450"/>
          <p14:tracePt t="49512" x="3587750" y="4864100"/>
          <p14:tracePt t="49531" x="3536950" y="4851400"/>
          <p14:tracePt t="49543" x="3492500" y="4845050"/>
          <p14:tracePt t="49543" x="3448050" y="4838700"/>
          <p14:tracePt t="49563" x="3365500" y="4826000"/>
          <p14:tracePt t="49563" x="3327400" y="4813300"/>
          <p14:tracePt t="49579" x="3295650" y="4806950"/>
          <p14:tracePt t="49579" x="3257550" y="4794250"/>
          <p14:tracePt t="49596" x="3225800" y="4781550"/>
          <p14:tracePt t="49596" x="3194050" y="4775200"/>
          <p14:tracePt t="49612" x="3168650" y="4762500"/>
          <p14:tracePt t="49612" x="3117850" y="4749800"/>
          <p14:tracePt t="49629" x="3098800" y="4743450"/>
          <p14:tracePt t="49629" x="3079750" y="4737100"/>
          <p14:tracePt t="49645" x="3060700" y="4737100"/>
          <p14:tracePt t="49645" x="3048000" y="4730750"/>
          <p14:tracePt t="49662" x="3035300" y="4730750"/>
          <p14:tracePt t="49662" x="3022600" y="4730750"/>
          <p14:tracePt t="49678" x="3016250" y="4730750"/>
          <p14:tracePt t="49678" x="2997200" y="4724400"/>
          <p14:tracePt t="49696" x="2990850" y="4724400"/>
          <p14:tracePt t="49711" x="2984500" y="4718050"/>
          <p14:tracePt t="49728" x="2978150" y="4711700"/>
          <p14:tracePt t="49746" x="2978150" y="4705350"/>
          <p14:tracePt t="49761" x="2971800" y="4699000"/>
          <p14:tracePt t="49779" x="2965450" y="4705350"/>
          <p14:tracePt t="49822" x="2965450" y="4711700"/>
          <p14:tracePt t="49838" x="2959100" y="4718050"/>
          <p14:tracePt t="49854" x="2959100" y="4724400"/>
          <p14:tracePt t="49863" x="2952750" y="4737100"/>
          <p14:tracePt t="49883" x="2952750" y="4743450"/>
          <p14:tracePt t="49899" x="2952750" y="4749800"/>
          <p14:tracePt t="49911" x="2959100" y="4756150"/>
          <p14:tracePt t="49928" x="2959100" y="4762500"/>
          <p14:tracePt t="49945" x="2965450" y="4768850"/>
          <p14:tracePt t="49962" x="2971800" y="4768850"/>
          <p14:tracePt t="49978" x="2978150" y="4768850"/>
          <p14:tracePt t="49995" x="2984500" y="4768850"/>
          <p14:tracePt t="50013" x="2990850" y="4756150"/>
          <p14:tracePt t="50030" x="2997200" y="4749800"/>
          <p14:tracePt t="50030" x="3009900" y="4743450"/>
          <p14:tracePt t="50049" x="3016250" y="4737100"/>
          <p14:tracePt t="50049" x="3016250" y="4730750"/>
          <p14:tracePt t="50065" x="3022600" y="4730750"/>
          <p14:tracePt t="50065" x="3028950" y="4724400"/>
          <p14:tracePt t="50080" x="3035300" y="4724400"/>
          <p14:tracePt t="50096" x="3041650" y="4718050"/>
          <p14:tracePt t="50113" x="3048000" y="4718050"/>
          <p14:tracePt t="50130" x="3048000" y="4711700"/>
          <p14:tracePt t="50163" x="3041650" y="4711700"/>
          <p14:tracePt t="50175" x="3035300" y="4711700"/>
          <p14:tracePt t="50191" x="3028950" y="4705350"/>
          <p14:tracePt t="50200" x="3022600" y="4705350"/>
          <p14:tracePt t="50200" x="3016250" y="4705350"/>
          <p14:tracePt t="50216" x="3009900" y="4711700"/>
          <p14:tracePt t="50216" x="3003550" y="4711700"/>
          <p14:tracePt t="50232" x="2997200" y="4711700"/>
          <p14:tracePt t="50232" x="2990850" y="4711700"/>
          <p14:tracePt t="50249" x="2978150" y="4711700"/>
          <p14:tracePt t="50249" x="2971800" y="4718050"/>
          <p14:tracePt t="50265" x="2959100" y="4718050"/>
          <p14:tracePt t="50265" x="2952750" y="4718050"/>
          <p14:tracePt t="50265" x="2940050" y="4718050"/>
          <p14:tracePt t="50284" x="2927350" y="4718050"/>
          <p14:tracePt t="50284" x="2914650" y="4711700"/>
          <p14:tracePt t="50299" x="2901950" y="4711700"/>
          <p14:tracePt t="50299" x="2889250" y="4705350"/>
          <p14:tracePt t="50315" x="2876550" y="4705350"/>
          <p14:tracePt t="50315" x="2857500" y="4699000"/>
          <p14:tracePt t="50332" x="2844800" y="4692650"/>
          <p14:tracePt t="50332" x="2806700" y="4686300"/>
          <p14:tracePt t="50349" x="2781300" y="4679950"/>
          <p14:tracePt t="50349" x="2762250" y="4673600"/>
          <p14:tracePt t="50366" x="2736850" y="4667250"/>
          <p14:tracePt t="50366" x="2711450" y="4654550"/>
          <p14:tracePt t="50383" x="2679700" y="4648200"/>
          <p14:tracePt t="50383" x="2647950" y="4641850"/>
          <p14:tracePt t="50399" x="2616200" y="4629150"/>
          <p14:tracePt t="50399" x="2552700" y="4603750"/>
          <p14:tracePt t="50417" x="2514600" y="4591050"/>
          <p14:tracePt t="50417" x="2489200" y="4578350"/>
          <p14:tracePt t="50433" x="2457450" y="4565650"/>
          <p14:tracePt t="50433" x="2425700" y="4546600"/>
          <p14:tracePt t="50449" x="2400300" y="4527550"/>
          <p14:tracePt t="50449" x="2374900" y="4508500"/>
          <p14:tracePt t="50449" x="2349500" y="4489450"/>
          <p14:tracePt t="50468" x="2324100" y="4464050"/>
          <p14:tracePt t="50481" x="2305050" y="4438650"/>
          <p14:tracePt t="50481" x="2260600" y="4381500"/>
          <p14:tracePt t="50500" x="2247900" y="4349750"/>
          <p14:tracePt t="50500" x="2235200" y="4318000"/>
          <p14:tracePt t="50517" x="2222500" y="4286250"/>
          <p14:tracePt t="50517" x="2222500" y="4254500"/>
          <p14:tracePt t="50533" x="2216150" y="4222750"/>
          <p14:tracePt t="50533" x="2222500" y="4184650"/>
          <p14:tracePt t="50533" x="2235200" y="4152900"/>
          <p14:tracePt t="50553" x="2247900" y="4127500"/>
          <p14:tracePt t="50564" x="2266950" y="4095750"/>
          <p14:tracePt t="50564" x="2292350" y="4064000"/>
          <p14:tracePt t="50584" x="2362200" y="4006850"/>
          <p14:tracePt t="50584" x="2400300" y="3981450"/>
          <p14:tracePt t="50600" x="2438400" y="3956050"/>
          <p14:tracePt t="50600" x="2489200" y="3930650"/>
          <p14:tracePt t="50617" x="2540000" y="3911600"/>
          <p14:tracePt t="50617" x="2590800" y="3892550"/>
          <p14:tracePt t="50633" x="2647950" y="3873500"/>
          <p14:tracePt t="50633" x="2768600" y="3848100"/>
          <p14:tracePt t="50650" x="2832100" y="3835400"/>
          <p14:tracePt t="50650" x="2901950" y="3829050"/>
          <p14:tracePt t="50668" x="2965450" y="3822700"/>
          <p14:tracePt t="50668" x="3028950" y="3822700"/>
          <p14:tracePt t="50683" x="3086100" y="3822700"/>
          <p14:tracePt t="50683" x="3149600" y="3829050"/>
          <p14:tracePt t="50700" x="3200400" y="3835400"/>
          <p14:tracePt t="50700" x="3308350" y="3854450"/>
          <p14:tracePt t="50717" x="3359150" y="3867150"/>
          <p14:tracePt t="50717" x="3403600" y="3886200"/>
          <p14:tracePt t="50734" x="3448050" y="3905250"/>
          <p14:tracePt t="50734" x="3486150" y="3924300"/>
          <p14:tracePt t="50750" x="3524250" y="3949700"/>
          <p14:tracePt t="50750" x="3587750" y="4000500"/>
          <p14:tracePt t="50768" x="3613150" y="4025900"/>
          <p14:tracePt t="50768" x="3638550" y="4057650"/>
          <p14:tracePt t="50785" x="3651250" y="4083050"/>
          <p14:tracePt t="50785" x="3663950" y="4108450"/>
          <p14:tracePt t="50800" x="3670300" y="4133850"/>
          <p14:tracePt t="50800" x="3676650" y="4152900"/>
          <p14:tracePt t="50817" x="3676650" y="4178300"/>
          <p14:tracePt t="50817" x="3670300" y="4197350"/>
          <p14:tracePt t="50817" x="3663950" y="4222750"/>
          <p14:tracePt t="50836" x="3651250" y="4235450"/>
          <p14:tracePt t="50849" x="3638550" y="4254500"/>
          <p14:tracePt t="50849" x="3600450" y="4292600"/>
          <p14:tracePt t="50868" x="3581400" y="4311650"/>
          <p14:tracePt t="50868" x="3556000" y="4324350"/>
          <p14:tracePt t="50885" x="3530600" y="4343400"/>
          <p14:tracePt t="50885" x="3498850" y="4362450"/>
          <p14:tracePt t="50901" x="3473450" y="4381500"/>
          <p14:tracePt t="50901" x="3441700" y="4400550"/>
          <p14:tracePt t="50901" x="3409950" y="4419600"/>
          <p14:tracePt t="50920" x="3384550" y="4438650"/>
          <p14:tracePt t="50933" x="3346450" y="4451350"/>
          <p14:tracePt t="50933" x="3282950" y="4489450"/>
          <p14:tracePt t="50952" x="3251200" y="4502150"/>
          <p14:tracePt t="50952" x="3219450" y="4514850"/>
          <p14:tracePt t="50968" x="3181350" y="4527550"/>
          <p14:tracePt t="50968" x="3155950" y="4540250"/>
          <p14:tracePt t="50985" x="3124200" y="4546600"/>
          <p14:tracePt t="50985" x="3098800" y="4559300"/>
          <p14:tracePt t="51001" x="3073400" y="4565650"/>
          <p14:tracePt t="51001" x="3022600" y="4578350"/>
          <p14:tracePt t="51018" x="2997200" y="4584700"/>
          <p14:tracePt t="51018" x="2971800" y="4584700"/>
          <p14:tracePt t="51035" x="2952750" y="4591050"/>
          <p14:tracePt t="51035" x="2927350" y="4597400"/>
          <p14:tracePt t="51053" x="2908300" y="4597400"/>
          <p14:tracePt t="51053" x="2882900" y="4603750"/>
          <p14:tracePt t="51069" x="2870200" y="4610100"/>
          <p14:tracePt t="51069" x="2857500" y="4616450"/>
          <p14:tracePt t="51085" x="2851150" y="4616450"/>
          <p14:tracePt t="51085" x="2844800" y="4616450"/>
          <p14:tracePt t="51103" x="2838450" y="4616450"/>
          <p14:tracePt t="51117" x="2832100" y="4616450"/>
          <p14:tracePt t="51133" x="2832100" y="4610100"/>
          <p14:tracePt t="51183" x="2838450" y="4610100"/>
          <p14:tracePt t="51203" x="2844800" y="4610100"/>
          <p14:tracePt t="51244" x="2851150" y="4610100"/>
          <p14:tracePt t="51280" x="2857500" y="4603750"/>
          <p14:tracePt t="51303" x="2863850" y="4597400"/>
          <p14:tracePt t="51323" x="2870200" y="4597400"/>
          <p14:tracePt t="51363" x="2876550" y="4597400"/>
          <p14:tracePt t="51376" x="2882900" y="4591050"/>
          <p14:tracePt t="51392" x="2895600" y="4584700"/>
          <p14:tracePt t="51407" x="2901950" y="4578350"/>
          <p14:tracePt t="51423" x="2908300" y="4578350"/>
          <p14:tracePt t="51436" x="2914650" y="4572000"/>
          <p14:tracePt t="51453" x="2921000" y="4572000"/>
          <p14:tracePt t="51468" x="2927350" y="4572000"/>
          <p14:tracePt t="51504" x="2933700" y="4572000"/>
          <p14:tracePt t="51535" x="2940050" y="4572000"/>
          <p14:tracePt t="51580" x="2946400" y="4572000"/>
          <p14:tracePt t="51640" x="2952750" y="4572000"/>
          <p14:tracePt t="51664" x="2959100" y="4572000"/>
          <p14:tracePt t="51683" x="2959100" y="4565650"/>
          <p14:tracePt t="51736" x="2952750" y="4565650"/>
          <p14:tracePt t="51864" x="2959100" y="4565650"/>
          <p14:tracePt t="51924" x="2965450" y="4565650"/>
          <p14:tracePt t="51940" x="2971800" y="4559300"/>
          <p14:tracePt t="51992" x="2978150" y="4559300"/>
          <p14:tracePt t="52060" x="2978150" y="4552950"/>
          <p14:tracePt t="52112" x="2984500" y="4552950"/>
          <p14:tracePt t="52188" x="2984500" y="4546600"/>
          <p14:tracePt t="52232" x="2990850" y="4546600"/>
          <p14:tracePt t="52256" x="2997200" y="4540250"/>
          <p14:tracePt t="52268" x="3003550" y="4540250"/>
          <p14:tracePt t="52283" x="3009900" y="4533900"/>
          <p14:tracePt t="52292" x="3022600" y="4527550"/>
          <p14:tracePt t="52304" x="3035300" y="4521200"/>
          <p14:tracePt t="52304" x="3048000" y="4514850"/>
          <p14:tracePt t="52304" x="3067050" y="4502150"/>
          <p14:tracePt t="52325" x="3086100" y="4489450"/>
          <p14:tracePt t="52325" x="3111500" y="4476750"/>
          <p14:tracePt t="52339" x="3143250" y="4464050"/>
          <p14:tracePt t="52339" x="3175000" y="4451350"/>
          <p14:tracePt t="52356" x="3213100" y="4432300"/>
          <p14:tracePt t="52356" x="3251200" y="4419600"/>
          <p14:tracePt t="52372" x="3295650" y="4406900"/>
          <p14:tracePt t="52372" x="3390900" y="4387850"/>
          <p14:tracePt t="52390" x="3448050" y="4381500"/>
          <p14:tracePt t="52390" x="3505200" y="4381500"/>
          <p14:tracePt t="52406" x="3575050" y="4381500"/>
          <p14:tracePt t="52406" x="3644900" y="4381500"/>
          <p14:tracePt t="52423" x="3714750" y="4381500"/>
          <p14:tracePt t="52423" x="3790950" y="4381500"/>
          <p14:tracePt t="52439" x="3867150" y="4387850"/>
          <p14:tracePt t="52439" x="4025900" y="4387850"/>
          <p14:tracePt t="52456" x="4102100" y="4394200"/>
          <p14:tracePt t="52456" x="4178300" y="4394200"/>
          <p14:tracePt t="52473" x="4260850" y="4394200"/>
          <p14:tracePt t="52473" x="4337050" y="4400550"/>
          <p14:tracePt t="52490" x="4406900" y="4400550"/>
          <p14:tracePt t="52490" x="4483100" y="4413250"/>
          <p14:tracePt t="52490" x="4552950" y="4425950"/>
          <p14:tracePt t="52509" x="4616450" y="4438650"/>
          <p14:tracePt t="52521" x="4679950" y="4451350"/>
          <p14:tracePt t="52521" x="4800600" y="4476750"/>
          <p14:tracePt t="52541" x="4851400" y="4495800"/>
          <p14:tracePt t="52541" x="4902200" y="4508500"/>
          <p14:tracePt t="52557" x="4953000" y="4521200"/>
          <p14:tracePt t="52557" x="4991100" y="4533900"/>
          <p14:tracePt t="52574" x="5029200" y="4546600"/>
          <p14:tracePt t="52574" x="5060950" y="4552950"/>
          <p14:tracePt t="52574" x="5092700" y="4565650"/>
          <p14:tracePt t="52592" x="5111750" y="4572000"/>
          <p14:tracePt t="52605" x="5130800" y="4584700"/>
          <p14:tracePt t="52605" x="5149850" y="4597400"/>
          <p14:tracePt t="52625" x="5156200" y="4603750"/>
          <p14:tracePt t="52625" x="5156200" y="4610100"/>
          <p14:tracePt t="52640" x="5156200" y="4616450"/>
          <p14:tracePt t="52655" x="5143500" y="4622800"/>
          <p14:tracePt t="52672" x="5137150" y="4622800"/>
          <p14:tracePt t="52672" x="5124450" y="4629150"/>
          <p14:tracePt t="52690" x="5118100" y="4629150"/>
          <p14:tracePt t="52690" x="5111750" y="4635500"/>
          <p14:tracePt t="52707" x="5105400" y="4641850"/>
          <p14:tracePt t="52707" x="5099050" y="4641850"/>
          <p14:tracePt t="52724" x="5092700" y="4648200"/>
          <p14:tracePt t="52724" x="5086350" y="4654550"/>
          <p14:tracePt t="52741" x="5080000" y="4660900"/>
          <p14:tracePt t="52741" x="5067300" y="4667250"/>
          <p14:tracePt t="52757" x="5067300" y="4679950"/>
          <p14:tracePt t="52757" x="5060950" y="4686300"/>
          <p14:tracePt t="52774" x="5060950" y="4692650"/>
          <p14:tracePt t="52774" x="5060950" y="4711700"/>
          <p14:tracePt t="52790" x="5060950" y="4724400"/>
          <p14:tracePt t="52790" x="5073650" y="4762500"/>
          <p14:tracePt t="52809" x="5080000" y="4781550"/>
          <p14:tracePt t="52809" x="5092700" y="4800600"/>
          <p14:tracePt t="52825" x="5105400" y="4819650"/>
          <p14:tracePt t="52825" x="5118100" y="4838700"/>
          <p14:tracePt t="52841" x="5137150" y="4857750"/>
          <p14:tracePt t="52841" x="5156200" y="4870450"/>
          <p14:tracePt t="52858" x="5181600" y="4883150"/>
          <p14:tracePt t="52858" x="5213350" y="4895850"/>
          <p14:tracePt t="52858" x="5245100" y="4902200"/>
          <p14:tracePt t="52877" x="5276850" y="4908550"/>
          <p14:tracePt t="52889" x="5308600" y="4914900"/>
          <p14:tracePt t="52889" x="5378450" y="4921250"/>
          <p14:tracePt t="52908" x="5416550" y="4933950"/>
          <p14:tracePt t="52908" x="5448300" y="4940300"/>
          <p14:tracePt t="52926" x="5480050" y="4946650"/>
          <p14:tracePt t="52926" x="5511800" y="4959350"/>
          <p14:tracePt t="52942" x="5543550" y="4965700"/>
          <p14:tracePt t="52942" x="5575300" y="4972050"/>
          <p14:tracePt t="52942" x="5607050" y="4984750"/>
          <p14:tracePt t="52961" x="5632450" y="4991100"/>
          <p14:tracePt t="52973" x="5657850" y="4997450"/>
          <p14:tracePt t="52973" x="5695950" y="5003800"/>
          <p14:tracePt t="52992" x="5708650" y="5010150"/>
          <p14:tracePt t="52992" x="5721350" y="5010150"/>
          <p14:tracePt t="53008" x="5727700" y="5016500"/>
          <p14:tracePt t="53008" x="5734050" y="5016500"/>
          <p14:tracePt t="53025" x="5740400" y="5022850"/>
          <p14:tracePt t="53040" x="5740400" y="5035550"/>
          <p14:tracePt t="53057" x="5740400" y="5041900"/>
          <p14:tracePt t="53057" x="5740400" y="5048250"/>
          <p14:tracePt t="53075" x="5734050" y="5054600"/>
          <p14:tracePt t="53090" x="5727700" y="5060950"/>
          <p14:tracePt t="53107" x="5727700" y="5073650"/>
          <p14:tracePt t="53124" x="5721350" y="5080000"/>
          <p14:tracePt t="53124" x="5715000" y="5080000"/>
          <p14:tracePt t="53142" x="5708650" y="5086350"/>
          <p14:tracePt t="53142" x="5702300" y="5092700"/>
          <p14:tracePt t="53159" x="5695950" y="5099050"/>
          <p14:tracePt t="53159" x="5670550" y="5105400"/>
          <p14:tracePt t="53178" x="5657850" y="5111750"/>
          <p14:tracePt t="53178" x="5638800" y="5118100"/>
          <p14:tracePt t="53193" x="5619750" y="5124450"/>
          <p14:tracePt t="53193" x="5594350" y="5130800"/>
          <p14:tracePt t="53209" x="5568950" y="5130800"/>
          <p14:tracePt t="53209" x="5543550" y="5137150"/>
          <p14:tracePt t="53226" x="5511800" y="5137150"/>
          <p14:tracePt t="53226" x="5473700" y="5137150"/>
          <p14:tracePt t="53226" x="5441950" y="5137150"/>
          <p14:tracePt t="53245" x="5397500" y="5137150"/>
          <p14:tracePt t="53257" x="5359400" y="5137150"/>
          <p14:tracePt t="53257" x="5276850" y="5124450"/>
          <p14:tracePt t="53276" x="5232400" y="5111750"/>
          <p14:tracePt t="53276" x="5187950" y="5099050"/>
          <p14:tracePt t="53293" x="5143500" y="5073650"/>
          <p14:tracePt t="53293" x="5099050" y="5054600"/>
          <p14:tracePt t="53309" x="5054600" y="5022850"/>
          <p14:tracePt t="53309" x="5010150" y="4984750"/>
          <p14:tracePt t="53326" x="4965700" y="4946650"/>
          <p14:tracePt t="53326" x="4921250" y="4902200"/>
          <p14:tracePt t="53326" x="4876800" y="4845050"/>
          <p14:tracePt t="53345" x="4832350" y="4787900"/>
          <p14:tracePt t="53345" x="4787900" y="4724400"/>
          <p14:tracePt t="53360" x="4749800" y="4660900"/>
          <p14:tracePt t="53360" x="4711700" y="4584700"/>
          <p14:tracePt t="53376" x="4679950" y="4508500"/>
          <p14:tracePt t="53376" x="4654550" y="4432300"/>
          <p14:tracePt t="53393" x="4629150" y="4349750"/>
          <p14:tracePt t="53393" x="4597400" y="4191000"/>
          <p14:tracePt t="53410" x="4597400" y="4114800"/>
          <p14:tracePt t="53410" x="4591050" y="4038600"/>
          <p14:tracePt t="53426" x="4597400" y="3968750"/>
          <p14:tracePt t="53426" x="4603750" y="3892550"/>
          <p14:tracePt t="53443" x="4616450" y="3822700"/>
          <p14:tracePt t="53443" x="4629150" y="3752850"/>
          <p14:tracePt t="53460" x="4654550" y="3683000"/>
          <p14:tracePt t="53460" x="4724400" y="3543300"/>
          <p14:tracePt t="53477" x="4768850" y="3479800"/>
          <p14:tracePt t="53477" x="4826000" y="3416300"/>
          <p14:tracePt t="53493" x="4889500" y="3359150"/>
          <p14:tracePt t="53493" x="4959350" y="3302000"/>
          <p14:tracePt t="53510" x="5035550" y="3257550"/>
          <p14:tracePt t="53510" x="5118100" y="3213100"/>
          <p14:tracePt t="53510" x="5207000" y="3175000"/>
          <p14:tracePt t="53529" x="5295900" y="3136900"/>
          <p14:tracePt t="53542" x="5397500" y="3098800"/>
          <p14:tracePt t="53542" x="5600700" y="3035300"/>
          <p14:tracePt t="53561" x="5715000" y="3003550"/>
          <p14:tracePt t="53561" x="5829300" y="2978150"/>
          <p14:tracePt t="53577" x="5943600" y="2952750"/>
          <p14:tracePt t="53577" x="6064250" y="2927350"/>
          <p14:tracePt t="53577" x="6178550" y="2908300"/>
          <p14:tracePt t="53596" x="6305550" y="2889250"/>
          <p14:tracePt t="53609" x="6426200" y="2876550"/>
          <p14:tracePt t="53609" x="6667500" y="2863850"/>
          <p14:tracePt t="53629" x="6788150" y="2863850"/>
          <p14:tracePt t="53642" x="6908800" y="2876550"/>
          <p14:tracePt t="53642" x="7143750" y="2908300"/>
          <p14:tracePt t="53661" x="7258050" y="2927350"/>
          <p14:tracePt t="53661" x="7366000" y="2952750"/>
          <p14:tracePt t="53661" x="7473950" y="2984500"/>
          <p14:tracePt t="53681" x="7581900" y="3016250"/>
          <p14:tracePt t="53692" x="7677150" y="3054350"/>
          <p14:tracePt t="53692" x="7867650" y="3124200"/>
          <p14:tracePt t="53711" x="7950200" y="3162300"/>
          <p14:tracePt t="53711" x="8026400" y="3206750"/>
          <p14:tracePt t="53728" x="8102600" y="3251200"/>
          <p14:tracePt t="53728" x="8166100" y="3295650"/>
          <p14:tracePt t="53744" x="8229600" y="3346450"/>
          <p14:tracePt t="53744" x="8286750" y="3390900"/>
          <p14:tracePt t="53761" x="8337550" y="3441700"/>
          <p14:tracePt t="53761" x="8432800" y="3549650"/>
          <p14:tracePt t="53778" x="8464550" y="3594100"/>
          <p14:tracePt t="53778" x="8502650" y="3644900"/>
          <p14:tracePt t="53794" x="8534400" y="3695700"/>
          <p14:tracePt t="53794" x="8553450" y="3740150"/>
          <p14:tracePt t="53811" x="8578850" y="3784600"/>
          <p14:tracePt t="53811" x="8604250" y="3867150"/>
          <p14:tracePt t="53829" x="8610600" y="3911600"/>
          <p14:tracePt t="53829" x="8610600" y="3956050"/>
          <p14:tracePt t="53845" x="8610600" y="4000500"/>
          <p14:tracePt t="53845" x="8604250" y="4051300"/>
          <p14:tracePt t="53861" x="8591550" y="4095750"/>
          <p14:tracePt t="53861" x="8578850" y="4140200"/>
          <p14:tracePt t="53878" x="8559800" y="4184650"/>
          <p14:tracePt t="53878" x="8534400" y="4229100"/>
          <p14:tracePt t="53878" x="8509000" y="4273550"/>
          <p14:tracePt t="53897" x="8483600" y="4305300"/>
          <p14:tracePt t="53909" x="8451850" y="4343400"/>
          <p14:tracePt t="53909" x="8382000" y="4406900"/>
          <p14:tracePt t="53929" x="8350250" y="4438650"/>
          <p14:tracePt t="53929" x="8312150" y="4470400"/>
          <p14:tracePt t="53945" x="8267700" y="4495800"/>
          <p14:tracePt t="53945" x="8223250" y="4527550"/>
          <p14:tracePt t="53962" x="8178800" y="4559300"/>
          <p14:tracePt t="53962" x="8128000" y="4584700"/>
          <p14:tracePt t="53962" x="8070850" y="4616450"/>
          <p14:tracePt t="53981" x="8013700" y="4641850"/>
          <p14:tracePt t="53993" x="7956550" y="4673600"/>
          <p14:tracePt t="53993" x="7835900" y="4724400"/>
          <p14:tracePt t="54012" x="7772400" y="4749800"/>
          <p14:tracePt t="54012" x="7708900" y="4768850"/>
          <p14:tracePt t="54029" x="7639050" y="4794250"/>
          <p14:tracePt t="54029" x="7569200" y="4813300"/>
          <p14:tracePt t="54045" x="7499350" y="4838700"/>
          <p14:tracePt t="54045" x="7429500" y="4857750"/>
          <p14:tracePt t="54045" x="7353300" y="4876800"/>
          <p14:tracePt t="54064" x="7277100" y="4895850"/>
          <p14:tracePt t="54064" x="7200900" y="4914900"/>
          <p14:tracePt t="54079" x="7118350" y="4933950"/>
          <p14:tracePt t="54079" x="7029450" y="4953000"/>
          <p14:tracePt t="54096" x="6946900" y="4972050"/>
          <p14:tracePt t="54096" x="6858000" y="4991100"/>
          <p14:tracePt t="54112" x="6769100" y="5003800"/>
          <p14:tracePt t="54112" x="6584950" y="5041900"/>
          <p14:tracePt t="54129" x="6502400" y="5060950"/>
          <p14:tracePt t="54129" x="6413500" y="5073650"/>
          <p14:tracePt t="54145" x="6330950" y="5086350"/>
          <p14:tracePt t="54145" x="6254750" y="5099050"/>
          <p14:tracePt t="54163" x="6178550" y="5111750"/>
          <p14:tracePt t="54163" x="6115050" y="5118100"/>
          <p14:tracePt t="54179" x="6045200" y="5130800"/>
          <p14:tracePt t="54179" x="5930900" y="5143500"/>
          <p14:tracePt t="54198" x="5873750" y="5149850"/>
          <p14:tracePt t="54198" x="5829300" y="5156200"/>
          <p14:tracePt t="54213" x="5784850" y="5156200"/>
          <p14:tracePt t="54213" x="5740400" y="5162550"/>
          <p14:tracePt t="54229" x="5702300" y="5162550"/>
          <p14:tracePt t="54229" x="5670550" y="5162550"/>
          <p14:tracePt t="54246" x="5645150" y="5162550"/>
          <p14:tracePt t="54246" x="5619750" y="5162550"/>
          <p14:tracePt t="54246" x="5600700" y="5162550"/>
          <p14:tracePt t="54265" x="5581650" y="5156200"/>
          <p14:tracePt t="54277" x="5568950" y="5156200"/>
          <p14:tracePt t="54277" x="5556250" y="5156200"/>
          <p14:tracePt t="54297" x="5537200" y="5149850"/>
          <p14:tracePt t="54297" x="5537200" y="5143500"/>
          <p14:tracePt t="54313" x="5530850" y="5137150"/>
          <p14:tracePt t="54328" x="5524500" y="5130800"/>
          <p14:tracePt t="54328" x="5524500" y="5124450"/>
          <p14:tracePt t="54328" x="5524500" y="5118100"/>
          <p14:tracePt t="54348" x="5524500" y="5111750"/>
          <p14:tracePt t="54361" x="5530850" y="5111750"/>
          <p14:tracePt t="54361" x="5530850" y="5099050"/>
          <p14:tracePt t="54380" x="5537200" y="5092700"/>
          <p14:tracePt t="54380" x="5537200" y="5086350"/>
          <p14:tracePt t="54396" x="5543550" y="5080000"/>
          <p14:tracePt t="54411" x="5549900" y="5073650"/>
          <p14:tracePt t="54428" x="5549900" y="5067300"/>
          <p14:tracePt t="54445" x="5556250" y="5060950"/>
          <p14:tracePt t="54462" x="5562600" y="5054600"/>
          <p14:tracePt t="54478" x="5568950" y="5048250"/>
          <p14:tracePt t="54478" x="5575300" y="5041900"/>
          <p14:tracePt t="54497" x="5581650" y="5035550"/>
          <p14:tracePt t="54513" x="5581650" y="5029200"/>
          <p14:tracePt t="54529" x="5588000" y="5022850"/>
          <p14:tracePt t="54545" x="5588000" y="5016500"/>
          <p14:tracePt t="54562" x="5594350" y="5010150"/>
          <p14:tracePt t="54579" x="5600700" y="5003800"/>
          <p14:tracePt t="54596" x="5607050" y="5003800"/>
          <p14:tracePt t="54612" x="5613400" y="4997450"/>
          <p14:tracePt t="54629" x="5619750" y="4997450"/>
          <p14:tracePt t="54645" x="5619750" y="4991100"/>
          <p14:tracePt t="54676" x="5626100" y="4984750"/>
          <p14:tracePt t="54716" x="5632450" y="4978400"/>
          <p14:tracePt t="54768" x="5638800" y="4978400"/>
          <p14:tracePt t="54788" x="5645150" y="4972050"/>
          <p14:tracePt t="54812" x="5651500" y="4972050"/>
          <p14:tracePt t="54844" x="5657850" y="4978400"/>
          <p14:tracePt t="54873" x="5657850" y="4984750"/>
          <p14:tracePt t="54908" x="5664200" y="4991100"/>
          <p14:tracePt t="54924" x="5657850" y="4997450"/>
          <p14:tracePt t="54940" x="5651500" y="4997450"/>
          <p14:tracePt t="54977" x="5657850" y="4997450"/>
          <p14:tracePt t="55088" x="5657850" y="5003800"/>
          <p14:tracePt t="55233" x="5664200" y="5003800"/>
          <p14:tracePt t="55264" x="5670550" y="5010150"/>
          <p14:tracePt t="55300" x="5676900" y="5010150"/>
          <p14:tracePt t="55337" x="5683250" y="5010150"/>
          <p14:tracePt t="55376" x="5676900" y="5010150"/>
          <p14:tracePt t="55496" x="5670550" y="5010150"/>
          <p14:tracePt t="55517" x="5664200" y="5003800"/>
          <p14:tracePt t="55540" x="5657850" y="5003800"/>
          <p14:tracePt t="55585" x="5651500" y="5003800"/>
          <p14:tracePt t="55609" x="5645150" y="5003800"/>
          <p14:tracePt t="55628" x="5638800" y="5003800"/>
          <p14:tracePt t="55653" x="5632450" y="4997450"/>
          <p14:tracePt t="55697" x="5626100" y="4997450"/>
          <p14:tracePt t="55721" x="5619750" y="4997450"/>
          <p14:tracePt t="55737" x="5613400" y="4991100"/>
          <p14:tracePt t="55756" x="5607050" y="4991100"/>
          <p14:tracePt t="55780" x="5607050" y="4984750"/>
          <p14:tracePt t="55841" x="5613400" y="4978400"/>
          <p14:tracePt t="55869" x="5619750" y="4972050"/>
          <p14:tracePt t="55937" x="5626100" y="4972050"/>
          <p14:tracePt t="55968" x="5632450" y="4965700"/>
          <p14:tracePt t="55997" x="5632450" y="4959350"/>
          <p14:tracePt t="56028" x="5638800" y="4953000"/>
          <p14:tracePt t="56057" x="5645150" y="4953000"/>
          <p14:tracePt t="56109" x="5645150" y="4946650"/>
          <p14:tracePt t="56164" x="5645150" y="4953000"/>
          <p14:tracePt t="56261" x="5638800" y="4953000"/>
          <p14:tracePt t="56297" x="5645150" y="4959350"/>
          <p14:tracePt t="56328" x="5651500" y="4959350"/>
          <p14:tracePt t="56345" x="5657850" y="4965700"/>
          <p14:tracePt t="56357" x="5670550" y="4965700"/>
          <p14:tracePt t="56373" x="5676900" y="4972050"/>
          <p14:tracePt t="56389" x="5683250" y="4978400"/>
          <p14:tracePt t="56406" x="5689600" y="4978400"/>
          <p14:tracePt t="56418" x="5689600" y="4984750"/>
          <p14:tracePt t="56441" x="5683250" y="4991100"/>
          <p14:tracePt t="56468" x="5670550" y="4991100"/>
          <p14:tracePt t="56484" x="5664200" y="4991100"/>
          <p14:tracePt t="56501" x="5657850" y="4997450"/>
          <p14:tracePt t="56517" x="5651500" y="4997450"/>
          <p14:tracePt t="56528" x="5645150" y="4997450"/>
          <p14:tracePt t="56545" x="5638800" y="4997450"/>
          <p14:tracePt t="56561" x="5632450" y="4997450"/>
          <p14:tracePt t="56569" x="5626100" y="4997450"/>
          <p14:tracePt t="56569" x="5619750" y="5003800"/>
          <p14:tracePt t="56588" x="5613400" y="5003800"/>
          <p14:tracePt t="56602" x="5607050" y="5010150"/>
          <p14:tracePt t="56602" x="5594350" y="5010150"/>
          <p14:tracePt t="56621" x="5588000" y="5016500"/>
          <p14:tracePt t="56636" x="5581650" y="5022850"/>
          <p14:tracePt t="56636" x="5575300" y="5022850"/>
          <p14:tracePt t="56655" x="5568950" y="5022850"/>
          <p14:tracePt t="56655" x="5562600" y="5029200"/>
          <p14:tracePt t="56655" x="5556250" y="5029200"/>
          <p14:tracePt t="56674" x="5543550" y="5035550"/>
          <p14:tracePt t="56697" x="5537200" y="5041900"/>
          <p14:tracePt t="56709" x="5530850" y="5048250"/>
          <p14:tracePt t="56741" x="5530850" y="5054600"/>
          <p14:tracePt t="56757" x="5530850" y="5060950"/>
          <p14:tracePt t="56785" x="5537200" y="5060950"/>
          <p14:tracePt t="56817" x="5543550" y="5060950"/>
          <p14:tracePt t="56845" x="5537200" y="5060950"/>
          <p14:tracePt t="56885" x="5530850" y="5060950"/>
          <p14:tracePt t="56897" x="5518150" y="5060950"/>
          <p14:tracePt t="56913" x="5511800" y="5060950"/>
          <p14:tracePt t="56929" x="5505450" y="5060950"/>
          <p14:tracePt t="56937" x="5499100" y="5060950"/>
          <p14:tracePt t="56954" x="5492750" y="5060950"/>
          <p14:tracePt t="56970" x="5486400" y="5060950"/>
          <p14:tracePt t="56989" x="5480050" y="5054600"/>
          <p14:tracePt t="57004" x="5473700" y="5060950"/>
          <p14:tracePt t="57020" x="5473700" y="5067300"/>
          <p14:tracePt t="57049" x="5480050" y="5073650"/>
          <p14:tracePt t="57077" x="5486400" y="5080000"/>
          <p14:tracePt t="57101" x="5492750" y="5086350"/>
          <p14:tracePt t="57125" x="5499100" y="5086350"/>
          <p14:tracePt t="57137" x="5505450" y="5086350"/>
          <p14:tracePt t="57170" x="5511800" y="5092700"/>
          <p14:tracePt t="57185" x="5518150" y="5092700"/>
          <p14:tracePt t="57197" x="5530850" y="5092700"/>
          <p14:tracePt t="57213" x="5537200" y="5092700"/>
          <p14:tracePt t="57249" x="5543550" y="5092700"/>
          <p14:tracePt t="57349" x="5549900" y="5092700"/>
          <p14:tracePt t="57369" x="5556250" y="5092700"/>
          <p14:tracePt t="57393" x="5562600" y="5092700"/>
          <p14:tracePt t="57469" x="5568950" y="5086350"/>
          <p14:tracePt t="57489" x="5575300" y="5086350"/>
          <p14:tracePt t="57513" x="5581650" y="5086350"/>
          <p14:tracePt t="57544" x="5575300" y="5086350"/>
          <p14:tracePt t="57609" x="5581650" y="5086350"/>
          <p14:tracePt t="57797" x="5588000" y="5086350"/>
          <p14:tracePt t="57821" x="5594350" y="5086350"/>
          <p14:tracePt t="57841" x="5594350" y="5080000"/>
          <p14:tracePt t="57872" x="5600700" y="5080000"/>
          <p14:tracePt t="57897" x="5607050" y="5080000"/>
          <p14:tracePt t="57917" x="5613400" y="5080000"/>
          <p14:tracePt t="57941" x="5619750" y="5080000"/>
          <p14:tracePt t="57961" x="5626100" y="5080000"/>
          <p14:tracePt t="58069" x="5632450" y="5080000"/>
          <p14:tracePt t="58149" x="5638800" y="5073650"/>
          <p14:tracePt t="58197" x="5638800" y="5080000"/>
          <p14:tracePt t="58301" x="5632450" y="5080000"/>
          <p14:tracePt t="58329" x="5626100" y="5086350"/>
          <p14:tracePt t="58369" x="5619750" y="5086350"/>
          <p14:tracePt t="58405" x="5613400" y="5092700"/>
          <p14:tracePt t="58441" x="5619750" y="5092700"/>
          <p14:tracePt t="58509" x="5626100" y="5086350"/>
          <p14:tracePt t="58557" x="5632450" y="5086350"/>
          <p14:tracePt t="58621" x="5626100" y="5092700"/>
          <p14:tracePt t="58737" x="5632450" y="5092700"/>
          <p14:tracePt t="58969" x="5638800" y="5099050"/>
          <p14:tracePt t="59037" x="5645150" y="5105400"/>
          <p14:tracePt t="59049" x="5651500" y="5111750"/>
          <p14:tracePt t="59065" x="5657850" y="5118100"/>
          <p14:tracePt t="59081" x="5664200" y="5124450"/>
          <p14:tracePt t="59101" x="5664200" y="5130800"/>
          <p14:tracePt t="59141" x="5657850" y="5137150"/>
          <p14:tracePt t="59177" x="5664200" y="5130800"/>
          <p14:tracePt t="59237" x="5657850" y="5124450"/>
          <p14:tracePt t="59313" x="5651500" y="5124450"/>
          <p14:tracePt t="59330" x="5645150" y="5124450"/>
          <p14:tracePt t="59341" x="5638800" y="5124450"/>
          <p14:tracePt t="59357" x="5632450" y="5124450"/>
          <p14:tracePt t="59366" x="5626100" y="5124450"/>
          <p14:tracePt t="59382" x="5613400" y="5130800"/>
          <p14:tracePt t="59399" x="5607050" y="5130800"/>
          <p14:tracePt t="59412" x="5600700" y="5137150"/>
          <p14:tracePt t="59429" x="5594350" y="5137150"/>
          <p14:tracePt t="59445" x="5588000" y="5143500"/>
          <p14:tracePt t="59445" x="5581650" y="5143500"/>
          <p14:tracePt t="59464" x="5575300" y="5149850"/>
          <p14:tracePt t="59486" x="5581650" y="5156200"/>
          <p14:tracePt t="59545" x="5575300" y="5149850"/>
          <p14:tracePt t="59598" x="5568950" y="5143500"/>
          <p14:tracePt t="59614" x="5562600" y="5137150"/>
          <p14:tracePt t="59629" x="5556250" y="5130800"/>
          <p14:tracePt t="59637" x="5556250" y="5124450"/>
          <p14:tracePt t="59650" x="5549900" y="5111750"/>
          <p14:tracePt t="59666" x="5549900" y="5105400"/>
          <p14:tracePt t="59682" x="5543550" y="5105400"/>
          <p14:tracePt t="59698" x="5537200" y="5099050"/>
          <p14:tracePt t="59713" x="5530850" y="5099050"/>
          <p14:tracePt t="59730" x="5524500" y="5099050"/>
          <p14:tracePt t="59746" x="5518150" y="5105400"/>
          <p14:tracePt t="59763" x="5511800" y="5111750"/>
          <p14:tracePt t="59793" x="5518150" y="5118100"/>
          <p14:tracePt t="59818" x="5530850" y="5124450"/>
          <p14:tracePt t="59845" x="5537200" y="5124450"/>
          <p14:tracePt t="59861" x="5543550" y="5130800"/>
          <p14:tracePt t="59877" x="5549900" y="5130800"/>
          <p14:tracePt t="59890" x="5556250" y="5137150"/>
          <p14:tracePt t="59905" x="5562600" y="5137150"/>
          <p14:tracePt t="59921" x="5568950" y="5130800"/>
          <p14:tracePt t="59937" x="5581650" y="5130800"/>
          <p14:tracePt t="59950" x="5588000" y="5130800"/>
          <p14:tracePt t="59966" x="5594350" y="5130800"/>
          <p14:tracePt t="59982" x="5600700" y="5130800"/>
          <p14:tracePt t="60009" x="5607050" y="5130800"/>
          <p14:tracePt t="60033" x="5607050" y="5137150"/>
          <p14:tracePt t="60121" x="5607050" y="5143500"/>
          <p14:tracePt t="60161" x="5613400" y="5149850"/>
          <p14:tracePt t="60197" x="5619750" y="5156200"/>
          <p14:tracePt t="60238" x="5619750" y="5162550"/>
          <p14:tracePt t="60258" x="5613400" y="5168900"/>
          <p14:tracePt t="60289" x="5607050" y="5168900"/>
          <p14:tracePt t="60318" x="5600700" y="5175250"/>
          <p14:tracePt t="60358" x="5600700" y="5168900"/>
          <p14:tracePt t="60386" x="5594350" y="5168900"/>
          <p14:tracePt t="60410" x="5600700" y="5168900"/>
          <p14:tracePt t="60529" x="5607050" y="5175250"/>
          <p14:tracePt t="60549" x="5600700" y="5175250"/>
          <p14:tracePt t="60609" x="5594350" y="5181600"/>
          <p14:tracePt t="60634" x="5588000" y="5187950"/>
          <p14:tracePt t="60661" x="5594350" y="5181600"/>
          <p14:tracePt t="60702" x="5594350" y="5175250"/>
          <p14:tracePt t="60962" x="5594350" y="5181600"/>
          <p14:tracePt t="61029" x="5600700" y="5175250"/>
          <p14:tracePt t="61106" x="5607050" y="5175250"/>
          <p14:tracePt t="61138" x="5613400" y="5175250"/>
          <p14:tracePt t="61150" x="5619750" y="5175250"/>
          <p14:tracePt t="61166" x="5626100" y="5175250"/>
          <p14:tracePt t="61182" x="5632450" y="5175250"/>
          <p14:tracePt t="61198" x="5638800" y="5181600"/>
          <p14:tracePt t="61210" x="5645150" y="5187950"/>
          <p14:tracePt t="61242" x="5638800" y="5181600"/>
          <p14:tracePt t="61294" x="5632450" y="5181600"/>
          <p14:tracePt t="61318" x="5626100" y="5187950"/>
          <p14:tracePt t="61338" x="5619750" y="5194300"/>
          <p14:tracePt t="61355" x="5613400" y="5194300"/>
          <p14:tracePt t="61370" x="5607050" y="5194300"/>
          <p14:tracePt t="61382" x="5600700" y="5194300"/>
          <p14:tracePt t="61398" x="5594350" y="5194300"/>
          <p14:tracePt t="61414" x="5588000" y="5200650"/>
          <p14:tracePt t="61450" x="5581650" y="5200650"/>
          <p14:tracePt t="61466" x="5575300" y="5207000"/>
          <p14:tracePt t="61482" x="5568950" y="5207000"/>
          <p14:tracePt t="61498" x="5562600" y="5207000"/>
          <p14:tracePt t="61510" x="5556250" y="5213350"/>
          <p14:tracePt t="61550" x="5562600" y="5213350"/>
          <p14:tracePt t="61610" x="5568950" y="5213350"/>
          <p14:tracePt t="61638" x="5575300" y="5207000"/>
          <p14:tracePt t="61662" x="5581650" y="5207000"/>
          <p14:tracePt t="61698" x="5588000" y="5213350"/>
          <p14:tracePt t="61774" x="5581650" y="5213350"/>
          <p14:tracePt t="61869" x="5588000" y="5213350"/>
          <p14:tracePt t="61918" x="5594350" y="5213350"/>
          <p14:tracePt t="61938" x="5600700" y="5213350"/>
          <p14:tracePt t="61953" x="5607050" y="5213350"/>
          <p14:tracePt t="61969" x="5619750" y="5213350"/>
          <p14:tracePt t="61981" x="5619750" y="5207000"/>
          <p14:tracePt t="61991" x="5626100" y="5207000"/>
          <p14:tracePt t="61991" x="5632450" y="5207000"/>
          <p14:tracePt t="62007" x="5638800" y="5207000"/>
          <p14:tracePt t="62022" x="5645150" y="5213350"/>
          <p14:tracePt t="62038" x="5651500" y="5213350"/>
          <p14:tracePt t="62055" x="5651500" y="5207000"/>
          <p14:tracePt t="62210" x="5645150" y="5207000"/>
          <p14:tracePt t="62237" x="5638800" y="5207000"/>
          <p14:tracePt t="62262" x="5626100" y="5207000"/>
          <p14:tracePt t="62278" x="5619750" y="5207000"/>
          <p14:tracePt t="62290" x="5613400" y="5207000"/>
          <p14:tracePt t="62298" x="5607050" y="5207000"/>
          <p14:tracePt t="62314" x="5594350" y="5207000"/>
          <p14:tracePt t="62330" x="5594350" y="5213350"/>
          <p14:tracePt t="62339" x="5588000" y="5213350"/>
          <p14:tracePt t="62339" x="5581650" y="5213350"/>
          <p14:tracePt t="62339" x="5575300" y="5219700"/>
          <p14:tracePt t="62360" x="5568950" y="5219700"/>
          <p14:tracePt t="62374" x="5562600" y="5219700"/>
          <p14:tracePt t="62389" x="5556250" y="5226050"/>
          <p14:tracePt t="62406" x="5549900" y="5226050"/>
          <p14:tracePt t="62423" x="5543550" y="5226050"/>
          <p14:tracePt t="62439" x="5537200" y="5226050"/>
          <p14:tracePt t="62462" x="5530850" y="5232400"/>
          <p14:tracePt t="62546" x="5518150" y="5238750"/>
          <p14:tracePt t="62578" x="5511800" y="5245100"/>
          <p14:tracePt t="62583" x="5505450" y="5245100"/>
          <p14:tracePt t="62590" x="5499100" y="5251450"/>
          <p14:tracePt t="62590" x="5492750" y="5251450"/>
          <p14:tracePt t="62608" x="5480050" y="5257800"/>
          <p14:tracePt t="62608" x="5473700" y="5264150"/>
          <p14:tracePt t="62625" x="5454650" y="5270500"/>
          <p14:tracePt t="62625" x="5416550" y="5289550"/>
          <p14:tracePt t="62643" x="5391150" y="5295900"/>
          <p14:tracePt t="62643" x="5365750" y="5308600"/>
          <p14:tracePt t="62659" x="5334000" y="5327650"/>
          <p14:tracePt t="62659" x="5295900" y="5340350"/>
          <p14:tracePt t="62676" x="5251450" y="5359400"/>
          <p14:tracePt t="62676" x="5207000" y="5372100"/>
          <p14:tracePt t="62692" x="5156200" y="5391150"/>
          <p14:tracePt t="62692" x="5105400" y="5410200"/>
          <p14:tracePt t="62692" x="5048250" y="5429250"/>
          <p14:tracePt t="62711" x="4984750" y="5448300"/>
          <p14:tracePt t="62723" x="4921250" y="5467350"/>
          <p14:tracePt t="62723" x="4781550" y="5505450"/>
          <p14:tracePt t="62742" x="4711700" y="5530850"/>
          <p14:tracePt t="62742" x="4635500" y="5549900"/>
          <p14:tracePt t="62759" x="4552950" y="5575300"/>
          <p14:tracePt t="62759" x="4476750" y="5594350"/>
          <p14:tracePt t="62775" x="4387850" y="5619750"/>
          <p14:tracePt t="62775" x="4305300" y="5645150"/>
          <p14:tracePt t="62792" x="4222750" y="5670550"/>
          <p14:tracePt t="62792" x="4133850" y="5702300"/>
          <p14:tracePt t="62792" x="4044950" y="5727700"/>
          <p14:tracePt t="62811" x="3956050" y="5753100"/>
          <p14:tracePt t="62811" x="3867150" y="5778500"/>
          <p14:tracePt t="62826" x="3784600" y="5810250"/>
          <p14:tracePt t="62826" x="3702050" y="5835650"/>
          <p14:tracePt t="62843" x="3613150" y="5867400"/>
          <p14:tracePt t="62843" x="3530600" y="5899150"/>
          <p14:tracePt t="62859" x="3448050" y="5924550"/>
          <p14:tracePt t="62859" x="3365500" y="5949950"/>
          <p14:tracePt t="62876" x="3276600" y="5981700"/>
          <p14:tracePt t="62876" x="3105150" y="6026150"/>
          <p14:tracePt t="62893" x="3009900" y="6057900"/>
          <p14:tracePt t="62893" x="2921000" y="6083300"/>
          <p14:tracePt t="62909" x="2832100" y="6108700"/>
          <p14:tracePt t="62909" x="2743200" y="6134100"/>
          <p14:tracePt t="62926" x="2654300" y="6159500"/>
          <p14:tracePt t="62926" x="2495550" y="6210300"/>
          <p14:tracePt t="62943" x="2419350" y="6235700"/>
          <p14:tracePt t="62943" x="2349500" y="6248400"/>
          <p14:tracePt t="62959" x="2279650" y="6273800"/>
          <p14:tracePt t="62959" x="2209800" y="6292850"/>
          <p14:tracePt t="62976" x="2139950" y="6311900"/>
          <p14:tracePt t="62976" x="2076450" y="6330950"/>
          <p14:tracePt t="62993" x="2006600" y="6356350"/>
          <p14:tracePt t="62993" x="1943100" y="6375400"/>
          <p14:tracePt t="62993" x="1879600" y="6388100"/>
          <p14:tracePt t="63012" x="1822450" y="6407150"/>
          <p14:tracePt t="63012" x="1765300" y="6426200"/>
          <p14:tracePt t="63027" x="1714500" y="6451600"/>
          <p14:tracePt t="63027" x="1670050" y="6470650"/>
          <p14:tracePt t="63043" x="1619250" y="6489700"/>
          <p14:tracePt t="63214" x="1441450" y="64325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p:txBody>
          <a:bodyPr/>
          <a:lstStyle/>
          <a:p>
            <a:r>
              <a:rPr lang="ja-JP" altLang="en-US"/>
              <a:t>系統誤差の例</a:t>
            </a:r>
          </a:p>
        </p:txBody>
      </p:sp>
      <p:pic>
        <p:nvPicPr>
          <p:cNvPr id="692228" name="Picture 4"/>
          <p:cNvPicPr>
            <a:picLocks noChangeAspect="1" noChangeArrowheads="1"/>
          </p:cNvPicPr>
          <p:nvPr/>
        </p:nvPicPr>
        <p:blipFill>
          <a:blip r:embed="rId5" cstate="print"/>
          <a:srcRect l="26187" t="51646" r="24332" b="6296"/>
          <a:stretch>
            <a:fillRect/>
          </a:stretch>
        </p:blipFill>
        <p:spPr bwMode="auto">
          <a:xfrm>
            <a:off x="5724525" y="1557338"/>
            <a:ext cx="2879725" cy="2089150"/>
          </a:xfrm>
          <a:prstGeom prst="rect">
            <a:avLst/>
          </a:prstGeom>
          <a:noFill/>
          <a:ln w="38100">
            <a:noFill/>
            <a:miter lim="800000"/>
            <a:headEnd/>
            <a:tailEnd/>
          </a:ln>
          <a:effectLst/>
        </p:spPr>
      </p:pic>
      <p:sp>
        <p:nvSpPr>
          <p:cNvPr id="692229" name="Text Box 5"/>
          <p:cNvSpPr txBox="1">
            <a:spLocks noChangeArrowheads="1"/>
          </p:cNvSpPr>
          <p:nvPr/>
        </p:nvSpPr>
        <p:spPr bwMode="auto">
          <a:xfrm>
            <a:off x="808038" y="1700213"/>
            <a:ext cx="4340225" cy="457200"/>
          </a:xfrm>
          <a:prstGeom prst="rect">
            <a:avLst/>
          </a:prstGeom>
          <a:noFill/>
          <a:ln w="38100">
            <a:noFill/>
            <a:miter lim="800000"/>
            <a:headEnd/>
            <a:tailEnd/>
          </a:ln>
          <a:effectLst/>
        </p:spPr>
        <p:txBody>
          <a:bodyPr wrap="none">
            <a:spAutoFit/>
          </a:bodyPr>
          <a:lstStyle/>
          <a:p>
            <a:r>
              <a:rPr lang="ja-JP" altLang="en-US"/>
              <a:t>圃場の地力むら（空間的な違い）</a:t>
            </a:r>
          </a:p>
        </p:txBody>
      </p:sp>
      <p:grpSp>
        <p:nvGrpSpPr>
          <p:cNvPr id="692230" name="Group 6"/>
          <p:cNvGrpSpPr>
            <a:grpSpLocks/>
          </p:cNvGrpSpPr>
          <p:nvPr/>
        </p:nvGrpSpPr>
        <p:grpSpPr bwMode="auto">
          <a:xfrm>
            <a:off x="4286250" y="4127500"/>
            <a:ext cx="1981200" cy="1828800"/>
            <a:chOff x="240" y="2688"/>
            <a:chExt cx="1248" cy="1152"/>
          </a:xfrm>
        </p:grpSpPr>
        <p:grpSp>
          <p:nvGrpSpPr>
            <p:cNvPr id="692231" name="Group 7"/>
            <p:cNvGrpSpPr>
              <a:grpSpLocks/>
            </p:cNvGrpSpPr>
            <p:nvPr/>
          </p:nvGrpSpPr>
          <p:grpSpPr bwMode="auto">
            <a:xfrm>
              <a:off x="240" y="2688"/>
              <a:ext cx="1248" cy="1152"/>
              <a:chOff x="336" y="2688"/>
              <a:chExt cx="1248" cy="1152"/>
            </a:xfrm>
          </p:grpSpPr>
          <p:sp>
            <p:nvSpPr>
              <p:cNvPr id="692232" name="Line 8"/>
              <p:cNvSpPr>
                <a:spLocks noChangeShapeType="1"/>
              </p:cNvSpPr>
              <p:nvPr/>
            </p:nvSpPr>
            <p:spPr bwMode="auto">
              <a:xfrm>
                <a:off x="336" y="2688"/>
                <a:ext cx="0" cy="1152"/>
              </a:xfrm>
              <a:prstGeom prst="line">
                <a:avLst/>
              </a:prstGeom>
              <a:noFill/>
              <a:ln w="38100">
                <a:solidFill>
                  <a:schemeClr val="tx1"/>
                </a:solidFill>
                <a:round/>
                <a:headEnd/>
                <a:tailEnd/>
              </a:ln>
              <a:effectLst/>
            </p:spPr>
            <p:txBody>
              <a:bodyPr wrap="none" anchor="ctr">
                <a:spAutoFit/>
              </a:bodyPr>
              <a:lstStyle/>
              <a:p>
                <a:endParaRPr lang="ja-JP" altLang="en-US"/>
              </a:p>
            </p:txBody>
          </p:sp>
          <p:sp>
            <p:nvSpPr>
              <p:cNvPr id="692233" name="Line 9"/>
              <p:cNvSpPr>
                <a:spLocks noChangeShapeType="1"/>
              </p:cNvSpPr>
              <p:nvPr/>
            </p:nvSpPr>
            <p:spPr bwMode="auto">
              <a:xfrm>
                <a:off x="336" y="3840"/>
                <a:ext cx="1248" cy="0"/>
              </a:xfrm>
              <a:prstGeom prst="line">
                <a:avLst/>
              </a:prstGeom>
              <a:noFill/>
              <a:ln w="38100">
                <a:solidFill>
                  <a:schemeClr val="tx1"/>
                </a:solidFill>
                <a:round/>
                <a:headEnd/>
                <a:tailEnd/>
              </a:ln>
              <a:effectLst/>
            </p:spPr>
            <p:txBody>
              <a:bodyPr wrap="none" anchor="ctr">
                <a:spAutoFit/>
              </a:bodyPr>
              <a:lstStyle/>
              <a:p>
                <a:endParaRPr lang="ja-JP" altLang="en-US"/>
              </a:p>
            </p:txBody>
          </p:sp>
        </p:grpSp>
        <p:sp>
          <p:nvSpPr>
            <p:cNvPr id="692234" name="Line 10"/>
            <p:cNvSpPr>
              <a:spLocks noChangeShapeType="1"/>
            </p:cNvSpPr>
            <p:nvPr/>
          </p:nvSpPr>
          <p:spPr bwMode="auto">
            <a:xfrm flipV="1">
              <a:off x="240" y="2736"/>
              <a:ext cx="1200" cy="1104"/>
            </a:xfrm>
            <a:prstGeom prst="line">
              <a:avLst/>
            </a:prstGeom>
            <a:noFill/>
            <a:ln w="38100">
              <a:solidFill>
                <a:schemeClr val="tx2"/>
              </a:solidFill>
              <a:prstDash val="sysDot"/>
              <a:round/>
              <a:headEnd/>
              <a:tailEnd/>
            </a:ln>
            <a:effectLst/>
          </p:spPr>
          <p:txBody>
            <a:bodyPr wrap="none" anchor="ctr">
              <a:spAutoFit/>
            </a:bodyPr>
            <a:lstStyle/>
            <a:p>
              <a:endParaRPr lang="ja-JP" altLang="en-US"/>
            </a:p>
          </p:txBody>
        </p:sp>
      </p:grpSp>
      <p:grpSp>
        <p:nvGrpSpPr>
          <p:cNvPr id="692235" name="Group 11"/>
          <p:cNvGrpSpPr>
            <a:grpSpLocks/>
          </p:cNvGrpSpPr>
          <p:nvPr/>
        </p:nvGrpSpPr>
        <p:grpSpPr bwMode="auto">
          <a:xfrm>
            <a:off x="6496050" y="4127500"/>
            <a:ext cx="1981200" cy="1828800"/>
            <a:chOff x="240" y="2688"/>
            <a:chExt cx="1248" cy="1152"/>
          </a:xfrm>
        </p:grpSpPr>
        <p:grpSp>
          <p:nvGrpSpPr>
            <p:cNvPr id="692236" name="Group 12"/>
            <p:cNvGrpSpPr>
              <a:grpSpLocks/>
            </p:cNvGrpSpPr>
            <p:nvPr/>
          </p:nvGrpSpPr>
          <p:grpSpPr bwMode="auto">
            <a:xfrm>
              <a:off x="240" y="2688"/>
              <a:ext cx="1248" cy="1152"/>
              <a:chOff x="336" y="2688"/>
              <a:chExt cx="1248" cy="1152"/>
            </a:xfrm>
          </p:grpSpPr>
          <p:sp>
            <p:nvSpPr>
              <p:cNvPr id="692237" name="Line 13"/>
              <p:cNvSpPr>
                <a:spLocks noChangeShapeType="1"/>
              </p:cNvSpPr>
              <p:nvPr/>
            </p:nvSpPr>
            <p:spPr bwMode="auto">
              <a:xfrm>
                <a:off x="336" y="2688"/>
                <a:ext cx="0" cy="1152"/>
              </a:xfrm>
              <a:prstGeom prst="line">
                <a:avLst/>
              </a:prstGeom>
              <a:noFill/>
              <a:ln w="38100">
                <a:solidFill>
                  <a:schemeClr val="tx1"/>
                </a:solidFill>
                <a:round/>
                <a:headEnd/>
                <a:tailEnd/>
              </a:ln>
              <a:effectLst/>
            </p:spPr>
            <p:txBody>
              <a:bodyPr wrap="none" anchor="ctr">
                <a:spAutoFit/>
              </a:bodyPr>
              <a:lstStyle/>
              <a:p>
                <a:endParaRPr lang="ja-JP" altLang="en-US"/>
              </a:p>
            </p:txBody>
          </p:sp>
          <p:sp>
            <p:nvSpPr>
              <p:cNvPr id="692238" name="Line 14"/>
              <p:cNvSpPr>
                <a:spLocks noChangeShapeType="1"/>
              </p:cNvSpPr>
              <p:nvPr/>
            </p:nvSpPr>
            <p:spPr bwMode="auto">
              <a:xfrm>
                <a:off x="336" y="3840"/>
                <a:ext cx="1248" cy="0"/>
              </a:xfrm>
              <a:prstGeom prst="line">
                <a:avLst/>
              </a:prstGeom>
              <a:noFill/>
              <a:ln w="38100">
                <a:solidFill>
                  <a:schemeClr val="tx1"/>
                </a:solidFill>
                <a:round/>
                <a:headEnd/>
                <a:tailEnd/>
              </a:ln>
              <a:effectLst/>
            </p:spPr>
            <p:txBody>
              <a:bodyPr wrap="none" anchor="ctr">
                <a:spAutoFit/>
              </a:bodyPr>
              <a:lstStyle/>
              <a:p>
                <a:endParaRPr lang="ja-JP" altLang="en-US"/>
              </a:p>
            </p:txBody>
          </p:sp>
        </p:grpSp>
        <p:sp>
          <p:nvSpPr>
            <p:cNvPr id="692239" name="Line 15"/>
            <p:cNvSpPr>
              <a:spLocks noChangeShapeType="1"/>
            </p:cNvSpPr>
            <p:nvPr/>
          </p:nvSpPr>
          <p:spPr bwMode="auto">
            <a:xfrm flipV="1">
              <a:off x="240" y="2736"/>
              <a:ext cx="1200" cy="1104"/>
            </a:xfrm>
            <a:prstGeom prst="line">
              <a:avLst/>
            </a:prstGeom>
            <a:noFill/>
            <a:ln w="38100">
              <a:solidFill>
                <a:schemeClr val="tx2"/>
              </a:solidFill>
              <a:prstDash val="sysDot"/>
              <a:round/>
              <a:headEnd/>
              <a:tailEnd/>
            </a:ln>
            <a:effectLst/>
          </p:spPr>
          <p:txBody>
            <a:bodyPr wrap="none" anchor="ctr">
              <a:spAutoFit/>
            </a:bodyPr>
            <a:lstStyle/>
            <a:p>
              <a:endParaRPr lang="ja-JP" altLang="en-US"/>
            </a:p>
          </p:txBody>
        </p:sp>
      </p:grpSp>
      <p:sp>
        <p:nvSpPr>
          <p:cNvPr id="692240" name="Line 16"/>
          <p:cNvSpPr>
            <a:spLocks noChangeShapeType="1"/>
          </p:cNvSpPr>
          <p:nvPr/>
        </p:nvSpPr>
        <p:spPr bwMode="auto">
          <a:xfrm flipV="1">
            <a:off x="4362450" y="4051300"/>
            <a:ext cx="1524000" cy="152400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92241" name="Line 17"/>
          <p:cNvSpPr>
            <a:spLocks noChangeShapeType="1"/>
          </p:cNvSpPr>
          <p:nvPr/>
        </p:nvSpPr>
        <p:spPr bwMode="auto">
          <a:xfrm flipV="1">
            <a:off x="6877050" y="4508500"/>
            <a:ext cx="1600200" cy="137160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92242" name="Text Box 18"/>
          <p:cNvSpPr txBox="1">
            <a:spLocks noChangeArrowheads="1"/>
          </p:cNvSpPr>
          <p:nvPr/>
        </p:nvSpPr>
        <p:spPr bwMode="auto">
          <a:xfrm>
            <a:off x="879475" y="4076700"/>
            <a:ext cx="2265363" cy="457200"/>
          </a:xfrm>
          <a:prstGeom prst="rect">
            <a:avLst/>
          </a:prstGeom>
          <a:noFill/>
          <a:ln w="38100">
            <a:noFill/>
            <a:miter lim="800000"/>
            <a:headEnd/>
            <a:tailEnd/>
          </a:ln>
          <a:effectLst/>
        </p:spPr>
        <p:txBody>
          <a:bodyPr wrap="none">
            <a:spAutoFit/>
          </a:bodyPr>
          <a:lstStyle/>
          <a:p>
            <a:r>
              <a:rPr lang="ja-JP" altLang="en-US"/>
              <a:t>測定する個人差</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726"/>
    </mc:Choice>
    <mc:Fallback>
      <p:transition spd="slow" advTm="54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3" x="3359150" y="5226050"/>
          <p14:tracePt t="329" x="3352800" y="5232400"/>
          <p14:tracePt t="337" x="3346450" y="5232400"/>
          <p14:tracePt t="345" x="3340100" y="5238750"/>
          <p14:tracePt t="345" x="3327400" y="5251450"/>
          <p14:tracePt t="362" x="3321050" y="5251450"/>
          <p14:tracePt t="362" x="3308350" y="5257800"/>
          <p14:tracePt t="379" x="3295650" y="5264150"/>
          <p14:tracePt t="379" x="3282950" y="5270500"/>
          <p14:tracePt t="379" x="3276600" y="5283200"/>
          <p14:tracePt t="399" x="3263900" y="5289550"/>
          <p14:tracePt t="399" x="3257550" y="5295900"/>
          <p14:tracePt t="413" x="3244850" y="5302250"/>
          <p14:tracePt t="413" x="3238500" y="5308600"/>
          <p14:tracePt t="430" x="3225800" y="5314950"/>
          <p14:tracePt t="430" x="3219450" y="5314950"/>
          <p14:tracePt t="430" x="3213100" y="5314950"/>
          <p14:tracePt t="449" x="3206750" y="5314950"/>
          <p14:tracePt t="461" x="3200400" y="5314950"/>
          <p14:tracePt t="461" x="3194050" y="5314950"/>
          <p14:tracePt t="461" x="3187700" y="5314950"/>
          <p14:tracePt t="482" x="3181350" y="5314950"/>
          <p14:tracePt t="482" x="3175000" y="5314950"/>
          <p14:tracePt t="497" x="3162300" y="5314950"/>
          <p14:tracePt t="512" x="3155950" y="5314950"/>
          <p14:tracePt t="528" x="3155950" y="5321300"/>
          <p14:tracePt t="528" x="3149600" y="5327650"/>
          <p14:tracePt t="548" x="3149600" y="5334000"/>
          <p14:tracePt t="562" x="3143250" y="5327650"/>
          <p14:tracePt t="585" x="3143250" y="5321300"/>
          <p14:tracePt t="595" x="3143250" y="5314950"/>
          <p14:tracePt t="595" x="3143250" y="5302250"/>
          <p14:tracePt t="614" x="3143250" y="5289550"/>
          <p14:tracePt t="614" x="3143250" y="5283200"/>
          <p14:tracePt t="631" x="3143250" y="5276850"/>
          <p14:tracePt t="645" x="3130550" y="5276850"/>
          <p14:tracePt t="954" x="2857500" y="5397500"/>
          <p14:tracePt t="981" x="2863850" y="5397500"/>
          <p14:tracePt t="997" x="2870200" y="5397500"/>
          <p14:tracePt t="1012" x="2876550" y="5397500"/>
          <p14:tracePt t="1033" x="2870200" y="5403850"/>
          <p14:tracePt t="1057" x="2863850" y="5403850"/>
          <p14:tracePt t="1065" x="2857500" y="5403850"/>
          <p14:tracePt t="1065" x="2851150" y="5410200"/>
          <p14:tracePt t="1082" x="2844800" y="5410200"/>
          <p14:tracePt t="1082" x="2832100" y="5416550"/>
          <p14:tracePt t="1099" x="2825750" y="5416550"/>
          <p14:tracePt t="1099" x="2813050" y="5416550"/>
          <p14:tracePt t="1115" x="2806700" y="5422900"/>
          <p14:tracePt t="1115" x="2794000" y="5422900"/>
          <p14:tracePt t="1115" x="2781300" y="5422900"/>
          <p14:tracePt t="1135" x="2774950" y="5422900"/>
          <p14:tracePt t="1135" x="2762250" y="5429250"/>
          <p14:tracePt t="1149" x="2755900" y="5429250"/>
          <p14:tracePt t="1149" x="2749550" y="5429250"/>
          <p14:tracePt t="1165" x="2743200" y="5429250"/>
          <p14:tracePt t="1182" x="2736850" y="5429250"/>
          <p14:tracePt t="1196" x="2730500" y="5422900"/>
          <p14:tracePt t="1213" x="2724150" y="5429250"/>
          <p14:tracePt t="1245" x="2717800" y="5429250"/>
          <p14:tracePt t="1260" x="2717800" y="5435600"/>
          <p14:tracePt t="1272" x="2711450" y="5441950"/>
          <p14:tracePt t="1295" x="2717800" y="5435600"/>
          <p14:tracePt t="1324" x="2724150" y="5435600"/>
          <p14:tracePt t="1348" x="2730500" y="5429250"/>
          <p14:tracePt t="1364" x="2736850" y="5429250"/>
          <p14:tracePt t="1379" x="2743200" y="5422900"/>
          <p14:tracePt t="1392" x="2749550" y="5416550"/>
          <p14:tracePt t="1424" x="2762250" y="5410200"/>
          <p14:tracePt t="1440" x="2768600" y="5410200"/>
          <p14:tracePt t="1452" x="2774950" y="5410200"/>
          <p14:tracePt t="1463" x="2774950" y="5403850"/>
          <p14:tracePt t="1463" x="2781300" y="5403850"/>
          <p14:tracePt t="1483" x="2787650" y="5403850"/>
          <p14:tracePt t="1497" x="2794000" y="5410200"/>
          <p14:tracePt t="1528" x="2794000" y="5416550"/>
          <p14:tracePt t="1560" x="2787650" y="5422900"/>
          <p14:tracePt t="1588" x="2787650" y="5429250"/>
          <p14:tracePt t="1624" x="2781300" y="5435600"/>
          <p14:tracePt t="1632" x="2781300" y="5441950"/>
          <p14:tracePt t="1648" x="2787650" y="5448300"/>
          <p14:tracePt t="1680" x="2794000" y="5448300"/>
          <p14:tracePt t="1733" x="2800350" y="5448300"/>
          <p14:tracePt t="1752" x="2806700" y="5448300"/>
          <p14:tracePt t="1776" x="2813050" y="5448300"/>
          <p14:tracePt t="1793" x="2819400" y="5448300"/>
          <p14:tracePt t="1804" x="2825750" y="5448300"/>
          <p14:tracePt t="1815" x="2838450" y="5448300"/>
          <p14:tracePt t="1831" x="2844800" y="5454650"/>
          <p14:tracePt t="1848" x="2851150" y="5454650"/>
          <p14:tracePt t="1865" x="2857500" y="5454650"/>
          <p14:tracePt t="1882" x="2863850" y="5454650"/>
          <p14:tracePt t="1899" x="2870200" y="5454650"/>
          <p14:tracePt t="1915" x="2870200" y="5461000"/>
          <p14:tracePt t="1932" x="2863850" y="5467350"/>
          <p14:tracePt t="2000" x="2863850" y="5473700"/>
          <p14:tracePt t="2024" x="2857500" y="5473700"/>
          <p14:tracePt t="2044" x="2863850" y="5480050"/>
          <p14:tracePt t="2112" x="2870200" y="5480050"/>
          <p14:tracePt t="2136" x="2870200" y="5486400"/>
          <p14:tracePt t="2164" x="2876550" y="5492750"/>
          <p14:tracePt t="2180" x="2882900" y="5505450"/>
          <p14:tracePt t="2204" x="2889250" y="5518150"/>
          <p14:tracePt t="2316" x="2895600" y="5518150"/>
          <p14:tracePt t="2377" x="2901950" y="5518150"/>
          <p14:tracePt t="2404" x="2901950" y="5511800"/>
          <p14:tracePt t="2420" x="2908300" y="5511800"/>
          <p14:tracePt t="2436" x="2914650" y="5505450"/>
          <p14:tracePt t="2452" x="2921000" y="5505450"/>
          <p14:tracePt t="2460" x="2927350" y="5505450"/>
          <p14:tracePt t="2472" x="2933700" y="5499100"/>
          <p14:tracePt t="2496" x="2940050" y="5492750"/>
          <p14:tracePt t="2524" x="2946400" y="5486400"/>
          <p14:tracePt t="2541" x="2952750" y="5480050"/>
          <p14:tracePt t="2548" x="2959100" y="5473700"/>
          <p14:tracePt t="2556" x="2971800" y="5467350"/>
          <p14:tracePt t="2567" x="2978150" y="5461000"/>
          <p14:tracePt t="2567" x="3003550" y="5448300"/>
          <p14:tracePt t="2586" x="3016250" y="5441950"/>
          <p14:tracePt t="2586" x="3028950" y="5441950"/>
          <p14:tracePt t="2603" x="3041650" y="5435600"/>
          <p14:tracePt t="2603" x="3054350" y="5435600"/>
          <p14:tracePt t="2620" x="3067050" y="5429250"/>
          <p14:tracePt t="2620" x="3079750" y="5422900"/>
          <p14:tracePt t="2636" x="3092450" y="5416550"/>
          <p14:tracePt t="2636" x="3124200" y="5397500"/>
          <p14:tracePt t="2653" x="3143250" y="5384800"/>
          <p14:tracePt t="2653" x="3162300" y="5372100"/>
          <p14:tracePt t="2670" x="3181350" y="5353050"/>
          <p14:tracePt t="2670" x="3194050" y="5340350"/>
          <p14:tracePt t="2687" x="3219450" y="5321300"/>
          <p14:tracePt t="2687" x="3238500" y="5302250"/>
          <p14:tracePt t="2687" x="3257550" y="5276850"/>
          <p14:tracePt t="2705" x="3276600" y="5257800"/>
          <p14:tracePt t="2718" x="3295650" y="5238750"/>
          <p14:tracePt t="2718" x="3333750" y="5194300"/>
          <p14:tracePt t="2737" x="3359150" y="5168900"/>
          <p14:tracePt t="2737" x="3384550" y="5149850"/>
          <p14:tracePt t="2753" x="3409950" y="5124450"/>
          <p14:tracePt t="2753" x="3435350" y="5105400"/>
          <p14:tracePt t="2770" x="3467100" y="5073650"/>
          <p14:tracePt t="2770" x="3498850" y="5048250"/>
          <p14:tracePt t="2770" x="3536950" y="5010150"/>
          <p14:tracePt t="2789" x="3575050" y="4978400"/>
          <p14:tracePt t="2801" x="3606800" y="4946650"/>
          <p14:tracePt t="2801" x="3689350" y="4870450"/>
          <p14:tracePt t="2822" x="3727450" y="4832350"/>
          <p14:tracePt t="2822" x="3771900" y="4800600"/>
          <p14:tracePt t="2837" x="3810000" y="4762500"/>
          <p14:tracePt t="2837" x="3848100" y="4730750"/>
          <p14:tracePt t="2853" x="3886200" y="4692650"/>
          <p14:tracePt t="2853" x="3924300" y="4660900"/>
          <p14:tracePt t="2870" x="3962400" y="4622800"/>
          <p14:tracePt t="2870" x="3994150" y="4591050"/>
          <p14:tracePt t="3837" x="6800850" y="3556000"/>
          <p14:tracePt t="3861" x="6794500" y="3556000"/>
          <p14:tracePt t="3869" x="6788150" y="3562350"/>
          <p14:tracePt t="3877" x="6775450" y="3568700"/>
          <p14:tracePt t="3889" x="6762750" y="3575050"/>
          <p14:tracePt t="3889" x="6724650" y="3594100"/>
          <p14:tracePt t="3907" x="6699250" y="3600450"/>
          <p14:tracePt t="3907" x="6673850" y="3606800"/>
          <p14:tracePt t="3924" x="6642100" y="3606800"/>
          <p14:tracePt t="3924" x="6610350" y="3613150"/>
          <p14:tracePt t="3941" x="6578600" y="3613150"/>
          <p14:tracePt t="3941" x="6502400" y="3600450"/>
          <p14:tracePt t="3958" x="6464300" y="3594100"/>
          <p14:tracePt t="3958" x="6419850" y="3581400"/>
          <p14:tracePt t="3974" x="6375400" y="3562350"/>
          <p14:tracePt t="3974" x="6330950" y="3543300"/>
          <p14:tracePt t="3991" x="6280150" y="3524250"/>
          <p14:tracePt t="3991" x="6235700" y="3492500"/>
          <p14:tracePt t="4008" x="6184900" y="3460750"/>
          <p14:tracePt t="4008" x="6076950" y="3390900"/>
          <p14:tracePt t="4026" x="6026150" y="3346450"/>
          <p14:tracePt t="4026" x="5975350" y="3302000"/>
          <p14:tracePt t="4042" x="5930900" y="3257550"/>
          <p14:tracePt t="4042" x="5886450" y="3206750"/>
          <p14:tracePt t="4057" x="5848350" y="3155950"/>
          <p14:tracePt t="4057" x="5816600" y="3098800"/>
          <p14:tracePt t="4057" x="5784850" y="3041650"/>
          <p14:tracePt t="4077" x="5765800" y="2984500"/>
          <p14:tracePt t="4089" x="5746750" y="2921000"/>
          <p14:tracePt t="4089" x="5727700" y="2851150"/>
          <p14:tracePt t="4089" x="5721350" y="2774950"/>
          <p14:tracePt t="4110" x="5715000" y="2692400"/>
          <p14:tracePt t="4110" x="5715000" y="2603500"/>
          <p14:tracePt t="4125" x="5721350" y="2514600"/>
          <p14:tracePt t="4125" x="5734050" y="2419350"/>
          <p14:tracePt t="4141" x="5753100" y="2317750"/>
          <p14:tracePt t="4141" x="5778500" y="2222500"/>
          <p14:tracePt t="4158" x="5810250" y="2127250"/>
          <p14:tracePt t="4158" x="5842000" y="2038350"/>
          <p14:tracePt t="4158" x="5886450" y="1955800"/>
          <p14:tracePt t="4178" x="5930900" y="1885950"/>
          <p14:tracePt t="4190" x="5988050" y="1816100"/>
          <p14:tracePt t="4190" x="6108700" y="1695450"/>
          <p14:tracePt t="4209" x="6178550" y="1644650"/>
          <p14:tracePt t="4209" x="6248400" y="1593850"/>
          <p14:tracePt t="4225" x="6324600" y="1549400"/>
          <p14:tracePt t="4225" x="6407150" y="1504950"/>
          <p14:tracePt t="4242" x="6489700" y="1466850"/>
          <p14:tracePt t="4242" x="6667500" y="1403350"/>
          <p14:tracePt t="4259" x="6756400" y="1377950"/>
          <p14:tracePt t="4259" x="6851650" y="1358900"/>
          <p14:tracePt t="4275" x="6946900" y="1346200"/>
          <p14:tracePt t="4275" x="7035800" y="1339850"/>
          <p14:tracePt t="4292" x="7131050" y="1339850"/>
          <p14:tracePt t="4292" x="7219950" y="1346200"/>
          <p14:tracePt t="4309" x="7302500" y="1358900"/>
          <p14:tracePt t="4309" x="7473950" y="1409700"/>
          <p14:tracePt t="4326" x="7550150" y="1441450"/>
          <p14:tracePt t="4326" x="7626350" y="1473200"/>
          <p14:tracePt t="4342" x="7702550" y="1517650"/>
          <p14:tracePt t="4342" x="7778750" y="1562100"/>
          <p14:tracePt t="4359" x="7848600" y="1606550"/>
          <p14:tracePt t="4359" x="7912100" y="1663700"/>
          <p14:tracePt t="4359" x="7975600" y="1720850"/>
          <p14:tracePt t="4378" x="8032750" y="1778000"/>
          <p14:tracePt t="4390" x="8089900" y="1841500"/>
          <p14:tracePt t="4390" x="8185150" y="1987550"/>
          <p14:tracePt t="4409" x="8229600" y="2063750"/>
          <p14:tracePt t="4409" x="8261350" y="2139950"/>
          <p14:tracePt t="4426" x="8299450" y="2222500"/>
          <p14:tracePt t="4426" x="8324850" y="2298700"/>
          <p14:tracePt t="4443" x="8350250" y="2374900"/>
          <p14:tracePt t="4443" x="8369300" y="2451100"/>
          <p14:tracePt t="4443" x="8382000" y="2527300"/>
          <p14:tracePt t="4461" x="8388350" y="2603500"/>
          <p14:tracePt t="4474" x="8394700" y="2679700"/>
          <p14:tracePt t="4474" x="8388350" y="2825750"/>
          <p14:tracePt t="4492" x="8375650" y="2895600"/>
          <p14:tracePt t="4492" x="8356600" y="2965450"/>
          <p14:tracePt t="4510" x="8331200" y="3028950"/>
          <p14:tracePt t="4510" x="8299450" y="3092450"/>
          <p14:tracePt t="4526" x="8261350" y="3149600"/>
          <p14:tracePt t="4526" x="8210550" y="3206750"/>
          <p14:tracePt t="4526" x="8166100" y="3257550"/>
          <p14:tracePt t="4546" x="8108950" y="3302000"/>
          <p14:tracePt t="4546" x="8051800" y="3346450"/>
          <p14:tracePt t="4560" x="7994650" y="3390900"/>
          <p14:tracePt t="4560" x="7931150" y="3429000"/>
          <p14:tracePt t="4576" x="7867650" y="3460750"/>
          <p14:tracePt t="4576" x="7810500" y="3492500"/>
          <p14:tracePt t="4593" x="7740650" y="3517900"/>
          <p14:tracePt t="4593" x="7607300" y="3556000"/>
          <p14:tracePt t="4610" x="7537450" y="3575050"/>
          <p14:tracePt t="4610" x="7467600" y="3587750"/>
          <p14:tracePt t="4627" x="7397750" y="3600450"/>
          <p14:tracePt t="4627" x="7327900" y="3606800"/>
          <p14:tracePt t="4643" x="7258050" y="3606800"/>
          <p14:tracePt t="4643" x="7194550" y="3606800"/>
          <p14:tracePt t="4660" x="7124700" y="3606800"/>
          <p14:tracePt t="4660" x="7067550" y="3606800"/>
          <p14:tracePt t="4678" x="6965950" y="3587750"/>
          <p14:tracePt t="4678" x="6921500" y="3581400"/>
          <p14:tracePt t="4695" x="6877050" y="3562350"/>
          <p14:tracePt t="4695" x="6845300" y="3549650"/>
          <p14:tracePt t="4710" x="6813550" y="3530600"/>
          <p14:tracePt t="4710" x="6781800" y="3511550"/>
          <p14:tracePt t="4727" x="6756400" y="3486150"/>
          <p14:tracePt t="4727" x="6737350" y="3467100"/>
          <p14:tracePt t="4727" x="6718300" y="3441700"/>
          <p14:tracePt t="4746" x="6699250" y="3422650"/>
          <p14:tracePt t="4758" x="6686550" y="3397250"/>
          <p14:tracePt t="4758" x="6667500" y="3359150"/>
          <p14:tracePt t="4778" x="6661150" y="3340100"/>
          <p14:tracePt t="4778" x="6661150" y="3321050"/>
          <p14:tracePt t="4794" x="6661150" y="3308350"/>
          <p14:tracePt t="4794" x="6661150" y="3295650"/>
          <p14:tracePt t="4794" x="6661150" y="3289300"/>
          <p14:tracePt t="4813" x="6667500" y="3276600"/>
          <p14:tracePt t="4825" x="6667500" y="3270250"/>
          <p14:tracePt t="4825" x="6680200" y="3251200"/>
          <p14:tracePt t="4846" x="6686550" y="3244850"/>
          <p14:tracePt t="4846" x="6692900" y="3238500"/>
          <p14:tracePt t="4861" x="6699250" y="3232150"/>
          <p14:tracePt t="4861" x="6705600" y="3225800"/>
          <p14:tracePt t="4877" x="6711950" y="3219450"/>
          <p14:tracePt t="4897" x="6718300" y="3219450"/>
          <p14:tracePt t="4957" x="6724650" y="3213100"/>
          <p14:tracePt t="4965" x="6731000" y="3206750"/>
          <p14:tracePt t="4965" x="6737350" y="3194050"/>
          <p14:tracePt t="4978" x="6743700" y="3181350"/>
          <p14:tracePt t="4978" x="6756400" y="3168650"/>
          <p14:tracePt t="4995" x="6769100" y="3149600"/>
          <p14:tracePt t="4995" x="6788150" y="3124200"/>
          <p14:tracePt t="5011" x="6807200" y="3092450"/>
          <p14:tracePt t="5011" x="6851650" y="3016250"/>
          <p14:tracePt t="5030" x="6877050" y="2965450"/>
          <p14:tracePt t="5030" x="6902450" y="2908300"/>
          <p14:tracePt t="5046" x="6934200" y="2844800"/>
          <p14:tracePt t="5046" x="6959600" y="2774950"/>
          <p14:tracePt t="5062" x="6997700" y="2705100"/>
          <p14:tracePt t="5062" x="7029450" y="2628900"/>
          <p14:tracePt t="5078" x="7061200" y="2546350"/>
          <p14:tracePt t="5078" x="7099300" y="2470150"/>
          <p14:tracePt t="5078" x="7137400" y="2387600"/>
          <p14:tracePt t="5097" x="7175500" y="2311400"/>
          <p14:tracePt t="5109" x="7219950" y="2235200"/>
          <p14:tracePt t="5109" x="7258050" y="2165350"/>
          <p14:tracePt t="5109" x="7296150" y="2095500"/>
          <p14:tracePt t="5131" x="7334250" y="2038350"/>
          <p14:tracePt t="5131" x="7372350" y="1981200"/>
          <p14:tracePt t="5146" x="7404100" y="1930400"/>
          <p14:tracePt t="5146" x="7435850" y="1885950"/>
          <p14:tracePt t="5162" x="7467600" y="1847850"/>
          <p14:tracePt t="5162" x="7493000" y="1816100"/>
          <p14:tracePt t="5162" x="7518400" y="1797050"/>
          <p14:tracePt t="5181" x="7537450" y="1778000"/>
          <p14:tracePt t="5193" x="7550150" y="1771650"/>
          <p14:tracePt t="5193" x="7556500" y="1765300"/>
          <p14:tracePt t="5213" x="7550150" y="1784350"/>
          <p14:tracePt t="5213" x="7537450" y="1803400"/>
          <p14:tracePt t="5228" x="7518400" y="1828800"/>
          <p14:tracePt t="5228" x="7493000" y="1860550"/>
          <p14:tracePt t="5246" x="7467600" y="1898650"/>
          <p14:tracePt t="5246" x="7435850" y="1936750"/>
          <p14:tracePt t="5262" x="7410450" y="1981200"/>
          <p14:tracePt t="5262" x="7366000" y="2063750"/>
          <p14:tracePt t="5279" x="7346950" y="2101850"/>
          <p14:tracePt t="5279" x="7340600" y="2133600"/>
          <p14:tracePt t="5296" x="7334250" y="2159000"/>
          <p14:tracePt t="5296" x="7327900" y="2178050"/>
          <p14:tracePt t="5312" x="7334250" y="2190750"/>
          <p14:tracePt t="5312" x="7334250" y="2197100"/>
          <p14:tracePt t="5329" x="7340600" y="2197100"/>
          <p14:tracePt t="5329" x="7366000" y="2190750"/>
          <p14:tracePt t="5346" x="7378700" y="2178050"/>
          <p14:tracePt t="5346" x="7397750" y="2165350"/>
          <p14:tracePt t="5362" x="7423150" y="2146300"/>
          <p14:tracePt t="5362" x="7448550" y="2127250"/>
          <p14:tracePt t="5379" x="7467600" y="2101850"/>
          <p14:tracePt t="5379" x="7493000" y="2082800"/>
          <p14:tracePt t="5379" x="7524750" y="2057400"/>
          <p14:tracePt t="5398" x="7550150" y="2038350"/>
          <p14:tracePt t="5410" x="7569200" y="2019300"/>
          <p14:tracePt t="5410" x="7613650" y="1993900"/>
          <p14:tracePt t="5430" x="7632700" y="1987550"/>
          <p14:tracePt t="5430" x="7645400" y="1987550"/>
          <p14:tracePt t="5446" x="7658100" y="1993900"/>
          <p14:tracePt t="5446" x="7658100" y="2000250"/>
          <p14:tracePt t="5463" x="7664450" y="2019300"/>
          <p14:tracePt t="5463" x="7658100" y="2038350"/>
          <p14:tracePt t="5463" x="7651750" y="2063750"/>
          <p14:tracePt t="5481" x="7645400" y="2089150"/>
          <p14:tracePt t="5494" x="7639050" y="2114550"/>
          <p14:tracePt t="5494" x="7632700" y="2159000"/>
          <p14:tracePt t="5513" x="7639050" y="2178050"/>
          <p14:tracePt t="5513" x="7645400" y="2184400"/>
          <p14:tracePt t="5530" x="7651750" y="2184400"/>
          <p14:tracePt t="5530" x="7664450" y="2178050"/>
          <p14:tracePt t="5546" x="7683500" y="2165350"/>
          <p14:tracePt t="5546" x="7702550" y="2146300"/>
          <p14:tracePt t="5546" x="7727950" y="2127250"/>
          <p14:tracePt t="5565" x="7753350" y="2108200"/>
          <p14:tracePt t="5565" x="7778750" y="2082800"/>
          <p14:tracePt t="5580" x="7804150" y="2063750"/>
          <p14:tracePt t="5580" x="7829550" y="2044700"/>
          <p14:tracePt t="5596" x="7854950" y="2025650"/>
          <p14:tracePt t="5596" x="7874000" y="2012950"/>
          <p14:tracePt t="5613" x="7886700" y="2006600"/>
          <p14:tracePt t="5613" x="7899400" y="2000250"/>
          <p14:tracePt t="5630" x="7905750" y="2006600"/>
          <p14:tracePt t="5630" x="7905750" y="2032000"/>
          <p14:tracePt t="5647" x="7899400" y="2063750"/>
          <p14:tracePt t="5647" x="7893050" y="2095500"/>
          <p14:tracePt t="5663" x="7880350" y="2133600"/>
          <p14:tracePt t="5663" x="7867650" y="2171700"/>
          <p14:tracePt t="5682" x="7854950" y="2203450"/>
          <p14:tracePt t="5682" x="7835900" y="2266950"/>
          <p14:tracePt t="5698" x="7829550" y="2292350"/>
          <p14:tracePt t="5698" x="7829550" y="2305050"/>
          <p14:tracePt t="5714" x="7835900" y="2311400"/>
          <p14:tracePt t="5714" x="7842250" y="2317750"/>
          <p14:tracePt t="5730" x="7854950" y="2311400"/>
          <p14:tracePt t="5730" x="7867650" y="2305050"/>
          <p14:tracePt t="5747" x="7880350" y="2292350"/>
          <p14:tracePt t="5747" x="7899400" y="2279650"/>
          <p14:tracePt t="5747" x="7918450" y="2260600"/>
          <p14:tracePt t="5766" x="7937500" y="2241550"/>
          <p14:tracePt t="5778" x="7962900" y="2216150"/>
          <p14:tracePt t="5778" x="8007350" y="2165350"/>
          <p14:tracePt t="5798" x="8026400" y="2133600"/>
          <p14:tracePt t="5798" x="8045450" y="2108200"/>
          <p14:tracePt t="5814" x="8064500" y="2089150"/>
          <p14:tracePt t="5814" x="8077200" y="2070100"/>
          <p14:tracePt t="5831" x="8083550" y="2063750"/>
          <p14:tracePt t="5846" x="8083550" y="2070100"/>
          <p14:tracePt t="5846" x="8077200" y="2089150"/>
          <p14:tracePt t="5846" x="8058150" y="2120900"/>
          <p14:tracePt t="5866" x="8039100" y="2159000"/>
          <p14:tracePt t="5866" x="8007350" y="2197100"/>
          <p14:tracePt t="5881" x="7981950" y="2247900"/>
          <p14:tracePt t="5881" x="7950200" y="2298700"/>
          <p14:tracePt t="5898" x="7924800" y="2343150"/>
          <p14:tracePt t="5898" x="7899400" y="2387600"/>
          <p14:tracePt t="5914" x="7886700" y="2425700"/>
          <p14:tracePt t="5914" x="7867650" y="2476500"/>
          <p14:tracePt t="5931" x="7874000" y="2482850"/>
          <p14:tracePt t="5931" x="7880350" y="2489200"/>
          <p14:tracePt t="5948" x="7893050" y="2482850"/>
          <p14:tracePt t="5948" x="7905750" y="2470150"/>
          <p14:tracePt t="5964" x="7924800" y="2451100"/>
          <p14:tracePt t="5964" x="7943850" y="2432050"/>
          <p14:tracePt t="5981" x="7962900" y="2413000"/>
          <p14:tracePt t="5981" x="8007350" y="2368550"/>
          <p14:tracePt t="5998" x="8026400" y="2343150"/>
          <p14:tracePt t="5998" x="8045450" y="2324100"/>
          <p14:tracePt t="6015" x="8058150" y="2311400"/>
          <p14:tracePt t="6015" x="8064500" y="2305050"/>
          <p14:tracePt t="6032" x="8064500" y="2311400"/>
          <p14:tracePt t="6047" x="8058150" y="2330450"/>
          <p14:tracePt t="6047" x="8026400" y="2387600"/>
          <p14:tracePt t="6066" x="8001000" y="2425700"/>
          <p14:tracePt t="6066" x="7975600" y="2463800"/>
          <p14:tracePt t="6082" x="7956550" y="2508250"/>
          <p14:tracePt t="6082" x="7931150" y="2552700"/>
          <p14:tracePt t="6098" x="7912100" y="2590800"/>
          <p14:tracePt t="6098" x="7899400" y="2622550"/>
          <p14:tracePt t="6116" x="7893050" y="2647950"/>
          <p14:tracePt t="6116" x="7893050" y="2660650"/>
          <p14:tracePt t="6116" x="7899400" y="2667000"/>
          <p14:tracePt t="6135" x="7905750" y="2667000"/>
          <p14:tracePt t="6146" x="7924800" y="2660650"/>
          <p14:tracePt t="6146" x="7962900" y="2628900"/>
          <p14:tracePt t="6166" x="7981950" y="2609850"/>
          <p14:tracePt t="6166" x="8007350" y="2590800"/>
          <p14:tracePt t="6183" x="8026400" y="2571750"/>
          <p14:tracePt t="6183" x="8045450" y="2552700"/>
          <p14:tracePt t="6199" x="8064500" y="2546350"/>
          <p14:tracePt t="6199" x="8077200" y="2540000"/>
          <p14:tracePt t="6215" x="8089900" y="2540000"/>
          <p14:tracePt t="6215" x="8096250" y="2571750"/>
          <p14:tracePt t="6233" x="8089900" y="2603500"/>
          <p14:tracePt t="6233" x="8083550" y="2635250"/>
          <p14:tracePt t="6250" x="8070850" y="2679700"/>
          <p14:tracePt t="6250" x="8051800" y="2724150"/>
          <p14:tracePt t="6266" x="8039100" y="2768600"/>
          <p14:tracePt t="6266" x="8026400" y="2813050"/>
          <p14:tracePt t="6283" x="8007350" y="2857500"/>
          <p14:tracePt t="6283" x="7994650" y="2927350"/>
          <p14:tracePt t="6300" x="7988300" y="2946400"/>
          <p14:tracePt t="6300" x="7988300" y="2965450"/>
          <p14:tracePt t="6317" x="7988300" y="2978150"/>
          <p14:tracePt t="6317" x="7994650" y="2984500"/>
          <p14:tracePt t="6333" x="8001000" y="2984500"/>
          <p14:tracePt t="6333" x="8013700" y="2978150"/>
          <p14:tracePt t="6351" x="8045450" y="2959100"/>
          <p14:tracePt t="6351" x="8058150" y="2946400"/>
          <p14:tracePt t="6367" x="8077200" y="2927350"/>
          <p14:tracePt t="6367" x="8102600" y="2914650"/>
          <p14:tracePt t="6383" x="8115300" y="2895600"/>
          <p14:tracePt t="6383" x="8134350" y="2882900"/>
          <p14:tracePt t="6400" x="8153400" y="2876550"/>
          <p14:tracePt t="6400" x="8159750" y="2870200"/>
          <p14:tracePt t="6400" x="8166100" y="2876550"/>
          <p14:tracePt t="6419" x="8166100" y="2889250"/>
          <p14:tracePt t="6432" x="8166100" y="2908300"/>
          <p14:tracePt t="6432" x="8140700" y="2965450"/>
          <p14:tracePt t="6451" x="8128000" y="3003550"/>
          <p14:tracePt t="6451" x="8108950" y="3048000"/>
          <p14:tracePt t="6468" x="8089900" y="3092450"/>
          <p14:tracePt t="6468" x="8077200" y="3130550"/>
          <p14:tracePt t="6468" x="8064500" y="3168650"/>
          <p14:tracePt t="6486" x="8051800" y="3200400"/>
          <p14:tracePt t="6499" x="8045450" y="3232150"/>
          <p14:tracePt t="6499" x="8039100" y="3270250"/>
          <p14:tracePt t="6519" x="8039100" y="3282950"/>
          <p14:tracePt t="6519" x="8045450" y="3289300"/>
          <p14:tracePt t="6534" x="8051800" y="3289300"/>
          <p14:tracePt t="6534" x="8058150" y="3289300"/>
          <p14:tracePt t="6551" x="8064500" y="3282950"/>
          <p14:tracePt t="6551" x="8070850" y="3276600"/>
          <p14:tracePt t="6568" x="8077200" y="3270250"/>
          <p14:tracePt t="6568" x="8083550" y="3263900"/>
          <p14:tracePt t="6568" x="8089900" y="3263900"/>
          <p14:tracePt t="6586" x="8096250" y="3263900"/>
          <p14:tracePt t="6599" x="8096250" y="3270250"/>
          <p14:tracePt t="6599" x="8096250" y="3282950"/>
          <p14:tracePt t="6618" x="8089900" y="3302000"/>
          <p14:tracePt t="6618" x="8083550" y="3321050"/>
          <p14:tracePt t="6634" x="8083550" y="3346450"/>
          <p14:tracePt t="6634" x="8070850" y="3397250"/>
          <p14:tracePt t="6651" x="8064500" y="3422650"/>
          <p14:tracePt t="6651" x="8064500" y="3441700"/>
          <p14:tracePt t="6668" x="8058150" y="3467100"/>
          <p14:tracePt t="6668" x="8058150" y="3479800"/>
          <p14:tracePt t="6686" x="8058150" y="3492500"/>
          <p14:tracePt t="6686" x="8064500" y="3498850"/>
          <p14:tracePt t="6701" x="8064500" y="3505200"/>
          <p14:tracePt t="6701" x="8070850" y="3505200"/>
          <p14:tracePt t="6719" x="8083550" y="3505200"/>
          <p14:tracePt t="6719" x="8089900" y="3505200"/>
          <p14:tracePt t="6735" x="8096250" y="3498850"/>
          <p14:tracePt t="6750" x="8102600" y="3498850"/>
          <p14:tracePt t="6767" x="8102600" y="3492500"/>
          <p14:tracePt t="6783" x="8096250" y="3492500"/>
          <p14:tracePt t="6826" x="8089900" y="3492500"/>
          <p14:tracePt t="6847" x="8089900" y="3486150"/>
          <p14:tracePt t="6906" x="8077200" y="3479800"/>
          <p14:tracePt t="7050" x="8070850" y="3479800"/>
          <p14:tracePt t="7066" x="8064500" y="3479800"/>
          <p14:tracePt t="7071" x="8058150" y="3479800"/>
          <p14:tracePt t="7084" x="8051800" y="3479800"/>
          <p14:tracePt t="7084" x="8032750" y="3479800"/>
          <p14:tracePt t="7103" x="8020050" y="3479800"/>
          <p14:tracePt t="7103" x="8007350" y="3479800"/>
          <p14:tracePt t="7119" x="7988300" y="3479800"/>
          <p14:tracePt t="7119" x="7969250" y="3479800"/>
          <p14:tracePt t="7136" x="7950200" y="3479800"/>
          <p14:tracePt t="7136" x="7924800" y="3479800"/>
          <p14:tracePt t="7136" x="7899400" y="3479800"/>
          <p14:tracePt t="7155" x="7867650" y="3479800"/>
          <p14:tracePt t="7168" x="7835900" y="3479800"/>
          <p14:tracePt t="7168" x="7753350" y="3479800"/>
          <p14:tracePt t="7188" x="7708900" y="3479800"/>
          <p14:tracePt t="7188" x="7658100" y="3479800"/>
          <p14:tracePt t="7203" x="7607300" y="3473450"/>
          <p14:tracePt t="7203" x="7550150" y="3473450"/>
          <p14:tracePt t="7220" x="7486650" y="3473450"/>
          <p14:tracePt t="7220" x="7423150" y="3473450"/>
          <p14:tracePt t="7236" x="7359650" y="3467100"/>
          <p14:tracePt t="7236" x="7302500" y="3467100"/>
          <p14:tracePt t="7236" x="7239000" y="3467100"/>
          <p14:tracePt t="7256" x="7181850" y="3467100"/>
          <p14:tracePt t="7256" x="7124700" y="3467100"/>
          <p14:tracePt t="7270" x="7073900" y="3467100"/>
          <p14:tracePt t="7270" x="7023100" y="3467100"/>
          <p14:tracePt t="7287" x="6978650" y="3467100"/>
          <p14:tracePt t="7287" x="6940550" y="3473450"/>
          <p14:tracePt t="7304" x="6902450" y="3479800"/>
          <p14:tracePt t="7304" x="6838950" y="3498850"/>
          <p14:tracePt t="7320" x="6813550" y="3511550"/>
          <p14:tracePt t="7320" x="6788150" y="3524250"/>
          <p14:tracePt t="7337" x="6762750" y="3536950"/>
          <p14:tracePt t="7337" x="6737350" y="3556000"/>
          <p14:tracePt t="7354" x="6718300" y="3575050"/>
          <p14:tracePt t="7354" x="6686550" y="3600450"/>
          <p14:tracePt t="7371" x="6673850" y="3613150"/>
          <p14:tracePt t="7371" x="6661150" y="3625850"/>
          <p14:tracePt t="7387" x="6648450" y="3638550"/>
          <p14:tracePt t="7387" x="6629400" y="3644900"/>
          <p14:tracePt t="7404" x="6616700" y="3651250"/>
          <p14:tracePt t="7404" x="6597650" y="3657600"/>
          <p14:tracePt t="7420" x="6578600" y="3657600"/>
          <p14:tracePt t="7420" x="6553200" y="3657600"/>
          <p14:tracePt t="7420" x="6521450" y="3651250"/>
          <p14:tracePt t="7439" x="6489700" y="3638550"/>
          <p14:tracePt t="7452" x="6451600" y="3613150"/>
          <p14:tracePt t="7452" x="6362700" y="3556000"/>
          <p14:tracePt t="7471" x="6311900" y="3517900"/>
          <p14:tracePt t="7471" x="6254750" y="3473450"/>
          <p14:tracePt t="7487" x="6197600" y="3429000"/>
          <p14:tracePt t="7487" x="6140450" y="3378200"/>
          <p14:tracePt t="7504" x="6083300" y="3327400"/>
          <p14:tracePt t="7504" x="6032500" y="3276600"/>
          <p14:tracePt t="7504" x="5975350" y="3225800"/>
          <p14:tracePt t="7523" x="5924550" y="3168650"/>
          <p14:tracePt t="7536" x="5873750" y="3105150"/>
          <p14:tracePt t="7536" x="5784850" y="2971800"/>
          <p14:tracePt t="7554" x="5753100" y="2895600"/>
          <p14:tracePt t="7554" x="5721350" y="2819400"/>
          <p14:tracePt t="7571" x="5702300" y="2736850"/>
          <p14:tracePt t="7571" x="5689600" y="2647950"/>
          <p14:tracePt t="7588" x="5683250" y="2559050"/>
          <p14:tracePt t="7588" x="5683250" y="2470150"/>
          <p14:tracePt t="7604" x="5695950" y="2381250"/>
          <p14:tracePt t="7604" x="5746750" y="2209800"/>
          <p14:tracePt t="7621" x="5791200" y="2133600"/>
          <p14:tracePt t="7621" x="5835650" y="2063750"/>
          <p14:tracePt t="7638" x="5892800" y="2000250"/>
          <p14:tracePt t="7638" x="5956300" y="1949450"/>
          <p14:tracePt t="7655" x="6019800" y="1898650"/>
          <p14:tracePt t="7655" x="6153150" y="1828800"/>
          <p14:tracePt t="7672" x="6223000" y="1803400"/>
          <p14:tracePt t="7672" x="6286500" y="1790700"/>
          <p14:tracePt t="7688" x="6356350" y="1778000"/>
          <p14:tracePt t="7688" x="6419850" y="1771650"/>
          <p14:tracePt t="7705" x="6477000" y="1784350"/>
          <p14:tracePt t="7705" x="6534150" y="1803400"/>
          <p14:tracePt t="7721" x="6591300" y="1828800"/>
          <p14:tracePt t="7721" x="6686550" y="1924050"/>
          <p14:tracePt t="7739" x="6724650" y="1987550"/>
          <p14:tracePt t="7739" x="6762750" y="2057400"/>
          <p14:tracePt t="7755" x="6800850" y="2133600"/>
          <p14:tracePt t="7755" x="6832600" y="2209800"/>
          <p14:tracePt t="7772" x="6870700" y="2286000"/>
          <p14:tracePt t="7772" x="6902450" y="2355850"/>
          <p14:tracePt t="7772" x="6946900" y="2425700"/>
          <p14:tracePt t="7791" x="6985000" y="2482850"/>
          <p14:tracePt t="7803" x="7029450" y="2533650"/>
          <p14:tracePt t="7803" x="7080250" y="2578100"/>
          <p14:tracePt t="7803" x="7124700" y="2616200"/>
          <p14:tracePt t="7824" x="7169150" y="2647950"/>
          <p14:tracePt t="7824" x="7219950" y="2679700"/>
          <p14:tracePt t="7839" x="7264400" y="2711450"/>
          <p14:tracePt t="7839" x="7315200" y="2736850"/>
          <p14:tracePt t="7856" x="7359650" y="2768600"/>
          <p14:tracePt t="7856" x="7397750" y="2800350"/>
          <p14:tracePt t="7872" x="7442200" y="2832100"/>
          <p14:tracePt t="7872" x="7480300" y="2870200"/>
          <p14:tracePt t="7888" x="7518400" y="2901950"/>
          <p14:tracePt t="7888" x="7550150" y="2940050"/>
          <p14:tracePt t="7888" x="7581900" y="2978150"/>
          <p14:tracePt t="7908" x="7607300" y="3016250"/>
          <p14:tracePt t="7908" x="7632700" y="3060700"/>
          <p14:tracePt t="7922" x="7645400" y="3105150"/>
          <p14:tracePt t="7922" x="7658100" y="3149600"/>
          <p14:tracePt t="7939" x="7658100" y="3200400"/>
          <p14:tracePt t="7939" x="7651750" y="3251200"/>
          <p14:tracePt t="7956" x="7639050" y="3302000"/>
          <p14:tracePt t="7956" x="7594600" y="3397250"/>
          <p14:tracePt t="7972" x="7556500" y="3441700"/>
          <p14:tracePt t="7972" x="7518400" y="3479800"/>
          <p14:tracePt t="7990" x="7480300" y="3511550"/>
          <p14:tracePt t="7990" x="7429500" y="3543300"/>
          <p14:tracePt t="8006" x="7378700" y="3568700"/>
          <p14:tracePt t="8006" x="7327900" y="3594100"/>
          <p14:tracePt t="8023" x="7270750" y="3619500"/>
          <p14:tracePt t="8023" x="7137400" y="3663950"/>
          <p14:tracePt t="8040" x="7067550" y="3683000"/>
          <p14:tracePt t="8040" x="6997700" y="3708400"/>
          <p14:tracePt t="8056" x="6921500" y="3727450"/>
          <p14:tracePt t="8056" x="6858000" y="3752850"/>
          <p14:tracePt t="8072" x="6794500" y="3771900"/>
          <p14:tracePt t="8072" x="6731000" y="3790950"/>
          <p14:tracePt t="8072" x="6686550" y="3810000"/>
          <p14:tracePt t="8092" x="6642100" y="3822700"/>
          <p14:tracePt t="8104" x="6604000" y="3835400"/>
          <p14:tracePt t="8104" x="6546850" y="3854450"/>
          <p14:tracePt t="8124" x="6527800" y="3860800"/>
          <p14:tracePt t="8124" x="6502400" y="3867150"/>
          <p14:tracePt t="8140" x="6489700" y="3873500"/>
          <p14:tracePt t="8140" x="6470650" y="3873500"/>
          <p14:tracePt t="8140" x="6451600" y="3879850"/>
          <p14:tracePt t="8159" x="6438900" y="3879850"/>
          <p14:tracePt t="8171" x="6426200" y="3886200"/>
          <p14:tracePt t="8171" x="6419850" y="3886200"/>
          <p14:tracePt t="8171" x="6407150" y="3886200"/>
          <p14:tracePt t="8192" x="6400800" y="3886200"/>
          <p14:tracePt t="8206" x="6394450" y="3879850"/>
          <p14:tracePt t="8221" x="6388100" y="3879850"/>
          <p14:tracePt t="8243" x="6388100" y="3873500"/>
          <p14:tracePt t="8286" x="6381750" y="3867150"/>
          <p14:tracePt t="8319" x="6375400" y="3867150"/>
          <p14:tracePt t="8338" x="6369050" y="3867150"/>
          <p14:tracePt t="8363" x="6369050" y="3873500"/>
          <p14:tracePt t="8386" x="6369050" y="3879850"/>
          <p14:tracePt t="8407" x="6375400" y="3886200"/>
          <p14:tracePt t="8431" x="6381750" y="3886200"/>
          <p14:tracePt t="8451" x="6388100" y="3892550"/>
          <p14:tracePt t="8467" x="6394450" y="3892550"/>
          <p14:tracePt t="8491" x="6394450" y="3886200"/>
          <p14:tracePt t="8515" x="6400800" y="3879850"/>
          <p14:tracePt t="8527" x="6400800" y="3873500"/>
          <p14:tracePt t="8543" x="6407150" y="3873500"/>
          <p14:tracePt t="8558" x="6407150" y="3867150"/>
          <p14:tracePt t="8571" x="6413500" y="3860800"/>
          <p14:tracePt t="8587" x="6413500" y="3854450"/>
          <p14:tracePt t="8603" x="6419850" y="3854450"/>
          <p14:tracePt t="8619" x="6426200" y="3848100"/>
          <p14:tracePt t="8631" x="6426200" y="3841750"/>
          <p14:tracePt t="8647" x="6432550" y="3835400"/>
          <p14:tracePt t="8663" x="6426200" y="3829050"/>
          <p14:tracePt t="8715" x="6419850" y="3829050"/>
          <p14:tracePt t="8759" x="6413500" y="3822700"/>
          <p14:tracePt t="8806" x="6419850" y="3816350"/>
          <p14:tracePt t="8827" x="6419850" y="3810000"/>
          <p14:tracePt t="8851" x="6426200" y="3810000"/>
          <p14:tracePt t="8866" x="6432550" y="3803650"/>
          <p14:tracePt t="8886" x="6432550" y="3797300"/>
          <p14:tracePt t="8910" x="6432550" y="3790950"/>
          <p14:tracePt t="8938" x="6432550" y="3784600"/>
          <p14:tracePt t="8970" x="6432550" y="3778250"/>
          <p14:tracePt t="8990" x="6438900" y="3778250"/>
          <p14:tracePt t="9030" x="6438900" y="3771900"/>
          <p14:tracePt t="9090" x="6445250" y="3765550"/>
          <p14:tracePt t="9127" x="6451600" y="3765550"/>
          <p14:tracePt t="9143" x="6457950" y="3759200"/>
          <p14:tracePt t="9159" x="6464300" y="3759200"/>
          <p14:tracePt t="9171" x="6470650" y="3752850"/>
          <p14:tracePt t="9195" x="6470650" y="3759200"/>
          <p14:tracePt t="9271" x="6464300" y="3765550"/>
          <p14:tracePt t="9323" x="6470650" y="3759200"/>
          <p14:tracePt t="9407" x="6477000" y="3759200"/>
          <p14:tracePt t="9427" x="6483350" y="3759200"/>
          <p14:tracePt t="9458" x="6489700" y="3752850"/>
          <p14:tracePt t="9471" x="6496050" y="3752850"/>
          <p14:tracePt t="9495" x="6502400" y="3746500"/>
          <p14:tracePt t="9518" x="6496050" y="3752850"/>
          <p14:tracePt t="9579" x="6489700" y="3752850"/>
          <p14:tracePt t="9591" x="6483350" y="3752850"/>
          <p14:tracePt t="9607" x="6477000" y="3759200"/>
          <p14:tracePt t="9623" x="6470650" y="3759200"/>
          <p14:tracePt t="9691" x="6464300" y="3759200"/>
          <p14:tracePt t="9803" x="6457950" y="3759200"/>
          <p14:tracePt t="9863" x="6451600" y="3752850"/>
          <p14:tracePt t="9899" x="6445250" y="3752850"/>
          <p14:tracePt t="9931" x="6438900" y="3752850"/>
          <p14:tracePt t="9967" x="6432550" y="3746500"/>
          <p14:tracePt t="9983" x="6426200" y="3746500"/>
          <p14:tracePt t="9999" x="6419850" y="3752850"/>
          <p14:tracePt t="10010" x="6413500" y="3752850"/>
          <p14:tracePt t="10051" x="6407150" y="3752850"/>
          <p14:tracePt t="10087" x="6413500" y="3752850"/>
          <p14:tracePt t="10119" x="6419850" y="3752850"/>
          <p14:tracePt t="10131" x="6426200" y="3752850"/>
          <p14:tracePt t="10148" x="6432550" y="3746500"/>
          <p14:tracePt t="10163" x="6438900" y="3740150"/>
          <p14:tracePt t="10199" x="6445250" y="3740150"/>
          <p14:tracePt t="10223" x="6451600" y="3740150"/>
          <p14:tracePt t="10248" x="6457950" y="3740150"/>
          <p14:tracePt t="10259" x="6464300" y="3740150"/>
          <p14:tracePt t="10275" x="6470650" y="3733800"/>
          <p14:tracePt t="10299" x="6477000" y="3727450"/>
          <p14:tracePt t="10318" x="6477000" y="3721100"/>
          <p14:tracePt t="10342" x="6477000" y="3714750"/>
          <p14:tracePt t="10394" x="6470650" y="3714750"/>
          <p14:tracePt t="10430" x="6464300" y="3721100"/>
          <p14:tracePt t="10462" x="6457950" y="3721100"/>
          <p14:tracePt t="10486" x="6451600" y="3721100"/>
          <p14:tracePt t="10498" x="6445250" y="3727450"/>
          <p14:tracePt t="10514" x="6445250" y="3721100"/>
          <p14:tracePt t="10626" x="6445250" y="3714750"/>
          <p14:tracePt t="10730" x="6438900" y="3714750"/>
          <p14:tracePt t="10838" x="6445250" y="3714750"/>
          <p14:tracePt t="10970" x="6451600" y="3714750"/>
          <p14:tracePt t="10986" x="6457950" y="3708400"/>
          <p14:tracePt t="11002" x="6464300" y="3708400"/>
          <p14:tracePt t="11018" x="6470650" y="3708400"/>
          <p14:tracePt t="11038" x="6464300" y="3702050"/>
          <p14:tracePt t="11114" x="6457950" y="3702050"/>
          <p14:tracePt t="11138" x="6464300" y="3702050"/>
          <p14:tracePt t="11175" x="6464300" y="3695700"/>
          <p14:tracePt t="11191" x="6477000" y="3689350"/>
          <p14:tracePt t="11206" x="6483350" y="3689350"/>
          <p14:tracePt t="11219" x="6489700" y="3683000"/>
          <p14:tracePt t="11231" x="6496050" y="3676650"/>
          <p14:tracePt t="11231" x="6502400" y="3676650"/>
          <p14:tracePt t="11231" x="6508750" y="3670300"/>
          <p14:tracePt t="11252" x="6515100" y="3663950"/>
          <p14:tracePt t="11267" x="6521450" y="3657600"/>
          <p14:tracePt t="11281" x="6515100" y="3651250"/>
          <p14:tracePt t="11326" x="6508750" y="3651250"/>
          <p14:tracePt t="11346" x="6502400" y="3651250"/>
          <p14:tracePt t="11362" x="6496050" y="3657600"/>
          <p14:tracePt t="11386" x="6502400" y="3651250"/>
          <p14:tracePt t="11447" x="6496050" y="3651250"/>
          <p14:tracePt t="11498" x="6489700" y="3651250"/>
          <p14:tracePt t="11518" x="6483350" y="3657600"/>
          <p14:tracePt t="11542" x="6477000" y="3657600"/>
          <p14:tracePt t="11567" x="6470650" y="3657600"/>
          <p14:tracePt t="11595" x="6464300" y="3657600"/>
          <p14:tracePt t="11751" x="6470650" y="3657600"/>
          <p14:tracePt t="11851" x="6477000" y="3651250"/>
          <p14:tracePt t="11878" x="6477000" y="3644900"/>
          <p14:tracePt t="11910" x="6470650" y="3644900"/>
          <p14:tracePt t="11962" x="6464300" y="3651250"/>
          <p14:tracePt t="11986" x="6457950" y="3651250"/>
          <p14:tracePt t="11999" x="6451600" y="3657600"/>
          <p14:tracePt t="12014" x="6445250" y="3657600"/>
          <p14:tracePt t="12030" x="6438900" y="3657600"/>
          <p14:tracePt t="12047" x="6432550" y="3657600"/>
          <p14:tracePt t="12059" x="6426200" y="3663950"/>
          <p14:tracePt t="12074" x="6419850" y="3663950"/>
          <p14:tracePt t="12090" x="6413500" y="3663950"/>
          <p14:tracePt t="12107" x="6413500" y="3670300"/>
          <p14:tracePt t="12126" x="6407150" y="3670300"/>
          <p14:tracePt t="12195" x="6400800" y="3670300"/>
          <p14:tracePt t="12210" x="6388100" y="3670300"/>
          <p14:tracePt t="12226" x="6381750" y="3670300"/>
          <p14:tracePt t="12234" x="6375400" y="3676650"/>
          <p14:tracePt t="12251" x="6369050" y="3676650"/>
          <p14:tracePt t="12251" x="6362700" y="3676650"/>
          <p14:tracePt t="12251" x="6356350" y="3676650"/>
          <p14:tracePt t="12272" x="6350000" y="3676650"/>
          <p14:tracePt t="12284" x="6343650" y="3676650"/>
          <p14:tracePt t="12284" x="6337300" y="3670300"/>
          <p14:tracePt t="12303" x="6330950" y="3670300"/>
          <p14:tracePt t="12318" x="6330950" y="3663950"/>
          <p14:tracePt t="12339" x="6330950" y="3657600"/>
          <p14:tracePt t="12367" x="6324600" y="3657600"/>
          <p14:tracePt t="12443" x="6318250" y="3663950"/>
          <p14:tracePt t="12459" x="6311900" y="3670300"/>
          <p14:tracePt t="12470" x="6311900" y="3676650"/>
          <p14:tracePt t="12479" x="6305550" y="3676650"/>
          <p14:tracePt t="12488" x="6299200" y="3683000"/>
          <p14:tracePt t="12502" x="6292850" y="3689350"/>
          <p14:tracePt t="12519" x="6286500" y="3689350"/>
          <p14:tracePt t="12536" x="6280150" y="3695700"/>
          <p14:tracePt t="12552" x="6273800" y="3695700"/>
          <p14:tracePt t="12599" x="6267450" y="3695700"/>
          <p14:tracePt t="12639" x="6261100" y="3702050"/>
          <p14:tracePt t="12667" x="6254750" y="3702050"/>
          <p14:tracePt t="12683" x="6248400" y="3708400"/>
          <p14:tracePt t="12699" x="6242050" y="3702050"/>
          <p14:tracePt t="12734" x="6242050" y="3695700"/>
          <p14:tracePt t="12771" x="6248400" y="3695700"/>
          <p14:tracePt t="12795" x="6242050" y="3695700"/>
          <p14:tracePt t="12879" x="6235700" y="3695700"/>
          <p14:tracePt t="12891" x="6229350" y="3702050"/>
          <p14:tracePt t="12922" x="6223000" y="3702050"/>
          <p14:tracePt t="12939" x="6210300" y="3708400"/>
          <p14:tracePt t="12951" x="6197600" y="3714750"/>
          <p14:tracePt t="12975" x="6191250" y="3721100"/>
          <p14:tracePt t="12990" x="6184900" y="3727450"/>
          <p14:tracePt t="13006" x="6178550" y="3727450"/>
          <p14:tracePt t="13018" x="6172200" y="3733800"/>
          <p14:tracePt t="13034" x="6178550" y="3727450"/>
          <p14:tracePt t="13086" x="6191250" y="3721100"/>
          <p14:tracePt t="13102" x="6197600" y="3721100"/>
          <p14:tracePt t="13111" x="6203950" y="3714750"/>
          <p14:tracePt t="13127" x="6210300" y="3714750"/>
          <p14:tracePt t="13127" x="6216650" y="3714750"/>
          <p14:tracePt t="13140" x="6223000" y="3708400"/>
          <p14:tracePt t="13155" x="6229350" y="3708400"/>
          <p14:tracePt t="13179" x="6223000" y="3714750"/>
          <p14:tracePt t="13215" x="6216650" y="3714750"/>
          <p14:tracePt t="13247" x="6223000" y="3714750"/>
          <p14:tracePt t="13291" x="6229350" y="3714750"/>
          <p14:tracePt t="13307" x="6235700" y="3708400"/>
          <p14:tracePt t="13319" x="6242050" y="3708400"/>
          <p14:tracePt t="13335" x="6248400" y="3702050"/>
          <p14:tracePt t="13371" x="6242050" y="3702050"/>
          <p14:tracePt t="13487" x="6235700" y="3702050"/>
          <p14:tracePt t="13507" x="6235700" y="3708400"/>
          <p14:tracePt t="13531" x="6229350" y="3702050"/>
          <p14:tracePt t="13551" x="6223000" y="3702050"/>
          <p14:tracePt t="13575" x="6223000" y="3695700"/>
          <p14:tracePt t="13651" x="6229350" y="3689350"/>
          <p14:tracePt t="13671" x="6235700" y="3689350"/>
          <p14:tracePt t="13687" x="6242050" y="3689350"/>
          <p14:tracePt t="13703" x="6248400" y="3689350"/>
          <p14:tracePt t="13711" x="6254750" y="3689350"/>
          <p14:tracePt t="13723" x="6261100" y="3689350"/>
          <p14:tracePt t="13723" x="6280150" y="3689350"/>
          <p14:tracePt t="13742" x="6286500" y="3689350"/>
          <p14:tracePt t="13742" x="6292850" y="3689350"/>
          <p14:tracePt t="13758" x="6299200" y="3689350"/>
          <p14:tracePt t="13758" x="6311900" y="3683000"/>
          <p14:tracePt t="13775" x="6318250" y="3683000"/>
          <p14:tracePt t="13775" x="6337300" y="3683000"/>
          <p14:tracePt t="13792" x="6343650" y="3683000"/>
          <p14:tracePt t="13792" x="6350000" y="3683000"/>
          <p14:tracePt t="13809" x="6356350" y="3689350"/>
          <p14:tracePt t="13823" x="6362700" y="3695700"/>
          <p14:tracePt t="13840" x="6369050" y="3702050"/>
          <p14:tracePt t="13857" x="6362700" y="3708400"/>
          <p14:tracePt t="13874" x="6356350" y="3714750"/>
          <p14:tracePt t="13874" x="6350000" y="3721100"/>
          <p14:tracePt t="13892" x="6337300" y="3727450"/>
          <p14:tracePt t="13892" x="6330950" y="3727450"/>
          <p14:tracePt t="13909" x="6318250" y="3733800"/>
          <p14:tracePt t="13909" x="6305550" y="3740150"/>
          <p14:tracePt t="13909" x="6292850" y="3740150"/>
          <p14:tracePt t="13928" x="6280150" y="3746500"/>
          <p14:tracePt t="13940" x="6261100" y="3746500"/>
          <p14:tracePt t="13940" x="6229350" y="3746500"/>
          <p14:tracePt t="13960" x="6203950" y="3746500"/>
          <p14:tracePt t="13960" x="6184900" y="3746500"/>
          <p14:tracePt t="13976" x="6159500" y="3740150"/>
          <p14:tracePt t="13976" x="6140450" y="3740150"/>
          <p14:tracePt t="13992" x="6115050" y="3733800"/>
          <p14:tracePt t="13992" x="6089650" y="3727450"/>
          <p14:tracePt t="13992" x="6064250" y="3721100"/>
          <p14:tracePt t="14012" x="6038850" y="3708400"/>
          <p14:tracePt t="14024" x="6007100" y="3695700"/>
          <p14:tracePt t="14024" x="5956300" y="3670300"/>
          <p14:tracePt t="14042" x="5924550" y="3657600"/>
          <p14:tracePt t="14042" x="5899150" y="3638550"/>
          <p14:tracePt t="14060" x="5873750" y="3619500"/>
          <p14:tracePt t="14060" x="5848350" y="3600450"/>
          <p14:tracePt t="14075" x="5822950" y="3581400"/>
          <p14:tracePt t="14075" x="5778500" y="3543300"/>
          <p14:tracePt t="14092" x="5759450" y="3524250"/>
          <p14:tracePt t="14092" x="5740400" y="3511550"/>
          <p14:tracePt t="14109" x="5721350" y="3492500"/>
          <p14:tracePt t="14109" x="5708650" y="3473450"/>
          <p14:tracePt t="14126" x="5689600" y="3454400"/>
          <p14:tracePt t="14126" x="5670550" y="3429000"/>
          <p14:tracePt t="14143" x="5657850" y="3397250"/>
          <p14:tracePt t="14143" x="5632450" y="3321050"/>
          <p14:tracePt t="14160" x="5626100" y="3270250"/>
          <p14:tracePt t="14160" x="5613400" y="3219450"/>
          <p14:tracePt t="14177" x="5607050" y="3162300"/>
          <p14:tracePt t="14177" x="5607050" y="3098800"/>
          <p14:tracePt t="14193" x="5600700" y="3028950"/>
          <p14:tracePt t="14193" x="5600700" y="2959100"/>
          <p14:tracePt t="14193" x="5600700" y="2876550"/>
          <p14:tracePt t="14212" x="5607050" y="2800350"/>
          <p14:tracePt t="14225" x="5613400" y="2711450"/>
          <p14:tracePt t="14225" x="5626100" y="2533650"/>
          <p14:tracePt t="14244" x="5638800" y="2451100"/>
          <p14:tracePt t="14244" x="5657850" y="2362200"/>
          <p14:tracePt t="14260" x="5670550" y="2286000"/>
          <p14:tracePt t="14260" x="5695950" y="2216150"/>
          <p14:tracePt t="14277" x="5721350" y="2152650"/>
          <p14:tracePt t="14277" x="5753100" y="2095500"/>
          <p14:tracePt t="14277" x="5791200" y="2044700"/>
          <p14:tracePt t="14296" x="5835650" y="1993900"/>
          <p14:tracePt t="14308" x="5880100" y="1955800"/>
          <p14:tracePt t="14308" x="5930900" y="1917700"/>
          <p14:tracePt t="14328" x="6045200" y="1860550"/>
          <p14:tracePt t="14328" x="6102350" y="1835150"/>
          <p14:tracePt t="14344" x="6159500" y="1822450"/>
          <p14:tracePt t="14344" x="6223000" y="1803400"/>
          <p14:tracePt t="14360" x="6280150" y="1790700"/>
          <p14:tracePt t="14360" x="6343650" y="1784350"/>
          <p14:tracePt t="14360" x="6400800" y="1784350"/>
          <p14:tracePt t="14380" x="6464300" y="1784350"/>
          <p14:tracePt t="14380" x="6521450" y="1790700"/>
          <p14:tracePt t="14394" x="6578600" y="1803400"/>
          <p14:tracePt t="14394" x="6635750" y="1816100"/>
          <p14:tracePt t="14411" x="6686550" y="1835150"/>
          <p14:tracePt t="14411" x="6743700" y="1854200"/>
          <p14:tracePt t="14427" x="6788150" y="1879600"/>
          <p14:tracePt t="14427" x="6832600" y="1905000"/>
          <p14:tracePt t="14444" x="6877050" y="1936750"/>
          <p14:tracePt t="14444" x="6946900" y="2006600"/>
          <p14:tracePt t="14461" x="6978650" y="2038350"/>
          <p14:tracePt t="14461" x="7010400" y="2082800"/>
          <p14:tracePt t="14477" x="7035800" y="2120900"/>
          <p14:tracePt t="14477" x="7061200" y="2165350"/>
          <p14:tracePt t="14494" x="7086600" y="2209800"/>
          <p14:tracePt t="14494" x="7131050" y="2298700"/>
          <p14:tracePt t="14512" x="7150100" y="2343150"/>
          <p14:tracePt t="14512" x="7162800" y="2393950"/>
          <p14:tracePt t="14528" x="7181850" y="2438400"/>
          <p14:tracePt t="14528" x="7194550" y="2476500"/>
          <p14:tracePt t="14544" x="7213600" y="2514600"/>
          <p14:tracePt t="14544" x="7232650" y="2552700"/>
          <p14:tracePt t="14561" x="7245350" y="2584450"/>
          <p14:tracePt t="14561" x="7264400" y="2609850"/>
          <p14:tracePt t="14561" x="7283450" y="2641600"/>
          <p14:tracePt t="14580" x="7308850" y="2660650"/>
          <p14:tracePt t="14592" x="7327900" y="2679700"/>
          <p14:tracePt t="14592" x="7372350" y="2730500"/>
          <p14:tracePt t="14612" x="7391400" y="2755900"/>
          <p14:tracePt t="14612" x="7416800" y="2781300"/>
          <p14:tracePt t="14628" x="7435850" y="2806700"/>
          <p14:tracePt t="14628" x="7454900" y="2838450"/>
          <p14:tracePt t="14645" x="7473950" y="2870200"/>
          <p14:tracePt t="14645" x="7486650" y="2901950"/>
          <p14:tracePt t="14645" x="7505700" y="2933700"/>
          <p14:tracePt t="14664" x="7518400" y="2959100"/>
          <p14:tracePt t="14664" x="7531100" y="2990850"/>
          <p14:tracePt t="14681" x="7543800" y="3016250"/>
          <p14:tracePt t="14681" x="7556500" y="3041650"/>
          <p14:tracePt t="14695" x="7569200" y="3067050"/>
          <p14:tracePt t="14695" x="7575550" y="3086100"/>
          <p14:tracePt t="14711" x="7588250" y="3111500"/>
          <p14:tracePt t="14711" x="7594600" y="3130550"/>
          <p14:tracePt t="14728" x="7594600" y="3149600"/>
          <p14:tracePt t="14728" x="7600950" y="3168650"/>
          <p14:tracePt t="14745" x="7600950" y="3187700"/>
          <p14:tracePt t="14745" x="7594600" y="3225800"/>
          <p14:tracePt t="14762" x="7588250" y="3244850"/>
          <p14:tracePt t="14762" x="7575550" y="3270250"/>
          <p14:tracePt t="14778" x="7569200" y="3289300"/>
          <p14:tracePt t="14778" x="7556500" y="3308350"/>
          <p14:tracePt t="14795" x="7543800" y="3333750"/>
          <p14:tracePt t="14795" x="7518400" y="3371850"/>
          <p14:tracePt t="14813" x="7505700" y="3390900"/>
          <p14:tracePt t="14813" x="7486650" y="3409950"/>
          <p14:tracePt t="14829" x="7467600" y="3429000"/>
          <p14:tracePt t="14829" x="7454900" y="3448050"/>
          <p14:tracePt t="14846" x="7435850" y="3467100"/>
          <p14:tracePt t="14846" x="7410450" y="3486150"/>
          <p14:tracePt t="14862" x="7391400" y="3505200"/>
          <p14:tracePt t="14862" x="7340600" y="3543300"/>
          <p14:tracePt t="14881" x="7315200" y="3562350"/>
          <p14:tracePt t="14881" x="7289800" y="3581400"/>
          <p14:tracePt t="14897" x="7258050" y="3600450"/>
          <p14:tracePt t="14897" x="7232650" y="3613150"/>
          <p14:tracePt t="14912" x="7194550" y="3632200"/>
          <p14:tracePt t="14912" x="7162800" y="3644900"/>
          <p14:tracePt t="14929" x="7124700" y="3657600"/>
          <p14:tracePt t="14929" x="7086600" y="3670300"/>
          <p14:tracePt t="14929" x="7042150" y="3689350"/>
          <p14:tracePt t="14948" x="7004050" y="3702050"/>
          <p14:tracePt t="14960" x="6959600" y="3714750"/>
          <p14:tracePt t="14960" x="6870700" y="3746500"/>
          <p14:tracePt t="14980" x="6826250" y="3759200"/>
          <p14:tracePt t="14980" x="6781800" y="3778250"/>
          <p14:tracePt t="14996" x="6737350" y="3790950"/>
          <p14:tracePt t="14996" x="6692900" y="3803650"/>
          <p14:tracePt t="15012" x="6648450" y="3816350"/>
          <p14:tracePt t="15012" x="6597650" y="3829050"/>
          <p14:tracePt t="15012" x="6553200" y="3841750"/>
          <p14:tracePt t="15032" x="6508750" y="3854450"/>
          <p14:tracePt t="15044" x="6470650" y="3860800"/>
          <p14:tracePt t="15044" x="6388100" y="3873500"/>
          <p14:tracePt t="15063" x="6350000" y="3879850"/>
          <p14:tracePt t="15063" x="6311900" y="3886200"/>
          <p14:tracePt t="15079" x="6280150" y="3892550"/>
          <p14:tracePt t="15079" x="6248400" y="3892550"/>
          <p14:tracePt t="15097" x="6216650" y="3898900"/>
          <p14:tracePt t="15097" x="6165850" y="3898900"/>
          <p14:tracePt t="15113" x="6140450" y="3898900"/>
          <p14:tracePt t="15113" x="6115050" y="3898900"/>
          <p14:tracePt t="15130" x="6096000" y="3892550"/>
          <p14:tracePt t="15130" x="6076950" y="3892550"/>
          <p14:tracePt t="15147" x="6064250" y="3886200"/>
          <p14:tracePt t="15147" x="6051550" y="3879850"/>
          <p14:tracePt t="15163" x="6038850" y="3873500"/>
          <p14:tracePt t="15163" x="6026150" y="3854450"/>
          <p14:tracePt t="15181" x="6019800" y="3848100"/>
          <p14:tracePt t="15181" x="6013450" y="3841750"/>
          <p14:tracePt t="15198" x="6013450" y="3835400"/>
          <p14:tracePt t="15198" x="6007100" y="3822700"/>
          <p14:tracePt t="15213" x="6007100" y="3816350"/>
          <p14:tracePt t="15213" x="6007100" y="3810000"/>
          <p14:tracePt t="15213" x="6000750" y="3803650"/>
          <p14:tracePt t="15233" x="6000750" y="3797300"/>
          <p14:tracePt t="15245" x="6000750" y="3790950"/>
          <p14:tracePt t="15245" x="6000750" y="3784600"/>
          <p14:tracePt t="15264" x="6000750" y="3771900"/>
          <p14:tracePt t="15280" x="6000750" y="3765550"/>
          <p14:tracePt t="15295" x="6000750" y="3759200"/>
          <p14:tracePt t="15312" x="6007100" y="3752850"/>
          <p14:tracePt t="15328" x="6007100" y="3746500"/>
          <p14:tracePt t="15346" x="6013450" y="3740150"/>
          <p14:tracePt t="15362" x="6019800" y="3740150"/>
          <p14:tracePt t="15378" x="6026150" y="3733800"/>
          <p14:tracePt t="15407" x="6026150" y="3727450"/>
          <p14:tracePt t="15427" x="6026150" y="3721100"/>
          <p14:tracePt t="15451" x="6026150" y="3714750"/>
          <p14:tracePt t="15495" x="6019800" y="3714750"/>
          <p14:tracePt t="15547" x="6019800" y="3708400"/>
          <p14:tracePt t="15571" x="6019800" y="3702050"/>
          <p14:tracePt t="15587" x="6032500" y="3695700"/>
          <p14:tracePt t="15599" x="6038850" y="3689350"/>
          <p14:tracePt t="15615" x="6045200" y="3683000"/>
          <p14:tracePt t="15631" x="6051550" y="3676650"/>
          <p14:tracePt t="15639" x="6057900" y="3670300"/>
          <p14:tracePt t="15652" x="6064250" y="3663950"/>
          <p14:tracePt t="15663" x="6064250" y="3657600"/>
          <p14:tracePt t="15663" x="6070600" y="3651250"/>
          <p14:tracePt t="15663" x="6070600" y="3644900"/>
          <p14:tracePt t="15685" x="6076950" y="3644900"/>
          <p14:tracePt t="15696" x="6083300" y="3638550"/>
          <p14:tracePt t="15696" x="6089650" y="3619500"/>
          <p14:tracePt t="15715" x="6096000" y="3613150"/>
          <p14:tracePt t="15730" x="6102350" y="3606800"/>
          <p14:tracePt t="15730" x="6102350" y="3600450"/>
          <p14:tracePt t="15730" x="6102350" y="3594100"/>
          <p14:tracePt t="15751" x="6108700" y="3587750"/>
          <p14:tracePt t="15768" x="6115050" y="3581400"/>
          <p14:tracePt t="15780" x="6121400" y="3575050"/>
          <p14:tracePt t="15797" x="6127750" y="3562350"/>
          <p14:tracePt t="15813" x="6134100" y="3556000"/>
          <p14:tracePt t="15813" x="6140450" y="3549650"/>
          <p14:tracePt t="15833" x="6146800" y="3543300"/>
          <p14:tracePt t="15833" x="6153150" y="3536950"/>
          <p14:tracePt t="15849" x="6159500" y="3530600"/>
          <p14:tracePt t="15864" x="6165850" y="3530600"/>
          <p14:tracePt t="15864" x="6172200" y="3524250"/>
          <p14:tracePt t="15882" x="6178550" y="3524250"/>
          <p14:tracePt t="15882" x="6197600" y="3517900"/>
          <p14:tracePt t="15901" x="6197600" y="3511550"/>
          <p14:tracePt t="15901" x="6210300" y="3511550"/>
          <p14:tracePt t="15917" x="6223000" y="3505200"/>
          <p14:tracePt t="15939" x="6229350" y="3505200"/>
          <p14:tracePt t="15952" x="6223000" y="3498850"/>
          <p14:tracePt t="16035" x="6216650" y="3492500"/>
          <p14:tracePt t="16067" x="6223000" y="3492500"/>
          <p14:tracePt t="16140" x="6216650" y="3492500"/>
          <p14:tracePt t="16207" x="6210300" y="3492500"/>
          <p14:tracePt t="16231" x="6223000" y="3486150"/>
          <p14:tracePt t="16276" x="6229350" y="3486150"/>
          <p14:tracePt t="16291" x="6235700" y="3479800"/>
          <p14:tracePt t="16308" x="6248400" y="3479800"/>
          <p14:tracePt t="16320" x="6254750" y="3473450"/>
          <p14:tracePt t="16344" x="6261100" y="3473450"/>
          <p14:tracePt t="16359" x="6267450" y="3473450"/>
          <p14:tracePt t="16380" x="6273800" y="3467100"/>
          <p14:tracePt t="16412" x="6267450" y="3473450"/>
          <p14:tracePt t="16480" x="6261100" y="3473450"/>
          <p14:tracePt t="16515" x="6254750" y="3473450"/>
          <p14:tracePt t="16531" x="6242050" y="3479800"/>
          <p14:tracePt t="16548" x="6235700" y="3473450"/>
          <p14:tracePt t="16560" x="6229350" y="3473450"/>
          <p14:tracePt t="16569" x="6216650" y="3473450"/>
          <p14:tracePt t="16569" x="6210300" y="3473450"/>
          <p14:tracePt t="16585" x="6203950" y="3467100"/>
          <p14:tracePt t="16585" x="6191250" y="3460750"/>
          <p14:tracePt t="16602" x="6178550" y="3454400"/>
          <p14:tracePt t="16602" x="6165850" y="3441700"/>
          <p14:tracePt t="16602" x="6153150" y="3429000"/>
          <p14:tracePt t="16621" x="6140450" y="3416300"/>
          <p14:tracePt t="16633" x="6121400" y="3403600"/>
          <p14:tracePt t="16633" x="6096000" y="3371850"/>
          <p14:tracePt t="16652" x="6076950" y="3359150"/>
          <p14:tracePt t="16652" x="6064250" y="3340100"/>
          <p14:tracePt t="16669" x="6051550" y="3314700"/>
          <p14:tracePt t="16669" x="6038850" y="3295650"/>
          <p14:tracePt t="16669" x="6026150" y="3270250"/>
          <p14:tracePt t="16688" x="6013450" y="3244850"/>
          <p14:tracePt t="16700" x="6000750" y="3219450"/>
          <p14:tracePt t="16700" x="5988050" y="3181350"/>
          <p14:tracePt t="16700" x="5981700" y="3149600"/>
          <p14:tracePt t="16721" x="5975350" y="3111500"/>
          <p14:tracePt t="16721" x="5962650" y="3067050"/>
          <p14:tracePt t="16735" x="5956300" y="3028950"/>
          <p14:tracePt t="16735" x="5949950" y="2984500"/>
          <p14:tracePt t="16752" x="5949950" y="2946400"/>
          <p14:tracePt t="16752" x="5943600" y="2908300"/>
          <p14:tracePt t="16769" x="5943600" y="2870200"/>
          <p14:tracePt t="16769" x="5949950" y="2832100"/>
          <p14:tracePt t="16785" x="5949950" y="2800350"/>
          <p14:tracePt t="16785" x="5962650" y="2736850"/>
          <p14:tracePt t="16802" x="5969000" y="2698750"/>
          <p14:tracePt t="16802" x="5975350" y="2667000"/>
          <p14:tracePt t="16819" x="5988050" y="2635250"/>
          <p14:tracePt t="16819" x="6000750" y="2603500"/>
          <p14:tracePt t="16836" x="6007100" y="2571750"/>
          <p14:tracePt t="16836" x="6038850" y="2508250"/>
          <p14:tracePt t="16852" x="6051550" y="2476500"/>
          <p14:tracePt t="16852" x="6070600" y="2451100"/>
          <p14:tracePt t="16869" x="6089650" y="2432050"/>
          <p14:tracePt t="16869" x="6108700" y="2406650"/>
          <p14:tracePt t="16885" x="6127750" y="2387600"/>
          <p14:tracePt t="16885" x="6146800" y="2362200"/>
          <p14:tracePt t="16902" x="6165850" y="2343150"/>
          <p14:tracePt t="16902" x="6203950" y="2311400"/>
          <p14:tracePt t="16921" x="6223000" y="2298700"/>
          <p14:tracePt t="16921" x="6242050" y="2279650"/>
          <p14:tracePt t="16936" x="6254750" y="2273300"/>
          <p14:tracePt t="16936" x="6273800" y="2266950"/>
          <p14:tracePt t="16953" x="6286500" y="2260600"/>
          <p14:tracePt t="16953" x="6305550" y="2260600"/>
          <p14:tracePt t="16969" x="6318250" y="2254250"/>
          <p14:tracePt t="16969" x="6330950" y="2254250"/>
          <p14:tracePt t="16969" x="6343650" y="2260600"/>
          <p14:tracePt t="16988" x="6356350" y="2260600"/>
          <p14:tracePt t="17001" x="6375400" y="2260600"/>
          <p14:tracePt t="17001" x="6400800" y="2254250"/>
          <p14:tracePt t="17020" x="6407150" y="2260600"/>
          <p14:tracePt t="17020" x="6419850" y="2260600"/>
          <p14:tracePt t="17037" x="6438900" y="2266950"/>
          <p14:tracePt t="17037" x="6451600" y="2260600"/>
          <p14:tracePt t="17053" x="6464300" y="2266950"/>
          <p14:tracePt t="17053" x="6477000" y="2266950"/>
          <p14:tracePt t="17070" x="6489700" y="2273300"/>
          <p14:tracePt t="17070" x="6502400" y="2273300"/>
          <p14:tracePt t="17070" x="6521450" y="2273300"/>
          <p14:tracePt t="17090" x="6534150" y="2273300"/>
          <p14:tracePt t="17090" x="6546850" y="2279650"/>
          <p14:tracePt t="17103" x="6559550" y="2279650"/>
          <p14:tracePt t="17103" x="6578600" y="2279650"/>
          <p14:tracePt t="17120" x="6597650" y="2286000"/>
          <p14:tracePt t="17120" x="6616700" y="2286000"/>
          <p14:tracePt t="17136" x="6629400" y="2286000"/>
          <p14:tracePt t="17136" x="6667500" y="2292350"/>
          <p14:tracePt t="17153" x="6680200" y="2298700"/>
          <p14:tracePt t="17153" x="6699250" y="2298700"/>
          <p14:tracePt t="17170" x="6718300" y="2311400"/>
          <p14:tracePt t="17170" x="6731000" y="2311400"/>
          <p14:tracePt t="17188" x="6743700" y="2317750"/>
          <p14:tracePt t="17188" x="6756400" y="2324100"/>
          <p14:tracePt t="17204" x="6769100" y="2324100"/>
          <p14:tracePt t="17204" x="6794500" y="2336800"/>
          <p14:tracePt t="17221" x="6800850" y="2343150"/>
          <p14:tracePt t="17221" x="6813550" y="2349500"/>
          <p14:tracePt t="17237" x="6819900" y="2355850"/>
          <p14:tracePt t="17237" x="6832600" y="2362200"/>
          <p14:tracePt t="17253" x="6838950" y="2368550"/>
          <p14:tracePt t="17253" x="6851650" y="2381250"/>
          <p14:tracePt t="17253" x="6858000" y="2387600"/>
          <p14:tracePt t="17273" x="6870700" y="2400300"/>
          <p14:tracePt t="17285" x="6877050" y="2406650"/>
          <p14:tracePt t="17285" x="6896100" y="2425700"/>
          <p14:tracePt t="17305" x="6908800" y="2432050"/>
          <p14:tracePt t="17305" x="6921500" y="2438400"/>
          <p14:tracePt t="17321" x="6927850" y="2451100"/>
          <p14:tracePt t="17321" x="6940550" y="2457450"/>
          <p14:tracePt t="17321" x="6953250" y="2463800"/>
          <p14:tracePt t="17340" x="6959600" y="2470150"/>
          <p14:tracePt t="17352" x="6972300" y="2482850"/>
          <p14:tracePt t="17352" x="6985000" y="2489200"/>
          <p14:tracePt t="17352" x="6991350" y="2495550"/>
          <p14:tracePt t="17373" x="7004050" y="2501900"/>
          <p14:tracePt t="17373" x="7016750" y="2508250"/>
          <p14:tracePt t="17388" x="7023100" y="2514600"/>
          <p14:tracePt t="17388" x="7035800" y="2520950"/>
          <p14:tracePt t="17404" x="7042150" y="2527300"/>
          <p14:tracePt t="17404" x="7048500" y="2533650"/>
          <p14:tracePt t="17421" x="7054850" y="2546350"/>
          <p14:tracePt t="17421" x="7061200" y="2552700"/>
          <p14:tracePt t="17439" x="7067550" y="2559050"/>
          <p14:tracePt t="17453" x="7067550" y="2571750"/>
          <p14:tracePt t="17469" x="7067550" y="2578100"/>
          <p14:tracePt t="17469" x="7067550" y="2584450"/>
          <p14:tracePt t="17488" x="7067550" y="2597150"/>
          <p14:tracePt t="17503" x="7067550" y="2603500"/>
          <p14:tracePt t="17520" x="7080250" y="2609850"/>
          <p14:tracePt t="17536" x="7086600" y="2622550"/>
          <p14:tracePt t="17553" x="7092950" y="2628900"/>
          <p14:tracePt t="17553" x="7099300" y="2635250"/>
          <p14:tracePt t="17573" x="7105650" y="2641600"/>
          <p14:tracePt t="17588" x="7112000" y="2647950"/>
          <p14:tracePt t="17603" x="7118350" y="2654300"/>
          <p14:tracePt t="17603" x="7124700" y="2660650"/>
          <p14:tracePt t="17622" x="7131050" y="2667000"/>
          <p14:tracePt t="17636" x="7131050" y="2673350"/>
          <p14:tracePt t="17653" x="7143750" y="2686050"/>
          <p14:tracePt t="17653" x="7150100" y="2698750"/>
          <p14:tracePt t="17672" x="7150100" y="2705100"/>
          <p14:tracePt t="17672" x="7156450" y="2711450"/>
          <p14:tracePt t="17690" x="7162800" y="2724150"/>
          <p14:tracePt t="17690" x="7162800" y="2730500"/>
          <p14:tracePt t="17706" x="7169150" y="2736850"/>
          <p14:tracePt t="17706" x="7169150" y="2749550"/>
          <p14:tracePt t="17706" x="7175500" y="2755900"/>
          <p14:tracePt t="17725" x="7181850" y="2768600"/>
          <p14:tracePt t="17737" x="7181850" y="2774950"/>
          <p14:tracePt t="17737" x="7194550" y="2794000"/>
          <p14:tracePt t="17756" x="7194550" y="2800350"/>
          <p14:tracePt t="17756" x="7200900" y="2813050"/>
          <p14:tracePt t="17772" x="7207250" y="2819400"/>
          <p14:tracePt t="17772" x="7213600" y="2832100"/>
          <p14:tracePt t="17789" x="7219950" y="2844800"/>
          <p14:tracePt t="17789" x="7226300" y="2857500"/>
          <p14:tracePt t="17806" x="7232650" y="2876550"/>
          <p14:tracePt t="17806" x="7245350" y="2901950"/>
          <p14:tracePt t="17823" x="7251700" y="2908300"/>
          <p14:tracePt t="17823" x="7258050" y="2921000"/>
          <p14:tracePt t="17839" x="7270750" y="2927350"/>
          <p14:tracePt t="17839" x="7283450" y="2940050"/>
          <p14:tracePt t="17856" x="7289800" y="2946400"/>
          <p14:tracePt t="17856" x="7308850" y="2965450"/>
          <p14:tracePt t="17873" x="7321550" y="2978150"/>
          <p14:tracePt t="17873" x="7334250" y="2990850"/>
          <p14:tracePt t="17889" x="7346950" y="3009900"/>
          <p14:tracePt t="17889" x="7353300" y="3022600"/>
          <p14:tracePt t="17906" x="7366000" y="3028950"/>
          <p14:tracePt t="17906" x="7378700" y="3041650"/>
          <p14:tracePt t="17922" x="7385050" y="3054350"/>
          <p14:tracePt t="17922" x="7410450" y="3073400"/>
          <p14:tracePt t="17941" x="7416800" y="3079750"/>
          <p14:tracePt t="17941" x="7423150" y="3086100"/>
          <p14:tracePt t="17956" x="7435850" y="3098800"/>
          <p14:tracePt t="17956" x="7442200" y="3105150"/>
          <p14:tracePt t="17973" x="7448550" y="3117850"/>
          <p14:tracePt t="17973" x="7454900" y="3124200"/>
          <p14:tracePt t="17990" x="7454900" y="3136900"/>
          <p14:tracePt t="17990" x="7461250" y="3143250"/>
          <p14:tracePt t="17990" x="7467600" y="3155950"/>
          <p14:tracePt t="18008" x="7467600" y="3162300"/>
          <p14:tracePt t="18021" x="7473950" y="3168650"/>
          <p14:tracePt t="18021" x="7480300" y="3187700"/>
          <p14:tracePt t="18041" x="7480300" y="3194050"/>
          <p14:tracePt t="18041" x="7486650" y="3200400"/>
          <p14:tracePt t="18057" x="7486650" y="3206750"/>
          <p14:tracePt t="18057" x="7486650" y="3213100"/>
          <p14:tracePt t="18073" x="7486650" y="3219450"/>
          <p14:tracePt t="18073" x="7486650" y="3225800"/>
          <p14:tracePt t="18091" x="7493000" y="3232150"/>
          <p14:tracePt t="18105" x="7486650" y="3244850"/>
          <p14:tracePt t="18121" x="7480300" y="3251200"/>
          <p14:tracePt t="18180" x="7467600" y="3251200"/>
          <p14:tracePt t="18220" x="7461250" y="3251200"/>
          <p14:tracePt t="18232" x="7454900" y="3251200"/>
          <p14:tracePt t="18248" x="7448550" y="3251200"/>
          <p14:tracePt t="18264" x="7448550" y="3257550"/>
          <p14:tracePt t="18272" x="7442200" y="3263900"/>
          <p14:tracePt t="18292" x="7435850" y="3263900"/>
          <p14:tracePt t="18316" x="7435850" y="3270250"/>
          <p14:tracePt t="18340" x="7435850" y="3276600"/>
          <p14:tracePt t="18368" x="7442200" y="3282950"/>
          <p14:tracePt t="18392" x="7448550" y="3282950"/>
          <p14:tracePt t="18408" x="7454900" y="3289300"/>
          <p14:tracePt t="18420" x="7461250" y="3289300"/>
          <p14:tracePt t="18444" x="7461250" y="3295650"/>
          <p14:tracePt t="18460" x="7467600" y="3302000"/>
          <p14:tracePt t="18472" x="7467600" y="3308350"/>
          <p14:tracePt t="18488" x="7473950" y="3314700"/>
          <p14:tracePt t="18504" x="7480300" y="3327400"/>
          <p14:tracePt t="18519" x="7480300" y="3333750"/>
          <p14:tracePt t="18531" x="7486650" y="3340100"/>
          <p14:tracePt t="18540" x="7486650" y="3346450"/>
          <p14:tracePt t="18556" x="7493000" y="3352800"/>
          <p14:tracePt t="18573" x="7499350" y="3359150"/>
          <p14:tracePt t="18590" x="7499350" y="3365500"/>
          <p14:tracePt t="18607" x="7499350" y="3371850"/>
          <p14:tracePt t="18624" x="7493000" y="3378200"/>
          <p14:tracePt t="18624" x="7493000" y="3384550"/>
          <p14:tracePt t="18643" x="7486650" y="3397250"/>
          <p14:tracePt t="18658" x="7480300" y="3403600"/>
          <p14:tracePt t="18658" x="7473950" y="3422650"/>
          <p14:tracePt t="18681" x="7467600" y="3429000"/>
          <p14:tracePt t="18681" x="7467600" y="3435350"/>
          <p14:tracePt t="18697" x="7461250" y="3448050"/>
          <p14:tracePt t="18697" x="7454900" y="3467100"/>
          <p14:tracePt t="18714" x="7448550" y="3473450"/>
          <p14:tracePt t="18724" x="7448550" y="3486150"/>
          <p14:tracePt t="18724" x="7442200" y="3492500"/>
          <p14:tracePt t="18742" x="7435850" y="3505200"/>
          <p14:tracePt t="18742" x="7429500" y="3511550"/>
          <p14:tracePt t="18742" x="7423150" y="3517900"/>
          <p14:tracePt t="18762" x="7416800" y="3530600"/>
          <p14:tracePt t="18762" x="7416800" y="3536950"/>
          <p14:tracePt t="18776" x="7410450" y="3549650"/>
          <p14:tracePt t="18776" x="7404100" y="3556000"/>
          <p14:tracePt t="18792" x="7397750" y="3568700"/>
          <p14:tracePt t="18792" x="7391400" y="3575050"/>
          <p14:tracePt t="18809" x="7385050" y="3587750"/>
          <p14:tracePt t="18809" x="7372350" y="3600450"/>
          <p14:tracePt t="18809" x="7366000" y="3606800"/>
          <p14:tracePt t="18829" x="7359650" y="3613150"/>
          <p14:tracePt t="18829" x="7353300" y="3625850"/>
          <p14:tracePt t="18843" x="7346950" y="3632200"/>
          <p14:tracePt t="18843" x="7334250" y="3644900"/>
          <p14:tracePt t="18860" x="7327900" y="3651250"/>
          <p14:tracePt t="18860" x="7315200" y="3657600"/>
          <p14:tracePt t="18876" x="7308850" y="3663950"/>
          <p14:tracePt t="18876" x="7289800" y="3683000"/>
          <p14:tracePt t="18893" x="7277100" y="3689350"/>
          <p14:tracePt t="18893" x="7270750" y="3695700"/>
          <p14:tracePt t="18910" x="7258050" y="3702050"/>
          <p14:tracePt t="18910" x="7251700" y="3708400"/>
          <p14:tracePt t="18926" x="7239000" y="3714750"/>
          <p14:tracePt t="18926" x="7226300" y="3727450"/>
          <p14:tracePt t="18943" x="7213600" y="3733800"/>
          <p14:tracePt t="18943" x="7194550" y="3746500"/>
          <p14:tracePt t="18961" x="7181850" y="3746500"/>
          <p14:tracePt t="18961" x="7169150" y="3752850"/>
          <p14:tracePt t="18977" x="7156450" y="3759200"/>
          <p14:tracePt t="18977" x="7143750" y="3765550"/>
          <p14:tracePt t="18993" x="7131050" y="3765550"/>
          <p14:tracePt t="18993" x="7118350" y="3771900"/>
          <p14:tracePt t="19010" x="7099300" y="3771900"/>
          <p14:tracePt t="19010" x="7086600" y="3778250"/>
          <p14:tracePt t="19010" x="7073900" y="3784600"/>
          <p14:tracePt t="19029" x="7054850" y="3784600"/>
          <p14:tracePt t="19041" x="7042150" y="3790950"/>
          <p14:tracePt t="19041" x="7023100" y="3797300"/>
          <p14:tracePt t="19061" x="6985000" y="3803650"/>
          <p14:tracePt t="19061" x="6965950" y="3803650"/>
          <p14:tracePt t="19076" x="6946900" y="3803650"/>
          <p14:tracePt t="19076" x="6927850" y="3810000"/>
          <p14:tracePt t="19094" x="6902450" y="3810000"/>
          <p14:tracePt t="19094" x="6877050" y="3810000"/>
          <p14:tracePt t="19094" x="6851650" y="3810000"/>
          <p14:tracePt t="19113" x="6826250" y="3810000"/>
          <p14:tracePt t="19125" x="6800850" y="3810000"/>
          <p14:tracePt t="19125" x="6743700" y="3810000"/>
          <p14:tracePt t="19144" x="6718300" y="3810000"/>
          <p14:tracePt t="19144" x="6686550" y="3810000"/>
          <p14:tracePt t="19161" x="6661150" y="3810000"/>
          <p14:tracePt t="19161" x="6629400" y="3803650"/>
          <p14:tracePt t="19161" x="6604000" y="3803650"/>
          <p14:tracePt t="19180" x="6578600" y="3797300"/>
          <p14:tracePt t="19180" x="6546850" y="3790950"/>
          <p14:tracePt t="19194" x="6521450" y="3784600"/>
          <p14:tracePt t="19194" x="6489700" y="3778250"/>
          <p14:tracePt t="19211" x="6464300" y="3771900"/>
          <p14:tracePt t="19211" x="6438900" y="3765550"/>
          <p14:tracePt t="19227" x="6407150" y="3759200"/>
          <p14:tracePt t="19227" x="6388100" y="3752850"/>
          <p14:tracePt t="19245" x="6362700" y="3746500"/>
          <p14:tracePt t="19245" x="6324600" y="3727450"/>
          <p14:tracePt t="19261" x="6305550" y="3714750"/>
          <p14:tracePt t="19261" x="6286500" y="3702050"/>
          <p14:tracePt t="19278" x="6267450" y="3683000"/>
          <p14:tracePt t="19278" x="6254750" y="3663950"/>
          <p14:tracePt t="19294" x="6242050" y="3644900"/>
          <p14:tracePt t="19294" x="6223000" y="3619500"/>
          <p14:tracePt t="19294" x="6210300" y="3594100"/>
          <p14:tracePt t="19314" x="6197600" y="3562350"/>
          <p14:tracePt t="19326" x="6178550" y="3530600"/>
          <p14:tracePt t="19326" x="6153150" y="3467100"/>
          <p14:tracePt t="19346" x="6140450" y="3435350"/>
          <p14:tracePt t="19346" x="6127750" y="3403600"/>
          <p14:tracePt t="19362" x="6121400" y="3365500"/>
          <p14:tracePt t="19362" x="6115050" y="3333750"/>
          <p14:tracePt t="19378" x="6108700" y="3295650"/>
          <p14:tracePt t="19378" x="6102350" y="3257550"/>
          <p14:tracePt t="19378" x="6096000" y="3219450"/>
          <p14:tracePt t="19397" x="6089650" y="3175000"/>
          <p14:tracePt t="19409" x="6089650" y="3130550"/>
          <p14:tracePt t="19409" x="6083300" y="3041650"/>
          <p14:tracePt t="19429" x="6083300" y="2997200"/>
          <p14:tracePt t="19429" x="6089650" y="2959100"/>
          <p14:tracePt t="19445" x="6096000" y="2914650"/>
          <p14:tracePt t="19445" x="6102350" y="2882900"/>
          <p14:tracePt t="19461" x="6108700" y="2844800"/>
          <p14:tracePt t="19461" x="6121400" y="2813050"/>
          <p14:tracePt t="19461" x="6134100" y="2781300"/>
          <p14:tracePt t="19481" x="6146800" y="2755900"/>
          <p14:tracePt t="19481" x="6165850" y="2724150"/>
          <p14:tracePt t="19495" x="6184900" y="2698750"/>
          <p14:tracePt t="19495" x="6203950" y="2679700"/>
          <p14:tracePt t="19512" x="6223000" y="2654300"/>
          <p14:tracePt t="19512" x="6242050" y="2635250"/>
          <p14:tracePt t="19528" x="6267450" y="2616200"/>
          <p14:tracePt t="19528" x="6292850" y="2597150"/>
          <p14:tracePt t="19546" x="6318250" y="2584450"/>
          <p14:tracePt t="19546" x="6375400" y="2546350"/>
          <p14:tracePt t="19562" x="6400800" y="2540000"/>
          <p14:tracePt t="19562" x="6432550" y="2527300"/>
          <p14:tracePt t="19578" x="6464300" y="2514600"/>
          <p14:tracePt t="19578" x="6489700" y="2501900"/>
          <p14:tracePt t="19595" x="6515100" y="2489200"/>
          <p14:tracePt t="19595" x="6565900" y="2476500"/>
          <p14:tracePt t="19613" x="6584950" y="2470150"/>
          <p14:tracePt t="19613" x="6610350" y="2470150"/>
          <p14:tracePt t="19629" x="6629400" y="2470150"/>
          <p14:tracePt t="19629" x="6648450" y="2463800"/>
          <p14:tracePt t="19645" x="6667500" y="2463800"/>
          <p14:tracePt t="19645" x="6686550" y="2457450"/>
          <p14:tracePt t="19662" x="6705600" y="2451100"/>
          <p14:tracePt t="19662" x="6718300" y="2451100"/>
          <p14:tracePt t="19662" x="6731000" y="2451100"/>
          <p14:tracePt t="19683" x="6743700" y="2444750"/>
          <p14:tracePt t="19694" x="6756400" y="2444750"/>
          <p14:tracePt t="19694" x="6775450" y="2438400"/>
          <p14:tracePt t="19713" x="6781800" y="2438400"/>
          <p14:tracePt t="19728" x="6788150" y="2438400"/>
          <p14:tracePt t="19728" x="6794500" y="2438400"/>
          <p14:tracePt t="19746" x="6800850" y="2432050"/>
          <p14:tracePt t="19746" x="6807200" y="2432050"/>
          <p14:tracePt t="19764" x="6813550" y="2432050"/>
          <p14:tracePt t="19777" x="6819900" y="2432050"/>
          <p14:tracePt t="19777" x="6838950" y="2432050"/>
          <p14:tracePt t="19796" x="6845300" y="2432050"/>
          <p14:tracePt t="19811" x="6851650" y="2432050"/>
          <p14:tracePt t="19811" x="6858000" y="2432050"/>
          <p14:tracePt t="19829" x="6870700" y="2425700"/>
          <p14:tracePt t="19829" x="6877050" y="2425700"/>
          <p14:tracePt t="19846" x="6883400" y="2419350"/>
          <p14:tracePt t="19846" x="6902450" y="2413000"/>
          <p14:tracePt t="19863" x="6915150" y="2413000"/>
          <p14:tracePt t="19863" x="6921500" y="2413000"/>
          <p14:tracePt t="19880" x="6934200" y="2413000"/>
          <p14:tracePt t="19880" x="6940550" y="2413000"/>
          <p14:tracePt t="19897" x="6946900" y="2413000"/>
          <p14:tracePt t="19897" x="6965950" y="2413000"/>
          <p14:tracePt t="19913" x="6978650" y="2413000"/>
          <p14:tracePt t="19913" x="6985000" y="2413000"/>
          <p14:tracePt t="19930" x="6991350" y="2413000"/>
          <p14:tracePt t="19930" x="6997700" y="2419350"/>
          <p14:tracePt t="19947" x="7004050" y="2419350"/>
          <p14:tracePt t="19961" x="7010400" y="2419350"/>
          <p14:tracePt t="19978" x="7016750" y="2425700"/>
          <p14:tracePt t="19978" x="7023100" y="2432050"/>
          <p14:tracePt t="19998" x="7029450" y="2432050"/>
          <p14:tracePt t="20012" x="7035800" y="2438400"/>
          <p14:tracePt t="20028" x="7042150" y="2438400"/>
          <p14:tracePt t="20045" x="7042150" y="2444750"/>
          <p14:tracePt t="20062" x="7054850" y="2444750"/>
          <p14:tracePt t="20080" x="7067550" y="2457450"/>
          <p14:tracePt t="20095" x="7073900" y="2457450"/>
          <p14:tracePt t="20095" x="7080250" y="2457450"/>
          <p14:tracePt t="20113" x="7086600" y="2457450"/>
          <p14:tracePt t="20129" x="7092950" y="2457450"/>
          <p14:tracePt t="20129" x="7099300" y="2457450"/>
          <p14:tracePt t="20149" x="7105650" y="2463800"/>
          <p14:tracePt t="20162" x="7112000" y="2470150"/>
          <p14:tracePt t="20180" x="7118350" y="2476500"/>
          <p14:tracePt t="20180" x="7118350" y="2482850"/>
          <p14:tracePt t="20198" x="7118350" y="2495550"/>
          <p14:tracePt t="20198" x="7124700" y="2514600"/>
          <p14:tracePt t="20214" x="7131050" y="2527300"/>
          <p14:tracePt t="20214" x="7131050" y="2546350"/>
          <p14:tracePt t="20230" x="7137400" y="2559050"/>
          <p14:tracePt t="20230" x="7137400" y="2571750"/>
          <p14:tracePt t="20248" x="7143750" y="2590800"/>
          <p14:tracePt t="20248" x="7150100" y="2603500"/>
          <p14:tracePt t="20264" x="7156450" y="2622550"/>
          <p14:tracePt t="20264" x="7175500" y="2660650"/>
          <p14:tracePt t="20281" x="7181850" y="2679700"/>
          <p14:tracePt t="20281" x="7194550" y="2698750"/>
          <p14:tracePt t="20299" x="7207250" y="2717800"/>
          <p14:tracePt t="20299" x="7213600" y="2736850"/>
          <p14:tracePt t="20314" x="7226300" y="2762250"/>
          <p14:tracePt t="20314" x="7239000" y="2774950"/>
          <p14:tracePt t="20314" x="7251700" y="2794000"/>
          <p14:tracePt t="20333" x="7264400" y="2806700"/>
          <p14:tracePt t="20346" x="7277100" y="2825750"/>
          <p14:tracePt t="20346" x="7302500" y="2851150"/>
          <p14:tracePt t="20365" x="7315200" y="2863850"/>
          <p14:tracePt t="20365" x="7327900" y="2876550"/>
          <p14:tracePt t="20382" x="7340600" y="2889250"/>
          <p14:tracePt t="20382" x="7353300" y="2901950"/>
          <p14:tracePt t="20382" x="7366000" y="2914650"/>
          <p14:tracePt t="20401" x="7378700" y="2921000"/>
          <p14:tracePt t="20413" x="7391400" y="2933700"/>
          <p14:tracePt t="20413" x="7404100" y="2946400"/>
          <p14:tracePt t="20413" x="7410450" y="2959100"/>
          <p14:tracePt t="20434" x="7423150" y="2978150"/>
          <p14:tracePt t="20446" x="7435850" y="2990850"/>
          <p14:tracePt t="20446" x="7454900" y="3009900"/>
          <p14:tracePt t="20465" x="7461250" y="3022600"/>
          <p14:tracePt t="20465" x="7467600" y="3028950"/>
          <p14:tracePt t="20482" x="7473950" y="3041650"/>
          <p14:tracePt t="20482" x="7473950" y="3048000"/>
          <p14:tracePt t="20482" x="7480300" y="3054350"/>
          <p14:tracePt t="20501" x="7486650" y="3067050"/>
          <p14:tracePt t="20501" x="7493000" y="3073400"/>
          <p14:tracePt t="20515" x="7493000" y="3079750"/>
          <p14:tracePt t="20515" x="7499350" y="3092450"/>
          <p14:tracePt t="20532" x="7505700" y="3098800"/>
          <p14:tracePt t="20532" x="7505700" y="3105150"/>
          <p14:tracePt t="20550" x="7512050" y="3117850"/>
          <p14:tracePt t="20550" x="7512050" y="3124200"/>
          <p14:tracePt t="20565" x="7518400" y="3130550"/>
          <p14:tracePt t="20565" x="7518400" y="3143250"/>
          <p14:tracePt t="20582" x="7524750" y="3149600"/>
          <p14:tracePt t="20598" x="7524750" y="3155950"/>
          <p14:tracePt t="20614" x="7531100" y="3162300"/>
          <p14:tracePt t="20614" x="7537450" y="3168650"/>
          <p14:tracePt t="20634" x="7537450" y="3175000"/>
          <p14:tracePt t="20650" x="7537450" y="3181350"/>
          <p14:tracePt t="20665" x="7543800" y="3187700"/>
          <p14:tracePt t="20681" x="7543800" y="3194050"/>
          <p14:tracePt t="20697" x="7543800" y="3200400"/>
          <p14:tracePt t="20714" x="7543800" y="3206750"/>
          <p14:tracePt t="20741" x="7537450" y="3206750"/>
          <p14:tracePt t="20776" x="7531100" y="3206750"/>
          <p14:tracePt t="20821" x="7524750" y="3200400"/>
          <p14:tracePt t="20837" x="7518400" y="3200400"/>
          <p14:tracePt t="20852" x="7512050" y="3194050"/>
          <p14:tracePt t="20868" x="7505700" y="3187700"/>
          <p14:tracePt t="20880" x="7505700" y="3175000"/>
          <p14:tracePt t="20896" x="7499350" y="3175000"/>
          <p14:tracePt t="20904" x="7499350" y="3168650"/>
          <p14:tracePt t="20914" x="7493000" y="3162300"/>
          <p14:tracePt t="20914" x="7486650" y="3143250"/>
          <p14:tracePt t="20933" x="7480300" y="3130550"/>
          <p14:tracePt t="20933" x="7480300" y="3117850"/>
          <p14:tracePt t="20950" x="7473950" y="3111500"/>
          <p14:tracePt t="20950" x="7461250" y="3098800"/>
          <p14:tracePt t="20967" x="7454900" y="3079750"/>
          <p14:tracePt t="20967" x="7448550" y="3067050"/>
          <p14:tracePt t="20967" x="7435850" y="3054350"/>
          <p14:tracePt t="20985" x="7429500" y="3035300"/>
          <p14:tracePt t="20998" x="7416800" y="3022600"/>
          <p14:tracePt t="20998" x="7391400" y="2984500"/>
          <p14:tracePt t="21017" x="7385050" y="2965450"/>
          <p14:tracePt t="21017" x="7372350" y="2946400"/>
          <p14:tracePt t="21034" x="7359650" y="2927350"/>
          <p14:tracePt t="21034" x="7346950" y="2901950"/>
          <p14:tracePt t="21051" x="7327900" y="2882900"/>
          <p14:tracePt t="21051" x="7315200" y="2857500"/>
          <p14:tracePt t="21051" x="7296150" y="2832100"/>
          <p14:tracePt t="21069" x="7283450" y="2806700"/>
          <p14:tracePt t="21082" x="7264400" y="2781300"/>
          <p14:tracePt t="21082" x="7245350" y="2755900"/>
          <p14:tracePt t="21102" x="7213600" y="2705100"/>
          <p14:tracePt t="21102" x="7200900" y="2679700"/>
          <p14:tracePt t="21117" x="7188200" y="2654300"/>
          <p14:tracePt t="21117" x="7175500" y="2635250"/>
          <p14:tracePt t="21134" x="7156450" y="2609850"/>
          <p14:tracePt t="21134" x="7150100" y="2590800"/>
          <p14:tracePt t="21134" x="7137400" y="2571750"/>
          <p14:tracePt t="21153" x="7124700" y="2552700"/>
          <p14:tracePt t="21153" x="7118350" y="2533650"/>
          <p14:tracePt t="21167" x="7112000" y="2514600"/>
          <p14:tracePt t="21167" x="7105650" y="2495550"/>
          <p14:tracePt t="21185" x="7099300" y="2482850"/>
          <p14:tracePt t="21185" x="7092950" y="2463800"/>
          <p14:tracePt t="21201" x="7092950" y="2451100"/>
          <p14:tracePt t="21201" x="7092950" y="2444750"/>
          <p14:tracePt t="21217" x="7092950" y="2438400"/>
          <p14:tracePt t="21217" x="7092950" y="2425700"/>
          <p14:tracePt t="21234" x="7099300" y="2432050"/>
          <p14:tracePt t="21249" x="7105650" y="2438400"/>
          <p14:tracePt t="21249" x="7112000" y="2444750"/>
          <p14:tracePt t="21268" x="7118350" y="2451100"/>
          <p14:tracePt t="21268" x="7131050" y="2482850"/>
          <p14:tracePt t="21285" x="7137400" y="2501900"/>
          <p14:tracePt t="21285" x="7143750" y="2520950"/>
          <p14:tracePt t="21302" x="7156450" y="2546350"/>
          <p14:tracePt t="21302" x="7169150" y="2565400"/>
          <p14:tracePt t="21319" x="7181850" y="2590800"/>
          <p14:tracePt t="21319" x="7194550" y="2609850"/>
          <p14:tracePt t="21335" x="7213600" y="2628900"/>
          <p14:tracePt t="21335" x="7226300" y="2647950"/>
          <p14:tracePt t="21335" x="7245350" y="2667000"/>
          <p14:tracePt t="21353" x="7264400" y="2679700"/>
          <p14:tracePt t="21366" x="7283450" y="2692400"/>
          <p14:tracePt t="21366" x="7315200" y="2717800"/>
          <p14:tracePt t="21386" x="7334250" y="2736850"/>
          <p14:tracePt t="21386" x="7353300" y="2749550"/>
          <p14:tracePt t="21402" x="7372350" y="2755900"/>
          <p14:tracePt t="21402" x="7391400" y="2768600"/>
          <p14:tracePt t="21418" x="7404100" y="2781300"/>
          <p14:tracePt t="21418" x="7416800" y="2794000"/>
          <p14:tracePt t="21418" x="7435850" y="2806700"/>
          <p14:tracePt t="21437" x="7448550" y="2819400"/>
          <p14:tracePt t="21450" x="7461250" y="2832100"/>
          <p14:tracePt t="21450" x="7486650" y="2857500"/>
          <p14:tracePt t="21469" x="7499350" y="2870200"/>
          <p14:tracePt t="21469" x="7512050" y="2882900"/>
          <p14:tracePt t="21485" x="7518400" y="2895600"/>
          <p14:tracePt t="21485" x="7531100" y="2908300"/>
          <p14:tracePt t="21502" x="7537450" y="2921000"/>
          <p14:tracePt t="21502" x="7543800" y="2933700"/>
          <p14:tracePt t="21519" x="7550150" y="2946400"/>
          <p14:tracePt t="21519" x="7556500" y="2978150"/>
          <p14:tracePt t="21536" x="7562850" y="2990850"/>
          <p14:tracePt t="21536" x="7569200" y="3003550"/>
          <p14:tracePt t="21552" x="7575550" y="3016250"/>
          <p14:tracePt t="21552" x="7581900" y="3028950"/>
          <p14:tracePt t="21568" x="7588250" y="3041650"/>
          <p14:tracePt t="21568" x="7594600" y="3067050"/>
          <p14:tracePt t="21586" x="7600950" y="3086100"/>
          <p14:tracePt t="21586" x="7607300" y="3098800"/>
          <p14:tracePt t="21602" x="7607300" y="3117850"/>
          <p14:tracePt t="21602" x="7607300" y="3130550"/>
          <p14:tracePt t="21619" x="7613650" y="3143250"/>
          <p14:tracePt t="21619" x="7613650" y="3155950"/>
          <p14:tracePt t="21636" x="7613650" y="3168650"/>
          <p14:tracePt t="21636" x="7607300" y="3200400"/>
          <p14:tracePt t="21654" x="7607300" y="3219450"/>
          <p14:tracePt t="21654" x="7607300" y="3232150"/>
          <p14:tracePt t="21669" x="7607300" y="3244850"/>
          <p14:tracePt t="21669" x="7607300" y="3257550"/>
          <p14:tracePt t="21687" x="7607300" y="3270250"/>
          <p14:tracePt t="21687" x="7607300" y="3282950"/>
          <p14:tracePt t="21703" x="7600950" y="3295650"/>
          <p14:tracePt t="21703" x="7600950" y="3302000"/>
          <p14:tracePt t="21703" x="7600950" y="3308350"/>
          <p14:tracePt t="21721" x="7594600" y="3321050"/>
          <p14:tracePt t="21734" x="7588250" y="3327400"/>
          <p14:tracePt t="21734" x="7581900" y="3340100"/>
          <p14:tracePt t="21753" x="7575550" y="3346450"/>
          <p14:tracePt t="21753" x="7569200" y="3359150"/>
          <p14:tracePt t="21770" x="7569200" y="3365500"/>
          <p14:tracePt t="21770" x="7562850" y="3371850"/>
          <p14:tracePt t="21786" x="7556500" y="3378200"/>
          <p14:tracePt t="21786" x="7543800" y="3384550"/>
          <p14:tracePt t="21786" x="7537450" y="3390900"/>
          <p14:tracePt t="21805" x="7531100" y="3403600"/>
          <p14:tracePt t="21818" x="7518400" y="3409950"/>
          <p14:tracePt t="21818" x="7499350" y="3429000"/>
          <p14:tracePt t="21836" x="7493000" y="3435350"/>
          <p14:tracePt t="21836" x="7480300" y="3441700"/>
          <p14:tracePt t="21853" x="7467600" y="3448050"/>
          <p14:tracePt t="21853" x="7454900" y="3460750"/>
          <p14:tracePt t="21870" x="7442200" y="3467100"/>
          <p14:tracePt t="21870" x="7429500" y="3473450"/>
          <p14:tracePt t="21886" x="7416800" y="3479800"/>
          <p14:tracePt t="21886" x="7391400" y="3498850"/>
          <p14:tracePt t="21903" x="7372350" y="3505200"/>
          <p14:tracePt t="21903" x="7359650" y="3511550"/>
          <p14:tracePt t="21920" x="7340600" y="3524250"/>
          <p14:tracePt t="21920" x="7327900" y="3530600"/>
          <p14:tracePt t="21937" x="7308850" y="3536950"/>
          <p14:tracePt t="21937" x="7283450" y="3556000"/>
          <p14:tracePt t="21954" x="7270750" y="3562350"/>
          <p14:tracePt t="21954" x="7251700" y="3568700"/>
          <p14:tracePt t="21970" x="7239000" y="3575050"/>
          <p14:tracePt t="21970" x="7226300" y="3587750"/>
          <p14:tracePt t="21987" x="7213600" y="3594100"/>
          <p14:tracePt t="21987" x="7200900" y="3600450"/>
          <p14:tracePt t="22004" x="7188200" y="3600450"/>
          <p14:tracePt t="22004" x="7175500" y="3606800"/>
          <p14:tracePt t="22021" x="7156450" y="3613150"/>
          <p14:tracePt t="22021" x="7143750" y="3619500"/>
          <p14:tracePt t="22038" x="7137400" y="3619500"/>
          <p14:tracePt t="22038" x="7131050" y="3619500"/>
          <p14:tracePt t="22054" x="7124700" y="3625850"/>
          <p14:tracePt t="22054" x="7118350" y="3625850"/>
          <p14:tracePt t="22071" x="7112000" y="3625850"/>
          <p14:tracePt t="22071" x="7099300" y="3625850"/>
          <p14:tracePt t="22071" x="7092950" y="3625850"/>
          <p14:tracePt t="22090" x="7086600" y="3632200"/>
          <p14:tracePt t="22102" x="7080250" y="3632200"/>
          <p14:tracePt t="22102" x="7067550" y="3632200"/>
          <p14:tracePt t="22122" x="7048500" y="3638550"/>
          <p14:tracePt t="22122" x="7042150" y="3638550"/>
          <p14:tracePt t="22137" x="7029450" y="3638550"/>
          <p14:tracePt t="22137" x="7023100" y="3638550"/>
          <p14:tracePt t="22154" x="7010400" y="3638550"/>
          <p14:tracePt t="22154" x="7004050" y="3644900"/>
          <p14:tracePt t="22154" x="6997700" y="3644900"/>
          <p14:tracePt t="22173" x="6991350" y="3644900"/>
          <p14:tracePt t="22186" x="6985000" y="3638550"/>
          <p14:tracePt t="22186" x="6972300" y="3638550"/>
          <p14:tracePt t="22204" x="6965950" y="3638550"/>
          <p14:tracePt t="22219" x="6959600" y="3632200"/>
          <p14:tracePt t="22236" x="6953250" y="3625850"/>
          <p14:tracePt t="22236" x="6946900" y="3619500"/>
          <p14:tracePt t="22255" x="6940550" y="3613150"/>
          <p14:tracePt t="22269" x="6934200" y="3606800"/>
          <p14:tracePt t="22286" x="6927850" y="3600450"/>
          <p14:tracePt t="22303" x="6921500" y="3600450"/>
          <p14:tracePt t="22303" x="6908800" y="3600450"/>
          <p14:tracePt t="22322" x="6896100" y="3600450"/>
          <p14:tracePt t="22322" x="6889750" y="3600450"/>
          <p14:tracePt t="22338" x="6883400" y="3600450"/>
          <p14:tracePt t="22338" x="6870700" y="3606800"/>
          <p14:tracePt t="22355" x="6864350" y="3600450"/>
          <p14:tracePt t="22355" x="6858000" y="3600450"/>
          <p14:tracePt t="22355" x="6845300" y="3600450"/>
          <p14:tracePt t="22374" x="6838950" y="3600450"/>
          <p14:tracePt t="22386" x="6832600" y="3594100"/>
          <p14:tracePt t="22386" x="6813550" y="3594100"/>
          <p14:tracePt t="22405" x="6807200" y="3587750"/>
          <p14:tracePt t="22405" x="6800850" y="3587750"/>
          <p14:tracePt t="22422" x="6794500" y="3581400"/>
          <p14:tracePt t="22422" x="6788150" y="3581400"/>
          <p14:tracePt t="22438" x="6775450" y="3575050"/>
          <p14:tracePt t="22453" x="6775450" y="3568700"/>
          <p14:tracePt t="22470" x="6775450" y="3562350"/>
          <p14:tracePt t="22470" x="6775450" y="3556000"/>
          <p14:tracePt t="22488" x="6775450" y="3549650"/>
          <p14:tracePt t="22504" x="6775450" y="3536950"/>
          <p14:tracePt t="22521" x="6775450" y="3530600"/>
          <p14:tracePt t="22537" x="6775450" y="3517900"/>
          <p14:tracePt t="22537" x="6775450" y="3511550"/>
          <p14:tracePt t="22555" x="6775450" y="3505200"/>
          <p14:tracePt t="22570" x="6769100" y="3498850"/>
          <p14:tracePt t="22587" x="6769100" y="3486150"/>
          <p14:tracePt t="22604" x="6769100" y="3479800"/>
          <p14:tracePt t="22621" x="6769100" y="3473450"/>
          <p14:tracePt t="22638" x="6775450" y="3467100"/>
          <p14:tracePt t="22638" x="6775450" y="3460750"/>
          <p14:tracePt t="22656" x="6775450" y="3454400"/>
          <p14:tracePt t="22671" x="6775450" y="3448050"/>
          <p14:tracePt t="22671" x="6781800" y="3441700"/>
          <p14:tracePt t="22691" x="6781800" y="3429000"/>
          <p14:tracePt t="22705" x="6781800" y="3422650"/>
          <p14:tracePt t="22721" x="6781800" y="3416300"/>
          <p14:tracePt t="22742" x="6775450" y="3416300"/>
          <p14:tracePt t="22781" x="6769100" y="3416300"/>
          <p14:tracePt t="22817" x="6762750" y="3416300"/>
          <p14:tracePt t="22853" x="6769100" y="3409950"/>
          <p14:tracePt t="22929" x="6762750" y="3409950"/>
          <p14:tracePt t="22961" x="6756400" y="3403600"/>
          <p14:tracePt t="23109" x="6762750" y="3397250"/>
          <p14:tracePt t="23153" x="6769100" y="3390900"/>
          <p14:tracePt t="23177" x="6775450" y="3390900"/>
          <p14:tracePt t="23193" x="6781800" y="3384550"/>
          <p14:tracePt t="23205" x="6781800" y="3378200"/>
          <p14:tracePt t="23229" x="6788150" y="3378200"/>
          <p14:tracePt t="23253" x="6781800" y="3371850"/>
          <p14:tracePt t="23281" x="6775450" y="3371850"/>
          <p14:tracePt t="23305" x="6769100" y="3378200"/>
          <p14:tracePt t="23321" x="6762750" y="3378200"/>
          <p14:tracePt t="23342" x="6756400" y="3378200"/>
          <p14:tracePt t="23373" x="6750050" y="3371850"/>
          <p14:tracePt t="23529" x="6743700" y="3371850"/>
          <p14:tracePt t="23573" x="6750050" y="3371850"/>
          <p14:tracePt t="23633" x="6756400" y="3371850"/>
          <p14:tracePt t="23649" x="6762750" y="3365500"/>
          <p14:tracePt t="23673" x="6769100" y="3365500"/>
          <p14:tracePt t="23689" x="6775450" y="3365500"/>
          <p14:tracePt t="23701" x="6781800" y="3365500"/>
          <p14:tracePt t="23725" x="6775450" y="3365500"/>
          <p14:tracePt t="23761" x="6769100" y="3365500"/>
          <p14:tracePt t="23777" x="6762750" y="3371850"/>
          <p14:tracePt t="23794" x="6756400" y="3378200"/>
          <p14:tracePt t="23821" x="6750050" y="3378200"/>
          <p14:tracePt t="23837" x="6743700" y="3384550"/>
          <p14:tracePt t="23853" x="6737350" y="3384550"/>
          <p14:tracePt t="23862" x="6731000" y="3384550"/>
          <p14:tracePt t="23875" x="6724650" y="3384550"/>
          <p14:tracePt t="23891" x="6711950" y="3390900"/>
          <p14:tracePt t="23908" x="6705600" y="3390900"/>
          <p14:tracePt t="23925" x="6699250" y="3390900"/>
          <p14:tracePt t="23942" x="6692900" y="3390900"/>
          <p14:tracePt t="23958" x="6692900" y="3384550"/>
          <p14:tracePt t="23985" x="6686550" y="3384550"/>
          <p14:tracePt t="24033" x="6680200" y="3378200"/>
          <p14:tracePt t="24061" x="6673850" y="3378200"/>
          <p14:tracePt t="24093" x="6667500" y="3378200"/>
          <p14:tracePt t="24105" x="6661150" y="3378200"/>
          <p14:tracePt t="24137" x="6654800" y="3384550"/>
          <p14:tracePt t="24153" x="6648450" y="3384550"/>
          <p14:tracePt t="24189" x="6654800" y="3378200"/>
          <p14:tracePt t="24266" x="6661150" y="3371850"/>
          <p14:tracePt t="24293" x="6667500" y="3371850"/>
          <p14:tracePt t="24317" x="6673850" y="3365500"/>
          <p14:tracePt t="24333" x="6680200" y="3365500"/>
          <p14:tracePt t="24345" x="6686550" y="3359150"/>
          <p14:tracePt t="24361" x="6692900" y="3359150"/>
          <p14:tracePt t="24369" x="6699250" y="3359150"/>
          <p14:tracePt t="24385" x="6705600" y="3359150"/>
          <p14:tracePt t="24401" x="6711950" y="3359150"/>
          <p14:tracePt t="24414" x="6718300" y="3352800"/>
          <p14:tracePt t="24437" x="6711950" y="3352800"/>
          <p14:tracePt t="24506" x="6705600" y="3352800"/>
          <p14:tracePt t="24521" x="6699250" y="3359150"/>
          <p14:tracePt t="24533" x="6692900" y="3359150"/>
          <p14:tracePt t="24557" x="6686550" y="3365500"/>
          <p14:tracePt t="24574" x="6680200" y="3371850"/>
          <p14:tracePt t="24593" x="6673850" y="3371850"/>
          <p14:tracePt t="24601" x="6667500" y="3378200"/>
          <p14:tracePt t="24618" x="6661150" y="3378200"/>
          <p14:tracePt t="24633" x="6654800" y="3378200"/>
          <p14:tracePt t="24633" x="6648450" y="3378200"/>
          <p14:tracePt t="24646" x="6642100" y="3384550"/>
          <p14:tracePt t="24646" x="6635750" y="3384550"/>
          <p14:tracePt t="24663" x="6623050" y="3390900"/>
          <p14:tracePt t="24663" x="6610350" y="3390900"/>
          <p14:tracePt t="24680" x="6604000" y="3397250"/>
          <p14:tracePt t="24680" x="6591300" y="3403600"/>
          <p14:tracePt t="24697" x="6578600" y="3403600"/>
          <p14:tracePt t="24697" x="6559550" y="3409950"/>
          <p14:tracePt t="24715" x="6546850" y="3416300"/>
          <p14:tracePt t="24715" x="6534150" y="3416300"/>
          <p14:tracePt t="24730" x="6521450" y="3409950"/>
          <p14:tracePt t="24730" x="6508750" y="3409950"/>
          <p14:tracePt t="24747" x="6496050" y="3403600"/>
          <p14:tracePt t="24747" x="6483350" y="3390900"/>
          <p14:tracePt t="24763" x="6464300" y="3378200"/>
          <p14:tracePt t="24763" x="6451600" y="3365500"/>
          <p14:tracePt t="24763" x="6438900" y="3346450"/>
          <p14:tracePt t="24783" x="6419850" y="3327400"/>
          <p14:tracePt t="24795" x="6407150" y="3302000"/>
          <p14:tracePt t="24795" x="6375400" y="3257550"/>
          <p14:tracePt t="24814" x="6362700" y="3232150"/>
          <p14:tracePt t="24814" x="6350000" y="3206750"/>
          <p14:tracePt t="24831" x="6330950" y="3181350"/>
          <p14:tracePt t="24831" x="6318250" y="3149600"/>
          <p14:tracePt t="24847" x="6311900" y="3117850"/>
          <p14:tracePt t="24847" x="6299200" y="3086100"/>
          <p14:tracePt t="24863" x="6292850" y="3054350"/>
          <p14:tracePt t="24863" x="6280150" y="3022600"/>
          <p14:tracePt t="24863" x="6280150" y="2984500"/>
          <p14:tracePt t="24883" x="6273800" y="2946400"/>
          <p14:tracePt t="24883" x="6273800" y="2908300"/>
          <p14:tracePt t="24897" x="6273800" y="2870200"/>
          <p14:tracePt t="24897" x="6273800" y="2832100"/>
          <p14:tracePt t="24914" x="6280150" y="2794000"/>
          <p14:tracePt t="24914" x="6286500" y="2762250"/>
          <p14:tracePt t="24930" x="6299200" y="2724150"/>
          <p14:tracePt t="24930" x="6318250" y="2667000"/>
          <p14:tracePt t="24948" x="6330950" y="2641600"/>
          <p14:tracePt t="24948" x="6343650" y="2622550"/>
          <p14:tracePt t="24964" x="6362700" y="2603500"/>
          <p14:tracePt t="24964" x="6381750" y="2584450"/>
          <p14:tracePt t="24981" x="6400800" y="2565400"/>
          <p14:tracePt t="24981" x="6419850" y="2552700"/>
          <p14:tracePt t="24998" x="6445250" y="2540000"/>
          <p14:tracePt t="24998" x="6496050" y="2514600"/>
          <p14:tracePt t="25015" x="6521450" y="2508250"/>
          <p14:tracePt t="25015" x="6546850" y="2495550"/>
          <p14:tracePt t="25031" x="6572250" y="2489200"/>
          <p14:tracePt t="25031" x="6597650" y="2482850"/>
          <p14:tracePt t="25048" x="6623050" y="2476500"/>
          <p14:tracePt t="25048" x="6648450" y="2470150"/>
          <p14:tracePt t="25048" x="6673850" y="2470150"/>
          <p14:tracePt t="25067" x="6699250" y="2463800"/>
          <p14:tracePt t="25079" x="6724650" y="2463800"/>
          <p14:tracePt t="25079" x="6750050" y="2463800"/>
          <p14:tracePt t="25097" x="6756400" y="2470150"/>
          <p14:tracePt t="25134" x="6794500" y="2482850"/>
          <p14:tracePt t="25141" x="6832600" y="2501900"/>
          <p14:tracePt t="25151" x="6864350" y="2527300"/>
          <p14:tracePt t="25163" x="6902450" y="2546350"/>
          <p14:tracePt t="25163" x="6972300" y="2603500"/>
          <p14:tracePt t="25183" x="6997700" y="2635250"/>
          <p14:tracePt t="25183" x="7054850" y="2660650"/>
          <p14:tracePt t="25199" x="7067550" y="2686050"/>
          <p14:tracePt t="25199" x="7086600" y="2711450"/>
          <p14:tracePt t="25215" x="7105650" y="2730500"/>
          <p14:tracePt t="25215" x="7118350" y="2749550"/>
          <p14:tracePt t="25215" x="7137400" y="2768600"/>
          <p14:tracePt t="25234" x="7156450" y="2787650"/>
          <p14:tracePt t="25234" x="7175500" y="2800350"/>
          <p14:tracePt t="25249" x="7194550" y="2819400"/>
          <p14:tracePt t="25249" x="7213600" y="2838450"/>
          <p14:tracePt t="25265" x="7226300" y="2851150"/>
          <p14:tracePt t="25265" x="7245350" y="2870200"/>
          <p14:tracePt t="25281" x="7264400" y="2889250"/>
          <p14:tracePt t="25281" x="7283450" y="2908300"/>
          <p14:tracePt t="25299" x="7308850" y="2921000"/>
          <p14:tracePt t="25299" x="7346950" y="2952750"/>
          <p14:tracePt t="25315" x="7372350" y="2971800"/>
          <p14:tracePt t="25315" x="7391400" y="2984500"/>
          <p14:tracePt t="25332" x="7410450" y="2990850"/>
          <p14:tracePt t="25332" x="7429500" y="3003550"/>
          <p14:tracePt t="25349" x="7448550" y="3016250"/>
          <p14:tracePt t="25349" x="7480300" y="3035300"/>
          <p14:tracePt t="25367" x="7493000" y="3048000"/>
          <p14:tracePt t="25367" x="7505700" y="3060700"/>
          <p14:tracePt t="25383" x="7518400" y="3073400"/>
          <p14:tracePt t="25383" x="7537450" y="3092450"/>
          <p14:tracePt t="25399" x="7550150" y="3105150"/>
          <p14:tracePt t="25399" x="7562850" y="3124200"/>
          <p14:tracePt t="25416" x="7575550" y="3136900"/>
          <p14:tracePt t="25416" x="7588250" y="3155950"/>
          <p14:tracePt t="25416" x="7600950" y="3168650"/>
          <p14:tracePt t="25434" x="7607300" y="3187700"/>
          <p14:tracePt t="25447" x="7620000" y="3200400"/>
          <p14:tracePt t="25447" x="7639050" y="3232150"/>
          <p14:tracePt t="25466" x="7645400" y="3244850"/>
          <p14:tracePt t="25466" x="7651750" y="3257550"/>
          <p14:tracePt t="25482" x="7658100" y="3270250"/>
          <p14:tracePt t="25482" x="7664450" y="3289300"/>
          <p14:tracePt t="25482" x="7664450" y="3302000"/>
          <p14:tracePt t="25502" x="7664450" y="3321050"/>
          <p14:tracePt t="25514" x="7670800" y="3333750"/>
          <p14:tracePt t="25514" x="7670800" y="3359150"/>
          <p14:tracePt t="25514" x="7670800" y="3378200"/>
          <p14:tracePt t="25535" x="7664450" y="3397250"/>
          <p14:tracePt t="25535" x="7664450" y="3416300"/>
          <p14:tracePt t="25550" x="7658100" y="3435350"/>
          <p14:tracePt t="25550" x="7651750" y="3454400"/>
          <p14:tracePt t="25566" x="7645400" y="3473450"/>
          <p14:tracePt t="25566" x="7632700" y="3492500"/>
          <p14:tracePt t="25583" x="7626350" y="3505200"/>
          <p14:tracePt t="25583" x="7613650" y="3524250"/>
          <p14:tracePt t="25600" x="7600950" y="3543300"/>
          <p14:tracePt t="25600" x="7569200" y="3575050"/>
          <p14:tracePt t="25616" x="7550150" y="3594100"/>
          <p14:tracePt t="25616" x="7531100" y="3613150"/>
          <p14:tracePt t="25633" x="7505700" y="3632200"/>
          <p14:tracePt t="25633" x="7480300" y="3644900"/>
          <p14:tracePt t="25650" x="7454900" y="3663950"/>
          <p14:tracePt t="25650" x="7391400" y="3702050"/>
          <p14:tracePt t="25667" x="7359650" y="3714750"/>
          <p14:tracePt t="25667" x="7321550" y="3733800"/>
          <p14:tracePt t="25685" x="7289800" y="3746500"/>
          <p14:tracePt t="25685" x="7258050" y="3765550"/>
          <p14:tracePt t="25700" x="7226300" y="3778250"/>
          <p14:tracePt t="25700" x="7194550" y="3790950"/>
          <p14:tracePt t="25716" x="7162800" y="3797300"/>
          <p14:tracePt t="25716" x="7099300" y="3816350"/>
          <p14:tracePt t="25735" x="7067550" y="3822700"/>
          <p14:tracePt t="25735" x="7035800" y="3829050"/>
          <p14:tracePt t="25751" x="7010400" y="3835400"/>
          <p14:tracePt t="25751" x="6985000" y="3841750"/>
          <p14:tracePt t="25767" x="6959600" y="3841750"/>
          <p14:tracePt t="25767" x="6934200" y="3841750"/>
          <p14:tracePt t="25767" x="6908800" y="3841750"/>
          <p14:tracePt t="25786" x="6889750" y="3841750"/>
          <p14:tracePt t="25799" x="6870700" y="3835400"/>
          <p14:tracePt t="25799" x="6832600" y="3829050"/>
          <p14:tracePt t="25819" x="6819900" y="3822700"/>
          <p14:tracePt t="25819" x="6807200" y="3822700"/>
          <p14:tracePt t="25834" x="6794500" y="3816350"/>
          <p14:tracePt t="25834" x="6781800" y="3810000"/>
          <p14:tracePt t="25850" x="6769100" y="3803650"/>
          <p14:tracePt t="25850" x="6762750" y="3797300"/>
          <p14:tracePt t="25868" x="6750050" y="3790950"/>
          <p14:tracePt t="25868" x="6743700" y="3778250"/>
          <p14:tracePt t="25868" x="6737350" y="3771900"/>
          <p14:tracePt t="25886" x="6731000" y="3759200"/>
          <p14:tracePt t="25899" x="6718300" y="3752850"/>
          <p14:tracePt t="25899" x="6705600" y="3727450"/>
          <p14:tracePt t="25917" x="6699250" y="3714750"/>
          <p14:tracePt t="25917" x="6692900" y="3702050"/>
          <p14:tracePt t="25934" x="6686550" y="3689350"/>
          <p14:tracePt t="25934" x="6673850" y="3676650"/>
          <p14:tracePt t="25951" x="6667500" y="3663950"/>
          <p14:tracePt t="25951" x="6654800" y="3644900"/>
          <p14:tracePt t="25967" x="6642100" y="3632200"/>
          <p14:tracePt t="25967" x="6629400" y="3625850"/>
          <p14:tracePt t="25984" x="6623050" y="3613150"/>
          <p14:tracePt t="25984" x="6610350" y="3606800"/>
          <p14:tracePt t="26001" x="6604000" y="3600450"/>
          <p14:tracePt t="26001" x="6591300" y="3587750"/>
          <p14:tracePt t="26017" x="6578600" y="3581400"/>
          <p14:tracePt t="26017" x="6553200" y="3568700"/>
          <p14:tracePt t="26035" x="6540500" y="3562350"/>
          <p14:tracePt t="26035" x="6521450" y="3556000"/>
          <p14:tracePt t="26052" x="6508750" y="3549650"/>
          <p14:tracePt t="26052" x="6489700" y="3549650"/>
          <p14:tracePt t="26068" x="6470650" y="3543300"/>
          <p14:tracePt t="26068" x="6451600" y="3543300"/>
          <p14:tracePt t="26068" x="6426200" y="3543300"/>
          <p14:tracePt t="26087" x="6407150" y="3543300"/>
          <p14:tracePt t="26099" x="6388100" y="3543300"/>
          <p14:tracePt t="26099" x="6350000" y="3543300"/>
          <p14:tracePt t="26119" x="6337300" y="3536950"/>
          <p14:tracePt t="26119" x="6318250" y="3536950"/>
          <p14:tracePt t="26135" x="6299200" y="3530600"/>
          <p14:tracePt t="26135" x="6273800" y="3524250"/>
          <p14:tracePt t="26151" x="6254750" y="3517900"/>
          <p14:tracePt t="26151" x="6235700" y="3505200"/>
          <p14:tracePt t="26151" x="6216650" y="3498850"/>
          <p14:tracePt t="26171" x="6191250" y="3492500"/>
          <p14:tracePt t="26183" x="6172200" y="3486150"/>
          <p14:tracePt t="26183" x="6153150" y="3473450"/>
          <p14:tracePt t="26203" x="6108700" y="3460750"/>
          <p14:tracePt t="26203" x="6083300" y="3454400"/>
          <p14:tracePt t="26218" x="6064250" y="3441700"/>
          <p14:tracePt t="26218" x="6045200" y="3429000"/>
          <p14:tracePt t="26235" x="6026150" y="3416300"/>
          <p14:tracePt t="26235" x="6000750" y="3403600"/>
          <p14:tracePt t="26252" x="5981700" y="3384550"/>
          <p14:tracePt t="26252" x="5949950" y="3333750"/>
          <p14:tracePt t="26268" x="5930900" y="3308350"/>
          <p14:tracePt t="26268" x="5918200" y="3276600"/>
          <p14:tracePt t="26285" x="5899150" y="3244850"/>
          <p14:tracePt t="26285" x="5886450" y="3213100"/>
          <p14:tracePt t="26302" x="5867400" y="3181350"/>
          <p14:tracePt t="26302" x="5854700" y="3149600"/>
          <p14:tracePt t="26319" x="5842000" y="3124200"/>
          <p14:tracePt t="26319" x="5816600" y="3067050"/>
          <p14:tracePt t="26335" x="5803900" y="3041650"/>
          <p14:tracePt t="26335" x="5797550" y="3009900"/>
          <p14:tracePt t="26353" x="5791200" y="2984500"/>
          <p14:tracePt t="26353" x="5784850" y="2959100"/>
          <p14:tracePt t="26369" x="5784850" y="2933700"/>
          <p14:tracePt t="26369" x="5778500" y="2870200"/>
          <p14:tracePt t="26387" x="5778500" y="2838450"/>
          <p14:tracePt t="26387" x="5778500" y="2806700"/>
          <p14:tracePt t="26403" x="5784850" y="2781300"/>
          <p14:tracePt t="26403" x="5784850" y="2743200"/>
          <p14:tracePt t="26419" x="5791200" y="2711450"/>
          <p14:tracePt t="26419" x="5797550" y="2679700"/>
          <p14:tracePt t="26436" x="5810250" y="2654300"/>
          <p14:tracePt t="26436" x="5816600" y="2622550"/>
          <p14:tracePt t="26436" x="5829300" y="2597150"/>
          <p14:tracePt t="26454" x="5842000" y="2571750"/>
          <p14:tracePt t="26467" x="5854700" y="2540000"/>
          <p14:tracePt t="26467" x="5892800" y="2495550"/>
          <p14:tracePt t="26486" x="5905500" y="2470150"/>
          <p14:tracePt t="26486" x="5924550" y="2444750"/>
          <p14:tracePt t="26503" x="5943600" y="2419350"/>
          <p14:tracePt t="26503" x="5962650" y="2393950"/>
          <p14:tracePt t="26520" x="5988050" y="2374900"/>
          <p14:tracePt t="26520" x="6007100" y="2349500"/>
          <p14:tracePt t="26520" x="6032500" y="2330450"/>
          <p14:tracePt t="26538" x="6057900" y="2305050"/>
          <p14:tracePt t="26551" x="6083300" y="2286000"/>
          <p14:tracePt t="26551" x="6140450" y="2254250"/>
          <p14:tracePt t="26570" x="6172200" y="2247900"/>
          <p14:tracePt t="26570" x="6203950" y="2235200"/>
          <p14:tracePt t="26587" x="6242050" y="2228850"/>
          <p14:tracePt t="26587" x="6273800" y="2222500"/>
          <p14:tracePt t="26603" x="6305550" y="2222500"/>
          <p14:tracePt t="26603" x="6337300" y="2222500"/>
          <p14:tracePt t="26603" x="6369050" y="2235200"/>
          <p14:tracePt t="26622" x="6400800" y="2247900"/>
          <p14:tracePt t="26622" x="6432550" y="2266950"/>
          <p14:tracePt t="26636" x="6464300" y="2292350"/>
          <p14:tracePt t="26636" x="6496050" y="2324100"/>
          <p14:tracePt t="26653" x="6521450" y="2362200"/>
          <p14:tracePt t="26653" x="6553200" y="2393950"/>
          <p14:tracePt t="26670" x="6584950" y="2432050"/>
          <p14:tracePt t="26670" x="6642100" y="2501900"/>
          <p14:tracePt t="26688" x="6667500" y="2533650"/>
          <p14:tracePt t="26688" x="6699250" y="2559050"/>
          <p14:tracePt t="26703" x="6724650" y="2584450"/>
          <p14:tracePt t="26703" x="6756400" y="2609850"/>
          <p14:tracePt t="26720" x="6788150" y="2628900"/>
          <p14:tracePt t="26720" x="6813550" y="2654300"/>
          <p14:tracePt t="26736" x="6845300" y="2667000"/>
          <p14:tracePt t="26736" x="6902450" y="2698750"/>
          <p14:tracePt t="26755" x="6934200" y="2711450"/>
          <p14:tracePt t="26755" x="6959600" y="2724150"/>
          <p14:tracePt t="26771" x="6991350" y="2743200"/>
          <p14:tracePt t="26771" x="7016750" y="2755900"/>
          <p14:tracePt t="26787" x="7048500" y="2768600"/>
          <p14:tracePt t="26787" x="7073900" y="2781300"/>
          <p14:tracePt t="26804" x="7099300" y="2800350"/>
          <p14:tracePt t="26804" x="7124700" y="2819400"/>
          <p14:tracePt t="26804" x="7150100" y="2832100"/>
          <p14:tracePt t="26823" x="7181850" y="2851150"/>
          <p14:tracePt t="26835" x="7207250" y="2863850"/>
          <p14:tracePt t="26835" x="7232650" y="2876550"/>
          <p14:tracePt t="26855" x="7283450" y="2901950"/>
          <p14:tracePt t="26855" x="7315200" y="2908300"/>
          <p14:tracePt t="26871" x="7340600" y="2921000"/>
          <p14:tracePt t="26871" x="7366000" y="2933700"/>
          <p14:tracePt t="26887" x="7391400" y="2946400"/>
          <p14:tracePt t="26887" x="7416800" y="2965450"/>
          <p14:tracePt t="26887" x="7442200" y="2978150"/>
          <p14:tracePt t="26907" x="7461250" y="3003550"/>
          <p14:tracePt t="26919" x="7480300" y="3022600"/>
          <p14:tracePt t="26919" x="7512050" y="3079750"/>
          <p14:tracePt t="26937" x="7524750" y="3105150"/>
          <p14:tracePt t="26937" x="7531100" y="3136900"/>
          <p14:tracePt t="26954" x="7543800" y="3168650"/>
          <p14:tracePt t="26954" x="7543800" y="3206750"/>
          <p14:tracePt t="26971" x="7543800" y="3238500"/>
          <p14:tracePt t="26971" x="7537450" y="3308350"/>
          <p14:tracePt t="26988" x="7531100" y="3346450"/>
          <p14:tracePt t="26988" x="7512050" y="3378200"/>
          <p14:tracePt t="27004" x="7499350" y="3416300"/>
          <p14:tracePt t="27004" x="7473950" y="3448050"/>
          <p14:tracePt t="27021" x="7448550" y="3486150"/>
          <p14:tracePt t="27021" x="7423150" y="3517900"/>
          <p14:tracePt t="27038" x="7391400" y="3549650"/>
          <p14:tracePt t="27038" x="7327900" y="3600450"/>
          <p14:tracePt t="27055" x="7289800" y="3625850"/>
          <p14:tracePt t="27055" x="7251700" y="3644900"/>
          <p14:tracePt t="27071" x="7219950" y="3663950"/>
          <p14:tracePt t="27071" x="7175500" y="3683000"/>
          <p14:tracePt t="27088" x="7137400" y="3702050"/>
          <p14:tracePt t="27088" x="7092950" y="3714750"/>
          <p14:tracePt t="27088" x="7048500" y="3727450"/>
          <p14:tracePt t="27107" x="7004050" y="3746500"/>
          <p14:tracePt t="27119" x="6965950" y="3759200"/>
          <p14:tracePt t="27119" x="6877050" y="3784600"/>
          <p14:tracePt t="27139" x="6832600" y="3797300"/>
          <p14:tracePt t="27139" x="6794500" y="3803650"/>
          <p14:tracePt t="27155" x="6756400" y="3816350"/>
          <p14:tracePt t="27155" x="6718300" y="3822700"/>
          <p14:tracePt t="27171" x="6673850" y="3835400"/>
          <p14:tracePt t="27171" x="6635750" y="3841750"/>
          <p14:tracePt t="27171" x="6597650" y="3848100"/>
          <p14:tracePt t="27191" x="6559550" y="3848100"/>
          <p14:tracePt t="27203" x="6527800" y="3854450"/>
          <p14:tracePt t="27203" x="6451600" y="3860800"/>
          <p14:tracePt t="27223" x="6419850" y="3860800"/>
          <p14:tracePt t="27223" x="6388100" y="3860800"/>
          <p14:tracePt t="27239" x="6356350" y="3860800"/>
          <p14:tracePt t="27239" x="6324600" y="3854450"/>
          <p14:tracePt t="27255" x="6299200" y="3848100"/>
          <p14:tracePt t="27255" x="6273800" y="3848100"/>
          <p14:tracePt t="27255" x="6254750" y="3841750"/>
          <p14:tracePt t="27274" x="6235700" y="3835400"/>
          <p14:tracePt t="27274" x="6216650" y="3829050"/>
          <p14:tracePt t="27288" x="6197600" y="3822700"/>
          <p14:tracePt t="27288" x="6178550" y="3816350"/>
          <p14:tracePt t="27305" x="6159500" y="3810000"/>
          <p14:tracePt t="27305" x="6146800" y="3803650"/>
          <p14:tracePt t="27322" x="6127750" y="3797300"/>
          <p14:tracePt t="27322" x="6121400" y="3797300"/>
          <p14:tracePt t="27339" x="6108700" y="3790950"/>
          <p14:tracePt t="27339" x="6089650" y="3784600"/>
          <p14:tracePt t="27356" x="6089650" y="3778250"/>
          <p14:tracePt t="27370" x="6083300" y="3778250"/>
          <p14:tracePt t="27387" x="6089650" y="3771900"/>
          <p14:tracePt t="27422" x="6089650" y="3778250"/>
          <p14:tracePt t="27482" x="6083300" y="3784600"/>
          <p14:tracePt t="27498" x="6076950" y="3784600"/>
          <p14:tracePt t="27507" x="6070600" y="3784600"/>
          <p14:tracePt t="27507" x="6064250" y="3790950"/>
          <p14:tracePt t="27523" x="6057900" y="3790950"/>
          <p14:tracePt t="27523" x="6051550" y="3797300"/>
          <p14:tracePt t="27540" x="6038850" y="3803650"/>
          <p14:tracePt t="27540" x="6032500" y="3803650"/>
          <p14:tracePt t="27540" x="6026150" y="3810000"/>
          <p14:tracePt t="27559" x="6013450" y="3810000"/>
          <p14:tracePt t="27571" x="6007100" y="3810000"/>
          <p14:tracePt t="27571" x="5994400" y="3810000"/>
          <p14:tracePt t="27590" x="5988050" y="3803650"/>
          <p14:tracePt t="27590" x="5981700" y="3803650"/>
          <p14:tracePt t="27606" x="5969000" y="3797300"/>
          <p14:tracePt t="27606" x="5962650" y="3797300"/>
          <p14:tracePt t="27623" x="5962650" y="3790950"/>
          <p14:tracePt t="27638" x="5949950" y="3784600"/>
          <p14:tracePt t="27638" x="5949950" y="3771900"/>
          <p14:tracePt t="27656" x="5949950" y="3765550"/>
          <p14:tracePt t="27656" x="5949950" y="3759200"/>
          <p14:tracePt t="27673" x="5956300" y="3746500"/>
          <p14:tracePt t="27673" x="5956300" y="3733800"/>
          <p14:tracePt t="27692" x="5962650" y="3721100"/>
          <p14:tracePt t="27692" x="5975350" y="3695700"/>
          <p14:tracePt t="27708" x="5981700" y="3689350"/>
          <p14:tracePt t="27708" x="5988050" y="3676650"/>
          <p14:tracePt t="27723" x="5994400" y="3670300"/>
          <p14:tracePt t="27723" x="6000750" y="3657600"/>
          <p14:tracePt t="27740" x="6007100" y="3651250"/>
          <p14:tracePt t="27740" x="6019800" y="3644900"/>
          <p14:tracePt t="27757" x="6032500" y="3638550"/>
          <p14:tracePt t="27757" x="6057900" y="3625850"/>
          <p14:tracePt t="27776" x="6070600" y="3619500"/>
          <p14:tracePt t="27776" x="6096000" y="3613150"/>
          <p14:tracePt t="27791" x="6115050" y="3606800"/>
          <p14:tracePt t="27791" x="6140450" y="3600450"/>
          <p14:tracePt t="27807" x="6165850" y="3594100"/>
          <p14:tracePt t="27807" x="6191250" y="3587750"/>
          <p14:tracePt t="27824" x="6216650" y="3587750"/>
          <p14:tracePt t="27824" x="6242050" y="3587750"/>
          <p14:tracePt t="27824" x="6273800" y="3581400"/>
          <p14:tracePt t="27843" x="6305550" y="3587750"/>
          <p14:tracePt t="27855" x="6337300" y="3587750"/>
          <p14:tracePt t="27855" x="6362700" y="3594100"/>
          <p14:tracePt t="27875" x="6426200" y="3600450"/>
          <p14:tracePt t="27875" x="6451600" y="3600450"/>
          <p14:tracePt t="27891" x="6477000" y="3606800"/>
          <p14:tracePt t="27891" x="6496050" y="3606800"/>
          <p14:tracePt t="27908" x="6515100" y="3613150"/>
          <p14:tracePt t="27908" x="6534150" y="3613150"/>
          <p14:tracePt t="27924" x="6546850" y="3613150"/>
          <p14:tracePt t="27924" x="6553200" y="3613150"/>
          <p14:tracePt t="27924" x="6559550" y="3619500"/>
          <p14:tracePt t="27944" x="6565900" y="3619500"/>
          <p14:tracePt t="27956" x="6559550" y="3625850"/>
          <p14:tracePt t="27972" x="6553200" y="3632200"/>
          <p14:tracePt t="27972" x="6540500" y="3632200"/>
          <p14:tracePt t="27991" x="6527800" y="3638550"/>
          <p14:tracePt t="27991" x="6502400" y="3644900"/>
          <p14:tracePt t="28008" x="6483350" y="3644900"/>
          <p14:tracePt t="28008" x="6464300" y="3644900"/>
          <p14:tracePt t="28025" x="6445250" y="3638550"/>
          <p14:tracePt t="28025" x="6432550" y="3638550"/>
          <p14:tracePt t="28042" x="6413500" y="3632200"/>
          <p14:tracePt t="28042" x="6394450" y="3619500"/>
          <p14:tracePt t="28058" x="6375400" y="3606800"/>
          <p14:tracePt t="28058" x="6343650" y="3575050"/>
          <p14:tracePt t="28075" x="6324600" y="3562350"/>
          <p14:tracePt t="28075" x="6305550" y="3543300"/>
          <p14:tracePt t="28092" x="6292850" y="3524250"/>
          <p14:tracePt t="28092" x="6273800" y="3505200"/>
          <p14:tracePt t="28109" x="6261100" y="3486150"/>
          <p14:tracePt t="28109" x="6248400" y="3460750"/>
          <p14:tracePt t="28109" x="6235700" y="3435350"/>
          <p14:tracePt t="28127" x="6229350" y="3409950"/>
          <p14:tracePt t="28140" x="6216650" y="3378200"/>
          <p14:tracePt t="28140" x="6197600" y="3302000"/>
          <p14:tracePt t="28159" x="6191250" y="3257550"/>
          <p14:tracePt t="28159" x="6178550" y="3219450"/>
          <p14:tracePt t="28176" x="6178550" y="3175000"/>
          <p14:tracePt t="28176" x="6172200" y="3124200"/>
          <p14:tracePt t="28176" x="6165850" y="3079750"/>
          <p14:tracePt t="28195" x="6172200" y="3041650"/>
          <p14:tracePt t="28207" x="6172200" y="2997200"/>
          <p14:tracePt t="28207" x="6178550" y="2959100"/>
          <p14:tracePt t="28207" x="6184900" y="2921000"/>
          <p14:tracePt t="28228" x="6197600" y="2889250"/>
          <p14:tracePt t="28240" x="6210300" y="2851150"/>
          <p14:tracePt t="28240" x="6242050" y="2774950"/>
          <p14:tracePt t="28259" x="6261100" y="2743200"/>
          <p14:tracePt t="28259" x="6286500" y="2705100"/>
          <p14:tracePt t="28276" x="6311900" y="2673350"/>
          <p14:tracePt t="28276" x="6337300" y="2635250"/>
          <p14:tracePt t="28292" x="6362700" y="2603500"/>
          <p14:tracePt t="28292" x="6426200" y="2546350"/>
          <p14:tracePt t="28309" x="6457950" y="2527300"/>
          <p14:tracePt t="28309" x="6496050" y="2508250"/>
          <p14:tracePt t="28326" x="6527800" y="2482850"/>
          <p14:tracePt t="28326" x="6565900" y="2463800"/>
          <p14:tracePt t="28342" x="6597650" y="2451100"/>
          <p14:tracePt t="28342" x="6629400" y="2438400"/>
          <p14:tracePt t="28359" x="6667500" y="2425700"/>
          <p14:tracePt t="28359" x="6731000" y="2400300"/>
          <p14:tracePt t="28376" x="6762750" y="2393950"/>
          <p14:tracePt t="28376" x="6794500" y="2393950"/>
          <p14:tracePt t="28392" x="6819900" y="2393950"/>
          <p14:tracePt t="28392" x="6851650" y="2393950"/>
          <p14:tracePt t="28409" x="6877050" y="2400300"/>
          <p14:tracePt t="28409" x="6921500" y="2438400"/>
          <p14:tracePt t="28429" x="6940550" y="2457450"/>
          <p14:tracePt t="28429" x="6965950" y="2476500"/>
          <p14:tracePt t="28443" x="6978650" y="2495550"/>
          <p14:tracePt t="28443" x="6997700" y="2520950"/>
          <p14:tracePt t="28459" x="7016750" y="2546350"/>
          <p14:tracePt t="28459" x="7035800" y="2565400"/>
          <p14:tracePt t="28476" x="7054850" y="2590800"/>
          <p14:tracePt t="28476" x="7073900" y="2609850"/>
          <p14:tracePt t="28476" x="7086600" y="2635250"/>
          <p14:tracePt t="28495" x="7105650" y="2654300"/>
          <p14:tracePt t="28508" x="7118350" y="2673350"/>
          <p14:tracePt t="28508" x="7143750" y="2717800"/>
          <p14:tracePt t="28527" x="7162800" y="2736850"/>
          <p14:tracePt t="28527" x="7175500" y="2755900"/>
          <p14:tracePt t="28544" x="7188200" y="2774950"/>
          <p14:tracePt t="28544" x="7200900" y="2794000"/>
          <p14:tracePt t="28560" x="7213600" y="2813050"/>
          <p14:tracePt t="28560" x="7232650" y="2832100"/>
          <p14:tracePt t="28560" x="7245350" y="2851150"/>
          <p14:tracePt t="28579" x="7264400" y="2870200"/>
          <p14:tracePt t="28591" x="7283450" y="2882900"/>
          <p14:tracePt t="28591" x="7321550" y="2921000"/>
          <p14:tracePt t="28610" x="7340600" y="2933700"/>
          <p14:tracePt t="28610" x="7359650" y="2946400"/>
          <p14:tracePt t="28627" x="7385050" y="2959100"/>
          <p14:tracePt t="28627" x="7404100" y="2978150"/>
          <p14:tracePt t="28644" x="7423150" y="2990850"/>
          <p14:tracePt t="28644" x="7442200" y="3009900"/>
          <p14:tracePt t="28660" x="7461250" y="3022600"/>
          <p14:tracePt t="28660" x="7499350" y="3060700"/>
          <p14:tracePt t="28677" x="7518400" y="3073400"/>
          <p14:tracePt t="28677" x="7531100" y="3092450"/>
          <p14:tracePt t="28694" x="7543800" y="3111500"/>
          <p14:tracePt t="28694" x="7562850" y="3130550"/>
          <p14:tracePt t="28710" x="7575550" y="3143250"/>
          <p14:tracePt t="28710" x="7600950" y="3181350"/>
          <p14:tracePt t="28728" x="7613650" y="3194050"/>
          <p14:tracePt t="28728" x="7620000" y="3213100"/>
          <p14:tracePt t="28744" x="7632700" y="3232150"/>
          <p14:tracePt t="28744" x="7639050" y="3244850"/>
          <p14:tracePt t="28761" x="7645400" y="3263900"/>
          <p14:tracePt t="28761" x="7651750" y="3282950"/>
          <p14:tracePt t="28777" x="7658100" y="3302000"/>
          <p14:tracePt t="28777" x="7664450" y="3346450"/>
          <p14:tracePt t="28796" x="7664450" y="3365500"/>
          <p14:tracePt t="28796" x="7664450" y="3384550"/>
          <p14:tracePt t="28812" x="7664450" y="3403600"/>
          <p14:tracePt t="28812" x="7658100" y="3416300"/>
          <p14:tracePt t="28827" x="7658100" y="3435350"/>
          <p14:tracePt t="28827" x="7658100" y="3454400"/>
          <p14:tracePt t="28844" x="7651750" y="3467100"/>
          <p14:tracePt t="28844" x="7645400" y="3486150"/>
          <p14:tracePt t="28844" x="7645400" y="3498850"/>
          <p14:tracePt t="28863" x="7632700" y="3511550"/>
          <p14:tracePt t="28876" x="7626350" y="3530600"/>
          <p14:tracePt t="28876" x="7620000" y="3543300"/>
          <p14:tracePt t="28895" x="7600950" y="3562350"/>
          <p14:tracePt t="28895" x="7588250" y="3575050"/>
          <p14:tracePt t="28910" x="7575550" y="3587750"/>
          <p14:tracePt t="28910" x="7562850" y="3600450"/>
          <p14:tracePt t="28928" x="7550150" y="3606800"/>
          <p14:tracePt t="28928" x="7531100" y="3619500"/>
          <p14:tracePt t="28944" x="7512050" y="3632200"/>
          <p14:tracePt t="28944" x="7493000" y="3644900"/>
          <p14:tracePt t="28944" x="7473950" y="3651250"/>
          <p14:tracePt t="28964" x="7448550" y="3663950"/>
          <p14:tracePt t="28964" x="7429500" y="3676650"/>
          <p14:tracePt t="28978" x="7404100" y="3683000"/>
          <p14:tracePt t="28978" x="7372350" y="3702050"/>
          <p14:tracePt t="28994" x="7346950" y="3708400"/>
          <p14:tracePt t="28994" x="7315200" y="3721100"/>
          <p14:tracePt t="29011" x="7289800" y="3733800"/>
          <p14:tracePt t="29011" x="7219950" y="3759200"/>
          <p14:tracePt t="29028" x="7188200" y="3765550"/>
          <p14:tracePt t="29028" x="7156450" y="3778250"/>
          <p14:tracePt t="29045" x="7124700" y="3784600"/>
          <p14:tracePt t="29045" x="7086600" y="3797300"/>
          <p14:tracePt t="29061" x="7054850" y="3810000"/>
          <p14:tracePt t="29061" x="7016750" y="3816350"/>
          <p14:tracePt t="29078" x="6985000" y="3829050"/>
          <p14:tracePt t="29078" x="6921500" y="3848100"/>
          <p14:tracePt t="29095" x="6889750" y="3854450"/>
          <p14:tracePt t="29095" x="6858000" y="3854450"/>
          <p14:tracePt t="29112" x="6832600" y="3860800"/>
          <p14:tracePt t="29112" x="6800850" y="3867150"/>
          <p14:tracePt t="29128" x="6775450" y="3867150"/>
          <p14:tracePt t="29128" x="6750050" y="3867150"/>
          <p14:tracePt t="29128" x="6731000" y="3860800"/>
          <p14:tracePt t="29148" x="6705600" y="3860800"/>
          <p14:tracePt t="29160" x="6686550" y="3860800"/>
          <p14:tracePt t="29160" x="6648450" y="3848100"/>
          <p14:tracePt t="29179" x="6629400" y="3841750"/>
          <p14:tracePt t="29179" x="6616700" y="3829050"/>
          <p14:tracePt t="29195" x="6604000" y="3822700"/>
          <p14:tracePt t="29195" x="6584950" y="3816350"/>
          <p14:tracePt t="29212" x="6572250" y="3803650"/>
          <p14:tracePt t="29212" x="6559550" y="3790950"/>
          <p14:tracePt t="29212" x="6540500" y="3784600"/>
          <p14:tracePt t="29231" x="6527800" y="3771900"/>
          <p14:tracePt t="29243" x="6515100" y="3752850"/>
          <p14:tracePt t="29243" x="6483350" y="3721100"/>
          <p14:tracePt t="29264" x="6470650" y="3695700"/>
          <p14:tracePt t="29264" x="6457950" y="3676650"/>
          <p14:tracePt t="29279" x="6438900" y="3644900"/>
          <p14:tracePt t="29279" x="6426200" y="3619500"/>
          <p14:tracePt t="29296" x="6413500" y="3587750"/>
          <p14:tracePt t="29296" x="6400800" y="3556000"/>
          <p14:tracePt t="29312" x="6388100" y="3517900"/>
          <p14:tracePt t="29312" x="6369050" y="3441700"/>
          <p14:tracePt t="29330" x="6356350" y="3397250"/>
          <p14:tracePt t="29330" x="6343650" y="3352800"/>
          <p14:tracePt t="29346" x="6337300" y="3308350"/>
          <p14:tracePt t="29346" x="6324600" y="3257550"/>
          <p14:tracePt t="29362" x="6318250" y="3206750"/>
          <p14:tracePt t="29362" x="6311900" y="3155950"/>
          <p14:tracePt t="29379" x="6311900" y="3098800"/>
          <p14:tracePt t="29659" x="6972300" y="2794000"/>
          <p14:tracePt t="29667" x="7016750" y="2800350"/>
          <p14:tracePt t="29680" x="7061200" y="2813050"/>
          <p14:tracePt t="29680" x="7156450" y="2838450"/>
          <p14:tracePt t="29697" x="7200900" y="2857500"/>
          <p14:tracePt t="29697" x="7251700" y="2876550"/>
          <p14:tracePt t="29714" x="7302500" y="2927350"/>
          <p14:tracePt t="29714" x="7315200" y="2940050"/>
          <p14:tracePt t="29731" x="7327900" y="2952750"/>
          <p14:tracePt t="29731" x="7340600" y="2971800"/>
          <p14:tracePt t="29748" x="7359650" y="2990850"/>
          <p14:tracePt t="29748" x="7385050" y="3022600"/>
          <p14:tracePt t="29764" x="7404100" y="3041650"/>
          <p14:tracePt t="29764" x="7416800" y="3054350"/>
          <p14:tracePt t="29781" x="7429500" y="3073400"/>
          <p14:tracePt t="29781" x="7448550" y="3086100"/>
          <p14:tracePt t="29797" x="7461250" y="3098800"/>
          <p14:tracePt t="29797" x="7473950" y="3111500"/>
          <p14:tracePt t="29797" x="7486650" y="3117850"/>
          <p14:tracePt t="29816" x="7499350" y="3130550"/>
          <p14:tracePt t="29816" x="7512050" y="3136900"/>
          <p14:tracePt t="29831" x="7524750" y="3149600"/>
          <p14:tracePt t="29831" x="7537450" y="3155950"/>
          <p14:tracePt t="29848" x="7543800" y="3162300"/>
          <p14:tracePt t="29848" x="7550150" y="3168650"/>
          <p14:tracePt t="29864" x="7556500" y="3175000"/>
          <p14:tracePt t="29864" x="7562850" y="3187700"/>
          <p14:tracePt t="29881" x="7569200" y="3200400"/>
          <p14:tracePt t="29881" x="7575550" y="3213100"/>
          <p14:tracePt t="29881" x="7575550" y="3232150"/>
          <p14:tracePt t="29900" x="7581900" y="3251200"/>
          <p14:tracePt t="29912" x="7581900" y="3263900"/>
          <p14:tracePt t="29912" x="7588250" y="3302000"/>
          <p14:tracePt t="29931" x="7588250" y="3314700"/>
          <p14:tracePt t="29931" x="7588250" y="3327400"/>
          <p14:tracePt t="29948" x="7588250" y="3346450"/>
          <p14:tracePt t="29948" x="7588250" y="3352800"/>
          <p14:tracePt t="29948" x="7581900" y="3365500"/>
          <p14:tracePt t="29967" x="7581900" y="3378200"/>
          <p14:tracePt t="29979" x="7581900" y="3390900"/>
          <p14:tracePt t="29979" x="7569200" y="3409950"/>
          <p14:tracePt t="29998" x="7569200" y="3422650"/>
          <p14:tracePt t="29998" x="7562850" y="3435350"/>
          <p14:tracePt t="30015" x="7556500" y="3454400"/>
          <p14:tracePt t="30015" x="7556500" y="3467100"/>
          <p14:tracePt t="30032" x="7550150" y="3479800"/>
          <p14:tracePt t="30032" x="7543800" y="3498850"/>
          <p14:tracePt t="30048" x="7537450" y="3517900"/>
          <p14:tracePt t="30048" x="7518400" y="3549650"/>
          <p14:tracePt t="30065" x="7512050" y="3562350"/>
          <p14:tracePt t="30065" x="7505700" y="3575050"/>
          <p14:tracePt t="30082" x="7493000" y="3587750"/>
          <p14:tracePt t="30082" x="7480300" y="3594100"/>
          <p14:tracePt t="30098" x="7473950" y="3606800"/>
          <p14:tracePt t="30098" x="7461250" y="3613150"/>
          <p14:tracePt t="30115" x="7448550" y="3619500"/>
          <p14:tracePt t="30115" x="7423150" y="3638550"/>
          <p14:tracePt t="30132" x="7410450" y="3644900"/>
          <p14:tracePt t="30132" x="7397750" y="3657600"/>
          <p14:tracePt t="30149" x="7385050" y="3663950"/>
          <p14:tracePt t="30149" x="7372350" y="3670300"/>
          <p14:tracePt t="30165" x="7359650" y="3676650"/>
          <p14:tracePt t="30165" x="7327900" y="3695700"/>
          <p14:tracePt t="30184" x="7308850" y="3702050"/>
          <p14:tracePt t="30184" x="7296150" y="3708400"/>
          <p14:tracePt t="30200" x="7277100" y="3714750"/>
          <p14:tracePt t="30200" x="7258050" y="3721100"/>
          <p14:tracePt t="30216" x="7239000" y="3727450"/>
          <p14:tracePt t="30216" x="7226300" y="3733800"/>
          <p14:tracePt t="30232" x="7207250" y="3746500"/>
          <p14:tracePt t="30232" x="7194550" y="3752850"/>
          <p14:tracePt t="30232" x="7181850" y="3759200"/>
          <p14:tracePt t="30251" x="7162800" y="3765550"/>
          <p14:tracePt t="30264" x="7150100" y="3771900"/>
          <p14:tracePt t="30264" x="7124700" y="3778250"/>
          <p14:tracePt t="30284" x="7105650" y="3784600"/>
          <p14:tracePt t="30284" x="7092950" y="3784600"/>
          <p14:tracePt t="30299" x="7080250" y="3784600"/>
          <p14:tracePt t="30299" x="7067550" y="3790950"/>
          <p14:tracePt t="30316" x="7054850" y="3790950"/>
          <p14:tracePt t="30316" x="7042150" y="3790950"/>
          <p14:tracePt t="30332" x="7029450" y="3790950"/>
          <p14:tracePt t="30332" x="7016750" y="3797300"/>
          <p14:tracePt t="30332" x="7004050" y="3797300"/>
          <p14:tracePt t="30352" x="6997700" y="3797300"/>
          <p14:tracePt t="30352" x="6991350" y="3797300"/>
          <p14:tracePt t="30366" x="6985000" y="3797300"/>
          <p14:tracePt t="30366" x="6978650" y="3790950"/>
          <p14:tracePt t="30383" x="6972300" y="3790950"/>
          <p14:tracePt t="30383" x="6965950" y="3790950"/>
          <p14:tracePt t="30400" x="6959600" y="3784600"/>
          <p14:tracePt t="30414" x="6953250" y="3778250"/>
          <p14:tracePt t="30414" x="6940550" y="3765550"/>
          <p14:tracePt t="30433" x="6934200" y="3759200"/>
          <p14:tracePt t="30448" x="6934200" y="3752850"/>
          <p14:tracePt t="30448" x="6927850" y="3746500"/>
          <p14:tracePt t="30466" x="6921500" y="3740150"/>
          <p14:tracePt t="30466" x="6908800" y="3733800"/>
          <p14:tracePt t="30483" x="6902450" y="3727450"/>
          <p14:tracePt t="30483" x="6896100" y="3721100"/>
          <p14:tracePt t="30501" x="6883400" y="3714750"/>
          <p14:tracePt t="30501" x="6870700" y="3708400"/>
          <p14:tracePt t="30516" x="6864350" y="3702050"/>
          <p14:tracePt t="30516" x="6851650" y="3695700"/>
          <p14:tracePt t="30516" x="6838950" y="3689350"/>
          <p14:tracePt t="30535" x="6826250" y="3683000"/>
          <p14:tracePt t="30548" x="6813550" y="3676650"/>
          <p14:tracePt t="30548" x="6781800" y="3670300"/>
          <p14:tracePt t="30567" x="6769100" y="3663950"/>
          <p14:tracePt t="30567" x="6750050" y="3657600"/>
          <p14:tracePt t="30584" x="6731000" y="3651250"/>
          <p14:tracePt t="30584" x="6711950" y="3638550"/>
          <p14:tracePt t="30584" x="6692900" y="3632200"/>
          <p14:tracePt t="30603" x="6680200" y="3625850"/>
          <p14:tracePt t="30615" x="6661150" y="3619500"/>
          <p14:tracePt t="30615" x="6648450" y="3613150"/>
          <p14:tracePt t="30615" x="6629400" y="3606800"/>
          <p14:tracePt t="30636" x="6616700" y="3600450"/>
          <p14:tracePt t="30648" x="6604000" y="3594100"/>
          <p14:tracePt t="30648" x="6578600" y="3581400"/>
          <p14:tracePt t="30667" x="6572250" y="3581400"/>
          <p14:tracePt t="30667" x="6565900" y="3568700"/>
          <p14:tracePt t="30667" x="6559550" y="3568700"/>
          <p14:tracePt t="30688" x="6553200" y="3562350"/>
          <p14:tracePt t="30699" x="6546850" y="3556000"/>
          <p14:tracePt t="30699" x="6546850" y="3549650"/>
          <p14:tracePt t="30717" x="6546850" y="3543300"/>
          <p14:tracePt t="30732" x="6553200" y="3536950"/>
          <p14:tracePt t="30755" x="6559550" y="3530600"/>
          <p14:tracePt t="30771" x="6565900" y="3530600"/>
          <p14:tracePt t="30798" x="6559550" y="3530600"/>
          <p14:tracePt t="30823" x="6553200" y="3530600"/>
          <p14:tracePt t="30831" x="6546850" y="3530600"/>
          <p14:tracePt t="30836" x="6540500" y="3530600"/>
          <p14:tracePt t="30852" x="6534150" y="3530600"/>
          <p14:tracePt t="30852" x="6527800" y="3530600"/>
          <p14:tracePt t="30868" x="6521450" y="3530600"/>
          <p14:tracePt t="30868" x="6508750" y="3530600"/>
          <p14:tracePt t="30885" x="6502400" y="3524250"/>
          <p14:tracePt t="30885" x="6496050" y="3524250"/>
          <p14:tracePt t="30885" x="6489700" y="3517900"/>
          <p14:tracePt t="30904" x="6477000" y="3517900"/>
          <p14:tracePt t="30916" x="6464300" y="3511550"/>
          <p14:tracePt t="30916" x="6451600" y="3505200"/>
          <p14:tracePt t="30936" x="6419850" y="3486150"/>
          <p14:tracePt t="30936" x="6407150" y="3473450"/>
          <p14:tracePt t="30952" x="6388100" y="3460750"/>
          <p14:tracePt t="30952" x="6375400" y="3441700"/>
          <p14:tracePt t="30968" x="6362700" y="3429000"/>
          <p14:tracePt t="30968" x="6350000" y="3409950"/>
          <p14:tracePt t="30984" x="6343650" y="3384550"/>
          <p14:tracePt t="31148" x="6572250" y="2927350"/>
          <p14:tracePt t="31175" x="6578600" y="2927350"/>
          <p14:tracePt t="31191" x="6584950" y="2933700"/>
          <p14:tracePt t="31207" x="6591300" y="2933700"/>
          <p14:tracePt t="31212" x="6597650" y="2940050"/>
          <p14:tracePt t="31220" x="6597650" y="2946400"/>
          <p14:tracePt t="31220" x="6597650" y="2952750"/>
          <p14:tracePt t="31236" x="6604000" y="2959100"/>
          <p14:tracePt t="31251" x="6610350" y="2965450"/>
          <p14:tracePt t="31251" x="6610350" y="2971800"/>
          <p14:tracePt t="31251" x="6616700" y="2978150"/>
          <p14:tracePt t="31271" x="6616700" y="2984500"/>
          <p14:tracePt t="31288" x="6616700" y="2990850"/>
          <p14:tracePt t="31301" x="6623050" y="2997200"/>
          <p14:tracePt t="31318" x="6629400" y="2997200"/>
          <p14:tracePt t="31339" x="6635750" y="2997200"/>
          <p14:tracePt t="31355" x="6642100" y="2997200"/>
          <p14:tracePt t="31371" x="6648450" y="3003550"/>
          <p14:tracePt t="31388" x="6654800" y="3003550"/>
          <p14:tracePt t="31401" x="6654800" y="2997200"/>
          <p14:tracePt t="31418" x="6648450" y="3003550"/>
          <p14:tracePt t="31467" x="6642100" y="3003550"/>
          <p14:tracePt t="31507" x="6635750" y="3003550"/>
          <p14:tracePt t="31535" x="6642100" y="2997200"/>
          <p14:tracePt t="31571" x="6648450" y="2997200"/>
          <p14:tracePt t="31587" x="6642100" y="2997200"/>
          <p14:tracePt t="31655" x="6629400" y="3003550"/>
          <p14:tracePt t="31671" x="6623050" y="3003550"/>
          <p14:tracePt t="31680" x="6610350" y="3009900"/>
          <p14:tracePt t="31688" x="6597650" y="3009900"/>
          <p14:tracePt t="31688" x="6584950" y="3016250"/>
          <p14:tracePt t="31704" x="6572250" y="3022600"/>
          <p14:tracePt t="31704" x="6553200" y="3028950"/>
          <p14:tracePt t="31721" x="6534150" y="3035300"/>
          <p14:tracePt t="31721" x="6508750" y="3048000"/>
          <p14:tracePt t="31721" x="6483350" y="3060700"/>
          <p14:tracePt t="31740" x="6457950" y="3073400"/>
          <p14:tracePt t="31740" x="6426200" y="3092450"/>
          <p14:tracePt t="31754" x="6394450" y="3105150"/>
          <p14:tracePt t="31754" x="6356350" y="3117850"/>
          <p14:tracePt t="31771" x="6311900" y="3136900"/>
          <p14:tracePt t="31771" x="6273800" y="3155950"/>
          <p14:tracePt t="31788" x="6229350" y="3168650"/>
          <p14:tracePt t="31788" x="6178550" y="3187700"/>
          <p14:tracePt t="31804" x="6134100" y="3206750"/>
          <p14:tracePt t="31804" x="6032500" y="3244850"/>
          <p14:tracePt t="31821" x="5981700" y="3263900"/>
          <p14:tracePt t="31821" x="5924550" y="3289300"/>
          <p14:tracePt t="31837" x="5873750" y="3308350"/>
          <p14:tracePt t="31837" x="5810250" y="3333750"/>
          <p14:tracePt t="31854" x="5753100" y="3365500"/>
          <p14:tracePt t="31854" x="5626100" y="3422650"/>
          <p14:tracePt t="31872" x="5562600" y="3454400"/>
          <p14:tracePt t="31872" x="5492750" y="3486150"/>
          <p14:tracePt t="31889" x="5422900" y="3517900"/>
          <p14:tracePt t="31889" x="5359400" y="3556000"/>
          <p14:tracePt t="31905" x="5289550" y="3587750"/>
          <p14:tracePt t="31905" x="5219700" y="3625850"/>
          <p14:tracePt t="31921" x="5149850" y="3657600"/>
          <p14:tracePt t="31921" x="5080000" y="3695700"/>
          <p14:tracePt t="31921" x="5010150" y="3733800"/>
          <p14:tracePt t="31940" x="4940300" y="3771900"/>
          <p14:tracePt t="31953" x="4870450" y="3810000"/>
          <p14:tracePt t="31953" x="4730750" y="3879850"/>
          <p14:tracePt t="31972" x="4667250" y="3917950"/>
          <p14:tracePt t="31972" x="4597400" y="3949700"/>
          <p14:tracePt t="31989" x="4527550" y="3987800"/>
          <p14:tracePt t="31989" x="4457700" y="4019550"/>
          <p14:tracePt t="32005" x="4387850" y="4051300"/>
          <p14:tracePt t="32005" x="4324350" y="4089400"/>
          <p14:tracePt t="32005" x="4254500" y="4121150"/>
          <p14:tracePt t="32024" x="4184650" y="4152900"/>
          <p14:tracePt t="32036" x="4121150" y="4184650"/>
          <p14:tracePt t="32036" x="3994150" y="4248150"/>
          <p14:tracePt t="32055" x="3937000" y="4273550"/>
          <p14:tracePt t="32055" x="3879850" y="4305300"/>
          <p14:tracePt t="32072" x="3822700" y="4330700"/>
          <p14:tracePt t="32072" x="3765550" y="4362450"/>
          <p14:tracePt t="32089" x="3714750" y="4387850"/>
          <p14:tracePt t="32089" x="3657600" y="4419600"/>
          <p14:tracePt t="32089" x="3606800" y="4445000"/>
          <p14:tracePt t="32107" x="3562350" y="4476750"/>
          <p14:tracePt t="32107" x="3511550" y="4502150"/>
          <p14:tracePt t="32122" x="3467100" y="4527550"/>
          <p14:tracePt t="32122" x="3429000" y="4552950"/>
          <p14:tracePt t="32139" x="3390900" y="4578350"/>
          <p14:tracePt t="32139" x="3352800" y="4597400"/>
          <p14:tracePt t="32156" x="3314700" y="4622800"/>
          <p14:tracePt t="32156" x="3251200" y="4660900"/>
          <p14:tracePt t="32172" x="3219450" y="4679950"/>
          <p14:tracePt t="32172" x="3187700" y="4699000"/>
          <p14:tracePt t="32190" x="3155950" y="4711700"/>
          <p14:tracePt t="32190" x="3130550" y="4730750"/>
          <p14:tracePt t="32206" x="3098800" y="4743450"/>
          <p14:tracePt t="32206" x="3073400" y="4756150"/>
          <p14:tracePt t="32222" x="3048000" y="4768850"/>
          <p14:tracePt t="32222" x="3003550" y="4794250"/>
          <p14:tracePt t="32240" x="2978150" y="4800600"/>
          <p14:tracePt t="32240" x="2959100" y="4813300"/>
          <p14:tracePt t="32257" x="2940050" y="4819650"/>
          <p14:tracePt t="32257" x="2921000" y="4826000"/>
          <p14:tracePt t="32273" x="2908300" y="4838700"/>
          <p14:tracePt t="32273" x="2895600" y="4845050"/>
          <p14:tracePt t="32273" x="2882900" y="4851400"/>
          <p14:tracePt t="32292" x="2876550" y="4851400"/>
          <p14:tracePt t="32304" x="2870200" y="4857750"/>
          <p14:tracePt t="32304" x="2863850" y="4864100"/>
          <p14:tracePt t="32324" x="2857500" y="4870450"/>
          <p14:tracePt t="32338" x="2851150" y="4870450"/>
          <p14:tracePt t="32355" x="2844800" y="4870450"/>
          <p14:tracePt t="32371" x="2838450" y="4870450"/>
          <p14:tracePt t="32388" x="2832100" y="4870450"/>
          <p14:tracePt t="32405" x="2825750" y="4870450"/>
          <p14:tracePt t="32405" x="2819400" y="4864100"/>
          <p14:tracePt t="32423" x="2813050" y="4864100"/>
          <p14:tracePt t="32423" x="2806700" y="4864100"/>
          <p14:tracePt t="32440" x="2800350" y="4864100"/>
          <p14:tracePt t="32440" x="2794000" y="4864100"/>
          <p14:tracePt t="32440" x="2781300" y="4864100"/>
          <p14:tracePt t="32459" x="2768600" y="4864100"/>
          <p14:tracePt t="32459" x="2755900" y="4870450"/>
          <p14:tracePt t="32473" x="2743200" y="4870450"/>
          <p14:tracePt t="32473" x="2724150" y="4876800"/>
          <p14:tracePt t="32490" x="2711450" y="4876800"/>
          <p14:tracePt t="32490" x="2692400" y="4883150"/>
          <p14:tracePt t="32507" x="2667000" y="4883150"/>
          <p14:tracePt t="32507" x="2647950" y="4883150"/>
          <p14:tracePt t="32524" x="2622550" y="4876800"/>
          <p14:tracePt t="32524" x="2571750" y="4870450"/>
          <p14:tracePt t="32541" x="2546350" y="4864100"/>
          <p14:tracePt t="32541" x="2514600" y="4857750"/>
          <p14:tracePt t="32557" x="2489200" y="4851400"/>
          <p14:tracePt t="32557" x="2457450" y="4838700"/>
          <p14:tracePt t="32573" x="2425700" y="4832350"/>
          <p14:tracePt t="32573" x="2393950" y="4826000"/>
          <p14:tracePt t="32573" x="2362200" y="4819650"/>
          <p14:tracePt t="32593" x="2330450" y="4806950"/>
          <p14:tracePt t="32605" x="2292350" y="4800600"/>
          <p14:tracePt t="32605" x="2216150" y="4781550"/>
          <p14:tracePt t="32624" x="2184400" y="4768850"/>
          <p14:tracePt t="32624" x="2146300" y="4756150"/>
          <p14:tracePt t="32641" x="2108200" y="4737100"/>
          <p14:tracePt t="32641" x="2076450" y="4718050"/>
          <p14:tracePt t="32657" x="2038350" y="4699000"/>
          <p14:tracePt t="32657" x="2006600" y="4673600"/>
          <p14:tracePt t="32657" x="1981200" y="4648200"/>
          <p14:tracePt t="32676" x="1955800" y="4616450"/>
          <p14:tracePt t="32689" x="1930400" y="4584700"/>
          <p14:tracePt t="32689" x="1892300" y="4521200"/>
          <p14:tracePt t="32708" x="1873250" y="4489450"/>
          <p14:tracePt t="32708" x="1860550" y="4457700"/>
          <p14:tracePt t="32724" x="1847850" y="4425950"/>
          <p14:tracePt t="32724" x="1835150" y="4394200"/>
          <p14:tracePt t="32741" x="1828800" y="4362450"/>
          <p14:tracePt t="32741" x="1822450" y="4330700"/>
          <p14:tracePt t="32741" x="1822450" y="4298950"/>
          <p14:tracePt t="32760" x="1822450" y="4267200"/>
          <p14:tracePt t="32760" x="1828800" y="4235450"/>
          <p14:tracePt t="32775" x="1835150" y="4203700"/>
          <p14:tracePt t="32775" x="1854200" y="4171950"/>
          <p14:tracePt t="32791" x="1866900" y="4146550"/>
          <p14:tracePt t="32791" x="1892300" y="4114800"/>
          <p14:tracePt t="32808" x="1911350" y="4089400"/>
          <p14:tracePt t="32808" x="1936750" y="4064000"/>
          <p14:tracePt t="32825" x="1962150" y="4044950"/>
          <p14:tracePt t="32825" x="2019300" y="4006850"/>
          <p14:tracePt t="32841" x="2044700" y="3994150"/>
          <p14:tracePt t="32841" x="2076450" y="3981450"/>
          <p14:tracePt t="32858" x="2108200" y="3975100"/>
          <p14:tracePt t="32858" x="2139950" y="3968750"/>
          <p14:tracePt t="32874" x="2171700" y="3962400"/>
          <p14:tracePt t="32874" x="2241550" y="3962400"/>
          <p14:tracePt t="32892" x="2273300" y="3968750"/>
          <p14:tracePt t="32892" x="2305050" y="3975100"/>
          <p14:tracePt t="32908" x="2336800" y="3981450"/>
          <p14:tracePt t="32908" x="2362200" y="3987800"/>
          <p14:tracePt t="32925" x="2387600" y="4000500"/>
          <p14:tracePt t="32925" x="2413000" y="4006850"/>
          <p14:tracePt t="32941" x="2438400" y="4013200"/>
          <p14:tracePt t="32941" x="2457450" y="4025900"/>
          <p14:tracePt t="32941" x="2476500" y="4032250"/>
          <p14:tracePt t="32961" x="2495550" y="4038600"/>
          <p14:tracePt t="32973" x="2508250" y="4051300"/>
          <p14:tracePt t="32973" x="2540000" y="4076700"/>
          <p14:tracePt t="32992" x="2552700" y="4089400"/>
          <p14:tracePt t="32992" x="2565400" y="4102100"/>
          <p14:tracePt t="33009" x="2578100" y="4114800"/>
          <p14:tracePt t="33009" x="2590800" y="4127500"/>
          <p14:tracePt t="33009" x="2597150" y="4140200"/>
          <p14:tracePt t="33028" x="2609850" y="4152900"/>
          <p14:tracePt t="33040" x="2616200" y="4171950"/>
          <p14:tracePt t="33040" x="2622550" y="4178300"/>
          <p14:tracePt t="33040" x="2635250" y="4191000"/>
          <p14:tracePt t="33061" x="2641600" y="4203700"/>
          <p14:tracePt t="33061" x="2647950" y="4210050"/>
          <p14:tracePt t="33075" x="2647950" y="4222750"/>
          <p14:tracePt t="33075" x="2647950" y="4229100"/>
          <p14:tracePt t="33092" x="2654300" y="4241800"/>
          <p14:tracePt t="33092" x="2654300" y="4248150"/>
          <p14:tracePt t="33109" x="2654300" y="4254500"/>
          <p14:tracePt t="33109" x="2654300" y="4267200"/>
          <p14:tracePt t="33109" x="2654300" y="4273550"/>
          <p14:tracePt t="33128" x="2647950" y="4286250"/>
          <p14:tracePt t="33128" x="2647950" y="4292600"/>
          <p14:tracePt t="33142" x="2647950" y="4305300"/>
          <p14:tracePt t="33142" x="2641600" y="4311650"/>
          <p14:tracePt t="33159" x="2641600" y="4318000"/>
          <p14:tracePt t="33159" x="2635250" y="4330700"/>
          <p14:tracePt t="33176" x="2628900" y="4343400"/>
          <p14:tracePt t="33176" x="2622550" y="4356100"/>
          <p14:tracePt t="33194" x="2622550" y="4362450"/>
          <p14:tracePt t="33194" x="2616200" y="4368800"/>
          <p14:tracePt t="33209" x="2616200" y="4375150"/>
          <p14:tracePt t="33209" x="2609850" y="4381500"/>
          <p14:tracePt t="33226" x="2603500" y="4387850"/>
          <p14:tracePt t="33226" x="2603500" y="4394200"/>
          <p14:tracePt t="33243" x="2597150" y="4400550"/>
          <p14:tracePt t="33243" x="2597150" y="4419600"/>
          <p14:tracePt t="33260" x="2590800" y="4425950"/>
          <p14:tracePt t="33260" x="2590800" y="4438650"/>
          <p14:tracePt t="33277" x="2590800" y="4445000"/>
          <p14:tracePt t="33277" x="2584450" y="4457700"/>
          <p14:tracePt t="33293" x="2578100" y="4464050"/>
          <p14:tracePt t="33293" x="2571750" y="4476750"/>
          <p14:tracePt t="33309" x="2565400" y="4483100"/>
          <p14:tracePt t="33309" x="2559050" y="4495800"/>
          <p14:tracePt t="33309" x="2546350" y="4508500"/>
          <p14:tracePt t="33329" x="2540000" y="4514850"/>
          <p14:tracePt t="33341" x="2527300" y="4527550"/>
          <p14:tracePt t="33341" x="2501900" y="4552950"/>
          <p14:tracePt t="33360" x="2482850" y="4565650"/>
          <p14:tracePt t="33360" x="2470150" y="4578350"/>
          <p14:tracePt t="33377" x="2451100" y="4591050"/>
          <p14:tracePt t="33377" x="2438400" y="4603750"/>
          <p14:tracePt t="33377" x="2419350" y="4616450"/>
          <p14:tracePt t="33396" x="2400300" y="4629150"/>
          <p14:tracePt t="33408" x="2387600" y="4641850"/>
          <p14:tracePt t="33408" x="2368550" y="4654550"/>
          <p14:tracePt t="33408" x="2349500" y="4667250"/>
          <p14:tracePt t="33429" x="2336800" y="4673600"/>
          <p14:tracePt t="33429" x="2324100" y="4686300"/>
          <p14:tracePt t="33443" x="2305050" y="4699000"/>
          <p14:tracePt t="33443" x="2292350" y="4711700"/>
          <p14:tracePt t="33460" x="2279650" y="4718050"/>
          <p14:tracePt t="33460" x="2266950" y="4724400"/>
          <p14:tracePt t="33477" x="2254250" y="4737100"/>
          <p14:tracePt t="33477" x="2235200" y="4749800"/>
          <p14:tracePt t="33493" x="2228850" y="4756150"/>
          <p14:tracePt t="33493" x="2222500" y="4756150"/>
          <p14:tracePt t="33510" x="2216150" y="4762500"/>
          <p14:tracePt t="33510" x="2209800" y="4762500"/>
          <p14:tracePt t="33527" x="2203450" y="4768850"/>
          <p14:tracePt t="33542" x="2203450" y="4775200"/>
          <p14:tracePt t="33560" x="2216150" y="4781550"/>
          <p14:tracePt t="33583" x="2222500" y="4781550"/>
          <p14:tracePt t="33592" x="2228850" y="4781550"/>
          <p14:tracePt t="33592" x="2235200" y="4781550"/>
          <p14:tracePt t="33592" x="2247900" y="4781550"/>
          <p14:tracePt t="33613" x="2266950" y="4787900"/>
          <p14:tracePt t="33625" x="2286000" y="4787900"/>
          <p14:tracePt t="33625" x="2349500" y="4800600"/>
          <p14:tracePt t="33644" x="2393950" y="4813300"/>
          <p14:tracePt t="33644" x="2444750" y="4832350"/>
          <p14:tracePt t="33661" x="2501900" y="4851400"/>
          <p14:tracePt t="33661" x="2571750" y="4870450"/>
          <p14:tracePt t="33677" x="2654300" y="4889500"/>
          <p14:tracePt t="33677" x="2736850" y="4914900"/>
          <p14:tracePt t="33677" x="2825750" y="4933950"/>
          <p14:tracePt t="33697" x="2921000" y="4959350"/>
          <p14:tracePt t="33709" x="3016250" y="4978400"/>
          <p14:tracePt t="33709" x="3200400" y="5016500"/>
          <p14:tracePt t="33728" x="3295650" y="5035550"/>
          <p14:tracePt t="33728" x="3384550" y="5060950"/>
          <p14:tracePt t="33745" x="3479800" y="5080000"/>
          <p14:tracePt t="33745" x="3568700" y="5105400"/>
          <p14:tracePt t="33761" x="3663950" y="5130800"/>
          <p14:tracePt t="33761" x="3759200" y="5156200"/>
          <p14:tracePt t="33761" x="3848100" y="5187950"/>
          <p14:tracePt t="33780" x="3943350" y="5213350"/>
          <p14:tracePt t="33780" x="4032250" y="5245100"/>
          <p14:tracePt t="33795" x="4121150" y="5270500"/>
          <p14:tracePt t="33795" x="4203700" y="5289550"/>
          <p14:tracePt t="33811" x="4279900" y="5308600"/>
          <p14:tracePt t="33811" x="4349750" y="5321300"/>
          <p14:tracePt t="33828" x="4413250" y="5334000"/>
          <p14:tracePt t="33828" x="4476750" y="5340350"/>
          <p14:tracePt t="33845" x="4527550" y="5346700"/>
          <p14:tracePt t="33845" x="4629150" y="5359400"/>
          <p14:tracePt t="33861" x="4673600" y="5359400"/>
          <p14:tracePt t="33861" x="4711700" y="5372100"/>
          <p14:tracePt t="33879" x="4743450" y="5378450"/>
          <p14:tracePt t="33879" x="4775200" y="5384800"/>
          <p14:tracePt t="33895" x="4806950" y="5391150"/>
          <p14:tracePt t="33895" x="4845050" y="5403850"/>
          <p14:tracePt t="33912" x="4864100" y="5403850"/>
          <p14:tracePt t="33912" x="4876800" y="5403850"/>
          <p14:tracePt t="33929" x="4883150" y="5410200"/>
          <p14:tracePt t="33929" x="4895850" y="5410200"/>
          <p14:tracePt t="33945" x="4895850" y="5416550"/>
          <p14:tracePt t="33995" x="4883150" y="5416550"/>
          <p14:tracePt t="34011" x="4883150" y="5422900"/>
          <p14:tracePt t="34019" x="4876800" y="5422900"/>
          <p14:tracePt t="34028" x="4870450" y="5422900"/>
          <p14:tracePt t="34044" x="4864100" y="5429250"/>
          <p14:tracePt t="34060" x="4870450" y="5422900"/>
          <p14:tracePt t="34148" x="4870450" y="5429250"/>
          <p14:tracePt t="34211" x="4864100" y="5435600"/>
          <p14:tracePt t="34227" x="4864100" y="5441950"/>
          <p14:tracePt t="34235" x="4857750" y="5454650"/>
          <p14:tracePt t="34245" x="4851400" y="5461000"/>
          <p14:tracePt t="34245" x="4845050" y="5473700"/>
          <p14:tracePt t="34263" x="4832350" y="5486400"/>
          <p14:tracePt t="34263" x="4806950" y="5518150"/>
          <p14:tracePt t="34280" x="4794250" y="5530850"/>
          <p14:tracePt t="34280" x="4775200" y="5549900"/>
          <p14:tracePt t="34297" x="4756150" y="5568950"/>
          <p14:tracePt t="34297" x="4730750" y="5588000"/>
          <p14:tracePt t="34313" x="4711700" y="5607050"/>
          <p14:tracePt t="34313" x="4686300" y="5626100"/>
          <p14:tracePt t="34313" x="4667250" y="5645150"/>
          <p14:tracePt t="34332" x="4648200" y="5657850"/>
          <p14:tracePt t="34345" x="4629150" y="5670550"/>
          <p14:tracePt t="34345" x="4597400" y="5683250"/>
          <p14:tracePt t="34365" x="4584700" y="5689600"/>
          <p14:tracePt t="34365" x="4578350" y="5689600"/>
          <p14:tracePt t="34381" x="4572000" y="5683250"/>
          <p14:tracePt t="34381" x="4572000" y="5676900"/>
          <p14:tracePt t="34397" x="4572000" y="5664200"/>
          <p14:tracePt t="34397" x="4578350" y="5645150"/>
          <p14:tracePt t="34414" x="4584700" y="5619750"/>
          <p14:tracePt t="34414" x="4603750" y="5594350"/>
          <p14:tracePt t="34414" x="4622800" y="5562600"/>
          <p14:tracePt t="34433" x="4648200" y="5524500"/>
          <p14:tracePt t="34445" x="4679950" y="5486400"/>
          <p14:tracePt t="34445" x="4756150" y="5397500"/>
          <p14:tracePt t="34464" x="4800600" y="5346700"/>
          <p14:tracePt t="34464" x="4851400" y="5295900"/>
          <p14:tracePt t="34480" x="4902200" y="5245100"/>
          <p14:tracePt t="34480" x="4959350" y="5194300"/>
          <p14:tracePt t="34497" x="5016500" y="5137150"/>
          <p14:tracePt t="34497" x="5137150" y="5029200"/>
          <p14:tracePt t="34514" x="5200650" y="4978400"/>
          <p14:tracePt t="34514" x="5257800" y="4921250"/>
          <p14:tracePt t="34530" x="5321300" y="4870450"/>
          <p14:tracePt t="34530" x="5378450" y="4813300"/>
          <p14:tracePt t="34547" x="5441950" y="4756150"/>
          <p14:tracePt t="34547" x="5505450" y="4705350"/>
          <p14:tracePt t="34564" x="5568950" y="4654550"/>
          <p14:tracePt t="34564" x="5683250" y="4546600"/>
          <p14:tracePt t="34581" x="5740400" y="4502150"/>
          <p14:tracePt t="34581" x="5797550" y="4457700"/>
          <p14:tracePt t="34598" x="5848350" y="4419600"/>
          <p14:tracePt t="34598" x="5899150" y="4387850"/>
          <p14:tracePt t="34614" x="5937250" y="4356100"/>
          <p14:tracePt t="34614" x="5981700" y="4324350"/>
          <p14:tracePt t="34614" x="6013450" y="4298950"/>
          <p14:tracePt t="34633" x="6051550" y="4279900"/>
          <p14:tracePt t="34646" x="6076950" y="4260850"/>
          <p14:tracePt t="34646" x="6127750" y="4235450"/>
          <p14:tracePt t="34664" x="6146800" y="4222750"/>
          <p14:tracePt t="34664" x="6159500" y="4216400"/>
          <p14:tracePt t="34683" x="6172200" y="4210050"/>
          <p14:tracePt t="34683" x="6184900" y="4210050"/>
          <p14:tracePt t="34698" x="6191250" y="4210050"/>
          <p14:tracePt t="34713" x="6197600" y="4216400"/>
          <p14:tracePt t="34713" x="6184900" y="4229100"/>
          <p14:tracePt t="34733" x="6178550" y="4241800"/>
          <p14:tracePt t="34733" x="6165850" y="4248150"/>
          <p14:tracePt t="34749" x="6153150" y="4260850"/>
          <p14:tracePt t="34749" x="6134100" y="4273550"/>
          <p14:tracePt t="34765" x="6115050" y="4292600"/>
          <p14:tracePt t="34765" x="6096000" y="4305300"/>
          <p14:tracePt t="34781" x="6076950" y="4324350"/>
          <p14:tracePt t="34781" x="6051550" y="4343400"/>
          <p14:tracePt t="34781" x="6026150" y="4362450"/>
          <p14:tracePt t="34801" x="6000750" y="4387850"/>
          <p14:tracePt t="34801" x="5969000" y="4419600"/>
          <p14:tracePt t="34815" x="5937250" y="4451350"/>
          <p14:tracePt t="34815" x="5899150" y="4489450"/>
          <p14:tracePt t="34831" x="5861050" y="4533900"/>
          <p14:tracePt t="34831" x="5816600" y="4578350"/>
          <p14:tracePt t="34848" x="5772150" y="4629150"/>
          <p14:tracePt t="34848" x="5727700" y="4679950"/>
          <p14:tracePt t="34865" x="5676900" y="4730750"/>
          <p14:tracePt t="34865" x="5581650" y="4826000"/>
          <p14:tracePt t="34881" x="5530850" y="4876800"/>
          <p14:tracePt t="34881" x="5473700" y="4927600"/>
          <p14:tracePt t="34898" x="5422900" y="4972050"/>
          <p14:tracePt t="34898" x="5372100" y="5022850"/>
          <p14:tracePt t="34915" x="5314950" y="5067300"/>
          <p14:tracePt t="34915" x="5207000" y="5162550"/>
          <p14:tracePt t="34933" x="5156200" y="5213350"/>
          <p14:tracePt t="34933" x="5105400" y="5257800"/>
          <p14:tracePt t="34949" x="5054600" y="5302250"/>
          <p14:tracePt t="34949" x="5010150" y="5340350"/>
          <p14:tracePt t="34965" x="4965700" y="5378450"/>
          <p14:tracePt t="34965" x="4921250" y="5416550"/>
          <p14:tracePt t="34982" x="4883150" y="5448300"/>
          <p14:tracePt t="34982" x="4845050" y="5480050"/>
          <p14:tracePt t="34982" x="4806950" y="5505450"/>
          <p14:tracePt t="35002" x="4768850" y="5530850"/>
          <p14:tracePt t="35014" x="4737100" y="5562600"/>
          <p14:tracePt t="35014" x="4673600" y="5607050"/>
          <p14:tracePt t="35033" x="4641850" y="5632450"/>
          <p14:tracePt t="35033" x="4622800" y="5651500"/>
          <p14:tracePt t="35049" x="4597400" y="5670550"/>
          <p14:tracePt t="35049" x="4584700" y="5683250"/>
          <p14:tracePt t="35066" x="4572000" y="5695950"/>
          <p14:tracePt t="35066" x="4559300" y="5702300"/>
          <p14:tracePt t="35066" x="4552950" y="5715000"/>
          <p14:tracePt t="35084" x="4546600" y="5721350"/>
          <p14:tracePt t="35097" x="4540250" y="5734050"/>
          <p14:tracePt t="35097" x="4533900" y="5746750"/>
          <p14:tracePt t="35116" x="4527550" y="5753100"/>
          <p14:tracePt t="35116" x="4521200" y="5759450"/>
          <p14:tracePt t="35133" x="4521200" y="5765800"/>
          <p14:tracePt t="35147" x="4527550" y="5765800"/>
          <p14:tracePt t="35147" x="4533900" y="5759450"/>
          <p14:tracePt t="35166" x="4546600" y="5753100"/>
          <p14:tracePt t="35166" x="4552950" y="5753100"/>
          <p14:tracePt t="35183" x="4559300" y="5746750"/>
          <p14:tracePt t="35183" x="4572000" y="5740400"/>
          <p14:tracePt t="35199" x="4578350" y="5734050"/>
          <p14:tracePt t="35199" x="4591050" y="5734050"/>
          <p14:tracePt t="35216" x="4597400" y="5727700"/>
          <p14:tracePt t="35216" x="4616450" y="5721350"/>
          <p14:tracePt t="35233" x="4622800" y="5715000"/>
          <p14:tracePt t="35233" x="4629150" y="5708650"/>
          <p14:tracePt t="35250" x="4641850" y="5702300"/>
          <p14:tracePt t="35250" x="4654550" y="5695950"/>
          <p14:tracePt t="35266" x="4673600" y="5683250"/>
          <p14:tracePt t="35266" x="4692650" y="5670550"/>
          <p14:tracePt t="35284" x="4711700" y="5657850"/>
          <p14:tracePt t="35284" x="4768850" y="5613400"/>
          <p14:tracePt t="35300" x="4800600" y="5581650"/>
          <p14:tracePt t="35300" x="4838700" y="5549900"/>
          <p14:tracePt t="35317" x="4883150" y="5511800"/>
          <p14:tracePt t="35317" x="4927600" y="5467350"/>
          <p14:tracePt t="35334" x="4984750" y="5416550"/>
          <p14:tracePt t="35334" x="5035550" y="5365750"/>
          <p14:tracePt t="35334" x="5099050" y="5308600"/>
          <p14:tracePt t="35353" x="5156200" y="5251450"/>
          <p14:tracePt t="35365" x="5219700" y="5187950"/>
          <p14:tracePt t="35365" x="5353050" y="5060950"/>
          <p14:tracePt t="35385" x="5416550" y="5003800"/>
          <p14:tracePt t="35385" x="5486400" y="4946650"/>
          <p14:tracePt t="35401" x="5549900" y="4889500"/>
          <p14:tracePt t="35401" x="5613400" y="4838700"/>
          <p14:tracePt t="35417" x="5676900" y="4794250"/>
          <p14:tracePt t="35417" x="5740400" y="4749800"/>
          <p14:tracePt t="35434" x="5797550" y="4711700"/>
          <p14:tracePt t="35434" x="5854700" y="4679950"/>
          <p14:tracePt t="35434" x="5905500" y="4654550"/>
          <p14:tracePt t="35454" x="5949950" y="4629150"/>
          <p14:tracePt t="35454" x="5994400" y="4610100"/>
          <p14:tracePt t="35467" x="6032500" y="4597400"/>
          <p14:tracePt t="35467" x="6064250" y="4584700"/>
          <p14:tracePt t="35484" x="6089650" y="4578350"/>
          <p14:tracePt t="35484" x="6108700" y="4578350"/>
          <p14:tracePt t="35501" x="6127750" y="4578350"/>
          <p14:tracePt t="35501" x="6140450" y="4578350"/>
          <p14:tracePt t="35517" x="6153150" y="4584700"/>
          <p14:tracePt t="35517" x="6159500" y="4603750"/>
          <p14:tracePt t="35534" x="6153150" y="4616450"/>
          <p14:tracePt t="35534" x="6153150" y="4622800"/>
          <p14:tracePt t="35552" x="6146800" y="4635500"/>
          <p14:tracePt t="35552" x="6140450" y="4648200"/>
          <p14:tracePt t="35567" x="6127750" y="4660900"/>
          <p14:tracePt t="35567" x="6108700" y="4686300"/>
          <p14:tracePt t="35585" x="6089650" y="4705350"/>
          <p14:tracePt t="35585" x="6076950" y="4718050"/>
          <p14:tracePt t="35602" x="6057900" y="4737100"/>
          <p14:tracePt t="35602" x="6038850" y="4756150"/>
          <p14:tracePt t="35618" x="6019800" y="4775200"/>
          <p14:tracePt t="35618" x="6000750" y="4787900"/>
          <p14:tracePt t="35634" x="5981700" y="4806950"/>
          <p14:tracePt t="35634" x="5962650" y="4826000"/>
          <p14:tracePt t="35634" x="5943600" y="4838700"/>
          <p14:tracePt t="35654" x="5924550" y="4851400"/>
          <p14:tracePt t="35666" x="5905500" y="4870450"/>
          <p14:tracePt t="35666" x="5861050" y="4902200"/>
          <p14:tracePt t="35687" x="5835650" y="4921250"/>
          <p14:tracePt t="35687" x="5810250" y="4940300"/>
          <p14:tracePt t="35703" x="5778500" y="4965700"/>
          <p14:tracePt t="35703" x="5746750" y="4991100"/>
          <p14:tracePt t="35718" x="5708650" y="5022850"/>
          <p14:tracePt t="35718" x="5670550" y="5060950"/>
          <p14:tracePt t="35718" x="5619750" y="5092700"/>
          <p14:tracePt t="35737" x="5575300" y="5130800"/>
          <p14:tracePt t="35749" x="5524500" y="5168900"/>
          <p14:tracePt t="35749" x="5416550" y="5245100"/>
          <p14:tracePt t="35769" x="5359400" y="5289550"/>
          <p14:tracePt t="35769" x="5308600" y="5327650"/>
          <p14:tracePt t="35785" x="5251450" y="5365750"/>
          <p14:tracePt t="35785" x="5194300" y="5410200"/>
          <p14:tracePt t="35785" x="5137150" y="5454650"/>
          <p14:tracePt t="35805" x="5073650" y="5499100"/>
          <p14:tracePt t="35816" x="5016500" y="5543550"/>
          <p14:tracePt t="35816" x="4895850" y="5632450"/>
          <p14:tracePt t="35835" x="4838700" y="5676900"/>
          <p14:tracePt t="35835" x="4781550" y="5721350"/>
          <p14:tracePt t="35852" x="4724400" y="5759450"/>
          <p14:tracePt t="35852" x="4679950" y="5797550"/>
          <p14:tracePt t="35868" x="4635500" y="5829300"/>
          <p14:tracePt t="35868" x="4591050" y="5861050"/>
          <p14:tracePt t="35885" x="4552950" y="5880100"/>
          <p14:tracePt t="35885" x="4483100" y="5924550"/>
          <p14:tracePt t="35902" x="4457700" y="5943600"/>
          <p14:tracePt t="35902" x="4425950" y="5962650"/>
          <p14:tracePt t="35919" x="4400550" y="5975350"/>
          <p14:tracePt t="35919" x="4381500" y="5988050"/>
          <p14:tracePt t="35935" x="4362450" y="5994400"/>
          <p14:tracePt t="35935" x="4343400" y="6013450"/>
          <p14:tracePt t="35953" x="4337050" y="6013450"/>
          <p14:tracePt t="35967" x="4337050" y="6007100"/>
          <p14:tracePt t="35984" x="4343400" y="6007100"/>
          <p14:tracePt t="35984" x="4349750" y="6000750"/>
          <p14:tracePt t="36002" x="4356100" y="5994400"/>
          <p14:tracePt t="36002" x="4362450" y="5988050"/>
          <p14:tracePt t="36002" x="4368800" y="5981700"/>
          <p14:tracePt t="36021" x="4381500" y="5975350"/>
          <p14:tracePt t="36034" x="4387850" y="5969000"/>
          <p14:tracePt t="36034" x="4400550" y="5956300"/>
          <p14:tracePt t="36054" x="4406900" y="5949950"/>
          <p14:tracePt t="36054" x="4413250" y="5943600"/>
          <p14:tracePt t="36069" x="4425950" y="5930900"/>
          <p14:tracePt t="36069" x="4432300" y="5924550"/>
          <p14:tracePt t="36086" x="4445000" y="5911850"/>
          <p14:tracePt t="36086" x="4457700" y="5905500"/>
          <p14:tracePt t="36086" x="4464050" y="5892800"/>
          <p14:tracePt t="36105" x="4476750" y="5880100"/>
          <p14:tracePt t="36117" x="4489450" y="5861050"/>
          <p14:tracePt t="36117" x="4514850" y="5835650"/>
          <p14:tracePt t="36136" x="4527550" y="5816600"/>
          <p14:tracePt t="36136" x="4540250" y="5803900"/>
          <p14:tracePt t="36153" x="4546600" y="5791200"/>
          <p14:tracePt t="36153" x="4559300" y="5778500"/>
          <p14:tracePt t="36170" x="4572000" y="5765800"/>
          <p14:tracePt t="36170" x="4591050" y="5740400"/>
          <p14:tracePt t="36187" x="4603750" y="5727700"/>
          <p14:tracePt t="36187" x="4622800" y="5715000"/>
          <p14:tracePt t="36204" x="4635500" y="5695950"/>
          <p14:tracePt t="36204" x="4654550" y="5683250"/>
          <p14:tracePt t="36219" x="4673600" y="5664200"/>
          <p14:tracePt t="36219" x="4692650" y="5638800"/>
          <p14:tracePt t="36236" x="4718050" y="5619750"/>
          <p14:tracePt t="36236" x="4768850" y="5575300"/>
          <p14:tracePt t="36253" x="4787900" y="5549900"/>
          <p14:tracePt t="36253" x="4819650" y="5524500"/>
          <p14:tracePt t="36270" x="4845050" y="5499100"/>
          <p14:tracePt t="36270" x="4870450" y="5480050"/>
          <p14:tracePt t="36287" x="4895850" y="5454650"/>
          <p14:tracePt t="36287" x="4921250" y="5429250"/>
          <p14:tracePt t="36287" x="4953000" y="5410200"/>
          <p14:tracePt t="36306" x="4978400" y="5384800"/>
          <p14:tracePt t="36306" x="5010150" y="5359400"/>
          <p14:tracePt t="36320" x="5041900" y="5334000"/>
          <p14:tracePt t="36320" x="5067300" y="5308600"/>
          <p14:tracePt t="36337" x="5099050" y="5283200"/>
          <p14:tracePt t="36337" x="5130800" y="5257800"/>
          <p14:tracePt t="36354" x="5156200" y="5232400"/>
          <p14:tracePt t="36354" x="5187950" y="5207000"/>
          <p14:tracePt t="36370" x="5219700" y="5181600"/>
          <p14:tracePt t="36370" x="5245100" y="5156200"/>
          <p14:tracePt t="36370" x="5276850" y="5130800"/>
          <p14:tracePt t="36389" x="5308600" y="5105400"/>
          <p14:tracePt t="36402" x="5334000" y="5080000"/>
          <p14:tracePt t="36402" x="5391150" y="5029200"/>
          <p14:tracePt t="36421" x="5422900" y="5003800"/>
          <p14:tracePt t="36421" x="5448300" y="4978400"/>
          <p14:tracePt t="36438" x="5480050" y="4953000"/>
          <p14:tracePt t="36438" x="5505450" y="4927600"/>
          <p14:tracePt t="36454" x="5537200" y="4895850"/>
          <p14:tracePt t="36454" x="5568950" y="4864100"/>
          <p14:tracePt t="36454" x="5600700" y="4838700"/>
          <p14:tracePt t="36473" x="5632450" y="4806950"/>
          <p14:tracePt t="36473" x="5664200" y="4775200"/>
          <p14:tracePt t="36487" x="5689600" y="4743450"/>
          <p14:tracePt t="36487" x="5727700" y="4711700"/>
          <p14:tracePt t="36504" x="5753100" y="4679950"/>
          <p14:tracePt t="36504" x="5784850" y="4648200"/>
          <p14:tracePt t="36521" x="5816600" y="4622800"/>
          <p14:tracePt t="36521" x="5854700" y="4591050"/>
          <p14:tracePt t="36538" x="5886450" y="4559300"/>
          <p14:tracePt t="36538" x="5949950" y="4508500"/>
          <p14:tracePt t="36555" x="5981700" y="4483100"/>
          <p14:tracePt t="36555" x="6013450" y="4457700"/>
          <p14:tracePt t="36571" x="6045200" y="4432300"/>
          <p14:tracePt t="36571" x="6076950" y="4406900"/>
          <p14:tracePt t="36587" x="6108700" y="4381500"/>
          <p14:tracePt t="36587" x="6172200" y="4343400"/>
          <p14:tracePt t="36605" x="6197600" y="4324350"/>
          <p14:tracePt t="36605" x="6229350" y="4305300"/>
          <p14:tracePt t="36621" x="6254750" y="4292600"/>
          <p14:tracePt t="36621" x="6280150" y="4273550"/>
          <p14:tracePt t="36638" x="6299200" y="4260850"/>
          <p14:tracePt t="36638" x="6318250" y="4248150"/>
          <p14:tracePt t="36655" x="6343650" y="4235450"/>
          <p14:tracePt t="36655" x="6362700" y="4229100"/>
          <p14:tracePt t="36655" x="6375400" y="4216400"/>
          <p14:tracePt t="36674" x="6394450" y="4210050"/>
          <p14:tracePt t="36674" x="6407150" y="4203700"/>
          <p14:tracePt t="36690" x="6426200" y="4197350"/>
          <p14:tracePt t="36690" x="6432550" y="4191000"/>
          <p14:tracePt t="36705" x="6445250" y="4184650"/>
          <p14:tracePt t="36705" x="6457950" y="4178300"/>
          <p14:tracePt t="36721" x="6464300" y="4171950"/>
          <p14:tracePt t="36721" x="6470650" y="4171950"/>
          <p14:tracePt t="36721" x="6483350" y="4165600"/>
          <p14:tracePt t="36741" x="6489700" y="4165600"/>
          <p14:tracePt t="36753" x="6489700" y="4159250"/>
          <p14:tracePt t="36753" x="6496050" y="4159250"/>
          <p14:tracePt t="36773" x="6502400" y="4159250"/>
          <p14:tracePt t="36787" x="6496050" y="4165600"/>
          <p14:tracePt t="36840" x="6489700" y="4165600"/>
          <p14:tracePt t="36860" x="6483350" y="4171950"/>
          <p14:tracePt t="37080" x="6470650" y="4178300"/>
          <p14:tracePt t="37092" x="6464300" y="4184650"/>
          <p14:tracePt t="37100" x="6451600" y="4197350"/>
          <p14:tracePt t="37109" x="6438900" y="4216400"/>
          <p14:tracePt t="37121" x="6413500" y="4235450"/>
          <p14:tracePt t="37121" x="6388100" y="4260850"/>
          <p14:tracePt t="37121" x="6356350" y="4298950"/>
          <p14:tracePt t="37121" x="6324600" y="4343400"/>
          <p14:tracePt t="37144" x="6280150" y="4387850"/>
          <p14:tracePt t="37154" x="6235700" y="4445000"/>
          <p14:tracePt t="37154" x="6184900" y="4495800"/>
          <p14:tracePt t="37173" x="6134100" y="4552950"/>
          <p14:tracePt t="37173" x="6083300" y="4610100"/>
          <p14:tracePt t="37173" x="6026150" y="4660900"/>
          <p14:tracePt t="37193" x="5975350" y="4705350"/>
          <p14:tracePt t="37205" x="5918200" y="4749800"/>
          <p14:tracePt t="37205" x="5810250" y="4832350"/>
          <p14:tracePt t="37223" x="5759450" y="4864100"/>
          <p14:tracePt t="37223" x="5708650" y="4902200"/>
          <p14:tracePt t="37240" x="5657850" y="4933950"/>
          <p14:tracePt t="37240" x="5607050" y="4959350"/>
          <p14:tracePt t="37257" x="5562600" y="4991100"/>
          <p14:tracePt t="37257" x="5480050" y="5035550"/>
          <p14:tracePt t="37273" x="5441950" y="5054600"/>
          <p14:tracePt t="37273" x="5410200" y="5073650"/>
          <p14:tracePt t="37290" x="5378450" y="5086350"/>
          <p14:tracePt t="37290" x="5353050" y="5099050"/>
          <p14:tracePt t="37307" x="5334000" y="5111750"/>
          <p14:tracePt t="37307" x="5308600" y="5118100"/>
          <p14:tracePt t="37324" x="5295900" y="5118100"/>
          <p14:tracePt t="37324" x="5283200" y="5124450"/>
          <p14:tracePt t="37341" x="5257800" y="5130800"/>
          <p14:tracePt t="37341" x="5251450" y="5130800"/>
          <p14:tracePt t="37357" x="5245100" y="5130800"/>
          <p14:tracePt t="37372" x="5238750" y="5130800"/>
          <p14:tracePt t="37389" x="5245100" y="5124450"/>
          <p14:tracePt t="37417" x="5238750" y="5124450"/>
          <p14:tracePt t="37460" x="5232400" y="5130800"/>
          <p14:tracePt t="37468" x="5226050" y="5130800"/>
          <p14:tracePt t="37477" x="5219700" y="5137150"/>
          <p14:tracePt t="37489" x="5207000" y="5143500"/>
          <p14:tracePt t="37489" x="5187950" y="5156200"/>
          <p14:tracePt t="37507" x="5175250" y="5162550"/>
          <p14:tracePt t="37507" x="5162550" y="5168900"/>
          <p14:tracePt t="37524" x="5149850" y="5175250"/>
          <p14:tracePt t="37524" x="5137150" y="5181600"/>
          <p14:tracePt t="37541" x="5124450" y="5187950"/>
          <p14:tracePt t="37541" x="5111750" y="5194300"/>
          <p14:tracePt t="37558" x="5105400" y="5200650"/>
          <p14:tracePt t="37558" x="5086350" y="5207000"/>
          <p14:tracePt t="37575" x="5080000" y="5207000"/>
          <p14:tracePt t="37575" x="5067300" y="5213350"/>
          <p14:tracePt t="37591" x="5060950" y="5213350"/>
          <p14:tracePt t="37606" x="5054600" y="5207000"/>
          <p14:tracePt t="37624" x="5054600" y="5200650"/>
          <p14:tracePt t="37624" x="5054600" y="5194300"/>
          <p14:tracePt t="37642" x="5060950" y="5187950"/>
          <p14:tracePt t="37656" x="5067300" y="5175250"/>
          <p14:tracePt t="37673" x="5073650" y="5168900"/>
          <p14:tracePt t="37690" x="5080000" y="5168900"/>
          <p14:tracePt t="37706" x="5086350" y="5162550"/>
          <p14:tracePt t="37723" x="5092700" y="5162550"/>
          <p14:tracePt t="37741" x="5086350" y="5156200"/>
          <p14:tracePt t="37860" x="5092700" y="5149850"/>
          <p14:tracePt t="37872" x="5092700" y="5137150"/>
          <p14:tracePt t="37880" x="5092700" y="5124450"/>
          <p14:tracePt t="37890" x="5099050" y="5105400"/>
          <p14:tracePt t="37890" x="5105400" y="5086350"/>
          <p14:tracePt t="37909" x="5105400" y="5060950"/>
          <p14:tracePt t="37909" x="5118100" y="5010150"/>
          <p14:tracePt t="37926" x="5118100" y="4972050"/>
          <p14:tracePt t="37926" x="5124450" y="4940300"/>
          <p14:tracePt t="37942" x="5124450" y="4908550"/>
          <p14:tracePt t="37942" x="5130800" y="4876800"/>
          <p14:tracePt t="37959" x="5130800" y="4845050"/>
          <p14:tracePt t="37959" x="5130800" y="4819650"/>
          <p14:tracePt t="37976" x="5137150" y="4787900"/>
          <p14:tracePt t="37976" x="5137150" y="4743450"/>
          <p14:tracePt t="37993" x="5137150" y="4730750"/>
          <p14:tracePt t="37993" x="5143500" y="4718050"/>
          <p14:tracePt t="38009" x="5143500" y="4705350"/>
          <p14:tracePt t="38025" x="5149850" y="4699000"/>
          <p14:tracePt t="38041" x="5156200" y="4705350"/>
          <p14:tracePt t="38058" x="5162550" y="4711700"/>
          <p14:tracePt t="38074" x="5168900" y="4718050"/>
          <p14:tracePt t="38074" x="5175250" y="4724400"/>
          <p14:tracePt t="38093" x="5175250" y="4730750"/>
          <p14:tracePt t="38093" x="5175250" y="4737100"/>
          <p14:tracePt t="38109" x="5181600" y="4743450"/>
          <p14:tracePt t="38109" x="5181600" y="4749800"/>
          <p14:tracePt t="38126" x="5181600" y="4756150"/>
          <p14:tracePt t="38126" x="5181600" y="4762500"/>
          <p14:tracePt t="38126" x="5187950" y="4768850"/>
          <p14:tracePt t="38145" x="5187950" y="4775200"/>
          <p14:tracePt t="38158" x="5187950" y="4781550"/>
          <p14:tracePt t="38158" x="5187950" y="4794250"/>
          <p14:tracePt t="38176" x="5187950" y="4800600"/>
          <p14:tracePt t="38176" x="5187950" y="4806950"/>
          <p14:tracePt t="38194" x="5187950" y="4813300"/>
          <p14:tracePt t="38194" x="5187950" y="4819650"/>
          <p14:tracePt t="38210" x="5187950" y="4826000"/>
          <p14:tracePt t="38210" x="5194300" y="4845050"/>
          <p14:tracePt t="38227" x="5194300" y="4857750"/>
          <p14:tracePt t="38227" x="5194300" y="4870450"/>
          <p14:tracePt t="38244" x="5200650" y="4883150"/>
          <p14:tracePt t="38244" x="5200650" y="4895850"/>
          <p14:tracePt t="38261" x="5207000" y="4908550"/>
          <p14:tracePt t="38261" x="5207000" y="4914900"/>
          <p14:tracePt t="38277" x="5213350" y="4927600"/>
          <p14:tracePt t="38277" x="5213350" y="4946650"/>
          <p14:tracePt t="38293" x="5219700" y="4953000"/>
          <p14:tracePt t="38293" x="5219700" y="4959350"/>
          <p14:tracePt t="38310" x="5219700" y="4965700"/>
          <p14:tracePt t="38325" x="5226050" y="4965700"/>
          <p14:tracePt t="38353" x="5219700" y="4965700"/>
          <p14:tracePt t="38429" x="5219700" y="4953000"/>
          <p14:tracePt t="38444" x="5219700" y="4946650"/>
          <p14:tracePt t="38461" x="5219700" y="4940300"/>
          <p14:tracePt t="38473" x="5219700" y="4933950"/>
          <p14:tracePt t="38497" x="5213350" y="4940300"/>
          <p14:tracePt t="38528" x="5219700" y="4940300"/>
          <p14:tracePt t="38581" x="5226050" y="4940300"/>
          <p14:tracePt t="38601" x="5226050" y="4933950"/>
          <p14:tracePt t="38625" x="5232400" y="4927600"/>
          <p14:tracePt t="38645" x="5226050" y="4927600"/>
          <p14:tracePt t="38705" x="5219700" y="4940300"/>
          <p14:tracePt t="38721" x="5213350" y="4946650"/>
          <p14:tracePt t="38737" x="5213350" y="4953000"/>
          <p14:tracePt t="38746" x="5213350" y="4959350"/>
          <p14:tracePt t="38746" x="5207000" y="4965700"/>
          <p14:tracePt t="38762" x="5207000" y="4972050"/>
          <p14:tracePt t="38762" x="5207000" y="4978400"/>
          <p14:tracePt t="38780" x="5207000" y="4984750"/>
          <p14:tracePt t="38793" x="5207000" y="4991100"/>
          <p14:tracePt t="38810" x="5200650" y="4991100"/>
          <p14:tracePt t="38857" x="5194300" y="4978400"/>
          <p14:tracePt t="38873" x="5194300" y="4972050"/>
          <p14:tracePt t="38889" x="5194300" y="4965700"/>
          <p14:tracePt t="38894" x="5187950" y="4959350"/>
          <p14:tracePt t="38910" x="5187950" y="4953000"/>
          <p14:tracePt t="38910" x="5187950" y="4946650"/>
          <p14:tracePt t="38929" x="5181600" y="4946650"/>
          <p14:tracePt t="38929" x="5181600" y="4940300"/>
          <p14:tracePt t="38946" x="5181600" y="4933950"/>
          <p14:tracePt t="38946" x="5175250" y="4921250"/>
          <p14:tracePt t="38963" x="5175250" y="4914900"/>
          <p14:tracePt t="38963" x="5175250" y="4908550"/>
          <p14:tracePt t="38979" x="5175250" y="4902200"/>
          <p14:tracePt t="38979" x="5168900" y="4895850"/>
          <p14:tracePt t="38996" x="5168900" y="4889500"/>
          <p14:tracePt t="38996" x="5168900" y="4883150"/>
          <p14:tracePt t="39014" x="5162550" y="4876800"/>
          <p14:tracePt t="39030" x="5162550" y="4883150"/>
          <p14:tracePt t="39073" x="5162550" y="4889500"/>
          <p14:tracePt t="39089" x="5168900" y="4895850"/>
          <p14:tracePt t="39098" x="5168900" y="4908550"/>
          <p14:tracePt t="39098" x="5168900" y="4914900"/>
          <p14:tracePt t="39114" x="5175250" y="4927600"/>
          <p14:tracePt t="39114" x="5175250" y="4933950"/>
          <p14:tracePt t="39130" x="5175250" y="4946650"/>
          <p14:tracePt t="39130" x="5181600" y="4953000"/>
          <p14:tracePt t="39147" x="5181600" y="4965700"/>
          <p14:tracePt t="39147" x="5181600" y="4972050"/>
          <p14:tracePt t="39147" x="5181600" y="4978400"/>
          <p14:tracePt t="39166" x="5181600" y="4984750"/>
          <p14:tracePt t="39178" x="5181600" y="4991100"/>
          <p14:tracePt t="39178" x="5175250" y="4997450"/>
          <p14:tracePt t="39198" x="5175250" y="4991100"/>
          <p14:tracePt t="39260" x="5175250" y="4984750"/>
          <p14:tracePt t="39277" x="5175250" y="4978400"/>
          <p14:tracePt t="39293" x="5175250" y="4972050"/>
          <p14:tracePt t="39305" x="5175250" y="4965700"/>
          <p14:tracePt t="39321" x="5175250" y="4959350"/>
          <p14:tracePt t="39337" x="5175250" y="4953000"/>
          <p14:tracePt t="39353" x="5181600" y="4946650"/>
          <p14:tracePt t="39381" x="5187950" y="4946650"/>
          <p14:tracePt t="39397" x="5194300" y="4946650"/>
          <p14:tracePt t="39413" x="5200650" y="4946650"/>
          <p14:tracePt t="39425" x="5207000" y="4946650"/>
          <p14:tracePt t="39465" x="5200650" y="4946650"/>
          <p14:tracePt t="39545" x="5194300" y="4946650"/>
          <p14:tracePt t="39569" x="5187950" y="4946650"/>
          <p14:tracePt t="39601" x="5181600" y="4940300"/>
          <p14:tracePt t="39621" x="5181600" y="4933950"/>
          <p14:tracePt t="39637" x="5181600" y="4927600"/>
          <p14:tracePt t="39653" x="5181600" y="4921250"/>
          <p14:tracePt t="39665" x="5181600" y="4914900"/>
          <p14:tracePt t="39673" x="5175250" y="4908550"/>
          <p14:tracePt t="39689" x="5175250" y="4902200"/>
          <p14:tracePt t="39705" x="5168900" y="4895850"/>
          <p14:tracePt t="39733" x="5162550" y="4895850"/>
          <p14:tracePt t="39785" x="5156200" y="4895850"/>
          <p14:tracePt t="39809" x="5149850" y="4895850"/>
          <p14:tracePt t="39833" x="5143500" y="4902200"/>
          <p14:tracePt t="39861" x="5149850" y="4902200"/>
          <p14:tracePt t="39913" x="5149850" y="4908550"/>
          <p14:tracePt t="39953" x="5143500" y="4902200"/>
          <p14:tracePt t="40049" x="5137150" y="4902200"/>
          <p14:tracePt t="40085" x="5130800" y="4908550"/>
          <p14:tracePt t="40117" x="5124450" y="4914900"/>
          <p14:tracePt t="40149" x="5118100" y="4921250"/>
          <p14:tracePt t="40154" x="5111750" y="4927600"/>
          <p14:tracePt t="40165" x="5105400" y="4933950"/>
          <p14:tracePt t="40165" x="5092700" y="4940300"/>
          <p14:tracePt t="40165" x="5086350" y="4953000"/>
          <p14:tracePt t="40186" x="5067300" y="4965700"/>
          <p14:tracePt t="40198" x="5048250" y="4978400"/>
          <p14:tracePt t="40198" x="5003800" y="5016500"/>
          <p14:tracePt t="40217" x="4978400" y="5029200"/>
          <p14:tracePt t="40217" x="4946650" y="5048250"/>
          <p14:tracePt t="40233" x="4914900" y="5067300"/>
          <p14:tracePt t="40233" x="4889500" y="5086350"/>
          <p14:tracePt t="40250" x="4857750" y="5105400"/>
          <p14:tracePt t="40250" x="4794250" y="5137150"/>
          <p14:tracePt t="40267" x="4762500" y="5156200"/>
          <p14:tracePt t="40267" x="4730750" y="5175250"/>
          <p14:tracePt t="40284" x="4705350" y="5187950"/>
          <p14:tracePt t="40284" x="4673600" y="5200650"/>
          <p14:tracePt t="40301" x="4648200" y="5207000"/>
          <p14:tracePt t="40301" x="4622800" y="5213350"/>
          <p14:tracePt t="40317" x="4603750" y="5213350"/>
          <p14:tracePt t="40317" x="4584700" y="5194300"/>
          <p14:tracePt t="40334" x="4578350" y="5181600"/>
          <p14:tracePt t="40334" x="4578350" y="5162550"/>
          <p14:tracePt t="40351" x="4584700" y="5130800"/>
          <p14:tracePt t="40351" x="4591050" y="5099050"/>
          <p14:tracePt t="40368" x="4610100" y="5060950"/>
          <p14:tracePt t="40368" x="4629150" y="5022850"/>
          <p14:tracePt t="40368" x="4654550" y="4972050"/>
          <p14:tracePt t="40386" x="4686300" y="4921250"/>
          <p14:tracePt t="40386" x="4724400" y="4864100"/>
          <p14:tracePt t="40403" x="4775200" y="4800600"/>
          <p14:tracePt t="40403" x="4832350" y="4743450"/>
          <p14:tracePt t="40418" x="4889500" y="4679950"/>
          <p14:tracePt t="40418" x="4959350" y="4622800"/>
          <p14:tracePt t="40434" x="5029200" y="4559300"/>
          <p14:tracePt t="40434" x="5105400" y="4495800"/>
          <p14:tracePt t="40434" x="5181600" y="4445000"/>
          <p14:tracePt t="40454" x="5257800" y="4387850"/>
          <p14:tracePt t="40466" x="5334000" y="4337050"/>
          <p14:tracePt t="40466" x="5480050" y="4241800"/>
          <p14:tracePt t="40486" x="5549900" y="4203700"/>
          <p14:tracePt t="40486" x="5613400" y="4165600"/>
          <p14:tracePt t="40502" x="5670550" y="4140200"/>
          <p14:tracePt t="40502" x="5721350" y="4114800"/>
          <p14:tracePt t="40518" x="5765800" y="4095750"/>
          <p14:tracePt t="40518" x="5810250" y="4083050"/>
          <p14:tracePt t="40518" x="5842000" y="4083050"/>
          <p14:tracePt t="40537" x="5867400" y="4089400"/>
          <p14:tracePt t="40550" x="5886450" y="4108450"/>
          <p14:tracePt t="40550" x="5899150" y="4159250"/>
          <p14:tracePt t="40569" x="5886450" y="4197350"/>
          <p14:tracePt t="40569" x="5873750" y="4248150"/>
          <p14:tracePt t="40585" x="5848350" y="4298950"/>
          <p14:tracePt t="40585" x="5816600" y="4356100"/>
          <p14:tracePt t="40602" x="5778500" y="4413250"/>
          <p14:tracePt t="40602" x="5734050" y="4470400"/>
          <p14:tracePt t="40618" x="5683250" y="4533900"/>
          <p14:tracePt t="40618" x="5575300" y="4660900"/>
          <p14:tracePt t="40635" x="5511800" y="4724400"/>
          <p14:tracePt t="40635" x="5448300" y="4794250"/>
          <p14:tracePt t="40653" x="5378450" y="4864100"/>
          <p14:tracePt t="40653" x="5302250" y="4927600"/>
          <p14:tracePt t="40669" x="5226050" y="4997450"/>
          <p14:tracePt t="40669" x="5080000" y="5118100"/>
          <p14:tracePt t="40687" x="5010150" y="5168900"/>
          <p14:tracePt t="40687" x="4940300" y="5219700"/>
          <p14:tracePt t="40703" x="4876800" y="5264150"/>
          <p14:tracePt t="40703" x="4819650" y="5302250"/>
          <p14:tracePt t="40719" x="4768850" y="5340350"/>
          <p14:tracePt t="40719" x="4724400" y="5372100"/>
          <p14:tracePt t="40736" x="4686300" y="5397500"/>
          <p14:tracePt t="40736" x="4648200" y="5429250"/>
          <p14:tracePt t="40736" x="4616450" y="5448300"/>
          <p14:tracePt t="40755" x="4591050" y="5467350"/>
          <p14:tracePt t="40767" x="4565650" y="5486400"/>
          <p14:tracePt t="40767" x="4533900" y="5505450"/>
          <p14:tracePt t="40786" x="4521200" y="5511800"/>
          <p14:tracePt t="40786" x="4514850" y="5511800"/>
          <p14:tracePt t="40804" x="4521200" y="5505450"/>
          <p14:tracePt t="40829" x="4527550" y="5499100"/>
          <p14:tracePt t="40838" x="4540250" y="5492750"/>
          <p14:tracePt t="40851" x="4546600" y="5486400"/>
          <p14:tracePt t="40851" x="4572000" y="5473700"/>
          <p14:tracePt t="40869" x="4578350" y="5467350"/>
          <p14:tracePt t="40869" x="4597400" y="5454650"/>
          <p14:tracePt t="40886" x="4610100" y="5448300"/>
          <p14:tracePt t="40886" x="4629150" y="5435600"/>
          <p14:tracePt t="40886" x="4654550" y="5429250"/>
          <p14:tracePt t="40905" x="4686300" y="5416550"/>
          <p14:tracePt t="40917" x="4718050" y="5403850"/>
          <p14:tracePt t="40917" x="4800600" y="5384800"/>
          <p14:tracePt t="40936" x="4864100" y="5378450"/>
          <p14:tracePt t="40936" x="4927600" y="5365750"/>
          <p14:tracePt t="40953" x="5010150" y="5359400"/>
          <p14:tracePt t="40953" x="5099050" y="5353050"/>
          <p14:tracePt t="40970" x="5200650" y="5353050"/>
          <p14:tracePt t="40970" x="5441950" y="5346700"/>
          <p14:tracePt t="40987" x="5568950" y="5340350"/>
          <p14:tracePt t="40987" x="5708650" y="5340350"/>
          <p14:tracePt t="41004" x="5854700" y="5340350"/>
          <p14:tracePt t="41004" x="6000750" y="5334000"/>
          <p14:tracePt t="41019" x="6146800" y="5334000"/>
          <p14:tracePt t="41019" x="6286500" y="5334000"/>
          <p14:tracePt t="41036" x="6426200" y="5334000"/>
          <p14:tracePt t="41036" x="6692900" y="5340350"/>
          <p14:tracePt t="41055" x="6819900" y="5340350"/>
          <p14:tracePt t="41055" x="6934200" y="5346700"/>
          <p14:tracePt t="41071" x="7035800" y="5353050"/>
          <p14:tracePt t="41071" x="7137400" y="5353050"/>
          <p14:tracePt t="41086" x="7226300" y="5359400"/>
          <p14:tracePt t="41086" x="7302500" y="5359400"/>
          <p14:tracePt t="41086" x="7378700" y="5359400"/>
          <p14:tracePt t="41106" x="7435850" y="5359400"/>
          <p14:tracePt t="41118" x="7493000" y="5359400"/>
          <p14:tracePt t="41118" x="7575550" y="5359400"/>
          <p14:tracePt t="41139" x="7607300" y="5353050"/>
          <p14:tracePt t="41139" x="7632700" y="5353050"/>
          <p14:tracePt t="41154" x="7651750" y="5353050"/>
          <p14:tracePt t="41154" x="7664450" y="5353050"/>
          <p14:tracePt t="41171" x="7670800" y="5346700"/>
          <p14:tracePt t="41187" x="7677150" y="5340350"/>
          <p14:tracePt t="41187" x="7670800" y="5334000"/>
          <p14:tracePt t="41187" x="7670800" y="5327650"/>
          <p14:tracePt t="41206" x="7664450" y="5321300"/>
          <p14:tracePt t="41219" x="7658100" y="5314950"/>
          <p14:tracePt t="41219" x="7651750" y="5295900"/>
          <p14:tracePt t="41237" x="7651750" y="5283200"/>
          <p14:tracePt t="41237" x="7645400" y="5270500"/>
          <p14:tracePt t="41254" x="7645400" y="5264150"/>
          <p14:tracePt t="41254" x="7645400" y="5251450"/>
          <p14:tracePt t="41271" x="7645400" y="5238750"/>
          <p14:tracePt t="41271" x="7651750" y="5207000"/>
          <p14:tracePt t="41287" x="7658100" y="5194300"/>
          <p14:tracePt t="41287" x="7658100" y="5175250"/>
          <p14:tracePt t="41304" x="7664450" y="5162550"/>
          <p14:tracePt t="41304" x="7670800" y="5143500"/>
          <p14:tracePt t="41321" x="7677150" y="5124450"/>
          <p14:tracePt t="41321" x="7683500" y="5105400"/>
          <p14:tracePt t="41337" x="7696200" y="5086350"/>
          <p14:tracePt t="41337" x="7708900" y="5048250"/>
          <p14:tracePt t="41354" x="7715250" y="5035550"/>
          <p14:tracePt t="41354" x="7727950" y="5016500"/>
          <p14:tracePt t="41371" x="7727950" y="5003800"/>
          <p14:tracePt t="41371" x="7734300" y="4991100"/>
          <p14:tracePt t="41388" x="7734300" y="4978400"/>
          <p14:tracePt t="41388" x="7734300" y="4965700"/>
          <p14:tracePt t="41388" x="7734300" y="4959350"/>
          <p14:tracePt t="41407" x="7727950" y="4946650"/>
          <p14:tracePt t="41407" x="7727950" y="4940300"/>
          <p14:tracePt t="41422" x="7721600" y="4933950"/>
          <p14:tracePt t="41422" x="7721600" y="4921250"/>
          <p14:tracePt t="41439" x="7715250" y="4914900"/>
          <p14:tracePt t="41439" x="7715250" y="4908550"/>
          <p14:tracePt t="41456" x="7708900" y="4908550"/>
          <p14:tracePt t="41470" x="7702550" y="4902200"/>
          <p14:tracePt t="41486" x="7696200" y="4902200"/>
          <p14:tracePt t="41486" x="7696200" y="4927600"/>
          <p14:tracePt t="41506" x="7696200" y="4940300"/>
          <p14:tracePt t="41506" x="7689850" y="4965700"/>
          <p14:tracePt t="41522" x="7689850" y="4991100"/>
          <p14:tracePt t="41522" x="7683500" y="5022850"/>
          <p14:tracePt t="41539" x="7683500" y="5054600"/>
          <p14:tracePt t="41539" x="7677150" y="5080000"/>
          <p14:tracePt t="41539" x="7677150" y="5111750"/>
          <p14:tracePt t="41558" x="7670800" y="5137150"/>
          <p14:tracePt t="41570" x="7664450" y="5162550"/>
          <p14:tracePt t="41570" x="7651750" y="5194300"/>
          <p14:tracePt t="41588" x="7645400" y="5207000"/>
          <p14:tracePt t="41588" x="7639050" y="5219700"/>
          <p14:tracePt t="41605" x="7632700" y="5219700"/>
          <p14:tracePt t="41620" x="7626350" y="5226050"/>
          <p14:tracePt t="41637" x="7620000" y="5232400"/>
          <p14:tracePt t="41661" x="7620000" y="5245100"/>
          <p14:tracePt t="41670" x="7620000" y="5257800"/>
          <p14:tracePt t="41670" x="7613650" y="5283200"/>
          <p14:tracePt t="41690" x="7607300" y="5302250"/>
          <p14:tracePt t="41690" x="7594600" y="5359400"/>
          <p14:tracePt t="41706" x="7581900" y="5391150"/>
          <p14:tracePt t="41706" x="7569200" y="5422900"/>
          <p14:tracePt t="41723" x="7562850" y="5448300"/>
          <p14:tracePt t="41723" x="7550150" y="5473700"/>
          <p14:tracePt t="41739" x="7537450" y="5505450"/>
          <p14:tracePt t="41739" x="7518400" y="5543550"/>
          <p14:tracePt t="41756" x="7499350" y="5575300"/>
          <p14:tracePt t="41756" x="7480300" y="5619750"/>
          <p14:tracePt t="41756" x="7448550" y="5664200"/>
          <p14:tracePt t="41775" x="7416800" y="5708650"/>
          <p14:tracePt t="41787" x="7385050" y="5753100"/>
          <p14:tracePt t="41787" x="7308850" y="5848350"/>
          <p14:tracePt t="41807" x="7264400" y="5886450"/>
          <p14:tracePt t="41807" x="7226300" y="5924550"/>
          <p14:tracePt t="41823" x="7188200" y="5956300"/>
          <p14:tracePt t="41823" x="7150100" y="5981700"/>
          <p14:tracePt t="41823" x="7112000" y="6007100"/>
          <p14:tracePt t="41842" x="7080250" y="6026150"/>
          <p14:tracePt t="41854" x="7048500" y="6038850"/>
          <p14:tracePt t="41854" x="7023100" y="6051550"/>
          <p14:tracePt t="41854" x="6997700" y="6057900"/>
          <p14:tracePt t="41875" x="6978650" y="6057900"/>
          <p14:tracePt t="41875" x="6965950" y="6057900"/>
          <p14:tracePt t="41889" x="6953250" y="6045200"/>
          <p14:tracePt t="41889" x="6946900" y="6026150"/>
          <p14:tracePt t="41906" x="6940550" y="5994400"/>
          <p14:tracePt t="41906" x="6946900" y="5962650"/>
          <p14:tracePt t="41923" x="6953250" y="5918200"/>
          <p14:tracePt t="41923" x="6965950" y="5873750"/>
          <p14:tracePt t="41923" x="6985000" y="5816600"/>
          <p14:tracePt t="41942" x="7010400" y="5759450"/>
          <p14:tracePt t="41942" x="7048500" y="5695950"/>
          <p14:tracePt t="41956" x="7086600" y="5632450"/>
          <p14:tracePt t="41956" x="7131050" y="5562600"/>
          <p14:tracePt t="41973" x="7181850" y="5492750"/>
          <p14:tracePt t="41973" x="7239000" y="5422900"/>
          <p14:tracePt t="41990" x="7296150" y="5353050"/>
          <p14:tracePt t="41990" x="7410450" y="5213350"/>
          <p14:tracePt t="42007" x="7467600" y="5149850"/>
          <p14:tracePt t="42007" x="7531100" y="5080000"/>
          <p14:tracePt t="42023" x="7594600" y="5016500"/>
          <p14:tracePt t="42023" x="7664450" y="4959350"/>
          <p14:tracePt t="42040" x="7734300" y="4902200"/>
          <p14:tracePt t="42040" x="7804150" y="4851400"/>
          <p14:tracePt t="42057" x="7880350" y="4800600"/>
          <p14:tracePt t="42057" x="8026400" y="4718050"/>
          <p14:tracePt t="42074" x="8096250" y="4679950"/>
          <p14:tracePt t="42074" x="8159750" y="4641850"/>
          <p14:tracePt t="42091" x="8216900" y="4610100"/>
          <p14:tracePt t="42091" x="8274050" y="4584700"/>
          <p14:tracePt t="42107" x="8318500" y="4559300"/>
          <p14:tracePt t="42107" x="8369300" y="4540250"/>
          <p14:tracePt t="42107" x="8407400" y="4521200"/>
          <p14:tracePt t="42126" x="8439150" y="4514850"/>
          <p14:tracePt t="42138" x="8464550" y="4508500"/>
          <p14:tracePt t="42138" x="8509000" y="4527550"/>
          <p14:tracePt t="42159" x="8521700" y="4540250"/>
          <p14:tracePt t="42159" x="8534400" y="4565650"/>
          <p14:tracePt t="42174" x="8534400" y="4591050"/>
          <p14:tracePt t="42174" x="8534400" y="4622800"/>
          <p14:tracePt t="42191" x="8528050" y="4654550"/>
          <p14:tracePt t="42191" x="8515350" y="4692650"/>
          <p14:tracePt t="42191" x="8489950" y="4737100"/>
          <p14:tracePt t="42210" x="8464550" y="4787900"/>
          <p14:tracePt t="42222" x="8426450" y="4832350"/>
          <p14:tracePt t="42222" x="8382000" y="4889500"/>
          <p14:tracePt t="42222" x="8331200" y="4940300"/>
          <p14:tracePt t="42243" x="8267700" y="4997450"/>
          <p14:tracePt t="42243" x="8210550" y="5054600"/>
          <p14:tracePt t="42258" x="8140700" y="5111750"/>
          <p14:tracePt t="42258" x="8077200" y="5168900"/>
          <p14:tracePt t="42274" x="8007350" y="5219700"/>
          <p14:tracePt t="42274" x="7943850" y="5270500"/>
          <p14:tracePt t="42291" x="7874000" y="5321300"/>
          <p14:tracePt t="42291" x="7753350" y="5410200"/>
          <p14:tracePt t="42308" x="7689850" y="5448300"/>
          <p14:tracePt t="42308" x="7632700" y="5486400"/>
          <p14:tracePt t="42324" x="7575550" y="5518150"/>
          <p14:tracePt t="42324" x="7518400" y="5549900"/>
          <p14:tracePt t="42341" x="7461250" y="5581650"/>
          <p14:tracePt t="42341" x="7404100" y="5607050"/>
          <p14:tracePt t="42357" x="7353300" y="5626100"/>
          <p14:tracePt t="42357" x="7251700" y="5664200"/>
          <p14:tracePt t="42375" x="7200900" y="5676900"/>
          <p14:tracePt t="42375" x="7162800" y="5689600"/>
          <p14:tracePt t="42391" x="7124700" y="5695950"/>
          <p14:tracePt t="42391" x="7092950" y="5702300"/>
          <p14:tracePt t="42408" x="7061200" y="5708650"/>
          <p14:tracePt t="42408" x="7042150" y="5708650"/>
          <p14:tracePt t="42408" x="7023100" y="5708650"/>
          <p14:tracePt t="42427" x="7004050" y="5708650"/>
          <p14:tracePt t="42439" x="6997700" y="5708650"/>
          <p14:tracePt t="42439" x="6985000" y="5702300"/>
          <p14:tracePt t="42459" x="6978650" y="5702300"/>
          <p14:tracePt t="42474" x="6978650" y="5695950"/>
          <p14:tracePt t="42489" x="6985000" y="5689600"/>
          <p14:tracePt t="42506" x="6991350" y="5683250"/>
          <p14:tracePt t="42506" x="6997700" y="5676900"/>
          <p14:tracePt t="42506" x="7004050" y="5670550"/>
          <p14:tracePt t="42527" x="7010400" y="5657850"/>
          <p14:tracePt t="42527" x="7016750" y="5651500"/>
          <p14:tracePt t="42543" x="7023100" y="5645150"/>
          <p14:tracePt t="42543" x="7029450" y="5632450"/>
          <p14:tracePt t="42558" x="7035800" y="5626100"/>
          <p14:tracePt t="42558" x="7048500" y="5619750"/>
          <p14:tracePt t="42575" x="7048500" y="5607050"/>
          <p14:tracePt t="42575" x="7054850" y="5600700"/>
          <p14:tracePt t="42575" x="7061200" y="5594350"/>
          <p14:tracePt t="42594" x="7067550" y="5581650"/>
          <p14:tracePt t="42594" x="7067550" y="5575300"/>
          <p14:tracePt t="42609" x="7067550" y="5568950"/>
          <p14:tracePt t="42609" x="7073900" y="5562600"/>
          <p14:tracePt t="42625" x="7073900" y="5556250"/>
          <p14:tracePt t="42625" x="7073900" y="5549900"/>
          <p14:tracePt t="42642" x="7067550" y="5543550"/>
          <p14:tracePt t="42642" x="7067550" y="5537200"/>
          <p14:tracePt t="42659" x="7067550" y="5530850"/>
          <p14:tracePt t="42675" x="7067550" y="5524500"/>
          <p14:tracePt t="42693" x="7073900" y="5518150"/>
          <p14:tracePt t="42708" x="7080250" y="5511800"/>
          <p14:tracePt t="42708" x="7086600" y="5511800"/>
          <p14:tracePt t="42727" x="7092950" y="5505450"/>
          <p14:tracePt t="42743" x="7105650" y="5505450"/>
          <p14:tracePt t="42758" x="7112000" y="5505450"/>
          <p14:tracePt t="42774" x="7118350" y="5505450"/>
          <p14:tracePt t="42791" x="7124700" y="5499100"/>
          <p14:tracePt t="42791" x="7143750" y="5492750"/>
          <p14:tracePt t="42810" x="7150100" y="5486400"/>
          <p14:tracePt t="42810" x="7156450" y="5480050"/>
          <p14:tracePt t="42827" x="7169150" y="5473700"/>
          <p14:tracePt t="42827" x="7175500" y="5467350"/>
          <p14:tracePt t="42843" x="7188200" y="5454650"/>
          <p14:tracePt t="42843" x="7200900" y="5448300"/>
          <p14:tracePt t="42859" x="7213600" y="5435600"/>
          <p14:tracePt t="42859" x="7219950" y="5429250"/>
          <p14:tracePt t="42859" x="7232650" y="5422900"/>
          <p14:tracePt t="42879" x="7245350" y="5410200"/>
          <p14:tracePt t="42891" x="7251700" y="5410200"/>
          <p14:tracePt t="42891" x="7270750" y="5397500"/>
          <p14:tracePt t="42910" x="7277100" y="5391150"/>
          <p14:tracePt t="42910" x="7283450" y="5391150"/>
          <p14:tracePt t="42926" x="7289800" y="5384800"/>
          <p14:tracePt t="42926" x="7289800" y="5378450"/>
          <p14:tracePt t="42943" x="7296150" y="5378450"/>
          <p14:tracePt t="42943" x="7302500" y="5372100"/>
          <p14:tracePt t="42943" x="7308850" y="5372100"/>
          <p14:tracePt t="42962" x="7308850" y="5365750"/>
          <p14:tracePt t="42962" x="7315200" y="5365750"/>
          <p14:tracePt t="42976" x="7321550" y="5359400"/>
          <p14:tracePt t="42992" x="7327900" y="5365750"/>
          <p14:tracePt t="43008" x="7340600" y="5365750"/>
          <p14:tracePt t="43008" x="7346950" y="5365750"/>
          <p14:tracePt t="43027" x="7353300" y="5372100"/>
          <p14:tracePt t="43042" x="7359650" y="5378450"/>
          <p14:tracePt t="43058" x="7366000" y="5391150"/>
          <p14:tracePt t="43075" x="7372350" y="5397500"/>
          <p14:tracePt t="43075" x="7385050" y="5403850"/>
          <p14:tracePt t="43095" x="7385050" y="5410200"/>
          <p14:tracePt t="43095" x="7391400" y="5416550"/>
          <p14:tracePt t="43111" x="7391400" y="5422900"/>
          <p14:tracePt t="43111" x="7397750" y="5429250"/>
          <p14:tracePt t="43127" x="7397750" y="5435600"/>
          <p14:tracePt t="43142" x="7397750" y="5441950"/>
          <p14:tracePt t="43142" x="7397750" y="5448300"/>
          <p14:tracePt t="43142" x="7397750" y="5454650"/>
          <p14:tracePt t="43163" x="7397750" y="5461000"/>
          <p14:tracePt t="43177" x="7397750" y="5467350"/>
          <p14:tracePt t="43193" x="7397750" y="5473700"/>
          <p14:tracePt t="43209" x="7391400" y="5480050"/>
          <p14:tracePt t="43226" x="7385050" y="5473700"/>
          <p14:tracePt t="43281" x="7391400" y="5461000"/>
          <p14:tracePt t="43298" x="7391400" y="5454650"/>
          <p14:tracePt t="43314" x="7391400" y="5448300"/>
          <p14:tracePt t="43325" x="7397750" y="5441950"/>
          <p14:tracePt t="43334" x="7397750" y="5435600"/>
          <p14:tracePt t="43343" x="7404100" y="5429250"/>
          <p14:tracePt t="43343" x="7410450" y="5422900"/>
          <p14:tracePt t="43361" x="7416800" y="5416550"/>
          <p14:tracePt t="43361" x="7423150" y="5410200"/>
          <p14:tracePt t="43378" x="7429500" y="5403850"/>
          <p14:tracePt t="43378" x="7442200" y="5391150"/>
          <p14:tracePt t="43395" x="7448550" y="5378450"/>
          <p14:tracePt t="43410" x="7454900" y="5372100"/>
          <p14:tracePt t="43410" x="7461250" y="5365750"/>
          <p14:tracePt t="43428" x="7467600" y="5359400"/>
          <p14:tracePt t="43443" x="7480300" y="5353050"/>
          <p14:tracePt t="43460" x="7486650" y="5346700"/>
          <p14:tracePt t="43477" x="7493000" y="5346700"/>
          <p14:tracePt t="43494" x="7499350" y="5346700"/>
          <p14:tracePt t="43522" x="7505700" y="5340350"/>
          <p14:tracePt t="43590" x="7512050" y="5334000"/>
          <p14:tracePt t="43614" x="7518400" y="5334000"/>
          <p14:tracePt t="43625" x="7518400" y="5327650"/>
          <p14:tracePt t="43650" x="7512050" y="5327650"/>
          <p14:tracePt t="43726" x="7505700" y="5327650"/>
          <p14:tracePt t="43742" x="7493000" y="5327650"/>
          <p14:tracePt t="43754" x="7486650" y="5334000"/>
          <p14:tracePt t="43778" x="7480300" y="5334000"/>
          <p14:tracePt t="43793" x="7486650" y="5340350"/>
          <p14:tracePt t="43846" x="7493000" y="5346700"/>
          <p14:tracePt t="43862" x="7493000" y="5353050"/>
          <p14:tracePt t="43874" x="7499350" y="5359400"/>
          <p14:tracePt t="43890" x="7499350" y="5372100"/>
          <p14:tracePt t="43906" x="7499350" y="5378450"/>
          <p14:tracePt t="43922" x="7493000" y="5378450"/>
          <p14:tracePt t="43934" x="7486650" y="5384800"/>
          <p14:tracePt t="43950" x="7473950" y="5384800"/>
          <p14:tracePt t="43966" x="7467600" y="5391150"/>
          <p14:tracePt t="43978" x="7454900" y="5391150"/>
          <p14:tracePt t="43995" x="7448550" y="5391150"/>
          <p14:tracePt t="44012" x="7442200" y="5397500"/>
          <p14:tracePt t="44029" x="7429500" y="5397500"/>
          <p14:tracePt t="44029" x="7423150" y="5403850"/>
          <p14:tracePt t="44047" x="7410450" y="5410200"/>
          <p14:tracePt t="44047" x="7404100" y="5410200"/>
          <p14:tracePt t="44064" x="7391400" y="5416550"/>
          <p14:tracePt t="44064" x="7378700" y="5422900"/>
          <p14:tracePt t="44080" x="7366000" y="5422900"/>
          <p14:tracePt t="44080" x="7346950" y="5429250"/>
          <p14:tracePt t="44097" x="7327900" y="5435600"/>
          <p14:tracePt t="44097" x="7270750" y="5454650"/>
          <p14:tracePt t="44115" x="7239000" y="5461000"/>
          <p14:tracePt t="44115" x="7200900" y="5467350"/>
          <p14:tracePt t="44131" x="7156450" y="5480050"/>
          <p14:tracePt t="44131" x="7112000" y="5486400"/>
          <p14:tracePt t="44148" x="7061200" y="5499100"/>
          <p14:tracePt t="44148" x="7010400" y="5505450"/>
          <p14:tracePt t="44148" x="6953250" y="5518150"/>
          <p14:tracePt t="44167" x="6889750" y="5530850"/>
          <p14:tracePt t="44179" x="6826250" y="5537200"/>
          <p14:tracePt t="44179" x="6692900" y="5562600"/>
          <p14:tracePt t="44200" x="6629400" y="5575300"/>
          <p14:tracePt t="44200" x="6559550" y="5588000"/>
          <p14:tracePt t="44215" x="6496050" y="5594350"/>
          <p14:tracePt t="44215" x="6426200" y="5607050"/>
          <p14:tracePt t="44231" x="6362700" y="5619750"/>
          <p14:tracePt t="44231" x="6292850" y="5632450"/>
          <p14:tracePt t="44247" x="6229350" y="5645150"/>
          <p14:tracePt t="44247" x="6165850" y="5651500"/>
          <p14:tracePt t="44247" x="6108700" y="5657850"/>
          <p14:tracePt t="44267" x="6051550" y="5664200"/>
          <p14:tracePt t="44279" x="6000750" y="5670550"/>
          <p14:tracePt t="44279" x="5905500" y="5676900"/>
          <p14:tracePt t="44298" x="5867400" y="5683250"/>
          <p14:tracePt t="44298" x="5829300" y="5683250"/>
          <p14:tracePt t="44315" x="5791200" y="5683250"/>
          <p14:tracePt t="44315" x="5759450" y="5683250"/>
          <p14:tracePt t="44331" x="5721350" y="5683250"/>
          <p14:tracePt t="44331" x="5664200" y="5676900"/>
          <p14:tracePt t="44348" x="5632450" y="5676900"/>
          <p14:tracePt t="44348" x="5607050" y="5676900"/>
          <p14:tracePt t="44365" x="5588000" y="5676900"/>
          <p14:tracePt t="44365" x="5562600" y="5676900"/>
          <p14:tracePt t="44381" x="5543550" y="5676900"/>
          <p14:tracePt t="44381" x="5530850" y="5676900"/>
          <p14:tracePt t="44398" x="5518150" y="5676900"/>
          <p14:tracePt t="44398" x="5499100" y="5683250"/>
          <p14:tracePt t="44415" x="5492750" y="5683250"/>
          <p14:tracePt t="44415" x="5486400" y="5683250"/>
          <p14:tracePt t="44432" x="5480050" y="5689600"/>
          <p14:tracePt t="44432" x="5473700" y="5689600"/>
          <p14:tracePt t="44448" x="5467350" y="5695950"/>
          <p14:tracePt t="44463" x="5461000" y="5708650"/>
          <p14:tracePt t="44480" x="5461000" y="5721350"/>
          <p14:tracePt t="44480" x="5461000" y="5727700"/>
          <p14:tracePt t="44499" x="5461000" y="5734050"/>
          <p14:tracePt t="44499" x="5467350" y="5740400"/>
          <p14:tracePt t="44515" x="5473700" y="5746750"/>
          <p14:tracePt t="44515" x="5473700" y="5753100"/>
          <p14:tracePt t="44515" x="5480050" y="5759450"/>
          <p14:tracePt t="44534" x="5486400" y="5765800"/>
          <p14:tracePt t="44547" x="5492750" y="5765800"/>
          <p14:tracePt t="44547" x="5505450" y="5772150"/>
          <p14:tracePt t="44567" x="5511800" y="5778500"/>
          <p14:tracePt t="44567" x="5524500" y="5778500"/>
          <p14:tracePt t="44583" x="5530850" y="5784850"/>
          <p14:tracePt t="44583" x="5543550" y="5791200"/>
          <p14:tracePt t="44599" x="5556250" y="5797550"/>
          <p14:tracePt t="44599" x="5568950" y="5803900"/>
          <p14:tracePt t="44616" x="5581650" y="5810250"/>
          <p14:tracePt t="44616" x="5594350" y="5816600"/>
          <p14:tracePt t="44616" x="5600700" y="5822950"/>
          <p14:tracePt t="44635" x="5613400" y="5835650"/>
          <p14:tracePt t="44635" x="5626100" y="5842000"/>
          <p14:tracePt t="44649" x="5632450" y="5848350"/>
          <p14:tracePt t="44649" x="5645150" y="5861050"/>
          <p14:tracePt t="44666" x="5651500" y="5867400"/>
          <p14:tracePt t="44666" x="5657850" y="5873750"/>
          <p14:tracePt t="44666" x="5657850" y="5886450"/>
          <p14:tracePt t="44686" x="5664200" y="5892800"/>
          <p14:tracePt t="44697" x="5657850" y="5905500"/>
          <p14:tracePt t="44714" x="5651500" y="5905500"/>
          <p14:tracePt t="44714" x="5645150" y="5905500"/>
          <p14:tracePt t="44733" x="5632450" y="5911850"/>
          <p14:tracePt t="44733" x="5626100" y="5911850"/>
          <p14:tracePt t="44749" x="5613400" y="5918200"/>
          <p14:tracePt t="44749" x="5588000" y="5924550"/>
          <p14:tracePt t="44767" x="5575300" y="5924550"/>
          <p14:tracePt t="44767" x="5562600" y="5924550"/>
          <p14:tracePt t="44783" x="5556250" y="5930900"/>
          <p14:tracePt t="44783" x="5543550" y="5930900"/>
          <p14:tracePt t="44799" x="5530850" y="5930900"/>
          <p14:tracePt t="44799" x="5518150" y="5930900"/>
          <p14:tracePt t="44816" x="5511800" y="5930900"/>
          <p14:tracePt t="44816" x="5499100" y="5930900"/>
          <p14:tracePt t="44816" x="5492750" y="5930900"/>
          <p14:tracePt t="44835" x="5486400" y="5930900"/>
          <p14:tracePt t="44848" x="5473700" y="5930900"/>
          <p14:tracePt t="44865" x="5467350" y="5930900"/>
          <p14:tracePt t="44882" x="5473700" y="5930900"/>
          <p14:tracePt t="44926" x="5480050" y="5930900"/>
          <p14:tracePt t="44942" x="5486400" y="5930900"/>
          <p14:tracePt t="44954" x="5492750" y="5930900"/>
          <p14:tracePt t="44970" x="5499100" y="5930900"/>
          <p14:tracePt t="44986" x="5505450" y="5937250"/>
          <p14:tracePt t="45006" x="5499100" y="5937250"/>
          <p14:tracePt t="45074" x="5492750" y="5930900"/>
          <p14:tracePt t="45090" x="5486400" y="5930900"/>
          <p14:tracePt t="45106" x="5480050" y="5924550"/>
          <p14:tracePt t="45122" x="5473700" y="5918200"/>
          <p14:tracePt t="45135" x="5467350" y="5911850"/>
          <p14:tracePt t="45142" x="5461000" y="5905500"/>
          <p14:tracePt t="45151" x="5454650" y="5905500"/>
          <p14:tracePt t="45151" x="5448300" y="5899150"/>
          <p14:tracePt t="45167" x="5435600" y="5886450"/>
          <p14:tracePt t="45167" x="5429250" y="5880100"/>
          <p14:tracePt t="45167" x="5416550" y="5880100"/>
          <p14:tracePt t="45187" x="5403850" y="5873750"/>
          <p14:tracePt t="45199" x="5397500" y="5867400"/>
          <p14:tracePt t="45199" x="5372100" y="5873750"/>
          <p14:tracePt t="45220" x="5365750" y="5873750"/>
          <p14:tracePt t="45220" x="5353050" y="5880100"/>
          <p14:tracePt t="45235" x="5346700" y="5886450"/>
          <p14:tracePt t="45235" x="5340350" y="5892800"/>
          <p14:tracePt t="45251" x="5327650" y="5899150"/>
          <p14:tracePt t="45251" x="5321300" y="5911850"/>
          <p14:tracePt t="45268" x="5314950" y="5918200"/>
          <p14:tracePt t="45268" x="5308600" y="5924550"/>
          <p14:tracePt t="45284" x="5308600" y="5937250"/>
          <p14:tracePt t="45284" x="5302250" y="5943600"/>
          <p14:tracePt t="45284" x="5295900" y="5956300"/>
          <p14:tracePt t="45284" x="5295900" y="5962650"/>
          <p14:tracePt t="45306" x="5289550" y="5969000"/>
          <p14:tracePt t="45316" x="5289550" y="5975350"/>
          <p14:tracePt t="45338" x="5295900" y="5962650"/>
          <p14:tracePt t="45362" x="5295900" y="5956300"/>
          <p14:tracePt t="45366" x="5302250" y="5937250"/>
          <p14:tracePt t="45366" x="5308600" y="5911850"/>
          <p14:tracePt t="45385" x="5314950" y="5886450"/>
          <p14:tracePt t="45385" x="5321300" y="5854700"/>
          <p14:tracePt t="45402" x="5327650" y="5816600"/>
          <p14:tracePt t="45402" x="5340350" y="5784850"/>
          <p14:tracePt t="45419" x="5346700" y="5746750"/>
          <p14:tracePt t="45419" x="5372100" y="5664200"/>
          <p14:tracePt t="45436" x="5384800" y="5626100"/>
          <p14:tracePt t="45436" x="5397500" y="5588000"/>
          <p14:tracePt t="45452" x="5410200" y="5549900"/>
          <p14:tracePt t="45452" x="5429250" y="5524500"/>
          <p14:tracePt t="45468" x="5441950" y="5492750"/>
          <p14:tracePt t="45468" x="5461000" y="5473700"/>
          <p14:tracePt t="45468" x="5473700" y="5461000"/>
          <p14:tracePt t="45488" x="5492750" y="5454650"/>
          <p14:tracePt t="45500" x="5505450" y="5461000"/>
          <p14:tracePt t="45500" x="5549900" y="5511800"/>
          <p14:tracePt t="45519" x="5575300" y="5549900"/>
          <p14:tracePt t="45519" x="5600700" y="5594350"/>
          <p14:tracePt t="45536" x="5632450" y="5645150"/>
          <p14:tracePt t="45536" x="5664200" y="5702300"/>
          <p14:tracePt t="45536" x="5689600" y="5765800"/>
          <p14:tracePt t="45555" x="5721350" y="5822950"/>
          <p14:tracePt t="45567" x="5740400" y="5867400"/>
          <p14:tracePt t="45567" x="5765800" y="5918200"/>
          <p14:tracePt t="45567" x="5778500" y="5956300"/>
          <p14:tracePt t="45588" x="5784850" y="5988050"/>
          <p14:tracePt t="45588" x="5791200" y="6019800"/>
          <p14:tracePt t="45604" x="5784850" y="6038850"/>
          <p14:tracePt t="45604" x="5784850" y="6057900"/>
          <p14:tracePt t="45619" x="5772150" y="6070600"/>
          <p14:tracePt t="45619" x="5759450" y="6083300"/>
          <p14:tracePt t="45636" x="5746750" y="6089650"/>
          <p14:tracePt t="45636" x="5734050" y="6089650"/>
          <p14:tracePt t="45636" x="5715000" y="6089650"/>
          <p14:tracePt t="45655" x="5695950" y="6076950"/>
          <p14:tracePt t="45655" x="5670550" y="6070600"/>
          <p14:tracePt t="45669" x="5638800" y="6051550"/>
          <p14:tracePt t="45669" x="5613400" y="6032500"/>
          <p14:tracePt t="45687" x="5581650" y="6013450"/>
          <p14:tracePt t="45687" x="5543550" y="5988050"/>
          <p14:tracePt t="45703" x="5511800" y="5962650"/>
          <p14:tracePt t="45703" x="5480050" y="5937250"/>
          <p14:tracePt t="45720" x="5448300" y="5911850"/>
          <p14:tracePt t="45720" x="5410200" y="5867400"/>
          <p14:tracePt t="45736" x="5397500" y="5854700"/>
          <p14:tracePt t="45736" x="5397500" y="5842000"/>
          <p14:tracePt t="45753" x="5403850" y="5835650"/>
          <p14:tracePt t="45753" x="5410200" y="5835650"/>
          <p14:tracePt t="45769" x="5422900" y="5842000"/>
          <p14:tracePt t="45769" x="5467350" y="5854700"/>
          <p14:tracePt t="45787" x="5486400" y="5861050"/>
          <p14:tracePt t="45787" x="5511800" y="5867400"/>
          <p14:tracePt t="45804" x="5537200" y="5873750"/>
          <p14:tracePt t="45804" x="5556250" y="5880100"/>
          <p14:tracePt t="45820" x="5581650" y="5880100"/>
          <p14:tracePt t="45820" x="5600700" y="5880100"/>
          <p14:tracePt t="45836" x="5619750" y="5880100"/>
          <p14:tracePt t="45836" x="5632450" y="5880100"/>
          <p14:tracePt t="45836" x="5638800" y="5873750"/>
          <p14:tracePt t="45856" x="5645150" y="5873750"/>
          <p14:tracePt t="45868" x="5632450" y="5861050"/>
          <p14:tracePt t="45868" x="5619750" y="5854700"/>
          <p14:tracePt t="45887" x="5600700" y="5848350"/>
          <p14:tracePt t="45887" x="5575300" y="5842000"/>
          <p14:tracePt t="45887" x="5549900" y="5835650"/>
          <p14:tracePt t="45907" x="5518150" y="5822950"/>
          <p14:tracePt t="45918" x="5486400" y="5816600"/>
          <p14:tracePt t="45918" x="5454650" y="5803900"/>
          <p14:tracePt t="45918" x="5416550" y="5791200"/>
          <p14:tracePt t="45939" x="5378450" y="5778500"/>
          <p14:tracePt t="45952" x="5340350" y="5765800"/>
          <p14:tracePt t="45952" x="5270500" y="5740400"/>
          <p14:tracePt t="45970" x="5232400" y="5727700"/>
          <p14:tracePt t="45970" x="5200650" y="5708650"/>
          <p14:tracePt t="45988" x="5168900" y="5689600"/>
          <p14:tracePt t="45988" x="5137150" y="5670550"/>
          <p14:tracePt t="45988" x="5111750" y="5651500"/>
          <p14:tracePt t="46006" x="5086350" y="5632450"/>
          <p14:tracePt t="46018" x="5060950" y="5613400"/>
          <p14:tracePt t="46018" x="5016500" y="5588000"/>
          <p14:tracePt t="46037" x="4997450" y="5581650"/>
          <p14:tracePt t="46037" x="4984750" y="5581650"/>
          <p14:tracePt t="46055" x="4972050" y="5581650"/>
          <p14:tracePt t="46055" x="4965700" y="5594350"/>
          <p14:tracePt t="46071" x="4965700" y="5613400"/>
          <p14:tracePt t="46071" x="4972050" y="5651500"/>
          <p14:tracePt t="46087" x="4978400" y="5670550"/>
          <p14:tracePt t="46087" x="4984750" y="5683250"/>
          <p14:tracePt t="46105" x="4991100" y="5702300"/>
          <p14:tracePt t="46105" x="4991100" y="5715000"/>
          <p14:tracePt t="46121" x="4991100" y="5727700"/>
          <p14:tracePt t="46121" x="4991100" y="5740400"/>
          <p14:tracePt t="46138" x="4978400" y="5746750"/>
          <p14:tracePt t="46138" x="4946650" y="5765800"/>
          <p14:tracePt t="46156" x="4927600" y="5778500"/>
          <p14:tracePt t="46156" x="4902200" y="5784850"/>
          <p14:tracePt t="46172" x="4870450" y="5797550"/>
          <p14:tracePt t="46172" x="4838700" y="5803900"/>
          <p14:tracePt t="46188" x="4806950" y="5803900"/>
          <p14:tracePt t="46188" x="4762500" y="5797550"/>
          <p14:tracePt t="46188" x="4724400" y="5791200"/>
          <p14:tracePt t="46207" x="4673600" y="5772150"/>
          <p14:tracePt t="46219" x="4616450" y="5746750"/>
          <p14:tracePt t="46219" x="4495800" y="5657850"/>
          <p14:tracePt t="46240" x="4425950" y="5594350"/>
          <p14:tracePt t="46240" x="4356100" y="5518150"/>
          <p14:tracePt t="46256" x="4286250" y="5422900"/>
          <p14:tracePt t="46256" x="4222750" y="5314950"/>
          <p14:tracePt t="46271" x="4171950" y="5200650"/>
          <p14:tracePt t="46271" x="4127500" y="5073650"/>
          <p14:tracePt t="46288" x="4102100" y="4933950"/>
          <p14:tracePt t="46288" x="4089400" y="4800600"/>
          <p14:tracePt t="46288" x="4095750" y="4660900"/>
          <p14:tracePt t="46307" x="4114800" y="4527550"/>
          <p14:tracePt t="46319" x="4146550" y="4400550"/>
          <p14:tracePt t="46319" x="4254500" y="4178300"/>
          <p14:tracePt t="46338" x="4318000" y="4089400"/>
          <p14:tracePt t="46338" x="4400550" y="4013200"/>
          <p14:tracePt t="46355" x="4483100" y="3949700"/>
          <p14:tracePt t="46355" x="4572000" y="3905250"/>
          <p14:tracePt t="46371" x="4673600" y="3873500"/>
          <p14:tracePt t="46371" x="4889500" y="3854450"/>
          <p14:tracePt t="46388" x="5003800" y="3860800"/>
          <p14:tracePt t="46388" x="5124450" y="3879850"/>
          <p14:tracePt t="46405" x="5245100" y="3917950"/>
          <p14:tracePt t="46405" x="5365750" y="3956050"/>
          <p14:tracePt t="46421" x="5480050" y="4013200"/>
          <p14:tracePt t="46421" x="5588000" y="4083050"/>
          <p14:tracePt t="46438" x="5689600" y="4159250"/>
          <p14:tracePt t="46438" x="5848350" y="4349750"/>
          <p14:tracePt t="46456" x="5911850" y="4451350"/>
          <p14:tracePt t="46456" x="5956300" y="4565650"/>
          <p14:tracePt t="46472" x="5988050" y="4679950"/>
          <p14:tracePt t="46472" x="6000750" y="4787900"/>
          <p14:tracePt t="46488" x="6000750" y="4895850"/>
          <p14:tracePt t="46488" x="5981700" y="5003800"/>
          <p14:tracePt t="46488" x="5956300" y="5105400"/>
          <p14:tracePt t="46508" x="5924550" y="5200650"/>
          <p14:tracePt t="46508" x="5880100" y="5283200"/>
          <p14:tracePt t="46523" x="5835650" y="5359400"/>
          <p14:tracePt t="46523" x="5791200" y="5429250"/>
          <p14:tracePt t="46539" x="5740400" y="5486400"/>
          <p14:tracePt t="46539" x="5695950" y="5537200"/>
          <p14:tracePt t="46556" x="5645150" y="5581650"/>
          <p14:tracePt t="46556" x="5600700" y="5619750"/>
          <p14:tracePt t="46572" x="5556250" y="5645150"/>
          <p14:tracePt t="46572" x="5518150" y="5670550"/>
          <p14:tracePt t="46572" x="5473700" y="5683250"/>
          <p14:tracePt t="46592" x="5435600" y="5702300"/>
          <p14:tracePt t="46604" x="5397500" y="5708650"/>
          <p14:tracePt t="46604" x="5334000" y="5715000"/>
          <p14:tracePt t="46624" x="5314950" y="5715000"/>
          <p14:tracePt t="46624" x="5289550" y="5715000"/>
          <p14:tracePt t="46639" x="5276850" y="5715000"/>
          <p14:tracePt t="46639" x="5270500" y="5708650"/>
          <p14:tracePt t="46656" x="5270500" y="5702300"/>
          <p14:tracePt t="46671" x="5270500" y="5695950"/>
          <p14:tracePt t="46671" x="5289550" y="5683250"/>
          <p14:tracePt t="46691" x="5302250" y="5683250"/>
          <p14:tracePt t="46691" x="5314950" y="5676900"/>
          <p14:tracePt t="46706" x="5327650" y="5670550"/>
          <p14:tracePt t="46706" x="5340350" y="5670550"/>
          <p14:tracePt t="46723" x="5353050" y="5664200"/>
          <p14:tracePt t="46723" x="5359400" y="5664200"/>
          <p14:tracePt t="46739" x="5365750" y="5664200"/>
          <p14:tracePt t="46739" x="5384800" y="5657850"/>
          <p14:tracePt t="46757" x="5391150" y="5651500"/>
          <p14:tracePt t="46778" x="5384800" y="5657850"/>
          <p14:tracePt t="46822" x="5378450" y="5670550"/>
          <p14:tracePt t="46838" x="5365750" y="5676900"/>
          <p14:tracePt t="46863" x="5359400" y="5689600"/>
          <p14:tracePt t="46874" x="5359400" y="5695950"/>
          <p14:tracePt t="46915" x="5365750" y="5695950"/>
          <p14:tracePt t="46923" x="5372100" y="5695950"/>
          <p14:tracePt t="46928" x="5391150" y="5689600"/>
          <p14:tracePt t="46938" x="5410200" y="5689600"/>
          <p14:tracePt t="46938" x="5441950" y="5683250"/>
          <p14:tracePt t="46938" x="5486400" y="5676900"/>
          <p14:tracePt t="46959" x="5543550" y="5670550"/>
          <p14:tracePt t="46972" x="5613400" y="5670550"/>
          <p14:tracePt t="46972" x="5784850" y="5664200"/>
          <p14:tracePt t="46990" x="5886450" y="5670550"/>
          <p14:tracePt t="46990" x="5988050" y="5670550"/>
          <p14:tracePt t="47007" x="6102350" y="5683250"/>
          <p14:tracePt t="47007" x="6223000" y="5689600"/>
          <p14:tracePt t="47024" x="6337300" y="5702300"/>
          <p14:tracePt t="47024" x="6457950" y="5715000"/>
          <p14:tracePt t="47024" x="6572250" y="5727700"/>
          <p14:tracePt t="47043" x="6686550" y="5740400"/>
          <p14:tracePt t="47043" x="6794500" y="5746750"/>
          <p14:tracePt t="47058" x="6889750" y="5759450"/>
          <p14:tracePt t="47058" x="6985000" y="5759450"/>
          <p14:tracePt t="47074" x="7061200" y="5765800"/>
          <p14:tracePt t="47074" x="7137400" y="5765800"/>
          <p14:tracePt t="47091" x="7194550" y="5765800"/>
          <p14:tracePt t="47091" x="7283450" y="5765800"/>
          <p14:tracePt t="47108" x="7315200" y="5759450"/>
          <p14:tracePt t="47108" x="7346950" y="5759450"/>
          <p14:tracePt t="47124" x="7366000" y="5753100"/>
          <p14:tracePt t="47124" x="7378700" y="5753100"/>
          <p14:tracePt t="47141" x="7391400" y="5746750"/>
          <p14:tracePt t="47141" x="7397750" y="5746750"/>
          <p14:tracePt t="47158" x="7404100" y="5740400"/>
          <p14:tracePt t="47158" x="7410450" y="5740400"/>
          <p14:tracePt t="47175" x="7410450" y="5746750"/>
          <p14:tracePt t="47199" x="7404100" y="5759450"/>
          <p14:tracePt t="47215" x="7404100" y="5765800"/>
          <p14:tracePt t="47227" x="7410450" y="5772150"/>
          <p14:tracePt t="47243" x="7416800" y="5778500"/>
          <p14:tracePt t="47260" x="7423150" y="5778500"/>
          <p14:tracePt t="47260" x="7429500" y="5778500"/>
          <p14:tracePt t="47275" x="7435850" y="5784850"/>
          <p14:tracePt t="47275" x="7448550" y="5784850"/>
          <p14:tracePt t="47292" x="7454900" y="5791200"/>
          <p14:tracePt t="47292" x="7461250" y="5791200"/>
          <p14:tracePt t="47308" x="7473950" y="5797550"/>
          <p14:tracePt t="47308" x="7480300" y="5797550"/>
          <p14:tracePt t="47308" x="7486650" y="5803900"/>
          <p14:tracePt t="47327" x="7493000" y="5803900"/>
          <p14:tracePt t="47340" x="7480300" y="5803900"/>
          <p14:tracePt t="47371" x="7467600" y="5803900"/>
          <p14:tracePt t="47379" x="7448550" y="5797550"/>
          <p14:tracePt t="47390" x="7423150" y="5791200"/>
          <p14:tracePt t="47390" x="7366000" y="5765800"/>
          <p14:tracePt t="47408" x="7327900" y="5746750"/>
          <p14:tracePt t="47408" x="7283450" y="5708650"/>
          <p14:tracePt t="47425" x="7239000" y="5664200"/>
          <p14:tracePt t="47425" x="7194550" y="5600700"/>
          <p14:tracePt t="47442" x="7150100" y="5524500"/>
          <p14:tracePt t="47442" x="7112000" y="5422900"/>
          <p14:tracePt t="47459" x="7080250" y="5314950"/>
          <p14:tracePt t="47459" x="7023100" y="5060950"/>
          <p14:tracePt t="47476" x="7004050" y="4927600"/>
          <p14:tracePt t="47476" x="6997700" y="4794250"/>
          <p14:tracePt t="47492" x="6997700" y="4660900"/>
          <p14:tracePt t="47492" x="7016750" y="4540250"/>
          <p14:tracePt t="47509" x="7042150" y="4425950"/>
          <p14:tracePt t="47509" x="7080250" y="4324350"/>
          <p14:tracePt t="47509" x="7137400" y="4241800"/>
          <p14:tracePt t="47528" x="7207250" y="4171950"/>
          <p14:tracePt t="47528" x="7283450" y="4121150"/>
          <p14:tracePt t="47544" x="7372350" y="4089400"/>
          <p14:tracePt t="47544" x="7467600" y="4076700"/>
          <p14:tracePt t="47560" x="7562850" y="4089400"/>
          <p14:tracePt t="47560" x="7658100" y="4108450"/>
          <p14:tracePt t="47576" x="7753350" y="4152900"/>
          <p14:tracePt t="47576" x="7842250" y="4203700"/>
          <p14:tracePt t="47593" x="7924800" y="4267200"/>
          <p14:tracePt t="47593" x="8001000" y="4337050"/>
          <p14:tracePt t="47593" x="8064500" y="4406900"/>
          <p14:tracePt t="47611" x="8121650" y="4489450"/>
          <p14:tracePt t="47624" x="8172450" y="4565650"/>
          <p14:tracePt t="47624" x="8229600" y="4743450"/>
          <p14:tracePt t="47644" x="8242300" y="4832350"/>
          <p14:tracePt t="47644" x="8248650" y="4921250"/>
          <p14:tracePt t="47660" x="8242300" y="5016500"/>
          <p14:tracePt t="47660" x="8223250" y="5105400"/>
          <p14:tracePt t="47676" x="8197850" y="5194300"/>
          <p14:tracePt t="47676" x="8166100" y="5276850"/>
          <p14:tracePt t="47676" x="8128000" y="5346700"/>
          <p14:tracePt t="47696" x="8077200" y="5410200"/>
          <p14:tracePt t="47696" x="8032750" y="5473700"/>
          <p14:tracePt t="47710" x="7981950" y="5518150"/>
          <p14:tracePt t="47710" x="7937500" y="5562600"/>
          <p14:tracePt t="47727" x="7893050" y="5594350"/>
          <p14:tracePt t="47727" x="7854950" y="5626100"/>
          <p14:tracePt t="47743" x="7816850" y="5651500"/>
          <p14:tracePt t="47743" x="7791450" y="5670550"/>
          <p14:tracePt t="47760" x="7766050" y="5689600"/>
          <p14:tracePt t="47760" x="7721600" y="5715000"/>
          <p14:tracePt t="47778" x="7702550" y="5721350"/>
          <p14:tracePt t="47778" x="7683500" y="5727700"/>
          <p14:tracePt t="47794" x="7670800" y="5734050"/>
          <p14:tracePt t="47794" x="7658100" y="5734050"/>
          <p14:tracePt t="47811" x="7651750" y="5734050"/>
          <p14:tracePt t="47811" x="7645400" y="5734050"/>
          <p14:tracePt t="47829" x="7639050" y="5727700"/>
          <p14:tracePt t="47843" x="7645400" y="5721350"/>
          <p14:tracePt t="47843" x="7651750" y="5715000"/>
          <p14:tracePt t="47861" x="7658100" y="5708650"/>
          <p14:tracePt t="47876" x="7664450" y="5708650"/>
          <p14:tracePt t="47893" x="7664450" y="5702300"/>
          <p14:tracePt t="47928" x="7658100" y="5695950"/>
          <p14:tracePt t="47948" x="7658100" y="5689600"/>
          <p14:tracePt t="47972" x="7664450" y="5676900"/>
          <p14:tracePt t="48004" x="7664450" y="5670550"/>
          <p14:tracePt t="48009" x="7664450" y="5664200"/>
          <p14:tracePt t="48009" x="7670800" y="5657850"/>
          <p14:tracePt t="48029" x="7677150" y="5645150"/>
          <p14:tracePt t="48029" x="7677150" y="5638800"/>
          <p14:tracePt t="48045" x="7683500" y="5626100"/>
          <p14:tracePt t="48045" x="7689850" y="5613400"/>
          <p14:tracePt t="48062" x="7696200" y="5594350"/>
          <p14:tracePt t="48062" x="7708900" y="5562600"/>
          <p14:tracePt t="48079" x="7721600" y="5543550"/>
          <p14:tracePt t="48079" x="7727950" y="5524500"/>
          <p14:tracePt t="48095" x="7740650" y="5511800"/>
          <p14:tracePt t="48095" x="7747000" y="5492750"/>
          <p14:tracePt t="48112" x="7753350" y="5480050"/>
          <p14:tracePt t="48112" x="7759700" y="5461000"/>
          <p14:tracePt t="48129" x="7753350" y="5454650"/>
          <p14:tracePt t="48129" x="7747000" y="5454650"/>
          <p14:tracePt t="48146" x="7734300" y="5454650"/>
          <p14:tracePt t="48146" x="7721600" y="5454650"/>
          <p14:tracePt t="48162" x="7708900" y="5461000"/>
          <p14:tracePt t="48162" x="7696200" y="5461000"/>
          <p14:tracePt t="48179" x="7683500" y="5467350"/>
          <p14:tracePt t="48179" x="7664450" y="5473700"/>
          <p14:tracePt t="48197" x="7658100" y="5473700"/>
          <p14:tracePt t="48197" x="7651750" y="5473700"/>
          <p14:tracePt t="48213" x="7645400" y="5473700"/>
          <p14:tracePt t="48236" x="7639050" y="5473700"/>
          <p14:tracePt t="48256" x="7639050" y="5467350"/>
          <p14:tracePt t="48288" x="7645400" y="5473700"/>
          <p14:tracePt t="48304" x="7658100" y="5473700"/>
          <p14:tracePt t="48316" x="7664450" y="5473700"/>
          <p14:tracePt t="48327" x="7670800" y="5473700"/>
          <p14:tracePt t="48327" x="7677150" y="5467350"/>
          <p14:tracePt t="48327" x="7683500" y="5467350"/>
          <p14:tracePt t="48349" x="7689850" y="5467350"/>
          <p14:tracePt t="48361" x="7702550" y="5467350"/>
          <p14:tracePt t="48378" x="7708900" y="5467350"/>
          <p14:tracePt t="48394" x="7715250" y="5467350"/>
          <p14:tracePt t="48411" x="7721600" y="5461000"/>
          <p14:tracePt t="48428" x="7727950" y="5454650"/>
          <p14:tracePt t="48445" x="7734300" y="5448300"/>
          <p14:tracePt t="48462" x="7740650" y="5441950"/>
          <p14:tracePt t="48478" x="7740650" y="5435600"/>
          <p14:tracePt t="48495" x="7747000" y="5441950"/>
          <p14:tracePt t="48556" x="7753350" y="5441950"/>
          <p14:tracePt t="48580" x="7759700" y="5441950"/>
          <p14:tracePt t="48604" x="7766050" y="5441950"/>
          <p14:tracePt t="48668" x="7772400" y="5441950"/>
          <p14:tracePt t="48708" x="7772400" y="5448300"/>
          <p14:tracePt t="48760" x="7778750" y="5448300"/>
          <p14:tracePt t="48796" x="7785100" y="5448300"/>
          <p14:tracePt t="48812" x="7791450" y="5454650"/>
          <p14:tracePt t="48844" x="7797800" y="5454650"/>
          <p14:tracePt t="48864" x="7804150" y="5454650"/>
          <p14:tracePt t="48904" x="7797800" y="5461000"/>
          <p14:tracePt t="48956" x="7791450" y="5461000"/>
          <p14:tracePt t="48984" x="7797800" y="5461000"/>
          <p14:tracePt t="49216" x="7797800" y="5454650"/>
          <p14:tracePt t="49240" x="7797800" y="5448300"/>
          <p14:tracePt t="49256" x="7797800" y="5441950"/>
          <p14:tracePt t="49276" x="7791450" y="5435600"/>
          <p14:tracePt t="49308" x="7785100" y="5435600"/>
          <p14:tracePt t="49336" x="7778750" y="5435600"/>
          <p14:tracePt t="49352" x="7772400" y="5435600"/>
          <p14:tracePt t="49368" x="7766050" y="5441950"/>
          <p14:tracePt t="49384" x="7766050" y="5448300"/>
          <p14:tracePt t="49396" x="7759700" y="5448300"/>
          <p14:tracePt t="49412" x="7753350" y="5454650"/>
          <p14:tracePt t="49428" x="7747000" y="5467350"/>
          <p14:tracePt t="49444" x="7747000" y="5480050"/>
          <p14:tracePt t="49464" x="7747000" y="5486400"/>
          <p14:tracePt t="49472" x="7747000" y="5492750"/>
          <p14:tracePt t="49488" x="7747000" y="5499100"/>
          <p14:tracePt t="49505" x="7753350" y="5486400"/>
          <p14:tracePt t="49556" x="7753350" y="5480050"/>
          <p14:tracePt t="49568" x="7753350" y="5473700"/>
          <p14:tracePt t="49576" x="7753350" y="5467350"/>
          <p14:tracePt t="49592" x="7759700" y="5461000"/>
          <p14:tracePt t="49601" x="7759700" y="5454650"/>
          <p14:tracePt t="49601" x="7759700" y="5448300"/>
          <p14:tracePt t="49618" x="7759700" y="5441950"/>
          <p14:tracePt t="49632" x="7766050" y="5429250"/>
          <p14:tracePt t="49649" x="7766050" y="5422900"/>
          <p14:tracePt t="49665" x="7753350" y="5416550"/>
          <p14:tracePt t="49665" x="7747000" y="5410200"/>
          <p14:tracePt t="49685" x="7740650" y="5397500"/>
          <p14:tracePt t="49685" x="7727950" y="5391150"/>
          <p14:tracePt t="49685" x="7715250" y="5378450"/>
          <p14:tracePt t="49705" x="7702550" y="5372100"/>
          <p14:tracePt t="49716" x="7683500" y="5359400"/>
          <p14:tracePt t="49716" x="7664450" y="5346700"/>
          <p14:tracePt t="49716" x="7645400" y="5334000"/>
          <p14:tracePt t="49737" x="7620000" y="53276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4" name="Rectangle 4"/>
          <p:cNvSpPr>
            <a:spLocks noGrp="1" noChangeArrowheads="1"/>
          </p:cNvSpPr>
          <p:nvPr>
            <p:ph type="title"/>
          </p:nvPr>
        </p:nvSpPr>
        <p:spPr/>
        <p:txBody>
          <a:bodyPr/>
          <a:lstStyle/>
          <a:p>
            <a:r>
              <a:rPr lang="ja-JP" altLang="en-US"/>
              <a:t>系統誤差の例</a:t>
            </a:r>
          </a:p>
        </p:txBody>
      </p:sp>
      <p:sp>
        <p:nvSpPr>
          <p:cNvPr id="660485" name="Text Box 5"/>
          <p:cNvSpPr txBox="1">
            <a:spLocks noChangeArrowheads="1"/>
          </p:cNvSpPr>
          <p:nvPr/>
        </p:nvSpPr>
        <p:spPr bwMode="auto">
          <a:xfrm>
            <a:off x="735013" y="1628775"/>
            <a:ext cx="2374900" cy="457200"/>
          </a:xfrm>
          <a:prstGeom prst="rect">
            <a:avLst/>
          </a:prstGeom>
          <a:noFill/>
          <a:ln w="38100">
            <a:noFill/>
            <a:miter lim="800000"/>
            <a:headEnd/>
            <a:tailEnd/>
          </a:ln>
          <a:effectLst/>
        </p:spPr>
        <p:txBody>
          <a:bodyPr wrap="none">
            <a:spAutoFit/>
          </a:bodyPr>
          <a:lstStyle/>
          <a:p>
            <a:r>
              <a:rPr lang="ja-JP" altLang="en-US"/>
              <a:t>目盛りを読むとき</a:t>
            </a:r>
          </a:p>
        </p:txBody>
      </p:sp>
      <p:sp>
        <p:nvSpPr>
          <p:cNvPr id="660486" name="Text Box 6"/>
          <p:cNvSpPr txBox="1">
            <a:spLocks noChangeArrowheads="1"/>
          </p:cNvSpPr>
          <p:nvPr/>
        </p:nvSpPr>
        <p:spPr bwMode="auto">
          <a:xfrm>
            <a:off x="1239838" y="2205038"/>
            <a:ext cx="2689225" cy="457200"/>
          </a:xfrm>
          <a:prstGeom prst="rect">
            <a:avLst/>
          </a:prstGeom>
          <a:noFill/>
          <a:ln w="38100">
            <a:noFill/>
            <a:miter lim="800000"/>
            <a:headEnd/>
            <a:tailEnd/>
          </a:ln>
          <a:effectLst/>
        </p:spPr>
        <p:txBody>
          <a:bodyPr wrap="none">
            <a:spAutoFit/>
          </a:bodyPr>
          <a:lstStyle/>
          <a:p>
            <a:r>
              <a:rPr lang="ja-JP" altLang="en-US"/>
              <a:t>いつも切り捨てる人</a:t>
            </a:r>
          </a:p>
        </p:txBody>
      </p:sp>
      <p:sp>
        <p:nvSpPr>
          <p:cNvPr id="660487" name="Text Box 7"/>
          <p:cNvSpPr txBox="1">
            <a:spLocks noChangeArrowheads="1"/>
          </p:cNvSpPr>
          <p:nvPr/>
        </p:nvSpPr>
        <p:spPr bwMode="auto">
          <a:xfrm>
            <a:off x="1258888" y="2997200"/>
            <a:ext cx="2713037" cy="457200"/>
          </a:xfrm>
          <a:prstGeom prst="rect">
            <a:avLst/>
          </a:prstGeom>
          <a:noFill/>
          <a:ln w="38100">
            <a:noFill/>
            <a:miter lim="800000"/>
            <a:headEnd/>
            <a:tailEnd/>
          </a:ln>
          <a:effectLst/>
        </p:spPr>
        <p:txBody>
          <a:bodyPr wrap="none">
            <a:spAutoFit/>
          </a:bodyPr>
          <a:lstStyle/>
          <a:p>
            <a:r>
              <a:rPr lang="ja-JP" altLang="en-US"/>
              <a:t>いつも切り上げる人</a:t>
            </a:r>
          </a:p>
        </p:txBody>
      </p:sp>
      <p:sp>
        <p:nvSpPr>
          <p:cNvPr id="660488" name="Line 8"/>
          <p:cNvSpPr>
            <a:spLocks noChangeShapeType="1"/>
          </p:cNvSpPr>
          <p:nvPr/>
        </p:nvSpPr>
        <p:spPr bwMode="auto">
          <a:xfrm>
            <a:off x="1042988" y="5589588"/>
            <a:ext cx="2952750" cy="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89" name="Line 9"/>
          <p:cNvSpPr>
            <a:spLocks noChangeShapeType="1"/>
          </p:cNvSpPr>
          <p:nvPr/>
        </p:nvSpPr>
        <p:spPr bwMode="auto">
          <a:xfrm flipH="1">
            <a:off x="1331913" y="4868863"/>
            <a:ext cx="0" cy="720725"/>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0" name="Line 10"/>
          <p:cNvSpPr>
            <a:spLocks noChangeShapeType="1"/>
          </p:cNvSpPr>
          <p:nvPr/>
        </p:nvSpPr>
        <p:spPr bwMode="auto">
          <a:xfrm flipH="1">
            <a:off x="3492500" y="4868863"/>
            <a:ext cx="0" cy="720725"/>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1" name="Line 11"/>
          <p:cNvSpPr>
            <a:spLocks noChangeShapeType="1"/>
          </p:cNvSpPr>
          <p:nvPr/>
        </p:nvSpPr>
        <p:spPr bwMode="auto">
          <a:xfrm flipH="1">
            <a:off x="15478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2" name="Line 12"/>
          <p:cNvSpPr>
            <a:spLocks noChangeShapeType="1"/>
          </p:cNvSpPr>
          <p:nvPr/>
        </p:nvSpPr>
        <p:spPr bwMode="auto">
          <a:xfrm flipH="1">
            <a:off x="17637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3" name="Line 13"/>
          <p:cNvSpPr>
            <a:spLocks noChangeShapeType="1"/>
          </p:cNvSpPr>
          <p:nvPr/>
        </p:nvSpPr>
        <p:spPr bwMode="auto">
          <a:xfrm flipH="1">
            <a:off x="19796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4" name="Line 14"/>
          <p:cNvSpPr>
            <a:spLocks noChangeShapeType="1"/>
          </p:cNvSpPr>
          <p:nvPr/>
        </p:nvSpPr>
        <p:spPr bwMode="auto">
          <a:xfrm flipH="1">
            <a:off x="21955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5" name="Line 15"/>
          <p:cNvSpPr>
            <a:spLocks noChangeShapeType="1"/>
          </p:cNvSpPr>
          <p:nvPr/>
        </p:nvSpPr>
        <p:spPr bwMode="auto">
          <a:xfrm flipH="1">
            <a:off x="24114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6" name="Line 16"/>
          <p:cNvSpPr>
            <a:spLocks noChangeShapeType="1"/>
          </p:cNvSpPr>
          <p:nvPr/>
        </p:nvSpPr>
        <p:spPr bwMode="auto">
          <a:xfrm flipH="1">
            <a:off x="26273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7" name="Line 17"/>
          <p:cNvSpPr>
            <a:spLocks noChangeShapeType="1"/>
          </p:cNvSpPr>
          <p:nvPr/>
        </p:nvSpPr>
        <p:spPr bwMode="auto">
          <a:xfrm flipH="1">
            <a:off x="28432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8" name="Line 18"/>
          <p:cNvSpPr>
            <a:spLocks noChangeShapeType="1"/>
          </p:cNvSpPr>
          <p:nvPr/>
        </p:nvSpPr>
        <p:spPr bwMode="auto">
          <a:xfrm flipH="1">
            <a:off x="3059113"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sp>
        <p:nvSpPr>
          <p:cNvPr id="660499" name="Line 19"/>
          <p:cNvSpPr>
            <a:spLocks noChangeShapeType="1"/>
          </p:cNvSpPr>
          <p:nvPr/>
        </p:nvSpPr>
        <p:spPr bwMode="auto">
          <a:xfrm flipH="1">
            <a:off x="3276600" y="5157788"/>
            <a:ext cx="0" cy="431800"/>
          </a:xfrm>
          <a:prstGeom prst="line">
            <a:avLst/>
          </a:prstGeom>
          <a:noFill/>
          <a:ln w="38100">
            <a:solidFill>
              <a:srgbClr val="FF6600"/>
            </a:solidFill>
            <a:round/>
            <a:headEnd/>
            <a:tailEnd/>
          </a:ln>
          <a:effectLst/>
        </p:spPr>
        <p:txBody>
          <a:bodyPr anchor="ctr">
            <a:spAutoFit/>
          </a:bodyPr>
          <a:lstStyle/>
          <a:p>
            <a:endParaRPr lang="ja-JP" altLang="en-US"/>
          </a:p>
        </p:txBody>
      </p:sp>
      <p:pic>
        <p:nvPicPr>
          <p:cNvPr id="660501" name="Picture 21" descr="2221-10"/>
          <p:cNvPicPr>
            <a:picLocks noChangeAspect="1" noChangeArrowheads="1"/>
          </p:cNvPicPr>
          <p:nvPr/>
        </p:nvPicPr>
        <p:blipFill>
          <a:blip r:embed="rId5" cstate="print"/>
          <a:srcRect/>
          <a:stretch>
            <a:fillRect/>
          </a:stretch>
        </p:blipFill>
        <p:spPr bwMode="auto">
          <a:xfrm>
            <a:off x="5148263" y="2852738"/>
            <a:ext cx="2925762" cy="3816350"/>
          </a:xfrm>
          <a:prstGeom prst="rect">
            <a:avLst/>
          </a:prstGeom>
          <a:noFill/>
        </p:spPr>
      </p:pic>
      <p:sp>
        <p:nvSpPr>
          <p:cNvPr id="660502" name="Text Box 22"/>
          <p:cNvSpPr txBox="1">
            <a:spLocks noChangeArrowheads="1"/>
          </p:cNvSpPr>
          <p:nvPr/>
        </p:nvSpPr>
        <p:spPr bwMode="auto">
          <a:xfrm>
            <a:off x="5127625" y="1484313"/>
            <a:ext cx="3243263" cy="1187450"/>
          </a:xfrm>
          <a:prstGeom prst="rect">
            <a:avLst/>
          </a:prstGeom>
          <a:noFill/>
          <a:ln w="38100">
            <a:noFill/>
            <a:miter lim="800000"/>
            <a:headEnd/>
            <a:tailEnd/>
          </a:ln>
          <a:effectLst/>
        </p:spPr>
        <p:txBody>
          <a:bodyPr wrap="none">
            <a:spAutoFit/>
          </a:bodyPr>
          <a:lstStyle/>
          <a:p>
            <a:r>
              <a:rPr lang="ja-JP" altLang="en-US"/>
              <a:t>ビュレットで</a:t>
            </a:r>
          </a:p>
          <a:p>
            <a:r>
              <a:rPr lang="ja-JP" altLang="en-US"/>
              <a:t>　１滴多めに入れる人</a:t>
            </a:r>
          </a:p>
          <a:p>
            <a:r>
              <a:rPr lang="ja-JP" altLang="en-US"/>
              <a:t>　１滴少なめに入れる人</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491"/>
    </mc:Choice>
    <mc:Fallback>
      <p:transition spd="slow" advTm="26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 x="3022600" y="3225800"/>
          <p14:tracePt t="598" x="2997200" y="3200400"/>
          <p14:tracePt t="606" x="2965450" y="3168650"/>
          <p14:tracePt t="617" x="2927350" y="3130550"/>
          <p14:tracePt t="617" x="2889250" y="3092450"/>
          <p14:tracePt t="637" x="2857500" y="3067050"/>
          <p14:tracePt t="682" x="2787650" y="3009900"/>
          <p14:tracePt t="690" x="2730500" y="2959100"/>
          <p14:tracePt t="690" x="2667000" y="2908300"/>
          <p14:tracePt t="703" x="2616200" y="2870200"/>
          <p14:tracePt t="703" x="2559050" y="2832100"/>
          <p14:tracePt t="720" x="2514600" y="2800350"/>
          <p14:tracePt t="720" x="2470150" y="2774950"/>
          <p14:tracePt t="737" x="2419350" y="2743200"/>
          <p14:tracePt t="737" x="2406650" y="2749550"/>
          <p14:tracePt t="753" x="2400300" y="2755900"/>
          <p14:tracePt t="753" x="2381250" y="2768600"/>
          <p14:tracePt t="771" x="2374900" y="2781300"/>
          <p14:tracePt t="771" x="2368550" y="2794000"/>
          <p14:tracePt t="788" x="2362200" y="2806700"/>
          <p14:tracePt t="788" x="2362200" y="2819400"/>
          <p14:tracePt t="803" x="2355850" y="2832100"/>
          <p14:tracePt t="803" x="2355850" y="2844800"/>
          <p14:tracePt t="803" x="2355850" y="2857500"/>
          <p14:tracePt t="823" x="2355850" y="2863850"/>
          <p14:tracePt t="835" x="2362200" y="2876550"/>
          <p14:tracePt t="835" x="2362200" y="2901950"/>
          <p14:tracePt t="855" x="2362200" y="2914650"/>
          <p14:tracePt t="855" x="2362200" y="2927350"/>
          <p14:tracePt t="872" x="2362200" y="2940050"/>
          <p14:tracePt t="872" x="2362200" y="2952750"/>
          <p14:tracePt t="872" x="2362200" y="2965450"/>
          <p14:tracePt t="890" x="2362200" y="2978150"/>
          <p14:tracePt t="902" x="2362200" y="2990850"/>
          <p14:tracePt t="919" x="2374900" y="2997200"/>
          <p14:tracePt t="919" x="2381250" y="3003550"/>
          <p14:tracePt t="939" x="2387600" y="3009900"/>
          <p14:tracePt t="939" x="2393950" y="3009900"/>
          <p14:tracePt t="954" x="2393950" y="3022600"/>
          <p14:tracePt t="969" x="2393950" y="3035300"/>
          <p14:tracePt t="969" x="2393950" y="3048000"/>
          <p14:tracePt t="969" x="2393950" y="3054350"/>
          <p14:tracePt t="990" x="2393950" y="3073400"/>
          <p14:tracePt t="990" x="2393950" y="3086100"/>
          <p14:tracePt t="1004" x="2393950" y="3098800"/>
          <p14:tracePt t="1004" x="2393950" y="3111500"/>
          <p14:tracePt t="1021" x="2400300" y="3117850"/>
          <p14:tracePt t="1021" x="2400300" y="3124200"/>
          <p14:tracePt t="1038" x="2406650" y="3124200"/>
          <p14:tracePt t="1052" x="2413000" y="3117850"/>
          <p14:tracePt t="1052" x="2425700" y="3105150"/>
          <p14:tracePt t="1071" x="2432050" y="3098800"/>
          <p14:tracePt t="1071" x="2432050" y="3092450"/>
          <p14:tracePt t="1087" x="2438400" y="3079750"/>
          <p14:tracePt t="1087" x="2444750" y="3079750"/>
          <p14:tracePt t="1103" x="2451100" y="3073400"/>
          <p14:tracePt t="1118" x="2451100" y="3067050"/>
          <p14:tracePt t="1118" x="2457450" y="3060700"/>
          <p14:tracePt t="1138" x="2463800" y="3060700"/>
          <p14:tracePt t="1161" x="2470150" y="3054350"/>
          <p14:tracePt t="1177" x="2476500" y="3048000"/>
          <p14:tracePt t="1197" x="2470150" y="3054350"/>
          <p14:tracePt t="1237" x="2463800" y="3054350"/>
          <p14:tracePt t="1249" x="2457450" y="3060700"/>
          <p14:tracePt t="1257" x="2451100" y="3060700"/>
          <p14:tracePt t="1273" x="2444750" y="3060700"/>
          <p14:tracePt t="1290" x="2438400" y="3060700"/>
          <p14:tracePt t="1290" x="2432050" y="3060700"/>
          <p14:tracePt t="1304" x="2425700" y="3060700"/>
          <p14:tracePt t="1304" x="2419350" y="3054350"/>
          <p14:tracePt t="1321" x="2413000" y="3060700"/>
          <p14:tracePt t="1321" x="2406650" y="3060700"/>
          <p14:tracePt t="1338" x="2400300" y="3060700"/>
          <p14:tracePt t="1338" x="2393950" y="3060700"/>
          <p14:tracePt t="1354" x="2387600" y="3067050"/>
          <p14:tracePt t="1354" x="2374900" y="3067050"/>
          <p14:tracePt t="1372" x="2362200" y="3073400"/>
          <p14:tracePt t="1386" x="2349500" y="3073400"/>
          <p14:tracePt t="1409" x="2343150" y="3073400"/>
          <p14:tracePt t="1421" x="2336800" y="3073400"/>
          <p14:tracePt t="1438" x="2343150" y="3067050"/>
          <p14:tracePt t="1489" x="2349500" y="3067050"/>
          <p14:tracePt t="1497" x="2362200" y="3067050"/>
          <p14:tracePt t="1506" x="2374900" y="3067050"/>
          <p14:tracePt t="1506" x="2387600" y="3067050"/>
          <p14:tracePt t="1523" x="2406650" y="3067050"/>
          <p14:tracePt t="1523" x="2425700" y="3067050"/>
          <p14:tracePt t="1538" x="2451100" y="3073400"/>
          <p14:tracePt t="1538" x="2476500" y="3073400"/>
          <p14:tracePt t="1555" x="2501900" y="3073400"/>
          <p14:tracePt t="1555" x="2533650" y="3073400"/>
          <p14:tracePt t="1555" x="2571750" y="3073400"/>
          <p14:tracePt t="1574" x="2609850" y="3073400"/>
          <p14:tracePt t="1587" x="2647950" y="3073400"/>
          <p14:tracePt t="1587" x="2724150" y="3067050"/>
          <p14:tracePt t="1605" x="2762250" y="3060700"/>
          <p14:tracePt t="1605" x="2800350" y="3054350"/>
          <p14:tracePt t="1622" x="2832100" y="3048000"/>
          <p14:tracePt t="1622" x="2863850" y="3048000"/>
          <p14:tracePt t="1639" x="2889250" y="3041650"/>
          <p14:tracePt t="1639" x="2908300" y="3041650"/>
          <p14:tracePt t="1639" x="2927350" y="3041650"/>
          <p14:tracePt t="1658" x="2940050" y="3041650"/>
          <p14:tracePt t="1658" x="2946400" y="3048000"/>
          <p14:tracePt t="1672" x="2952750" y="3048000"/>
          <p14:tracePt t="1687" x="2959100" y="3060700"/>
          <p14:tracePt t="1687" x="2952750" y="3067050"/>
          <p14:tracePt t="1706" x="2946400" y="3067050"/>
          <p14:tracePt t="1706" x="2933700" y="3079750"/>
          <p14:tracePt t="1723" x="2927350" y="3086100"/>
          <p14:tracePt t="1723" x="2914650" y="3086100"/>
          <p14:tracePt t="1739" x="2901950" y="3092450"/>
          <p14:tracePt t="1739" x="2889250" y="3098800"/>
          <p14:tracePt t="1756" x="2882900" y="3098800"/>
          <p14:tracePt t="1756" x="2876550" y="3098800"/>
          <p14:tracePt t="1773" x="2863850" y="3105150"/>
          <p14:tracePt t="1773" x="2851150" y="3098800"/>
          <p14:tracePt t="1790" x="2844800" y="3098800"/>
          <p14:tracePt t="1813" x="2844800" y="3092450"/>
          <p14:tracePt t="1829" x="2851150" y="3086100"/>
          <p14:tracePt t="1842" x="2857500" y="3079750"/>
          <p14:tracePt t="1854" x="2863850" y="3079750"/>
          <p14:tracePt t="1874" x="2870200" y="3073400"/>
          <p14:tracePt t="1888" x="2876550" y="3067050"/>
          <p14:tracePt t="1904" x="2870200" y="3073400"/>
          <p14:tracePt t="1961" x="2870200" y="3060700"/>
          <p14:tracePt t="1993" x="2876550" y="3054350"/>
          <p14:tracePt t="2008" x="2876550" y="3048000"/>
          <p14:tracePt t="2020" x="2876550" y="3041650"/>
          <p14:tracePt t="2045" x="2876550" y="3035300"/>
          <p14:tracePt t="2089" x="2870200" y="3028950"/>
          <p14:tracePt t="2121" x="2863850" y="3022600"/>
          <p14:tracePt t="2157" x="2857500" y="3022600"/>
          <p14:tracePt t="2173" x="2851150" y="3022600"/>
          <p14:tracePt t="2189" x="2844800" y="3022600"/>
          <p14:tracePt t="2201" x="2851150" y="3022600"/>
          <p14:tracePt t="2261" x="2844800" y="3016250"/>
          <p14:tracePt t="2293" x="2838450" y="3016250"/>
          <p14:tracePt t="2309" x="2832100" y="3016250"/>
          <p14:tracePt t="2329" x="2825750" y="3022600"/>
          <p14:tracePt t="2353" x="2819400" y="3028950"/>
          <p14:tracePt t="2381" x="2819400" y="3035300"/>
          <p14:tracePt t="2397" x="2806700" y="3035300"/>
          <p14:tracePt t="2421" x="2800350" y="3041650"/>
          <p14:tracePt t="2438" x="2787650" y="3035300"/>
          <p14:tracePt t="2449" x="2781300" y="3035300"/>
          <p14:tracePt t="2845" x="1936750" y="5441950"/>
          <p14:tracePt t="2861" x="1930400" y="5448300"/>
          <p14:tracePt t="2873" x="1924050" y="5454650"/>
          <p14:tracePt t="2881" x="1917700" y="5461000"/>
          <p14:tracePt t="2891" x="1911350" y="5454650"/>
          <p14:tracePt t="2908" x="1905000" y="5454650"/>
          <p14:tracePt t="2908" x="1905000" y="5441950"/>
          <p14:tracePt t="2927" x="1898650" y="5435600"/>
          <p14:tracePt t="2927" x="1898650" y="5429250"/>
          <p14:tracePt t="2944" x="1898650" y="5416550"/>
          <p14:tracePt t="2944" x="1905000" y="5410200"/>
          <p14:tracePt t="2960" x="1905000" y="5397500"/>
          <p14:tracePt t="2960" x="1905000" y="5384800"/>
          <p14:tracePt t="2977" x="1905000" y="5372100"/>
          <p14:tracePt t="2977" x="1905000" y="5346700"/>
          <p14:tracePt t="2994" x="1905000" y="5334000"/>
          <p14:tracePt t="2994" x="1905000" y="5321300"/>
          <p14:tracePt t="3010" x="1898650" y="5308600"/>
          <p14:tracePt t="3010" x="1898650" y="5302250"/>
          <p14:tracePt t="3027" x="1898650" y="5289550"/>
          <p14:tracePt t="3027" x="1892300" y="5283200"/>
          <p14:tracePt t="3027" x="1892300" y="5276850"/>
          <p14:tracePt t="3046" x="1892300" y="5264150"/>
          <p14:tracePt t="3058" x="1892300" y="5257800"/>
          <p14:tracePt t="3058" x="1892300" y="5232400"/>
          <p14:tracePt t="3078" x="1885950" y="5219700"/>
          <p14:tracePt t="3078" x="1885950" y="5213350"/>
          <p14:tracePt t="3094" x="1885950" y="5200650"/>
          <p14:tracePt t="3094" x="1885950" y="5187950"/>
          <p14:tracePt t="3110" x="1885950" y="5181600"/>
          <p14:tracePt t="3110" x="1885950" y="5175250"/>
          <p14:tracePt t="3128" x="1879600" y="5181600"/>
          <p14:tracePt t="3153" x="1879600" y="5200650"/>
          <p14:tracePt t="3162" x="1879600" y="5219700"/>
          <p14:tracePt t="3162" x="1885950" y="5245100"/>
          <p14:tracePt t="3177" x="1885950" y="5276850"/>
          <p14:tracePt t="3177" x="1892300" y="5314950"/>
          <p14:tracePt t="3194" x="1892300" y="5353050"/>
          <p14:tracePt t="3194" x="1898650" y="5391150"/>
          <p14:tracePt t="3211" x="1898650" y="5429250"/>
          <p14:tracePt t="3211" x="1905000" y="5492750"/>
          <p14:tracePt t="3228" x="1911350" y="5518150"/>
          <p14:tracePt t="3228" x="1911350" y="5537200"/>
          <p14:tracePt t="3244" x="1911350" y="5549900"/>
          <p14:tracePt t="3244" x="1911350" y="5556250"/>
          <p14:tracePt t="3261" x="1917700" y="5556250"/>
          <p14:tracePt t="3281" x="1917700" y="5543550"/>
          <p14:tracePt t="3281" x="1924050" y="5530850"/>
          <p14:tracePt t="3294" x="1924050" y="5505450"/>
          <p14:tracePt t="3294" x="1930400" y="5486400"/>
          <p14:tracePt t="3311" x="1930400" y="5461000"/>
          <p14:tracePt t="3311" x="1930400" y="5429250"/>
          <p14:tracePt t="3328" x="1930400" y="5397500"/>
          <p14:tracePt t="3328" x="1936750" y="5365750"/>
          <p14:tracePt t="3328" x="1936750" y="5334000"/>
          <p14:tracePt t="3347" x="1936750" y="5302250"/>
          <p14:tracePt t="3347" x="1936750" y="5264150"/>
          <p14:tracePt t="3362" x="1930400" y="5232400"/>
          <p14:tracePt t="3362" x="1930400" y="5207000"/>
          <p14:tracePt t="3379" x="1930400" y="5187950"/>
          <p14:tracePt t="3379" x="1930400" y="5175250"/>
          <p14:tracePt t="3395" x="1930400" y="5187950"/>
          <p14:tracePt t="3414" x="1930400" y="5213350"/>
          <p14:tracePt t="3426" x="1924050" y="5238750"/>
          <p14:tracePt t="3426" x="1930400" y="5308600"/>
          <p14:tracePt t="3447" x="1930400" y="5346700"/>
          <p14:tracePt t="3447" x="1930400" y="5384800"/>
          <p14:tracePt t="3462" x="1930400" y="5416550"/>
          <p14:tracePt t="3462" x="1930400" y="5448300"/>
          <p14:tracePt t="3478" x="1930400" y="5473700"/>
          <p14:tracePt t="3478" x="1930400" y="5492750"/>
          <p14:tracePt t="3495" x="1930400" y="5505450"/>
          <p14:tracePt t="3495" x="1930400" y="5518150"/>
          <p14:tracePt t="3513" x="1930400" y="5505450"/>
          <p14:tracePt t="3533" x="1930400" y="5492750"/>
          <p14:tracePt t="3543" x="1936750" y="5480050"/>
          <p14:tracePt t="3543" x="1936750" y="5461000"/>
          <p14:tracePt t="3562" x="1936750" y="5435600"/>
          <p14:tracePt t="3562" x="1943100" y="5416550"/>
          <p14:tracePt t="3579" x="1943100" y="5391150"/>
          <p14:tracePt t="3579" x="1943100" y="5334000"/>
          <p14:tracePt t="3596" x="1943100" y="5302250"/>
          <p14:tracePt t="3596" x="1943100" y="5283200"/>
          <p14:tracePt t="3612" x="1943100" y="5257800"/>
          <p14:tracePt t="3612" x="1936750" y="5245100"/>
          <p14:tracePt t="3629" x="1936750" y="5257800"/>
          <p14:tracePt t="3645" x="1930400" y="5276850"/>
          <p14:tracePt t="3645" x="1930400" y="5302250"/>
          <p14:tracePt t="3662" x="1930400" y="5327650"/>
          <p14:tracePt t="3662" x="1930400" y="5359400"/>
          <p14:tracePt t="3679" x="1930400" y="5391150"/>
          <p14:tracePt t="3679" x="1930400" y="5416550"/>
          <p14:tracePt t="3696" x="1930400" y="5441950"/>
          <p14:tracePt t="3696" x="1930400" y="5461000"/>
          <p14:tracePt t="3696" x="1936750" y="5480050"/>
          <p14:tracePt t="3715" x="1936750" y="5486400"/>
          <p14:tracePt t="3727" x="1936750" y="5499100"/>
          <p14:tracePt t="3744" x="1943100" y="5492750"/>
          <p14:tracePt t="3762" x="1943100" y="5486400"/>
          <p14:tracePt t="3762" x="1943100" y="5480050"/>
          <p14:tracePt t="3779" x="1943100" y="5473700"/>
          <p14:tracePt t="3779" x="1943100" y="5467350"/>
          <p14:tracePt t="3779" x="1943100" y="5461000"/>
          <p14:tracePt t="3798" x="1943100" y="5454650"/>
          <p14:tracePt t="3811" x="1943100" y="5441950"/>
          <p14:tracePt t="3811" x="1943100" y="5429250"/>
          <p14:tracePt t="3829" x="1943100" y="5422900"/>
          <p14:tracePt t="3829" x="1943100" y="5416550"/>
          <p14:tracePt t="3846" x="1943100" y="5403850"/>
          <p14:tracePt t="3846" x="1936750" y="5397500"/>
          <p14:tracePt t="3863" x="1936750" y="5391150"/>
          <p14:tracePt t="3863" x="1936750" y="5378450"/>
          <p14:tracePt t="3863" x="1936750" y="5372100"/>
          <p14:tracePt t="3863" x="1936750" y="5365750"/>
          <p14:tracePt t="3886" x="1936750" y="5353050"/>
          <p14:tracePt t="3895" x="1936750" y="5346700"/>
          <p14:tracePt t="3895" x="1930400" y="5340350"/>
          <p14:tracePt t="3913" x="1930400" y="5334000"/>
          <p14:tracePt t="3928" x="1930400" y="5327650"/>
          <p14:tracePt t="3945" x="1924050" y="5321300"/>
          <p14:tracePt t="3962" x="1924050" y="5314950"/>
          <p14:tracePt t="3985" x="1924050" y="5308600"/>
          <p14:tracePt t="4001" x="1924050" y="5302250"/>
          <p14:tracePt t="4014" x="1924050" y="5295900"/>
          <p14:tracePt t="4065" x="1917700" y="5295900"/>
          <p14:tracePt t="4082" x="1911350" y="5295900"/>
          <p14:tracePt t="4097" x="1905000" y="5289550"/>
          <p14:tracePt t="4122" x="1898650" y="5283200"/>
          <p14:tracePt t="4150" x="1898650" y="5289550"/>
          <p14:tracePt t="4181" x="1905000" y="5295900"/>
          <p14:tracePt t="4193" x="1905000" y="5308600"/>
          <p14:tracePt t="4209" x="1905000" y="5314950"/>
          <p14:tracePt t="4225" x="1905000" y="5321300"/>
          <p14:tracePt t="4234" x="1911350" y="5327650"/>
          <p14:tracePt t="4246" x="1911350" y="5334000"/>
          <p14:tracePt t="4263" x="1911350" y="5340350"/>
          <p14:tracePt t="4305" x="1905000" y="5334000"/>
          <p14:tracePt t="4389" x="1898650" y="5327650"/>
          <p14:tracePt t="4433" x="1898650" y="5321300"/>
          <p14:tracePt t="4458" x="1892300" y="5327650"/>
          <p14:tracePt t="4509" x="1892300" y="5334000"/>
          <p14:tracePt t="4518" x="1892300" y="5340350"/>
          <p14:tracePt t="4530" x="1892300" y="5346700"/>
          <p14:tracePt t="4530" x="1892300" y="5359400"/>
          <p14:tracePt t="4549" x="1892300" y="5365750"/>
          <p14:tracePt t="4549" x="1892300" y="5372100"/>
          <p14:tracePt t="4565" x="1892300" y="5378450"/>
          <p14:tracePt t="4565" x="1892300" y="5384800"/>
          <p14:tracePt t="4582" x="1892300" y="5391150"/>
          <p14:tracePt t="4597" x="1892300" y="5397500"/>
          <p14:tracePt t="4597" x="1892300" y="5403850"/>
          <p14:tracePt t="4616" x="1892300" y="5410200"/>
          <p14:tracePt t="4630" x="1898650" y="5410200"/>
          <p14:tracePt t="4666" x="1892300" y="5403850"/>
          <p14:tracePt t="4674" x="1892300" y="5397500"/>
          <p14:tracePt t="4683" x="1892300" y="5391150"/>
          <p14:tracePt t="4683" x="1892300" y="5384800"/>
          <p14:tracePt t="4699" x="1892300" y="5372100"/>
          <p14:tracePt t="4699" x="1885950" y="5365750"/>
          <p14:tracePt t="4716" x="1885950" y="5359400"/>
          <p14:tracePt t="4716" x="1885950" y="5346700"/>
          <p14:tracePt t="4716" x="1879600" y="5340350"/>
          <p14:tracePt t="4735" x="1879600" y="5334000"/>
          <p14:tracePt t="4747" x="1873250" y="5327650"/>
          <p14:tracePt t="4747" x="1866900" y="5308600"/>
          <p14:tracePt t="4767" x="1866900" y="5302250"/>
          <p14:tracePt t="4767" x="1866900" y="5289550"/>
          <p14:tracePt t="4783" x="1866900" y="5283200"/>
          <p14:tracePt t="4783" x="1866900" y="5276850"/>
          <p14:tracePt t="4799" x="1866900" y="5270500"/>
          <p14:tracePt t="4815" x="1866900" y="5264150"/>
          <p14:tracePt t="4831" x="1866900" y="5270500"/>
          <p14:tracePt t="4848" x="1866900" y="5276850"/>
          <p14:tracePt t="4848" x="1866900" y="5289550"/>
          <p14:tracePt t="4867" x="1866900" y="5295900"/>
          <p14:tracePt t="4867" x="1866900" y="5302250"/>
          <p14:tracePt t="4867" x="1866900" y="5308600"/>
          <p14:tracePt t="4887" x="1866900" y="5314950"/>
          <p14:tracePt t="4898" x="1873250" y="5321300"/>
          <p14:tracePt t="4898" x="1873250" y="5334000"/>
          <p14:tracePt t="4917" x="1873250" y="5340350"/>
          <p14:tracePt t="4931" x="1873250" y="5334000"/>
          <p14:tracePt t="4990" x="1873250" y="5327650"/>
          <p14:tracePt t="5006" x="1866900" y="5321300"/>
          <p14:tracePt t="5021" x="1873250" y="5308600"/>
          <p14:tracePt t="5033" x="1873250" y="5302250"/>
          <p14:tracePt t="5050" x="1873250" y="5295900"/>
          <p14:tracePt t="5058" x="1873250" y="5289550"/>
          <p14:tracePt t="5066" x="1879600" y="5283200"/>
          <p14:tracePt t="5082" x="1879600" y="5276850"/>
          <p14:tracePt t="5099" x="1879600" y="5270500"/>
          <p14:tracePt t="5115" x="1885950" y="5276850"/>
          <p14:tracePt t="5214" x="1885950" y="5283200"/>
          <p14:tracePt t="5229" x="1885950" y="5289550"/>
          <p14:tracePt t="5246" x="1885950" y="5295900"/>
          <p14:tracePt t="5262" x="1885950" y="5302250"/>
          <p14:tracePt t="5281" x="1885950" y="5289550"/>
          <p14:tracePt t="5314" x="1885950" y="5283200"/>
          <p14:tracePt t="5326" x="1885950" y="5276850"/>
          <p14:tracePt t="5334" x="1885950" y="5270500"/>
          <p14:tracePt t="5334" x="1885950" y="5264150"/>
          <p14:tracePt t="5352" x="1879600" y="5257800"/>
          <p14:tracePt t="5368" x="1879600" y="5251450"/>
          <p14:tracePt t="5368" x="1873250" y="5245100"/>
          <p14:tracePt t="5368" x="1873250" y="5238750"/>
          <p14:tracePt t="5388" x="1873250" y="5232400"/>
          <p14:tracePt t="5400" x="1873250" y="5226050"/>
          <p14:tracePt t="5417" x="1873250" y="5232400"/>
          <p14:tracePt t="5446" x="1873250" y="5245100"/>
          <p14:tracePt t="5454" x="1873250" y="5251450"/>
          <p14:tracePt t="5467" x="1873250" y="5264150"/>
          <p14:tracePt t="5467" x="1873250" y="5270500"/>
          <p14:tracePt t="5467" x="1873250" y="5283200"/>
          <p14:tracePt t="5488" x="1873250" y="5295900"/>
          <p14:tracePt t="5488" x="1873250" y="5308600"/>
          <p14:tracePt t="5502" x="1873250" y="5314950"/>
          <p14:tracePt t="5502" x="1873250" y="5327650"/>
          <p14:tracePt t="5519" x="1873250" y="5334000"/>
          <p14:tracePt t="5519" x="1873250" y="5346700"/>
          <p14:tracePt t="5519" x="1873250" y="5353050"/>
          <p14:tracePt t="5539" x="1873250" y="5359400"/>
          <p14:tracePt t="5550" x="1866900" y="5365750"/>
          <p14:tracePt t="5550" x="1866900" y="5372100"/>
          <p14:tracePt t="5570" x="1866900" y="5378450"/>
          <p14:tracePt t="5584" x="1860550" y="5384800"/>
          <p14:tracePt t="5606" x="1860550" y="5378450"/>
          <p14:tracePt t="5626" x="1866900" y="5372100"/>
          <p14:tracePt t="5642" x="1873250" y="5359400"/>
          <p14:tracePt t="5658" x="1873250" y="5353050"/>
          <p14:tracePt t="5667" x="1879600" y="5346700"/>
          <p14:tracePt t="5667" x="1879600" y="5334000"/>
          <p14:tracePt t="5687" x="1885950" y="5327650"/>
          <p14:tracePt t="5687" x="1885950" y="5321300"/>
          <p14:tracePt t="5703" x="1885950" y="5314950"/>
          <p14:tracePt t="5703" x="1892300" y="5308600"/>
          <p14:tracePt t="5719" x="1892300" y="5295900"/>
          <p14:tracePt t="5742" x="1892300" y="5289550"/>
          <p14:tracePt t="5755" x="1892300" y="5283200"/>
          <p14:tracePt t="5770" x="1892300" y="5276850"/>
          <p14:tracePt t="5786" x="1885950" y="5270500"/>
          <p14:tracePt t="5822" x="1885950" y="5276850"/>
          <p14:tracePt t="5854" x="1879600" y="5283200"/>
          <p14:tracePt t="5866" x="1879600" y="5295900"/>
          <p14:tracePt t="5882" x="1879600" y="5302250"/>
          <p14:tracePt t="5890" x="1879600" y="5308600"/>
          <p14:tracePt t="5901" x="1879600" y="5314950"/>
          <p14:tracePt t="5918" x="1879600" y="5321300"/>
          <p14:tracePt t="5918" x="1879600" y="5334000"/>
          <p14:tracePt t="5937" x="1879600" y="5340350"/>
          <p14:tracePt t="5952" x="1879600" y="5334000"/>
          <p14:tracePt t="6001" x="1879600" y="5327650"/>
          <p14:tracePt t="6018" x="1885950" y="5321300"/>
          <p14:tracePt t="6034" x="1885950" y="5314950"/>
          <p14:tracePt t="6046" x="1892300" y="5308600"/>
          <p14:tracePt t="6062" x="1892300" y="5302250"/>
          <p14:tracePt t="6078" x="1892300" y="5295900"/>
          <p14:tracePt t="6094" x="1892300" y="5289550"/>
          <p14:tracePt t="6106" x="1885950" y="5283200"/>
          <p14:tracePt t="6123" x="1885950" y="5276850"/>
          <p14:tracePt t="6139" x="1885950" y="5270500"/>
          <p14:tracePt t="6174" x="1879600" y="5264150"/>
          <p14:tracePt t="6250" x="1879600" y="5257800"/>
          <p14:tracePt t="6302" x="1873250" y="5257800"/>
          <p14:tracePt t="6385" x="1866900" y="5251450"/>
          <p14:tracePt t="6406" x="1860550" y="5251450"/>
          <p14:tracePt t="6430" x="1854200" y="5257800"/>
          <p14:tracePt t="6454" x="1847850" y="5257800"/>
          <p14:tracePt t="6474" x="1841500" y="5257800"/>
          <p14:tracePt t="6566" x="1835150" y="5257800"/>
          <p14:tracePt t="6602" x="1835150" y="5251450"/>
          <p14:tracePt t="6646" x="1841500" y="5251450"/>
          <p14:tracePt t="6730" x="1847850" y="5245100"/>
          <p14:tracePt t="6762" x="1854200" y="5245100"/>
          <p14:tracePt t="6790" x="1854200" y="5238750"/>
          <p14:tracePt t="6822" x="1860550" y="5232400"/>
          <p14:tracePt t="6842" x="1860550" y="5226050"/>
          <p14:tracePt t="6858" x="1860550" y="5219700"/>
          <p14:tracePt t="6874" x="1866900" y="5213350"/>
          <p14:tracePt t="6894" x="1873250" y="5207000"/>
          <p14:tracePt t="6934" x="1873250" y="5194300"/>
          <p14:tracePt t="6946" x="1873250" y="5187950"/>
          <p14:tracePt t="6962" x="1879600" y="5181600"/>
          <p14:tracePt t="6979" x="1879600" y="5168900"/>
          <p14:tracePt t="6994" x="1879600" y="5162550"/>
          <p14:tracePt t="7006" x="1885950" y="5162550"/>
          <p14:tracePt t="7022" x="1885950" y="5156200"/>
          <p14:tracePt t="7039" x="1885950" y="5149850"/>
          <p14:tracePt t="7055" x="1885950" y="5143500"/>
          <p14:tracePt t="7075" x="1879600" y="5143500"/>
          <p14:tracePt t="7126" x="1873250" y="5143500"/>
          <p14:tracePt t="7150" x="1866900" y="5149850"/>
          <p14:tracePt t="7174" x="1866900" y="5156200"/>
          <p14:tracePt t="7210" x="1860550" y="5162550"/>
          <p14:tracePt t="7246" x="1860550" y="5168900"/>
          <p14:tracePt t="7262" x="1860550" y="5175250"/>
          <p14:tracePt t="7270" x="1860550" y="5181600"/>
          <p14:tracePt t="7278" x="1860550" y="5187950"/>
          <p14:tracePt t="7290" x="1854200" y="5194300"/>
          <p14:tracePt t="7290" x="1854200" y="5213350"/>
          <p14:tracePt t="7309" x="1854200" y="5219700"/>
          <p14:tracePt t="7309" x="1854200" y="5232400"/>
          <p14:tracePt t="7325" x="1854200" y="5238750"/>
          <p14:tracePt t="7325" x="1854200" y="5245100"/>
          <p14:tracePt t="7342" x="1860550" y="5251450"/>
          <p14:tracePt t="7357" x="1860550" y="5257800"/>
          <p14:tracePt t="7375" x="1860550" y="5264150"/>
          <p14:tracePt t="7390" x="1860550" y="5257800"/>
          <p14:tracePt t="7434" x="1860550" y="5251450"/>
          <p14:tracePt t="7486" x="1860550" y="5245100"/>
          <p14:tracePt t="7510" x="1860550" y="5238750"/>
          <p14:tracePt t="7526" x="1860550" y="5232400"/>
          <p14:tracePt t="7542" x="1860550" y="5226050"/>
          <p14:tracePt t="7554" x="1860550" y="5219700"/>
          <p14:tracePt t="7570" x="1860550" y="5213350"/>
          <p14:tracePt t="7606" x="1860550" y="5207000"/>
          <p14:tracePt t="7622" x="1854200" y="5200650"/>
          <p14:tracePt t="7639" x="1847850" y="5194300"/>
          <p14:tracePt t="7654" x="1847850" y="5187950"/>
          <p14:tracePt t="7674" x="1847850" y="5181600"/>
          <p14:tracePt t="7690" x="1847850" y="5175250"/>
          <p14:tracePt t="7706" x="1847850" y="5168900"/>
          <p14:tracePt t="7714" x="1847850" y="5162550"/>
          <p14:tracePt t="7725" x="1847850" y="5156200"/>
          <p14:tracePt t="7725" x="1847850" y="5149850"/>
          <p14:tracePt t="7744" x="1847850" y="5143500"/>
          <p14:tracePt t="7758" x="1841500" y="5137150"/>
          <p14:tracePt t="7775" x="1835150" y="5130800"/>
          <p14:tracePt t="7792" x="1828800" y="5124450"/>
          <p14:tracePt t="7792" x="1816100" y="5124450"/>
          <p14:tracePt t="7811" x="1809750" y="5124450"/>
          <p14:tracePt t="7846" x="1803400" y="5130800"/>
          <p14:tracePt t="7886" x="1797050" y="5130800"/>
          <p14:tracePt t="7914" x="1790700" y="5137150"/>
          <p14:tracePt t="7946" x="1790700" y="5143500"/>
          <p14:tracePt t="7966" x="1790700" y="5149850"/>
          <p14:tracePt t="7983" x="1784350" y="5156200"/>
          <p14:tracePt t="7998" x="1784350" y="5162550"/>
          <p14:tracePt t="8014" x="1784350" y="5175250"/>
          <p14:tracePt t="8026" x="1784350" y="5181600"/>
          <p14:tracePt t="8042" x="1784350" y="5187950"/>
          <p14:tracePt t="8058" x="1784350" y="5194300"/>
          <p14:tracePt t="8074" x="1784350" y="5200650"/>
          <p14:tracePt t="8087" x="1778000" y="5207000"/>
          <p14:tracePt t="8102" x="1778000" y="5213350"/>
          <p14:tracePt t="8118" x="1784350" y="5226050"/>
          <p14:tracePt t="8134" x="1784350" y="5232400"/>
          <p14:tracePt t="8147" x="1784350" y="5238750"/>
          <p14:tracePt t="8159" x="1784350" y="5245100"/>
          <p14:tracePt t="8176" x="1784350" y="5251450"/>
          <p14:tracePt t="8176" x="1784350" y="5264150"/>
          <p14:tracePt t="8195" x="1784350" y="5270500"/>
          <p14:tracePt t="8195" x="1784350" y="5276850"/>
          <p14:tracePt t="8212" x="1784350" y="5283200"/>
          <p14:tracePt t="8212" x="1784350" y="5289550"/>
          <p14:tracePt t="8212" x="1784350" y="5295900"/>
          <p14:tracePt t="8231" x="1784350" y="5302250"/>
          <p14:tracePt t="8243" x="1784350" y="5308600"/>
          <p14:tracePt t="8260" x="1784350" y="5314950"/>
          <p14:tracePt t="8260" x="1784350" y="5321300"/>
          <p14:tracePt t="8279" x="1778000" y="5327650"/>
          <p14:tracePt t="8314" x="1778000" y="5321300"/>
          <p14:tracePt t="8479" x="1778000" y="5314950"/>
          <p14:tracePt t="8506" x="1778000" y="5308600"/>
          <p14:tracePt t="8531" x="1771650" y="5302250"/>
          <p14:tracePt t="8547" x="1778000" y="5295900"/>
          <p14:tracePt t="8566" x="1778000" y="5289550"/>
          <p14:tracePt t="8622" x="1771650" y="5283200"/>
          <p14:tracePt t="8643" x="1771650" y="5276850"/>
          <p14:tracePt t="8659" x="1771650" y="5270500"/>
          <p14:tracePt t="8674" x="1765300" y="5264150"/>
          <p14:tracePt t="8694" x="1765300" y="5257800"/>
          <p14:tracePt t="8743" x="1771650" y="5251450"/>
          <p14:tracePt t="8755" x="1771650" y="5245100"/>
          <p14:tracePt t="8770" x="1771650" y="5238750"/>
          <p14:tracePt t="8787" x="1778000" y="5232400"/>
          <p14:tracePt t="8806" x="1771650" y="5232400"/>
          <p14:tracePt t="8863" x="1771650" y="5226050"/>
          <p14:tracePt t="8959" x="1771650" y="5219700"/>
          <p14:tracePt t="8983" x="1778000" y="5213350"/>
          <p14:tracePt t="9002" x="1784350" y="5207000"/>
          <p14:tracePt t="9078" x="1784350" y="5200650"/>
          <p14:tracePt t="9123" x="1784350" y="5207000"/>
          <p14:tracePt t="9242" x="1784350" y="5213350"/>
          <p14:tracePt t="9259" x="1778000" y="5219700"/>
          <p14:tracePt t="9275" x="1778000" y="5226050"/>
          <p14:tracePt t="9284" x="1778000" y="5232400"/>
          <p14:tracePt t="9297" x="1778000" y="5238750"/>
          <p14:tracePt t="9297" x="1778000" y="5245100"/>
          <p14:tracePt t="9315" x="1778000" y="5251450"/>
          <p14:tracePt t="9315" x="1778000" y="5257800"/>
          <p14:tracePt t="9332" x="1778000" y="5264150"/>
          <p14:tracePt t="9347" x="1784350" y="5276850"/>
          <p14:tracePt t="9347" x="1784350" y="5283200"/>
          <p14:tracePt t="9365" x="1790700" y="5289550"/>
          <p14:tracePt t="9365" x="1790700" y="5295900"/>
          <p14:tracePt t="9383" x="1797050" y="5308600"/>
          <p14:tracePt t="9383" x="1797050" y="5321300"/>
          <p14:tracePt t="9399" x="1803400" y="5334000"/>
          <p14:tracePt t="9399" x="1803400" y="5353050"/>
          <p14:tracePt t="9416" x="1809750" y="5365750"/>
          <p14:tracePt t="9416" x="1809750" y="5372100"/>
          <p14:tracePt t="9432" x="1816100" y="5378450"/>
          <p14:tracePt t="9432" x="1816100" y="5384800"/>
          <p14:tracePt t="9449" x="1816100" y="5391150"/>
          <p14:tracePt t="9464" x="1816100" y="5397500"/>
          <p14:tracePt t="9483" x="1816100" y="5391150"/>
          <p14:tracePt t="9526" x="1816100" y="5384800"/>
          <p14:tracePt t="9542" x="1816100" y="5378450"/>
          <p14:tracePt t="9559" x="1816100" y="5365750"/>
          <p14:tracePt t="9575" x="1816100" y="5359400"/>
          <p14:tracePt t="9587" x="1816100" y="5353050"/>
          <p14:tracePt t="9598" x="1816100" y="5346700"/>
          <p14:tracePt t="9598" x="1816100" y="5340350"/>
          <p14:tracePt t="9616" x="1809750" y="5334000"/>
          <p14:tracePt t="9616" x="1809750" y="5327650"/>
          <p14:tracePt t="9616" x="1809750" y="5321300"/>
          <p14:tracePt t="9636" x="1809750" y="5314950"/>
          <p14:tracePt t="9648" x="1809750" y="5308600"/>
          <p14:tracePt t="9648" x="1809750" y="5302250"/>
          <p14:tracePt t="9667" x="1803400" y="5295900"/>
          <p14:tracePt t="9667" x="1803400" y="5289550"/>
          <p14:tracePt t="9683" x="1803400" y="5276850"/>
          <p14:tracePt t="9698" x="1803400" y="5270500"/>
          <p14:tracePt t="9698" x="1803400" y="5257800"/>
          <p14:tracePt t="9716" x="1797050" y="5264150"/>
          <p14:tracePt t="9767" x="1797050" y="5270500"/>
          <p14:tracePt t="9774" x="1797050" y="5276850"/>
          <p14:tracePt t="9784" x="1797050" y="5283200"/>
          <p14:tracePt t="9784" x="1797050" y="5289550"/>
          <p14:tracePt t="9801" x="1797050" y="5302250"/>
          <p14:tracePt t="9801" x="1797050" y="5308600"/>
          <p14:tracePt t="9801" x="1797050" y="5314950"/>
          <p14:tracePt t="9820" x="1797050" y="5327650"/>
          <p14:tracePt t="9832" x="1803400" y="5334000"/>
          <p14:tracePt t="9832" x="1803400" y="5340350"/>
          <p14:tracePt t="9852" x="1803400" y="5346700"/>
          <p14:tracePt t="9852" x="1803400" y="5353050"/>
          <p14:tracePt t="9869" x="1803400" y="5359400"/>
          <p14:tracePt t="9869" x="1803400" y="5365750"/>
          <p14:tracePt t="9884" x="1803400" y="5372100"/>
          <p14:tracePt t="9899" x="1803400" y="5378450"/>
          <p14:tracePt t="9899" x="1809750" y="5384800"/>
          <p14:tracePt t="9899" x="1809750" y="5391150"/>
          <p14:tracePt t="9920" x="1809750" y="5397500"/>
          <p14:tracePt t="9932" x="1809750" y="5403850"/>
          <p14:tracePt t="9949" x="1809750" y="5410200"/>
          <p14:tracePt t="9966" x="1809750" y="5416550"/>
          <p14:tracePt t="9982" x="1816100" y="5422900"/>
          <p14:tracePt t="10022" x="1809750" y="5429250"/>
          <p14:tracePt t="10082" x="1809750" y="5435600"/>
          <p14:tracePt t="10107" x="1809750" y="5441950"/>
          <p14:tracePt t="10135" x="1809750" y="5448300"/>
          <p14:tracePt t="10167" x="1809750" y="5454650"/>
          <p14:tracePt t="10219" x="1803400" y="5461000"/>
          <p14:tracePt t="10243" x="1803400" y="5467350"/>
          <p14:tracePt t="10263" x="1803400" y="5461000"/>
          <p14:tracePt t="10323" x="1809750" y="5454650"/>
          <p14:tracePt t="10347" x="1809750" y="5448300"/>
          <p14:tracePt t="10363" x="1809750" y="5441950"/>
          <p14:tracePt t="10375" x="1816100" y="5441950"/>
          <p14:tracePt t="10391" x="1816100" y="5435600"/>
          <p14:tracePt t="10407" x="1816100" y="5429250"/>
          <p14:tracePt t="10423" x="1816100" y="5422900"/>
          <p14:tracePt t="10435" x="1816100" y="5416550"/>
          <p14:tracePt t="10459" x="1816100" y="5403850"/>
          <p14:tracePt t="10503" x="1816100" y="5397500"/>
          <p14:tracePt t="10535" x="1816100" y="5391150"/>
          <p14:tracePt t="10547" x="1816100" y="5384800"/>
          <p14:tracePt t="10563" x="1822450" y="5378450"/>
          <p14:tracePt t="10579" x="1822450" y="5372100"/>
          <p14:tracePt t="10595" x="1822450" y="5365750"/>
          <p14:tracePt t="10607" x="1822450" y="5359400"/>
          <p14:tracePt t="10623" x="1816100" y="5353050"/>
          <p14:tracePt t="10647" x="1809750" y="5353050"/>
          <p14:tracePt t="10667" x="1803400" y="5346700"/>
          <p14:tracePt t="10691" x="1797050" y="5340350"/>
          <p14:tracePt t="10735" x="1790700" y="5340350"/>
          <p14:tracePt t="10759" x="1784350" y="5334000"/>
          <p14:tracePt t="10779" x="1784350" y="5327650"/>
          <p14:tracePt t="10795" x="1790700" y="5321300"/>
          <p14:tracePt t="10811" x="1790700" y="5314950"/>
          <p14:tracePt t="10827" x="1790700" y="5302250"/>
          <p14:tracePt t="10840" x="1797050" y="5295900"/>
          <p14:tracePt t="10852" x="1797050" y="5289550"/>
          <p14:tracePt t="10873" x="1797050" y="5283200"/>
          <p14:tracePt t="10886" x="1797050" y="5276850"/>
          <p14:tracePt t="10903" x="1797050" y="5270500"/>
          <p14:tracePt t="10923" x="1790700" y="5270500"/>
          <p14:tracePt t="10955" x="1790700" y="5276850"/>
          <p14:tracePt t="10975" x="1790700" y="5289550"/>
          <p14:tracePt t="10991" x="1790700" y="5295900"/>
          <p14:tracePt t="10999" x="1790700" y="5308600"/>
          <p14:tracePt t="11007" x="1797050" y="5321300"/>
          <p14:tracePt t="11007" x="1797050" y="5334000"/>
          <p14:tracePt t="11021" x="1797050" y="5346700"/>
          <p14:tracePt t="11021" x="1797050" y="5353050"/>
          <p14:tracePt t="11039" x="1797050" y="5365750"/>
          <p14:tracePt t="11039" x="1803400" y="5372100"/>
          <p14:tracePt t="11055" x="1803400" y="5378450"/>
          <p14:tracePt t="11055" x="1803400" y="5384800"/>
          <p14:tracePt t="11071" x="1803400" y="5391150"/>
          <p14:tracePt t="11071" x="1803400" y="5397500"/>
          <p14:tracePt t="11089" x="1803400" y="5403850"/>
          <p14:tracePt t="11111" x="1803400" y="5397500"/>
          <p14:tracePt t="11163" x="1803400" y="5391150"/>
          <p14:tracePt t="11195" x="1797050" y="5391150"/>
          <p14:tracePt t="11240" x="1790700" y="5384800"/>
          <p14:tracePt t="11267" x="1790700" y="5378450"/>
          <p14:tracePt t="11299" x="1784350" y="5378450"/>
          <p14:tracePt t="11327" x="1784350" y="5365750"/>
          <p14:tracePt t="11351" x="1778000" y="5365750"/>
          <p14:tracePt t="11368" x="1778000" y="5359400"/>
          <p14:tracePt t="11379" x="1784350" y="5346700"/>
          <p14:tracePt t="11395" x="1784350" y="5340350"/>
          <p14:tracePt t="11404" x="1790700" y="5334000"/>
          <p14:tracePt t="11404" x="1790700" y="5327650"/>
          <p14:tracePt t="11422" x="1797050" y="5321300"/>
          <p14:tracePt t="11422" x="1803400" y="5308600"/>
          <p14:tracePt t="11441" x="1809750" y="5302250"/>
          <p14:tracePt t="11441" x="1828800" y="5276850"/>
          <p14:tracePt t="11456" x="1835150" y="5264150"/>
          <p14:tracePt t="11456" x="1847850" y="5251450"/>
          <p14:tracePt t="11473" x="1854200" y="5238750"/>
          <p14:tracePt t="11473" x="1866900" y="5226050"/>
          <p14:tracePt t="11490" x="1873250" y="5219700"/>
          <p14:tracePt t="11490" x="1885950" y="5207000"/>
          <p14:tracePt t="11490" x="1892300" y="5194300"/>
          <p14:tracePt t="11509" x="1898650" y="5181600"/>
          <p14:tracePt t="11521" x="1905000" y="5168900"/>
          <p14:tracePt t="11521" x="1917700" y="5149850"/>
          <p14:tracePt t="11540" x="1917700" y="5143500"/>
          <p14:tracePt t="11540" x="1924050" y="5137150"/>
          <p14:tracePt t="11556" x="1924050" y="5130800"/>
          <p14:tracePt t="11572" x="1930400" y="5124450"/>
          <p14:tracePt t="11588" x="1930400" y="5118100"/>
          <p14:tracePt t="11605" x="1936750" y="5111750"/>
          <p14:tracePt t="11622" x="1943100" y="5105400"/>
          <p14:tracePt t="11638" x="1936750" y="5111750"/>
          <p14:tracePt t="11727" x="1930400" y="5124450"/>
          <p14:tracePt t="11740" x="1930400" y="5130800"/>
          <p14:tracePt t="11747" x="1924050" y="5130800"/>
          <p14:tracePt t="11755" x="1917700" y="5143500"/>
          <p14:tracePt t="11755" x="1917700" y="5149850"/>
          <p14:tracePt t="11774" x="1911350" y="5162550"/>
          <p14:tracePt t="11774" x="1905000" y="5175250"/>
          <p14:tracePt t="11791" x="1898650" y="5194300"/>
          <p14:tracePt t="11791" x="1885950" y="5232400"/>
          <p14:tracePt t="11808" x="1879600" y="5251450"/>
          <p14:tracePt t="11808" x="1873250" y="5270500"/>
          <p14:tracePt t="11825" x="1866900" y="5295900"/>
          <p14:tracePt t="11825" x="1860550" y="5314950"/>
          <p14:tracePt t="11841" x="1854200" y="5334000"/>
          <p14:tracePt t="11841" x="1854200" y="5353050"/>
          <p14:tracePt t="11857" x="1847850" y="5365750"/>
          <p14:tracePt t="11857" x="1847850" y="5384800"/>
          <p14:tracePt t="11857" x="1847850" y="5397500"/>
          <p14:tracePt t="11877" x="1847850" y="5416550"/>
          <p14:tracePt t="11889" x="1847850" y="5429250"/>
          <p14:tracePt t="11889" x="1847850" y="5454650"/>
          <p14:tracePt t="11908" x="1854200" y="5461000"/>
          <p14:tracePt t="11908" x="1854200" y="5473700"/>
          <p14:tracePt t="11924" x="1854200" y="5480050"/>
          <p14:tracePt t="11924" x="1860550" y="5486400"/>
          <p14:tracePt t="11941" x="1860550" y="5492750"/>
          <p14:tracePt t="11941" x="1866900" y="5499100"/>
          <p14:tracePt t="11959" x="1873250" y="5499100"/>
          <p14:tracePt t="11973" x="1873250" y="5505450"/>
          <p14:tracePt t="11989" x="1866900" y="5505450"/>
          <p14:tracePt t="12063" x="1866900" y="5511800"/>
          <p14:tracePt t="12147" x="1860550" y="5511800"/>
          <p14:tracePt t="12175" x="1854200" y="5518150"/>
          <p14:tracePt t="12192" x="1854200" y="5524500"/>
          <p14:tracePt t="12207" x="1847850" y="5530850"/>
          <p14:tracePt t="12219" x="1835150" y="5543550"/>
          <p14:tracePt t="12235" x="1828800" y="5549900"/>
          <p14:tracePt t="12251" x="1822450" y="5556250"/>
          <p14:tracePt t="12267" x="1816100" y="5556250"/>
          <p14:tracePt t="12279" x="1809750" y="5562600"/>
          <p14:tracePt t="12295" x="1803400" y="5562600"/>
          <p14:tracePt t="12312" x="1797050" y="5562600"/>
          <p14:tracePt t="12335" x="1790700" y="5556250"/>
          <p14:tracePt t="12355" x="1790700" y="5549900"/>
          <p14:tracePt t="12371" x="1784350" y="5543550"/>
          <p14:tracePt t="12379" x="1784350" y="5530850"/>
          <p14:tracePt t="12391" x="1778000" y="5524500"/>
          <p14:tracePt t="12391" x="1771650" y="5505450"/>
          <p14:tracePt t="12409" x="1765300" y="5492750"/>
          <p14:tracePt t="12409" x="1765300" y="5473700"/>
          <p14:tracePt t="12426" x="1758950" y="5461000"/>
          <p14:tracePt t="12426" x="1758950" y="5448300"/>
          <p14:tracePt t="12443" x="1752600" y="5429250"/>
          <p14:tracePt t="12443" x="1746250" y="5391150"/>
          <p14:tracePt t="12460" x="1739900" y="5378450"/>
          <p14:tracePt t="12460" x="1733550" y="5359400"/>
          <p14:tracePt t="12477" x="1733550" y="5346700"/>
          <p14:tracePt t="12477" x="1727200" y="5327650"/>
          <p14:tracePt t="12493" x="1720850" y="5314950"/>
          <p14:tracePt t="12493" x="1720850" y="5302250"/>
          <p14:tracePt t="12510" x="1714500" y="5289550"/>
          <p14:tracePt t="12510" x="1708150" y="5276850"/>
          <p14:tracePt t="12510" x="1708150" y="5264150"/>
          <p14:tracePt t="12528" x="1701800" y="5257800"/>
          <p14:tracePt t="12542" x="1695450" y="5251450"/>
          <p14:tracePt t="12558" x="1695450" y="5257800"/>
          <p14:tracePt t="12558" x="1695450" y="5264150"/>
          <p14:tracePt t="12577" x="1695450" y="5276850"/>
          <p14:tracePt t="12577" x="1689100" y="5283200"/>
          <p14:tracePt t="12593" x="1695450" y="5295900"/>
          <p14:tracePt t="12593" x="1695450" y="5314950"/>
          <p14:tracePt t="12593" x="1695450" y="5334000"/>
          <p14:tracePt t="12613" x="1695450" y="5353050"/>
          <p14:tracePt t="12625" x="1701800" y="5372100"/>
          <p14:tracePt t="12625" x="1708150" y="5410200"/>
          <p14:tracePt t="12645" x="1714500" y="5429250"/>
          <p14:tracePt t="12645" x="1720850" y="5448300"/>
          <p14:tracePt t="12660" x="1720850" y="5461000"/>
          <p14:tracePt t="12660" x="1727200" y="5473700"/>
          <p14:tracePt t="12660" x="1733550" y="5486400"/>
          <p14:tracePt t="12679" x="1733550" y="5499100"/>
          <p14:tracePt t="12692" x="1739900" y="5505450"/>
          <p14:tracePt t="12692" x="1739900" y="5518150"/>
          <p14:tracePt t="12710" x="1746250" y="5524500"/>
          <p14:tracePt t="12726" x="1746250" y="5530850"/>
          <p14:tracePt t="12742" x="1752600" y="5537200"/>
          <p14:tracePt t="12775" x="1752600" y="5530850"/>
          <p14:tracePt t="12815" x="1752600" y="5524500"/>
          <p14:tracePt t="12835" x="1752600" y="5518150"/>
          <p14:tracePt t="12859" x="1752600" y="5511800"/>
          <p14:tracePt t="12884" x="1746250" y="5505450"/>
          <p14:tracePt t="12911" x="1746250" y="5518150"/>
          <p14:tracePt t="12943" x="1739900" y="5524500"/>
          <p14:tracePt t="12956" x="1739900" y="5530850"/>
          <p14:tracePt t="12964" x="1739900" y="5537200"/>
          <p14:tracePt t="12976" x="1739900" y="5543550"/>
          <p14:tracePt t="12976" x="1739900" y="5556250"/>
          <p14:tracePt t="12996" x="1733550" y="5556250"/>
          <p14:tracePt t="12996" x="1733550" y="5562600"/>
          <p14:tracePt t="13012" x="1733550" y="5568950"/>
          <p14:tracePt t="13012" x="1739900" y="5575300"/>
          <p14:tracePt t="13028" x="1739900" y="5581650"/>
          <p14:tracePt t="13043" x="1739900" y="5588000"/>
          <p14:tracePt t="13043" x="1739900" y="5594350"/>
          <p14:tracePt t="13061" x="1746250" y="5600700"/>
          <p14:tracePt t="13061" x="1746250" y="5607050"/>
          <p14:tracePt t="13078" x="1746250" y="5613400"/>
          <p14:tracePt t="13093" x="1752600" y="5619750"/>
          <p14:tracePt t="13110" x="1758950" y="5626100"/>
          <p14:tracePt t="13128" x="1752600" y="5626100"/>
          <p14:tracePt t="13195" x="1746250" y="5638800"/>
          <p14:tracePt t="13300" x="1746250" y="5645150"/>
          <p14:tracePt t="13331" x="1739900" y="5651500"/>
          <p14:tracePt t="13356" x="1733550" y="5657850"/>
          <p14:tracePt t="13375" x="1727200" y="5664200"/>
          <p14:tracePt t="13392" x="1720850" y="5664200"/>
          <p14:tracePt t="13408" x="1714500" y="5664200"/>
          <p14:tracePt t="13416" x="1708150" y="5664200"/>
          <p14:tracePt t="13416" x="1701800" y="5657850"/>
          <p14:tracePt t="13429" x="1689100" y="5657850"/>
          <p14:tracePt t="13429" x="1682750" y="5651500"/>
          <p14:tracePt t="13446" x="1670050" y="5645150"/>
          <p14:tracePt t="13446" x="1657350" y="5626100"/>
          <p14:tracePt t="13463" x="1644650" y="5613400"/>
          <p14:tracePt t="13463" x="1619250" y="5568950"/>
          <p14:tracePt t="13481" x="1606550" y="5537200"/>
          <p14:tracePt t="13481" x="1600200" y="5511800"/>
          <p14:tracePt t="13497" x="1587500" y="5473700"/>
          <p14:tracePt t="13497" x="1581150" y="5441950"/>
          <p14:tracePt t="13513" x="1574800" y="5403850"/>
          <p14:tracePt t="13513" x="1574800" y="5365750"/>
          <p14:tracePt t="13530" x="1568450" y="5321300"/>
          <p14:tracePt t="13530" x="1568450" y="5283200"/>
          <p14:tracePt t="13530" x="1574800" y="5251450"/>
          <p14:tracePt t="13549" x="1581150" y="5213350"/>
          <p14:tracePt t="13561" x="1587500" y="5175250"/>
          <p14:tracePt t="13561" x="1612900" y="5111750"/>
          <p14:tracePt t="13580" x="1631950" y="5080000"/>
          <p14:tracePt t="13580" x="1651000" y="5054600"/>
          <p14:tracePt t="13597" x="1676400" y="5022850"/>
          <p14:tracePt t="13597" x="1701800" y="4997450"/>
          <p14:tracePt t="13597" x="1733550" y="4965700"/>
          <p14:tracePt t="13616" x="1765300" y="4940300"/>
          <p14:tracePt t="13628" x="1803400" y="4921250"/>
          <p14:tracePt t="13628" x="1885950" y="4889500"/>
          <p14:tracePt t="13649" x="1930400" y="4883150"/>
          <p14:tracePt t="13649" x="1974850" y="4876800"/>
          <p14:tracePt t="13664" x="2019300" y="4876800"/>
          <p14:tracePt t="13664" x="2070100" y="4889500"/>
          <p14:tracePt t="13680" x="2120900" y="4902200"/>
          <p14:tracePt t="13680" x="2165350" y="4914900"/>
          <p14:tracePt t="13697" x="2209800" y="4933950"/>
          <p14:tracePt t="13697" x="2254250" y="4953000"/>
          <p14:tracePt t="13697" x="2298700" y="4978400"/>
          <p14:tracePt t="13716" x="2336800" y="5003800"/>
          <p14:tracePt t="13716" x="2368550" y="5035550"/>
          <p14:tracePt t="13730" x="2400300" y="5060950"/>
          <p14:tracePt t="13730" x="2425700" y="5092700"/>
          <p14:tracePt t="13747" x="2444750" y="5124450"/>
          <p14:tracePt t="13747" x="2463800" y="5149850"/>
          <p14:tracePt t="13765" x="2476500" y="5181600"/>
          <p14:tracePt t="13765" x="2482850" y="5245100"/>
          <p14:tracePt t="13781" x="2482850" y="5276850"/>
          <p14:tracePt t="13781" x="2476500" y="5308600"/>
          <p14:tracePt t="13798" x="2463800" y="5334000"/>
          <p14:tracePt t="13798" x="2451100" y="5365750"/>
          <p14:tracePt t="13814" x="2432050" y="5397500"/>
          <p14:tracePt t="13814" x="2406650" y="5429250"/>
          <p14:tracePt t="13831" x="2381250" y="5461000"/>
          <p14:tracePt t="13831" x="2324100" y="5518150"/>
          <p14:tracePt t="13849" x="2298700" y="5549900"/>
          <p14:tracePt t="13849" x="2266950" y="5581650"/>
          <p14:tracePt t="13865" x="2235200" y="5607050"/>
          <p14:tracePt t="13865" x="2203450" y="5632450"/>
          <p14:tracePt t="13881" x="2178050" y="5657850"/>
          <p14:tracePt t="13881" x="2146300" y="5683250"/>
          <p14:tracePt t="13881" x="2114550" y="5702300"/>
          <p14:tracePt t="13900" x="2089150" y="5721350"/>
          <p14:tracePt t="13913" x="2057400" y="5740400"/>
          <p14:tracePt t="13913" x="2006600" y="5765800"/>
          <p14:tracePt t="13933" x="1974850" y="5772150"/>
          <p14:tracePt t="13933" x="1955800" y="5784850"/>
          <p14:tracePt t="13949" x="1930400" y="5791200"/>
          <p14:tracePt t="13949" x="1911350" y="5797550"/>
          <p14:tracePt t="13965" x="1892300" y="5797550"/>
          <p14:tracePt t="13965" x="1879600" y="5803900"/>
          <p14:tracePt t="13982" x="1860550" y="5803900"/>
          <p14:tracePt t="13982" x="1847850" y="5803900"/>
          <p14:tracePt t="13982" x="1841500" y="5803900"/>
          <p14:tracePt t="14001" x="1828800" y="5797550"/>
          <p14:tracePt t="14013" x="1822450" y="5797550"/>
          <p14:tracePt t="14013" x="1816100" y="5791200"/>
          <p14:tracePt t="14032" x="1816100" y="5784850"/>
          <p14:tracePt t="14047" x="1816100" y="5778500"/>
          <p14:tracePt t="14063" x="1822450" y="5772150"/>
          <p14:tracePt t="14080" x="1828800" y="5765800"/>
          <p14:tracePt t="14097" x="1835150" y="5759450"/>
          <p14:tracePt t="14114" x="1828800" y="5759450"/>
          <p14:tracePt t="14140" x="1822450" y="5759450"/>
          <p14:tracePt t="14172" x="1816100" y="5759450"/>
          <p14:tracePt t="14188" x="1809750" y="5765800"/>
          <p14:tracePt t="14208" x="1803400" y="5765800"/>
          <p14:tracePt t="14240" x="1797050" y="5765800"/>
          <p14:tracePt t="14268" x="1797050" y="5759450"/>
          <p14:tracePt t="14315" x="1790700" y="5759450"/>
          <p14:tracePt t="14428" x="1784350" y="5759450"/>
          <p14:tracePt t="14440" x="1778000" y="5765800"/>
          <p14:tracePt t="14456" x="1771650" y="5772150"/>
          <p14:tracePt t="14480" x="1765300" y="5772150"/>
          <p14:tracePt t="14500" x="1758950" y="5778500"/>
          <p14:tracePt t="14531" x="1765300" y="5772150"/>
          <p14:tracePt t="14568" x="1771650" y="5772150"/>
          <p14:tracePt t="14584" x="1778000" y="5765800"/>
          <p14:tracePt t="14600" x="1784350" y="5765800"/>
          <p14:tracePt t="14608" x="1790700" y="5765800"/>
          <p14:tracePt t="14617" x="1797050" y="5759450"/>
          <p14:tracePt t="14617" x="1803400" y="5759450"/>
          <p14:tracePt t="14634" x="1809750" y="5753100"/>
          <p14:tracePt t="14648" x="1816100" y="5753100"/>
          <p14:tracePt t="14648" x="1822450" y="5746750"/>
          <p14:tracePt t="14648" x="1828800" y="5746750"/>
          <p14:tracePt t="14669" x="1835150" y="5740400"/>
          <p14:tracePt t="14669" x="1841500" y="5740400"/>
          <p14:tracePt t="14684" x="1847850" y="5734050"/>
          <p14:tracePt t="14699" x="1854200" y="5734050"/>
          <p14:tracePt t="14699" x="1860550" y="5734050"/>
          <p14:tracePt t="14717" x="1866900" y="5734050"/>
          <p14:tracePt t="14732" x="1873250" y="5740400"/>
          <p14:tracePt t="14749" x="1873250" y="5746750"/>
          <p14:tracePt t="14772" x="1866900" y="5753100"/>
          <p14:tracePt t="14808" x="1873250" y="5753100"/>
          <p14:tracePt t="14868" x="1879600" y="5753100"/>
          <p14:tracePt t="14884" x="1885950" y="5753100"/>
          <p14:tracePt t="14900" x="1892300" y="5753100"/>
          <p14:tracePt t="14915" x="1898650" y="5746750"/>
          <p14:tracePt t="14936" x="1905000" y="5746750"/>
          <p14:tracePt t="14960" x="1911350" y="5740400"/>
          <p14:tracePt t="14980" x="1911350" y="5734050"/>
          <p14:tracePt t="14996" x="1917700" y="5727700"/>
          <p14:tracePt t="15028" x="1917700" y="5721350"/>
          <p14:tracePt t="15056" x="1917700" y="5715000"/>
          <p14:tracePt t="15132" x="1917700" y="5708650"/>
          <p14:tracePt t="15160" x="1924050" y="5702300"/>
          <p14:tracePt t="15216" x="1924050" y="5695950"/>
          <p14:tracePt t="15260" x="1924050" y="5689600"/>
          <p14:tracePt t="15328" x="1917700" y="5689600"/>
          <p14:tracePt t="15364" x="1911350" y="5689600"/>
          <p14:tracePt t="15396" x="1905000" y="5689600"/>
          <p14:tracePt t="15424" x="1898650" y="5689600"/>
          <p14:tracePt t="15448" x="1892300" y="5689600"/>
          <p14:tracePt t="15467" x="1885950" y="5683250"/>
          <p14:tracePt t="15527" x="1885950" y="5676900"/>
          <p14:tracePt t="15568" x="1892300" y="5676900"/>
          <p14:tracePt t="15596" x="1898650" y="5670550"/>
          <p14:tracePt t="15621" x="1905000" y="5670550"/>
          <p14:tracePt t="15648" x="1905000" y="5664200"/>
          <p14:tracePt t="15688" x="1905000" y="5670550"/>
          <p14:tracePt t="15888" x="1898650" y="5670550"/>
          <p14:tracePt t="15912" x="1892300" y="5670550"/>
          <p14:tracePt t="15941" x="1898650" y="5670550"/>
          <p14:tracePt t="15996" x="1905000" y="5664200"/>
          <p14:tracePt t="16032" x="1911350" y="5657850"/>
          <p14:tracePt t="16056" x="1917700" y="5657850"/>
          <p14:tracePt t="16068" x="1917700" y="5651500"/>
          <p14:tracePt t="16092" x="1917700" y="5645150"/>
          <p14:tracePt t="16120" x="1917700" y="5638800"/>
          <p14:tracePt t="16176" x="1924050" y="5632450"/>
          <p14:tracePt t="16196" x="1930400" y="5626100"/>
          <p14:tracePt t="16228" x="1930400" y="5619750"/>
          <p14:tracePt t="16241" x="1936750" y="5613400"/>
          <p14:tracePt t="16264" x="1936750" y="5607050"/>
          <p14:tracePt t="16296" x="1936750" y="5600700"/>
          <p14:tracePt t="16316" x="1949450" y="5594350"/>
          <p14:tracePt t="16332" x="1955800" y="5588000"/>
          <p14:tracePt t="16348" x="1968500" y="5581650"/>
          <p14:tracePt t="16357" x="1974850" y="5581650"/>
          <p14:tracePt t="16357" x="1987550" y="5575300"/>
          <p14:tracePt t="16357" x="2000250" y="5568950"/>
          <p14:tracePt t="16376" x="2012950" y="5568950"/>
          <p14:tracePt t="16388" x="2025650" y="5568950"/>
          <p14:tracePt t="16388" x="2044700" y="5562600"/>
          <p14:tracePt t="16388" x="2057400" y="5562600"/>
          <p14:tracePt t="16409" x="2076450" y="5562600"/>
          <p14:tracePt t="16409" x="2095500" y="5562600"/>
          <p14:tracePt t="16423" x="2120900" y="5562600"/>
          <p14:tracePt t="16423" x="2146300" y="5562600"/>
          <p14:tracePt t="16441" x="2171700" y="5562600"/>
          <p14:tracePt t="16441" x="2203450" y="5556250"/>
          <p14:tracePt t="16457" x="2235200" y="5556250"/>
          <p14:tracePt t="16457" x="2273300" y="5549900"/>
          <p14:tracePt t="16473" x="2311400" y="5549900"/>
          <p14:tracePt t="16473" x="2393950" y="5543550"/>
          <p14:tracePt t="16491" x="2438400" y="5543550"/>
          <p14:tracePt t="16491" x="2482850" y="5537200"/>
          <p14:tracePt t="16507" x="2527300" y="5537200"/>
          <p14:tracePt t="16507" x="2571750" y="5537200"/>
          <p14:tracePt t="16524" x="2616200" y="5530850"/>
          <p14:tracePt t="16524" x="2705100" y="5530850"/>
          <p14:tracePt t="16542" x="2749550" y="5524500"/>
          <p14:tracePt t="16542" x="2794000" y="5524500"/>
          <p14:tracePt t="16557" x="2838450" y="5524500"/>
          <p14:tracePt t="16557" x="2876550" y="5524500"/>
          <p14:tracePt t="16574" x="2914650" y="5524500"/>
          <p14:tracePt t="16574" x="2952750" y="5530850"/>
          <p14:tracePt t="16591" x="2990850" y="5530850"/>
          <p14:tracePt t="16591" x="3022600" y="5530850"/>
          <p14:tracePt t="16591" x="3054350" y="5530850"/>
          <p14:tracePt t="16610" x="3086100" y="5530850"/>
          <p14:tracePt t="16622" x="3111500" y="5530850"/>
          <p14:tracePt t="16622" x="3155950" y="5530850"/>
          <p14:tracePt t="16642" x="3168650" y="5524500"/>
          <p14:tracePt t="16642" x="3187700" y="5524500"/>
          <p14:tracePt t="16658" x="3200400" y="5518150"/>
          <p14:tracePt t="16658" x="3206750" y="5518150"/>
          <p14:tracePt t="16674" x="3219450" y="5518150"/>
          <p14:tracePt t="16689" x="3225800" y="5511800"/>
          <p14:tracePt t="16706" x="3219450" y="5518150"/>
          <p14:tracePt t="16706" x="3213100" y="5524500"/>
          <p14:tracePt t="16724" x="3206750" y="5524500"/>
          <p14:tracePt t="16724" x="3200400" y="5530850"/>
          <p14:tracePt t="16741" x="3187700" y="5530850"/>
          <p14:tracePt t="16741" x="3181350" y="5537200"/>
          <p14:tracePt t="16758" x="3175000" y="5543550"/>
          <p14:tracePt t="16758" x="3162300" y="5543550"/>
          <p14:tracePt t="16774" x="3155950" y="5549900"/>
          <p14:tracePt t="16774" x="3143250" y="5556250"/>
          <p14:tracePt t="16792" x="3130550" y="5556250"/>
          <p14:tracePt t="16792" x="3124200" y="5562600"/>
          <p14:tracePt t="16808" x="3117850" y="5562600"/>
          <p14:tracePt t="16808" x="3111500" y="5562600"/>
          <p14:tracePt t="16825" x="3105150" y="5562600"/>
          <p14:tracePt t="16825" x="3092450" y="5562600"/>
          <p14:tracePt t="16842" x="3086100" y="5562600"/>
          <p14:tracePt t="16842" x="3086100" y="5556250"/>
          <p14:tracePt t="16858" x="3073400" y="5556250"/>
          <p14:tracePt t="16873" x="3067050" y="5556250"/>
          <p14:tracePt t="16890" x="3067050" y="5549900"/>
          <p14:tracePt t="16907" x="3060700" y="5549900"/>
          <p14:tracePt t="16924" x="3054350" y="5543550"/>
          <p14:tracePt t="16940" x="3054350" y="5537200"/>
          <p14:tracePt t="16957" x="3054350" y="5530850"/>
          <p14:tracePt t="16974" x="3054350" y="5524500"/>
          <p14:tracePt t="16990" x="3054350" y="5518150"/>
          <p14:tracePt t="17007" x="3054350" y="5511800"/>
          <p14:tracePt t="17024" x="3048000" y="5505450"/>
          <p14:tracePt t="17041" x="3048000" y="5499100"/>
          <p14:tracePt t="17057" x="3048000" y="5492750"/>
          <p14:tracePt t="17074" x="3041650" y="5486400"/>
          <p14:tracePt t="17074" x="3028950" y="5473700"/>
          <p14:tracePt t="17092" x="3022600" y="5473700"/>
          <p14:tracePt t="17092" x="3016250" y="5467350"/>
          <p14:tracePt t="17109" x="3009900" y="5461000"/>
          <p14:tracePt t="17109" x="3003550" y="5454650"/>
          <p14:tracePt t="17126" x="2997200" y="5448300"/>
          <p14:tracePt t="17126" x="2984500" y="5435600"/>
          <p14:tracePt t="17143" x="2978150" y="5429250"/>
          <p14:tracePt t="17143" x="2965450" y="5429250"/>
          <p14:tracePt t="17159" x="2959100" y="5422900"/>
          <p14:tracePt t="17159" x="2946400" y="5416550"/>
          <p14:tracePt t="17176" x="2940050" y="5410200"/>
          <p14:tracePt t="17176" x="2927350" y="5410200"/>
          <p14:tracePt t="17193" x="2921000" y="5403850"/>
          <p14:tracePt t="17193" x="2901950" y="5397500"/>
          <p14:tracePt t="17210" x="2895600" y="5391150"/>
          <p14:tracePt t="17210" x="2889250" y="5391150"/>
          <p14:tracePt t="17226" x="2882900" y="5384800"/>
          <p14:tracePt t="17226" x="2882900" y="5378450"/>
          <p14:tracePt t="17243" x="2876550" y="5372100"/>
          <p14:tracePt t="17243" x="2876550" y="5365750"/>
          <p14:tracePt t="17261" x="2882900" y="5359400"/>
          <p14:tracePt t="17274" x="2882900" y="5346700"/>
          <p14:tracePt t="17274" x="2889250" y="5340350"/>
          <p14:tracePt t="17294" x="2895600" y="5334000"/>
          <p14:tracePt t="17309" x="2901950" y="5327650"/>
          <p14:tracePt t="17324" x="2908300" y="5321300"/>
          <p14:tracePt t="17341" x="2914650" y="5321300"/>
          <p14:tracePt t="17358" x="2921000" y="5327650"/>
          <p14:tracePt t="17389" x="2914650" y="5334000"/>
          <p14:tracePt t="17404" x="2914650" y="5340350"/>
          <p14:tracePt t="17413" x="2908300" y="5346700"/>
          <p14:tracePt t="17429" x="2901950" y="5353050"/>
          <p14:tracePt t="17442" x="2895600" y="5359400"/>
          <p14:tracePt t="17458" x="2901950" y="5353050"/>
          <p14:tracePt t="17524" x="2908300" y="5346700"/>
          <p14:tracePt t="17560" x="2901950" y="5346700"/>
          <p14:tracePt t="17628" x="2895600" y="5346700"/>
          <p14:tracePt t="17644" x="2889250" y="5353050"/>
          <p14:tracePt t="17661" x="2882900" y="5353050"/>
          <p14:tracePt t="17677" x="2876550" y="5353050"/>
          <p14:tracePt t="17681" x="2870200" y="5359400"/>
          <p14:tracePt t="17692" x="2863850" y="5365750"/>
          <p14:tracePt t="17709" x="2857500" y="5365750"/>
          <p14:tracePt t="17709" x="2851150" y="5372100"/>
          <p14:tracePt t="17709" x="2844800" y="5378450"/>
          <p14:tracePt t="17730" x="2832100" y="5378450"/>
          <p14:tracePt t="17730" x="2825750" y="5391150"/>
          <p14:tracePt t="17745" x="2813050" y="5391150"/>
          <p14:tracePt t="17745" x="2806700" y="5403850"/>
          <p14:tracePt t="17762" x="2794000" y="5410200"/>
          <p14:tracePt t="17762" x="2774950" y="5416550"/>
          <p14:tracePt t="17778" x="2762250" y="5429250"/>
          <p14:tracePt t="17778" x="2749550" y="5441950"/>
          <p14:tracePt t="17778" x="2730500" y="5448300"/>
          <p14:tracePt t="17797" x="2711450" y="5461000"/>
          <p14:tracePt t="17797" x="2686050" y="5473700"/>
          <p14:tracePt t="17812" x="2667000" y="5492750"/>
          <p14:tracePt t="17812" x="2641600" y="5505450"/>
          <p14:tracePt t="17828" x="2616200" y="5524500"/>
          <p14:tracePt t="17828" x="2590800" y="5543550"/>
          <p14:tracePt t="17845" x="2559050" y="5562600"/>
          <p14:tracePt t="17845" x="2495550" y="5594350"/>
          <p14:tracePt t="17862" x="2463800" y="5613400"/>
          <p14:tracePt t="17862" x="2425700" y="5626100"/>
          <p14:tracePt t="17880" x="2387600" y="5638800"/>
          <p14:tracePt t="17880" x="2349500" y="5651500"/>
          <p14:tracePt t="17895" x="2311400" y="5657850"/>
          <p14:tracePt t="17895" x="2273300" y="5664200"/>
          <p14:tracePt t="17912" x="2235200" y="5670550"/>
          <p14:tracePt t="17912" x="2171700" y="5683250"/>
          <p14:tracePt t="17930" x="2139950" y="5689600"/>
          <p14:tracePt t="17930" x="2108200" y="5702300"/>
          <p14:tracePt t="17946" x="2082800" y="5708650"/>
          <p14:tracePt t="17946" x="2051050" y="5715000"/>
          <p14:tracePt t="17962" x="2032000" y="5721350"/>
          <p14:tracePt t="17962" x="2012950" y="5727700"/>
          <p14:tracePt t="17962" x="2000250" y="5740400"/>
          <p14:tracePt t="17982" x="1987550" y="5740400"/>
          <p14:tracePt t="17994" x="1981200" y="5746750"/>
          <p14:tracePt t="17994" x="1981200" y="5753100"/>
          <p14:tracePt t="18014" x="1987550" y="5765800"/>
          <p14:tracePt t="18014" x="2000250" y="5778500"/>
          <p14:tracePt t="18030" x="2012950" y="5784850"/>
          <p14:tracePt t="18030" x="2032000" y="5791200"/>
          <p14:tracePt t="18046" x="2051050" y="5797550"/>
          <p14:tracePt t="18046" x="2082800" y="5803900"/>
          <p14:tracePt t="18062" x="2108200" y="5810250"/>
          <p14:tracePt t="18062" x="2139950" y="5816600"/>
          <p14:tracePt t="18062" x="2171700" y="5816600"/>
          <p14:tracePt t="18081" x="2209800" y="5822950"/>
          <p14:tracePt t="18094" x="2247900" y="5829300"/>
          <p14:tracePt t="18094" x="2336800" y="5842000"/>
          <p14:tracePt t="18112" x="2381250" y="5848350"/>
          <p14:tracePt t="18112" x="2432050" y="5854700"/>
          <p14:tracePt t="18129" x="2476500" y="5861050"/>
          <p14:tracePt t="18129" x="2527300" y="5867400"/>
          <p14:tracePt t="18146" x="2578100" y="5873750"/>
          <p14:tracePt t="18146" x="2673350" y="5880100"/>
          <p14:tracePt t="18163" x="2717800" y="5880100"/>
          <p14:tracePt t="18163" x="2755900" y="5880100"/>
          <p14:tracePt t="18179" x="2794000" y="5880100"/>
          <p14:tracePt t="18179" x="2825750" y="5873750"/>
          <p14:tracePt t="18196" x="2851150" y="5873750"/>
          <p14:tracePt t="18196" x="2876550" y="5867400"/>
          <p14:tracePt t="18213" x="2895600" y="5867400"/>
          <p14:tracePt t="18213" x="2914650" y="5861050"/>
          <p14:tracePt t="18230" x="2921000" y="5861050"/>
          <p14:tracePt t="18245" x="2921000" y="5867400"/>
          <p14:tracePt t="18261" x="2914650" y="5867400"/>
          <p14:tracePt t="18261" x="2908300" y="5873750"/>
          <p14:tracePt t="18261" x="2895600" y="5880100"/>
          <p14:tracePt t="18282" x="2889250" y="5880100"/>
          <p14:tracePt t="18294" x="2876550" y="5886450"/>
          <p14:tracePt t="18294" x="2851150" y="5892800"/>
          <p14:tracePt t="18314" x="2844800" y="5899150"/>
          <p14:tracePt t="18314" x="2832100" y="5905500"/>
          <p14:tracePt t="18330" x="2819400" y="5905500"/>
          <p14:tracePt t="18330" x="2813050" y="5905500"/>
          <p14:tracePt t="18330" x="2800350" y="5911850"/>
          <p14:tracePt t="18349" x="2794000" y="5911850"/>
          <p14:tracePt t="18361" x="2787650" y="5911850"/>
          <p14:tracePt t="18361" x="2781300" y="5911850"/>
          <p14:tracePt t="18382" x="2781300" y="5905500"/>
          <p14:tracePt t="18397" x="2781300" y="5899150"/>
          <p14:tracePt t="18397" x="2787650" y="5886450"/>
          <p14:tracePt t="18414" x="2794000" y="5880100"/>
          <p14:tracePt t="18414" x="2800350" y="5867400"/>
          <p14:tracePt t="18430" x="2806700" y="5861050"/>
          <p14:tracePt t="18430" x="2819400" y="5848350"/>
          <p14:tracePt t="18430" x="2825750" y="5842000"/>
          <p14:tracePt t="18449" x="2838450" y="5829300"/>
          <p14:tracePt t="18449" x="2851150" y="5822950"/>
          <p14:tracePt t="18464" x="2857500" y="5810250"/>
          <p14:tracePt t="18464" x="2870200" y="5803900"/>
          <p14:tracePt t="18481" x="2876550" y="5797550"/>
          <p14:tracePt t="18481" x="2889250" y="5784850"/>
          <p14:tracePt t="18497" x="2895600" y="5778500"/>
          <p14:tracePt t="18497" x="2901950" y="5772150"/>
          <p14:tracePt t="18514" x="2908300" y="5765800"/>
          <p14:tracePt t="18514" x="2921000" y="5759450"/>
          <p14:tracePt t="18531" x="2927350" y="5753100"/>
          <p14:tracePt t="18546" x="2927350" y="5746750"/>
          <p14:tracePt t="18562" x="2921000" y="5740400"/>
          <p14:tracePt t="18562" x="2914650" y="5734050"/>
          <p14:tracePt t="18582" x="2908300" y="5734050"/>
          <p14:tracePt t="18582" x="2901950" y="5727700"/>
          <p14:tracePt t="18599" x="2889250" y="5727700"/>
          <p14:tracePt t="18599" x="2876550" y="5721350"/>
          <p14:tracePt t="18614" x="2863850" y="5721350"/>
          <p14:tracePt t="18614" x="2851150" y="5715000"/>
          <p14:tracePt t="18631" x="2838450" y="5715000"/>
          <p14:tracePt t="18631" x="2825750" y="5708650"/>
          <p14:tracePt t="18631" x="2813050" y="5708650"/>
          <p14:tracePt t="18650" x="2800350" y="5708650"/>
          <p14:tracePt t="18662" x="2794000" y="5702300"/>
          <p14:tracePt t="18662" x="2774950" y="5702300"/>
          <p14:tracePt t="18682" x="2768600" y="5702300"/>
          <p14:tracePt t="18682" x="2762250" y="5702300"/>
          <p14:tracePt t="18698" x="2755900" y="5695950"/>
          <p14:tracePt t="18713" x="2755900" y="5689600"/>
          <p14:tracePt t="18734" x="2755900" y="5683250"/>
          <p14:tracePt t="18749" x="2762250" y="5683250"/>
          <p14:tracePt t="18763" x="2768600" y="5676900"/>
          <p14:tracePt t="18780" x="2774950" y="5676900"/>
          <p14:tracePt t="18796" x="2781300" y="5670550"/>
          <p14:tracePt t="18813" x="2787650" y="5664200"/>
          <p14:tracePt t="18830" x="2794000" y="5664200"/>
          <p14:tracePt t="18847" x="2806700" y="5657850"/>
          <p14:tracePt t="18863" x="2813050" y="5657850"/>
          <p14:tracePt t="18863" x="2819400" y="5651500"/>
          <p14:tracePt t="18884" x="2813050" y="5645150"/>
          <p14:tracePt t="18941" x="2806700" y="5638800"/>
          <p14:tracePt t="18957" x="2806700" y="5632450"/>
          <p14:tracePt t="18973" x="2800350" y="5626100"/>
          <p14:tracePt t="18989" x="2794000" y="5619750"/>
          <p14:tracePt t="19002" x="2787650" y="5613400"/>
          <p14:tracePt t="19017" x="2781300" y="5613400"/>
          <p14:tracePt t="19034" x="2774950" y="5607050"/>
          <p14:tracePt t="19049" x="2768600" y="5600700"/>
          <p14:tracePt t="19064" x="2762250" y="5594350"/>
          <p14:tracePt t="19081" x="2762250" y="5588000"/>
          <p14:tracePt t="19097" x="2749550" y="5588000"/>
          <p14:tracePt t="19114" x="2743200" y="5588000"/>
          <p14:tracePt t="19131" x="2736850" y="5581650"/>
          <p14:tracePt t="19148" x="2724150" y="5581650"/>
          <p14:tracePt t="19165" x="2717800" y="5575300"/>
          <p14:tracePt t="19165" x="2711450" y="5581650"/>
          <p14:tracePt t="19183" x="2705100" y="5581650"/>
          <p14:tracePt t="19198" x="2698750" y="5588000"/>
          <p14:tracePt t="19214" x="2692400" y="5588000"/>
          <p14:tracePt t="19231" x="2686050" y="5588000"/>
          <p14:tracePt t="19248" x="2679700" y="5588000"/>
          <p14:tracePt t="19273" x="2679700" y="5581650"/>
          <p14:tracePt t="19301" x="2679700" y="5575300"/>
          <p14:tracePt t="19333" x="2686050" y="5568950"/>
          <p14:tracePt t="19357" x="2692400" y="5562600"/>
          <p14:tracePt t="19369" x="2698750" y="5556250"/>
          <p14:tracePt t="19385" x="2705100" y="5549900"/>
          <p14:tracePt t="19393" x="2711450" y="5543550"/>
          <p14:tracePt t="19402" x="2717800" y="5537200"/>
          <p14:tracePt t="19402" x="2724150" y="5530850"/>
          <p14:tracePt t="19418" x="2730500" y="5524500"/>
          <p14:tracePt t="19418" x="2736850" y="5524500"/>
          <p14:tracePt t="19434" x="2743200" y="5518150"/>
          <p14:tracePt t="19434" x="2749550" y="5518150"/>
          <p14:tracePt t="19451" x="2755900" y="5518150"/>
          <p14:tracePt t="19451" x="2768600" y="5518150"/>
          <p14:tracePt t="19451" x="2774950" y="5518150"/>
          <p14:tracePt t="19469" x="2781300" y="5524500"/>
          <p14:tracePt t="19469" x="2787650" y="5530850"/>
          <p14:tracePt t="19484" x="2794000" y="5530850"/>
          <p14:tracePt t="19484" x="2800350" y="5537200"/>
          <p14:tracePt t="19501" x="2806700" y="5537200"/>
          <p14:tracePt t="19516" x="2813050" y="5543550"/>
          <p14:tracePt t="19532" x="2813050" y="5556250"/>
          <p14:tracePt t="19532" x="2813050" y="5562600"/>
          <p14:tracePt t="19551" x="2813050" y="5568950"/>
          <p14:tracePt t="19551" x="2813050" y="5575300"/>
          <p14:tracePt t="19568" x="2813050" y="5581650"/>
          <p14:tracePt t="19568" x="2813050" y="5588000"/>
          <p14:tracePt t="19585" x="2813050" y="5594350"/>
          <p14:tracePt t="19585" x="2813050" y="5600700"/>
          <p14:tracePt t="19602" x="2813050" y="5607050"/>
          <p14:tracePt t="19618" x="2813050" y="5613400"/>
          <p14:tracePt t="19633" x="2813050" y="5619750"/>
          <p14:tracePt t="19649" x="2819400" y="5626100"/>
          <p14:tracePt t="19666" x="2825750" y="5626100"/>
          <p14:tracePt t="19683" x="2832100" y="5619750"/>
          <p14:tracePt t="19709" x="2832100" y="5613400"/>
          <p14:tracePt t="19721" x="2825750" y="5600700"/>
          <p14:tracePt t="19745" x="2825750" y="5594350"/>
          <p14:tracePt t="19754" x="2825750" y="5588000"/>
          <p14:tracePt t="19766" x="2819400" y="5575300"/>
          <p14:tracePt t="19766" x="2813050" y="5556250"/>
          <p14:tracePt t="19785" x="2813050" y="5537200"/>
          <p14:tracePt t="19785" x="2806700" y="5524500"/>
          <p14:tracePt t="19802" x="2806700" y="5505450"/>
          <p14:tracePt t="19802" x="2806700" y="5486400"/>
          <p14:tracePt t="19818" x="2800350" y="5461000"/>
          <p14:tracePt t="19818" x="2794000" y="5441950"/>
          <p14:tracePt t="19818" x="2794000" y="5416550"/>
          <p14:tracePt t="19837" x="2787650" y="5391150"/>
          <p14:tracePt t="19837" x="2781300" y="5359400"/>
          <p14:tracePt t="19852" x="2774950" y="5327650"/>
          <p14:tracePt t="19852" x="2768600" y="5302250"/>
          <p14:tracePt t="19871" x="2755900" y="5270500"/>
          <p14:tracePt t="19871" x="2736850" y="5245100"/>
          <p14:tracePt t="19886" x="2717800" y="5213350"/>
          <p14:tracePt t="19886" x="2679700" y="5162550"/>
          <p14:tracePt t="19903" x="2654300" y="5137150"/>
          <p14:tracePt t="20866" x="3581400" y="5435600"/>
          <p14:tracePt t="20877" x="3587750" y="5429250"/>
          <p14:tracePt t="20893" x="3594100" y="5422900"/>
          <p14:tracePt t="20904" x="3600450" y="5416550"/>
          <p14:tracePt t="20904" x="3606800" y="5403850"/>
          <p14:tracePt t="20923" x="3613150" y="5397500"/>
          <p14:tracePt t="20923" x="3632200" y="5372100"/>
          <p14:tracePt t="20939" x="3638550" y="5353050"/>
          <p14:tracePt t="20939" x="3651250" y="5334000"/>
          <p14:tracePt t="21350" x="4102100" y="5670550"/>
          <p14:tracePt t="21374" x="4095750" y="5676900"/>
          <p14:tracePt t="21389" x="4089400" y="5676900"/>
          <p14:tracePt t="21397" x="4083050" y="5676900"/>
          <p14:tracePt t="21405" x="4076700" y="5683250"/>
          <p14:tracePt t="21422" x="4070350" y="5689600"/>
          <p14:tracePt t="21422" x="4064000" y="5689600"/>
          <p14:tracePt t="21422" x="4057650" y="5695950"/>
          <p14:tracePt t="21443" x="4051300" y="5695950"/>
          <p14:tracePt t="21443" x="4044950" y="5702300"/>
          <p14:tracePt t="21458" x="4038600" y="5702300"/>
          <p14:tracePt t="21473" x="4032250" y="5702300"/>
          <p14:tracePt t="21473" x="4025900" y="5702300"/>
          <p14:tracePt t="21473" x="4019550" y="5702300"/>
          <p14:tracePt t="21494" x="4013200" y="5702300"/>
          <p14:tracePt t="21506" x="4006850" y="5702300"/>
          <p14:tracePt t="21523" x="4000500" y="5702300"/>
          <p14:tracePt t="21523" x="3994150" y="5702300"/>
          <p14:tracePt t="21542" x="3987800" y="5702300"/>
          <p14:tracePt t="21542" x="3981450" y="5702300"/>
          <p14:tracePt t="21558" x="3975100" y="5708650"/>
          <p14:tracePt t="21558" x="3968750" y="5708650"/>
          <p14:tracePt t="21575" x="3956050" y="5715000"/>
          <p14:tracePt t="21575" x="3943350" y="5721350"/>
          <p14:tracePt t="21592" x="3930650" y="5734050"/>
          <p14:tracePt t="21592" x="3917950" y="5740400"/>
          <p14:tracePt t="21608" x="3905250" y="5746750"/>
          <p14:tracePt t="21608" x="3892550" y="5753100"/>
          <p14:tracePt t="21625" x="3879850" y="5759450"/>
          <p14:tracePt t="21625" x="3841750" y="5778500"/>
          <p14:tracePt t="21643" x="3822700" y="5791200"/>
          <p14:tracePt t="21643" x="3803650" y="5797550"/>
          <p14:tracePt t="21659" x="3784600" y="5803900"/>
          <p14:tracePt t="21659" x="3759200" y="5816600"/>
          <p14:tracePt t="21675" x="3733800" y="5822950"/>
          <p14:tracePt t="21675" x="3708400" y="5829300"/>
          <p14:tracePt t="21692" x="3683000" y="5835650"/>
          <p14:tracePt t="21692" x="3657600" y="5842000"/>
          <p14:tracePt t="21692" x="3625850" y="5842000"/>
          <p14:tracePt t="21711" x="3594100" y="5848350"/>
          <p14:tracePt t="21723" x="3556000" y="5848350"/>
          <p14:tracePt t="21723" x="3486150" y="5835650"/>
          <p14:tracePt t="21743" x="3441700" y="5829300"/>
          <p14:tracePt t="21743" x="3403600" y="5810250"/>
          <p14:tracePt t="21759" x="3359150" y="5791200"/>
          <p14:tracePt t="21759" x="3314700" y="5759450"/>
          <p14:tracePt t="21775" x="3270250" y="5727700"/>
          <p14:tracePt t="21775" x="3225800" y="5683250"/>
          <p14:tracePt t="21775" x="3181350" y="5632450"/>
          <p14:tracePt t="21795" x="3143250" y="5568950"/>
          <p14:tracePt t="21807" x="3105150" y="5505450"/>
          <p14:tracePt t="21807" x="3048000" y="5346700"/>
          <p14:tracePt t="21825" x="3028950" y="5264150"/>
          <p14:tracePt t="21825" x="3016250" y="5175250"/>
          <p14:tracePt t="21842" x="3009900" y="5086350"/>
          <p14:tracePt t="21842" x="3009900" y="4997450"/>
          <p14:tracePt t="21859" x="3016250" y="4902200"/>
          <p14:tracePt t="21859" x="3035300" y="4819650"/>
          <p14:tracePt t="21859" x="3054350" y="4730750"/>
          <p14:tracePt t="21879" x="3086100" y="4654550"/>
          <p14:tracePt t="21879" x="3124200" y="4578350"/>
          <p14:tracePt t="21893" x="3168650" y="4508500"/>
          <p14:tracePt t="21893" x="3225800" y="4438650"/>
          <p14:tracePt t="21909" x="3289300" y="4381500"/>
          <p14:tracePt t="21909" x="3359150" y="4330700"/>
          <p14:tracePt t="21926" x="3435350" y="4292600"/>
          <p14:tracePt t="21926" x="3606800" y="4248150"/>
          <p14:tracePt t="21943" x="3689350" y="4248150"/>
          <p14:tracePt t="21943" x="3771900" y="4260850"/>
          <p14:tracePt t="21959" x="3854450" y="4286250"/>
          <p14:tracePt t="21959" x="3930650" y="4330700"/>
          <p14:tracePt t="21976" x="4000500" y="4387850"/>
          <p14:tracePt t="21976" x="4057650" y="4457700"/>
          <p14:tracePt t="21993" x="4114800" y="4527550"/>
          <p14:tracePt t="21993" x="4210050" y="4679950"/>
          <p14:tracePt t="22010" x="4241800" y="4762500"/>
          <p14:tracePt t="22010" x="4273550" y="4832350"/>
          <p14:tracePt t="22027" x="4292600" y="4908550"/>
          <p14:tracePt t="22027" x="4305300" y="4978400"/>
          <p14:tracePt t="22043" x="4311650" y="5041900"/>
          <p14:tracePt t="22043" x="4311650" y="5111750"/>
          <p14:tracePt t="22043" x="4298950" y="5168900"/>
          <p14:tracePt t="22062" x="4279900" y="5232400"/>
          <p14:tracePt t="22075" x="4260850" y="5295900"/>
          <p14:tracePt t="22075" x="4197350" y="5403850"/>
          <p14:tracePt t="22095" x="4159250" y="5448300"/>
          <p14:tracePt t="22095" x="4121150" y="5480050"/>
          <p14:tracePt t="22110" x="4083050" y="5511800"/>
          <p14:tracePt t="22110" x="4038600" y="5530850"/>
          <p14:tracePt t="22126" x="3994150" y="5537200"/>
          <p14:tracePt t="22126" x="3949700" y="5530850"/>
          <p14:tracePt t="22143" x="3905250" y="5511800"/>
          <p14:tracePt t="22143" x="3854450" y="54864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6" name="Rectangle 4"/>
          <p:cNvSpPr>
            <a:spLocks noGrp="1" noChangeArrowheads="1"/>
          </p:cNvSpPr>
          <p:nvPr>
            <p:ph type="title"/>
          </p:nvPr>
        </p:nvSpPr>
        <p:spPr/>
        <p:txBody>
          <a:bodyPr/>
          <a:lstStyle/>
          <a:p>
            <a:r>
              <a:rPr lang="ja-JP" altLang="en-US"/>
              <a:t>測定対象の個体差</a:t>
            </a:r>
          </a:p>
        </p:txBody>
      </p:sp>
      <p:pic>
        <p:nvPicPr>
          <p:cNvPr id="694278" name="Picture 6" descr="sheep"/>
          <p:cNvPicPr>
            <a:picLocks noChangeAspect="1" noChangeArrowheads="1"/>
          </p:cNvPicPr>
          <p:nvPr/>
        </p:nvPicPr>
        <p:blipFill>
          <a:blip r:embed="rId5" cstate="print"/>
          <a:srcRect/>
          <a:stretch>
            <a:fillRect/>
          </a:stretch>
        </p:blipFill>
        <p:spPr bwMode="auto">
          <a:xfrm>
            <a:off x="5364163" y="1989138"/>
            <a:ext cx="3184525" cy="3184525"/>
          </a:xfrm>
          <a:prstGeom prst="rect">
            <a:avLst/>
          </a:prstGeom>
          <a:noFill/>
        </p:spPr>
      </p:pic>
      <p:sp>
        <p:nvSpPr>
          <p:cNvPr id="694279" name="Text Box 7"/>
          <p:cNvSpPr txBox="1">
            <a:spLocks noChangeArrowheads="1"/>
          </p:cNvSpPr>
          <p:nvPr/>
        </p:nvSpPr>
        <p:spPr bwMode="auto">
          <a:xfrm>
            <a:off x="735013" y="2060575"/>
            <a:ext cx="4052887" cy="1187450"/>
          </a:xfrm>
          <a:prstGeom prst="rect">
            <a:avLst/>
          </a:prstGeom>
          <a:noFill/>
          <a:ln w="38100">
            <a:noFill/>
            <a:miter lim="800000"/>
            <a:headEnd/>
            <a:tailEnd/>
          </a:ln>
          <a:effectLst/>
        </p:spPr>
        <p:txBody>
          <a:bodyPr>
            <a:spAutoFit/>
          </a:bodyPr>
          <a:lstStyle/>
          <a:p>
            <a:r>
              <a:rPr lang="ja-JP" altLang="en-US"/>
              <a:t>体重の大きいヒツジあるいは健康なヒツジは体重の増加が大きい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180"/>
    </mc:Choice>
    <mc:Fallback>
      <p:transition spd="slow" advTm="20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 x="3308350" y="4781550"/>
          <p14:tracePt t="880" x="3308350" y="4775200"/>
          <p14:tracePt t="888" x="3308350" y="4768850"/>
          <p14:tracePt t="896" x="3314700" y="4762500"/>
          <p14:tracePt t="904" x="3314700" y="4749800"/>
          <p14:tracePt t="921" x="3314700" y="4743450"/>
          <p14:tracePt t="921" x="3314700" y="4724400"/>
          <p14:tracePt t="942" x="3314700" y="4718050"/>
          <p14:tracePt t="942" x="3308350" y="4711700"/>
          <p14:tracePt t="957" x="3295650" y="4705350"/>
          <p14:tracePt t="983" x="3289300" y="4705350"/>
          <p14:tracePt t="1000" x="3282950" y="4705350"/>
          <p14:tracePt t="1016" x="3276600" y="4699000"/>
          <p14:tracePt t="1040" x="3282950" y="4699000"/>
          <p14:tracePt t="1060" x="3289300" y="4699000"/>
          <p14:tracePt t="1076" x="3295650" y="4699000"/>
          <p14:tracePt t="1092" x="3289300" y="4705350"/>
          <p14:tracePt t="1128" x="3282950" y="4705350"/>
          <p14:tracePt t="1144" x="3282950" y="4711700"/>
          <p14:tracePt t="1160" x="3276600" y="4718050"/>
          <p14:tracePt t="1172" x="3270250" y="4724400"/>
          <p14:tracePt t="1220" x="3263900" y="4724400"/>
          <p14:tracePt t="1232" x="3257550" y="4730750"/>
          <p14:tracePt t="1248" x="3251200" y="4730750"/>
          <p14:tracePt t="1264" x="3244850" y="4724400"/>
          <p14:tracePt t="1281" x="3238500" y="4730750"/>
          <p14:tracePt t="1300" x="3232150" y="4730750"/>
          <p14:tracePt t="1340" x="3219450" y="4737100"/>
          <p14:tracePt t="1352" x="3213100" y="4737100"/>
          <p14:tracePt t="1368" x="3206750" y="4737100"/>
          <p14:tracePt t="1384" x="3200400" y="4743450"/>
          <p14:tracePt t="1400" x="3187700" y="4743450"/>
          <p14:tracePt t="1412" x="3181350" y="4749800"/>
          <p14:tracePt t="1436" x="3181350" y="4756150"/>
          <p14:tracePt t="1464" x="3181350" y="4762500"/>
          <p14:tracePt t="1480" x="3175000" y="4768850"/>
          <p14:tracePt t="1504" x="3168650" y="4762500"/>
          <p14:tracePt t="1564" x="3175000" y="4768850"/>
          <p14:tracePt t="1600" x="3175000" y="4775200"/>
          <p14:tracePt t="1639" x="3168650" y="4775200"/>
          <p14:tracePt t="1668" x="3162300" y="4775200"/>
          <p14:tracePt t="1712" x="3162300" y="4768850"/>
          <p14:tracePt t="1772" x="3168650" y="4762500"/>
          <p14:tracePt t="1813" x="3168650" y="4756150"/>
          <p14:tracePt t="1824" x="3168650" y="4749800"/>
          <p14:tracePt t="1848" x="3175000" y="4743450"/>
          <p14:tracePt t="1864" x="3181350" y="4737100"/>
          <p14:tracePt t="1900" x="3187700" y="4730750"/>
          <p14:tracePt t="1932" x="3194050" y="4730750"/>
          <p14:tracePt t="1944" x="3200400" y="4724400"/>
          <p14:tracePt t="1960" x="3206750" y="4718050"/>
          <p14:tracePt t="1976" x="3213100" y="4718050"/>
          <p14:tracePt t="1992" x="3219450" y="4711700"/>
          <p14:tracePt t="2004" x="3225800" y="4711700"/>
          <p14:tracePt t="2020" x="3219450" y="4711700"/>
          <p14:tracePt t="2096" x="3213100" y="4705350"/>
          <p14:tracePt t="2148" x="3213100" y="4699000"/>
          <p14:tracePt t="2180" x="3213100" y="4692650"/>
          <p14:tracePt t="2200" x="3219450" y="4686300"/>
          <p14:tracePt t="2232" x="3225800" y="4686300"/>
          <p14:tracePt t="2260" x="3232150" y="4686300"/>
          <p14:tracePt t="2292" x="3225800" y="4686300"/>
          <p14:tracePt t="2352" x="3219450" y="4686300"/>
          <p14:tracePt t="2372" x="3213100" y="4692650"/>
          <p14:tracePt t="2396" x="3206750" y="4686300"/>
          <p14:tracePt t="2412" x="3200400" y="4692650"/>
          <p14:tracePt t="2424" x="3200400" y="4686300"/>
          <p14:tracePt t="2440" x="3194050" y="4692650"/>
          <p14:tracePt t="2456" x="3194050" y="4699000"/>
          <p14:tracePt t="2524" x="3194050" y="4692650"/>
          <p14:tracePt t="2545" x="3187700" y="4692650"/>
          <p14:tracePt t="2568" x="3187700" y="4686300"/>
          <p14:tracePt t="2584" x="3194050" y="4679950"/>
          <p14:tracePt t="2705" x="3194050" y="4673600"/>
          <p14:tracePt t="2732" x="3194050" y="4667250"/>
          <p14:tracePt t="2765" x="3194050" y="4660900"/>
          <p14:tracePt t="2780" x="3194050" y="4654550"/>
          <p14:tracePt t="2800" x="3187700" y="4654550"/>
          <p14:tracePt t="2832" x="3181350" y="4654550"/>
          <p14:tracePt t="2860" x="3175000" y="4654550"/>
          <p14:tracePt t="2876" x="3168650" y="4648200"/>
          <p14:tracePt t="2912" x="3162300" y="4641850"/>
          <p14:tracePt t="2937" x="3168650" y="4629150"/>
          <p14:tracePt t="3004" x="3175000" y="4622800"/>
          <p14:tracePt t="3020" x="3181350" y="4616450"/>
          <p14:tracePt t="3032" x="3194050" y="4610100"/>
          <p14:tracePt t="3049" x="3200400" y="4610100"/>
          <p14:tracePt t="3056" x="3200400" y="4603750"/>
          <p14:tracePt t="3065" x="3206750" y="4603750"/>
          <p14:tracePt t="3078" x="3213100" y="4597400"/>
          <p14:tracePt t="3095" x="3225800" y="4591050"/>
          <p14:tracePt t="3112" x="3232150" y="4584700"/>
          <p14:tracePt t="3133" x="3238500" y="4578350"/>
          <p14:tracePt t="3145" x="3244850" y="4572000"/>
          <p14:tracePt t="3169" x="3244850" y="4565650"/>
          <p14:tracePt t="3192" x="3251200" y="4565650"/>
          <p14:tracePt t="3221" x="3251200" y="4559300"/>
          <p14:tracePt t="3244" x="3257550" y="4552950"/>
          <p14:tracePt t="3281" x="3263900" y="4552950"/>
          <p14:tracePt t="3305" x="3270250" y="4546600"/>
          <p14:tracePt t="3332" x="3276600" y="4546600"/>
          <p14:tracePt t="3505" x="3282950" y="4540250"/>
          <p14:tracePt t="3580" x="3276600" y="4533900"/>
          <p14:tracePt t="3605" x="3282950" y="4533900"/>
          <p14:tracePt t="3673" x="3289300" y="4533900"/>
          <p14:tracePt t="3693" x="3295650" y="4521200"/>
          <p14:tracePt t="3716" x="3302000" y="4521200"/>
          <p14:tracePt t="3732" x="3314700" y="4508500"/>
          <p14:tracePt t="3745" x="3321050" y="4502150"/>
          <p14:tracePt t="3753" x="3327400" y="4502150"/>
          <p14:tracePt t="3764" x="3333750" y="4495800"/>
          <p14:tracePt t="3764" x="3340100" y="4489450"/>
          <p14:tracePt t="3764" x="3346450" y="4483100"/>
          <p14:tracePt t="3786" x="3352800" y="4476750"/>
          <p14:tracePt t="3797" x="3359150" y="4470400"/>
          <p14:tracePt t="3797" x="3371850" y="4464050"/>
          <p14:tracePt t="3816" x="3378200" y="4457700"/>
          <p14:tracePt t="3816" x="3384550" y="4457700"/>
          <p14:tracePt t="3833" x="3384550" y="4451350"/>
          <p14:tracePt t="3833" x="3390900" y="4451350"/>
          <p14:tracePt t="3849" x="3403600" y="4445000"/>
          <p14:tracePt t="3849" x="3416300" y="4432300"/>
          <p14:tracePt t="3866" x="3422650" y="4425950"/>
          <p14:tracePt t="3866" x="3435350" y="4419600"/>
          <p14:tracePt t="3883" x="3441700" y="4413250"/>
          <p14:tracePt t="3883" x="3454400" y="4413250"/>
          <p14:tracePt t="3900" x="3467100" y="4406900"/>
          <p14:tracePt t="3900" x="3479800" y="4400550"/>
          <p14:tracePt t="3917" x="3486150" y="4394200"/>
          <p14:tracePt t="3917" x="3511550" y="4387850"/>
          <p14:tracePt t="3933" x="3530600" y="4381500"/>
          <p14:tracePt t="3933" x="3543300" y="4381500"/>
          <p14:tracePt t="3950" x="3556000" y="4375150"/>
          <p14:tracePt t="5489" x="2476500" y="4210050"/>
          <p14:tracePt t="5489" x="2444750" y="4197350"/>
          <p14:tracePt t="5507" x="2400300" y="4184650"/>
          <p14:tracePt t="5507" x="2349500" y="4165600"/>
          <p14:tracePt t="5522" x="2286000" y="4146550"/>
          <p14:tracePt t="5522" x="2216150" y="4121150"/>
          <p14:tracePt t="5539" x="2133600" y="4089400"/>
          <p14:tracePt t="5539" x="2057400" y="4057650"/>
          <p14:tracePt t="5539" x="1981200" y="4025900"/>
          <p14:tracePt t="5558" x="1905000" y="3994150"/>
          <p14:tracePt t="5570" x="1835150" y="3962400"/>
          <p14:tracePt t="5570" x="1771650" y="3924300"/>
          <p14:tracePt t="5590" x="1638300" y="3835400"/>
          <p14:tracePt t="5590" x="1581150" y="3790950"/>
          <p14:tracePt t="5606" x="1524000" y="3733800"/>
          <p14:tracePt t="5606" x="1473200" y="3676650"/>
          <p14:tracePt t="5622" x="1422400" y="3619500"/>
          <p14:tracePt t="5622" x="1377950" y="3556000"/>
          <p14:tracePt t="5639" x="1339850" y="3492500"/>
          <p14:tracePt t="5639" x="1282700" y="3359150"/>
          <p14:tracePt t="5656" x="1263650" y="3295650"/>
          <p14:tracePt t="5656" x="1250950" y="3232150"/>
          <p14:tracePt t="5672" x="1250950" y="3168650"/>
          <p14:tracePt t="5672" x="1257300" y="3105150"/>
          <p14:tracePt t="5689" x="1270000" y="3041650"/>
          <p14:tracePt t="5689" x="1289050" y="2984500"/>
          <p14:tracePt t="5706" x="1314450" y="2921000"/>
          <p14:tracePt t="5706" x="1403350" y="2800350"/>
          <p14:tracePt t="5723" x="1454150" y="2743200"/>
          <p14:tracePt t="5723" x="1511300" y="2686050"/>
          <p14:tracePt t="5739" x="1581150" y="2628900"/>
          <p14:tracePt t="5739" x="1657350" y="2578100"/>
          <p14:tracePt t="5756" x="1733550" y="2520950"/>
          <p14:tracePt t="5756" x="1822450" y="2470150"/>
          <p14:tracePt t="5774" x="2006600" y="2374900"/>
          <p14:tracePt t="5774" x="2101850" y="2336800"/>
          <p14:tracePt t="5791" x="2203450" y="2298700"/>
          <p14:tracePt t="5791" x="2298700" y="2260600"/>
          <p14:tracePt t="5807" x="2400300" y="2235200"/>
          <p14:tracePt t="5807" x="2501900" y="2209800"/>
          <p14:tracePt t="5824" x="2603500" y="2190750"/>
          <p14:tracePt t="5824" x="2705100" y="2171700"/>
          <p14:tracePt t="5824" x="2800350" y="2165350"/>
          <p14:tracePt t="5842" x="2901950" y="2152650"/>
          <p14:tracePt t="5854" x="2997200" y="2152650"/>
          <p14:tracePt t="5854" x="3181350" y="2171700"/>
          <p14:tracePt t="5874" x="3270250" y="2190750"/>
          <p14:tracePt t="5874" x="3352800" y="2216150"/>
          <p14:tracePt t="5890" x="3429000" y="2247900"/>
          <p14:tracePt t="5890" x="3505200" y="2286000"/>
          <p14:tracePt t="5906" x="3568700" y="2330450"/>
          <p14:tracePt t="5906" x="3632200" y="2381250"/>
          <p14:tracePt t="5906" x="3689350" y="2432050"/>
          <p14:tracePt t="5926" x="3740150" y="2489200"/>
          <p14:tracePt t="5938" x="3790950" y="2546350"/>
          <p14:tracePt t="5938" x="3867150" y="2667000"/>
          <p14:tracePt t="5957" x="3898900" y="2724150"/>
          <p14:tracePt t="5957" x="3930650" y="2781300"/>
          <p14:tracePt t="5973" x="3949700" y="2832100"/>
          <p14:tracePt t="5973" x="3968750" y="2889250"/>
          <p14:tracePt t="5990" x="3981450" y="2933700"/>
          <p14:tracePt t="5990" x="3987800" y="2978150"/>
          <p14:tracePt t="5990" x="3994150" y="3022600"/>
          <p14:tracePt t="6009" x="3994150" y="3060700"/>
          <p14:tracePt t="6009" x="3994150" y="3098800"/>
          <p14:tracePt t="6024" x="3987800" y="3136900"/>
          <p14:tracePt t="6024" x="3975100" y="3168650"/>
          <p14:tracePt t="6041" x="3968750" y="3194050"/>
          <p14:tracePt t="6041" x="3949700" y="3219450"/>
          <p14:tracePt t="6057" x="3937000" y="3244850"/>
          <p14:tracePt t="6057" x="3886200" y="3289300"/>
          <p14:tracePt t="6075" x="3860800" y="3308350"/>
          <p14:tracePt t="6075" x="3835400" y="3321050"/>
          <p14:tracePt t="6091" x="3803650" y="3333750"/>
          <p14:tracePt t="6091" x="3771900" y="3346450"/>
          <p14:tracePt t="6107" x="3740150" y="3359150"/>
          <p14:tracePt t="6107" x="3702050" y="3371850"/>
          <p14:tracePt t="6124" x="3670300" y="3384550"/>
          <p14:tracePt t="6124" x="3594100" y="3409950"/>
          <p14:tracePt t="6143" x="3556000" y="3422650"/>
          <p14:tracePt t="6143" x="3517900" y="3435350"/>
          <p14:tracePt t="6158" x="3486150" y="3448050"/>
          <p14:tracePt t="6158" x="3448050" y="3467100"/>
          <p14:tracePt t="6175" x="3416300" y="3479800"/>
          <p14:tracePt t="6175" x="3384550" y="3492500"/>
          <p14:tracePt t="6191" x="3359150" y="3511550"/>
          <p14:tracePt t="6191" x="3333750" y="3524250"/>
          <p14:tracePt t="6191" x="3308350" y="3536950"/>
          <p14:tracePt t="6210" x="3282950" y="3556000"/>
          <p14:tracePt t="6223" x="3263900" y="3568700"/>
          <p14:tracePt t="6223" x="3232150" y="3600450"/>
          <p14:tracePt t="6242" x="3213100" y="3613150"/>
          <p14:tracePt t="6242" x="3200400" y="3625850"/>
          <p14:tracePt t="6258" x="3194050" y="3638550"/>
          <p14:tracePt t="6258" x="3181350" y="3651250"/>
          <p14:tracePt t="6274" x="3175000" y="3663950"/>
          <p14:tracePt t="6274" x="3168650" y="3676650"/>
          <p14:tracePt t="6274" x="3168650" y="3683000"/>
          <p14:tracePt t="6295" x="3162300" y="3695700"/>
          <p14:tracePt t="6306" x="3162300" y="3702050"/>
          <p14:tracePt t="6306" x="3155950" y="3714750"/>
          <p14:tracePt t="6325" x="3155950" y="3721100"/>
          <p14:tracePt t="6325" x="3155950" y="3727450"/>
          <p14:tracePt t="6341" x="3149600" y="3733800"/>
          <p14:tracePt t="6341" x="3149600" y="3740150"/>
          <p14:tracePt t="6358" x="3143250" y="3746500"/>
          <p14:tracePt t="6358" x="3130550" y="3765550"/>
          <p14:tracePt t="6375" x="3124200" y="3778250"/>
          <p14:tracePt t="6375" x="3117850" y="3784600"/>
          <p14:tracePt t="6392" x="3105150" y="3797300"/>
          <p14:tracePt t="6392" x="3092450" y="3810000"/>
          <p14:tracePt t="6408" x="3079750" y="3816350"/>
          <p14:tracePt t="6408" x="3060700" y="3829050"/>
          <p14:tracePt t="6425" x="3048000" y="3841750"/>
          <p14:tracePt t="6425" x="3016250" y="3867150"/>
          <p14:tracePt t="6442" x="2997200" y="3879850"/>
          <p14:tracePt t="6442" x="2978150" y="3886200"/>
          <p14:tracePt t="6459" x="2959100" y="3898900"/>
          <p14:tracePt t="6459" x="2940050" y="3905250"/>
          <p14:tracePt t="6475" x="2921000" y="3917950"/>
          <p14:tracePt t="6475" x="2901950" y="3924300"/>
          <p14:tracePt t="6475" x="2876550" y="3930650"/>
          <p14:tracePt t="6494" x="2857500" y="3943350"/>
          <p14:tracePt t="6507" x="2838450" y="3949700"/>
          <p14:tracePt t="6507" x="2806700" y="3968750"/>
          <p14:tracePt t="6526" x="2787650" y="3975100"/>
          <p14:tracePt t="6526" x="2774950" y="3981450"/>
          <p14:tracePt t="6543" x="2762250" y="3994150"/>
          <p14:tracePt t="6543" x="2755900" y="4000500"/>
          <p14:tracePt t="6559" x="2743200" y="4006850"/>
          <p14:tracePt t="6559" x="2743200" y="4019550"/>
          <p14:tracePt t="6559" x="2736850" y="4032250"/>
          <p14:tracePt t="6578" x="2736850" y="4044950"/>
          <p14:tracePt t="6590" x="2743200" y="4057650"/>
          <p14:tracePt t="6590" x="2743200" y="4070350"/>
          <p14:tracePt t="6610" x="2755900" y="4095750"/>
          <p14:tracePt t="6610" x="2762250" y="4108450"/>
          <p14:tracePt t="6626" x="2768600" y="4114800"/>
          <p14:tracePt t="6626" x="2774950" y="4121150"/>
          <p14:tracePt t="6642" x="2781300" y="4127500"/>
          <p14:tracePt t="6642" x="2794000" y="4133850"/>
          <p14:tracePt t="6642" x="2800350" y="4140200"/>
          <p14:tracePt t="6662" x="2806700" y="4140200"/>
          <p14:tracePt t="6662" x="2813050" y="4146550"/>
          <p14:tracePt t="6676" x="2819400" y="4146550"/>
          <p14:tracePt t="6691" x="2825750" y="4146550"/>
          <p14:tracePt t="6691" x="2832100" y="4140200"/>
          <p14:tracePt t="6709" x="2838450" y="4133850"/>
          <p14:tracePt t="6724" x="2844800" y="4127500"/>
          <p14:tracePt t="6741" x="2851150" y="4121150"/>
          <p14:tracePt t="6758" x="2851150" y="4114800"/>
          <p14:tracePt t="6758" x="2857500" y="4108450"/>
          <p14:tracePt t="6776" x="2857500" y="4102100"/>
          <p14:tracePt t="6776" x="2857500" y="4095750"/>
          <p14:tracePt t="6795" x="2857500" y="4089400"/>
          <p14:tracePt t="6795" x="2857500" y="4083050"/>
          <p14:tracePt t="6810" x="2857500" y="4070350"/>
          <p14:tracePt t="6825" x="2857500" y="4064000"/>
          <p14:tracePt t="6841" x="2857500" y="4057650"/>
          <p14:tracePt t="6858" x="2857500" y="4051300"/>
          <p14:tracePt t="6885" x="2857500" y="4044950"/>
          <p14:tracePt t="6902" x="2857500" y="4038600"/>
          <p14:tracePt t="6913" x="2857500" y="4032250"/>
          <p14:tracePt t="6937" x="2857500" y="4025900"/>
          <p14:tracePt t="6962" x="2863850" y="4019550"/>
          <p14:tracePt t="6989" x="2870200" y="4013200"/>
          <p14:tracePt t="7005" x="2876550" y="4006850"/>
          <p14:tracePt t="7022" x="2882900" y="3994150"/>
          <p14:tracePt t="7033" x="2889250" y="3987800"/>
          <p14:tracePt t="7057" x="2895600" y="3981450"/>
          <p14:tracePt t="7073" x="2895600" y="3975100"/>
          <p14:tracePt t="7089" x="2895600" y="3968750"/>
          <p14:tracePt t="7109" x="2895600" y="3962400"/>
          <p14:tracePt t="7125" x="2901950" y="3956050"/>
          <p14:tracePt t="7141" x="2901950" y="3949700"/>
          <p14:tracePt t="7154" x="2901950" y="3943350"/>
          <p14:tracePt t="7169" x="2901950" y="3937000"/>
          <p14:tracePt t="7185" x="2901950" y="3930650"/>
          <p14:tracePt t="7201" x="2901950" y="3924300"/>
          <p14:tracePt t="7221" x="2895600" y="3924300"/>
          <p14:tracePt t="7254" x="2889250" y="3930650"/>
          <p14:tracePt t="7269" x="2882900" y="3930650"/>
          <p14:tracePt t="7276" x="2876550" y="3937000"/>
          <p14:tracePt t="7276" x="2870200" y="3937000"/>
          <p14:tracePt t="7276" x="2863850" y="3943350"/>
          <p14:tracePt t="7298" x="2857500" y="3949700"/>
          <p14:tracePt t="7310" x="2851150" y="3949700"/>
          <p14:tracePt t="7310" x="2838450" y="3956050"/>
          <p14:tracePt t="7310" x="2832100" y="3962400"/>
          <p14:tracePt t="7331" x="2825750" y="3962400"/>
          <p14:tracePt t="7331" x="2819400" y="3968750"/>
          <p14:tracePt t="7345" x="2806700" y="3968750"/>
          <p14:tracePt t="7345" x="2800350" y="3975100"/>
          <p14:tracePt t="7361" x="2794000" y="3975100"/>
          <p14:tracePt t="7377" x="2787650" y="3968750"/>
          <p14:tracePt t="7401" x="2794000" y="3975100"/>
          <p14:tracePt t="7462" x="2787650" y="3975100"/>
          <p14:tracePt t="7502" x="2781300" y="3981450"/>
          <p14:tracePt t="7521" x="2781300" y="3987800"/>
          <p14:tracePt t="7546" x="2774950" y="3994150"/>
          <p14:tracePt t="7570" x="2774950" y="4000500"/>
          <p14:tracePt t="7606" x="2774950" y="4006850"/>
          <p14:tracePt t="7690" x="2774950" y="4013200"/>
          <p14:tracePt t="7725" x="2768600" y="4013200"/>
          <p14:tracePt t="7750" x="2762250" y="4019550"/>
          <p14:tracePt t="7761" x="2755900" y="4019550"/>
          <p14:tracePt t="7770" x="2749550" y="4019550"/>
          <p14:tracePt t="7778" x="2743200" y="4025900"/>
          <p14:tracePt t="7778" x="2736850" y="4025900"/>
          <p14:tracePt t="7796" x="2730500" y="4032250"/>
          <p14:tracePt t="7796" x="2717800" y="4038600"/>
          <p14:tracePt t="7814" x="2705100" y="4044950"/>
          <p14:tracePt t="7814" x="2698750" y="4051300"/>
          <p14:tracePt t="7830" x="2686050" y="4051300"/>
          <p14:tracePt t="7830" x="2673350" y="4064000"/>
          <p14:tracePt t="7846" x="2660650" y="4070350"/>
          <p14:tracePt t="7846" x="2647950" y="4076700"/>
          <p14:tracePt t="7863" x="2635250" y="4089400"/>
          <p14:tracePt t="7863" x="2616200" y="4095750"/>
          <p14:tracePt t="7863" x="2603500" y="4102100"/>
          <p14:tracePt t="7882" x="2590800" y="4114800"/>
          <p14:tracePt t="7895" x="2578100" y="4127500"/>
          <p14:tracePt t="7895" x="2559050" y="4140200"/>
          <p14:tracePt t="7914" x="2546350" y="4152900"/>
          <p14:tracePt t="7914" x="2540000" y="4159250"/>
          <p14:tracePt t="7931" x="2540000" y="4165600"/>
          <p14:tracePt t="7931" x="2533650" y="4171950"/>
          <p14:tracePt t="7947" x="2533650" y="4178300"/>
          <p14:tracePt t="7962" x="2546350" y="4178300"/>
          <p14:tracePt t="7979" x="2552700" y="4178300"/>
          <p14:tracePt t="7979" x="2571750" y="4178300"/>
          <p14:tracePt t="7997" x="2584450" y="4178300"/>
          <p14:tracePt t="7997" x="2597150" y="4178300"/>
          <p14:tracePt t="8014" x="2616200" y="4184650"/>
          <p14:tracePt t="8014" x="2635250" y="4184650"/>
          <p14:tracePt t="8031" x="2654300" y="4191000"/>
          <p14:tracePt t="8031" x="2673350" y="4197350"/>
          <p14:tracePt t="8047" x="2692400" y="4203700"/>
          <p14:tracePt t="8047" x="2743200" y="4216400"/>
          <p14:tracePt t="8064" x="2768600" y="4222750"/>
          <p14:tracePt t="8064" x="2794000" y="4229100"/>
          <p14:tracePt t="8081" x="2813050" y="4229100"/>
          <p14:tracePt t="8081" x="2838450" y="4235450"/>
          <p14:tracePt t="8098" x="2863850" y="4241800"/>
          <p14:tracePt t="8098" x="2908300" y="4241800"/>
          <p14:tracePt t="8115" x="2921000" y="4241800"/>
          <p14:tracePt t="8115" x="2940050" y="4248150"/>
          <p14:tracePt t="8131" x="2952750" y="4248150"/>
          <p14:tracePt t="8131" x="2965450" y="4248150"/>
          <p14:tracePt t="8148" x="2971800" y="4248150"/>
          <p14:tracePt t="8148" x="2978150" y="4248150"/>
          <p14:tracePt t="8164" x="2965450" y="4241800"/>
          <p14:tracePt t="8198" x="2959100" y="4241800"/>
          <p14:tracePt t="8206" x="2946400" y="4241800"/>
          <p14:tracePt t="8214" x="2933700" y="4241800"/>
          <p14:tracePt t="8214" x="2914650" y="4241800"/>
          <p14:tracePt t="8231" x="2895600" y="4235450"/>
          <p14:tracePt t="8231" x="2870200" y="4235450"/>
          <p14:tracePt t="8231" x="2844800" y="4229100"/>
          <p14:tracePt t="8250" x="2819400" y="4229100"/>
          <p14:tracePt t="8263" x="2787650" y="4222750"/>
          <p14:tracePt t="8263" x="2755900" y="4216400"/>
          <p14:tracePt t="8285" x="2692400" y="4203700"/>
          <p14:tracePt t="8285" x="2654300" y="4191000"/>
          <p14:tracePt t="8299" x="2622550" y="4178300"/>
          <p14:tracePt t="8299" x="2584450" y="4165600"/>
          <p14:tracePt t="8315" x="2546350" y="4152900"/>
          <p14:tracePt t="8315" x="2508250" y="4140200"/>
          <p14:tracePt t="8315" x="2470150" y="4127500"/>
          <p14:tracePt t="8334" x="2425700" y="4114800"/>
          <p14:tracePt t="8346" x="2387600" y="4102100"/>
          <p14:tracePt t="8346" x="2298700" y="4070350"/>
          <p14:tracePt t="8365" x="2254250" y="4057650"/>
          <p14:tracePt t="8365" x="2209800" y="4038600"/>
          <p14:tracePt t="8382" x="2165350" y="4019550"/>
          <p14:tracePt t="8382" x="2127250" y="4000500"/>
          <p14:tracePt t="8399" x="2082800" y="3981450"/>
          <p14:tracePt t="8399" x="2000250" y="3924300"/>
          <p14:tracePt t="8415" x="1955800" y="3892550"/>
          <p14:tracePt t="8415" x="1917700" y="3854450"/>
          <p14:tracePt t="8431" x="1873250" y="3822700"/>
          <p14:tracePt t="8431" x="1828800" y="3784600"/>
          <p14:tracePt t="8448" x="1784350" y="3746500"/>
          <p14:tracePt t="8448" x="1746250" y="3714750"/>
          <p14:tracePt t="8465" x="1701800" y="3683000"/>
          <p14:tracePt t="8465" x="1625600" y="3613150"/>
          <p14:tracePt t="8482" x="1587500" y="3581400"/>
          <p14:tracePt t="8482" x="1549400" y="3549650"/>
          <p14:tracePt t="8498" x="1511300" y="3511550"/>
          <p14:tracePt t="8498" x="1479550" y="3473450"/>
          <p14:tracePt t="8515" x="1441450" y="3429000"/>
          <p14:tracePt t="8515" x="1416050" y="3384550"/>
          <p14:tracePt t="8515" x="1390650" y="3333750"/>
          <p14:tracePt t="8534" x="1365250" y="3282950"/>
          <p14:tracePt t="8546" x="1352550" y="3232150"/>
          <p14:tracePt t="8546" x="1333500" y="3111500"/>
          <p14:tracePt t="8565" x="1339850" y="3048000"/>
          <p14:tracePt t="8565" x="1346200" y="2984500"/>
          <p14:tracePt t="8582" x="1365250" y="2921000"/>
          <p14:tracePt t="8582" x="1390650" y="2851150"/>
          <p14:tracePt t="8598" x="1422400" y="2781300"/>
          <p14:tracePt t="8598" x="1460500" y="2711450"/>
          <p14:tracePt t="8598" x="1504950" y="2647950"/>
          <p14:tracePt t="8617" x="1555750" y="2578100"/>
          <p14:tracePt t="8630" x="1606550" y="2520950"/>
          <p14:tracePt t="8630" x="1670050" y="2463800"/>
          <p14:tracePt t="8650" x="1809750" y="2355850"/>
          <p14:tracePt t="8650" x="1885950" y="2305050"/>
          <p14:tracePt t="8665" x="1962150" y="2260600"/>
          <p14:tracePt t="8665" x="2044700" y="2222500"/>
          <p14:tracePt t="8682" x="2133600" y="2184400"/>
          <p14:tracePt t="8682" x="2216150" y="2146300"/>
          <p14:tracePt t="8682" x="2298700" y="2114550"/>
          <p14:tracePt t="8701" x="2381250" y="2089150"/>
          <p14:tracePt t="8701" x="2470150" y="2063750"/>
          <p14:tracePt t="8715" x="2552700" y="2044700"/>
          <p14:tracePt t="8715" x="2628900" y="2025650"/>
          <p14:tracePt t="8732" x="2711450" y="2019300"/>
          <p14:tracePt t="8732" x="2787650" y="2006600"/>
          <p14:tracePt t="8749" x="2863850" y="2000250"/>
          <p14:tracePt t="8749" x="2940050" y="2000250"/>
          <p14:tracePt t="8765" x="3009900" y="2006600"/>
          <p14:tracePt t="8765" x="3149600" y="2019300"/>
          <p14:tracePt t="8783" x="3213100" y="2032000"/>
          <p14:tracePt t="8783" x="3270250" y="2044700"/>
          <p14:tracePt t="8799" x="3321050" y="2063750"/>
          <p14:tracePt t="8799" x="3371850" y="2082800"/>
          <p14:tracePt t="8815" x="3422650" y="2101850"/>
          <p14:tracePt t="8815" x="3467100" y="2127250"/>
          <p14:tracePt t="8834" x="3543300" y="2171700"/>
          <p14:tracePt t="8834" x="3575050" y="2190750"/>
          <p14:tracePt t="8849" x="3606800" y="2216150"/>
          <p14:tracePt t="8849" x="3638550" y="2241550"/>
          <p14:tracePt t="8866" x="3663950" y="2266950"/>
          <p14:tracePt t="8866" x="3683000" y="2298700"/>
          <p14:tracePt t="8883" x="3702050" y="2336800"/>
          <p14:tracePt t="8883" x="3721100" y="2374900"/>
          <p14:tracePt t="8883" x="3727450" y="2413000"/>
          <p14:tracePt t="8901" x="3733800" y="2457450"/>
          <p14:tracePt t="8914" x="3740150" y="2501900"/>
          <p14:tracePt t="8914" x="3733800" y="2584450"/>
          <p14:tracePt t="8933" x="3727450" y="2622550"/>
          <p14:tracePt t="8933" x="3721100" y="2660650"/>
          <p14:tracePt t="8950" x="3708400" y="2698750"/>
          <p14:tracePt t="8950" x="3689350" y="2730500"/>
          <p14:tracePt t="8966" x="3670300" y="2768600"/>
          <p14:tracePt t="8966" x="3651250" y="2800350"/>
          <p14:tracePt t="8966" x="3632200" y="2832100"/>
          <p14:tracePt t="8985" x="3606800" y="2870200"/>
          <p14:tracePt t="8998" x="3581400" y="2901950"/>
          <p14:tracePt t="8998" x="3530600" y="2978150"/>
          <p14:tracePt t="9017" x="3505200" y="3009900"/>
          <p14:tracePt t="9017" x="3479800" y="3048000"/>
          <p14:tracePt t="9033" x="3454400" y="3079750"/>
          <p14:tracePt t="9033" x="3429000" y="3111500"/>
          <p14:tracePt t="9050" x="3403600" y="3143250"/>
          <p14:tracePt t="9050" x="3384550" y="3168650"/>
          <p14:tracePt t="9050" x="3365500" y="3200400"/>
          <p14:tracePt t="9070" x="3346450" y="3225800"/>
          <p14:tracePt t="9070" x="3321050" y="3251200"/>
          <p14:tracePt t="9084" x="3302000" y="3282950"/>
          <p14:tracePt t="9084" x="3282950" y="3308350"/>
          <p14:tracePt t="9100" x="3263900" y="3333750"/>
          <p14:tracePt t="9100" x="3244850" y="3359150"/>
          <p14:tracePt t="9117" x="3225800" y="3378200"/>
          <p14:tracePt t="9117" x="3187700" y="3422650"/>
          <p14:tracePt t="9134" x="3168650" y="3441700"/>
          <p14:tracePt t="9134" x="3155950" y="3454400"/>
          <p14:tracePt t="9150" x="3136900" y="3473450"/>
          <p14:tracePt t="9150" x="3124200" y="3486150"/>
          <p14:tracePt t="9167" x="3111500" y="3498850"/>
          <p14:tracePt t="9167" x="3098800" y="3511550"/>
          <p14:tracePt t="9184" x="3086100" y="3524250"/>
          <p14:tracePt t="9184" x="3060700" y="3543300"/>
          <p14:tracePt t="9203" x="3048000" y="3549650"/>
          <p14:tracePt t="9203" x="3035300" y="3562350"/>
          <p14:tracePt t="9218" x="3028950" y="3568700"/>
          <p14:tracePt t="9218" x="3016250" y="3581400"/>
          <p14:tracePt t="9234" x="3003550" y="3587750"/>
          <p14:tracePt t="9234" x="2997200" y="3600450"/>
          <p14:tracePt t="9251" x="2984500" y="3606800"/>
          <p14:tracePt t="9251" x="2971800" y="3619500"/>
          <p14:tracePt t="9251" x="2959100" y="3625850"/>
          <p14:tracePt t="9270" x="2946400" y="3638550"/>
          <p14:tracePt t="9270" x="2933700" y="3644900"/>
          <p14:tracePt t="9286" x="2921000" y="3657600"/>
          <p14:tracePt t="9286" x="2908300" y="3670300"/>
          <p14:tracePt t="9302" x="2895600" y="3676650"/>
          <p14:tracePt t="9302" x="2876550" y="3689350"/>
          <p14:tracePt t="9317" x="2863850" y="3695700"/>
          <p14:tracePt t="9317" x="2857500" y="3708400"/>
          <p14:tracePt t="9334" x="2844800" y="3714750"/>
          <p14:tracePt t="9334" x="2832100" y="3721100"/>
          <p14:tracePt t="9334" x="2825750" y="3727450"/>
          <p14:tracePt t="9354" x="2819400" y="3733800"/>
          <p14:tracePt t="9366" x="2806700" y="3740150"/>
          <p14:tracePt t="9366" x="2794000" y="3746500"/>
          <p14:tracePt t="9385" x="2787650" y="3746500"/>
          <p14:tracePt t="9385" x="2781300" y="3752850"/>
          <p14:tracePt t="9401" x="2774950" y="3752850"/>
          <p14:tracePt t="9416" x="2768600" y="3759200"/>
          <p14:tracePt t="9416" x="2762250" y="3765550"/>
          <p14:tracePt t="9435" x="2749550" y="3765550"/>
          <p14:tracePt t="9449" x="2743200" y="3771900"/>
          <p14:tracePt t="9466" x="2736850" y="3778250"/>
          <p14:tracePt t="9483" x="2730500" y="3784600"/>
          <p14:tracePt t="9483" x="2717800" y="3790950"/>
          <p14:tracePt t="9503" x="2711450" y="3797300"/>
          <p14:tracePt t="9503" x="2705100" y="3797300"/>
          <p14:tracePt t="9518" x="2698750" y="3803650"/>
          <p14:tracePt t="9518" x="2692400" y="3803650"/>
          <p14:tracePt t="9535" x="2686050" y="3810000"/>
          <p14:tracePt t="9535" x="2679700" y="3810000"/>
          <p14:tracePt t="9535" x="2673350" y="3816350"/>
          <p14:tracePt t="9554" x="2667000" y="3822700"/>
          <p14:tracePt t="9566" x="2654300" y="3822700"/>
          <p14:tracePt t="9566" x="2641600" y="3835400"/>
          <p14:tracePt t="9586" x="2635250" y="3841750"/>
          <p14:tracePt t="9586" x="2628900" y="3848100"/>
          <p14:tracePt t="9603" x="2622550" y="3854450"/>
          <p14:tracePt t="9603" x="2616200" y="3854450"/>
          <p14:tracePt t="9619" x="2609850" y="3860800"/>
          <p14:tracePt t="9634" x="2603500" y="3867150"/>
          <p14:tracePt t="9650" x="2603500" y="3860800"/>
          <p14:tracePt t="9689" x="2609850" y="3854450"/>
          <p14:tracePt t="9705" x="2616200" y="3841750"/>
          <p14:tracePt t="9722" x="2622550" y="3835400"/>
          <p14:tracePt t="9733" x="2622550" y="3829050"/>
          <p14:tracePt t="9741" x="2622550" y="3822700"/>
          <p14:tracePt t="9750" x="2628900" y="3816350"/>
          <p14:tracePt t="9767" x="2635250" y="3810000"/>
          <p14:tracePt t="9786" x="2635250" y="3803650"/>
          <p14:tracePt t="9786" x="2641600" y="3797300"/>
          <p14:tracePt t="9803" x="2641600" y="3790950"/>
          <p14:tracePt t="9841" x="2635250" y="3790950"/>
          <p14:tracePt t="9877" x="2635250" y="3784600"/>
          <p14:tracePt t="9929" x="2641600" y="3778250"/>
          <p14:tracePt t="9989" x="2647950" y="3778250"/>
          <p14:tracePt t="10012" x="2654300" y="3778250"/>
          <p14:tracePt t="10041" x="2647950" y="3778250"/>
          <p14:tracePt t="10101" x="2641600" y="3784600"/>
          <p14:tracePt t="10117" x="2635250" y="3790950"/>
          <p14:tracePt t="10133" x="2628900" y="3797300"/>
          <p14:tracePt t="10149" x="2622550" y="3803650"/>
          <p14:tracePt t="10161" x="2622550" y="3810000"/>
          <p14:tracePt t="10177" x="2616200" y="3816350"/>
          <p14:tracePt t="10193" x="2609850" y="3822700"/>
          <p14:tracePt t="10202" x="2603500" y="3822700"/>
          <p14:tracePt t="10202" x="2597150" y="3829050"/>
          <p14:tracePt t="10222" x="2590800" y="3829050"/>
          <p14:tracePt t="10222" x="2584450" y="3829050"/>
          <p14:tracePt t="10238" x="2578100" y="3835400"/>
          <p14:tracePt t="10254" x="2571750" y="3835400"/>
          <p14:tracePt t="10274" x="2578100" y="3835400"/>
          <p14:tracePt t="10305" x="2584450" y="3841750"/>
          <p14:tracePt t="10329" x="2578100" y="3848100"/>
          <p14:tracePt t="10477" x="2578100" y="3854450"/>
          <p14:tracePt t="10501" x="2571750" y="3854450"/>
          <p14:tracePt t="10521" x="2565400" y="3860800"/>
          <p14:tracePt t="10553" x="2559050" y="3860800"/>
          <p14:tracePt t="10590" x="2552700" y="3867150"/>
          <p14:tracePt t="10613" x="2546350" y="3867150"/>
          <p14:tracePt t="10629" x="2540000" y="3867150"/>
          <p14:tracePt t="10641" x="2533650" y="3867150"/>
          <p14:tracePt t="10657" x="2527300" y="3867150"/>
          <p14:tracePt t="10673" x="2520950" y="3867150"/>
          <p14:tracePt t="10690" x="2514600" y="3867150"/>
          <p14:tracePt t="10701" x="2514600" y="3860800"/>
          <p14:tracePt t="10725" x="2514600" y="3848100"/>
          <p14:tracePt t="10741" x="2514600" y="3841750"/>
          <p14:tracePt t="10753" x="2520950" y="3835400"/>
          <p14:tracePt t="10761" x="2520950" y="3829050"/>
          <p14:tracePt t="10771" x="2527300" y="3822700"/>
          <p14:tracePt t="10771" x="2527300" y="3816350"/>
          <p14:tracePt t="10790" x="2533650" y="3810000"/>
          <p14:tracePt t="10790" x="2540000" y="3803650"/>
          <p14:tracePt t="10806" x="2540000" y="3797300"/>
          <p14:tracePt t="10806" x="2552700" y="3784600"/>
          <p14:tracePt t="10823" x="2559050" y="3778250"/>
          <p14:tracePt t="10823" x="2559050" y="3765550"/>
          <p14:tracePt t="10840" x="2565400" y="3752850"/>
          <p14:tracePt t="10840" x="2565400" y="3740150"/>
          <p14:tracePt t="10857" x="2565400" y="3727450"/>
          <p14:tracePt t="10857" x="2565400" y="3708400"/>
          <p14:tracePt t="10874" x="2559050" y="3676650"/>
          <p14:tracePt t="10874" x="2559050" y="3657600"/>
          <p14:tracePt t="10890" x="2559050" y="3638550"/>
          <p14:tracePt t="10890" x="2552700" y="3619500"/>
          <p14:tracePt t="10906" x="2546350" y="3594100"/>
          <p14:tracePt t="10906" x="2540000" y="3562350"/>
          <p14:tracePt t="10923" x="2533650" y="3536950"/>
          <p14:tracePt t="10923" x="2527300" y="3505200"/>
          <p14:tracePt t="10923" x="2520950" y="3460750"/>
          <p14:tracePt t="10942" x="2508250" y="3422650"/>
          <p14:tracePt t="10955" x="2495550" y="3371850"/>
          <p14:tracePt t="10955" x="2463800" y="3270250"/>
          <p14:tracePt t="10974" x="2451100" y="3213100"/>
          <p14:tracePt t="10974" x="2432050" y="3155950"/>
          <p14:tracePt t="11210" x="2806700" y="2692400"/>
          <p14:tracePt t="11233" x="2813050" y="2692400"/>
          <p14:tracePt t="11241" x="2819400" y="2692400"/>
          <p14:tracePt t="11241" x="2825750" y="2692400"/>
          <p14:tracePt t="11258" x="2832100" y="2692400"/>
          <p14:tracePt t="11258" x="2838450" y="2692400"/>
          <p14:tracePt t="11275" x="2844800" y="2692400"/>
          <p14:tracePt t="11275" x="2851150" y="2698750"/>
          <p14:tracePt t="11294" x="2857500" y="2698750"/>
          <p14:tracePt t="11317" x="2863850" y="2698750"/>
          <p14:tracePt t="11330" x="2870200" y="2705100"/>
          <p14:tracePt t="11339" x="2876550" y="2698750"/>
          <p14:tracePt t="11339" x="2889250" y="2698750"/>
          <p14:tracePt t="11358" x="2901950" y="2692400"/>
          <p14:tracePt t="11358" x="2921000" y="2692400"/>
          <p14:tracePt t="11374" x="2940050" y="2679700"/>
          <p14:tracePt t="11374" x="2990850" y="2673350"/>
          <p14:tracePt t="11392" x="3022600" y="2667000"/>
          <p14:tracePt t="11392" x="3054350" y="2667000"/>
          <p14:tracePt t="11408" x="3092450" y="2667000"/>
          <p14:tracePt t="11408" x="3130550" y="2673350"/>
          <p14:tracePt t="11425" x="3175000" y="2686050"/>
          <p14:tracePt t="11425" x="3219450" y="2705100"/>
          <p14:tracePt t="11442" x="3270250" y="2724150"/>
          <p14:tracePt t="11442" x="3378200" y="2794000"/>
          <p14:tracePt t="11458" x="3429000" y="2832100"/>
          <p14:tracePt t="11458" x="3486150" y="2876550"/>
          <p14:tracePt t="11475" x="3543300" y="2921000"/>
          <p14:tracePt t="11475" x="3600450" y="2965450"/>
          <p14:tracePt t="11492" x="3657600" y="3009900"/>
          <p14:tracePt t="11492" x="3714750" y="3048000"/>
          <p14:tracePt t="11492" x="3771900" y="3079750"/>
          <p14:tracePt t="11511" x="3822700" y="3111500"/>
          <p14:tracePt t="11511" x="3873500" y="3136900"/>
          <p14:tracePt t="11526" x="3924300" y="3162300"/>
          <p14:tracePt t="11526" x="3975100" y="3181350"/>
          <p14:tracePt t="11543" x="4019550" y="3206750"/>
          <p14:tracePt t="11543" x="4064000" y="3225800"/>
          <p14:tracePt t="11559" x="4108450" y="3251200"/>
          <p14:tracePt t="11559" x="4152900" y="3270250"/>
          <p14:tracePt t="11575" x="4197350" y="3295650"/>
          <p14:tracePt t="11575" x="4241800" y="3314700"/>
          <p14:tracePt t="11575" x="4286250" y="3333750"/>
          <p14:tracePt t="11594" x="4330700" y="3352800"/>
          <p14:tracePt t="11607" x="4368800" y="3371850"/>
          <p14:tracePt t="11607" x="4445000" y="3409950"/>
          <p14:tracePt t="11626" x="4476750" y="3429000"/>
          <p14:tracePt t="11626" x="4508500" y="3448050"/>
          <p14:tracePt t="11643" x="4540250" y="3467100"/>
          <p14:tracePt t="11643" x="4565650" y="3486150"/>
          <p14:tracePt t="11659" x="4584700" y="3505200"/>
          <p14:tracePt t="11659" x="4603750" y="3530600"/>
          <p14:tracePt t="11659" x="4622800" y="3549650"/>
          <p14:tracePt t="11678" x="4635500" y="3568700"/>
          <p14:tracePt t="11678" x="4641850" y="3587750"/>
          <p14:tracePt t="11693" x="4654550" y="3606800"/>
          <p14:tracePt t="11693" x="4660900" y="3625850"/>
          <p14:tracePt t="11709" x="4660900" y="3638550"/>
          <p14:tracePt t="11709" x="4667250" y="3651250"/>
          <p14:tracePt t="11726" x="4667250" y="3663950"/>
          <p14:tracePt t="11726" x="4667250" y="3676650"/>
          <p14:tracePt t="11743" x="4667250" y="3683000"/>
          <p14:tracePt t="11743" x="4660900" y="3695700"/>
          <p14:tracePt t="11759" x="4654550" y="3702050"/>
          <p14:tracePt t="11759" x="4648200" y="3708400"/>
          <p14:tracePt t="11776" x="4641850" y="3714750"/>
          <p14:tracePt t="11776" x="4635500" y="3721100"/>
          <p14:tracePt t="11793" x="4629150" y="3721100"/>
          <p14:tracePt t="11793" x="4616450" y="3733800"/>
          <p14:tracePt t="11810" x="4603750" y="3733800"/>
          <p14:tracePt t="11810" x="4597400" y="3740150"/>
          <p14:tracePt t="11826" x="4584700" y="3746500"/>
          <p14:tracePt t="11826" x="4572000" y="3746500"/>
          <p14:tracePt t="11843" x="4565650" y="3752850"/>
          <p14:tracePt t="11843" x="4552950" y="3759200"/>
          <p14:tracePt t="11859" x="4540250" y="3759200"/>
          <p14:tracePt t="11859" x="4527550" y="3765550"/>
          <p14:tracePt t="11859" x="4514850" y="3765550"/>
          <p14:tracePt t="11879" x="4502150" y="3771900"/>
          <p14:tracePt t="11891" x="4489450" y="3778250"/>
          <p14:tracePt t="11891" x="4457700" y="3778250"/>
          <p14:tracePt t="11910" x="4445000" y="3778250"/>
          <p14:tracePt t="11910" x="4425950" y="3784600"/>
          <p14:tracePt t="11927" x="4406900" y="3784600"/>
          <p14:tracePt t="11927" x="4394200" y="3784600"/>
          <p14:tracePt t="11927" x="4375150" y="3784600"/>
          <p14:tracePt t="11946" x="4356100" y="3790950"/>
          <p14:tracePt t="11958" x="4343400" y="3790950"/>
          <p14:tracePt t="11958" x="4330700" y="3790950"/>
          <p14:tracePt t="11958" x="4311650" y="3790950"/>
          <p14:tracePt t="11979" x="4298950" y="3790950"/>
          <p14:tracePt t="11979" x="4286250" y="3790950"/>
          <p14:tracePt t="11994" x="4273550" y="3790950"/>
          <p14:tracePt t="11994" x="4260850" y="3790950"/>
          <p14:tracePt t="12010" x="4248150" y="3790950"/>
          <p14:tracePt t="12010" x="4235450" y="3790950"/>
          <p14:tracePt t="12027" x="4222750" y="3790950"/>
          <p14:tracePt t="12027" x="4210050" y="3790950"/>
          <p14:tracePt t="12027" x="4197350" y="3790950"/>
          <p14:tracePt t="12046" x="4184650" y="3784600"/>
          <p14:tracePt t="12046" x="4165600" y="3790950"/>
          <p14:tracePt t="12060" x="4152900" y="3790950"/>
          <p14:tracePt t="12060" x="4140200" y="3790950"/>
          <p14:tracePt t="12077" x="4121150" y="3790950"/>
          <p14:tracePt t="12077" x="4108450" y="3790950"/>
          <p14:tracePt t="12094" x="4095750" y="3797300"/>
          <p14:tracePt t="12094" x="4076700" y="3803650"/>
          <p14:tracePt t="12111" x="4064000" y="3803650"/>
          <p14:tracePt t="12111" x="4057650" y="3810000"/>
          <p14:tracePt t="12127" x="4051300" y="3816350"/>
          <p14:tracePt t="12142" x="4044950" y="3822700"/>
          <p14:tracePt t="12159" x="4051300" y="3829050"/>
          <p14:tracePt t="12159" x="4057650" y="3835400"/>
          <p14:tracePt t="12178" x="4064000" y="3835400"/>
          <p14:tracePt t="12178" x="4076700" y="3835400"/>
          <p14:tracePt t="12195" x="4089400" y="3835400"/>
          <p14:tracePt t="12195" x="4108450" y="3835400"/>
          <p14:tracePt t="12211" x="4127500" y="3835400"/>
          <p14:tracePt t="12211" x="4146550" y="3829050"/>
          <p14:tracePt t="12211" x="4171950" y="3829050"/>
          <p14:tracePt t="12230" x="4197350" y="3835400"/>
          <p14:tracePt t="12242" x="4222750" y="3835400"/>
          <p14:tracePt t="12242" x="4279900" y="3854450"/>
          <p14:tracePt t="12263" x="4305300" y="3867150"/>
          <p14:tracePt t="12263" x="4330700" y="3879850"/>
          <p14:tracePt t="12278" x="4356100" y="3892550"/>
          <p14:tracePt t="12278" x="4381500" y="3905250"/>
          <p14:tracePt t="12278" x="4406900" y="3917950"/>
          <p14:tracePt t="12299" x="4432300" y="3930650"/>
          <p14:tracePt t="12309" x="4451350" y="3937000"/>
          <p14:tracePt t="12309" x="4464050" y="3949700"/>
          <p14:tracePt t="12309" x="4483100" y="3962400"/>
          <p14:tracePt t="12330" x="4495800" y="3968750"/>
          <p14:tracePt t="12343" x="4502150" y="3975100"/>
          <p14:tracePt t="12343" x="4508500" y="3987800"/>
          <p14:tracePt t="12362" x="4508500" y="3994150"/>
          <p14:tracePt t="12362" x="4508500" y="4000500"/>
          <p14:tracePt t="12378" x="4508500" y="4006850"/>
          <p14:tracePt t="12378" x="4502150" y="4013200"/>
          <p14:tracePt t="12395" x="4495800" y="4019550"/>
          <p14:tracePt t="12395" x="4476750" y="4038600"/>
          <p14:tracePt t="12412" x="4464050" y="4044950"/>
          <p14:tracePt t="12412" x="4451350" y="4051300"/>
          <p14:tracePt t="12428" x="4438650" y="4064000"/>
          <p14:tracePt t="12428" x="4425950" y="4070350"/>
          <p14:tracePt t="12445" x="4413250" y="4083050"/>
          <p14:tracePt t="12445" x="4400550" y="4089400"/>
          <p14:tracePt t="12462" x="4387850" y="4102100"/>
          <p14:tracePt t="12462" x="4362450" y="4114800"/>
          <p14:tracePt t="12478" x="4349750" y="4121150"/>
          <p14:tracePt t="12478" x="4337050" y="4127500"/>
          <p14:tracePt t="12496" x="4330700" y="4133850"/>
          <p14:tracePt t="12496" x="4324350" y="4140200"/>
          <p14:tracePt t="12512" x="4318000" y="4146550"/>
          <p14:tracePt t="12512" x="4305300" y="4146550"/>
          <p14:tracePt t="12512" x="4305300" y="4152900"/>
          <p14:tracePt t="12531" x="4292600" y="4159250"/>
          <p14:tracePt t="12547" x="4286250" y="4165600"/>
          <p14:tracePt t="12562" x="4279900" y="4165600"/>
          <p14:tracePt t="12578" x="4273550" y="4171950"/>
          <p14:tracePt t="12594" x="4267200" y="4178300"/>
          <p14:tracePt t="12610" x="4260850" y="4178300"/>
          <p14:tracePt t="12610" x="4254500" y="4178300"/>
          <p14:tracePt t="12631" x="4248150" y="4184650"/>
          <p14:tracePt t="12631" x="4241800" y="4184650"/>
          <p14:tracePt t="12647" x="4235450" y="4184650"/>
          <p14:tracePt t="12647" x="4229100" y="4184650"/>
          <p14:tracePt t="12663" x="4222750" y="4178300"/>
          <p14:tracePt t="12663" x="4216400" y="4178300"/>
          <p14:tracePt t="12679" x="4210050" y="4178300"/>
          <p14:tracePt t="12679" x="4203700" y="4178300"/>
          <p14:tracePt t="12679" x="4197350" y="4178300"/>
          <p14:tracePt t="12698" x="4191000" y="4184650"/>
          <p14:tracePt t="12698" x="4178300" y="4184650"/>
          <p14:tracePt t="12713" x="4171950" y="4191000"/>
          <p14:tracePt t="12713" x="4165600" y="4191000"/>
          <p14:tracePt t="12729" x="4159250" y="4191000"/>
          <p14:tracePt t="12729" x="4152900" y="4191000"/>
          <p14:tracePt t="12746" x="4146550" y="4191000"/>
          <p14:tracePt t="12746" x="4140200" y="4197350"/>
          <p14:tracePt t="12763" x="4133850" y="4191000"/>
          <p14:tracePt t="12763" x="4127500" y="4191000"/>
          <p14:tracePt t="12780" x="4133850" y="4184650"/>
          <p14:tracePt t="12838" x="4140200" y="4178300"/>
          <p14:tracePt t="12854" x="4133850" y="4171950"/>
          <p14:tracePt t="12922" x="4127500" y="4171950"/>
          <p14:tracePt t="12937" x="4121150" y="4171950"/>
          <p14:tracePt t="12946" x="4114800" y="4171950"/>
          <p14:tracePt t="12950" x="4108450" y="4171950"/>
          <p14:tracePt t="12962" x="4102100" y="4171950"/>
          <p14:tracePt t="12962" x="4095750" y="4178300"/>
          <p14:tracePt t="12962" x="4089400" y="4178300"/>
          <p14:tracePt t="12983" x="4083050" y="4184650"/>
          <p14:tracePt t="12995" x="4076700" y="4184650"/>
          <p14:tracePt t="12995" x="4057650" y="4191000"/>
          <p14:tracePt t="13014" x="4051300" y="4197350"/>
          <p14:tracePt t="13014" x="4038600" y="4197350"/>
          <p14:tracePt t="13031" x="4025900" y="4203700"/>
          <p14:tracePt t="13031" x="4013200" y="4203700"/>
          <p14:tracePt t="13047" x="4006850" y="4210050"/>
          <p14:tracePt t="13047" x="3994150" y="4210050"/>
          <p14:tracePt t="13047" x="3981450" y="4210050"/>
          <p14:tracePt t="13067" x="3975100" y="4216400"/>
          <p14:tracePt t="13067" x="3968750" y="4216400"/>
          <p14:tracePt t="13081" x="3962400" y="4216400"/>
          <p14:tracePt t="13096" x="3956050" y="4210050"/>
          <p14:tracePt t="13112" x="3962400" y="4216400"/>
          <p14:tracePt t="13112" x="3968750" y="4210050"/>
          <p14:tracePt t="13131" x="3975100" y="4216400"/>
          <p14:tracePt t="13131" x="3981450" y="4216400"/>
          <p14:tracePt t="13148" x="3987800" y="4216400"/>
          <p14:tracePt t="13148" x="4000500" y="4216400"/>
          <p14:tracePt t="13164" x="4006850" y="4216400"/>
          <p14:tracePt t="13164" x="4019550" y="4222750"/>
          <p14:tracePt t="13181" x="4032250" y="4222750"/>
          <p14:tracePt t="13181" x="4044950" y="4229100"/>
          <p14:tracePt t="13199" x="4076700" y="4248150"/>
          <p14:tracePt t="13199" x="4095750" y="4260850"/>
          <p14:tracePt t="13215" x="4114800" y="4273550"/>
          <p14:tracePt t="13215" x="4133850" y="4286250"/>
          <p14:tracePt t="13231" x="4152900" y="4298950"/>
          <p14:tracePt t="13231" x="4178300" y="4318000"/>
          <p14:tracePt t="13231" x="4197350" y="4337050"/>
          <p14:tracePt t="13251" x="4222750" y="4349750"/>
          <p14:tracePt t="13263" x="4241800" y="4368800"/>
          <p14:tracePt t="13263" x="4279900" y="4400550"/>
          <p14:tracePt t="13283" x="4298950" y="4419600"/>
          <p14:tracePt t="13283" x="4311650" y="4432300"/>
          <p14:tracePt t="13298" x="4330700" y="4445000"/>
          <p14:tracePt t="13298" x="4343400" y="4457700"/>
          <p14:tracePt t="13315" x="4356100" y="4470400"/>
          <p14:tracePt t="13315" x="4362450" y="4483100"/>
          <p14:tracePt t="13331" x="4375150" y="4489450"/>
          <p14:tracePt t="13331" x="4381500" y="4495800"/>
          <p14:tracePt t="13331" x="4381500" y="4502150"/>
          <p14:tracePt t="13350" x="4381500" y="4514850"/>
          <p14:tracePt t="13363" x="4381500" y="4521200"/>
          <p14:tracePt t="13363" x="4375150" y="4527550"/>
          <p14:tracePt t="13382" x="4375150" y="4533900"/>
          <p14:tracePt t="13382" x="4362450" y="4540250"/>
          <p14:tracePt t="13398" x="4356100" y="4540250"/>
          <p14:tracePt t="13398" x="4343400" y="4546600"/>
          <p14:tracePt t="13415" x="4330700" y="4546600"/>
          <p14:tracePt t="13415" x="4298950" y="4552950"/>
          <p14:tracePt t="13432" x="4286250" y="4559300"/>
          <p14:tracePt t="13432" x="4267200" y="4559300"/>
          <p14:tracePt t="13448" x="4241800" y="4559300"/>
          <p14:tracePt t="13448" x="4222750" y="4559300"/>
          <p14:tracePt t="13465" x="4197350" y="4565650"/>
          <p14:tracePt t="13465" x="4165600" y="4565650"/>
          <p14:tracePt t="13482" x="4140200" y="4565650"/>
          <p14:tracePt t="13482" x="4076700" y="4572000"/>
          <p14:tracePt t="13499" x="4038600" y="4572000"/>
          <p14:tracePt t="13499" x="4000500" y="4572000"/>
          <p14:tracePt t="13516" x="3962400" y="4572000"/>
          <p14:tracePt t="13516" x="3924300" y="4572000"/>
          <p14:tracePt t="13533" x="3886200" y="4572000"/>
          <p14:tracePt t="13533" x="3841750" y="4572000"/>
          <p14:tracePt t="13533" x="3810000" y="4578350"/>
          <p14:tracePt t="13551" x="3771900" y="4578350"/>
          <p14:tracePt t="13564" x="3733800" y="4584700"/>
          <p14:tracePt t="13564" x="3670300" y="4591050"/>
          <p14:tracePt t="13583" x="3644900" y="4591050"/>
          <p14:tracePt t="13583" x="3619500" y="4591050"/>
          <p14:tracePt t="13599" x="3594100" y="4584700"/>
          <p14:tracePt t="13599" x="3568700" y="4584700"/>
          <p14:tracePt t="13599" x="3549650" y="4572000"/>
          <p14:tracePt t="13619" x="3524250" y="4565650"/>
          <p14:tracePt t="13631" x="3498850" y="4546600"/>
          <p14:tracePt t="13631" x="3473450" y="4533900"/>
          <p14:tracePt t="13631" x="3448050" y="4514850"/>
          <p14:tracePt t="13651" x="3422650" y="4495800"/>
          <p14:tracePt t="13651" x="3397250" y="4483100"/>
          <p14:tracePt t="13667" x="3365500" y="4464050"/>
          <p14:tracePt t="13667" x="3340100" y="4451350"/>
          <p14:tracePt t="13683" x="3308350" y="4432300"/>
          <p14:tracePt t="13683" x="3282950" y="4425950"/>
          <p14:tracePt t="13699" x="3251200" y="4413250"/>
          <p14:tracePt t="13699" x="3225800" y="4400550"/>
          <p14:tracePt t="13699" x="3194050" y="4387850"/>
          <p14:tracePt t="13718" x="3162300" y="4381500"/>
          <p14:tracePt t="13718" x="3130550" y="4368800"/>
          <p14:tracePt t="13733" x="3098800" y="4362450"/>
          <p14:tracePt t="13733" x="3067050" y="4356100"/>
          <p14:tracePt t="13750" x="3035300" y="4349750"/>
          <p14:tracePt t="13750" x="2997200" y="4343400"/>
          <p14:tracePt t="13766" x="2965450" y="4337050"/>
          <p14:tracePt t="13766" x="2933700" y="4337050"/>
          <p14:tracePt t="13766" x="2901950" y="4337050"/>
          <p14:tracePt t="13786" x="2870200" y="4337050"/>
          <p14:tracePt t="13786" x="2838450" y="4337050"/>
          <p14:tracePt t="13800" x="2813050" y="4337050"/>
          <p14:tracePt t="13800" x="2787650" y="4337050"/>
          <p14:tracePt t="13817" x="2762250" y="4337050"/>
          <p14:tracePt t="13817" x="2743200" y="4330700"/>
          <p14:tracePt t="13833" x="2724150" y="4330700"/>
          <p14:tracePt t="13833" x="2698750" y="4324350"/>
          <p14:tracePt t="13850" x="2686050" y="4318000"/>
          <p14:tracePt t="13850" x="2673350" y="4311650"/>
          <p14:tracePt t="13867" x="2667000" y="4305300"/>
          <p14:tracePt t="13867" x="2660650" y="4298950"/>
          <p14:tracePt t="13884" x="2647950" y="4292600"/>
          <p14:tracePt t="13884" x="2641600" y="4279900"/>
          <p14:tracePt t="13900" x="2635250" y="4267200"/>
          <p14:tracePt t="13900" x="2628900" y="4260850"/>
          <p14:tracePt t="13900" x="2622550" y="4248150"/>
          <p14:tracePt t="13919" x="2622550" y="4235450"/>
          <p14:tracePt t="13932" x="2616200" y="4222750"/>
          <p14:tracePt t="13932" x="2609850" y="4191000"/>
          <p14:tracePt t="13951" x="2603500" y="4178300"/>
          <p14:tracePt t="13951" x="2597150" y="4165600"/>
          <p14:tracePt t="13967" x="2590800" y="4152900"/>
          <p14:tracePt t="13967" x="2578100" y="4146550"/>
          <p14:tracePt t="13983" x="2571750" y="4133850"/>
          <p14:tracePt t="13983" x="2559050" y="4127500"/>
          <p14:tracePt t="13983" x="2546350" y="4121150"/>
          <p14:tracePt t="14003" x="2533650" y="4114800"/>
          <p14:tracePt t="14015" x="2527300" y="4108450"/>
          <p14:tracePt t="14015" x="2501900" y="4095750"/>
          <p14:tracePt t="14034" x="2489200" y="4089400"/>
          <p14:tracePt t="14034" x="2476500" y="4083050"/>
          <p14:tracePt t="14051" x="2463800" y="4070350"/>
          <p14:tracePt t="14051" x="2457450" y="4070350"/>
          <p14:tracePt t="14067" x="2444750" y="4064000"/>
          <p14:tracePt t="14067" x="2432050" y="4057650"/>
          <p14:tracePt t="14067" x="2425700" y="4051300"/>
          <p14:tracePt t="14086" x="2419350" y="4051300"/>
          <p14:tracePt t="14086" x="2413000" y="4044950"/>
          <p14:tracePt t="14101" x="2406650" y="4044950"/>
          <p14:tracePt t="14116" x="2400300" y="4038600"/>
          <p14:tracePt t="14133" x="2400300" y="4032250"/>
          <p14:tracePt t="14133" x="2400300" y="4025900"/>
          <p14:tracePt t="14151" x="2400300" y="4019550"/>
          <p14:tracePt t="14174" x="2406650" y="4019550"/>
          <p14:tracePt t="14198" x="2413000" y="4013200"/>
          <p14:tracePt t="14218" x="2419350" y="4013200"/>
          <p14:tracePt t="14242" x="2419350" y="4019550"/>
          <p14:tracePt t="14266" x="2419350" y="4032250"/>
          <p14:tracePt t="14278" x="2419350" y="4044950"/>
          <p14:tracePt t="14294" x="2419350" y="4051300"/>
          <p14:tracePt t="14303" x="2425700" y="4057650"/>
          <p14:tracePt t="14303" x="2425700" y="4070350"/>
          <p14:tracePt t="14319" x="2425700" y="4083050"/>
          <p14:tracePt t="14319" x="2432050" y="4095750"/>
          <p14:tracePt t="14335" x="2432050" y="4108450"/>
          <p14:tracePt t="14335" x="2438400" y="4121150"/>
          <p14:tracePt t="14351" x="2438400" y="4133850"/>
          <p14:tracePt t="14351" x="2444750" y="4146550"/>
          <p14:tracePt t="14351" x="2451100" y="4152900"/>
          <p14:tracePt t="14370" x="2451100" y="4165600"/>
          <p14:tracePt t="14383" x="2457450" y="4171950"/>
          <p14:tracePt t="14383" x="2463800" y="4178300"/>
          <p14:tracePt t="14402" x="2476500" y="4171950"/>
          <p14:tracePt t="14417" x="2482850" y="4165600"/>
          <p14:tracePt t="14433" x="2482850" y="4159250"/>
          <p14:tracePt t="14433" x="2489200" y="4152900"/>
          <p14:tracePt t="14452" x="2495550" y="4140200"/>
          <p14:tracePt t="14467" x="2501900" y="4140200"/>
          <p14:tracePt t="14490" x="2501900" y="4146550"/>
          <p14:tracePt t="14506" x="2508250" y="4152900"/>
          <p14:tracePt t="14519" x="2514600" y="4159250"/>
          <p14:tracePt t="14519" x="2514600" y="4171950"/>
          <p14:tracePt t="14536" x="2520950" y="4184650"/>
          <p14:tracePt t="14536" x="2527300" y="4191000"/>
          <p14:tracePt t="14552" x="2540000" y="4203700"/>
          <p14:tracePt t="14552" x="2546350" y="4222750"/>
          <p14:tracePt t="14552" x="2552700" y="4235450"/>
          <p14:tracePt t="14572" x="2559050" y="4248150"/>
          <p14:tracePt t="14584" x="2565400" y="4267200"/>
          <p14:tracePt t="14584" x="2584450" y="4292600"/>
          <p14:tracePt t="14603" x="2590800" y="4298950"/>
          <p14:tracePt t="14603" x="2597150" y="4311650"/>
          <p14:tracePt t="14619" x="2603500" y="4318000"/>
          <p14:tracePt t="14619" x="2609850" y="4324350"/>
          <p14:tracePt t="14636" x="2609850" y="4330700"/>
          <p14:tracePt t="14636" x="2622550" y="4330700"/>
          <p14:tracePt t="14636" x="2622550" y="4337050"/>
          <p14:tracePt t="14656" x="2628900" y="4337050"/>
          <p14:tracePt t="14667" x="2635250" y="4337050"/>
          <p14:tracePt t="14667" x="2641600" y="4343400"/>
          <p14:tracePt t="14687" x="2647950" y="4343400"/>
          <p14:tracePt t="14687" x="2654300" y="4343400"/>
          <p14:tracePt t="14703" x="2660650" y="4337050"/>
          <p14:tracePt t="14703" x="2667000" y="4337050"/>
          <p14:tracePt t="14719" x="2673350" y="4330700"/>
          <p14:tracePt t="14719" x="2679700" y="4330700"/>
          <p14:tracePt t="14736" x="2686050" y="4324350"/>
          <p14:tracePt t="14736" x="2698750" y="4318000"/>
          <p14:tracePt t="14754" x="2705100" y="4318000"/>
          <p14:tracePt t="14754" x="2711450" y="4311650"/>
          <p14:tracePt t="14770" x="2717800" y="4311650"/>
          <p14:tracePt t="14770" x="2724150" y="4305300"/>
          <p14:tracePt t="14787" x="2736850" y="4298950"/>
          <p14:tracePt t="14801" x="2743200" y="4292600"/>
          <p14:tracePt t="14801" x="2755900" y="4279900"/>
          <p14:tracePt t="14820" x="2762250" y="4273550"/>
          <p14:tracePt t="14820" x="2768600" y="4260850"/>
          <p14:tracePt t="14837" x="2774950" y="4254500"/>
          <p14:tracePt t="14837" x="2787650" y="4248150"/>
          <p14:tracePt t="14854" x="2794000" y="4241800"/>
          <p14:tracePt t="14854" x="2800350" y="4235450"/>
          <p14:tracePt t="14871" x="2813050" y="4229100"/>
          <p14:tracePt t="14887" x="2819400" y="4222750"/>
          <p14:tracePt t="14903" x="2813050" y="4216400"/>
          <p14:tracePt t="14918" x="2806700" y="4216400"/>
          <p14:tracePt t="14955" x="2806700" y="4210050"/>
          <p14:tracePt t="14986" x="2800350" y="4203700"/>
          <p14:tracePt t="14998" x="2794000" y="4197350"/>
          <p14:tracePt t="15022" x="2794000" y="4191000"/>
          <p14:tracePt t="15038" x="2787650" y="4178300"/>
          <p14:tracePt t="15050" x="2787650" y="4171950"/>
          <p14:tracePt t="15058" x="2781300" y="4165600"/>
          <p14:tracePt t="15069" x="2781300" y="4152900"/>
          <p14:tracePt t="15069" x="2774950" y="4146550"/>
          <p14:tracePt t="15088" x="2774950" y="4140200"/>
          <p14:tracePt t="15088" x="2774950" y="4127500"/>
          <p14:tracePt t="15088" x="2774950" y="4121150"/>
          <p14:tracePt t="15107" x="2774950" y="4114800"/>
          <p14:tracePt t="15107" x="2768600" y="4102100"/>
          <p14:tracePt t="15121" x="2768600" y="4095750"/>
          <p14:tracePt t="15121" x="2768600" y="4089400"/>
          <p14:tracePt t="15138" x="2768600" y="4083050"/>
          <p14:tracePt t="15138" x="2768600" y="4076700"/>
          <p14:tracePt t="15155" x="2768600" y="4070350"/>
          <p14:tracePt t="15155" x="2768600" y="4064000"/>
          <p14:tracePt t="15172" x="2768600" y="4057650"/>
          <p14:tracePt t="15194" x="2762250" y="4057650"/>
          <p14:tracePt t="15270" x="2755900" y="4057650"/>
          <p14:tracePt t="15290" x="2749550" y="4057650"/>
          <p14:tracePt t="15314" x="2743200" y="4051300"/>
          <p14:tracePt t="15330" x="2743200" y="4044950"/>
          <p14:tracePt t="15346" x="2743200" y="4038600"/>
          <p14:tracePt t="15353" x="2736850" y="4032250"/>
          <p14:tracePt t="15370" x="2730500" y="4032250"/>
          <p14:tracePt t="15387" x="2717800" y="4032250"/>
          <p14:tracePt t="15403" x="2717800" y="4038600"/>
          <p14:tracePt t="15420" x="2711450" y="4038600"/>
          <p14:tracePt t="15437" x="2705100" y="4038600"/>
          <p14:tracePt t="15470" x="2705100" y="4032250"/>
          <p14:tracePt t="15502" x="2698750" y="4032250"/>
          <p14:tracePt t="15538" x="2692400" y="4025900"/>
          <p14:tracePt t="15562" x="2692400" y="4019550"/>
          <p14:tracePt t="15578" x="2686050" y="4019550"/>
          <p14:tracePt t="15598" x="2679700" y="4013200"/>
          <p14:tracePt t="15614" x="2667000" y="4013200"/>
          <p14:tracePt t="15630" x="2660650" y="4013200"/>
          <p14:tracePt t="15639" x="2654300" y="4013200"/>
          <p14:tracePt t="15654" x="2647950" y="4013200"/>
          <p14:tracePt t="15654" x="2641600" y="4013200"/>
          <p14:tracePt t="15654" x="2635250" y="4019550"/>
          <p14:tracePt t="15675" x="2628900" y="4019550"/>
          <p14:tracePt t="15691" x="2622550" y="4032250"/>
          <p14:tracePt t="15710" x="2622550" y="4038600"/>
          <p14:tracePt t="15726" x="2628900" y="4038600"/>
          <p14:tracePt t="15738" x="2628900" y="4044950"/>
          <p14:tracePt t="15738" x="2628900" y="4051300"/>
          <p14:tracePt t="15758" x="2641600" y="4057650"/>
          <p14:tracePt t="15758" x="2647950" y="4064000"/>
          <p14:tracePt t="15773" x="2654300" y="4070350"/>
          <p14:tracePt t="15790" x="2660650" y="4070350"/>
          <p14:tracePt t="15790" x="2667000" y="4076700"/>
          <p14:tracePt t="15807" x="2673350" y="4076700"/>
          <p14:tracePt t="15807" x="2679700" y="4076700"/>
          <p14:tracePt t="15823" x="2686050" y="4076700"/>
          <p14:tracePt t="15823" x="2686050" y="4070350"/>
          <p14:tracePt t="15841" x="2692400" y="4070350"/>
          <p14:tracePt t="15855" x="2698750" y="4064000"/>
          <p14:tracePt t="15872" x="2698750" y="4057650"/>
          <p14:tracePt t="15891" x="2705100" y="4051300"/>
          <p14:tracePt t="15908" x="2711450" y="4044950"/>
          <p14:tracePt t="15923" x="2717800" y="4038600"/>
          <p14:tracePt t="15939" x="2717800" y="4032250"/>
          <p14:tracePt t="15955" x="2711450" y="4025900"/>
          <p14:tracePt t="15975" x="2705100" y="4025900"/>
          <p14:tracePt t="15991" x="2698750" y="4025900"/>
          <p14:tracePt t="15991" x="2692400" y="4025900"/>
          <p14:tracePt t="16007" x="2679700" y="4025900"/>
          <p14:tracePt t="16022" x="2673350" y="4025900"/>
          <p14:tracePt t="16022" x="2667000" y="4025900"/>
          <p14:tracePt t="16042" x="2660650" y="40259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p:nvPr>
        </p:nvSpPr>
        <p:spPr/>
        <p:txBody>
          <a:bodyPr/>
          <a:lstStyle/>
          <a:p>
            <a:r>
              <a:rPr lang="ja-JP" altLang="en-US"/>
              <a:t>系統誤差をできるだけ小さくする</a:t>
            </a:r>
          </a:p>
        </p:txBody>
      </p:sp>
      <p:sp>
        <p:nvSpPr>
          <p:cNvPr id="664581" name="Text Box 5"/>
          <p:cNvSpPr txBox="1">
            <a:spLocks noChangeArrowheads="1"/>
          </p:cNvSpPr>
          <p:nvPr/>
        </p:nvSpPr>
        <p:spPr bwMode="auto">
          <a:xfrm>
            <a:off x="735013" y="1555750"/>
            <a:ext cx="3390900" cy="457200"/>
          </a:xfrm>
          <a:prstGeom prst="rect">
            <a:avLst/>
          </a:prstGeom>
          <a:noFill/>
          <a:ln w="38100">
            <a:noFill/>
            <a:miter lim="800000"/>
            <a:headEnd/>
            <a:tailEnd/>
          </a:ln>
          <a:effectLst/>
        </p:spPr>
        <p:txBody>
          <a:bodyPr wrap="none">
            <a:spAutoFit/>
          </a:bodyPr>
          <a:lstStyle/>
          <a:p>
            <a:r>
              <a:rPr lang="ja-JP" altLang="en-US"/>
              <a:t>原因がわかっている場合</a:t>
            </a:r>
          </a:p>
        </p:txBody>
      </p:sp>
      <p:pic>
        <p:nvPicPr>
          <p:cNvPr id="664583" name="Picture 7"/>
          <p:cNvPicPr>
            <a:picLocks noChangeAspect="1" noChangeArrowheads="1"/>
          </p:cNvPicPr>
          <p:nvPr/>
        </p:nvPicPr>
        <p:blipFill>
          <a:blip r:embed="rId5" cstate="print"/>
          <a:srcRect l="37350" t="21413" r="41086" b="30005"/>
          <a:stretch>
            <a:fillRect/>
          </a:stretch>
        </p:blipFill>
        <p:spPr bwMode="auto">
          <a:xfrm>
            <a:off x="5929322" y="1916113"/>
            <a:ext cx="2892416" cy="4608512"/>
          </a:xfrm>
          <a:prstGeom prst="rect">
            <a:avLst/>
          </a:prstGeom>
          <a:noFill/>
          <a:ln w="38100">
            <a:noFill/>
            <a:miter lim="800000"/>
            <a:headEnd/>
            <a:tailEnd/>
          </a:ln>
          <a:effectLst/>
        </p:spPr>
      </p:pic>
      <p:sp>
        <p:nvSpPr>
          <p:cNvPr id="664584" name="Text Box 8"/>
          <p:cNvSpPr txBox="1">
            <a:spLocks noChangeArrowheads="1"/>
          </p:cNvSpPr>
          <p:nvPr/>
        </p:nvSpPr>
        <p:spPr bwMode="auto">
          <a:xfrm>
            <a:off x="6584950" y="1239838"/>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64585" name="Line 9"/>
          <p:cNvSpPr>
            <a:spLocks noChangeShapeType="1"/>
          </p:cNvSpPr>
          <p:nvPr/>
        </p:nvSpPr>
        <p:spPr bwMode="auto">
          <a:xfrm>
            <a:off x="7118350" y="1620838"/>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64586" name="Text Box 10"/>
          <p:cNvSpPr txBox="1">
            <a:spLocks noChangeArrowheads="1"/>
          </p:cNvSpPr>
          <p:nvPr/>
        </p:nvSpPr>
        <p:spPr bwMode="auto">
          <a:xfrm>
            <a:off x="1166813" y="2132013"/>
            <a:ext cx="2830512" cy="457200"/>
          </a:xfrm>
          <a:prstGeom prst="rect">
            <a:avLst/>
          </a:prstGeom>
          <a:noFill/>
          <a:ln w="38100">
            <a:noFill/>
            <a:miter lim="800000"/>
            <a:headEnd/>
            <a:tailEnd/>
          </a:ln>
          <a:effectLst/>
        </p:spPr>
        <p:txBody>
          <a:bodyPr wrap="none">
            <a:spAutoFit/>
          </a:bodyPr>
          <a:lstStyle/>
          <a:p>
            <a:r>
              <a:rPr lang="ja-JP" altLang="en-US"/>
              <a:t>系統誤差を除去する</a:t>
            </a:r>
          </a:p>
        </p:txBody>
      </p:sp>
      <p:sp>
        <p:nvSpPr>
          <p:cNvPr id="664587" name="Text Box 11"/>
          <p:cNvSpPr txBox="1">
            <a:spLocks noChangeArrowheads="1"/>
          </p:cNvSpPr>
          <p:nvPr/>
        </p:nvSpPr>
        <p:spPr bwMode="auto">
          <a:xfrm>
            <a:off x="1671638" y="2563813"/>
            <a:ext cx="3375025" cy="457200"/>
          </a:xfrm>
          <a:prstGeom prst="rect">
            <a:avLst/>
          </a:prstGeom>
          <a:noFill/>
          <a:ln w="38100">
            <a:noFill/>
            <a:miter lim="800000"/>
            <a:headEnd/>
            <a:tailEnd/>
          </a:ln>
          <a:effectLst/>
        </p:spPr>
        <p:txBody>
          <a:bodyPr wrap="none">
            <a:spAutoFit/>
          </a:bodyPr>
          <a:lstStyle/>
          <a:p>
            <a:r>
              <a:rPr lang="ja-JP" altLang="en-US"/>
              <a:t>ブランクテスト，標準試料</a:t>
            </a:r>
          </a:p>
        </p:txBody>
      </p:sp>
      <p:sp>
        <p:nvSpPr>
          <p:cNvPr id="664588" name="Text Box 12"/>
          <p:cNvSpPr txBox="1">
            <a:spLocks noChangeArrowheads="1"/>
          </p:cNvSpPr>
          <p:nvPr/>
        </p:nvSpPr>
        <p:spPr bwMode="auto">
          <a:xfrm>
            <a:off x="1145119" y="5229200"/>
            <a:ext cx="4311120" cy="830997"/>
          </a:xfrm>
          <a:prstGeom prst="rect">
            <a:avLst/>
          </a:prstGeom>
          <a:noFill/>
          <a:ln w="38100">
            <a:noFill/>
            <a:miter lim="800000"/>
            <a:headEnd/>
            <a:tailEnd/>
          </a:ln>
          <a:effectLst/>
        </p:spPr>
        <p:txBody>
          <a:bodyPr wrap="square">
            <a:spAutoFit/>
          </a:bodyPr>
          <a:lstStyle/>
          <a:p>
            <a:r>
              <a:rPr lang="ja-JP" altLang="en-US" dirty="0" smtClean="0"/>
              <a:t>無作為化　　　系統誤差を偶然　　</a:t>
            </a:r>
            <a:endParaRPr lang="en-US" altLang="ja-JP" dirty="0" smtClean="0"/>
          </a:p>
          <a:p>
            <a:r>
              <a:rPr lang="ja-JP" altLang="en-US" dirty="0"/>
              <a:t>　</a:t>
            </a:r>
            <a:r>
              <a:rPr lang="ja-JP" altLang="en-US" dirty="0" smtClean="0"/>
              <a:t>　　　　　　　　誤差に転化する</a:t>
            </a:r>
            <a:endParaRPr lang="ja-JP" altLang="en-US" dirty="0"/>
          </a:p>
        </p:txBody>
      </p:sp>
      <p:sp>
        <p:nvSpPr>
          <p:cNvPr id="664593" name="Text Box 17"/>
          <p:cNvSpPr txBox="1">
            <a:spLocks noChangeArrowheads="1"/>
          </p:cNvSpPr>
          <p:nvPr/>
        </p:nvSpPr>
        <p:spPr bwMode="auto">
          <a:xfrm>
            <a:off x="1116013" y="3579813"/>
            <a:ext cx="1403350" cy="457200"/>
          </a:xfrm>
          <a:prstGeom prst="rect">
            <a:avLst/>
          </a:prstGeom>
          <a:noFill/>
          <a:ln w="38100">
            <a:noFill/>
            <a:miter lim="800000"/>
            <a:headEnd/>
            <a:tailEnd/>
          </a:ln>
          <a:effectLst/>
        </p:spPr>
        <p:txBody>
          <a:bodyPr wrap="none">
            <a:spAutoFit/>
          </a:bodyPr>
          <a:lstStyle/>
          <a:p>
            <a:r>
              <a:rPr lang="ja-JP" altLang="en-US" dirty="0"/>
              <a:t>局所管理</a:t>
            </a:r>
          </a:p>
        </p:txBody>
      </p:sp>
      <p:sp>
        <p:nvSpPr>
          <p:cNvPr id="664594" name="Text Box 18"/>
          <p:cNvSpPr txBox="1">
            <a:spLocks noChangeArrowheads="1"/>
          </p:cNvSpPr>
          <p:nvPr/>
        </p:nvSpPr>
        <p:spPr bwMode="auto">
          <a:xfrm>
            <a:off x="2916238" y="3579813"/>
            <a:ext cx="2540000" cy="1187450"/>
          </a:xfrm>
          <a:prstGeom prst="rect">
            <a:avLst/>
          </a:prstGeom>
          <a:noFill/>
          <a:ln w="38100">
            <a:noFill/>
            <a:miter lim="800000"/>
            <a:headEnd/>
            <a:tailEnd/>
          </a:ln>
          <a:effectLst/>
        </p:spPr>
        <p:txBody>
          <a:bodyPr>
            <a:spAutoFit/>
          </a:bodyPr>
          <a:lstStyle/>
          <a:p>
            <a:r>
              <a:rPr lang="ja-JP" altLang="en-US"/>
              <a:t>系統誤差をブロック間差として誤差から除去</a:t>
            </a:r>
          </a:p>
        </p:txBody>
      </p:sp>
      <p:sp>
        <p:nvSpPr>
          <p:cNvPr id="18" name="テキスト ボックス 17"/>
          <p:cNvSpPr txBox="1"/>
          <p:nvPr/>
        </p:nvSpPr>
        <p:spPr>
          <a:xfrm>
            <a:off x="5715008" y="2928934"/>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9849"/>
    </mc:Choice>
    <mc:Fallback>
      <p:transition spd="slow" advTm="129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2" x="2457450" y="2940050"/>
          <p14:tracePt t="2339" x="2463800" y="2933700"/>
          <p14:tracePt t="2347" x="2476500" y="2914650"/>
          <p14:tracePt t="2356" x="2489200" y="2901950"/>
          <p14:tracePt t="2356" x="2520950" y="2857500"/>
          <p14:tracePt t="2377" x="2540000" y="2844800"/>
          <p14:tracePt t="2377" x="2559050" y="2819400"/>
          <p14:tracePt t="2393" x="2578100" y="2800350"/>
          <p14:tracePt t="2393" x="2597150" y="2774950"/>
          <p14:tracePt t="2409" x="2622550" y="2749550"/>
          <p14:tracePt t="2409" x="2641600" y="2717800"/>
          <p14:tracePt t="2425" x="2660650" y="2686050"/>
          <p14:tracePt t="2425" x="2705100" y="2622550"/>
          <p14:tracePt t="2443" x="2724150" y="2578100"/>
          <p14:tracePt t="2443" x="2743200" y="2540000"/>
          <p14:tracePt t="2459" x="2762250" y="2501900"/>
          <p14:tracePt t="2459" x="2781300" y="2457450"/>
          <p14:tracePt t="2476" x="2794000" y="2413000"/>
          <p14:tracePt t="2476" x="2806700" y="2362200"/>
          <p14:tracePt t="2492" x="2819400" y="2317750"/>
          <p14:tracePt t="2492" x="2832100" y="2273300"/>
          <p14:tracePt t="2492" x="2838450" y="2222500"/>
          <p14:tracePt t="2512" x="2844800" y="2178050"/>
          <p14:tracePt t="2524" x="2851150" y="2127250"/>
          <p14:tracePt t="2524" x="2863850" y="2044700"/>
          <p14:tracePt t="2544" x="2863850" y="2012950"/>
          <p14:tracePt t="2544" x="2863850" y="1974850"/>
          <p14:tracePt t="2559" x="2870200" y="1949450"/>
          <p14:tracePt t="2559" x="2870200" y="1917700"/>
          <p14:tracePt t="2576" x="2870200" y="1892300"/>
          <p14:tracePt t="2576" x="2870200" y="1873250"/>
          <p14:tracePt t="2576" x="2870200" y="1847850"/>
          <p14:tracePt t="2595" x="2870200" y="1822450"/>
          <p14:tracePt t="2595" x="2876550" y="1797050"/>
          <p14:tracePt t="2609" x="2876550" y="1771650"/>
          <p14:tracePt t="2609" x="2882900" y="1746250"/>
          <p14:tracePt t="2626" x="2889250" y="1720850"/>
          <p14:tracePt t="2626" x="2901950" y="1695450"/>
          <p14:tracePt t="2643" x="2908300" y="1663700"/>
          <p14:tracePt t="2643" x="2921000" y="1638300"/>
          <p14:tracePt t="2659" x="2933700" y="1619250"/>
          <p14:tracePt t="2659" x="2952750" y="1568450"/>
          <p14:tracePt t="2676" x="2959100" y="1543050"/>
          <p14:tracePt t="2676" x="2971800" y="1524000"/>
          <p14:tracePt t="2693" x="2978150" y="1504950"/>
          <p14:tracePt t="2693" x="2984500" y="1485900"/>
          <p14:tracePt t="2709" x="2990850" y="1466850"/>
          <p14:tracePt t="2709" x="2997200" y="1428750"/>
          <p14:tracePt t="2727" x="2997200" y="1409700"/>
          <p14:tracePt t="2727" x="3003550" y="1397000"/>
          <p14:tracePt t="2743" x="2997200" y="1377950"/>
          <p14:tracePt t="2743" x="2997200" y="1371600"/>
          <p14:tracePt t="2760" x="2990850" y="1352550"/>
          <p14:tracePt t="2760" x="2990850" y="1346200"/>
          <p14:tracePt t="2776" x="2984500" y="1339850"/>
          <p14:tracePt t="2776" x="2978150" y="1333500"/>
          <p14:tracePt t="2776" x="2965450" y="1327150"/>
          <p14:tracePt t="2796" x="2959100" y="1320800"/>
          <p14:tracePt t="2808" x="2952750" y="1320800"/>
          <p14:tracePt t="2808" x="2933700" y="1314450"/>
          <p14:tracePt t="2827" x="2921000" y="1308100"/>
          <p14:tracePt t="2827" x="2914650" y="1308100"/>
          <p14:tracePt t="2844" x="2908300" y="1301750"/>
          <p14:tracePt t="2858" x="2901950" y="1301750"/>
          <p14:tracePt t="2858" x="2895600" y="1301750"/>
          <p14:tracePt t="2858" x="2889250" y="1308100"/>
          <p14:tracePt t="2879" x="2882900" y="1314450"/>
          <p14:tracePt t="2891" x="2876550" y="1327150"/>
          <p14:tracePt t="2891" x="2863850" y="1352550"/>
          <p14:tracePt t="2910" x="2851150" y="1371600"/>
          <p14:tracePt t="2910" x="2844800" y="1390650"/>
          <p14:tracePt t="2927" x="2838450" y="1409700"/>
          <p14:tracePt t="2927" x="2832100" y="1428750"/>
          <p14:tracePt t="2944" x="2825750" y="1447800"/>
          <p14:tracePt t="2944" x="2825750" y="1460500"/>
          <p14:tracePt t="2944" x="2825750" y="1473200"/>
          <p14:tracePt t="2963" x="2825750" y="1485900"/>
          <p14:tracePt t="2963" x="2832100" y="1492250"/>
          <p14:tracePt t="2977" x="2832100" y="1498600"/>
          <p14:tracePt t="2992" x="2838450" y="1498600"/>
          <p14:tracePt t="3009" x="2844800" y="1492250"/>
          <p14:tracePt t="3009" x="2844800" y="1485900"/>
          <p14:tracePt t="3027" x="2851150" y="1473200"/>
          <p14:tracePt t="3027" x="2851150" y="1460500"/>
          <p14:tracePt t="3044" x="2857500" y="1447800"/>
          <p14:tracePt t="3044" x="2857500" y="1441450"/>
          <p14:tracePt t="3061" x="2863850" y="1428750"/>
          <p14:tracePt t="3061" x="2863850" y="1422400"/>
          <p14:tracePt t="3077" x="2863850" y="1416050"/>
          <p14:tracePt t="3077" x="2870200" y="1397000"/>
          <p14:tracePt t="3095" x="2870200" y="1390650"/>
          <p14:tracePt t="3095" x="2876550" y="1384300"/>
          <p14:tracePt t="3111" x="2876550" y="1377950"/>
          <p14:tracePt t="3111" x="2882900" y="1377950"/>
          <p14:tracePt t="3128" x="2889250" y="1371600"/>
          <p14:tracePt t="3128" x="2889250" y="1365250"/>
          <p14:tracePt t="3128" x="2901950" y="1365250"/>
          <p14:tracePt t="3147" x="2908300" y="1358900"/>
          <p14:tracePt t="3159" x="2921000" y="1358900"/>
          <p14:tracePt t="3159" x="2940050" y="1352550"/>
          <p14:tracePt t="3180" x="2952750" y="1346200"/>
          <p14:tracePt t="3180" x="2965450" y="1346200"/>
          <p14:tracePt t="3195" x="2978150" y="1339850"/>
          <p14:tracePt t="3195" x="2997200" y="1333500"/>
          <p14:tracePt t="3212" x="3009900" y="1333500"/>
          <p14:tracePt t="3212" x="3022600" y="1333500"/>
          <p14:tracePt t="3228" x="3035300" y="1333500"/>
          <p14:tracePt t="3228" x="3048000" y="1327150"/>
          <p14:tracePt t="3228" x="3060700" y="1327150"/>
          <p14:tracePt t="3247" x="3073400" y="1327150"/>
          <p14:tracePt t="3260" x="3086100" y="1327150"/>
          <p14:tracePt t="3260" x="3117850" y="1320800"/>
          <p14:tracePt t="3279" x="3130550" y="1320800"/>
          <p14:tracePt t="3279" x="3143250" y="1320800"/>
          <p14:tracePt t="3295" x="3162300" y="1320800"/>
          <p14:tracePt t="3295" x="3181350" y="1314450"/>
          <p14:tracePt t="3312" x="3200400" y="1314450"/>
          <p14:tracePt t="3312" x="3238500" y="1314450"/>
          <p14:tracePt t="3328" x="3257550" y="1314450"/>
          <p14:tracePt t="3328" x="3282950" y="1308100"/>
          <p14:tracePt t="3345" x="3308350" y="1308100"/>
          <p14:tracePt t="3345" x="3333750" y="1308100"/>
          <p14:tracePt t="3362" x="3359150" y="1301750"/>
          <p14:tracePt t="3362" x="3390900" y="1295400"/>
          <p14:tracePt t="3378" x="3416300" y="1295400"/>
          <p14:tracePt t="3378" x="3473450" y="1276350"/>
          <p14:tracePt t="3395" x="3505200" y="1270000"/>
          <p14:tracePt t="3395" x="3536950" y="1263650"/>
          <p14:tracePt t="3412" x="3562350" y="1257300"/>
          <p14:tracePt t="3412" x="3594100" y="1250950"/>
          <p14:tracePt t="3428" x="3619500" y="1250950"/>
          <p14:tracePt t="3428" x="3651250" y="1244600"/>
          <p14:tracePt t="3445" x="3683000" y="1244600"/>
          <p14:tracePt t="3445" x="3708400" y="1244600"/>
          <p14:tracePt t="3463" x="3771900" y="1244600"/>
          <p14:tracePt t="3463" x="3803650" y="1244600"/>
          <p14:tracePt t="3479" x="3835400" y="1244600"/>
          <p14:tracePt t="3479" x="3867150" y="1250950"/>
          <p14:tracePt t="3496" x="3898900" y="1244600"/>
          <p14:tracePt t="3496" x="3930650" y="1244600"/>
          <p14:tracePt t="3496" x="3962400" y="1244600"/>
          <p14:tracePt t="3516" x="4000500" y="1238250"/>
          <p14:tracePt t="3527" x="4032250" y="1238250"/>
          <p14:tracePt t="3527" x="4064000" y="1231900"/>
          <p14:tracePt t="3527" x="4095750" y="1231900"/>
          <p14:tracePt t="3547" x="4127500" y="1231900"/>
          <p14:tracePt t="3547" x="4159250" y="1231900"/>
          <p14:tracePt t="3563" x="4191000" y="1238250"/>
          <p14:tracePt t="3563" x="4222750" y="1238250"/>
          <p14:tracePt t="3579" x="4254500" y="1238250"/>
          <p14:tracePt t="3579" x="4286250" y="1238250"/>
          <p14:tracePt t="3596" x="4318000" y="1244600"/>
          <p14:tracePt t="3596" x="4349750" y="1238250"/>
          <p14:tracePt t="3596" x="4375150" y="1231900"/>
          <p14:tracePt t="3615" x="4406900" y="1231900"/>
          <p14:tracePt t="3615" x="4432300" y="1225550"/>
          <p14:tracePt t="3629" x="4464050" y="1225550"/>
          <p14:tracePt t="3629" x="4489450" y="1219200"/>
          <p14:tracePt t="3646" x="4514850" y="1219200"/>
          <p14:tracePt t="3646" x="4540250" y="1219200"/>
          <p14:tracePt t="3663" x="4565650" y="1219200"/>
          <p14:tracePt t="3663" x="4584700" y="1219200"/>
          <p14:tracePt t="3680" x="4603750" y="1225550"/>
          <p14:tracePt t="3680" x="4648200" y="1231900"/>
          <p14:tracePt t="3696" x="4667250" y="1238250"/>
          <p14:tracePt t="3696" x="4686300" y="1238250"/>
          <p14:tracePt t="3713" x="4705350" y="1244600"/>
          <p14:tracePt t="3713" x="4724400" y="1244600"/>
          <p14:tracePt t="3729" x="4743450" y="1250950"/>
          <p14:tracePt t="3729" x="4781550" y="1257300"/>
          <p14:tracePt t="3747" x="4800600" y="1257300"/>
          <p14:tracePt t="3747" x="4819650" y="1257300"/>
          <p14:tracePt t="3764" x="4838700" y="1263650"/>
          <p14:tracePt t="3764" x="4857750" y="1270000"/>
          <p14:tracePt t="3780" x="4876800" y="1270000"/>
          <p14:tracePt t="3780" x="4895850" y="1270000"/>
          <p14:tracePt t="3796" x="4914900" y="1270000"/>
          <p14:tracePt t="3796" x="4940300" y="1270000"/>
          <p14:tracePt t="3796" x="4959350" y="1270000"/>
          <p14:tracePt t="3816" x="4984750" y="1270000"/>
          <p14:tracePt t="3828" x="5010150" y="1270000"/>
          <p14:tracePt t="3828" x="5054600" y="1276350"/>
          <p14:tracePt t="3847" x="5080000" y="1282700"/>
          <p14:tracePt t="3847" x="5105400" y="1282700"/>
          <p14:tracePt t="3863" x="5130800" y="1289050"/>
          <p14:tracePt t="3863" x="5156200" y="1289050"/>
          <p14:tracePt t="3863" x="5187950" y="1295400"/>
          <p14:tracePt t="3883" x="5219700" y="1295400"/>
          <p14:tracePt t="3895" x="5251450" y="1301750"/>
          <p14:tracePt t="3895" x="5283200" y="1301750"/>
          <p14:tracePt t="3895" x="5314950" y="1308100"/>
          <p14:tracePt t="3916" x="5346700" y="1308100"/>
          <p14:tracePt t="3916" x="5384800" y="1308100"/>
          <p14:tracePt t="3930" x="5422900" y="1314450"/>
          <p14:tracePt t="3930" x="5454650" y="1320800"/>
          <p14:tracePt t="3947" x="5492750" y="1320800"/>
          <p14:tracePt t="3947" x="5537200" y="1320800"/>
          <p14:tracePt t="3964" x="5575300" y="1320800"/>
          <p14:tracePt t="3964" x="5619750" y="1320800"/>
          <p14:tracePt t="3980" x="5657850" y="1320800"/>
          <p14:tracePt t="3980" x="5746750" y="1314450"/>
          <p14:tracePt t="3997" x="5797550" y="1308100"/>
          <p14:tracePt t="3997" x="5842000" y="1301750"/>
          <p14:tracePt t="4015" x="5886450" y="1301750"/>
          <p14:tracePt t="4015" x="5930900" y="1301750"/>
          <p14:tracePt t="4031" x="5975350" y="1295400"/>
          <p14:tracePt t="4031" x="6064250" y="1295400"/>
          <p14:tracePt t="4048" x="6108700" y="1295400"/>
          <p14:tracePt t="4048" x="6153150" y="1289050"/>
          <p14:tracePt t="4064" x="6197600" y="1289050"/>
          <p14:tracePt t="4064" x="6235700" y="1282700"/>
          <p14:tracePt t="4081" x="6280150" y="1282700"/>
          <p14:tracePt t="4081" x="6324600" y="1276350"/>
          <p14:tracePt t="4098" x="6369050" y="1270000"/>
          <p14:tracePt t="4098" x="6451600" y="1263650"/>
          <p14:tracePt t="4115" x="6502400" y="1250950"/>
          <p14:tracePt t="4115" x="6546850" y="1244600"/>
          <p14:tracePt t="4133" x="6591300" y="1238250"/>
          <p14:tracePt t="4133" x="6642100" y="1231900"/>
          <p14:tracePt t="4147" x="6692900" y="1225550"/>
          <p14:tracePt t="4147" x="6737350" y="1219200"/>
          <p14:tracePt t="4147" x="6788150" y="1212850"/>
          <p14:tracePt t="4167" x="6838950" y="1206500"/>
          <p14:tracePt t="4179" x="6883400" y="1206500"/>
          <p14:tracePt t="4179" x="6978650" y="1200150"/>
          <p14:tracePt t="4200" x="7023100" y="1193800"/>
          <p14:tracePt t="4200" x="7067550" y="1187450"/>
          <p14:tracePt t="4216" x="7112000" y="1187450"/>
          <p14:tracePt t="4216" x="7150100" y="1187450"/>
          <p14:tracePt t="4232" x="7181850" y="1181100"/>
          <p14:tracePt t="4232" x="7219950" y="1181100"/>
          <p14:tracePt t="4248" x="7251700" y="1181100"/>
          <p14:tracePt t="4248" x="7283450" y="1181100"/>
          <p14:tracePt t="4248" x="7308850" y="1181100"/>
          <p14:tracePt t="4267" x="7334250" y="1181100"/>
          <p14:tracePt t="4280" x="7359650" y="1174750"/>
          <p14:tracePt t="4280" x="7391400" y="1181100"/>
          <p14:tracePt t="4298" x="7404100" y="1181100"/>
          <p14:tracePt t="4298" x="7416800" y="1181100"/>
          <p14:tracePt t="4315" x="7423150" y="1187450"/>
          <p14:tracePt t="4330" x="7416800" y="1193800"/>
          <p14:tracePt t="4330" x="7410450" y="1193800"/>
          <p14:tracePt t="4348" x="7397750" y="1200150"/>
          <p14:tracePt t="4348" x="7385050" y="1206500"/>
          <p14:tracePt t="4365" x="7366000" y="1212850"/>
          <p14:tracePt t="4365" x="7346950" y="1219200"/>
          <p14:tracePt t="4382" x="7327900" y="1225550"/>
          <p14:tracePt t="4382" x="7308850" y="1231900"/>
          <p14:tracePt t="4399" x="7283450" y="1238250"/>
          <p14:tracePt t="4399" x="7226300" y="1250950"/>
          <p14:tracePt t="4415" x="7194550" y="1257300"/>
          <p14:tracePt t="4415" x="7162800" y="1270000"/>
          <p14:tracePt t="4433" x="7131050" y="1276350"/>
          <p14:tracePt t="4433" x="7092950" y="1276350"/>
          <p14:tracePt t="4448" x="7048500" y="1289050"/>
          <p14:tracePt t="4448" x="7004050" y="1295400"/>
          <p14:tracePt t="4448" x="6959600" y="1308100"/>
          <p14:tracePt t="4468" x="6908800" y="1314450"/>
          <p14:tracePt t="4480" x="6858000" y="1327150"/>
          <p14:tracePt t="4480" x="6756400" y="1346200"/>
          <p14:tracePt t="4500" x="6711950" y="1358900"/>
          <p14:tracePt t="4500" x="6667500" y="1365250"/>
          <p14:tracePt t="4518" x="6623050" y="1371600"/>
          <p14:tracePt t="4518" x="6578600" y="1384300"/>
          <p14:tracePt t="4518" x="6540500" y="1390650"/>
          <p14:tracePt t="4536" x="6502400" y="1403350"/>
          <p14:tracePt t="4547" x="6464300" y="1409700"/>
          <p14:tracePt t="4547" x="6432550" y="1416050"/>
          <p14:tracePt t="4547" x="6394450" y="1422400"/>
          <p14:tracePt t="4568" x="6362700" y="1428750"/>
          <p14:tracePt t="4568" x="6324600" y="1435100"/>
          <p14:tracePt t="4584" x="6292850" y="1441450"/>
          <p14:tracePt t="4584" x="6267450" y="1447800"/>
          <p14:tracePt t="4599" x="6235700" y="1454150"/>
          <p14:tracePt t="4599" x="6210300" y="1454150"/>
          <p14:tracePt t="4616" x="6184900" y="1460500"/>
          <p14:tracePt t="4616" x="6159500" y="1460500"/>
          <p14:tracePt t="4616" x="6140450" y="1460500"/>
          <p14:tracePt t="4636" x="6121400" y="1460500"/>
          <p14:tracePt t="4648" x="6102350" y="1460500"/>
          <p14:tracePt t="4648" x="6064250" y="1466850"/>
          <p14:tracePt t="4666" x="6045200" y="1473200"/>
          <p14:tracePt t="4666" x="6032500" y="1479550"/>
          <p14:tracePt t="4684" x="6013450" y="1479550"/>
          <p14:tracePt t="4684" x="5994400" y="1485900"/>
          <p14:tracePt t="4700" x="5975350" y="1485900"/>
          <p14:tracePt t="4700" x="5937250" y="1498600"/>
          <p14:tracePt t="4716" x="5918200" y="1504950"/>
          <p14:tracePt t="4716" x="5892800" y="1504950"/>
          <p14:tracePt t="4734" x="5867400" y="1511300"/>
          <p14:tracePt t="4734" x="5848350" y="1517650"/>
          <p14:tracePt t="4750" x="5822950" y="1530350"/>
          <p14:tracePt t="4750" x="5778500" y="1543050"/>
          <p14:tracePt t="4767" x="5753100" y="1555750"/>
          <p14:tracePt t="4767" x="5734050" y="1562100"/>
          <p14:tracePt t="4785" x="5708650" y="1568450"/>
          <p14:tracePt t="4785" x="5689600" y="1574800"/>
          <p14:tracePt t="4800" x="5664200" y="1581150"/>
          <p14:tracePt t="4800" x="5638800" y="1587500"/>
          <p14:tracePt t="4817" x="5619750" y="1593850"/>
          <p14:tracePt t="4817" x="5594350" y="1600200"/>
          <p14:tracePt t="4817" x="5568950" y="1606550"/>
          <p14:tracePt t="4836" x="5543550" y="1606550"/>
          <p14:tracePt t="4848" x="5524500" y="1606550"/>
          <p14:tracePt t="4848" x="5480050" y="1612900"/>
          <p14:tracePt t="4867" x="5461000" y="1612900"/>
          <p14:tracePt t="4867" x="5441950" y="1612900"/>
          <p14:tracePt t="4885" x="5429250" y="1612900"/>
          <p14:tracePt t="4885" x="5416550" y="1612900"/>
          <p14:tracePt t="4885" x="5403850" y="1612900"/>
          <p14:tracePt t="4903" x="5391150" y="1606550"/>
          <p14:tracePt t="4915" x="5378450" y="1606550"/>
          <p14:tracePt t="4915" x="5365750" y="1606550"/>
          <p14:tracePt t="4936" x="5359400" y="1606550"/>
          <p14:tracePt t="4936" x="5353050" y="1606550"/>
          <p14:tracePt t="4950" x="5346700" y="1612900"/>
          <p14:tracePt t="4966" x="5346700" y="1625600"/>
          <p14:tracePt t="4982" x="5346700" y="1631950"/>
          <p14:tracePt t="6408" x="1981200" y="2051050"/>
          <p14:tracePt t="6416" x="1974850" y="2057400"/>
          <p14:tracePt t="6424" x="1962150" y="2070100"/>
          <p14:tracePt t="6424" x="1955800" y="2082800"/>
          <p14:tracePt t="6439" x="1949450" y="2095500"/>
          <p14:tracePt t="6439" x="1936750" y="2108200"/>
          <p14:tracePt t="6456" x="1930400" y="2120900"/>
          <p14:tracePt t="6456" x="1930400" y="2139950"/>
          <p14:tracePt t="6473" x="1930400" y="2146300"/>
          <p14:tracePt t="6473" x="1936750" y="2171700"/>
          <p14:tracePt t="6489" x="1943100" y="2184400"/>
          <p14:tracePt t="6489" x="1949450" y="2197100"/>
          <p14:tracePt t="6506" x="1962150" y="2203450"/>
          <p14:tracePt t="6506" x="1968500" y="2216150"/>
          <p14:tracePt t="6524" x="1981200" y="2222500"/>
          <p14:tracePt t="6524" x="1993900" y="2235200"/>
          <p14:tracePt t="6540" x="2006600" y="2247900"/>
          <p14:tracePt t="6540" x="2025650" y="2260600"/>
          <p14:tracePt t="6556" x="2038350" y="2266950"/>
          <p14:tracePt t="6556" x="2051050" y="2273300"/>
          <p14:tracePt t="6573" x="2063750" y="2273300"/>
          <p14:tracePt t="6573" x="2076450" y="2279650"/>
          <p14:tracePt t="6590" x="2089150" y="2279650"/>
          <p14:tracePt t="6590" x="2095500" y="2279650"/>
          <p14:tracePt t="6590" x="2101850" y="2286000"/>
          <p14:tracePt t="6608" x="2114550" y="2286000"/>
          <p14:tracePt t="6608" x="2120900" y="2286000"/>
          <p14:tracePt t="6624" x="2127250" y="2279650"/>
          <p14:tracePt t="6624" x="2133600" y="2279650"/>
          <p14:tracePt t="6640" x="2139950" y="2279650"/>
          <p14:tracePt t="6655" x="2146300" y="2273300"/>
          <p14:tracePt t="6671" x="2152650" y="2279650"/>
          <p14:tracePt t="6692" x="2146300" y="2279650"/>
          <p14:tracePt t="6759" x="2146300" y="2273300"/>
          <p14:tracePt t="6783" x="2139950" y="2266950"/>
          <p14:tracePt t="6795" x="2133600" y="2260600"/>
          <p14:tracePt t="6811" x="2127250" y="2254250"/>
          <p14:tracePt t="6827" x="2120900" y="2247900"/>
          <p14:tracePt t="6839" x="2114550" y="2247900"/>
          <p14:tracePt t="6839" x="2108200" y="2235200"/>
          <p14:tracePt t="6857" x="2101850" y="2235200"/>
          <p14:tracePt t="6857" x="2089150" y="2235200"/>
          <p14:tracePt t="6874" x="2082800" y="2228850"/>
          <p14:tracePt t="6874" x="2076450" y="2228850"/>
          <p14:tracePt t="6891" x="2063750" y="2228850"/>
          <p14:tracePt t="6891" x="2044700" y="2228850"/>
          <p14:tracePt t="6908" x="2038350" y="2228850"/>
          <p14:tracePt t="6908" x="2032000" y="2228850"/>
          <p14:tracePt t="6924" x="2019300" y="2228850"/>
          <p14:tracePt t="6924" x="2012950" y="2228850"/>
          <p14:tracePt t="6941" x="2000250" y="2228850"/>
          <p14:tracePt t="6941" x="1993900" y="2228850"/>
          <p14:tracePt t="6941" x="1987550" y="2228850"/>
          <p14:tracePt t="6959" x="1981200" y="2228850"/>
          <p14:tracePt t="6973" x="1974850" y="2228850"/>
          <p14:tracePt t="6973" x="1955800" y="2228850"/>
          <p14:tracePt t="6992" x="1949450" y="2228850"/>
          <p14:tracePt t="6992" x="1943100" y="2228850"/>
          <p14:tracePt t="7009" x="1936750" y="2228850"/>
          <p14:tracePt t="7009" x="1930400" y="2228850"/>
          <p14:tracePt t="7009" x="1924050" y="2228850"/>
          <p14:tracePt t="7027" x="1917700" y="2228850"/>
          <p14:tracePt t="7040" x="1911350" y="2228850"/>
          <p14:tracePt t="7056" x="1911350" y="2235200"/>
          <p14:tracePt t="7095" x="1917700" y="2228850"/>
          <p14:tracePt t="7135" x="1917700" y="2222500"/>
          <p14:tracePt t="7148" x="1924050" y="2222500"/>
          <p14:tracePt t="7156" x="1930400" y="2216150"/>
          <p14:tracePt t="7173" x="1936750" y="2216150"/>
          <p14:tracePt t="7173" x="1949450" y="2216150"/>
          <p14:tracePt t="7192" x="1955800" y="2216150"/>
          <p14:tracePt t="7192" x="1974850" y="2209800"/>
          <p14:tracePt t="7209" x="1987550" y="2209800"/>
          <p14:tracePt t="7209" x="2000250" y="2203450"/>
          <p14:tracePt t="7225" x="2012950" y="2203450"/>
          <p14:tracePt t="7225" x="2025650" y="2209800"/>
          <p14:tracePt t="7242" x="2044700" y="2209800"/>
          <p14:tracePt t="7242" x="2063750" y="2209800"/>
          <p14:tracePt t="7242" x="2082800" y="2209800"/>
          <p14:tracePt t="7261" x="2101850" y="2209800"/>
          <p14:tracePt t="7261" x="2127250" y="2209800"/>
          <p14:tracePt t="7276" x="2146300" y="2216150"/>
          <p14:tracePt t="7276" x="2165350" y="2216150"/>
          <p14:tracePt t="7292" x="2190750" y="2216150"/>
          <p14:tracePt t="7292" x="2209800" y="2216150"/>
          <p14:tracePt t="7309" x="2228850" y="2216150"/>
          <p14:tracePt t="7309" x="2247900" y="2209800"/>
          <p14:tracePt t="7309" x="2266950" y="2209800"/>
          <p14:tracePt t="7328" x="2286000" y="2209800"/>
          <p14:tracePt t="7340" x="2305050" y="2203450"/>
          <p14:tracePt t="7340" x="2324100" y="2203450"/>
          <p14:tracePt t="7360" x="2355850" y="2203450"/>
          <p14:tracePt t="7360" x="2374900" y="2197100"/>
          <p14:tracePt t="7377" x="2387600" y="2203450"/>
          <p14:tracePt t="7377" x="2400300" y="2203450"/>
          <p14:tracePt t="7393" x="2413000" y="2203450"/>
          <p14:tracePt t="7393" x="2425700" y="2203450"/>
          <p14:tracePt t="7393" x="2432050" y="2203450"/>
          <p14:tracePt t="7411" x="2444750" y="2203450"/>
          <p14:tracePt t="7424" x="2451100" y="2203450"/>
          <p14:tracePt t="7424" x="2470150" y="2203450"/>
          <p14:tracePt t="7445" x="2476500" y="2203450"/>
          <p14:tracePt t="7445" x="2482850" y="2203450"/>
          <p14:tracePt t="7460" x="2489200" y="2203450"/>
          <p14:tracePt t="7475" x="2495550" y="2203450"/>
          <p14:tracePt t="7491" x="2501900" y="2203450"/>
          <p14:tracePt t="7491" x="2508250" y="2197100"/>
          <p14:tracePt t="7509" x="2501900" y="2203450"/>
          <p14:tracePt t="7531" x="2495550" y="2209800"/>
          <p14:tracePt t="7575" x="2489200" y="2209800"/>
          <p14:tracePt t="7591" x="2482850" y="2209800"/>
          <p14:tracePt t="7607" x="2476500" y="2209800"/>
          <p14:tracePt t="7619" x="2470150" y="2216150"/>
          <p14:tracePt t="7643" x="2476500" y="2209800"/>
          <p14:tracePt t="7679" x="2476500" y="2203450"/>
          <p14:tracePt t="7695" x="2482850" y="2197100"/>
          <p14:tracePt t="7711" x="2489200" y="2190750"/>
          <p14:tracePt t="7735" x="2495550" y="2190750"/>
          <p14:tracePt t="7747" x="2495550" y="2184400"/>
          <p14:tracePt t="7755" x="2501900" y="2178050"/>
          <p14:tracePt t="7771" x="2508250" y="2178050"/>
          <p14:tracePt t="7823" x="2514600" y="2178050"/>
          <p14:tracePt t="7847" x="2520950" y="2171700"/>
          <p14:tracePt t="7867" x="2514600" y="2165350"/>
          <p14:tracePt t="7943" x="2508250" y="2165350"/>
          <p14:tracePt t="7975" x="2508250" y="2171700"/>
          <p14:tracePt t="7996" x="2501900" y="2171700"/>
          <p14:tracePt t="8012" x="2495550" y="2171700"/>
          <p14:tracePt t="8027" x="2489200" y="2171700"/>
          <p14:tracePt t="8039" x="2482850" y="2171700"/>
          <p14:tracePt t="8048" x="2476500" y="2171700"/>
          <p14:tracePt t="8064" x="2463800" y="2171700"/>
          <p14:tracePt t="8080" x="2457450" y="2165350"/>
          <p14:tracePt t="8096" x="2444750" y="2159000"/>
          <p14:tracePt t="8131" x="2438400" y="2159000"/>
          <p14:tracePt t="8147" x="2432050" y="2159000"/>
          <p14:tracePt t="8159" x="2444750" y="2159000"/>
          <p14:tracePt t="8199" x="2457450" y="2159000"/>
          <p14:tracePt t="8215" x="2463800" y="2152650"/>
          <p14:tracePt t="8220" x="2476500" y="2152650"/>
          <p14:tracePt t="8228" x="2489200" y="2146300"/>
          <p14:tracePt t="8228" x="2508250" y="2146300"/>
          <p14:tracePt t="8246" x="2520950" y="2139950"/>
          <p14:tracePt t="8246" x="2540000" y="2133600"/>
          <p14:tracePt t="8262" x="2559050" y="2127250"/>
          <p14:tracePt t="8262" x="2603500" y="2114550"/>
          <p14:tracePt t="8280" x="2628900" y="2101850"/>
          <p14:tracePt t="8280" x="2654300" y="2095500"/>
          <p14:tracePt t="8297" x="2679700" y="2089150"/>
          <p14:tracePt t="8297" x="2705100" y="2082800"/>
          <p14:tracePt t="8312" x="2736850" y="2070100"/>
          <p14:tracePt t="8312" x="2762250" y="2063750"/>
          <p14:tracePt t="8329" x="2787650" y="2063750"/>
          <p14:tracePt t="8329" x="2819400" y="2057400"/>
          <p14:tracePt t="8329" x="2844800" y="2051050"/>
          <p14:tracePt t="8348" x="2876550" y="2051050"/>
          <p14:tracePt t="8360" x="2901950" y="2051050"/>
          <p14:tracePt t="8360" x="2927350" y="2044700"/>
          <p14:tracePt t="8380" x="2984500" y="2038350"/>
          <p14:tracePt t="8380" x="3009900" y="2038350"/>
          <p14:tracePt t="8396" x="3035300" y="2038350"/>
          <p14:tracePt t="8396" x="3060700" y="2038350"/>
          <p14:tracePt t="8412" x="3086100" y="2038350"/>
          <p14:tracePt t="8412" x="3117850" y="2032000"/>
          <p14:tracePt t="8412" x="3143250" y="2038350"/>
          <p14:tracePt t="8432" x="3175000" y="2038350"/>
          <p14:tracePt t="8444" x="3200400" y="2038350"/>
          <p14:tracePt t="8444" x="3257550" y="2044700"/>
          <p14:tracePt t="8465" x="3289300" y="2051050"/>
          <p14:tracePt t="8465" x="3321050" y="2057400"/>
          <p14:tracePt t="8480" x="3352800" y="2057400"/>
          <p14:tracePt t="8480" x="3384550" y="2057400"/>
          <p14:tracePt t="8496" x="3409950" y="2057400"/>
          <p14:tracePt t="8496" x="3441700" y="2057400"/>
          <p14:tracePt t="8496" x="3473450" y="2057400"/>
          <p14:tracePt t="8516" x="3498850" y="2057400"/>
          <p14:tracePt t="8516" x="3530600" y="2051050"/>
          <p14:tracePt t="8530" x="3556000" y="2044700"/>
          <p14:tracePt t="8530" x="3587750" y="2044700"/>
          <p14:tracePt t="8547" x="3619500" y="2044700"/>
          <p14:tracePt t="8547" x="3651250" y="2038350"/>
          <p14:tracePt t="8564" x="3683000" y="2032000"/>
          <p14:tracePt t="8564" x="3740150" y="2032000"/>
          <p14:tracePt t="8581" x="3771900" y="2025650"/>
          <p14:tracePt t="8581" x="3803650" y="2025650"/>
          <p14:tracePt t="8597" x="3829050" y="2025650"/>
          <p14:tracePt t="8597" x="3854450" y="2025650"/>
          <p14:tracePt t="8614" x="3879850" y="2025650"/>
          <p14:tracePt t="8614" x="3905250" y="2025650"/>
          <p14:tracePt t="8630" x="3924300" y="2025650"/>
          <p14:tracePt t="8630" x="3943350" y="2032000"/>
          <p14:tracePt t="8630" x="3962400" y="2032000"/>
          <p14:tracePt t="8649" x="3975100" y="2032000"/>
          <p14:tracePt t="8649" x="3987800" y="2032000"/>
          <p14:tracePt t="8664" x="3994150" y="2038350"/>
          <p14:tracePt t="8664" x="4006850" y="2038350"/>
          <p14:tracePt t="8681" x="4013200" y="2044700"/>
          <p14:tracePt t="8681" x="4019550" y="2044700"/>
          <p14:tracePt t="8699" x="4025900" y="2051050"/>
          <p14:tracePt t="8712" x="4025900" y="2057400"/>
          <p14:tracePt t="8729" x="4019550" y="2063750"/>
          <p14:tracePt t="8729" x="4013200" y="2070100"/>
          <p14:tracePt t="8748" x="4006850" y="2070100"/>
          <p14:tracePt t="8762" x="4000500" y="2070100"/>
          <p14:tracePt t="8779" x="3994150" y="2070100"/>
          <p14:tracePt t="8795" x="3987800" y="2070100"/>
          <p14:tracePt t="8812" x="3981450" y="2070100"/>
          <p14:tracePt t="8829" x="3975100" y="2070100"/>
          <p14:tracePt t="8846" x="3968750" y="2070100"/>
          <p14:tracePt t="8846" x="3968750" y="2063750"/>
          <p14:tracePt t="8864" x="3968750" y="2057400"/>
          <p14:tracePt t="8879" x="3968750" y="2051050"/>
          <p14:tracePt t="8879" x="3968750" y="2044700"/>
          <p14:tracePt t="8897" x="3968750" y="2038350"/>
          <p14:tracePt t="8912" x="3962400" y="2044700"/>
          <p14:tracePt t="8995" x="3956050" y="2051050"/>
          <p14:tracePt t="9015" x="3949700" y="2051050"/>
          <p14:tracePt t="9031" x="3943350" y="2051050"/>
          <p14:tracePt t="9048" x="3937000" y="2051050"/>
          <p14:tracePt t="9056" x="3930650" y="2051050"/>
          <p14:tracePt t="9068" x="3924300" y="2051050"/>
          <p14:tracePt t="9084" x="3930650" y="2051050"/>
          <p14:tracePt t="9127" x="3937000" y="2051050"/>
          <p14:tracePt t="9136" x="3943350" y="2051050"/>
          <p14:tracePt t="9147" x="3949700" y="2044700"/>
          <p14:tracePt t="9147" x="3956050" y="2044700"/>
          <p14:tracePt t="9147" x="3962400" y="2044700"/>
          <p14:tracePt t="9168" x="3968750" y="2051050"/>
          <p14:tracePt t="9168" x="3975100" y="2044700"/>
          <p14:tracePt t="9182" x="3981450" y="2044700"/>
          <p14:tracePt t="9182" x="3987800" y="2038350"/>
          <p14:tracePt t="9199" x="3994150" y="2038350"/>
          <p14:tracePt t="9199" x="4000500" y="2038350"/>
          <p14:tracePt t="9216" x="4013200" y="2032000"/>
          <p14:tracePt t="9216" x="4019550" y="2025650"/>
          <p14:tracePt t="9233" x="4025900" y="2025650"/>
          <p14:tracePt t="9233" x="4032250" y="2019300"/>
          <p14:tracePt t="9249" x="4038600" y="2012950"/>
          <p14:tracePt t="9264" x="4044950" y="2006600"/>
          <p14:tracePt t="9281" x="4051300" y="2006600"/>
          <p14:tracePt t="9300" x="4051300" y="2000250"/>
          <p14:tracePt t="9340" x="4044950" y="2000250"/>
          <p14:tracePt t="9368" x="4044950" y="2006600"/>
          <p14:tracePt t="9391" x="4044950" y="2012950"/>
          <p14:tracePt t="9408" x="4038600" y="2019300"/>
          <p14:tracePt t="9428" x="4032250" y="2019300"/>
          <p14:tracePt t="9452" x="4025900" y="2025650"/>
          <p14:tracePt t="9476" x="4013200" y="2025650"/>
          <p14:tracePt t="9496" x="4006850" y="2025650"/>
          <p14:tracePt t="9514" x="4000500" y="2032000"/>
          <p14:tracePt t="9527" x="3994150" y="2032000"/>
          <p14:tracePt t="9572" x="3987800" y="2038350"/>
          <p14:tracePt t="9600" x="3981450" y="2038350"/>
          <p14:tracePt t="9631" x="3975100" y="2038350"/>
          <p14:tracePt t="9647" x="3975100" y="2032000"/>
          <p14:tracePt t="9660" x="3975100" y="2025650"/>
          <p14:tracePt t="9700" x="3975100" y="2019300"/>
          <p14:tracePt t="9915" x="3981450" y="2019300"/>
          <p14:tracePt t="9940" x="3987800" y="2019300"/>
          <p14:tracePt t="9956" x="3994150" y="2012950"/>
          <p14:tracePt t="9968" x="4000500" y="2012950"/>
          <p14:tracePt t="9984" x="4000500" y="2006600"/>
          <p14:tracePt t="10019" x="3994150" y="2006600"/>
          <p14:tracePt t="10060" x="3987800" y="2006600"/>
          <p14:tracePt t="10076" x="3981450" y="2006600"/>
          <p14:tracePt t="10104" x="3968750" y="2006600"/>
          <p14:tracePt t="10120" x="3962400" y="2006600"/>
          <p14:tracePt t="10136" x="3962400" y="2012950"/>
          <p14:tracePt t="10141" x="3949700" y="2012950"/>
          <p14:tracePt t="10156" x="3943350" y="2019300"/>
          <p14:tracePt t="10172" x="3937000" y="2019300"/>
          <p14:tracePt t="10189" x="3930650" y="2019300"/>
          <p14:tracePt t="10200" x="3924300" y="2019300"/>
          <p14:tracePt t="10217" x="3930650" y="2019300"/>
          <p14:tracePt t="10292" x="3937000" y="2012950"/>
          <p14:tracePt t="10316" x="3937000" y="2006600"/>
          <p14:tracePt t="10343" x="3930650" y="2006600"/>
          <p14:tracePt t="10380" x="3930650" y="2012950"/>
          <p14:tracePt t="10404" x="3924300" y="2012950"/>
          <p14:tracePt t="10428" x="3917950" y="2012950"/>
          <p14:tracePt t="10440" x="3911600" y="2012950"/>
          <p14:tracePt t="10456" x="3905250" y="2019300"/>
          <p14:tracePt t="10472" x="3898900" y="2025650"/>
          <p14:tracePt t="10518" x="3898900" y="2038350"/>
          <p14:tracePt t="10548" x="3905250" y="2038350"/>
          <p14:tracePt t="10560" x="3911600" y="2032000"/>
          <p14:tracePt t="10568" x="3924300" y="2032000"/>
          <p14:tracePt t="10568" x="3930650" y="2032000"/>
          <p14:tracePt t="10587" x="3937000" y="2025650"/>
          <p14:tracePt t="10587" x="3943350" y="2025650"/>
          <p14:tracePt t="10604" x="3956050" y="2019300"/>
          <p14:tracePt t="10604" x="3981450" y="2012950"/>
          <p14:tracePt t="10621" x="3987800" y="2012950"/>
          <p14:tracePt t="10621" x="4000500" y="2006600"/>
          <p14:tracePt t="10637" x="4013200" y="2006600"/>
          <p14:tracePt t="10637" x="4025900" y="2006600"/>
          <p14:tracePt t="10654" x="4032250" y="2006600"/>
          <p14:tracePt t="10654" x="4044950" y="2000250"/>
          <p14:tracePt t="10671" x="4051300" y="2000250"/>
          <p14:tracePt t="10671" x="4057650" y="1993900"/>
          <p14:tracePt t="10671" x="4064000" y="1993900"/>
          <p14:tracePt t="10690" x="4070350" y="1987550"/>
          <p14:tracePt t="10705" x="4064000" y="1987550"/>
          <p14:tracePt t="10736" x="4057650" y="1993900"/>
          <p14:tracePt t="10741" x="4051300" y="1993900"/>
          <p14:tracePt t="10752" x="4044950" y="1993900"/>
          <p14:tracePt t="10752" x="4038600" y="1993900"/>
          <p14:tracePt t="10752" x="4032250" y="2000250"/>
          <p14:tracePt t="10773" x="4025900" y="2000250"/>
          <p14:tracePt t="10786" x="4019550" y="2006600"/>
          <p14:tracePt t="10786" x="4000500" y="2006600"/>
          <p14:tracePt t="10805" x="3994150" y="2012950"/>
          <p14:tracePt t="10805" x="3987800" y="2012950"/>
          <p14:tracePt t="10821" x="3981450" y="2012950"/>
          <p14:tracePt t="10836" x="3975100" y="2019300"/>
          <p14:tracePt t="10853" x="3975100" y="2025650"/>
          <p14:tracePt t="10876" x="3981450" y="2025650"/>
          <p14:tracePt t="10919" x="3981450" y="2019300"/>
          <p14:tracePt t="10936" x="3987800" y="2019300"/>
          <p14:tracePt t="10968" x="3994150" y="2019300"/>
          <p14:tracePt t="11020" x="3987800" y="2019300"/>
          <p14:tracePt t="11080" x="3981450" y="2019300"/>
          <p14:tracePt t="11148" x="3975100" y="2025650"/>
          <p14:tracePt t="11160" x="3968750" y="2025650"/>
          <p14:tracePt t="11176" x="3962400" y="2025650"/>
          <p14:tracePt t="11200" x="3968750" y="2025650"/>
          <p14:tracePt t="11244" x="3975100" y="2019300"/>
          <p14:tracePt t="11260" x="3981450" y="2019300"/>
          <p14:tracePt t="11276" x="3987800" y="2019300"/>
          <p14:tracePt t="11281" x="3994150" y="2012950"/>
          <p14:tracePt t="11296" x="4000500" y="2012950"/>
          <p14:tracePt t="11312" x="4006850" y="2012950"/>
          <p14:tracePt t="11336" x="4000500" y="2019300"/>
          <p14:tracePt t="11408" x="4000500" y="2012950"/>
          <p14:tracePt t="11576" x="4000500" y="2019300"/>
          <p14:tracePt t="11656" x="3994150" y="2019300"/>
          <p14:tracePt t="11716" x="3994150" y="2025650"/>
          <p14:tracePt t="11760" x="4000500" y="2025650"/>
          <p14:tracePt t="11785" x="4006850" y="2025650"/>
          <p14:tracePt t="11800" x="4019550" y="2019300"/>
          <p14:tracePt t="11816" x="4025900" y="2012950"/>
          <p14:tracePt t="11823" x="4032250" y="2012950"/>
          <p14:tracePt t="11823" x="4032250" y="2006600"/>
          <p14:tracePt t="11842" x="4038600" y="2006600"/>
          <p14:tracePt t="11842" x="4044950" y="2000250"/>
          <p14:tracePt t="11858" x="4051300" y="2000250"/>
          <p14:tracePt t="11858" x="4057650" y="2000250"/>
          <p14:tracePt t="11876" x="4070350" y="2000250"/>
          <p14:tracePt t="11890" x="4076700" y="2006600"/>
          <p14:tracePt t="11906" x="4070350" y="2000250"/>
          <p14:tracePt t="11956" x="4064000" y="2000250"/>
          <p14:tracePt t="11996" x="4070350" y="2000250"/>
          <p14:tracePt t="12032" x="4070350" y="2006600"/>
          <p14:tracePt t="12049" x="4083050" y="2006600"/>
          <p14:tracePt t="12060" x="4089400" y="2006600"/>
          <p14:tracePt t="12076" x="4095750" y="2006600"/>
          <p14:tracePt t="12085" x="4108450" y="2006600"/>
          <p14:tracePt t="12093" x="4114800" y="2006600"/>
          <p14:tracePt t="12093" x="4121150" y="2006600"/>
          <p14:tracePt t="12109" x="4127500" y="2012950"/>
          <p14:tracePt t="12109" x="4133850" y="2012950"/>
          <p14:tracePt t="12125" x="4140200" y="2006600"/>
          <p14:tracePt t="12125" x="4146550" y="2006600"/>
          <p14:tracePt t="12142" x="4152900" y="2006600"/>
          <p14:tracePt t="12142" x="4159250" y="2006600"/>
          <p14:tracePt t="12142" x="4165600" y="2006600"/>
          <p14:tracePt t="12161" x="4171950" y="2006600"/>
          <p14:tracePt t="12174" x="4178300" y="2006600"/>
          <p14:tracePt t="12191" x="4178300" y="2012950"/>
          <p14:tracePt t="12207" x="4178300" y="2019300"/>
          <p14:tracePt t="12229" x="4171950" y="2019300"/>
          <p14:tracePt t="12241" x="4165600" y="2025650"/>
          <p14:tracePt t="12257" x="4165600" y="2032000"/>
          <p14:tracePt t="12274" x="4159250" y="2032000"/>
          <p14:tracePt t="12291" x="4152900" y="2032000"/>
          <p14:tracePt t="12308" x="4146550" y="2038350"/>
          <p14:tracePt t="12325" x="4140200" y="2038350"/>
          <p14:tracePt t="12341" x="4140200" y="2044700"/>
          <p14:tracePt t="12358" x="4140200" y="2051050"/>
          <p14:tracePt t="12444" x="4133850" y="2057400"/>
          <p14:tracePt t="12481" x="4133850" y="2051050"/>
          <p14:tracePt t="12497" x="4133850" y="2044700"/>
          <p14:tracePt t="12537" x="4140200" y="2038350"/>
          <p14:tracePt t="12542" x="4146550" y="2025650"/>
          <p14:tracePt t="13265" x="4152900" y="2076450"/>
          <p14:tracePt t="13281" x="4152900" y="2082800"/>
          <p14:tracePt t="13296" x="4159250" y="2089150"/>
          <p14:tracePt t="13305" x="4159250" y="2095500"/>
          <p14:tracePt t="13317" x="4152900" y="2101850"/>
          <p14:tracePt t="13341" x="4146550" y="2095500"/>
          <p14:tracePt t="13365" x="4140200" y="2089150"/>
          <p14:tracePt t="13376" x="4133850" y="2082800"/>
          <p14:tracePt t="13401" x="4133850" y="2076450"/>
          <p14:tracePt t="13409" x="4133850" y="2082800"/>
          <p14:tracePt t="13453" x="4133850" y="2076450"/>
          <p14:tracePt t="13476" x="4140200" y="2070100"/>
          <p14:tracePt t="13512" x="4133850" y="2063750"/>
          <p14:tracePt t="13544" x="4127500" y="2063750"/>
          <p14:tracePt t="13556" x="4121150" y="2063750"/>
          <p14:tracePt t="13581" x="4114800" y="2063750"/>
          <p14:tracePt t="13597" x="4114800" y="2070100"/>
          <p14:tracePt t="13605" x="4108450" y="2057400"/>
          <p14:tracePt t="13617" x="4102100" y="2051050"/>
          <p14:tracePt t="13925" x="4406900" y="2133600"/>
          <p14:tracePt t="13949" x="4406900" y="2139950"/>
          <p14:tracePt t="13957" x="4406900" y="2146300"/>
          <p14:tracePt t="13965" x="4400550" y="2152650"/>
          <p14:tracePt t="13980" x="4400550" y="2159000"/>
          <p14:tracePt t="14002" x="4400550" y="2152650"/>
          <p14:tracePt t="14024" x="4406900" y="2152650"/>
          <p14:tracePt t="14045" x="4413250" y="2146300"/>
          <p14:tracePt t="14061" x="4419600" y="2133600"/>
          <p14:tracePt t="14077" x="4425950" y="2133600"/>
          <p14:tracePt t="14096" x="4432300" y="2139950"/>
          <p14:tracePt t="14129" x="4425950" y="2139950"/>
          <p14:tracePt t="14157" x="4419600" y="2133600"/>
          <p14:tracePt t="14173" x="4413250" y="2127250"/>
          <p14:tracePt t="14196" x="4406900" y="2133600"/>
          <p14:tracePt t="14209" x="4400550" y="2133600"/>
          <p14:tracePt t="14225" x="4394200" y="2139950"/>
          <p14:tracePt t="14241" x="4387850" y="2146300"/>
          <p14:tracePt t="14257" x="4394200" y="2152650"/>
          <p14:tracePt t="14277" x="4400550" y="2146300"/>
          <p14:tracePt t="14293" x="4413250" y="2146300"/>
          <p14:tracePt t="14309" x="4419600" y="2146300"/>
          <p14:tracePt t="14325" x="4425950" y="2139950"/>
          <p14:tracePt t="14345" x="4419600" y="2146300"/>
          <p14:tracePt t="14361" x="4419600" y="2133600"/>
          <p14:tracePt t="14386" x="4413250" y="2139950"/>
          <p14:tracePt t="14405" x="4406900" y="2133600"/>
          <p14:tracePt t="14421" x="4400550" y="2139950"/>
          <p14:tracePt t="14898" x="4476750" y="2178050"/>
          <p14:tracePt t="14925" x="4483100" y="2178050"/>
          <p14:tracePt t="14949" x="4483100" y="2184400"/>
          <p14:tracePt t="14985" x="4476750" y="2190750"/>
          <p14:tracePt t="15001" x="4470400" y="2197100"/>
          <p14:tracePt t="15017" x="4464050" y="2197100"/>
          <p14:tracePt t="15024" x="4457700" y="2203450"/>
          <p14:tracePt t="15038" x="4451350" y="2203450"/>
          <p14:tracePt t="17034" x="1993900" y="2514600"/>
          <p14:tracePt t="17042" x="1981200" y="2514600"/>
          <p14:tracePt t="17042" x="1968500" y="2514600"/>
          <p14:tracePt t="17059" x="1955800" y="2514600"/>
          <p14:tracePt t="17059" x="1936750" y="2508250"/>
          <p14:tracePt t="17059" x="1917700" y="2508250"/>
          <p14:tracePt t="17079" x="1905000" y="2514600"/>
          <p14:tracePt t="17091" x="1892300" y="2508250"/>
          <p14:tracePt t="17091" x="1879600" y="2514600"/>
          <p14:tracePt t="17109" x="1873250" y="2514600"/>
          <p14:tracePt t="17125" x="1866900" y="2514600"/>
          <p14:tracePt t="17141" x="1866900" y="2508250"/>
          <p14:tracePt t="17173" x="1873250" y="2501900"/>
          <p14:tracePt t="17189" x="1879600" y="2495550"/>
          <p14:tracePt t="17206" x="1879600" y="2489200"/>
          <p14:tracePt t="17213" x="1885950" y="2482850"/>
          <p14:tracePt t="17226" x="1892300" y="2476500"/>
          <p14:tracePt t="17242" x="1885950" y="2482850"/>
          <p14:tracePt t="17286" x="1879600" y="2489200"/>
          <p14:tracePt t="17294" x="1873250" y="2501900"/>
          <p14:tracePt t="17294" x="1866900" y="2508250"/>
          <p14:tracePt t="17310" x="1860550" y="2520950"/>
          <p14:tracePt t="17310" x="1854200" y="2533650"/>
          <p14:tracePt t="17327" x="1841500" y="2546350"/>
          <p14:tracePt t="17327" x="1828800" y="2559050"/>
          <p14:tracePt t="17327" x="1816100" y="2578100"/>
          <p14:tracePt t="17347" x="1803400" y="2597150"/>
          <p14:tracePt t="17358" x="1790700" y="2609850"/>
          <p14:tracePt t="17358" x="1765300" y="2641600"/>
          <p14:tracePt t="17378" x="1758950" y="2660650"/>
          <p14:tracePt t="17378" x="1746250" y="2673350"/>
          <p14:tracePt t="17394" x="1739900" y="2692400"/>
          <p14:tracePt t="17394" x="1733550" y="2705100"/>
          <p14:tracePt t="17410" x="1727200" y="2724150"/>
          <p14:tracePt t="17410" x="1720850" y="2736850"/>
          <p14:tracePt t="17428" x="1720850" y="2749550"/>
          <p14:tracePt t="17428" x="1720850" y="2762250"/>
          <p14:tracePt t="17428" x="1720850" y="2774950"/>
          <p14:tracePt t="17446" x="1720850" y="2787650"/>
          <p14:tracePt t="17459" x="1727200" y="2800350"/>
          <p14:tracePt t="17459" x="1746250" y="2819400"/>
          <p14:tracePt t="17477" x="1758950" y="2825750"/>
          <p14:tracePt t="17477" x="1771650" y="2832100"/>
          <p14:tracePt t="17494" x="1790700" y="2838450"/>
          <p14:tracePt t="17494" x="1809750" y="2844800"/>
          <p14:tracePt t="17511" x="1828800" y="2844800"/>
          <p14:tracePt t="17511" x="1866900" y="2851150"/>
          <p14:tracePt t="17530" x="1892300" y="2857500"/>
          <p14:tracePt t="17530" x="1911350" y="2857500"/>
          <p14:tracePt t="17545" x="1930400" y="2863850"/>
          <p14:tracePt t="17545" x="1955800" y="2863850"/>
          <p14:tracePt t="17561" x="1974850" y="2863850"/>
          <p14:tracePt t="17561" x="1993900" y="2870200"/>
          <p14:tracePt t="17578" x="2012950" y="2870200"/>
          <p14:tracePt t="17578" x="2051050" y="2876550"/>
          <p14:tracePt t="17594" x="2063750" y="2882900"/>
          <p14:tracePt t="17594" x="2076450" y="2882900"/>
          <p14:tracePt t="17612" x="2089150" y="2882900"/>
          <p14:tracePt t="17612" x="2108200" y="2882900"/>
          <p14:tracePt t="17628" x="2114550" y="2882900"/>
          <p14:tracePt t="17628" x="2127250" y="2882900"/>
          <p14:tracePt t="17628" x="2133600" y="2882900"/>
          <p14:tracePt t="17647" x="2146300" y="2882900"/>
          <p14:tracePt t="17660" x="2152650" y="2882900"/>
          <p14:tracePt t="17660" x="2159000" y="2882900"/>
          <p14:tracePt t="17679" x="2165350" y="2889250"/>
          <p14:tracePt t="17694" x="2171700" y="2889250"/>
          <p14:tracePt t="17714" x="2178050" y="2882900"/>
          <p14:tracePt t="17797" x="2178050" y="2889250"/>
          <p14:tracePt t="17834" x="2184400" y="2889250"/>
          <p14:tracePt t="17909" x="2190750" y="2882900"/>
          <p14:tracePt t="17934" x="2197100" y="2882900"/>
          <p14:tracePt t="17942" x="2203450" y="2876550"/>
          <p14:tracePt t="17947" x="2209800" y="2876550"/>
          <p14:tracePt t="17947" x="2216150" y="2870200"/>
          <p14:tracePt t="17963" x="2222500" y="2870200"/>
          <p14:tracePt t="17963" x="2235200" y="2870200"/>
          <p14:tracePt t="17979" x="2241550" y="2863850"/>
          <p14:tracePt t="17979" x="2247900" y="2863850"/>
          <p14:tracePt t="17996" x="2260600" y="2857500"/>
          <p14:tracePt t="17996" x="2273300" y="2851150"/>
          <p14:tracePt t="18015" x="2279650" y="2851150"/>
          <p14:tracePt t="18015" x="2286000" y="2844800"/>
          <p14:tracePt t="18031" x="2292350" y="2844800"/>
          <p14:tracePt t="18031" x="2298700" y="2844800"/>
          <p14:tracePt t="18047" x="2305050" y="2838450"/>
          <p14:tracePt t="18047" x="2311400" y="2838450"/>
          <p14:tracePt t="18063" x="2317750" y="2838450"/>
          <p14:tracePt t="18063" x="2324100" y="2832100"/>
          <p14:tracePt t="18081" x="2330450" y="2832100"/>
          <p14:tracePt t="18114" x="2336800" y="2832100"/>
          <p14:tracePt t="18158" x="2343150" y="2832100"/>
          <p14:tracePt t="18174" x="2349500" y="2825750"/>
          <p14:tracePt t="18186" x="2355850" y="2825750"/>
          <p14:tracePt t="18195" x="2362200" y="2825750"/>
          <p14:tracePt t="18195" x="2368550" y="2825750"/>
          <p14:tracePt t="18213" x="2381250" y="2819400"/>
          <p14:tracePt t="18213" x="2387600" y="2819400"/>
          <p14:tracePt t="18230" x="2393950" y="2819400"/>
          <p14:tracePt t="18230" x="2413000" y="2813050"/>
          <p14:tracePt t="18247" x="2419350" y="2806700"/>
          <p14:tracePt t="18247" x="2425700" y="2806700"/>
          <p14:tracePt t="18263" x="2432050" y="2800350"/>
          <p14:tracePt t="18263" x="2438400" y="2800350"/>
          <p14:tracePt t="18281" x="2444750" y="2794000"/>
          <p14:tracePt t="18295" x="2451100" y="2794000"/>
          <p14:tracePt t="18312" x="2457450" y="2794000"/>
          <p14:tracePt t="18331" x="2463800" y="2794000"/>
          <p14:tracePt t="18361" x="2470150" y="2794000"/>
          <p14:tracePt t="18374" x="2482850" y="2794000"/>
          <p14:tracePt t="18390" x="2489200" y="2794000"/>
          <p14:tracePt t="18405" x="2495550" y="2787650"/>
          <p14:tracePt t="18434" x="2501900" y="2787650"/>
          <p14:tracePt t="18458" x="2508250" y="2781300"/>
          <p14:tracePt t="18474" x="2514600" y="2787650"/>
          <p14:tracePt t="18494" x="2520950" y="2787650"/>
          <p14:tracePt t="18510" x="2527300" y="2794000"/>
          <p14:tracePt t="18534" x="2533650" y="2800350"/>
          <p14:tracePt t="18545" x="2533650" y="2806700"/>
          <p14:tracePt t="18561" x="2533650" y="2813050"/>
          <p14:tracePt t="18578" x="2533650" y="2819400"/>
          <p14:tracePt t="18594" x="2533650" y="2825750"/>
          <p14:tracePt t="18606" x="2533650" y="2838450"/>
          <p14:tracePt t="18622" x="2527300" y="2844800"/>
          <p14:tracePt t="18630" x="2527300" y="2851150"/>
          <p14:tracePt t="18646" x="2533650" y="2857500"/>
          <p14:tracePt t="18690" x="2540000" y="2857500"/>
          <p14:tracePt t="18706" x="2546350" y="2857500"/>
          <p14:tracePt t="18722" x="2546350" y="2851150"/>
          <p14:tracePt t="18734" x="2552700" y="2851150"/>
          <p14:tracePt t="18750" x="2559050" y="2844800"/>
          <p14:tracePt t="18766" x="2565400" y="2838450"/>
          <p14:tracePt t="18786" x="2571750" y="2832100"/>
          <p14:tracePt t="18846" x="2578100" y="2832100"/>
          <p14:tracePt t="18870" x="2584450" y="2832100"/>
          <p14:tracePt t="18887" x="2590800" y="2832100"/>
          <p14:tracePt t="18906" x="2597150" y="2832100"/>
          <p14:tracePt t="18930" x="2597150" y="2838450"/>
          <p14:tracePt t="18962" x="2590800" y="2832100"/>
          <p14:tracePt t="19013" x="2597150" y="2832100"/>
          <p14:tracePt t="19087" x="2597150" y="2825750"/>
          <p14:tracePt t="19134" x="2590800" y="2825750"/>
          <p14:tracePt t="19154" x="2584450" y="2819400"/>
          <p14:tracePt t="19222" x="2584450" y="2813050"/>
          <p14:tracePt t="19238" x="2584450" y="2806700"/>
          <p14:tracePt t="19254" x="2584450" y="2800350"/>
          <p14:tracePt t="19266" x="2584450" y="2794000"/>
          <p14:tracePt t="19281" x="2590800" y="2794000"/>
          <p14:tracePt t="19298" x="2597150" y="2787650"/>
          <p14:tracePt t="19314" x="2603500" y="2787650"/>
          <p14:tracePt t="19322" x="2616200" y="2781300"/>
          <p14:tracePt t="19334" x="2622550" y="2781300"/>
          <p14:tracePt t="19334" x="2628900" y="2774950"/>
          <p14:tracePt t="19351" x="2635250" y="2774950"/>
          <p14:tracePt t="19351" x="2641600" y="2774950"/>
          <p14:tracePt t="19367" x="2647950" y="2768600"/>
          <p14:tracePt t="19382" x="2654300" y="2768600"/>
          <p14:tracePt t="19382" x="2660650" y="2762250"/>
          <p14:tracePt t="19382" x="2667000" y="2762250"/>
          <p14:tracePt t="19404" x="2673350" y="2762250"/>
          <p14:tracePt t="19416" x="2679700" y="2755900"/>
          <p14:tracePt t="19416" x="2686050" y="2755900"/>
          <p14:tracePt t="19435" x="2692400" y="2755900"/>
          <p14:tracePt t="19462" x="2698750" y="2755900"/>
          <p14:tracePt t="19486" x="2705100" y="2749550"/>
          <p14:tracePt t="19521" x="2711450" y="2743200"/>
          <p14:tracePt t="19565" x="2717800" y="2743200"/>
          <p14:tracePt t="19598" x="2724150" y="2736850"/>
          <p14:tracePt t="19622" x="2730500" y="2730500"/>
          <p14:tracePt t="19634" x="2736850" y="2730500"/>
          <p14:tracePt t="19642" x="2736850" y="2724150"/>
          <p14:tracePt t="19658" x="2743200" y="2717800"/>
          <p14:tracePt t="19674" x="2749550" y="2717800"/>
          <p14:tracePt t="19687" x="2755900" y="2711450"/>
          <p14:tracePt t="19710" x="2762250" y="2711450"/>
          <p14:tracePt t="19734" x="2768600" y="2711450"/>
          <p14:tracePt t="19754" x="2774950" y="2711450"/>
          <p14:tracePt t="19778" x="2768600" y="2717800"/>
          <p14:tracePt t="19862" x="2774950" y="2724150"/>
          <p14:tracePt t="19874" x="2774950" y="2730500"/>
          <p14:tracePt t="19891" x="2774950" y="2743200"/>
          <p14:tracePt t="19906" x="2781300" y="2749550"/>
          <p14:tracePt t="19922" x="2781300" y="2755900"/>
          <p14:tracePt t="19934" x="2781300" y="2768600"/>
          <p14:tracePt t="19934" x="2787650" y="2774950"/>
          <p14:tracePt t="19953" x="2787650" y="2781300"/>
          <p14:tracePt t="19953" x="2787650" y="2787650"/>
          <p14:tracePt t="19970" x="2794000" y="2794000"/>
          <p14:tracePt t="19970" x="2794000" y="2806700"/>
          <p14:tracePt t="19988" x="2800350" y="2813050"/>
          <p14:tracePt t="20001" x="2806700" y="2825750"/>
          <p14:tracePt t="20019" x="2813050" y="2832100"/>
          <p14:tracePt t="20035" x="2813050" y="2838450"/>
          <p14:tracePt t="20035" x="2819400" y="2844800"/>
          <p14:tracePt t="20035" x="2819400" y="2851150"/>
          <p14:tracePt t="20056" x="2819400" y="2857500"/>
          <p14:tracePt t="20068" x="2819400" y="2870200"/>
          <p14:tracePt t="20085" x="2825750" y="2876550"/>
          <p14:tracePt t="20102" x="2832100" y="2882900"/>
          <p14:tracePt t="20123" x="2838450" y="2882900"/>
          <p14:tracePt t="20162" x="2844800" y="2882900"/>
          <p14:tracePt t="20182" x="2851150" y="2889250"/>
          <p14:tracePt t="20226" x="2857500" y="2882900"/>
          <p14:tracePt t="20250" x="2857500" y="2876550"/>
          <p14:tracePt t="20266" x="2863850" y="2876550"/>
          <p14:tracePt t="20287" x="2857500" y="2870200"/>
          <p14:tracePt t="20342" x="2857500" y="2863850"/>
          <p14:tracePt t="20362" x="2851150" y="2857500"/>
          <p14:tracePt t="20406" x="2857500" y="2851150"/>
          <p14:tracePt t="20455" x="2863850" y="2844800"/>
          <p14:tracePt t="20474" x="2870200" y="2838450"/>
          <p14:tracePt t="20490" x="2876550" y="2832100"/>
          <p14:tracePt t="20522" x="2882900" y="2832100"/>
          <p14:tracePt t="20550" x="2882900" y="2825750"/>
          <p14:tracePt t="20575" x="2882900" y="2832100"/>
          <p14:tracePt t="20643" x="2876550" y="2838450"/>
          <p14:tracePt t="20662" x="2870200" y="2838450"/>
          <p14:tracePt t="20678" x="2863850" y="2838450"/>
          <p14:tracePt t="20686" x="2857500" y="2844800"/>
          <p14:tracePt t="20694" x="2851150" y="2844800"/>
          <p14:tracePt t="20707" x="2844800" y="2851150"/>
          <p14:tracePt t="20721" x="2838450" y="2857500"/>
          <p14:tracePt t="20737" x="2832100" y="2870200"/>
          <p14:tracePt t="20754" x="2825750" y="2876550"/>
          <p14:tracePt t="20771" x="2819400" y="2882900"/>
          <p14:tracePt t="20787" x="2813050" y="2889250"/>
          <p14:tracePt t="20804" x="2806700" y="2889250"/>
          <p14:tracePt t="20804" x="2806700" y="2895600"/>
          <p14:tracePt t="20823" x="2800350" y="2901950"/>
          <p14:tracePt t="20838" x="2806700" y="2901950"/>
          <p14:tracePt t="20894" x="2813050" y="2901950"/>
          <p14:tracePt t="20919" x="2819400" y="2901950"/>
          <p14:tracePt t="20942" x="2819400" y="2908300"/>
          <p14:tracePt t="20962" x="2819400" y="2901950"/>
          <p14:tracePt t="21030" x="2819400" y="2908300"/>
          <p14:tracePt t="21122" x="2825750" y="2908300"/>
          <p14:tracePt t="21175" x="2825750" y="2914650"/>
          <p14:tracePt t="21226" x="2819400" y="2921000"/>
          <p14:tracePt t="21254" x="2813050" y="2921000"/>
          <p14:tracePt t="21278" x="2813050" y="2927350"/>
          <p14:tracePt t="21295" x="2806700" y="2933700"/>
          <p14:tracePt t="21315" x="2800350" y="2933700"/>
          <p14:tracePt t="21338" x="2794000" y="2933700"/>
          <p14:tracePt t="21399" x="2794000" y="2946400"/>
          <p14:tracePt t="21422" x="2800350" y="2952750"/>
          <p14:tracePt t="21434" x="2806700" y="2946400"/>
          <p14:tracePt t="21459" x="2813050" y="2946400"/>
          <p14:tracePt t="21475" x="2819400" y="2946400"/>
          <p14:tracePt t="21494" x="2825750" y="2946400"/>
          <p14:tracePt t="21510" x="2825750" y="2940050"/>
          <p14:tracePt t="21594" x="2819400" y="2933700"/>
          <p14:tracePt t="21603" x="2819400" y="2927350"/>
          <p14:tracePt t="21607" x="2813050" y="2921000"/>
          <p14:tracePt t="21623" x="2806700" y="2914650"/>
          <p14:tracePt t="21640" x="2800350" y="2908300"/>
          <p14:tracePt t="21657" x="2794000" y="2901950"/>
          <p14:tracePt t="21675" x="2794000" y="2908300"/>
          <p14:tracePt t="21706" x="2794000" y="2914650"/>
          <p14:tracePt t="21766" x="2794000" y="2921000"/>
          <p14:tracePt t="21787" x="2787650" y="2921000"/>
          <p14:tracePt t="21811" x="2781300" y="2927350"/>
          <p14:tracePt t="21834" x="2787650" y="2933700"/>
          <p14:tracePt t="21871" x="2794000" y="2933700"/>
          <p14:tracePt t="21878" x="2800350" y="2933700"/>
          <p14:tracePt t="21891" x="2806700" y="2933700"/>
          <p14:tracePt t="21891" x="2825750" y="2933700"/>
          <p14:tracePt t="21909" x="2832100" y="2933700"/>
          <p14:tracePt t="21909" x="2844800" y="2933700"/>
          <p14:tracePt t="21927" x="2857500" y="2933700"/>
          <p14:tracePt t="21927" x="2863850" y="2933700"/>
          <p14:tracePt t="21943" x="2876550" y="2933700"/>
          <p14:tracePt t="21943" x="2889250" y="2933700"/>
          <p14:tracePt t="21960" x="2895600" y="2933700"/>
          <p14:tracePt t="21960" x="2921000" y="2933700"/>
          <p14:tracePt t="21977" x="2933700" y="2933700"/>
          <p14:tracePt t="21977" x="2946400" y="2933700"/>
          <p14:tracePt t="21993" x="2959100" y="2933700"/>
          <p14:tracePt t="21993" x="2971800" y="2927350"/>
          <p14:tracePt t="22010" x="2978150" y="2927350"/>
          <p14:tracePt t="22010" x="2997200" y="2921000"/>
          <p14:tracePt t="22028" x="3009900" y="2921000"/>
          <p14:tracePt t="22028" x="3016250" y="2914650"/>
          <p14:tracePt t="22044" x="3022600" y="2921000"/>
          <p14:tracePt t="22059" x="3028950" y="2927350"/>
          <p14:tracePt t="22075" x="3035300" y="2933700"/>
          <p14:tracePt t="22092" x="3035300" y="2940050"/>
          <p14:tracePt t="22092" x="3028950" y="2952750"/>
          <p14:tracePt t="22112" x="3028950" y="2959100"/>
          <p14:tracePt t="22112" x="3028950" y="2965450"/>
          <p14:tracePt t="22127" x="3028950" y="2971800"/>
          <p14:tracePt t="22147" x="3028950" y="2978150"/>
          <p14:tracePt t="22163" x="3022600" y="2984500"/>
          <p14:tracePt t="22187" x="3016250" y="2990850"/>
          <p14:tracePt t="22203" x="3009900" y="2990850"/>
          <p14:tracePt t="22215" x="3009900" y="2997200"/>
          <p14:tracePt t="22230" x="3003550" y="3003550"/>
          <p14:tracePt t="22255" x="2997200" y="3009900"/>
          <p14:tracePt t="22323" x="2990850" y="3016250"/>
          <p14:tracePt t="22351" x="2984500" y="3016250"/>
          <p14:tracePt t="22358" x="2978150" y="3022600"/>
          <p14:tracePt t="22367" x="2971800" y="3022600"/>
          <p14:tracePt t="22377" x="2965450" y="3022600"/>
          <p14:tracePt t="22377" x="2952750" y="3028950"/>
          <p14:tracePt t="22396" x="2946400" y="3028950"/>
          <p14:tracePt t="22396" x="2940050" y="3035300"/>
          <p14:tracePt t="22411" x="2933700" y="3035300"/>
          <p14:tracePt t="22427" x="2927350" y="3035300"/>
          <p14:tracePt t="22443" x="2921000" y="3041650"/>
          <p14:tracePt t="22460" x="2921000" y="3035300"/>
          <p14:tracePt t="22476" x="2927350" y="3028950"/>
          <p14:tracePt t="22496" x="2933700" y="3022600"/>
          <p14:tracePt t="22496" x="2940050" y="3022600"/>
          <p14:tracePt t="22512" x="2946400" y="3022600"/>
          <p14:tracePt t="22512" x="2952750" y="3016250"/>
          <p14:tracePt t="22512" x="2959100" y="3016250"/>
          <p14:tracePt t="22532" x="2965450" y="3009900"/>
          <p14:tracePt t="22543" x="2971800" y="3009900"/>
          <p14:tracePt t="22560" x="2978150" y="3003550"/>
          <p14:tracePt t="22560" x="2984500" y="2997200"/>
          <p14:tracePt t="22579" x="2990850" y="2990850"/>
          <p14:tracePt t="22579" x="2997200" y="2990850"/>
          <p14:tracePt t="22595" x="3003550" y="2984500"/>
          <p14:tracePt t="22595" x="3009900" y="2978150"/>
          <p14:tracePt t="22612" x="3016250" y="2971800"/>
          <p14:tracePt t="22627" x="3022600" y="2965450"/>
          <p14:tracePt t="22644" x="3035300" y="2959100"/>
          <p14:tracePt t="22661" x="3041650" y="2952750"/>
          <p14:tracePt t="22687" x="3048000" y="2946400"/>
          <p14:tracePt t="22710" x="3041650" y="2946400"/>
          <p14:tracePt t="22747" x="3035300" y="2952750"/>
          <p14:tracePt t="22763" x="3028950" y="2959100"/>
          <p14:tracePt t="22779" x="3022600" y="2965450"/>
          <p14:tracePt t="22795" x="3016250" y="2965450"/>
          <p14:tracePt t="22807" x="3016250" y="2971800"/>
          <p14:tracePt t="22831" x="3016250" y="2978150"/>
          <p14:tracePt t="22855" x="3022600" y="2984500"/>
          <p14:tracePt t="22899" x="3022600" y="2978150"/>
          <p14:tracePt t="22967" x="3016250" y="2978150"/>
          <p14:tracePt t="23019" x="3016250" y="2971800"/>
          <p14:tracePt t="23123" x="3022600" y="2971800"/>
          <p14:tracePt t="23155" x="3028950" y="2971800"/>
          <p14:tracePt t="23183" x="3022600" y="2971800"/>
          <p14:tracePt t="23303" x="3016250" y="2978150"/>
          <p14:tracePt t="23378" x="3009900" y="2984500"/>
          <p14:tracePt t="23439" x="3016250" y="2984500"/>
          <p14:tracePt t="23551" x="3022600" y="2984500"/>
          <p14:tracePt t="23575" x="3022600" y="2978150"/>
          <p14:tracePt t="23619" x="3028950" y="2978150"/>
          <p14:tracePt t="23663" x="3035300" y="2971800"/>
          <p14:tracePt t="23703" x="3041650" y="2971800"/>
          <p14:tracePt t="23730" x="3041650" y="2965450"/>
          <p14:tracePt t="23783" x="3035300" y="2971800"/>
          <p14:tracePt t="23823" x="3028950" y="2971800"/>
          <p14:tracePt t="23843" x="3022600" y="2978150"/>
          <p14:tracePt t="23867" x="3016250" y="2978150"/>
          <p14:tracePt t="23887" x="3016250" y="2984500"/>
          <p14:tracePt t="23911" x="3009900" y="2990850"/>
          <p14:tracePt t="23942" x="3003550" y="2990850"/>
          <p14:tracePt t="24031" x="2997200" y="2990850"/>
          <p14:tracePt t="24247" x="3003550" y="2990850"/>
          <p14:tracePt t="24367" x="3009900" y="2990850"/>
          <p14:tracePt t="24407" x="3016250" y="2990850"/>
          <p14:tracePt t="24475" x="3016250" y="2984500"/>
          <p14:tracePt t="24555" x="3022600" y="2978150"/>
          <p14:tracePt t="24588" x="3028950" y="2971800"/>
          <p14:tracePt t="24811" x="3022600" y="2978150"/>
          <p14:tracePt t="25043" x="3028950" y="2971800"/>
          <p14:tracePt t="25127" x="3022600" y="2978150"/>
          <p14:tracePt t="25207" x="3016250" y="2984500"/>
          <p14:tracePt t="25263" x="3009900" y="2984500"/>
          <p14:tracePt t="25283" x="3003550" y="2990850"/>
          <p14:tracePt t="25316" x="2997200" y="2990850"/>
          <p14:tracePt t="25411" x="2997200" y="2984500"/>
          <p14:tracePt t="25563" x="3003550" y="2984500"/>
          <p14:tracePt t="25599" x="2997200" y="2984500"/>
          <p14:tracePt t="25711" x="2997200" y="2990850"/>
          <p14:tracePt t="25736" x="2990850" y="2990850"/>
          <p14:tracePt t="25747" x="2984500" y="2990850"/>
          <p14:tracePt t="25764" x="2978150" y="2990850"/>
          <p14:tracePt t="25780" x="2971800" y="2997200"/>
          <p14:tracePt t="25803" x="2965450" y="3003550"/>
          <p14:tracePt t="25884" x="2959100" y="3009900"/>
          <p14:tracePt t="25916" x="2952750" y="3009900"/>
          <p14:tracePt t="25927" x="2946400" y="3016250"/>
          <p14:tracePt t="25944" x="2940050" y="3016250"/>
          <p14:tracePt t="25960" x="2940050" y="3022600"/>
          <p14:tracePt t="25976" x="2933700" y="3022600"/>
          <p14:tracePt t="25995" x="2927350" y="3022600"/>
          <p14:tracePt t="26021" x="2921000" y="3022600"/>
          <p14:tracePt t="26044" x="2914650" y="3022600"/>
          <p14:tracePt t="26064" x="2908300" y="3022600"/>
          <p14:tracePt t="26087" x="2914650" y="3016250"/>
          <p14:tracePt t="26167" x="2921000" y="3009900"/>
          <p14:tracePt t="26276" x="2927350" y="3003550"/>
          <p14:tracePt t="26335" x="2933700" y="3003550"/>
          <p14:tracePt t="26347" x="2940050" y="2997200"/>
          <p14:tracePt t="26363" x="2952750" y="2997200"/>
          <p14:tracePt t="26379" x="2965450" y="2997200"/>
          <p14:tracePt t="26404" x="2959100" y="2990850"/>
          <p14:tracePt t="26447" x="2952750" y="2990850"/>
          <p14:tracePt t="26464" x="2946400" y="2990850"/>
          <p14:tracePt t="26475" x="2940050" y="2990850"/>
          <p14:tracePt t="26492" x="2933700" y="2984500"/>
          <p14:tracePt t="26576" x="2933700" y="2978150"/>
          <p14:tracePt t="26595" x="2927350" y="2978150"/>
          <p14:tracePt t="26628" x="2921000" y="2978150"/>
          <p14:tracePt t="26648" x="2914650" y="2978150"/>
          <p14:tracePt t="26671" x="2908300" y="2978150"/>
          <p14:tracePt t="26695" x="2908300" y="2971800"/>
          <p14:tracePt t="26723" x="2901950" y="2971800"/>
          <p14:tracePt t="26776" x="2901950" y="2965450"/>
          <p14:tracePt t="26807" x="2901950" y="2959100"/>
          <p14:tracePt t="26823" x="2901950" y="2952750"/>
          <p14:tracePt t="26844" x="2901950" y="2946400"/>
          <p14:tracePt t="26868" x="2901950" y="2940050"/>
          <p14:tracePt t="26888" x="2901950" y="2933700"/>
          <p14:tracePt t="26920" x="2901950" y="2927350"/>
          <p14:tracePt t="26944" x="2901950" y="2921000"/>
          <p14:tracePt t="26964" x="2895600" y="2921000"/>
          <p14:tracePt t="26988" x="2895600" y="2914650"/>
          <p14:tracePt t="27008" x="2895600" y="2908300"/>
          <p14:tracePt t="27048" x="2895600" y="2901950"/>
          <p14:tracePt t="27075" x="2895600" y="2895600"/>
          <p14:tracePt t="27100" x="2889250" y="2889250"/>
          <p14:tracePt t="27128" x="2882900" y="2889250"/>
          <p14:tracePt t="27136" x="2876550" y="2882900"/>
          <p14:tracePt t="27145" x="2870200" y="2882900"/>
          <p14:tracePt t="27145" x="2863850" y="2882900"/>
          <p14:tracePt t="27161" x="2857500" y="2876550"/>
          <p14:tracePt t="27161" x="2851150" y="2876550"/>
          <p14:tracePt t="27178" x="2844800" y="2876550"/>
          <p14:tracePt t="27178" x="2838450" y="2876550"/>
          <p14:tracePt t="27178" x="2832100" y="2876550"/>
          <p14:tracePt t="27197" x="2825750" y="2876550"/>
          <p14:tracePt t="27209" x="2819400" y="2876550"/>
          <p14:tracePt t="27209" x="2813050" y="2876550"/>
          <p14:tracePt t="27229" x="2806700" y="2870200"/>
          <p14:tracePt t="27243" x="2800350" y="2870200"/>
          <p14:tracePt t="27260" x="2800350" y="2863850"/>
          <p14:tracePt t="27296" x="2806700" y="2863850"/>
          <p14:tracePt t="27308" x="2813050" y="2863850"/>
          <p14:tracePt t="27324" x="2819400" y="2863850"/>
          <p14:tracePt t="27340" x="2825750" y="2863850"/>
          <p14:tracePt t="27356" x="2832100" y="2863850"/>
          <p14:tracePt t="27368" x="2838450" y="2857500"/>
          <p14:tracePt t="27384" x="2844800" y="2857500"/>
          <p14:tracePt t="27400" x="2851150" y="2857500"/>
          <p14:tracePt t="27416" x="2857500" y="2851150"/>
          <p14:tracePt t="27428" x="2863850" y="2851150"/>
          <p14:tracePt t="27444" x="2870200" y="2857500"/>
          <p14:tracePt t="27461" x="2876550" y="2857500"/>
          <p14:tracePt t="27477" x="2882900" y="2851150"/>
          <p14:tracePt t="27495" x="2889250" y="2851150"/>
          <p14:tracePt t="27511" x="2882900" y="2857500"/>
          <p14:tracePt t="27556" x="2876550" y="2857500"/>
          <p14:tracePt t="27580" x="2870200" y="2863850"/>
          <p14:tracePt t="27604" x="2863850" y="2870200"/>
          <p14:tracePt t="27632" x="2870200" y="2876550"/>
          <p14:tracePt t="27727" x="2876550" y="2876550"/>
          <p14:tracePt t="27752" x="2882900" y="2870200"/>
          <p14:tracePt t="27776" x="2889250" y="2863850"/>
          <p14:tracePt t="27844" x="2882900" y="2863850"/>
          <p14:tracePt t="27888" x="2876550" y="2863850"/>
          <p14:tracePt t="27908" x="2870200" y="2863850"/>
          <p14:tracePt t="27932" x="2870200" y="2857500"/>
          <p14:tracePt t="28052" x="2876550" y="2857500"/>
          <p14:tracePt t="28216" x="2870200" y="2857500"/>
          <p14:tracePt t="28284" x="2870200" y="2863850"/>
          <p14:tracePt t="28376" x="2863850" y="2863850"/>
          <p14:tracePt t="28404" x="2870200" y="2857500"/>
          <p14:tracePt t="28489" x="2876550" y="2857500"/>
          <p14:tracePt t="28508" x="2882900" y="2857500"/>
          <p14:tracePt t="28532" x="2882900" y="2863850"/>
          <p14:tracePt t="28652" x="2882900" y="2870200"/>
          <p14:tracePt t="28684" x="2889250" y="2863850"/>
          <p14:tracePt t="28780" x="2895600" y="2863850"/>
          <p14:tracePt t="28808" x="2895600" y="2857500"/>
          <p14:tracePt t="28944" x="2901950" y="2851150"/>
          <p14:tracePt t="29080" x="2901950" y="2857500"/>
          <p14:tracePt t="29148" x="2895600" y="2857500"/>
          <p14:tracePt t="29184" x="2901950" y="2851150"/>
          <p14:tracePt t="29321" x="2908300" y="2851150"/>
          <p14:tracePt t="29344" x="2914650" y="2851150"/>
          <p14:tracePt t="29364" x="2908300" y="2851150"/>
          <p14:tracePt t="29457" x="2908300" y="2857500"/>
          <p14:tracePt t="29468" x="2901950" y="2857500"/>
          <p14:tracePt t="29516" x="2908300" y="2857500"/>
          <p14:tracePt t="29576" x="2908300" y="2863850"/>
          <p14:tracePt t="29748" x="2901950" y="2863850"/>
          <p14:tracePt t="29792" x="2908300" y="2857500"/>
          <p14:tracePt t="29912" x="2914650" y="2857500"/>
          <p14:tracePt t="29928" x="2921000" y="2857500"/>
          <p14:tracePt t="29944" x="2927350" y="2857500"/>
          <p14:tracePt t="29957" x="2933700" y="2851150"/>
          <p14:tracePt t="29973" x="2940050" y="2851150"/>
          <p14:tracePt t="29997" x="2933700" y="2857500"/>
          <p14:tracePt t="30049" x="2927350" y="2857500"/>
          <p14:tracePt t="30076" x="2927350" y="2863850"/>
          <p14:tracePt t="30228" x="2921000" y="2870200"/>
          <p14:tracePt t="30309" x="2914650" y="2870200"/>
          <p14:tracePt t="30332" x="2908300" y="2876550"/>
          <p14:tracePt t="30361" x="2908300" y="2882900"/>
          <p14:tracePt t="30392" x="2901950" y="2882900"/>
          <p14:tracePt t="30417" x="2895600" y="2882900"/>
          <p14:tracePt t="30428" x="2889250" y="2889250"/>
          <p14:tracePt t="30444" x="2882900" y="2889250"/>
          <p14:tracePt t="30469" x="2876550" y="2895600"/>
          <p14:tracePt t="30497" x="2870200" y="2895600"/>
          <p14:tracePt t="30536" x="2870200" y="2901950"/>
          <p14:tracePt t="30616" x="2876550" y="2901950"/>
          <p14:tracePt t="30685" x="2882900" y="2901950"/>
          <p14:tracePt t="30717" x="2889250" y="2901950"/>
          <p14:tracePt t="30745" x="2889250" y="2895600"/>
          <p14:tracePt t="30769" x="2895600" y="2895600"/>
          <p14:tracePt t="30789" x="2901950" y="2895600"/>
          <p14:tracePt t="30813" x="2908300" y="2889250"/>
          <p14:tracePt t="30849" x="2914650" y="2882900"/>
          <p14:tracePt t="30917" x="2921000" y="2882900"/>
          <p14:tracePt t="30965" x="2927350" y="2882900"/>
          <p14:tracePt t="31025" x="2933700" y="2882900"/>
          <p14:tracePt t="31069" x="2940050" y="2876550"/>
          <p14:tracePt t="31081" x="2952750" y="2876550"/>
          <p14:tracePt t="31097" x="2959100" y="2870200"/>
          <p14:tracePt t="31106" x="2965450" y="2870200"/>
          <p14:tracePt t="31106" x="2971800" y="2863850"/>
          <p14:tracePt t="31125" x="2978150" y="2863850"/>
          <p14:tracePt t="31125" x="2997200" y="2857500"/>
          <p14:tracePt t="31142" x="3003550" y="2857500"/>
          <p14:tracePt t="31142" x="3016250" y="2851150"/>
          <p14:tracePt t="31158" x="3022600" y="2851150"/>
          <p14:tracePt t="31158" x="3035300" y="2844800"/>
          <p14:tracePt t="31175" x="3048000" y="2844800"/>
          <p14:tracePt t="31175" x="3060700" y="2838450"/>
          <p14:tracePt t="31192" x="3073400" y="2838450"/>
          <p14:tracePt t="31192" x="3098800" y="2832100"/>
          <p14:tracePt t="31209" x="3111500" y="2825750"/>
          <p14:tracePt t="31209" x="3124200" y="2825750"/>
          <p14:tracePt t="31226" x="3136900" y="2819400"/>
          <p14:tracePt t="31226" x="3155950" y="2819400"/>
          <p14:tracePt t="31243" x="3162300" y="2819400"/>
          <p14:tracePt t="31243" x="3175000" y="2813050"/>
          <p14:tracePt t="31260" x="3187700" y="2813050"/>
          <p14:tracePt t="31260" x="3200400" y="2806700"/>
          <p14:tracePt t="31260" x="3213100" y="2806700"/>
          <p14:tracePt t="31278" x="3225800" y="2800350"/>
          <p14:tracePt t="31290" x="3232150" y="2800350"/>
          <p14:tracePt t="31290" x="3251200" y="2794000"/>
          <p14:tracePt t="31309" x="3263900" y="2794000"/>
          <p14:tracePt t="31309" x="3270250" y="2787650"/>
          <p14:tracePt t="31326" x="3276600" y="2787650"/>
          <p14:tracePt t="31326" x="3282950" y="2787650"/>
          <p14:tracePt t="31342" x="3289300" y="2787650"/>
          <p14:tracePt t="31342" x="3295650" y="2787650"/>
          <p14:tracePt t="31342" x="3302000" y="2787650"/>
          <p14:tracePt t="31362" x="3308350" y="2781300"/>
          <p14:tracePt t="31378" x="3314700" y="2781300"/>
          <p14:tracePt t="31391" x="3321050" y="2781300"/>
          <p14:tracePt t="31421" x="3314700" y="2787650"/>
          <p14:tracePt t="31456" x="3308350" y="2794000"/>
          <p14:tracePt t="31481" x="3302000" y="2794000"/>
          <p14:tracePt t="31497" x="3295650" y="2800350"/>
          <p14:tracePt t="31524" x="3289300" y="2800350"/>
          <p14:tracePt t="31549" x="3282950" y="2800350"/>
          <p14:tracePt t="31569" x="3289300" y="2800350"/>
          <p14:tracePt t="31629" x="3295650" y="2800350"/>
          <p14:tracePt t="31645" x="3302000" y="2800350"/>
          <p14:tracePt t="31661" x="3308350" y="2800350"/>
          <p14:tracePt t="31677" x="3314700" y="2800350"/>
          <p14:tracePt t="31713" x="3321050" y="2800350"/>
          <p14:tracePt t="31749" x="3314700" y="2800350"/>
          <p14:tracePt t="31825" x="3308350" y="2800350"/>
          <p14:tracePt t="31869" x="3314700" y="2794000"/>
          <p14:tracePt t="31936" x="3308350" y="2794000"/>
          <p14:tracePt t="31981" x="3302000" y="2794000"/>
          <p14:tracePt t="32005" x="3302000" y="2800350"/>
          <p14:tracePt t="32029" x="3308350" y="2800350"/>
          <p14:tracePt t="32125" x="3314700" y="2800350"/>
          <p14:tracePt t="32149" x="3321050" y="2806700"/>
          <p14:tracePt t="32161" x="3327400" y="2806700"/>
          <p14:tracePt t="32185" x="3333750" y="2813050"/>
          <p14:tracePt t="32209" x="3333750" y="2819400"/>
          <p14:tracePt t="32237" x="3340100" y="2825750"/>
          <p14:tracePt t="32253" x="3340100" y="2832100"/>
          <p14:tracePt t="32269" x="3340100" y="2838450"/>
          <p14:tracePt t="32281" x="3340100" y="2844800"/>
          <p14:tracePt t="32297" x="3333750" y="2851150"/>
          <p14:tracePt t="32320" x="3327400" y="2857500"/>
          <p14:tracePt t="32356" x="3333750" y="2851150"/>
          <p14:tracePt t="32485" x="3340100" y="2844800"/>
          <p14:tracePt t="32509" x="3340100" y="2838450"/>
          <p14:tracePt t="32569" x="3333750" y="2838450"/>
          <p14:tracePt t="32589" x="3327400" y="2844800"/>
          <p14:tracePt t="32613" x="3321050" y="2844800"/>
          <p14:tracePt t="32629" x="3314700" y="2851150"/>
          <p14:tracePt t="32641" x="3308350" y="2857500"/>
          <p14:tracePt t="32681" x="3314700" y="2863850"/>
          <p14:tracePt t="32725" x="3321050" y="2857500"/>
          <p14:tracePt t="32741" x="3327400" y="2857500"/>
          <p14:tracePt t="32757" x="3333750" y="2857500"/>
          <p14:tracePt t="32762" x="3340100" y="2851150"/>
          <p14:tracePt t="32762" x="3346450" y="2851150"/>
          <p14:tracePt t="32781" x="3352800" y="2844800"/>
          <p14:tracePt t="32796" x="3359150" y="2844800"/>
          <p14:tracePt t="32796" x="3365500" y="2844800"/>
          <p14:tracePt t="32814" x="3371850" y="2838450"/>
          <p14:tracePt t="32814" x="3378200" y="2838450"/>
          <p14:tracePt t="32831" x="3384550" y="2832100"/>
          <p14:tracePt t="32831" x="3390900" y="2832100"/>
          <p14:tracePt t="32847" x="3397250" y="2825750"/>
          <p14:tracePt t="32847" x="3403600" y="2819400"/>
          <p14:tracePt t="32865" x="3409950" y="2819400"/>
          <p14:tracePt t="32865" x="3422650" y="2813050"/>
          <p14:tracePt t="32882" x="3429000" y="2813050"/>
          <p14:tracePt t="32882" x="3435350" y="2813050"/>
          <p14:tracePt t="32898" x="3441700" y="2813050"/>
          <p14:tracePt t="32913" x="3448050" y="2825750"/>
          <p14:tracePt t="32913" x="3448050" y="2832100"/>
          <p14:tracePt t="32931" x="3448050" y="2844800"/>
          <p14:tracePt t="32931" x="3454400" y="2863850"/>
          <p14:tracePt t="32931" x="3454400" y="2882900"/>
          <p14:tracePt t="32951" x="3454400" y="2901950"/>
          <p14:tracePt t="32963" x="3454400" y="2927350"/>
          <p14:tracePt t="32963" x="3460750" y="2971800"/>
          <p14:tracePt t="32982" x="3467100" y="2990850"/>
          <p14:tracePt t="32982" x="3473450" y="3016250"/>
          <p14:tracePt t="32998" x="3473450" y="3028950"/>
          <p14:tracePt t="32998" x="3479800" y="3048000"/>
          <p14:tracePt t="32998" x="3479800" y="3054350"/>
          <p14:tracePt t="33017" x="3486150" y="3067050"/>
          <p14:tracePt t="33030" x="3486150" y="3073400"/>
          <p14:tracePt t="33030" x="3486150" y="3079750"/>
          <p14:tracePt t="33051" x="3492500" y="3079750"/>
          <p14:tracePt t="33069" x="3498850" y="3073400"/>
          <p14:tracePt t="33085" x="3498850" y="3067050"/>
          <p14:tracePt t="33101" x="3505200" y="3067050"/>
          <p14:tracePt t="33117" x="3511550" y="3060700"/>
          <p14:tracePt t="33137" x="3517900" y="3054350"/>
          <p14:tracePt t="33161" x="3524250" y="3048000"/>
          <p14:tracePt t="33213" x="3530600" y="3041650"/>
          <p14:tracePt t="33245" x="3530600" y="3035300"/>
          <p14:tracePt t="33265" x="3524250" y="3028950"/>
          <p14:tracePt t="33290" x="3524250" y="3022600"/>
          <p14:tracePt t="33309" x="3517900" y="3022600"/>
          <p14:tracePt t="33325" x="3511550" y="3022600"/>
          <p14:tracePt t="33334" x="3505200" y="3022600"/>
          <p14:tracePt t="33334" x="3498850" y="3022600"/>
          <p14:tracePt t="33350" x="3492500" y="3016250"/>
          <p14:tracePt t="33350" x="3486150" y="3016250"/>
          <p14:tracePt t="33366" x="3479800" y="3016250"/>
          <p14:tracePt t="33366" x="3473450" y="3016250"/>
          <p14:tracePt t="33383" x="3467100" y="3016250"/>
          <p14:tracePt t="33383" x="3460750" y="3016250"/>
          <p14:tracePt t="33383" x="3454400" y="3016250"/>
          <p14:tracePt t="33402" x="3448050" y="3016250"/>
          <p14:tracePt t="33414" x="3441700" y="3022600"/>
          <p14:tracePt t="33414" x="3429000" y="3022600"/>
          <p14:tracePt t="33433" x="3416300" y="3028950"/>
          <p14:tracePt t="33433" x="3409950" y="3028950"/>
          <p14:tracePt t="33450" x="3403600" y="3035300"/>
          <p14:tracePt t="33450" x="3397250" y="3035300"/>
          <p14:tracePt t="33466" x="3390900" y="3041650"/>
          <p14:tracePt t="33466" x="3378200" y="3041650"/>
          <p14:tracePt t="33484" x="3371850" y="3048000"/>
          <p14:tracePt t="33498" x="3365500" y="3048000"/>
          <p14:tracePt t="33515" x="3359150" y="3054350"/>
          <p14:tracePt t="33532" x="3365500" y="3060700"/>
          <p14:tracePt t="33565" x="3371850" y="3060700"/>
          <p14:tracePt t="33590" x="3365500" y="3060700"/>
          <p14:tracePt t="33685" x="3359150" y="3060700"/>
          <p14:tracePt t="33745" x="3352800" y="3060700"/>
          <p14:tracePt t="33781" x="3346450" y="3067050"/>
          <p14:tracePt t="33941" x="3346450" y="3073400"/>
          <p14:tracePt t="33961" x="3346450" y="3079750"/>
          <p14:tracePt t="33985" x="3346450" y="3086100"/>
          <p14:tracePt t="34002" x="3340100" y="3086100"/>
          <p14:tracePt t="34021" x="3333750" y="3092450"/>
          <p14:tracePt t="34053" x="3340100" y="3098800"/>
          <p14:tracePt t="34141" x="3346450" y="3098800"/>
          <p14:tracePt t="34182" x="3340100" y="3105150"/>
          <p14:tracePt t="34269" x="3340100" y="3111500"/>
          <p14:tracePt t="34301" x="3333750" y="3117850"/>
          <p14:tracePt t="34337" x="3327400" y="3117850"/>
          <p14:tracePt t="34422" x="3327400" y="3124200"/>
          <p14:tracePt t="34457" x="3321050" y="3124200"/>
          <p14:tracePt t="34490" x="3314700" y="3124200"/>
          <p14:tracePt t="34509" x="3308350" y="3124200"/>
          <p14:tracePt t="34533" x="3302000" y="3124200"/>
          <p14:tracePt t="34550" x="3295650" y="3124200"/>
          <p14:tracePt t="34569" x="3289300" y="3124200"/>
          <p14:tracePt t="34610" x="3289300" y="3117850"/>
          <p14:tracePt t="34661" x="3282950" y="3124200"/>
          <p14:tracePt t="34773" x="3282950" y="3130550"/>
          <p14:tracePt t="34842" x="3282950" y="3124200"/>
          <p14:tracePt t="34869" x="3289300" y="3124200"/>
          <p14:tracePt t="34901" x="3282950" y="3124200"/>
          <p14:tracePt t="34982" x="3276600" y="3124200"/>
          <p14:tracePt t="34998" x="3270250" y="3124200"/>
          <p14:tracePt t="35022" x="3263900" y="3124200"/>
          <p14:tracePt t="35042" x="3257550" y="3124200"/>
          <p14:tracePt t="35065" x="3251200" y="3130550"/>
          <p14:tracePt t="35081" x="3244850" y="3130550"/>
          <p14:tracePt t="35098" x="3238500" y="3130550"/>
          <p14:tracePt t="35109" x="3232150" y="3124200"/>
          <p14:tracePt t="35126" x="3225800" y="3124200"/>
          <p14:tracePt t="35142" x="3219450" y="3124200"/>
          <p14:tracePt t="35161" x="3213100" y="3117850"/>
          <p14:tracePt t="35218" x="3213100" y="3111500"/>
          <p14:tracePt t="35237" x="3219450" y="3105150"/>
          <p14:tracePt t="35253" x="3219450" y="3092450"/>
          <p14:tracePt t="35269" x="3219450" y="3086100"/>
          <p14:tracePt t="35278" x="3225800" y="3079750"/>
          <p14:tracePt t="35288" x="3225800" y="3073400"/>
          <p14:tracePt t="35288" x="3225800" y="3067050"/>
          <p14:tracePt t="35307" x="3225800" y="3060700"/>
          <p14:tracePt t="35307" x="3225800" y="3054350"/>
          <p14:tracePt t="35323" x="3225800" y="3048000"/>
          <p14:tracePt t="35323" x="3225800" y="3041650"/>
          <p14:tracePt t="35323" x="3225800" y="3035300"/>
          <p14:tracePt t="35343" x="3232150" y="3022600"/>
          <p14:tracePt t="35354" x="3232150" y="3016250"/>
          <p14:tracePt t="35354" x="3232150" y="3003550"/>
          <p14:tracePt t="35354" x="3232150" y="2984500"/>
          <p14:tracePt t="35375" x="3232150" y="2971800"/>
          <p14:tracePt t="35375" x="3232150" y="2959100"/>
          <p14:tracePt t="35391" x="3232150" y="2940050"/>
          <p14:tracePt t="35391" x="3238500" y="2927350"/>
          <p14:tracePt t="35407" x="3238500" y="2914650"/>
          <p14:tracePt t="35407" x="3238500" y="2895600"/>
          <p14:tracePt t="35423" x="3244850" y="2882900"/>
          <p14:tracePt t="35423" x="3244850" y="2870200"/>
          <p14:tracePt t="35423" x="3251200" y="2857500"/>
          <p14:tracePt t="35443" x="3251200" y="2844800"/>
          <p14:tracePt t="35455" x="3257550" y="2832100"/>
          <p14:tracePt t="35455" x="3263900" y="2813050"/>
          <p14:tracePt t="35474" x="3263900" y="2800350"/>
          <p14:tracePt t="35474" x="3263900" y="2794000"/>
          <p14:tracePt t="35491" x="3263900" y="2781300"/>
          <p14:tracePt t="35491" x="3263900" y="2774950"/>
          <p14:tracePt t="35507" x="3263900" y="2768600"/>
          <p14:tracePt t="35507" x="3257550" y="2755900"/>
          <p14:tracePt t="35526" x="3257550" y="2749550"/>
          <p14:tracePt t="35526" x="3257550" y="2743200"/>
          <p14:tracePt t="35541" x="3251200" y="2736850"/>
          <p14:tracePt t="35555" x="3244850" y="2730500"/>
          <p14:tracePt t="35572" x="3238500" y="2730500"/>
          <p14:tracePt t="35572" x="3232150" y="2730500"/>
          <p14:tracePt t="35592" x="3225800" y="2730500"/>
          <p14:tracePt t="35606" x="3219450" y="2730500"/>
          <p14:tracePt t="35622" x="3213100" y="2730500"/>
          <p14:tracePt t="35639" x="3206750" y="2736850"/>
          <p14:tracePt t="35655" x="3200400" y="2736850"/>
          <p14:tracePt t="35655" x="3194050" y="2736850"/>
          <p14:tracePt t="35674" x="3187700" y="2743200"/>
          <p14:tracePt t="35690" x="3181350" y="2743200"/>
          <p14:tracePt t="35706" x="3181350" y="2736850"/>
          <p14:tracePt t="35742" x="3187700" y="2730500"/>
          <p14:tracePt t="35758" x="3194050" y="2724150"/>
          <p14:tracePt t="35770" x="3194050" y="2717800"/>
          <p14:tracePt t="35778" x="3194050" y="2705100"/>
          <p14:tracePt t="35794" x="3181350" y="2698750"/>
          <p14:tracePt t="35811" x="3175000" y="2698750"/>
          <p14:tracePt t="35823" x="3162300" y="2692400"/>
          <p14:tracePt t="35840" x="3149600" y="2692400"/>
          <p14:tracePt t="35856" x="3143250" y="2686050"/>
          <p14:tracePt t="35856" x="3136900" y="2686050"/>
          <p14:tracePt t="35875" x="3130550" y="2686050"/>
          <p14:tracePt t="35890" x="3124200" y="2686050"/>
          <p14:tracePt t="35907" x="3117850" y="2679700"/>
          <p14:tracePt t="35923" x="3117850" y="2673350"/>
          <p14:tracePt t="35941" x="3111500" y="2667000"/>
          <p14:tracePt t="35959" x="3105150" y="2667000"/>
          <p14:tracePt t="35974" x="3098800" y="2667000"/>
          <p14:tracePt t="35990" x="3092450" y="2667000"/>
          <p14:tracePt t="36034" x="3098800" y="2667000"/>
          <p14:tracePt t="36086" x="3105150" y="2673350"/>
          <p14:tracePt t="36122" x="3111500" y="2673350"/>
          <p14:tracePt t="36138" x="3117850" y="2673350"/>
          <p14:tracePt t="36154" x="3124200" y="2667000"/>
          <p14:tracePt t="36170" x="3130550" y="2660650"/>
          <p14:tracePt t="36182" x="3136900" y="2660650"/>
          <p14:tracePt t="36198" x="3143250" y="2654300"/>
          <p14:tracePt t="36214" x="3149600" y="2654300"/>
          <p14:tracePt t="36230" x="3155950" y="2647950"/>
          <p14:tracePt t="36243" x="3162300" y="2647950"/>
          <p14:tracePt t="36282" x="3168650" y="2654300"/>
          <p14:tracePt t="36318" x="3175000" y="2654300"/>
          <p14:tracePt t="36350" x="3181350" y="2647950"/>
          <p14:tracePt t="36370" x="3187700" y="2641600"/>
          <p14:tracePt t="36394" x="3194050" y="2641600"/>
          <p14:tracePt t="36422" x="3187700" y="2641600"/>
          <p14:tracePt t="36491" x="3181350" y="2635250"/>
          <p14:tracePt t="36514" x="3181350" y="2641600"/>
          <p14:tracePt t="36530" x="3175000" y="2641600"/>
          <p14:tracePt t="36541" x="3168650" y="2647950"/>
          <p14:tracePt t="36558" x="3162300" y="2654300"/>
          <p14:tracePt t="36574" x="3168650" y="2647950"/>
          <p14:tracePt t="36670" x="3175000" y="2647950"/>
          <p14:tracePt t="36718" x="3181350" y="2647950"/>
          <p14:tracePt t="36738" x="3187700" y="2647950"/>
          <p14:tracePt t="36755" x="3194050" y="2647950"/>
          <p14:tracePt t="36770" x="3200400" y="2641600"/>
          <p14:tracePt t="36790" x="3194050" y="2635250"/>
          <p14:tracePt t="36950" x="3200400" y="2635250"/>
          <p14:tracePt t="37029" x="3200400" y="2628900"/>
          <p14:tracePt t="37198" x="3206750" y="2628900"/>
          <p14:tracePt t="37278" x="3200400" y="2628900"/>
          <p14:tracePt t="37338" x="3194050" y="2622550"/>
          <p14:tracePt t="37482" x="3194050" y="2628900"/>
          <p14:tracePt t="37562" x="3187700" y="2628900"/>
          <p14:tracePt t="37646" x="3181350" y="2635250"/>
          <p14:tracePt t="37670" x="3181350" y="2641600"/>
          <p14:tracePt t="37682" x="3175000" y="2641600"/>
          <p14:tracePt t="37698" x="3168650" y="2647950"/>
          <p14:tracePt t="37723" x="3175000" y="2641600"/>
          <p14:tracePt t="37766" x="3181350" y="2635250"/>
          <p14:tracePt t="37791" x="3187700" y="2635250"/>
          <p14:tracePt t="37826" x="3181350" y="2635250"/>
          <p14:tracePt t="37870" x="3181350" y="2641600"/>
          <p14:tracePt t="37902" x="3187700" y="2641600"/>
          <p14:tracePt t="38007" x="3194050" y="2641600"/>
          <p14:tracePt t="38030" x="3200400" y="2641600"/>
          <p14:tracePt t="38042" x="3200400" y="2635250"/>
          <p14:tracePt t="38066" x="3206750" y="2641600"/>
          <p14:tracePt t="38091" x="3206750" y="2647950"/>
          <p14:tracePt t="38158" x="3200400" y="2647950"/>
          <p14:tracePt t="38178" x="3194050" y="2641600"/>
          <p14:tracePt t="38202" x="3187700" y="2635250"/>
          <p14:tracePt t="38218" x="3181350" y="2628900"/>
          <p14:tracePt t="38254" x="3187700" y="2622550"/>
          <p14:tracePt t="38278" x="3194050" y="2622550"/>
          <p14:tracePt t="38291" x="3200400" y="2616200"/>
          <p14:tracePt t="38299" x="3206750" y="2616200"/>
          <p14:tracePt t="38299" x="3213100" y="2609850"/>
          <p14:tracePt t="38317" x="3219450" y="2609850"/>
          <p14:tracePt t="38331" x="3225800" y="2603500"/>
          <p14:tracePt t="38331" x="3232150" y="2597150"/>
          <p14:tracePt t="38351" x="3238500" y="2597150"/>
          <p14:tracePt t="38351" x="3244850" y="2597150"/>
          <p14:tracePt t="38368" x="3251200" y="2597150"/>
          <p14:tracePt t="38382" x="3257550" y="2590800"/>
          <p14:tracePt t="38399" x="3263900" y="2584450"/>
          <p14:tracePt t="38415" x="3270250" y="2578100"/>
          <p14:tracePt t="38432" x="3276600" y="2571750"/>
          <p14:tracePt t="38432" x="3282950" y="2571750"/>
          <p14:tracePt t="38451" x="3289300" y="2565400"/>
          <p14:tracePt t="38451" x="3295650" y="2565400"/>
          <p14:tracePt t="38467" x="3302000" y="2559050"/>
          <p14:tracePt t="38482" x="3308350" y="2552700"/>
          <p14:tracePt t="38499" x="3308350" y="2546350"/>
          <p14:tracePt t="38516" x="3302000" y="2546350"/>
          <p14:tracePt t="38571" x="3295650" y="2546350"/>
          <p14:tracePt t="38591" x="3289300" y="2546350"/>
          <p14:tracePt t="38614" x="3289300" y="2540000"/>
          <p14:tracePt t="38639" x="3289300" y="2533650"/>
          <p14:tracePt t="38666" x="3289300" y="2527300"/>
          <p14:tracePt t="38698" x="3289300" y="2533650"/>
          <p14:tracePt t="38742" x="3295650" y="2527300"/>
          <p14:tracePt t="38794" x="3302000" y="2527300"/>
          <p14:tracePt t="38811" x="3308350" y="2520950"/>
          <p14:tracePt t="38823" x="3314700" y="2514600"/>
          <p14:tracePt t="38838" x="3321050" y="2508250"/>
          <p14:tracePt t="38855" x="3327400" y="2501900"/>
          <p14:tracePt t="38871" x="3333750" y="2495550"/>
          <p14:tracePt t="38883" x="3340100" y="2489200"/>
          <p14:tracePt t="38906" x="3340100" y="2482850"/>
          <p14:tracePt t="38922" x="3333750" y="2476500"/>
          <p14:tracePt t="38966" x="3327400" y="2476500"/>
          <p14:tracePt t="38982" x="3321050" y="2482850"/>
          <p14:tracePt t="38998" x="3314700" y="2482850"/>
          <p14:tracePt t="39004" x="3308350" y="2489200"/>
          <p14:tracePt t="39004" x="3302000" y="2489200"/>
          <p14:tracePt t="39021" x="3295650" y="2489200"/>
          <p14:tracePt t="39021" x="3289300" y="2495550"/>
          <p14:tracePt t="39036" x="3276600" y="2495550"/>
          <p14:tracePt t="39036" x="3270250" y="2495550"/>
          <p14:tracePt t="39053" x="3263900" y="2501900"/>
          <p14:tracePt t="39053" x="3257550" y="2501900"/>
          <p14:tracePt t="39053" x="3251200" y="2501900"/>
          <p14:tracePt t="39072" x="3244850" y="2508250"/>
          <p14:tracePt t="39084" x="3238500" y="2508250"/>
          <p14:tracePt t="39084" x="3232150" y="2514600"/>
          <p14:tracePt t="39103" x="3225800" y="2514600"/>
          <p14:tracePt t="39120" x="3232150" y="2520950"/>
          <p14:tracePt t="39147" x="3238500" y="2520950"/>
          <p14:tracePt t="39162" x="3244850" y="2520950"/>
          <p14:tracePt t="39179" x="3251200" y="2520950"/>
          <p14:tracePt t="39184" x="3257550" y="2520950"/>
          <p14:tracePt t="39201" x="3263900" y="2514600"/>
          <p14:tracePt t="39201" x="3270250" y="2514600"/>
          <p14:tracePt t="39220" x="3276600" y="2514600"/>
          <p14:tracePt t="39235" x="3282950" y="2508250"/>
          <p14:tracePt t="39252" x="3289300" y="2514600"/>
          <p14:tracePt t="39268" x="3282950" y="2514600"/>
          <p14:tracePt t="39299" x="3276600" y="2520950"/>
          <p14:tracePt t="39319" x="3270250" y="2527300"/>
          <p14:tracePt t="39334" x="3263900" y="2533650"/>
          <p14:tracePt t="39350" x="3257550" y="2540000"/>
          <p14:tracePt t="39386" x="3257550" y="2533650"/>
          <p14:tracePt t="39471" x="3257550" y="2527300"/>
          <p14:tracePt t="39559" x="3263900" y="2527300"/>
          <p14:tracePt t="39575" x="3270250" y="2520950"/>
          <p14:tracePt t="39583" x="3276600" y="2514600"/>
          <p14:tracePt t="39591" x="3282950" y="2514600"/>
          <p14:tracePt t="39591" x="3289300" y="2508250"/>
          <p14:tracePt t="39605" x="3302000" y="2501900"/>
          <p14:tracePt t="39605" x="3314700" y="2495550"/>
          <p14:tracePt t="39621" x="3327400" y="2489200"/>
          <p14:tracePt t="39621" x="3340100" y="2482850"/>
          <p14:tracePt t="39638" x="3359150" y="2470150"/>
          <p14:tracePt t="39638" x="3378200" y="2463800"/>
          <p14:tracePt t="39655" x="3390900" y="2451100"/>
          <p14:tracePt t="39655" x="3435350" y="2425700"/>
          <p14:tracePt t="39672" x="3454400" y="2419350"/>
          <p14:tracePt t="39672" x="3473450" y="2406650"/>
          <p14:tracePt t="39688" x="3492500" y="2400300"/>
          <p14:tracePt t="39688" x="3511550" y="2387600"/>
          <p14:tracePt t="39705" x="3530600" y="2374900"/>
          <p14:tracePt t="39705" x="3549650" y="2368550"/>
          <p14:tracePt t="39705" x="3562350" y="2355850"/>
          <p14:tracePt t="39724" x="3575050" y="2349500"/>
          <p14:tracePt t="39736" x="3587750" y="2343150"/>
          <p14:tracePt t="39736" x="3600450" y="2336800"/>
          <p14:tracePt t="39755" x="3606800" y="2336800"/>
          <p14:tracePt t="39772" x="3600450" y="2343150"/>
          <p14:tracePt t="39792" x="3594100" y="2349500"/>
          <p14:tracePt t="39807" x="3587750" y="2355850"/>
          <p14:tracePt t="39820" x="3581400" y="2355850"/>
          <p14:tracePt t="39820" x="3568700" y="2362200"/>
          <p14:tracePt t="39840" x="3562350" y="2368550"/>
          <p14:tracePt t="39840" x="3556000" y="2368550"/>
          <p14:tracePt t="39855" x="3556000" y="2374900"/>
          <p14:tracePt t="39870" x="3549650" y="2381250"/>
          <p14:tracePt t="39887" x="3556000" y="2381250"/>
          <p14:tracePt t="39911" x="3562350" y="2374900"/>
          <p14:tracePt t="39927" x="3568700" y="2368550"/>
          <p14:tracePt t="39937" x="3575050" y="2368550"/>
          <p14:tracePt t="39954" x="3581400" y="2362200"/>
          <p14:tracePt t="39971" x="3587750" y="2362200"/>
          <p14:tracePt t="40038" x="3594100" y="2355850"/>
          <p14:tracePt t="40055" x="3600450" y="2355850"/>
          <p14:tracePt t="40070" x="3606800" y="2355850"/>
          <p14:tracePt t="40082" x="3613150" y="2349500"/>
          <p14:tracePt t="40099" x="3619500" y="2349500"/>
          <p14:tracePt t="40115" x="3625850" y="2343150"/>
          <p14:tracePt t="40131" x="3632200" y="2343150"/>
          <p14:tracePt t="40143" x="3638550" y="2336800"/>
          <p14:tracePt t="40159" x="3644900" y="2336800"/>
          <p14:tracePt t="40171" x="3657600" y="2330450"/>
          <p14:tracePt t="40188" x="3663950" y="2324100"/>
          <p14:tracePt t="40188" x="3676650" y="2317750"/>
          <p14:tracePt t="40207" x="3683000" y="2317750"/>
          <p14:tracePt t="40207" x="3695700" y="2317750"/>
          <p14:tracePt t="40224" x="3702050" y="2311400"/>
          <p14:tracePt t="40224" x="3714750" y="2311400"/>
          <p14:tracePt t="40224" x="3721100" y="2305050"/>
          <p14:tracePt t="40243" x="3733800" y="2305050"/>
          <p14:tracePt t="40255" x="3746500" y="2298700"/>
          <p14:tracePt t="40255" x="3765550" y="2292350"/>
          <p14:tracePt t="40273" x="3771900" y="2292350"/>
          <p14:tracePt t="40273" x="3784600" y="2286000"/>
          <p14:tracePt t="40291" x="3790950" y="2286000"/>
          <p14:tracePt t="40291" x="3797300" y="2286000"/>
          <p14:tracePt t="40307" x="3803650" y="2279650"/>
          <p14:tracePt t="40307" x="3816350" y="2279650"/>
          <p14:tracePt t="40324" x="3829050" y="2279650"/>
          <p14:tracePt t="40339" x="3835400" y="2279650"/>
          <p14:tracePt t="40355" x="3829050" y="2279650"/>
          <p14:tracePt t="40415" x="3816350" y="2279650"/>
          <p14:tracePt t="40431" x="3810000" y="2279650"/>
          <p14:tracePt t="40443" x="3803650" y="2286000"/>
          <p14:tracePt t="40459" x="3797300" y="2286000"/>
          <p14:tracePt t="40475" x="3790950" y="2286000"/>
          <p14:tracePt t="40491" x="3784600" y="2292350"/>
          <p14:tracePt t="40502" x="3778250" y="2292350"/>
          <p14:tracePt t="40543" x="3784600" y="2292350"/>
          <p14:tracePt t="40571" x="3790950" y="2292350"/>
          <p14:tracePt t="40579" x="3797300" y="2286000"/>
          <p14:tracePt t="40589" x="3803650" y="2286000"/>
          <p14:tracePt t="40589" x="3810000" y="2279650"/>
          <p14:tracePt t="40608" x="3822700" y="2279650"/>
          <p14:tracePt t="40608" x="3841750" y="2273300"/>
          <p14:tracePt t="40625" x="3848100" y="2266950"/>
          <p14:tracePt t="40625" x="3860800" y="2266950"/>
          <p14:tracePt t="40642" x="3867150" y="2260600"/>
          <p14:tracePt t="40642" x="3873500" y="2260600"/>
          <p14:tracePt t="40658" x="3886200" y="2260600"/>
          <p14:tracePt t="40658" x="3892550" y="2254250"/>
          <p14:tracePt t="40675" x="3898900" y="2254250"/>
          <p14:tracePt t="40675" x="3911600" y="2247900"/>
          <p14:tracePt t="40692" x="3917950" y="2247900"/>
          <p14:tracePt t="40692" x="3924300" y="2247900"/>
          <p14:tracePt t="40709" x="3930650" y="2241550"/>
          <p14:tracePt t="40723" x="3937000" y="2241550"/>
          <p14:tracePt t="40741" x="3949700" y="2241550"/>
          <p14:tracePt t="40758" x="3949700" y="2235200"/>
          <p14:tracePt t="40774" x="3956050" y="2235200"/>
          <p14:tracePt t="40851" x="3956050" y="2241550"/>
          <p14:tracePt t="40922" x="3949700" y="2241550"/>
          <p14:tracePt t="40947" x="3943350" y="2247900"/>
          <p14:tracePt t="40971" x="3937000" y="2254250"/>
          <p14:tracePt t="40991" x="3930650" y="2254250"/>
          <p14:tracePt t="41006" x="3924300" y="2254250"/>
          <p14:tracePt t="41023" x="3917950" y="2254250"/>
          <p14:tracePt t="41043" x="3917950" y="2247900"/>
          <p14:tracePt t="41083" x="3911600" y="2247900"/>
          <p14:tracePt t="41103" x="3905250" y="2241550"/>
          <p14:tracePt t="41119" x="3898900" y="2241550"/>
          <p14:tracePt t="41135" x="3892550" y="2241550"/>
          <p14:tracePt t="41151" x="3886200" y="2241550"/>
          <p14:tracePt t="41163" x="3873500" y="2241550"/>
          <p14:tracePt t="41180" x="3860800" y="2241550"/>
          <p14:tracePt t="41203" x="3854450" y="2241550"/>
          <p14:tracePt t="41219" x="3860800" y="2247900"/>
          <p14:tracePt t="41283" x="3867150" y="2241550"/>
          <p14:tracePt t="41299" x="3873500" y="2241550"/>
          <p14:tracePt t="41315" x="3879850" y="2241550"/>
          <p14:tracePt t="41331" x="3886200" y="2241550"/>
          <p14:tracePt t="41343" x="3892550" y="2235200"/>
          <p14:tracePt t="41359" x="3898900" y="2235200"/>
          <p14:tracePt t="41375" x="3905250" y="2235200"/>
          <p14:tracePt t="41383" x="3911600" y="2235200"/>
          <p14:tracePt t="41392" x="3917950" y="2235200"/>
          <p14:tracePt t="41409" x="3924300" y="2228850"/>
          <p14:tracePt t="41409" x="3930650" y="2228850"/>
          <p14:tracePt t="41428" x="3937000" y="2228850"/>
          <p14:tracePt t="41444" x="3930650" y="2228850"/>
          <p14:tracePt t="41479" x="3924300" y="2228850"/>
          <p14:tracePt t="41495" x="3917950" y="2228850"/>
          <p14:tracePt t="41503" x="3917950" y="2235200"/>
          <p14:tracePt t="41512" x="3911600" y="2235200"/>
          <p14:tracePt t="41512" x="3905250" y="2235200"/>
          <p14:tracePt t="41512" x="3898900" y="2241550"/>
          <p14:tracePt t="41532" x="3892550" y="2241550"/>
          <p14:tracePt t="41543" x="3886200" y="2247900"/>
          <p14:tracePt t="41543" x="3879850" y="2247900"/>
          <p14:tracePt t="41543" x="3879850" y="2254250"/>
          <p14:tracePt t="41564" x="3873500" y="2254250"/>
          <p14:tracePt t="41576" x="3867150" y="2260600"/>
          <p14:tracePt t="41576" x="3860800" y="2260600"/>
          <p14:tracePt t="41595" x="3854450" y="2266950"/>
          <p14:tracePt t="41595" x="3848100" y="2273300"/>
          <p14:tracePt t="41611" x="3841750" y="2273300"/>
          <p14:tracePt t="41611" x="3835400" y="2273300"/>
          <p14:tracePt t="41628" x="3829050" y="2279650"/>
          <p14:tracePt t="41628" x="3816350" y="2279650"/>
          <p14:tracePt t="41645" x="3810000" y="2279650"/>
          <p14:tracePt t="41645" x="3797300" y="2286000"/>
          <p14:tracePt t="41662" x="3790950" y="2286000"/>
          <p14:tracePt t="41662" x="3784600" y="2292350"/>
          <p14:tracePt t="41679" x="3771900" y="2298700"/>
          <p14:tracePt t="41679" x="3759200" y="2305050"/>
          <p14:tracePt t="41695" x="3746500" y="2317750"/>
          <p14:tracePt t="41695" x="3714750" y="2336800"/>
          <p14:tracePt t="41712" x="3695700" y="2349500"/>
          <p14:tracePt t="41712" x="3676650" y="2362200"/>
          <p14:tracePt t="41729" x="3651250" y="2374900"/>
          <p14:tracePt t="41729" x="3625850" y="2393950"/>
          <p14:tracePt t="41745" x="3594100" y="2406650"/>
          <p14:tracePt t="41745" x="3562350" y="2425700"/>
          <p14:tracePt t="41745" x="3530600" y="2444750"/>
          <p14:tracePt t="41764" x="3498850" y="2470150"/>
          <p14:tracePt t="41777" x="3460750" y="2495550"/>
          <p14:tracePt t="41777" x="3390900" y="2552700"/>
          <p14:tracePt t="41796" x="3352800" y="2584450"/>
          <p14:tracePt t="41796" x="3314700" y="2616200"/>
          <p14:tracePt t="41812" x="3276600" y="2647950"/>
          <p14:tracePt t="41812" x="3244850" y="2679700"/>
          <p14:tracePt t="41829" x="3206750" y="2705100"/>
          <p14:tracePt t="41829" x="3175000" y="2736850"/>
          <p14:tracePt t="41829" x="3143250" y="2755900"/>
          <p14:tracePt t="41848" x="3111500" y="2781300"/>
          <p14:tracePt t="41860" x="3086100" y="2800350"/>
          <p14:tracePt t="41860" x="3028950" y="2838450"/>
          <p14:tracePt t="41880" x="3003550" y="2857500"/>
          <p14:tracePt t="41880" x="2984500" y="2870200"/>
          <p14:tracePt t="41896" x="2959100" y="2882900"/>
          <p14:tracePt t="41896" x="2933700" y="2901950"/>
          <p14:tracePt t="41913" x="2914650" y="2914650"/>
          <p14:tracePt t="41913" x="2889250" y="2933700"/>
          <p14:tracePt t="41913" x="2870200" y="2946400"/>
          <p14:tracePt t="41932" x="2851150" y="2965450"/>
          <p14:tracePt t="41932" x="2825750" y="2984500"/>
          <p14:tracePt t="41946" x="2806700" y="3003550"/>
          <p14:tracePt t="41946" x="2781300" y="3022600"/>
          <p14:tracePt t="41963" x="2762250" y="3041650"/>
          <p14:tracePt t="41963" x="2736850" y="3060700"/>
          <p14:tracePt t="41979" x="2711450" y="3079750"/>
          <p14:tracePt t="41979" x="2686050" y="3105150"/>
          <p14:tracePt t="41996" x="2660650" y="3124200"/>
          <p14:tracePt t="41996" x="2609850" y="3168650"/>
          <p14:tracePt t="42013" x="2584450" y="3194050"/>
          <p14:tracePt t="42013" x="2559050" y="3219450"/>
          <p14:tracePt t="42030" x="2533650" y="3251200"/>
          <p14:tracePt t="42030" x="2508250" y="3282950"/>
          <p14:tracePt t="42046" x="2489200" y="3314700"/>
          <p14:tracePt t="42046" x="2463800" y="3346450"/>
          <p14:tracePt t="42064" x="2419350" y="3403600"/>
          <p14:tracePt t="42064" x="2400300" y="3429000"/>
          <p14:tracePt t="42081" x="2381250" y="3448050"/>
          <p14:tracePt t="42081" x="2355850" y="3467100"/>
          <p14:tracePt t="42097" x="2336800" y="3486150"/>
          <p14:tracePt t="42097" x="2317750" y="3498850"/>
          <p14:tracePt t="42113" x="2298700" y="3511550"/>
          <p14:tracePt t="42113" x="2279650" y="3524250"/>
          <p14:tracePt t="42113" x="2260600" y="3536950"/>
          <p14:tracePt t="42132" x="2247900" y="3549650"/>
          <p14:tracePt t="42145" x="2228850" y="3556000"/>
          <p14:tracePt t="42145" x="2197100" y="3568700"/>
          <p14:tracePt t="42164" x="2184400" y="3575050"/>
          <p14:tracePt t="42164" x="2171700" y="3575050"/>
          <p14:tracePt t="42180" x="2159000" y="3581400"/>
          <p14:tracePt t="42180" x="2146300" y="3581400"/>
          <p14:tracePt t="42197" x="2133600" y="3575050"/>
          <p14:tracePt t="42197" x="2120900" y="3575050"/>
          <p14:tracePt t="42197" x="2114550" y="3575050"/>
          <p14:tracePt t="42216" x="2108200" y="3575050"/>
          <p14:tracePt t="42228" x="2095500" y="3568700"/>
          <p14:tracePt t="42228" x="2082800" y="3562350"/>
          <p14:tracePt t="42247" x="2076450" y="3556000"/>
          <p14:tracePt t="42247" x="2070100" y="3549650"/>
          <p14:tracePt t="42264" x="2070100" y="3543300"/>
          <p14:tracePt t="42264" x="2063750" y="3536950"/>
          <p14:tracePt t="42281" x="2057400" y="3530600"/>
          <p14:tracePt t="42281" x="2057400" y="3517900"/>
          <p14:tracePt t="42281" x="2051050" y="3511550"/>
          <p14:tracePt t="42300" x="2051050" y="3505200"/>
          <p14:tracePt t="42300" x="2051050" y="3498850"/>
          <p14:tracePt t="42314" x="2044700" y="3492500"/>
          <p14:tracePt t="42314" x="2044700" y="3486150"/>
          <p14:tracePt t="42330" x="2044700" y="3479800"/>
          <p14:tracePt t="42330" x="2051050" y="3473450"/>
          <p14:tracePt t="42347" x="2051050" y="3467100"/>
          <p14:tracePt t="42347" x="2057400" y="3460750"/>
          <p14:tracePt t="42365" x="2063750" y="3454400"/>
          <p14:tracePt t="42365" x="2063750" y="3448050"/>
          <p14:tracePt t="42381" x="2070100" y="3441700"/>
          <p14:tracePt t="42381" x="2076450" y="3435350"/>
          <p14:tracePt t="42398" x="2082800" y="3429000"/>
          <p14:tracePt t="42398" x="2089150" y="3422650"/>
          <p14:tracePt t="42414" x="2101850" y="3416300"/>
          <p14:tracePt t="42414" x="2108200" y="3416300"/>
          <p14:tracePt t="42432" x="2133600" y="3397250"/>
          <p14:tracePt t="42432" x="2146300" y="3390900"/>
          <p14:tracePt t="42448" x="2165350" y="3384550"/>
          <p14:tracePt t="42448" x="2184400" y="3378200"/>
          <p14:tracePt t="42465" x="2203450" y="3378200"/>
          <p14:tracePt t="42465" x="2228850" y="3371850"/>
          <p14:tracePt t="42481" x="2247900" y="3365500"/>
          <p14:tracePt t="42481" x="2273300" y="3365500"/>
          <p14:tracePt t="42481" x="2305050" y="3365500"/>
          <p14:tracePt t="42500" x="2330450" y="3371850"/>
          <p14:tracePt t="42513" x="2362200" y="3371850"/>
          <p14:tracePt t="42513" x="2419350" y="3378200"/>
          <p14:tracePt t="42534" x="2451100" y="3378200"/>
          <p14:tracePt t="42534" x="2482850" y="3378200"/>
          <p14:tracePt t="42548" x="2508250" y="3378200"/>
          <p14:tracePt t="42548" x="2540000" y="3378200"/>
          <p14:tracePt t="42565" x="2559050" y="3378200"/>
          <p14:tracePt t="42565" x="2584450" y="3378200"/>
          <p14:tracePt t="42581" x="2603500" y="3371850"/>
          <p14:tracePt t="42581" x="2622550" y="3371850"/>
          <p14:tracePt t="42581" x="2641600" y="3365500"/>
          <p14:tracePt t="42600" x="2654300" y="3365500"/>
          <p14:tracePt t="42600" x="2667000" y="3359150"/>
          <p14:tracePt t="42615" x="2679700" y="3359150"/>
          <p14:tracePt t="42615" x="2686050" y="3359150"/>
          <p14:tracePt t="42632" x="2692400" y="3359150"/>
          <p14:tracePt t="42647" x="2686050" y="3352800"/>
          <p14:tracePt t="42671" x="2679700" y="3352800"/>
          <p14:tracePt t="42695" x="2673350" y="3352800"/>
          <p14:tracePt t="42719" x="2673350" y="3346450"/>
          <p14:tracePt t="42755" x="2673350" y="3340100"/>
          <p14:tracePt t="42783" x="2679700" y="3333750"/>
          <p14:tracePt t="42808" x="2686050" y="3333750"/>
          <p14:tracePt t="42831" x="2679700" y="3333750"/>
          <p14:tracePt t="42911" x="2686050" y="3327400"/>
          <p14:tracePt t="43079" x="2692400" y="3321050"/>
          <p14:tracePt t="43143" x="2686050" y="3314700"/>
          <p14:tracePt t="43252" x="2679700" y="3321050"/>
          <p14:tracePt t="43263" x="2673350" y="3321050"/>
          <p14:tracePt t="43279" x="2667000" y="3321050"/>
          <p14:tracePt t="43295" x="2660650" y="3321050"/>
          <p14:tracePt t="43319" x="2667000" y="3321050"/>
          <p14:tracePt t="43364" x="2673350" y="3321050"/>
          <p14:tracePt t="43380" x="2679700" y="3321050"/>
          <p14:tracePt t="43399" x="2679700" y="3314700"/>
          <p14:tracePt t="43424" x="2686050" y="3308350"/>
          <p14:tracePt t="43452" x="2679700" y="3308350"/>
          <p14:tracePt t="43512" x="2667000" y="3302000"/>
          <p14:tracePt t="43551" x="2660650" y="3302000"/>
          <p14:tracePt t="43560" x="2654300" y="3302000"/>
          <p14:tracePt t="43566" x="2647950" y="3302000"/>
          <p14:tracePt t="43566" x="2641600" y="3302000"/>
          <p14:tracePt t="43566" x="2628900" y="3302000"/>
          <p14:tracePt t="43588" x="2622550" y="3302000"/>
          <p14:tracePt t="43600" x="2609850" y="3302000"/>
          <p14:tracePt t="43600" x="2603500" y="3302000"/>
          <p14:tracePt t="43600" x="2597150" y="3302000"/>
          <p14:tracePt t="43621" x="2590800" y="3302000"/>
          <p14:tracePt t="43634" x="2584450" y="3308350"/>
          <p14:tracePt t="43650" x="2578100" y="3314700"/>
          <p14:tracePt t="43667" x="2578100" y="3321050"/>
          <p14:tracePt t="43667" x="2578100" y="3327400"/>
          <p14:tracePt t="43686" x="2584450" y="3333750"/>
          <p14:tracePt t="43686" x="2584450" y="3340100"/>
          <p14:tracePt t="43702" x="2584450" y="3346450"/>
          <p14:tracePt t="43702" x="2584450" y="3352800"/>
          <p14:tracePt t="43719" x="2584450" y="3359150"/>
          <p14:tracePt t="43719" x="2584450" y="3365500"/>
          <p14:tracePt t="43736" x="2584450" y="3378200"/>
          <p14:tracePt t="43736" x="2578100" y="3390900"/>
          <p14:tracePt t="43753" x="2578100" y="3397250"/>
          <p14:tracePt t="43753" x="2578100" y="3403600"/>
          <p14:tracePt t="43769" x="2578100" y="3409950"/>
          <p14:tracePt t="43769" x="2571750" y="3416300"/>
          <p14:tracePt t="43785" x="2571750" y="3422650"/>
          <p14:tracePt t="43785" x="2571750" y="3429000"/>
          <p14:tracePt t="43785" x="2571750" y="3441700"/>
          <p14:tracePt t="43805" x="2571750" y="3454400"/>
          <p14:tracePt t="43817" x="2571750" y="3467100"/>
          <p14:tracePt t="43817" x="2578100" y="3498850"/>
          <p14:tracePt t="43836" x="2584450" y="3517900"/>
          <p14:tracePt t="43836" x="2590800" y="3530600"/>
          <p14:tracePt t="43853" x="2597150" y="3549650"/>
          <p14:tracePt t="43853" x="2603500" y="3562350"/>
          <p14:tracePt t="43869" x="2609850" y="3568700"/>
          <p14:tracePt t="43869" x="2616200" y="3568700"/>
          <p14:tracePt t="43869" x="2622550" y="3562350"/>
          <p14:tracePt t="43889" x="2628900" y="3556000"/>
          <p14:tracePt t="43901" x="2628900" y="3543300"/>
          <p14:tracePt t="43901" x="2622550" y="3498850"/>
          <p14:tracePt t="43921" x="2609850" y="3473450"/>
          <p14:tracePt t="43921" x="2597150" y="3448050"/>
          <p14:tracePt t="43936" x="2584450" y="3429000"/>
          <p14:tracePt t="43936" x="2565400" y="3409950"/>
          <p14:tracePt t="43953" x="2540000" y="3390900"/>
          <p14:tracePt t="43953" x="2520950" y="3384550"/>
          <p14:tracePt t="43953" x="2495550" y="3378200"/>
          <p14:tracePt t="43972" x="2463800" y="3371850"/>
          <p14:tracePt t="43972" x="2432050" y="3371850"/>
          <p14:tracePt t="43986" x="2393950" y="3371850"/>
          <p14:tracePt t="43986" x="2355850" y="3371850"/>
          <p14:tracePt t="44003" x="2311400" y="3378200"/>
          <p14:tracePt t="44003" x="2266950" y="3384550"/>
          <p14:tracePt t="44020" x="2222500" y="3384550"/>
          <p14:tracePt t="44020" x="2178050" y="3384550"/>
          <p14:tracePt t="44020" x="2127250" y="3378200"/>
          <p14:tracePt t="44040" x="2082800" y="3371850"/>
          <p14:tracePt t="44040" x="2038350" y="3352800"/>
          <p14:tracePt t="44054" x="2000250" y="3333750"/>
          <p14:tracePt t="44054" x="1955800" y="3302000"/>
          <p14:tracePt t="44070" x="1924050" y="3270250"/>
          <p14:tracePt t="44070" x="1892300" y="3232150"/>
          <p14:tracePt t="44087" x="1860550" y="3187700"/>
          <p14:tracePt t="44087" x="1841500" y="3149600"/>
          <p14:tracePt t="44105" x="1816100" y="3054350"/>
          <p14:tracePt t="44105" x="1816100" y="3009900"/>
          <p14:tracePt t="44121" x="1822450" y="2971800"/>
          <p14:tracePt t="44121" x="1841500" y="2927350"/>
          <p14:tracePt t="44137" x="1866900" y="2876550"/>
          <p14:tracePt t="44137" x="1911350" y="2832100"/>
          <p14:tracePt t="44154" x="1955800" y="2787650"/>
          <p14:tracePt t="44154" x="2012950" y="2743200"/>
          <p14:tracePt t="44154" x="2070100" y="2698750"/>
          <p14:tracePt t="44172" x="2139950" y="2660650"/>
          <p14:tracePt t="44185" x="2209800" y="2622550"/>
          <p14:tracePt t="44185" x="2355850" y="2565400"/>
          <p14:tracePt t="44204" x="2438400" y="2540000"/>
          <p14:tracePt t="44204" x="2514600" y="2527300"/>
          <p14:tracePt t="44221" x="2597150" y="2520950"/>
          <p14:tracePt t="44221" x="2686050" y="2514600"/>
          <p14:tracePt t="44237" x="2762250" y="2527300"/>
          <p14:tracePt t="44237" x="2844800" y="2540000"/>
          <p14:tracePt t="44237" x="2921000" y="2565400"/>
          <p14:tracePt t="44256" x="2990850" y="2590800"/>
          <p14:tracePt t="44269" x="3054350" y="2628900"/>
          <p14:tracePt t="44269" x="3162300" y="2705100"/>
          <p14:tracePt t="44288" x="3200400" y="2749550"/>
          <p14:tracePt t="44288" x="3238500" y="2787650"/>
          <p14:tracePt t="44304" x="3263900" y="2825750"/>
          <p14:tracePt t="44304" x="3289300" y="2863850"/>
          <p14:tracePt t="44321" x="3302000" y="2895600"/>
          <p14:tracePt t="44321" x="3308350" y="2933700"/>
          <p14:tracePt t="44338" x="3302000" y="2965450"/>
          <p14:tracePt t="44338" x="3276600" y="3022600"/>
          <p14:tracePt t="44354" x="3257550" y="3048000"/>
          <p14:tracePt t="44354" x="3225800" y="3073400"/>
          <p14:tracePt t="44371" x="3194050" y="3098800"/>
          <p14:tracePt t="44371" x="3162300" y="3117850"/>
          <p14:tracePt t="44388" x="3124200" y="3136900"/>
          <p14:tracePt t="44388" x="3054350" y="3162300"/>
          <p14:tracePt t="44405" x="3016250" y="3175000"/>
          <p14:tracePt t="44405" x="2978150" y="3181350"/>
          <p14:tracePt t="44421" x="2940050" y="3181350"/>
          <p14:tracePt t="44421" x="2908300" y="3187700"/>
          <p14:tracePt t="44438" x="2870200" y="3187700"/>
          <p14:tracePt t="44438" x="2838450" y="3187700"/>
          <p14:tracePt t="44455" x="2813050" y="3187700"/>
          <p14:tracePt t="44455" x="2768600" y="3194050"/>
          <p14:tracePt t="44473" x="2749550" y="3194050"/>
          <p14:tracePt t="44473" x="2736850" y="3194050"/>
          <p14:tracePt t="44488" x="2730500" y="3187700"/>
          <p14:tracePt t="44488" x="2724150" y="3187700"/>
          <p14:tracePt t="44505" x="2717800" y="3187700"/>
          <p14:tracePt t="44520" x="2717800" y="3181350"/>
          <p14:tracePt t="44520" x="2717800" y="3175000"/>
          <p14:tracePt t="44542" x="2724150" y="3168650"/>
          <p14:tracePt t="44564" x="2724150" y="3162300"/>
          <p14:tracePt t="44632" x="2717800" y="3162300"/>
          <p14:tracePt t="44644" x="2711450" y="3162300"/>
          <p14:tracePt t="44660" x="2705100" y="3162300"/>
          <p14:tracePt t="44676" x="2692400" y="3162300"/>
          <p14:tracePt t="44693" x="2686050" y="3168650"/>
          <p14:tracePt t="44704" x="2679700" y="3168650"/>
          <p14:tracePt t="44704" x="2673350" y="3168650"/>
          <p14:tracePt t="44722" x="2667000" y="3168650"/>
          <p14:tracePt t="44722" x="2660650" y="3175000"/>
          <p14:tracePt t="44739" x="2654300" y="3175000"/>
          <p14:tracePt t="44739" x="2647950" y="3175000"/>
          <p14:tracePt t="44756" x="2641600" y="3181350"/>
          <p14:tracePt t="44756" x="2628900" y="3181350"/>
          <p14:tracePt t="44773" x="2622550" y="3187700"/>
          <p14:tracePt t="44788" x="2616200" y="3187700"/>
          <p14:tracePt t="44804" x="2616200" y="3181350"/>
          <p14:tracePt t="44883" x="2622550" y="3181350"/>
          <p14:tracePt t="44908" x="2628900" y="3175000"/>
          <p14:tracePt t="44936" x="2622550" y="3175000"/>
          <p14:tracePt t="44984" x="2616200" y="3175000"/>
          <p14:tracePt t="45000" x="2609850" y="3175000"/>
          <p14:tracePt t="45012" x="2603500" y="3175000"/>
          <p14:tracePt t="45027" x="2597150" y="3175000"/>
          <p14:tracePt t="45043" x="2590800" y="3175000"/>
          <p14:tracePt t="45072" x="2584450" y="3181350"/>
          <p14:tracePt t="45096" x="2578100" y="3181350"/>
          <p14:tracePt t="45244" x="2571750" y="3187700"/>
          <p14:tracePt t="45292" x="2578100" y="3181350"/>
          <p14:tracePt t="45364" x="2578100" y="3175000"/>
          <p14:tracePt t="45396" x="2584450" y="3168650"/>
          <p14:tracePt t="45440" x="2590800" y="3168650"/>
          <p14:tracePt t="45484" x="2597150" y="3162300"/>
          <p14:tracePt t="45531" x="2590800" y="3162300"/>
          <p14:tracePt t="45612" x="2584450" y="3162300"/>
          <p14:tracePt t="45628" x="2578100" y="3162300"/>
          <p14:tracePt t="45652" x="2571750" y="3162300"/>
          <p14:tracePt t="45672" x="2565400" y="3162300"/>
          <p14:tracePt t="45696" x="2559050" y="3162300"/>
          <p14:tracePt t="45732" x="2559050" y="3155950"/>
          <p14:tracePt t="45800" x="2565400" y="3155950"/>
          <p14:tracePt t="45816" x="2578100" y="3149600"/>
          <p14:tracePt t="45832" x="2584450" y="3149600"/>
          <p14:tracePt t="45840" x="2590800" y="3149600"/>
          <p14:tracePt t="45845" x="2597150" y="3149600"/>
          <p14:tracePt t="45858" x="2609850" y="3143250"/>
          <p14:tracePt t="45858" x="2628900" y="3136900"/>
          <p14:tracePt t="45877" x="2641600" y="3136900"/>
          <p14:tracePt t="45877" x="2654300" y="3136900"/>
          <p14:tracePt t="45894" x="2667000" y="3130550"/>
          <p14:tracePt t="45894" x="2686050" y="3130550"/>
          <p14:tracePt t="45910" x="2698750" y="3124200"/>
          <p14:tracePt t="45910" x="2717800" y="3124200"/>
          <p14:tracePt t="45910" x="2736850" y="3117850"/>
          <p14:tracePt t="45929" x="2755900" y="3117850"/>
          <p14:tracePt t="45941" x="2774950" y="3117850"/>
          <p14:tracePt t="45941" x="2794000" y="3111500"/>
          <p14:tracePt t="45961" x="2832100" y="3111500"/>
          <p14:tracePt t="45961" x="2857500" y="3105150"/>
          <p14:tracePt t="45977" x="2876550" y="3098800"/>
          <p14:tracePt t="45977" x="2895600" y="3098800"/>
          <p14:tracePt t="45977" x="2921000" y="3092450"/>
          <p14:tracePt t="45996" x="2940050" y="3086100"/>
          <p14:tracePt t="46008" x="2959100" y="3079750"/>
          <p14:tracePt t="46008" x="2997200" y="3073400"/>
          <p14:tracePt t="46028" x="3016250" y="3067050"/>
          <p14:tracePt t="46028" x="3028950" y="3060700"/>
          <p14:tracePt t="46044" x="3041650" y="3060700"/>
          <p14:tracePt t="46044" x="3054350" y="3054350"/>
          <p14:tracePt t="46060" x="3067050" y="3054350"/>
          <p14:tracePt t="46060" x="3079750" y="3048000"/>
          <p14:tracePt t="46077" x="3086100" y="3048000"/>
          <p14:tracePt t="46077" x="3105150" y="3041650"/>
          <p14:tracePt t="46094" x="3111500" y="3041650"/>
          <p14:tracePt t="46116" x="3117850" y="3041650"/>
          <p14:tracePt t="46140" x="3111500" y="3041650"/>
          <p14:tracePt t="46168" x="3105150" y="3041650"/>
          <p14:tracePt t="46184" x="3098800" y="3048000"/>
          <p14:tracePt t="46196" x="3092450" y="3048000"/>
          <p14:tracePt t="46212" x="3086100" y="3048000"/>
          <p14:tracePt t="46228" x="3079750" y="3048000"/>
          <p14:tracePt t="46244" x="3073400" y="3048000"/>
          <p14:tracePt t="46256" x="3060700" y="3041650"/>
          <p14:tracePt t="46280" x="3054350" y="3041650"/>
          <p14:tracePt t="46288" x="3048000" y="3035300"/>
          <p14:tracePt t="46304" x="3041650" y="3035300"/>
          <p14:tracePt t="46320" x="3035300" y="3028950"/>
          <p14:tracePt t="46333" x="3028950" y="3028950"/>
          <p14:tracePt t="46364" x="3022600" y="3035300"/>
          <p14:tracePt t="46445" x="3016250" y="3035300"/>
          <p14:tracePt t="46504" x="3009900" y="3035300"/>
          <p14:tracePt t="46529" x="3003550" y="3028950"/>
          <p14:tracePt t="46544" x="2997200" y="3028950"/>
          <p14:tracePt t="46552" x="2990850" y="3028950"/>
          <p14:tracePt t="46565" x="2984500" y="3028950"/>
          <p14:tracePt t="46577" x="2978150" y="3028950"/>
          <p14:tracePt t="46593" x="2971800" y="3028950"/>
          <p14:tracePt t="46611" x="2965450" y="3035300"/>
          <p14:tracePt t="46627" x="2965450" y="3041650"/>
          <p14:tracePt t="46644" x="2965450" y="3048000"/>
          <p14:tracePt t="46661" x="2971800" y="3060700"/>
          <p14:tracePt t="46677" x="2971800" y="3067050"/>
          <p14:tracePt t="46694" x="2978150" y="3073400"/>
          <p14:tracePt t="46711" x="2984500" y="3079750"/>
          <p14:tracePt t="46711" x="2984500" y="3086100"/>
          <p14:tracePt t="46729" x="2984500" y="3092450"/>
          <p14:tracePt t="46744" x="2984500" y="3098800"/>
          <p14:tracePt t="46761" x="2978150" y="3105150"/>
          <p14:tracePt t="46778" x="2971800" y="3111500"/>
          <p14:tracePt t="46795" x="2978150" y="3105150"/>
          <p14:tracePt t="46844" x="2984500" y="3105150"/>
          <p14:tracePt t="46856" x="2990850" y="3105150"/>
          <p14:tracePt t="46872" x="2990850" y="3098800"/>
          <p14:tracePt t="46896" x="2997200" y="3098800"/>
          <p14:tracePt t="46912" x="3003550" y="3092450"/>
          <p14:tracePt t="46932" x="3009900" y="3092450"/>
          <p14:tracePt t="46956" x="3016250" y="3092450"/>
          <p14:tracePt t="47008" x="3016250" y="3098800"/>
          <p14:tracePt t="47044" x="3009900" y="3105150"/>
          <p14:tracePt t="47084" x="3003550" y="3105150"/>
          <p14:tracePt t="47120" x="3009900" y="3105150"/>
          <p14:tracePt t="47225" x="3016250" y="3105150"/>
          <p14:tracePt t="47344" x="3022600" y="3105150"/>
          <p14:tracePt t="47376" x="3022600" y="3098800"/>
          <p14:tracePt t="47400" x="3016250" y="3105150"/>
          <p14:tracePt t="47488" x="3009900" y="3105150"/>
          <p14:tracePt t="47504" x="3003550" y="3105150"/>
          <p14:tracePt t="47512" x="2990850" y="3105150"/>
          <p14:tracePt t="47520" x="2984500" y="3105150"/>
          <p14:tracePt t="47520" x="2971800" y="3105150"/>
          <p14:tracePt t="47533" x="2959100" y="3105150"/>
          <p14:tracePt t="47533" x="2946400" y="3111500"/>
          <p14:tracePt t="47549" x="2927350" y="3111500"/>
          <p14:tracePt t="47549" x="2908300" y="3111500"/>
          <p14:tracePt t="47566" x="2895600" y="3117850"/>
          <p14:tracePt t="47566" x="2876550" y="3117850"/>
          <p14:tracePt t="47582" x="2857500" y="3124200"/>
          <p14:tracePt t="47582" x="2832100" y="3130550"/>
          <p14:tracePt t="47582" x="2813050" y="3130550"/>
          <p14:tracePt t="47601" x="2794000" y="3136900"/>
          <p14:tracePt t="47614" x="2768600" y="3136900"/>
          <p14:tracePt t="47614" x="2724150" y="3143250"/>
          <p14:tracePt t="47633" x="2698750" y="3136900"/>
          <p14:tracePt t="47633" x="2679700" y="3136900"/>
          <p14:tracePt t="47649" x="2654300" y="3130550"/>
          <p14:tracePt t="47649" x="2635250" y="3130550"/>
          <p14:tracePt t="47666" x="2616200" y="3124200"/>
          <p14:tracePt t="47666" x="2597150" y="3117850"/>
          <p14:tracePt t="47666" x="2584450" y="3117850"/>
          <p14:tracePt t="47685" x="2571750" y="3111500"/>
          <p14:tracePt t="47685" x="2565400" y="3105150"/>
          <p14:tracePt t="47699" x="2552700" y="3105150"/>
          <p14:tracePt t="47699" x="2546350" y="3098800"/>
          <p14:tracePt t="47716" x="2540000" y="3098800"/>
          <p14:tracePt t="47731" x="2533650" y="3092450"/>
          <p14:tracePt t="47748" x="2533650" y="3086100"/>
          <p14:tracePt t="47766" x="2533650" y="3079750"/>
          <p14:tracePt t="47782" x="2540000" y="3079750"/>
          <p14:tracePt t="47799" x="2546350" y="3073400"/>
          <p14:tracePt t="47818" x="2540000" y="3073400"/>
          <p14:tracePt t="47894" x="2533650" y="3073400"/>
          <p14:tracePt t="47909" x="2520950" y="3073400"/>
          <p14:tracePt t="47926" x="2514600" y="3073400"/>
          <p14:tracePt t="47938" x="2508250" y="3067050"/>
          <p14:tracePt t="47949" x="2501900" y="3067050"/>
          <p14:tracePt t="47949" x="2489200" y="3060700"/>
          <p14:tracePt t="47949" x="2476500" y="3048000"/>
          <p14:tracePt t="47971" x="2470150" y="3041650"/>
          <p14:tracePt t="47983" x="2457450" y="3035300"/>
          <p14:tracePt t="47983" x="2425700" y="3028950"/>
          <p14:tracePt t="48001" x="2406650" y="3028950"/>
          <p14:tracePt t="48001" x="2387600" y="3028950"/>
          <p14:tracePt t="48018" x="2368550" y="3035300"/>
          <p14:tracePt t="48018" x="2349500" y="3041650"/>
          <p14:tracePt t="48035" x="2330450" y="3048000"/>
          <p14:tracePt t="48035" x="2311400" y="3060700"/>
          <p14:tracePt t="48051" x="2292350" y="3073400"/>
          <p14:tracePt t="48051" x="2254250" y="3105150"/>
          <p14:tracePt t="48068" x="2235200" y="3124200"/>
          <p14:tracePt t="48068" x="2222500" y="3149600"/>
          <p14:tracePt t="48085" x="2203450" y="3181350"/>
          <p14:tracePt t="48085" x="2190750" y="3213100"/>
          <p14:tracePt t="48102" x="2178050" y="3244850"/>
          <p14:tracePt t="48102" x="2159000" y="3314700"/>
          <p14:tracePt t="48119" x="2152650" y="3352800"/>
          <p14:tracePt t="48119" x="2152650" y="3390900"/>
          <p14:tracePt t="48135" x="2146300" y="3422650"/>
          <p14:tracePt t="48135" x="2152650" y="3454400"/>
          <p14:tracePt t="48152" x="2159000" y="3486150"/>
          <p14:tracePt t="48152" x="2165350" y="3517900"/>
          <p14:tracePt t="48168" x="2171700" y="3543300"/>
          <p14:tracePt t="48168" x="2184400" y="3568700"/>
          <p14:tracePt t="48187" x="2209800" y="3606800"/>
          <p14:tracePt t="48187" x="2222500" y="3625850"/>
          <p14:tracePt t="48203" x="2241550" y="3638550"/>
          <p14:tracePt t="48203" x="2254250" y="3644900"/>
          <p14:tracePt t="48219" x="2273300" y="3651250"/>
          <p14:tracePt t="48219" x="2292350" y="3657600"/>
          <p14:tracePt t="48235" x="2311400" y="3651250"/>
          <p14:tracePt t="48235" x="2330450" y="3651250"/>
          <p14:tracePt t="48235" x="2355850" y="3644900"/>
          <p14:tracePt t="48255" x="2374900" y="3638550"/>
          <p14:tracePt t="48267" x="2393950" y="3625850"/>
          <p14:tracePt t="48267" x="2438400" y="3600450"/>
          <p14:tracePt t="48287" x="2457450" y="3581400"/>
          <p14:tracePt t="48287" x="2482850" y="3562350"/>
          <p14:tracePt t="48303" x="2501900" y="3549650"/>
          <p14:tracePt t="48303" x="2520950" y="3530600"/>
          <p14:tracePt t="48319" x="2533650" y="3505200"/>
          <p14:tracePt t="48319" x="2552700" y="3486150"/>
          <p14:tracePt t="48319" x="2565400" y="3460750"/>
          <p14:tracePt t="48339" x="2578100" y="3435350"/>
          <p14:tracePt t="48351" x="2584450" y="3409950"/>
          <p14:tracePt t="48351" x="2590800" y="3340100"/>
          <p14:tracePt t="48369" x="2590800" y="3302000"/>
          <p14:tracePt t="48369" x="2584450" y="3263900"/>
          <p14:tracePt t="48386" x="2578100" y="3225800"/>
          <p14:tracePt t="48386" x="2571750" y="3187700"/>
          <p14:tracePt t="48403" x="2559050" y="3149600"/>
          <p14:tracePt t="48403" x="2533650" y="3086100"/>
          <p14:tracePt t="48420" x="2514600" y="3067050"/>
          <p14:tracePt t="48420" x="2495550" y="3041650"/>
          <p14:tracePt t="48436" x="2482850" y="3028950"/>
          <p14:tracePt t="48436" x="2457450" y="3016250"/>
          <p14:tracePt t="48453" x="2438400" y="3009900"/>
          <p14:tracePt t="48453" x="2419350" y="3003550"/>
          <p14:tracePt t="48470" x="2393950" y="2997200"/>
          <p14:tracePt t="48470" x="2349500" y="2997200"/>
          <p14:tracePt t="48487" x="2324100" y="2997200"/>
          <p14:tracePt t="48487" x="2305050" y="3003550"/>
          <p14:tracePt t="48503" x="2279650" y="3003550"/>
          <p14:tracePt t="48503" x="2260600" y="3009900"/>
          <p14:tracePt t="48520" x="2241550" y="3016250"/>
          <p14:tracePt t="48520" x="2209800" y="3022600"/>
          <p14:tracePt t="48539" x="2190750" y="3035300"/>
          <p14:tracePt t="48552" x="2178050" y="3041650"/>
          <p14:tracePt t="48552" x="2165350" y="3054350"/>
          <p14:tracePt t="48571" x="2159000" y="3060700"/>
          <p14:tracePt t="48571" x="2159000" y="3067050"/>
          <p14:tracePt t="48587" x="2159000" y="3073400"/>
          <p14:tracePt t="48587" x="2159000" y="3086100"/>
          <p14:tracePt t="48604" x="2159000" y="3092450"/>
          <p14:tracePt t="48619" x="2165350" y="3098800"/>
          <p14:tracePt t="48619" x="2165350" y="3105150"/>
          <p14:tracePt t="48619" x="2171700" y="3111500"/>
          <p14:tracePt t="48639" x="2171700" y="3117850"/>
          <p14:tracePt t="48639" x="2178050" y="3117850"/>
          <p14:tracePt t="48654" x="2184400" y="3130550"/>
          <p14:tracePt t="48668" x="2190750" y="3130550"/>
          <p14:tracePt t="48685" x="2197100" y="3136900"/>
          <p14:tracePt t="48702" x="2203450" y="3136900"/>
          <p14:tracePt t="48719" x="2216150" y="3130550"/>
          <p14:tracePt t="48719" x="2222500" y="3130550"/>
          <p14:tracePt t="48738" x="2228850" y="3124200"/>
          <p14:tracePt t="48752" x="2235200" y="3117850"/>
          <p14:tracePt t="48752" x="2241550" y="3117850"/>
          <p14:tracePt t="48771" x="2247900" y="3111500"/>
          <p14:tracePt t="48771" x="2254250" y="3111500"/>
          <p14:tracePt t="48788" x="2260600" y="3105150"/>
          <p14:tracePt t="48802" x="2266950" y="3098800"/>
          <p14:tracePt t="48819" x="2260600" y="3098800"/>
          <p14:tracePt t="48854" x="2254250" y="3098800"/>
          <p14:tracePt t="48878" x="2247900" y="3098800"/>
          <p14:tracePt t="48894" x="2247900" y="3105150"/>
          <p14:tracePt t="48922" x="2254250" y="3105150"/>
          <p14:tracePt t="48966" x="2266950" y="3098800"/>
          <p14:tracePt t="48982" x="2273300" y="3098800"/>
          <p14:tracePt t="48991" x="2279650" y="3098800"/>
          <p14:tracePt t="49003" x="2286000" y="3098800"/>
          <p14:tracePt t="49003" x="2292350" y="3092450"/>
          <p14:tracePt t="49022" x="2311400" y="3092450"/>
          <p14:tracePt t="49022" x="2317750" y="3092450"/>
          <p14:tracePt t="49040" x="2324100" y="3086100"/>
          <p14:tracePt t="49040" x="2336800" y="3086100"/>
          <p14:tracePt t="49055" x="2343150" y="3086100"/>
          <p14:tracePt t="49055" x="2349500" y="3086100"/>
          <p14:tracePt t="49055" x="2355850" y="3079750"/>
          <p14:tracePt t="49074" x="2362200" y="3079750"/>
          <p14:tracePt t="49074" x="2368550" y="3079750"/>
          <p14:tracePt t="49089" x="2374900" y="3079750"/>
          <p14:tracePt t="49103" x="2381250" y="3073400"/>
          <p14:tracePt t="49120" x="2374900" y="3079750"/>
          <p14:tracePt t="49185" x="2368550" y="3086100"/>
          <p14:tracePt t="49197" x="2362200" y="3092450"/>
          <p14:tracePt t="49206" x="2355850" y="3092450"/>
          <p14:tracePt t="49206" x="2349500" y="3098800"/>
          <p14:tracePt t="49224" x="2343150" y="3098800"/>
          <p14:tracePt t="49224" x="2330450" y="3105150"/>
          <p14:tracePt t="49239" x="2324100" y="3105150"/>
          <p14:tracePt t="49239" x="2311400" y="3111500"/>
          <p14:tracePt t="49239" x="2305050" y="3117850"/>
          <p14:tracePt t="49258" x="2292350" y="3124200"/>
          <p14:tracePt t="49271" x="2279650" y="3136900"/>
          <p14:tracePt t="49271" x="2254250" y="3168650"/>
          <p14:tracePt t="49291" x="2241550" y="3194050"/>
          <p14:tracePt t="49291" x="2222500" y="3225800"/>
          <p14:tracePt t="49307" x="2209800" y="3263900"/>
          <p14:tracePt t="49307" x="2197100" y="3308350"/>
          <p14:tracePt t="49323" x="2184400" y="3352800"/>
          <p14:tracePt t="49323" x="2171700" y="3403600"/>
          <p14:tracePt t="49340" x="2171700" y="3454400"/>
          <p14:tracePt t="49340" x="2165350" y="3498850"/>
          <p14:tracePt t="49340" x="2171700" y="3536950"/>
          <p14:tracePt t="49359" x="2171700" y="3575050"/>
          <p14:tracePt t="49371" x="2184400" y="3600450"/>
          <p14:tracePt t="49371" x="2216150" y="3632200"/>
          <p14:tracePt t="49390" x="2235200" y="3638550"/>
          <p14:tracePt t="49390" x="2254250" y="3644900"/>
          <p14:tracePt t="49406" x="2279650" y="3638550"/>
          <p14:tracePt t="49406" x="2298700" y="3625850"/>
          <p14:tracePt t="49423" x="2324100" y="3613150"/>
          <p14:tracePt t="49423" x="2374900" y="3581400"/>
          <p14:tracePt t="49440" x="2406650" y="3562350"/>
          <p14:tracePt t="49440" x="2432050" y="3549650"/>
          <p14:tracePt t="49456" x="2451100" y="3530600"/>
          <p14:tracePt t="49456" x="2476500" y="3505200"/>
          <p14:tracePt t="49473" x="2489200" y="3486150"/>
          <p14:tracePt t="49473" x="2508250" y="3460750"/>
          <p14:tracePt t="49490" x="2514600" y="3429000"/>
          <p14:tracePt t="49490" x="2527300" y="3359150"/>
          <p14:tracePt t="49507" x="2527300" y="3321050"/>
          <p14:tracePt t="49507" x="2527300" y="3282950"/>
          <p14:tracePt t="49526" x="2520950" y="3244850"/>
          <p14:tracePt t="49526" x="2514600" y="3206750"/>
          <p14:tracePt t="49540" x="2508250" y="3168650"/>
          <p14:tracePt t="49540" x="2495550" y="3136900"/>
          <p14:tracePt t="49540" x="2482850" y="3111500"/>
          <p14:tracePt t="49560" x="2463800" y="3086100"/>
          <p14:tracePt t="49572" x="2451100" y="3067050"/>
          <p14:tracePt t="49572" x="2413000" y="3041650"/>
          <p14:tracePt t="49591" x="2393950" y="3035300"/>
          <p14:tracePt t="49591" x="2368550" y="3022600"/>
          <p14:tracePt t="49607" x="2349500" y="3022600"/>
          <p14:tracePt t="49607" x="2336800" y="3016250"/>
          <p14:tracePt t="49624" x="2317750" y="3022600"/>
          <p14:tracePt t="49624" x="2305050" y="3022600"/>
          <p14:tracePt t="49624" x="2292350" y="3022600"/>
          <p14:tracePt t="49643" x="2286000" y="3022600"/>
          <p14:tracePt t="49655" x="2279650" y="3028950"/>
          <p14:tracePt t="49655" x="2273300" y="3035300"/>
          <p14:tracePt t="49675" x="2273300" y="3041650"/>
          <p14:tracePt t="49689" x="2279650" y="3048000"/>
          <p14:tracePt t="49706" x="2286000" y="3054350"/>
          <p14:tracePt t="49722" x="2292350" y="3060700"/>
          <p14:tracePt t="49722" x="2305050" y="3067050"/>
          <p14:tracePt t="49741" x="2311400" y="3067050"/>
          <p14:tracePt t="49756" x="2317750" y="3067050"/>
          <p14:tracePt t="49773" x="2324100" y="3073400"/>
          <p14:tracePt t="49789" x="2324100" y="3079750"/>
          <p14:tracePt t="49830" x="2330450" y="3086100"/>
          <p14:tracePt t="49846" x="2336800" y="3092450"/>
          <p14:tracePt t="49862" x="2343150" y="3092450"/>
          <p14:tracePt t="49867" x="2349500" y="3098800"/>
          <p14:tracePt t="49875" x="2355850" y="3105150"/>
          <p14:tracePt t="49875" x="2362200" y="3111500"/>
          <p14:tracePt t="49892" x="2368550" y="3117850"/>
          <p14:tracePt t="49892" x="2374900" y="3130550"/>
          <p14:tracePt t="49908" x="2381250" y="3136900"/>
          <p14:tracePt t="49908" x="2393950" y="3149600"/>
          <p14:tracePt t="49908" x="2400300" y="3155950"/>
          <p14:tracePt t="49927" x="2406650" y="3168650"/>
          <p14:tracePt t="49939" x="2413000" y="3181350"/>
          <p14:tracePt t="49939" x="2425700" y="3213100"/>
          <p14:tracePt t="49959" x="2432050" y="3225800"/>
          <p14:tracePt t="49959" x="2432050" y="3238500"/>
          <p14:tracePt t="49975" x="2438400" y="3251200"/>
          <p14:tracePt t="49975" x="2444750" y="3263900"/>
          <p14:tracePt t="49992" x="2444750" y="3270250"/>
          <p14:tracePt t="49992" x="2444750" y="3282950"/>
          <p14:tracePt t="49992" x="2451100" y="3289300"/>
          <p14:tracePt t="50011" x="2451100" y="3295650"/>
          <p14:tracePt t="50011" x="2444750" y="3302000"/>
          <p14:tracePt t="50027" x="2438400" y="3308350"/>
          <p14:tracePt t="50040" x="2432050" y="3321050"/>
          <p14:tracePt t="50057" x="2425700" y="3321050"/>
          <p14:tracePt t="50074" x="2419350" y="3321050"/>
          <p14:tracePt t="50090" x="2406650" y="3321050"/>
          <p14:tracePt t="50090" x="2400300" y="3321050"/>
          <p14:tracePt t="50109" x="2400300" y="3314700"/>
          <p14:tracePt t="50124" x="2400300" y="3308350"/>
          <p14:tracePt t="50140" x="2400300" y="3302000"/>
          <p14:tracePt t="50140" x="2400300" y="3295650"/>
          <p14:tracePt t="50159" x="2406650" y="3289300"/>
          <p14:tracePt t="50159" x="2406650" y="3282950"/>
          <p14:tracePt t="50176" x="2413000" y="3276600"/>
          <p14:tracePt t="50176" x="2413000" y="3270250"/>
          <p14:tracePt t="50192" x="2419350" y="3263900"/>
          <p14:tracePt t="50207" x="2425700" y="3251200"/>
          <p14:tracePt t="50224" x="2432050" y="3251200"/>
          <p14:tracePt t="50241" x="2438400" y="3244850"/>
          <p14:tracePt t="50258" x="2444750" y="3244850"/>
          <p14:tracePt t="50258" x="2451100" y="3244850"/>
          <p14:tracePt t="50276" x="2457450" y="3238500"/>
          <p14:tracePt t="50276" x="2463800" y="3238500"/>
          <p14:tracePt t="50276" x="2476500" y="3238500"/>
          <p14:tracePt t="50296" x="2489200" y="3232150"/>
          <p14:tracePt t="50307" x="2508250" y="3232150"/>
          <p14:tracePt t="50307" x="2565400" y="3225800"/>
          <p14:tracePt t="50327" x="2597150" y="3219450"/>
          <p14:tracePt t="50327" x="2641600" y="3219450"/>
          <p14:tracePt t="50343" x="2692400" y="3219450"/>
          <p14:tracePt t="50343" x="2743200" y="3219450"/>
          <p14:tracePt t="50360" x="2806700" y="3219450"/>
          <p14:tracePt t="50360" x="2863850" y="3219450"/>
          <p14:tracePt t="50360" x="2927350" y="3219450"/>
          <p14:tracePt t="50379" x="2984500" y="3219450"/>
          <p14:tracePt t="50391" x="3048000" y="3219450"/>
          <p14:tracePt t="50391" x="3168650" y="3213100"/>
          <p14:tracePt t="50410" x="3219450" y="3206750"/>
          <p14:tracePt t="50410" x="3270250" y="3200400"/>
          <p14:tracePt t="50426" x="3321050" y="3194050"/>
          <p14:tracePt t="50426" x="3365500" y="3194050"/>
          <p14:tracePt t="50443" x="3403600" y="3187700"/>
          <p14:tracePt t="50443" x="3460750" y="3187700"/>
          <p14:tracePt t="50460" x="3486150" y="3187700"/>
          <p14:tracePt t="50460" x="3498850" y="3187700"/>
          <p14:tracePt t="50477" x="3511550" y="3187700"/>
          <p14:tracePt t="50477" x="3524250" y="3194050"/>
          <p14:tracePt t="50495" x="3524250" y="3200400"/>
          <p14:tracePt t="50514" x="3517900" y="3213100"/>
          <p14:tracePt t="50514" x="3511550" y="3219450"/>
          <p14:tracePt t="50534" x="3498850" y="3219450"/>
          <p14:tracePt t="50545" x="3492500" y="3225800"/>
          <p14:tracePt t="50545" x="3486150" y="3225800"/>
          <p14:tracePt t="50561" x="3473450" y="3232150"/>
          <p14:tracePt t="50561" x="3467100" y="3232150"/>
          <p14:tracePt t="50561" x="3454400" y="3238500"/>
          <p14:tracePt t="50580" x="3448050" y="3238500"/>
          <p14:tracePt t="50592" x="3435350" y="3238500"/>
          <p14:tracePt t="50592" x="3416300" y="3244850"/>
          <p14:tracePt t="50611" x="3403600" y="3238500"/>
          <p14:tracePt t="50611" x="3397250" y="3238500"/>
          <p14:tracePt t="50627" x="3384550" y="3232150"/>
          <p14:tracePt t="50627" x="3371850" y="3225800"/>
          <p14:tracePt t="50627" x="3359150" y="3219450"/>
          <p14:tracePt t="50647" x="3352800" y="3213100"/>
          <p14:tracePt t="50659" x="3340100" y="3206750"/>
          <p14:tracePt t="50659" x="3327400" y="3200400"/>
          <p14:tracePt t="50659" x="3321050" y="3194050"/>
          <p14:tracePt t="50680" x="3308350" y="3187700"/>
          <p14:tracePt t="50680" x="3302000" y="3181350"/>
          <p14:tracePt t="50696" x="3289300" y="3175000"/>
          <p14:tracePt t="50696" x="3276600" y="3168650"/>
          <p14:tracePt t="50711" x="3270250" y="3162300"/>
          <p14:tracePt t="50711" x="3257550" y="3162300"/>
          <p14:tracePt t="50727" x="3244850" y="3155950"/>
          <p14:tracePt t="50727" x="3238500" y="3149600"/>
          <p14:tracePt t="50727" x="3225800" y="3149600"/>
          <p14:tracePt t="50747" x="3219450" y="3143250"/>
          <p14:tracePt t="50747" x="3206750" y="3143250"/>
          <p14:tracePt t="50761" x="3200400" y="3136900"/>
          <p14:tracePt t="50761" x="3194050" y="3130550"/>
          <p14:tracePt t="50778" x="3187700" y="3124200"/>
          <p14:tracePt t="50778" x="3181350" y="3124200"/>
          <p14:tracePt t="50795" x="3175000" y="3117850"/>
          <p14:tracePt t="50795" x="3175000" y="3111500"/>
          <p14:tracePt t="50811" x="3168650" y="3105150"/>
          <p14:tracePt t="50811" x="3162300" y="3092450"/>
          <p14:tracePt t="50828" x="3162300" y="3086100"/>
          <p14:tracePt t="50843" x="3155950" y="3079750"/>
          <p14:tracePt t="50859" x="3155950" y="3073400"/>
          <p14:tracePt t="50876" x="3155950" y="3067050"/>
          <p14:tracePt t="50896" x="3155950" y="3060700"/>
          <p14:tracePt t="50918" x="3162300" y="3060700"/>
          <p14:tracePt t="50986" x="3168650" y="3054350"/>
          <p14:tracePt t="51006" x="3175000" y="3054350"/>
          <p14:tracePt t="51022" x="3181350" y="3054350"/>
          <p14:tracePt t="51031" x="3187700" y="3054350"/>
          <p14:tracePt t="51044" x="3200400" y="3054350"/>
          <p14:tracePt t="51044" x="3225800" y="3054350"/>
          <p14:tracePt t="51062" x="3238500" y="3054350"/>
          <p14:tracePt t="51062" x="3257550" y="3060700"/>
          <p14:tracePt t="51079" x="3270250" y="3060700"/>
          <p14:tracePt t="51079" x="3289300" y="3067050"/>
          <p14:tracePt t="51096" x="3308350" y="3073400"/>
          <p14:tracePt t="51096" x="3327400" y="3079750"/>
          <p14:tracePt t="51112" x="3340100" y="3086100"/>
          <p14:tracePt t="51112" x="3371850" y="3092450"/>
          <p14:tracePt t="51129" x="3384550" y="3098800"/>
          <p14:tracePt t="51129" x="3397250" y="3098800"/>
          <p14:tracePt t="51146" x="3403600" y="3105150"/>
          <p14:tracePt t="51146" x="3416300" y="3105150"/>
          <p14:tracePt t="51162" x="3422650" y="3111500"/>
          <p14:tracePt t="51162" x="3435350" y="3117850"/>
          <p14:tracePt t="51179" x="3441700" y="3124200"/>
          <p14:tracePt t="51195" x="3441700" y="3136900"/>
          <p14:tracePt t="51211" x="3441700" y="3143250"/>
          <p14:tracePt t="51227" x="3435350" y="3143250"/>
          <p14:tracePt t="51247" x="3435350" y="3149600"/>
          <p14:tracePt t="51279" x="3429000" y="3155950"/>
          <p14:tracePt t="51314" x="3422650" y="3155950"/>
          <p14:tracePt t="51338" x="3416300" y="3155950"/>
          <p14:tracePt t="51354" x="3409950" y="3162300"/>
          <p14:tracePt t="51366" x="3403600" y="3162300"/>
          <p14:tracePt t="51378" x="3397250" y="3162300"/>
          <p14:tracePt t="51378" x="3390900" y="3168650"/>
          <p14:tracePt t="51378" x="3384550" y="3168650"/>
          <p14:tracePt t="51399" x="3378200" y="3175000"/>
          <p14:tracePt t="51412" x="3365500" y="3181350"/>
          <p14:tracePt t="51412" x="3333750" y="3194050"/>
          <p14:tracePt t="51430" x="3314700" y="3200400"/>
          <p14:tracePt t="51430" x="3295650" y="3213100"/>
          <p14:tracePt t="51447" x="3270250" y="3225800"/>
          <p14:tracePt t="51447" x="3244850" y="3238500"/>
          <p14:tracePt t="51463" x="3219450" y="3251200"/>
          <p14:tracePt t="51463" x="3168650" y="3282950"/>
          <p14:tracePt t="51480" x="3143250" y="3295650"/>
          <p14:tracePt t="51480" x="3117850" y="3308350"/>
          <p14:tracePt t="51497" x="3092450" y="3321050"/>
          <p14:tracePt t="51497" x="3073400" y="3333750"/>
          <p14:tracePt t="51514" x="3054350" y="3346450"/>
          <p14:tracePt t="51514" x="3035300" y="3352800"/>
          <p14:tracePt t="51514" x="3022600" y="3365500"/>
          <p14:tracePt t="51534" x="3003550" y="3371850"/>
          <p14:tracePt t="51534" x="2990850" y="3378200"/>
          <p14:tracePt t="51548" x="2984500" y="3384550"/>
          <p14:tracePt t="51548" x="2971800" y="3384550"/>
          <p14:tracePt t="51564" x="2965450" y="3390900"/>
          <p14:tracePt t="51579" x="2959100" y="3390900"/>
          <p14:tracePt t="51596" x="2965450" y="3384550"/>
          <p14:tracePt t="51612" x="2971800" y="3378200"/>
          <p14:tracePt t="51612" x="2978150" y="3378200"/>
          <p14:tracePt t="51631" x="2984500" y="3371850"/>
          <p14:tracePt t="51631" x="2984500" y="3365500"/>
          <p14:tracePt t="51648" x="2990850" y="3359150"/>
          <p14:tracePt t="51663" x="2997200" y="3359150"/>
          <p14:tracePt t="51679" x="3003550" y="3352800"/>
          <p14:tracePt t="51696" x="3009900" y="3346450"/>
          <p14:tracePt t="51712" x="2997200" y="3340100"/>
          <p14:tracePt t="51729" x="2990850" y="3340100"/>
          <p14:tracePt t="51729" x="2984500" y="3340100"/>
          <p14:tracePt t="51748" x="2978150" y="3340100"/>
          <p14:tracePt t="51748" x="2971800" y="3346450"/>
          <p14:tracePt t="51748" x="2965450" y="3346450"/>
          <p14:tracePt t="51767" x="2952750" y="3346450"/>
          <p14:tracePt t="51767" x="2940050" y="3346450"/>
          <p14:tracePt t="51781" x="2933700" y="3346450"/>
          <p14:tracePt t="51781" x="2921000" y="3352800"/>
          <p14:tracePt t="51798" x="2914650" y="3352800"/>
          <p14:tracePt t="51798" x="2901950" y="3352800"/>
          <p14:tracePt t="51815" x="2895600" y="3359150"/>
          <p14:tracePt t="51815" x="2882900" y="3359150"/>
          <p14:tracePt t="51831" x="2876550" y="3365500"/>
          <p14:tracePt t="51831" x="2857500" y="3365500"/>
          <p14:tracePt t="51848" x="2851150" y="3371850"/>
          <p14:tracePt t="51848" x="2844800" y="3371850"/>
          <p14:tracePt t="51865" x="2838450" y="3378200"/>
          <p14:tracePt t="51880" x="2832100" y="3384550"/>
          <p14:tracePt t="51899" x="2825750" y="3384550"/>
          <p14:tracePt t="51899" x="2813050" y="3390900"/>
          <p14:tracePt t="51916" x="2806700" y="3397250"/>
          <p14:tracePt t="51931" x="2800350" y="3397250"/>
          <p14:tracePt t="51931" x="2794000" y="3397250"/>
          <p14:tracePt t="51949" x="2787650" y="3403600"/>
          <p14:tracePt t="51949" x="2781300" y="3403600"/>
          <p14:tracePt t="51949" x="2768600" y="3409950"/>
          <p14:tracePt t="51967" x="2762250" y="3409950"/>
          <p14:tracePt t="51980" x="2749550" y="3409950"/>
          <p14:tracePt t="51980" x="2717800" y="3416300"/>
          <p14:tracePt t="51999" x="2698750" y="3422650"/>
          <p14:tracePt t="51999" x="2673350" y="3422650"/>
          <p14:tracePt t="52016" x="2647950" y="3422650"/>
          <p14:tracePt t="52016" x="2622550" y="3422650"/>
          <p14:tracePt t="52016" x="2590800" y="3422650"/>
          <p14:tracePt t="52035" x="2559050" y="3416300"/>
          <p14:tracePt t="52047" x="2527300" y="3409950"/>
          <p14:tracePt t="52047" x="2489200" y="3403600"/>
          <p14:tracePt t="52047" x="2451100" y="3397250"/>
          <p14:tracePt t="52068" x="2413000" y="3384550"/>
          <p14:tracePt t="52068" x="2374900" y="3371850"/>
          <p14:tracePt t="52082" x="2336800" y="3365500"/>
          <p14:tracePt t="52082" x="2292350" y="3352800"/>
          <p14:tracePt t="52099" x="2260600" y="3340100"/>
          <p14:tracePt t="52099" x="2222500" y="3327400"/>
          <p14:tracePt t="52116" x="2184400" y="3314700"/>
          <p14:tracePt t="52116" x="2152650" y="3308350"/>
          <p14:tracePt t="52116" x="2120900" y="3295650"/>
          <p14:tracePt t="52135" x="2089150" y="3289300"/>
          <p14:tracePt t="52135" x="2063750" y="3276600"/>
          <p14:tracePt t="52149" x="2038350" y="3270250"/>
          <p14:tracePt t="52149" x="2019300" y="3263900"/>
          <p14:tracePt t="52166" x="2000250" y="3257550"/>
          <p14:tracePt t="52166" x="1987550" y="3251200"/>
          <p14:tracePt t="52183" x="1974850" y="3251200"/>
          <p14:tracePt t="52183" x="1962150" y="3244850"/>
          <p14:tracePt t="52200" x="1955800" y="3244850"/>
          <p14:tracePt t="52215" x="1962150" y="3244850"/>
          <p14:tracePt t="52254" x="1968500" y="3244850"/>
          <p14:tracePt t="52267" x="1968500" y="3251200"/>
          <p14:tracePt t="52283" x="1974850" y="3257550"/>
          <p14:tracePt t="52291" x="1974850" y="3263900"/>
          <p14:tracePt t="52299" x="1974850" y="3270250"/>
          <p14:tracePt t="52299" x="1981200" y="3276600"/>
          <p14:tracePt t="52316" x="1981200" y="3282950"/>
          <p14:tracePt t="52316" x="1981200" y="3295650"/>
          <p14:tracePt t="52316" x="1981200" y="3302000"/>
          <p14:tracePt t="52336" x="1981200" y="3314700"/>
          <p14:tracePt t="52348" x="1981200" y="3321050"/>
          <p14:tracePt t="52348" x="1981200" y="3340100"/>
          <p14:tracePt t="52367" x="1981200" y="3352800"/>
          <p14:tracePt t="52367" x="1981200" y="3359150"/>
          <p14:tracePt t="52384" x="1981200" y="3365500"/>
          <p14:tracePt t="52384" x="1981200" y="3371850"/>
          <p14:tracePt t="52384" x="1981200" y="3378200"/>
          <p14:tracePt t="52403" x="1981200" y="3384550"/>
          <p14:tracePt t="52415" x="1981200" y="3390900"/>
          <p14:tracePt t="52432" x="1981200" y="3397250"/>
          <p14:tracePt t="52449" x="1987550" y="3403600"/>
          <p14:tracePt t="52465" x="1993900" y="3409950"/>
          <p14:tracePt t="52487" x="1993900" y="3403600"/>
          <p14:tracePt t="52507" x="2000250" y="3403600"/>
          <p14:tracePt t="52530" x="2006600" y="3397250"/>
          <p14:tracePt t="52555" x="2012950" y="3397250"/>
          <p14:tracePt t="52575" x="2019300" y="3397250"/>
          <p14:tracePt t="52598" x="2025650" y="3390900"/>
          <p14:tracePt t="52626" x="2038350" y="3384550"/>
          <p14:tracePt t="52703" x="2044700" y="3384550"/>
          <p14:tracePt t="52718" x="2051050" y="3378200"/>
          <p14:tracePt t="52727" x="2063750" y="3371850"/>
          <p14:tracePt t="52735" x="2076450" y="3365500"/>
          <p14:tracePt t="52735" x="2089150" y="3359150"/>
          <p14:tracePt t="52751" x="2114550" y="3359150"/>
          <p14:tracePt t="52751" x="2133600" y="3352800"/>
          <p14:tracePt t="52768" x="2165350" y="3352800"/>
          <p14:tracePt t="52768" x="2197100" y="3352800"/>
          <p14:tracePt t="52768" x="2235200" y="3352800"/>
          <p14:tracePt t="52787" x="2279650" y="3359150"/>
          <p14:tracePt t="52787" x="2330450" y="3365500"/>
          <p14:tracePt t="52801" x="2381250" y="3378200"/>
          <p14:tracePt t="52801" x="2438400" y="3384550"/>
          <p14:tracePt t="52818" x="2501900" y="3397250"/>
          <p14:tracePt t="52818" x="2565400" y="3397250"/>
          <p14:tracePt t="52835" x="2628900" y="3397250"/>
          <p14:tracePt t="52835" x="2698750" y="3397250"/>
          <p14:tracePt t="52851" x="2762250" y="3397250"/>
          <p14:tracePt t="52851" x="2889250" y="3378200"/>
          <p14:tracePt t="52868" x="2952750" y="3371850"/>
          <p14:tracePt t="52868" x="3003550" y="3359150"/>
          <p14:tracePt t="52885" x="3054350" y="3346450"/>
          <p14:tracePt t="52885" x="3098800" y="3333750"/>
          <p14:tracePt t="52902" x="3143250" y="3327400"/>
          <p14:tracePt t="52902" x="3181350" y="3321050"/>
          <p14:tracePt t="52920" x="3238500" y="3308350"/>
          <p14:tracePt t="52920" x="3263900" y="3302000"/>
          <p14:tracePt t="52936" x="3289300" y="3302000"/>
          <p14:tracePt t="52936" x="3302000" y="3302000"/>
          <p14:tracePt t="52952" x="3321050" y="3302000"/>
          <p14:tracePt t="52952" x="3333750" y="3295650"/>
          <p14:tracePt t="52969" x="3340100" y="3295650"/>
          <p14:tracePt t="52969" x="3346450" y="3295650"/>
          <p14:tracePt t="52969" x="3352800" y="3295650"/>
          <p14:tracePt t="52988" x="3359150" y="3295650"/>
          <p14:tracePt t="53000" x="3359150" y="3302000"/>
          <p14:tracePt t="53035" x="3352800" y="3308350"/>
          <p14:tracePt t="53046" x="3346450" y="3308350"/>
          <p14:tracePt t="53055" x="3333750" y="3308350"/>
          <p14:tracePt t="53071" x="3327400" y="3314700"/>
          <p14:tracePt t="53084" x="3321050" y="3314700"/>
          <p14:tracePt t="53084" x="3308350" y="3308350"/>
          <p14:tracePt t="53103" x="3302000" y="3308350"/>
          <p14:tracePt t="53103" x="3289300" y="3302000"/>
          <p14:tracePt t="53119" x="3276600" y="3289300"/>
          <p14:tracePt t="53119" x="3270250" y="3282950"/>
          <p14:tracePt t="53136" x="3257550" y="3270250"/>
          <p14:tracePt t="53136" x="3238500" y="3257550"/>
          <p14:tracePt t="53136" x="3225800" y="3251200"/>
          <p14:tracePt t="53155" x="3213100" y="3238500"/>
          <p14:tracePt t="53155" x="3200400" y="3232150"/>
          <p14:tracePt t="53170" x="3187700" y="3219450"/>
          <p14:tracePt t="53170" x="3181350" y="3219450"/>
          <p14:tracePt t="53186" x="3175000" y="3213100"/>
          <p14:tracePt t="53186" x="3162300" y="3206750"/>
          <p14:tracePt t="53203" x="3162300" y="3200400"/>
          <p14:tracePt t="53203" x="3149600" y="3187700"/>
          <p14:tracePt t="53220" x="3143250" y="3181350"/>
          <p14:tracePt t="53235" x="3136900" y="3181350"/>
          <p14:tracePt t="53235" x="3130550" y="3175000"/>
          <p14:tracePt t="53253" x="3130550" y="3168650"/>
          <p14:tracePt t="53500" x="3187700" y="3251200"/>
          <p14:tracePt t="53535" x="3187700" y="3244850"/>
          <p14:tracePt t="53551" x="3187700" y="3238500"/>
          <p14:tracePt t="53567" x="3187700" y="3232150"/>
          <p14:tracePt t="53579" x="3187700" y="3238500"/>
          <p14:tracePt t="53663" x="3181350" y="3232150"/>
          <p14:tracePt t="53723" x="3181350" y="3225800"/>
          <p14:tracePt t="53739" x="3181350" y="3219450"/>
          <p14:tracePt t="53759" x="3187700" y="3213100"/>
          <p14:tracePt t="53775" x="3187700" y="3206750"/>
          <p14:tracePt t="53791" x="3194050" y="3200400"/>
          <p14:tracePt t="53807" x="3200400" y="3200400"/>
          <p14:tracePt t="53819" x="3206750" y="3194050"/>
          <p14:tracePt t="53835" x="3213100" y="3194050"/>
          <p14:tracePt t="53867" x="3213100" y="3187700"/>
          <p14:tracePt t="53895" x="3206750" y="3181350"/>
          <p14:tracePt t="53919" x="3200400" y="3175000"/>
          <p14:tracePt t="53947" x="3194050" y="3175000"/>
          <p14:tracePt t="53971" x="3194050" y="3168650"/>
          <p14:tracePt t="53991" x="3187700" y="3162300"/>
          <p14:tracePt t="54007" x="3175000" y="3155950"/>
          <p14:tracePt t="54024" x="3168650" y="3149600"/>
          <p14:tracePt t="54039" x="3162300" y="3143250"/>
          <p14:tracePt t="54047" x="3155950" y="3136900"/>
          <p14:tracePt t="54059" x="3162300" y="3143250"/>
          <p14:tracePt t="54111" x="3162300" y="3149600"/>
          <p14:tracePt t="54119" x="3168650" y="3162300"/>
          <p14:tracePt t="54135" x="3168650" y="3168650"/>
          <p14:tracePt t="54143" x="3162300" y="3168650"/>
          <p14:tracePt t="54154" x="3162300" y="3175000"/>
          <p14:tracePt t="54154" x="3162300" y="3181350"/>
          <p14:tracePt t="54173" x="3149600" y="3194050"/>
          <p14:tracePt t="54173" x="3143250" y="3194050"/>
          <p14:tracePt t="54190" x="3136900" y="3194050"/>
          <p14:tracePt t="54190" x="3130550" y="3200400"/>
          <p14:tracePt t="54206" x="3124200" y="3200400"/>
          <p14:tracePt t="54206" x="3117850" y="3200400"/>
          <p14:tracePt t="54223" x="3111500" y="3206750"/>
          <p14:tracePt t="54223" x="3105150" y="3200400"/>
          <p14:tracePt t="54240" x="3098800" y="3200400"/>
          <p14:tracePt t="54255" x="3098800" y="3194050"/>
          <p14:tracePt t="54279" x="3105150" y="3194050"/>
          <p14:tracePt t="54288" x="3117850" y="3194050"/>
          <p14:tracePt t="54308" x="3124200" y="3194050"/>
          <p14:tracePt t="54308" x="3124200" y="3187700"/>
          <p14:tracePt t="54324" x="3130550" y="3187700"/>
          <p14:tracePt t="54324" x="3136900" y="3187700"/>
          <p14:tracePt t="54340" x="3143250" y="3181350"/>
          <p14:tracePt t="54360" x="3143250" y="3175000"/>
          <p14:tracePt t="54383" x="3136900" y="3175000"/>
          <p14:tracePt t="54407" x="3130550" y="3168650"/>
          <p14:tracePt t="54427" x="3124200" y="3175000"/>
          <p14:tracePt t="54451" x="3130550" y="3168650"/>
          <p14:tracePt t="54518" x="3143250" y="3162300"/>
          <p14:tracePt t="54527" x="3155950" y="3155950"/>
          <p14:tracePt t="54527" x="3168650" y="3143250"/>
          <p14:tracePt t="54541" x="3194050" y="3130550"/>
          <p14:tracePt t="54541" x="3219450" y="3117850"/>
          <p14:tracePt t="54558" x="3251200" y="3105150"/>
          <p14:tracePt t="54558" x="3289300" y="3086100"/>
          <p14:tracePt t="54574" x="3327400" y="3067050"/>
          <p14:tracePt t="54574" x="3378200" y="3048000"/>
          <p14:tracePt t="54591" x="3429000" y="3028950"/>
          <p14:tracePt t="54591" x="3536950" y="2990850"/>
          <p14:tracePt t="54608" x="3587750" y="2978150"/>
          <p14:tracePt t="54608" x="3644900" y="2965450"/>
          <p14:tracePt t="54624" x="3702050" y="2959100"/>
          <p14:tracePt t="54624" x="3759200" y="2959100"/>
          <p14:tracePt t="54641" x="3810000" y="2965450"/>
          <p14:tracePt t="54641" x="3860800" y="2971800"/>
          <p14:tracePt t="54641" x="3905250" y="2984500"/>
          <p14:tracePt t="54660" x="3949700" y="2997200"/>
          <p14:tracePt t="54673" x="3987800" y="3016250"/>
          <p14:tracePt t="54673" x="4044950" y="3048000"/>
          <p14:tracePt t="54692" x="4064000" y="3060700"/>
          <p14:tracePt t="54692" x="4083050" y="3073400"/>
          <p14:tracePt t="54708" x="4095750" y="3086100"/>
          <p14:tracePt t="54708" x="4102100" y="3092450"/>
          <p14:tracePt t="54725" x="4102100" y="3098800"/>
          <p14:tracePt t="54725" x="4108450" y="3105150"/>
          <p14:tracePt t="54725" x="4102100" y="3111500"/>
          <p14:tracePt t="54744" x="4095750" y="3117850"/>
          <p14:tracePt t="54760" x="4089400" y="3124200"/>
          <p14:tracePt t="54773" x="4083050" y="3130550"/>
          <p14:tracePt t="54773" x="4076700" y="3130550"/>
          <p14:tracePt t="54791" x="4070350" y="3136900"/>
          <p14:tracePt t="54807" x="4064000" y="3136900"/>
          <p14:tracePt t="54823" x="4051300" y="3136900"/>
          <p14:tracePt t="54840" x="4044950" y="3130550"/>
          <p14:tracePt t="54879" x="4051300" y="3136900"/>
          <p14:tracePt t="54907" x="4051300" y="3143250"/>
          <p14:tracePt t="54923" x="4044950" y="3149600"/>
          <p14:tracePt t="54939" x="4038600" y="3155950"/>
          <p14:tracePt t="54967" x="4032250" y="3162300"/>
          <p14:tracePt t="54983" x="4025900" y="3168650"/>
          <p14:tracePt t="54999" x="4013200" y="3168650"/>
          <p14:tracePt t="55011" x="4006850" y="3168650"/>
          <p14:tracePt t="55028" x="4000500" y="3175000"/>
          <p14:tracePt t="55043" x="3994150" y="3175000"/>
          <p14:tracePt t="55060" x="3987800" y="3175000"/>
          <p14:tracePt t="55079" x="3981450" y="3175000"/>
          <p14:tracePt t="55096" x="3975100" y="3175000"/>
          <p14:tracePt t="55111" x="3968750" y="3175000"/>
          <p14:tracePt t="55127" x="3962400" y="3168650"/>
          <p14:tracePt t="55139" x="3956050" y="3162300"/>
          <p14:tracePt t="55171" x="3956050" y="3155950"/>
          <p14:tracePt t="55187" x="3962400" y="3149600"/>
          <p14:tracePt t="55199" x="3968750" y="3143250"/>
          <p14:tracePt t="55215" x="3975100" y="3136900"/>
          <p14:tracePt t="55232" x="3981450" y="3130550"/>
          <p14:tracePt t="55248" x="3987800" y="3124200"/>
          <p14:tracePt t="55259" x="3994150" y="3124200"/>
          <p14:tracePt t="55275" x="4000500" y="3117850"/>
          <p14:tracePt t="55292" x="4000500" y="3124200"/>
          <p14:tracePt t="55312" x="3994150" y="3130550"/>
          <p14:tracePt t="55328" x="3987800" y="3136900"/>
          <p14:tracePt t="55328" x="3981450" y="3143250"/>
          <p14:tracePt t="55345" x="3975100" y="3149600"/>
          <p14:tracePt t="55345" x="3975100" y="3155950"/>
          <p14:tracePt t="55361" x="3968750" y="3162300"/>
          <p14:tracePt t="55361" x="3962400" y="3175000"/>
          <p14:tracePt t="55377" x="3956050" y="3181350"/>
          <p14:tracePt t="55377" x="3956050" y="3187700"/>
          <p14:tracePt t="55377" x="3949700" y="3194050"/>
          <p14:tracePt t="55396" x="3949700" y="3200400"/>
          <p14:tracePt t="55408" x="3943350" y="3213100"/>
          <p14:tracePt t="55408" x="3943350" y="3219450"/>
          <p14:tracePt t="55428" x="3943350" y="3225800"/>
          <p14:tracePt t="55442" x="3943350" y="3232150"/>
          <p14:tracePt t="55459" x="3937000" y="3238500"/>
          <p14:tracePt t="55475" x="3930650" y="3244850"/>
          <p14:tracePt t="55515" x="3924300" y="3244850"/>
          <p14:tracePt t="55547" x="3917950" y="3244850"/>
          <p14:tracePt t="55568" x="3911600" y="3244850"/>
          <p14:tracePt t="55591" x="3905250" y="3244850"/>
          <p14:tracePt t="55635" x="3911600" y="3238500"/>
          <p14:tracePt t="55679" x="3917950" y="3238500"/>
          <p14:tracePt t="55711" x="3911600" y="3238500"/>
          <p14:tracePt t="55799" x="3905250" y="3244850"/>
          <p14:tracePt t="55831" x="3911600" y="3244850"/>
          <p14:tracePt t="55891" x="3917950" y="3244850"/>
          <p14:tracePt t="56039" x="3924300" y="3238500"/>
          <p14:tracePt t="56064" x="3930650" y="3238500"/>
          <p14:tracePt t="56079" x="3937000" y="3232150"/>
          <p14:tracePt t="56099" x="3943350" y="3232150"/>
          <p14:tracePt t="56123" x="3943350" y="3238500"/>
          <p14:tracePt t="56152" x="3943350" y="3232150"/>
          <p14:tracePt t="56252" x="3949700" y="3225800"/>
          <p14:tracePt t="56320" x="3956050" y="3225800"/>
          <p14:tracePt t="56332" x="3962400" y="3219450"/>
          <p14:tracePt t="56340" x="3968750" y="3219450"/>
          <p14:tracePt t="56349" x="3975100" y="3219450"/>
          <p14:tracePt t="56349" x="3981450" y="3219450"/>
          <p14:tracePt t="56364" x="3981450" y="3213100"/>
          <p14:tracePt t="56364" x="3987800" y="3213100"/>
          <p14:tracePt t="56381" x="3994150" y="3213100"/>
          <p14:tracePt t="56381" x="4000500" y="3213100"/>
          <p14:tracePt t="56397" x="4006850" y="3213100"/>
          <p14:tracePt t="56412" x="4006850" y="3219450"/>
          <p14:tracePt t="56448" x="4000500" y="3219450"/>
          <p14:tracePt t="56452" x="3994150" y="3225800"/>
          <p14:tracePt t="56462" x="3981450" y="3225800"/>
          <p14:tracePt t="56462" x="3975100" y="3232150"/>
          <p14:tracePt t="56481" x="3962400" y="3232150"/>
          <p14:tracePt t="56481" x="3949700" y="3238500"/>
          <p14:tracePt t="56481" x="3937000" y="3244850"/>
          <p14:tracePt t="56500" x="3917950" y="3251200"/>
          <p14:tracePt t="56500" x="3898900" y="3251200"/>
          <p14:tracePt t="56515" x="3879850" y="3257550"/>
          <p14:tracePt t="56515" x="3854450" y="3257550"/>
          <p14:tracePt t="56533" x="3829050" y="3257550"/>
          <p14:tracePt t="56533" x="3803650" y="3257550"/>
          <p14:tracePt t="56548" x="3778250" y="3251200"/>
          <p14:tracePt t="56548" x="3746500" y="3244850"/>
          <p14:tracePt t="56564" x="3721100" y="3238500"/>
          <p14:tracePt t="56564" x="3663950" y="3213100"/>
          <p14:tracePt t="56582" x="3638550" y="3194050"/>
          <p14:tracePt t="56582" x="3613150" y="3168650"/>
          <p14:tracePt t="56598" x="3587750" y="3143250"/>
          <p14:tracePt t="56598" x="3568700" y="3111500"/>
          <p14:tracePt t="56615" x="3543300" y="3073400"/>
          <p14:tracePt t="56615" x="3511550" y="2984500"/>
          <p14:tracePt t="56632" x="3498850" y="2933700"/>
          <p14:tracePt t="56632" x="3492500" y="2882900"/>
          <p14:tracePt t="56648" x="3492500" y="2832100"/>
          <p14:tracePt t="56648" x="3492500" y="2781300"/>
          <p14:tracePt t="56665" x="3498850" y="2736850"/>
          <p14:tracePt t="56665" x="3505200" y="2686050"/>
          <p14:tracePt t="56682" x="3517900" y="2641600"/>
          <p14:tracePt t="56682" x="3530600" y="2597150"/>
          <p14:tracePt t="56682" x="3549650" y="2559050"/>
          <p14:tracePt t="56701" x="3568700" y="2514600"/>
          <p14:tracePt t="56713" x="3594100" y="2476500"/>
          <p14:tracePt t="56713" x="3657600" y="2406650"/>
          <p14:tracePt t="56733" x="3695700" y="2381250"/>
          <p14:tracePt t="56733" x="3733800" y="2349500"/>
          <p14:tracePt t="56749" x="3778250" y="2317750"/>
          <p14:tracePt t="56749" x="3829050" y="2292350"/>
          <p14:tracePt t="56765" x="3886200" y="2273300"/>
          <p14:tracePt t="56765" x="3943350" y="2247900"/>
          <p14:tracePt t="56765" x="4006850" y="2228850"/>
          <p14:tracePt t="56784" x="4076700" y="2209800"/>
          <p14:tracePt t="56797" x="4146550" y="2197100"/>
          <p14:tracePt t="56797" x="4298950" y="2171700"/>
          <p14:tracePt t="56815" x="4375150" y="2165350"/>
          <p14:tracePt t="56815" x="4451350" y="2159000"/>
          <p14:tracePt t="56832" x="4527550" y="2165350"/>
          <p14:tracePt t="56832" x="4597400" y="2165350"/>
          <p14:tracePt t="56849" x="4673600" y="2171700"/>
          <p14:tracePt t="56849" x="4743450" y="2178050"/>
          <p14:tracePt t="56866" x="4813300" y="2190750"/>
          <p14:tracePt t="56866" x="4946650" y="2222500"/>
          <p14:tracePt t="56882" x="5003800" y="2247900"/>
          <p14:tracePt t="56882" x="5067300" y="2273300"/>
          <p14:tracePt t="56899" x="5124450" y="2305050"/>
          <p14:tracePt t="56899" x="5175250" y="2336800"/>
          <p14:tracePt t="56916" x="5219700" y="2374900"/>
          <p14:tracePt t="56916" x="5295900" y="2457450"/>
          <p14:tracePt t="56933" x="5327650" y="2495550"/>
          <p14:tracePt t="56933" x="5353050" y="2533650"/>
          <p14:tracePt t="56949" x="5372100" y="2571750"/>
          <p14:tracePt t="56949" x="5391150" y="2609850"/>
          <p14:tracePt t="56966" x="5397500" y="2647950"/>
          <p14:tracePt t="56966" x="5403850" y="2686050"/>
          <p14:tracePt t="56983" x="5410200" y="2717800"/>
          <p14:tracePt t="56983" x="5403850" y="2794000"/>
          <p14:tracePt t="57001" x="5397500" y="2825750"/>
          <p14:tracePt t="57001" x="5391150" y="2857500"/>
          <p14:tracePt t="57016" x="5378450" y="2889250"/>
          <p14:tracePt t="57016" x="5359400" y="2921000"/>
          <p14:tracePt t="57034" x="5340350" y="2946400"/>
          <p14:tracePt t="57034" x="5308600" y="2971800"/>
          <p14:tracePt t="57034" x="5276850" y="2997200"/>
          <p14:tracePt t="57052" x="5245100" y="3016250"/>
          <p14:tracePt t="57064" x="5200650" y="3041650"/>
          <p14:tracePt t="57064" x="5099050" y="3079750"/>
          <p14:tracePt t="57085" x="5041900" y="3098800"/>
          <p14:tracePt t="57085" x="4984750" y="3124200"/>
          <p14:tracePt t="57101" x="4927600" y="3143250"/>
          <p14:tracePt t="57101" x="4857750" y="3162300"/>
          <p14:tracePt t="57116" x="4794250" y="3181350"/>
          <p14:tracePt t="57116" x="4724400" y="3200400"/>
          <p14:tracePt t="57133" x="4660900" y="3219450"/>
          <p14:tracePt t="57133" x="4591050" y="3238500"/>
          <p14:tracePt t="57133" x="4521200" y="3251200"/>
          <p14:tracePt t="57152" x="4451350" y="3263900"/>
          <p14:tracePt t="57165" x="4381500" y="3276600"/>
          <p14:tracePt t="57165" x="4260850" y="3295650"/>
          <p14:tracePt t="57183" x="4203700" y="3302000"/>
          <p14:tracePt t="57183" x="4152900" y="3302000"/>
          <p14:tracePt t="57200" x="4108450" y="3308350"/>
          <p14:tracePt t="57200" x="4070350" y="3308350"/>
          <p14:tracePt t="57217" x="4032250" y="3308350"/>
          <p14:tracePt t="57217" x="3975100" y="3314700"/>
          <p14:tracePt t="57234" x="3956050" y="3314700"/>
          <p14:tracePt t="57234" x="3937000" y="3308350"/>
          <p14:tracePt t="57250" x="3924300" y="3308350"/>
          <p14:tracePt t="57250" x="3911600" y="3308350"/>
          <p14:tracePt t="57267" x="3905250" y="3308350"/>
          <p14:tracePt t="57282" x="3898900" y="3302000"/>
          <p14:tracePt t="57282" x="3905250" y="3295650"/>
          <p14:tracePt t="57301" x="3911600" y="3289300"/>
          <p14:tracePt t="57316" x="3917950" y="3289300"/>
          <p14:tracePt t="57316" x="3924300" y="3289300"/>
          <p14:tracePt t="57334" x="3930650" y="3282950"/>
          <p14:tracePt t="57334" x="3937000" y="3282950"/>
          <p14:tracePt t="57334" x="3943350" y="3282950"/>
          <p14:tracePt t="57353" x="3949700" y="3282950"/>
          <p14:tracePt t="57365" x="3956050" y="3282950"/>
          <p14:tracePt t="57365" x="3968750" y="3282950"/>
          <p14:tracePt t="57385" x="3975100" y="3282950"/>
          <p14:tracePt t="57385" x="3981450" y="3282950"/>
          <p14:tracePt t="57401" x="3987800" y="3282950"/>
          <p14:tracePt t="57401" x="3994150" y="3282950"/>
          <p14:tracePt t="57417" x="4000500" y="3282950"/>
          <p14:tracePt t="57417" x="4013200" y="3282950"/>
          <p14:tracePt t="57417" x="4019550" y="3276600"/>
          <p14:tracePt t="57437" x="4025900" y="3276600"/>
          <p14:tracePt t="57449" x="4032250" y="3276600"/>
          <p14:tracePt t="57449" x="4044950" y="3270250"/>
          <p14:tracePt t="57468" x="4051300" y="3270250"/>
          <p14:tracePt t="57482" x="4057650" y="3263900"/>
          <p14:tracePt t="57482" x="4064000" y="3263900"/>
          <p14:tracePt t="57501" x="4070350" y="3257550"/>
          <p14:tracePt t="57501" x="4076700" y="3257550"/>
          <p14:tracePt t="57518" x="4076700" y="3251200"/>
          <p14:tracePt t="57518" x="4083050" y="3251200"/>
          <p14:tracePt t="57536" x="4089400" y="3244850"/>
          <p14:tracePt t="57550" x="4095750" y="3238500"/>
          <p14:tracePt t="57566" x="4095750" y="3232150"/>
          <p14:tracePt t="57583" x="4095750" y="3225800"/>
          <p14:tracePt t="57600" x="4095750" y="3219450"/>
          <p14:tracePt t="57616" x="4089400" y="3219450"/>
          <p14:tracePt t="57647" x="4089400" y="3225800"/>
          <p14:tracePt t="57691" x="4095750" y="3225800"/>
          <p14:tracePt t="57711" x="4102100" y="3225800"/>
          <p14:tracePt t="57727" x="4108450" y="3219450"/>
          <p14:tracePt t="57744" x="4114800" y="3213100"/>
          <p14:tracePt t="57760" x="4121150" y="3213100"/>
          <p14:tracePt t="57772" x="4127500" y="3206750"/>
          <p14:tracePt t="57788" x="4133850" y="3200400"/>
          <p14:tracePt t="57804" x="4133850" y="3194050"/>
          <p14:tracePt t="57821" x="4133850" y="3187700"/>
          <p14:tracePt t="57834" x="4127500" y="3181350"/>
          <p14:tracePt t="57850" x="4114800" y="3181350"/>
          <p14:tracePt t="57867" x="4108450" y="3175000"/>
          <p14:tracePt t="57867" x="4102100" y="3175000"/>
          <p14:tracePt t="57886" x="4095750" y="3175000"/>
          <p14:tracePt t="57886" x="4083050" y="3175000"/>
          <p14:tracePt t="57903" x="4076700" y="3175000"/>
          <p14:tracePt t="57918" x="4064000" y="3181350"/>
          <p14:tracePt t="57934" x="4057650" y="3194050"/>
          <p14:tracePt t="57968" x="4064000" y="3194050"/>
          <p14:tracePt t="57992" x="4064000" y="3200400"/>
          <p14:tracePt t="58008" x="4064000" y="3206750"/>
          <p14:tracePt t="58020" x="4057650" y="3213100"/>
          <p14:tracePt t="58036" x="4051300" y="3219450"/>
          <p14:tracePt t="58043" x="4051300" y="3225800"/>
          <p14:tracePt t="58053" x="4038600" y="3232150"/>
          <p14:tracePt t="58053" x="4032250" y="3232150"/>
          <p14:tracePt t="58053" x="4019550" y="3238500"/>
          <p14:tracePt t="58072" x="4000500" y="3238500"/>
          <p14:tracePt t="58085" x="3975100" y="3244850"/>
          <p14:tracePt t="58085" x="3917950" y="3238500"/>
          <p14:tracePt t="58105" x="3886200" y="3232150"/>
          <p14:tracePt t="58105" x="3854450" y="3219450"/>
          <p14:tracePt t="58121" x="3816350" y="3206750"/>
          <p14:tracePt t="58121" x="3784600" y="3194050"/>
          <p14:tracePt t="58137" x="3752850" y="3175000"/>
          <p14:tracePt t="58137" x="3727450" y="3149600"/>
          <p14:tracePt t="58153" x="3695700" y="3124200"/>
          <p14:tracePt t="58153" x="3676650" y="3098800"/>
          <p14:tracePt t="58153" x="3663950" y="3067050"/>
          <p14:tracePt t="58173" x="3651250" y="3028950"/>
          <p14:tracePt t="58185" x="3638550" y="2990850"/>
          <p14:tracePt t="58185" x="3632200" y="2895600"/>
          <p14:tracePt t="58203" x="3632200" y="2838450"/>
          <p14:tracePt t="58203" x="3638550" y="2781300"/>
          <p14:tracePt t="58220" x="3644900" y="2724150"/>
          <p14:tracePt t="58220" x="3663950" y="2667000"/>
          <p14:tracePt t="58237" x="3689350" y="2616200"/>
          <p14:tracePt t="58237" x="3752850" y="2514600"/>
          <p14:tracePt t="58253" x="3797300" y="2470150"/>
          <p14:tracePt t="58253" x="3841750" y="2438400"/>
          <p14:tracePt t="58271" x="3898900" y="2406650"/>
          <p14:tracePt t="58271" x="3956050" y="2374900"/>
          <p14:tracePt t="58287" x="4013200" y="2349500"/>
          <p14:tracePt t="58287" x="4083050" y="2330450"/>
          <p14:tracePt t="58304" x="4146550" y="2317750"/>
          <p14:tracePt t="58304" x="4279900" y="2305050"/>
          <p14:tracePt t="58321" x="4349750" y="2305050"/>
          <p14:tracePt t="58321" x="4419600" y="2311400"/>
          <p14:tracePt t="58337" x="4483100" y="2330450"/>
          <p14:tracePt t="58337" x="4546600" y="2343150"/>
          <p14:tracePt t="58354" x="4610100" y="2362200"/>
          <p14:tracePt t="58354" x="4673600" y="2381250"/>
          <p14:tracePt t="58354" x="4730750" y="2400300"/>
          <p14:tracePt t="58373" x="4787900" y="2419350"/>
          <p14:tracePt t="58386" x="4838700" y="2438400"/>
          <p14:tracePt t="58386" x="4927600" y="2482850"/>
          <p14:tracePt t="58405" x="4965700" y="2501900"/>
          <p14:tracePt t="58405" x="4997450" y="2527300"/>
          <p14:tracePt t="58421" x="5016500" y="2546350"/>
          <p14:tracePt t="58421" x="5035550" y="2571750"/>
          <p14:tracePt t="58438" x="5048250" y="2603500"/>
          <p14:tracePt t="58438" x="5054600" y="2628900"/>
          <p14:tracePt t="58438" x="5054600" y="2654300"/>
          <p14:tracePt t="58457" x="5054600" y="2679700"/>
          <p14:tracePt t="58469" x="5048250" y="2705100"/>
          <p14:tracePt t="58469" x="5022850" y="2762250"/>
          <p14:tracePt t="58489" x="5003800" y="2781300"/>
          <p14:tracePt t="58489" x="4984750" y="2806700"/>
          <p14:tracePt t="58505" x="4965700" y="2825750"/>
          <p14:tracePt t="58505" x="4940300" y="2844800"/>
          <p14:tracePt t="58521" x="4914900" y="2863850"/>
          <p14:tracePt t="58521" x="4883150" y="2882900"/>
          <p14:tracePt t="58521" x="4857750" y="2901950"/>
          <p14:tracePt t="58541" x="4826000" y="2921000"/>
          <p14:tracePt t="58541" x="4787900" y="2940050"/>
          <p14:tracePt t="58555" x="4756150" y="2959100"/>
          <p14:tracePt t="58555" x="4711700" y="2984500"/>
          <p14:tracePt t="58572" x="4673600" y="3003550"/>
          <p14:tracePt t="58572" x="4635500" y="3022600"/>
          <p14:tracePt t="58588" x="4591050" y="3041650"/>
          <p14:tracePt t="58588" x="4546600" y="3054350"/>
          <p14:tracePt t="58605" x="4502150" y="3073400"/>
          <p14:tracePt t="58605" x="4413250" y="3111500"/>
          <p14:tracePt t="58622" x="4368800" y="3124200"/>
          <p14:tracePt t="58622" x="4330700" y="3136900"/>
          <p14:tracePt t="58638" x="4292600" y="3155950"/>
          <p14:tracePt t="58638" x="4260850" y="3168650"/>
          <p14:tracePt t="58655" x="4222750" y="3181350"/>
          <p14:tracePt t="58655" x="4197350" y="3187700"/>
          <p14:tracePt t="58673" x="4146550" y="3206750"/>
          <p14:tracePt t="58673" x="4121150" y="3213100"/>
          <p14:tracePt t="58689" x="4102100" y="3219450"/>
          <p14:tracePt t="58689" x="4089400" y="3225800"/>
          <p14:tracePt t="58705" x="4070350" y="3225800"/>
          <p14:tracePt t="58705" x="4064000" y="3232150"/>
          <p14:tracePt t="58722" x="4057650" y="3232150"/>
          <p14:tracePt t="58722" x="4051300" y="3232150"/>
          <p14:tracePt t="58740" x="4057650" y="3232150"/>
          <p14:tracePt t="58792" x="4057650" y="3225800"/>
          <p14:tracePt t="58816" x="4051300" y="3219450"/>
          <p14:tracePt t="58840" x="4051300" y="3213100"/>
          <p14:tracePt t="58860" x="4057650" y="3206750"/>
          <p14:tracePt t="58884" x="4064000" y="3200400"/>
          <p14:tracePt t="58936" x="4057650" y="3200400"/>
          <p14:tracePt t="58972" x="4064000" y="3200400"/>
          <p14:tracePt t="59080" x="4070350" y="3194050"/>
          <p14:tracePt t="59100" x="4070350" y="3187700"/>
          <p14:tracePt t="59116" x="4076700" y="3187700"/>
          <p14:tracePt t="59132" x="4076700" y="3175000"/>
          <p14:tracePt t="59148" x="4076700" y="3168650"/>
          <p14:tracePt t="59160" x="4076700" y="3162300"/>
          <p14:tracePt t="59172" x="4076700" y="3155950"/>
          <p14:tracePt t="59172" x="4070350" y="3149600"/>
          <p14:tracePt t="59172" x="4070350" y="3143250"/>
          <p14:tracePt t="59193" x="4070350" y="3136900"/>
          <p14:tracePt t="59205" x="4070350" y="3130550"/>
          <p14:tracePt t="59205" x="4076700" y="3117850"/>
          <p14:tracePt t="59224" x="4083050" y="3111500"/>
          <p14:tracePt t="59224" x="4089400" y="3105150"/>
          <p14:tracePt t="59241" x="4095750" y="3105150"/>
          <p14:tracePt t="59241" x="4108450" y="3105150"/>
          <p14:tracePt t="59257" x="4121150" y="3098800"/>
          <p14:tracePt t="59257" x="4152900" y="3105150"/>
          <p14:tracePt t="59274" x="4171950" y="3111500"/>
          <p14:tracePt t="59274" x="4184650" y="3111500"/>
          <p14:tracePt t="59291" x="4203700" y="3117850"/>
          <p14:tracePt t="59291" x="4216400" y="3124200"/>
          <p14:tracePt t="59307" x="4235450" y="3130550"/>
          <p14:tracePt t="59307" x="4241800" y="3136900"/>
          <p14:tracePt t="59324" x="4254500" y="3143250"/>
          <p14:tracePt t="59324" x="4267200" y="3149600"/>
          <p14:tracePt t="59341" x="4273550" y="3149600"/>
          <p14:tracePt t="59356" x="4267200" y="3149600"/>
          <p14:tracePt t="59380" x="4260850" y="3143250"/>
          <p14:tracePt t="59393" x="4254500" y="3143250"/>
          <p14:tracePt t="59409" x="4254500" y="3136900"/>
          <p14:tracePt t="59468" x="4260850" y="3130550"/>
          <p14:tracePt t="59500" x="4260850" y="3124200"/>
          <p14:tracePt t="59512" x="4260850" y="3117850"/>
          <p14:tracePt t="59536" x="4260850" y="3111500"/>
          <p14:tracePt t="59560" x="4254500" y="3105150"/>
          <p14:tracePt t="59588" x="4260850" y="3092450"/>
          <p14:tracePt t="59632" x="4267200" y="3092450"/>
          <p14:tracePt t="59649" x="4273550" y="3086100"/>
          <p14:tracePt t="59664" x="4286250" y="3079750"/>
          <p14:tracePt t="59681" x="4286250" y="3073400"/>
          <p14:tracePt t="59688" x="4292600" y="3073400"/>
          <p14:tracePt t="59694" x="4298950" y="3067050"/>
          <p14:tracePt t="59694" x="4305300" y="3067050"/>
          <p14:tracePt t="59709" x="4311650" y="3067050"/>
          <p14:tracePt t="59709" x="4318000" y="3060700"/>
          <p14:tracePt t="59725" x="4324350" y="3060700"/>
          <p14:tracePt t="59741" x="4330700" y="3060700"/>
          <p14:tracePt t="59757" x="4337050" y="3054350"/>
          <p14:tracePt t="59774" x="4343400" y="3054350"/>
          <p14:tracePt t="59774" x="4349750" y="3054350"/>
          <p14:tracePt t="59793" x="4356100" y="3054350"/>
          <p14:tracePt t="59812" x="4356100" y="3060700"/>
          <p14:tracePt t="59860" x="4343400" y="3067050"/>
          <p14:tracePt t="59873" x="4337050" y="3067050"/>
          <p14:tracePt t="59880" x="4330700" y="3073400"/>
          <p14:tracePt t="59891" x="4324350" y="3079750"/>
          <p14:tracePt t="59891" x="4311650" y="3079750"/>
          <p14:tracePt t="59910" x="4298950" y="3086100"/>
          <p14:tracePt t="59910" x="4286250" y="3092450"/>
          <p14:tracePt t="59926" x="4267200" y="3098800"/>
          <p14:tracePt t="59926" x="4222750" y="3117850"/>
          <p14:tracePt t="59943" x="4197350" y="3124200"/>
          <p14:tracePt t="59943" x="4171950" y="3130550"/>
          <p14:tracePt t="59960" x="4140200" y="3143250"/>
          <p14:tracePt t="59960" x="4108450" y="3149600"/>
          <p14:tracePt t="59976" x="4076700" y="3155950"/>
          <p14:tracePt t="59976" x="3994150" y="3168650"/>
          <p14:tracePt t="59993" x="3956050" y="3168650"/>
          <p14:tracePt t="59993" x="3905250" y="3175000"/>
          <p14:tracePt t="60010" x="3860800" y="3175000"/>
          <p14:tracePt t="60010" x="3810000" y="3168650"/>
          <p14:tracePt t="60026" x="3765550" y="3168650"/>
          <p14:tracePt t="60026" x="3714750" y="3168650"/>
          <p14:tracePt t="60044" x="3670300" y="3162300"/>
          <p14:tracePt t="60044" x="3619500" y="3155950"/>
          <p14:tracePt t="60061" x="3530600" y="3143250"/>
          <p14:tracePt t="60061" x="3479800" y="3136900"/>
          <p14:tracePt t="60078" x="3435350" y="3130550"/>
          <p14:tracePt t="60078" x="3384550" y="3124200"/>
          <p14:tracePt t="60094" x="3333750" y="3111500"/>
          <p14:tracePt t="60094" x="3282950" y="3105150"/>
          <p14:tracePt t="60094" x="3232150" y="3098800"/>
          <p14:tracePt t="60113" x="3187700" y="3086100"/>
          <p14:tracePt t="60125" x="3143250" y="3079750"/>
          <p14:tracePt t="60125" x="3048000" y="3060700"/>
          <p14:tracePt t="60146" x="3003550" y="3060700"/>
          <p14:tracePt t="60146" x="2965450" y="3060700"/>
          <p14:tracePt t="60161" x="2921000" y="3060700"/>
          <p14:tracePt t="60161" x="2876550" y="3060700"/>
          <p14:tracePt t="60177" x="2832100" y="3060700"/>
          <p14:tracePt t="60177" x="2787650" y="3060700"/>
          <p14:tracePt t="60194" x="2743200" y="3067050"/>
          <p14:tracePt t="60194" x="2705100" y="3060700"/>
          <p14:tracePt t="60194" x="2660650" y="3060700"/>
          <p14:tracePt t="60213" x="2628900" y="3060700"/>
          <p14:tracePt t="60225" x="2597150" y="3060700"/>
          <p14:tracePt t="60225" x="2552700" y="3060700"/>
          <p14:tracePt t="60244" x="2533650" y="3060700"/>
          <p14:tracePt t="60244" x="2520950" y="3054350"/>
          <p14:tracePt t="60261" x="2514600" y="3060700"/>
          <p14:tracePt t="60276" x="2527300" y="3060700"/>
          <p14:tracePt t="60292" x="2533650" y="3060700"/>
          <p14:tracePt t="60292" x="2546350" y="3067050"/>
          <p14:tracePt t="60311" x="2552700" y="3067050"/>
          <p14:tracePt t="60311" x="2565400" y="3073400"/>
          <p14:tracePt t="60328" x="2571750" y="3073400"/>
          <p14:tracePt t="60328" x="2584450" y="3079750"/>
          <p14:tracePt t="60345" x="2590800" y="3079750"/>
          <p14:tracePt t="60345" x="2603500" y="3086100"/>
          <p14:tracePt t="60362" x="2609850" y="3092450"/>
          <p14:tracePt t="60362" x="2616200" y="3092450"/>
          <p14:tracePt t="60378" x="2622550" y="3092450"/>
          <p14:tracePt t="60378" x="2628900" y="3098800"/>
          <p14:tracePt t="60395" x="2635250" y="3098800"/>
          <p14:tracePt t="60395" x="2647950" y="3098800"/>
          <p14:tracePt t="60395" x="2654300" y="3098800"/>
          <p14:tracePt t="60413" x="2660650" y="3098800"/>
          <p14:tracePt t="60426" x="2673350" y="3098800"/>
          <p14:tracePt t="60426" x="2686050" y="3098800"/>
          <p14:tracePt t="60445" x="2698750" y="3098800"/>
          <p14:tracePt t="60445" x="2705100" y="3098800"/>
          <p14:tracePt t="60461" x="2711450" y="3098800"/>
          <p14:tracePt t="60461" x="2717800" y="3098800"/>
          <p14:tracePt t="60478" x="2724150" y="3098800"/>
          <p14:tracePt t="60497" x="2730500" y="3098800"/>
          <p14:tracePt t="60513" x="2736850" y="3105150"/>
          <p14:tracePt t="60541" x="2730500" y="3111500"/>
          <p14:tracePt t="60581" x="2724150" y="3111500"/>
          <p14:tracePt t="60592" x="2717800" y="3117850"/>
          <p14:tracePt t="60600" x="2711450" y="3117850"/>
          <p14:tracePt t="60610" x="2705100" y="3124200"/>
          <p14:tracePt t="60610" x="2698750" y="3130550"/>
          <p14:tracePt t="60629" x="2692400" y="3130550"/>
          <p14:tracePt t="60629" x="2686050" y="3136900"/>
          <p14:tracePt t="60646" x="2673350" y="3136900"/>
          <p14:tracePt t="60646" x="2654300" y="3149600"/>
          <p14:tracePt t="60662" x="2647950" y="3149600"/>
          <p14:tracePt t="60662" x="2635250" y="3155950"/>
          <p14:tracePt t="60679" x="2622550" y="3155950"/>
          <p14:tracePt t="60679" x="2616200" y="3155950"/>
          <p14:tracePt t="60696" x="2603500" y="3155950"/>
          <p14:tracePt t="60696" x="2597150" y="3155950"/>
          <p14:tracePt t="60714" x="2571750" y="3149600"/>
          <p14:tracePt t="60714" x="2565400" y="3149600"/>
          <p14:tracePt t="60730" x="2546350" y="3143250"/>
          <p14:tracePt t="60730" x="2533650" y="3136900"/>
          <p14:tracePt t="60746" x="2520950" y="3136900"/>
          <p14:tracePt t="60746" x="2501900" y="3130550"/>
          <p14:tracePt t="60763" x="2482850" y="3124200"/>
          <p14:tracePt t="60763" x="2457450" y="3124200"/>
          <p14:tracePt t="60763" x="2438400" y="3117850"/>
          <p14:tracePt t="60782" x="2413000" y="3111500"/>
          <p14:tracePt t="60794" x="2387600" y="3105150"/>
          <p14:tracePt t="60794" x="2336800" y="3098800"/>
          <p14:tracePt t="60814" x="2311400" y="3092450"/>
          <p14:tracePt t="60814" x="2286000" y="3092450"/>
          <p14:tracePt t="60830" x="2260600" y="3086100"/>
          <p14:tracePt t="60830" x="2235200" y="3092450"/>
          <p14:tracePt t="60830" x="2209800" y="3092450"/>
          <p14:tracePt t="60849" x="2184400" y="3105150"/>
          <p14:tracePt t="60861" x="2159000" y="3117850"/>
          <p14:tracePt t="60861" x="2139950" y="3130550"/>
          <p14:tracePt t="60861" x="2120900" y="3155950"/>
          <p14:tracePt t="60882" x="2101850" y="3181350"/>
          <p14:tracePt t="60882" x="2089150" y="3219450"/>
          <p14:tracePt t="60897" x="2076450" y="3263900"/>
          <p14:tracePt t="60897" x="2070100" y="3308350"/>
          <p14:tracePt t="60913" x="2070100" y="3359150"/>
          <p14:tracePt t="60913" x="2076450" y="3416300"/>
          <p14:tracePt t="60930" x="2082800" y="3467100"/>
          <p14:tracePt t="60930" x="2095500" y="3524250"/>
          <p14:tracePt t="60930" x="2108200" y="3575050"/>
          <p14:tracePt t="60949" x="2127250" y="3619500"/>
          <p14:tracePt t="60949" x="2146300" y="3657600"/>
          <p14:tracePt t="60963" x="2165350" y="3689350"/>
          <p14:tracePt t="60963" x="2190750" y="3714750"/>
          <p14:tracePt t="60980" x="2209800" y="3740150"/>
          <p14:tracePt t="60980" x="2235200" y="3752850"/>
          <p14:tracePt t="60997" x="2260600" y="3752850"/>
          <p14:tracePt t="60997" x="2317750" y="3746500"/>
          <p14:tracePt t="61013" x="2343150" y="3727450"/>
          <p14:tracePt t="61013" x="2374900" y="3702050"/>
          <p14:tracePt t="61031" x="2406650" y="3676650"/>
          <p14:tracePt t="61031" x="2438400" y="3644900"/>
          <p14:tracePt t="61048" x="2463800" y="3606800"/>
          <p14:tracePt t="61048" x="2489200" y="3568700"/>
          <p14:tracePt t="61064" x="2514600" y="3530600"/>
          <p14:tracePt t="61064" x="2559050" y="3448050"/>
          <p14:tracePt t="61081" x="2571750" y="3409950"/>
          <p14:tracePt t="61081" x="2578100" y="3365500"/>
          <p14:tracePt t="61098" x="2584450" y="3327400"/>
          <p14:tracePt t="61098" x="2584450" y="3282950"/>
          <p14:tracePt t="61114" x="2584450" y="3238500"/>
          <p14:tracePt t="61114" x="2571750" y="3200400"/>
          <p14:tracePt t="61130" x="2559050" y="3155950"/>
          <p14:tracePt t="61130" x="2540000" y="3111500"/>
          <p14:tracePt t="61130" x="2520950" y="3073400"/>
          <p14:tracePt t="61150" x="2489200" y="3035300"/>
          <p14:tracePt t="61162" x="2457450" y="3003550"/>
          <p14:tracePt t="61162" x="2381250" y="2952750"/>
          <p14:tracePt t="61181" x="2343150" y="2933700"/>
          <p14:tracePt t="61181" x="2305050" y="2927350"/>
          <p14:tracePt t="61198" x="2260600" y="2927350"/>
          <p14:tracePt t="61198" x="2222500" y="2927350"/>
          <p14:tracePt t="61214" x="2184400" y="2933700"/>
          <p14:tracePt t="61214" x="2159000" y="2946400"/>
          <p14:tracePt t="61214" x="2127250" y="2959100"/>
          <p14:tracePt t="61233" x="2101850" y="2971800"/>
          <p14:tracePt t="61246" x="2076450" y="2984500"/>
          <p14:tracePt t="61246" x="2051050" y="3009900"/>
          <p14:tracePt t="61264" x="2044700" y="3016250"/>
          <p14:tracePt t="61264" x="2038350" y="3028950"/>
          <p14:tracePt t="61281" x="2038350" y="3035300"/>
          <p14:tracePt t="61297" x="2044700" y="3041650"/>
          <p14:tracePt t="61297" x="2057400" y="3041650"/>
          <p14:tracePt t="61314" x="2070100" y="3035300"/>
          <p14:tracePt t="61314" x="2082800" y="3035300"/>
          <p14:tracePt t="61331" x="2095500" y="3028950"/>
          <p14:tracePt t="61331" x="2108200" y="3022600"/>
          <p14:tracePt t="61348" x="2114550" y="3022600"/>
          <p14:tracePt t="61348" x="2127250" y="3016250"/>
          <p14:tracePt t="61364" x="2139950" y="3009900"/>
          <p14:tracePt t="61364" x="2165350" y="3009900"/>
          <p14:tracePt t="61382" x="2178050" y="3009900"/>
          <p14:tracePt t="61382" x="2190750" y="3003550"/>
          <p14:tracePt t="61398" x="2209800" y="3009900"/>
          <p14:tracePt t="61398" x="2228850" y="3009900"/>
          <p14:tracePt t="61415" x="2254250" y="3009900"/>
          <p14:tracePt t="61415" x="2286000" y="3016250"/>
          <p14:tracePt t="61415" x="2324100" y="3022600"/>
          <p14:tracePt t="61434" x="2368550" y="3028950"/>
          <p14:tracePt t="61446" x="2432050" y="3041650"/>
          <p14:tracePt t="61446" x="2590800" y="3060700"/>
          <p14:tracePt t="61465" x="2686050" y="3073400"/>
          <p14:tracePt t="61465" x="2800350" y="3086100"/>
          <p14:tracePt t="61482" x="2914650" y="3092450"/>
          <p14:tracePt t="61482" x="3041650" y="3098800"/>
          <p14:tracePt t="61499" x="3175000" y="3105150"/>
          <p14:tracePt t="61499" x="3308350" y="3098800"/>
          <p14:tracePt t="61515" x="3435350" y="3098800"/>
          <p14:tracePt t="61515" x="3683000" y="3086100"/>
          <p14:tracePt t="61535" x="3797300" y="3079750"/>
          <p14:tracePt t="61535" x="3898900" y="3073400"/>
          <p14:tracePt t="61549" x="4000500" y="3067050"/>
          <p14:tracePt t="61549" x="4089400" y="3054350"/>
          <p14:tracePt t="61565" x="4165600" y="3048000"/>
          <p14:tracePt t="61565" x="4235450" y="3041650"/>
          <p14:tracePt t="61582" x="4292600" y="3028950"/>
          <p14:tracePt t="61582" x="4349750" y="3022600"/>
          <p14:tracePt t="61582" x="4394200" y="3016250"/>
          <p14:tracePt t="61601" x="4432300" y="3009900"/>
          <p14:tracePt t="61601" x="4464050" y="3003550"/>
          <p14:tracePt t="61615" x="4489450" y="2997200"/>
          <p14:tracePt t="61615" x="4502150" y="2997200"/>
          <p14:tracePt t="61632" x="4514850" y="2997200"/>
          <p14:tracePt t="61632" x="4521200" y="3003550"/>
          <p14:tracePt t="61649" x="4514850" y="3009900"/>
          <p14:tracePt t="61664" x="4508500" y="3016250"/>
          <p14:tracePt t="61664" x="4489450" y="3022600"/>
          <p14:tracePt t="61683" x="4476750" y="3028950"/>
          <p14:tracePt t="61683" x="4464050" y="3035300"/>
          <p14:tracePt t="61699" x="4451350" y="3041650"/>
          <p14:tracePt t="61699" x="4445000" y="3041650"/>
          <p14:tracePt t="61716" x="4432300" y="3048000"/>
          <p14:tracePt t="61716" x="4419600" y="3048000"/>
          <p14:tracePt t="61734" x="4406900" y="3054350"/>
          <p14:tracePt t="61734" x="4400550" y="3060700"/>
          <p14:tracePt t="61749" x="4387850" y="3067050"/>
          <p14:tracePt t="61749" x="4381500" y="3067050"/>
          <p14:tracePt t="61766" x="4375150" y="3073400"/>
          <p14:tracePt t="61766" x="4362450" y="3079750"/>
          <p14:tracePt t="61783" x="4343400" y="3092450"/>
          <p14:tracePt t="61783" x="4330700" y="3098800"/>
          <p14:tracePt t="61783" x="4305300" y="3111500"/>
          <p14:tracePt t="61802" x="4279900" y="3117850"/>
          <p14:tracePt t="61814" x="4241800" y="3130550"/>
          <p14:tracePt t="61814" x="4159250" y="3149600"/>
          <p14:tracePt t="61834" x="4108450" y="3155950"/>
          <p14:tracePt t="61834" x="4051300" y="3155950"/>
          <p14:tracePt t="61850" x="3987800" y="3149600"/>
          <p14:tracePt t="61850" x="3930650" y="3143250"/>
          <p14:tracePt t="61866" x="3867150" y="3136900"/>
          <p14:tracePt t="61866" x="3810000" y="3124200"/>
          <p14:tracePt t="61866" x="3752850" y="3105150"/>
          <p14:tracePt t="61885" x="3702050" y="3079750"/>
          <p14:tracePt t="61898" x="3651250" y="3054350"/>
          <p14:tracePt t="61898" x="3581400" y="2990850"/>
          <p14:tracePt t="61917" x="3562350" y="2952750"/>
          <p14:tracePt t="61917" x="3549650" y="2908300"/>
          <p14:tracePt t="61933" x="3543300" y="2863850"/>
          <p14:tracePt t="61933" x="3543300" y="2813050"/>
          <p14:tracePt t="61950" x="3556000" y="2762250"/>
          <p14:tracePt t="61950" x="3575050" y="2717800"/>
          <p14:tracePt t="61950" x="3606800" y="2667000"/>
          <p14:tracePt t="61969" x="3644900" y="2616200"/>
          <p14:tracePt t="61969" x="3689350" y="2571750"/>
          <p14:tracePt t="61983" x="3740150" y="2527300"/>
          <p14:tracePt t="61983" x="3797300" y="2482850"/>
          <p14:tracePt t="62000" x="3854450" y="2444750"/>
          <p14:tracePt t="62000" x="3924300" y="2406650"/>
          <p14:tracePt t="62016" x="3994150" y="2374900"/>
          <p14:tracePt t="62016" x="4146550" y="2336800"/>
          <p14:tracePt t="62035" x="4229100" y="2324100"/>
          <p14:tracePt t="62035" x="4305300" y="2324100"/>
          <p14:tracePt t="62051" x="4387850" y="2330450"/>
          <p14:tracePt t="62051" x="4464050" y="2343150"/>
          <p14:tracePt t="62067" x="4540250" y="2368550"/>
          <p14:tracePt t="62067" x="4616450" y="2393950"/>
          <p14:tracePt t="62084" x="4679950" y="2432050"/>
          <p14:tracePt t="62084" x="4800600" y="2501900"/>
          <p14:tracePt t="62102" x="4851400" y="2540000"/>
          <p14:tracePt t="62102" x="4895850" y="2578100"/>
          <p14:tracePt t="62118" x="4933950" y="2616200"/>
          <p14:tracePt t="62118" x="4965700" y="2654300"/>
          <p14:tracePt t="62134" x="4991100" y="2692400"/>
          <p14:tracePt t="62134" x="5010150" y="2724150"/>
          <p14:tracePt t="62150" x="5022850" y="2755900"/>
          <p14:tracePt t="62150" x="5022850" y="2787650"/>
          <p14:tracePt t="62150" x="5022850" y="2819400"/>
          <p14:tracePt t="62170" x="5010150" y="2844800"/>
          <p14:tracePt t="62182" x="4984750" y="2870200"/>
          <p14:tracePt t="62182" x="4921250" y="2921000"/>
          <p14:tracePt t="62201" x="4876800" y="2946400"/>
          <p14:tracePt t="62201" x="4832350" y="2965450"/>
          <p14:tracePt t="62217" x="4781550" y="2984500"/>
          <p14:tracePt t="62217" x="4730750" y="3003550"/>
          <p14:tracePt t="62234" x="4673600" y="3016250"/>
          <p14:tracePt t="62234" x="4622800" y="3028950"/>
          <p14:tracePt t="62234" x="4572000" y="3041650"/>
          <p14:tracePt t="62254" x="4521200" y="3048000"/>
          <p14:tracePt t="62266" x="4476750" y="3054350"/>
          <p14:tracePt t="62266" x="4394200" y="3048000"/>
          <p14:tracePt t="62284" x="4356100" y="3048000"/>
          <p14:tracePt t="62284" x="4324350" y="3035300"/>
          <p14:tracePt t="62301" x="4305300" y="3028950"/>
          <p14:tracePt t="62301" x="4286250" y="3016250"/>
          <p14:tracePt t="62318" x="4273550" y="3009900"/>
          <p14:tracePt t="62318" x="4267200" y="2990850"/>
          <p14:tracePt t="62335" x="4267200" y="2978150"/>
          <p14:tracePt t="62335" x="4273550" y="2971800"/>
          <p14:tracePt t="62351" x="4279900" y="2965450"/>
          <p14:tracePt t="62351" x="4286250" y="2965450"/>
          <p14:tracePt t="62368" x="4292600" y="2959100"/>
          <p14:tracePt t="62368" x="4298950" y="2959100"/>
          <p14:tracePt t="62384" x="4305300" y="2959100"/>
          <p14:tracePt t="62384" x="4311650" y="2959100"/>
          <p14:tracePt t="62402" x="4318000" y="2971800"/>
          <p14:tracePt t="62402" x="4318000" y="2978150"/>
          <p14:tracePt t="62418" x="4318000" y="2984500"/>
          <p14:tracePt t="62433" x="4311650" y="2990850"/>
          <p14:tracePt t="62433" x="4305300" y="2997200"/>
          <p14:tracePt t="62433" x="4298950" y="3003550"/>
          <p14:tracePt t="62454" x="4292600" y="3003550"/>
          <p14:tracePt t="62682" x="4406900" y="3155950"/>
          <p14:tracePt t="62717" x="4413250" y="3149600"/>
          <p14:tracePt t="62741" x="4419600" y="3143250"/>
          <p14:tracePt t="62753" x="4425950" y="3136900"/>
          <p14:tracePt t="62769" x="4425950" y="3130550"/>
          <p14:tracePt t="62785" x="4432300" y="3124200"/>
          <p14:tracePt t="62800" x="4438650" y="3124200"/>
          <p14:tracePt t="62813" x="4445000" y="3124200"/>
          <p14:tracePt t="62829" x="4451350" y="3117850"/>
          <p14:tracePt t="62853" x="4457700" y="3117850"/>
          <p14:tracePt t="62921" x="4464050" y="3111500"/>
          <p14:tracePt t="62949" x="4457700" y="3105150"/>
          <p14:tracePt t="63001" x="4451350" y="3105150"/>
          <p14:tracePt t="63017" x="4445000" y="3105150"/>
          <p14:tracePt t="63032" x="4438650" y="3105150"/>
          <p14:tracePt t="63041" x="4432300" y="3105150"/>
          <p14:tracePt t="63054" x="4425950" y="3105150"/>
          <p14:tracePt t="63069" x="4419600" y="3105150"/>
          <p14:tracePt t="63085" x="4413250" y="3111500"/>
          <p14:tracePt t="63102" x="4406900" y="3111500"/>
          <p14:tracePt t="63119" x="4394200" y="3111500"/>
          <p14:tracePt t="63119" x="4387850" y="3111500"/>
          <p14:tracePt t="63138" x="4381500" y="3111500"/>
          <p14:tracePt t="63138" x="4375150" y="3117850"/>
          <p14:tracePt t="63154" x="4368800" y="3117850"/>
          <p14:tracePt t="63169" x="4362450" y="3117850"/>
          <p14:tracePt t="63186" x="4356100" y="3117850"/>
          <p14:tracePt t="63203" x="4349750" y="3117850"/>
          <p14:tracePt t="63203" x="4343400" y="3124200"/>
          <p14:tracePt t="63222" x="4337050" y="3130550"/>
          <p14:tracePt t="63236" x="4330700" y="3136900"/>
          <p14:tracePt t="63253" x="4324350" y="3149600"/>
          <p14:tracePt t="63274" x="4318000" y="3155950"/>
          <p14:tracePt t="63293" x="4311650" y="3162300"/>
          <p14:tracePt t="63317" x="4311650" y="3168650"/>
          <p14:tracePt t="63341" x="4311650" y="3175000"/>
          <p14:tracePt t="63354" x="4311650" y="3187700"/>
          <p14:tracePt t="63369" x="4318000" y="3194050"/>
          <p14:tracePt t="63385" x="4318000" y="3200400"/>
          <p14:tracePt t="63393" x="4318000" y="3206750"/>
          <p14:tracePt t="63393" x="4324350" y="3213100"/>
          <p14:tracePt t="63406" x="4324350" y="3219450"/>
          <p14:tracePt t="63406" x="4330700" y="3225800"/>
          <p14:tracePt t="63422" x="4330700" y="3232150"/>
          <p14:tracePt t="63438" x="4330700" y="3238500"/>
          <p14:tracePt t="63438" x="4330700" y="3244850"/>
          <p14:tracePt t="63455" x="4330700" y="3251200"/>
          <p14:tracePt t="63470" x="4324350" y="3257550"/>
          <p14:tracePt t="63490" x="4318000" y="3257550"/>
          <p14:tracePt t="63513" x="4318000" y="3251200"/>
          <p14:tracePt t="63585" x="4324350" y="3257550"/>
          <p14:tracePt t="63625" x="4324350" y="3263900"/>
          <p14:tracePt t="63641" x="4324350" y="3270250"/>
          <p14:tracePt t="63646" x="4324350" y="3276600"/>
          <p14:tracePt t="63654" x="4324350" y="3282950"/>
          <p14:tracePt t="63671" x="4324350" y="3289300"/>
          <p14:tracePt t="63688" x="4330700" y="3295650"/>
          <p14:tracePt t="63688" x="4330700" y="3308350"/>
          <p14:tracePt t="63707" x="4324350" y="3314700"/>
          <p14:tracePt t="63721" x="4324350" y="3321050"/>
          <p14:tracePt t="63721" x="4324350" y="3327400"/>
          <p14:tracePt t="63739" x="4324350" y="3333750"/>
          <p14:tracePt t="63739" x="4324350" y="3340100"/>
          <p14:tracePt t="63739" x="4324350" y="3346450"/>
          <p14:tracePt t="63759" x="4324350" y="3352800"/>
          <p14:tracePt t="63771" x="4324350" y="3359150"/>
          <p14:tracePt t="63771" x="4318000" y="3365500"/>
          <p14:tracePt t="63790" x="4311650" y="3371850"/>
          <p14:tracePt t="63825" x="4305300" y="3378200"/>
          <p14:tracePt t="63849" x="4298950" y="3378200"/>
          <p14:tracePt t="63893" x="4286250" y="3378200"/>
          <p14:tracePt t="63909" x="4279900" y="3384550"/>
          <p14:tracePt t="63925" x="4267200" y="3384550"/>
          <p14:tracePt t="63933" x="4260850" y="3390900"/>
          <p14:tracePt t="63942" x="4248150" y="3390900"/>
          <p14:tracePt t="63942" x="4235450" y="3397250"/>
          <p14:tracePt t="63957" x="4222750" y="3397250"/>
          <p14:tracePt t="63957" x="4203700" y="3403600"/>
          <p14:tracePt t="63974" x="4178300" y="3409950"/>
          <p14:tracePt t="63974" x="4152900" y="3416300"/>
          <p14:tracePt t="63991" x="4121150" y="3422650"/>
          <p14:tracePt t="63991" x="4038600" y="3435350"/>
          <p14:tracePt t="64008" x="3994150" y="3448050"/>
          <p14:tracePt t="64008" x="3943350" y="3448050"/>
          <p14:tracePt t="64024" x="3892550" y="3454400"/>
          <p14:tracePt t="64024" x="3829050" y="3454400"/>
          <p14:tracePt t="64041" x="3771900" y="3454400"/>
          <p14:tracePt t="64041" x="3644900" y="3454400"/>
          <p14:tracePt t="64059" x="3581400" y="3454400"/>
          <p14:tracePt t="64059" x="3517900" y="3454400"/>
          <p14:tracePt t="64075" x="3448050" y="3460750"/>
          <p14:tracePt t="64075" x="3384550" y="3460750"/>
          <p14:tracePt t="64091" x="3327400" y="3460750"/>
          <p14:tracePt t="64091" x="3263900" y="3467100"/>
          <p14:tracePt t="64107" x="3206750" y="3473450"/>
          <p14:tracePt t="64107" x="3155950" y="3479800"/>
          <p14:tracePt t="64107" x="3098800" y="3486150"/>
          <p14:tracePt t="64127" x="3048000" y="3492500"/>
          <p14:tracePt t="64139" x="2997200" y="3492500"/>
          <p14:tracePt t="64139" x="2901950" y="3498850"/>
          <p14:tracePt t="64159" x="2851150" y="3498850"/>
          <p14:tracePt t="64159" x="2813050" y="3498850"/>
          <p14:tracePt t="64174" x="2768600" y="3498850"/>
          <p14:tracePt t="64174" x="2736850" y="3498850"/>
          <p14:tracePt t="64191" x="2698750" y="3492500"/>
          <p14:tracePt t="64191" x="2673350" y="3492500"/>
          <p14:tracePt t="64191" x="2641600" y="3498850"/>
          <p14:tracePt t="64210" x="2622550" y="3498850"/>
          <p14:tracePt t="64223" x="2603500" y="3505200"/>
          <p14:tracePt t="64223" x="2578100" y="3517900"/>
          <p14:tracePt t="64241" x="2571750" y="3524250"/>
          <p14:tracePt t="64241" x="2571750" y="3530600"/>
          <p14:tracePt t="64258" x="2565400" y="3536950"/>
          <p14:tracePt t="64273" x="2578100" y="3536950"/>
          <p14:tracePt t="64273" x="2584450" y="3543300"/>
          <p14:tracePt t="64273" x="2597150" y="3543300"/>
          <p14:tracePt t="64293" x="2609850" y="3543300"/>
          <p14:tracePt t="64293" x="2622550" y="3536950"/>
          <p14:tracePt t="64309" x="2635250" y="3530600"/>
          <p14:tracePt t="64309" x="2654300" y="3530600"/>
          <p14:tracePt t="64325" x="2667000" y="3524250"/>
          <p14:tracePt t="64325" x="2686050" y="3524250"/>
          <p14:tracePt t="64342" x="2705100" y="3517900"/>
          <p14:tracePt t="64342" x="2730500" y="3511550"/>
          <p14:tracePt t="64358" x="2749550" y="3505200"/>
          <p14:tracePt t="64358" x="2762250" y="3498850"/>
          <p14:tracePt t="64375" x="2768600" y="3492500"/>
          <p14:tracePt t="64375" x="2781300" y="3492500"/>
          <p14:tracePt t="64392" x="2794000" y="3486150"/>
          <p14:tracePt t="64392" x="2800350" y="3479800"/>
          <p14:tracePt t="64408" x="2813050" y="3473450"/>
          <p14:tracePt t="64408" x="2832100" y="3467100"/>
          <p14:tracePt t="64426" x="2838450" y="3467100"/>
          <p14:tracePt t="64426" x="2844800" y="3460750"/>
          <p14:tracePt t="64442" x="2851150" y="3460750"/>
          <p14:tracePt t="64442" x="2857500" y="3454400"/>
          <p14:tracePt t="64459" x="2863850" y="3454400"/>
          <p14:tracePt t="64474" x="2870200" y="3454400"/>
          <p14:tracePt t="64490" x="2876550" y="3448050"/>
          <p14:tracePt t="64507" x="2882900" y="3448050"/>
          <p14:tracePt t="64507" x="2889250" y="3441700"/>
          <p14:tracePt t="64526" x="2895600" y="3429000"/>
          <p14:tracePt t="64541" x="2901950" y="3422650"/>
          <p14:tracePt t="64557" x="2901950" y="3416300"/>
          <p14:tracePt t="64574" x="2908300" y="3409950"/>
          <p14:tracePt t="64591" x="2908300" y="3403600"/>
          <p14:tracePt t="64591" x="2914650" y="3390900"/>
          <p14:tracePt t="64609" x="2914650" y="3384550"/>
          <p14:tracePt t="64609" x="2921000" y="3378200"/>
          <p14:tracePt t="64626" x="2921000" y="3371850"/>
          <p14:tracePt t="64626" x="2927350" y="3365500"/>
          <p14:tracePt t="64643" x="2927350" y="3359150"/>
          <p14:tracePt t="64658" x="2933700" y="3352800"/>
          <p14:tracePt t="64658" x="2940050" y="3333750"/>
          <p14:tracePt t="64676" x="2940050" y="3327400"/>
          <p14:tracePt t="64676" x="2946400" y="3321050"/>
          <p14:tracePt t="64693" x="2946400" y="3314700"/>
          <p14:tracePt t="64693" x="2946400" y="3308350"/>
          <p14:tracePt t="64709" x="2946400" y="3295650"/>
          <p14:tracePt t="64709" x="2946400" y="3289300"/>
          <p14:tracePt t="64727" x="2940050" y="3282950"/>
          <p14:tracePt t="64742" x="2940050" y="3276600"/>
          <p14:tracePt t="64758" x="2940050" y="3270250"/>
          <p14:tracePt t="64782" x="2946400" y="3263900"/>
          <p14:tracePt t="64782" x="2946400" y="3257550"/>
          <p14:tracePt t="64794" x="2952750" y="3251200"/>
          <p14:tracePt t="64794" x="2959100" y="3251200"/>
          <p14:tracePt t="64810" x="2965450" y="3244850"/>
          <p14:tracePt t="64810" x="2965450" y="3238500"/>
          <p14:tracePt t="64827" x="2971800" y="3232150"/>
          <p14:tracePt t="64827" x="2971800" y="3225800"/>
          <p14:tracePt t="64827" x="2971800" y="3219450"/>
          <p14:tracePt t="64846" x="2978150" y="3213100"/>
          <p14:tracePt t="64858" x="2978150" y="3206750"/>
          <p14:tracePt t="64875" x="2978150" y="3194050"/>
          <p14:tracePt t="64875" x="2971800" y="3187700"/>
          <p14:tracePt t="64894" x="2971800" y="3181350"/>
          <p14:tracePt t="64894" x="2971800" y="3175000"/>
          <p14:tracePt t="64910" x="2971800" y="3168650"/>
          <p14:tracePt t="64910" x="2965450" y="3162300"/>
          <p14:tracePt t="64927" x="2959100" y="3149600"/>
          <p14:tracePt t="64927" x="2952750" y="3143250"/>
          <p14:tracePt t="64927" x="2946400" y="3130550"/>
          <p14:tracePt t="64946" x="2940050" y="3124200"/>
          <p14:tracePt t="64958" x="2940050" y="3117850"/>
          <p14:tracePt t="64958" x="2927350" y="3111500"/>
          <p14:tracePt t="64977" x="2921000" y="3105150"/>
          <p14:tracePt t="64992" x="2921000" y="3098800"/>
          <p14:tracePt t="65009" x="2927350" y="3098800"/>
          <p14:tracePt t="65026" x="2933700" y="3092450"/>
          <p14:tracePt t="65026" x="2940050" y="3092450"/>
          <p14:tracePt t="65044" x="2946400" y="3092450"/>
          <p14:tracePt t="65044" x="2952750" y="3092450"/>
          <p14:tracePt t="65061" x="2959100" y="3086100"/>
          <p14:tracePt t="65061" x="2971800" y="3086100"/>
          <p14:tracePt t="65078" x="2984500" y="3086100"/>
          <p14:tracePt t="65078" x="2990850" y="3086100"/>
          <p14:tracePt t="65095" x="2997200" y="3086100"/>
          <p14:tracePt t="65095" x="3003550" y="3086100"/>
          <p14:tracePt t="65111" x="3003550" y="3092450"/>
          <p14:tracePt t="65111" x="3009900" y="3092450"/>
          <p14:tracePt t="65127" x="3016250" y="3092450"/>
          <p14:tracePt t="65142" x="3022600" y="3098800"/>
          <p14:tracePt t="65162" x="3016250" y="3105150"/>
          <p14:tracePt t="65186" x="3009900" y="3105150"/>
          <p14:tracePt t="65198" x="3003550" y="3111500"/>
          <p14:tracePt t="65209" x="2997200" y="3111500"/>
          <p14:tracePt t="65209" x="2990850" y="3111500"/>
          <p14:tracePt t="65209" x="2984500" y="3117850"/>
          <p14:tracePt t="65230" x="2978150" y="3117850"/>
          <p14:tracePt t="65243" x="2971800" y="3124200"/>
          <p14:tracePt t="65243" x="2965450" y="3124200"/>
          <p14:tracePt t="65261" x="2952750" y="3130550"/>
          <p14:tracePt t="65261" x="2946400" y="3130550"/>
          <p14:tracePt t="65278" x="2946400" y="3136900"/>
          <p14:tracePt t="65278" x="2940050" y="3136900"/>
          <p14:tracePt t="65296" x="2933700" y="3136900"/>
          <p14:tracePt t="65296" x="2927350" y="3143250"/>
          <p14:tracePt t="65313" x="2921000" y="3143250"/>
          <p14:tracePt t="65327" x="2927350" y="3136900"/>
          <p14:tracePt t="65374" x="2921000" y="3136900"/>
          <p14:tracePt t="65462" x="2914650" y="3143250"/>
          <p14:tracePt t="65493" x="2914650" y="3149600"/>
          <p14:tracePt t="65508" x="2908300" y="3155950"/>
          <p14:tracePt t="65522" x="2908300" y="3162300"/>
          <p14:tracePt t="65534" x="2901950" y="3175000"/>
          <p14:tracePt t="65534" x="2901950" y="3181350"/>
          <p14:tracePt t="65547" x="2901950" y="3194050"/>
          <p14:tracePt t="65547" x="2908300" y="3206750"/>
          <p14:tracePt t="65563" x="2908300" y="3219450"/>
          <p14:tracePt t="65563" x="2908300" y="3225800"/>
          <p14:tracePt t="65579" x="2914650" y="3238500"/>
          <p14:tracePt t="65579" x="2921000" y="3251200"/>
          <p14:tracePt t="65579" x="2921000" y="3270250"/>
          <p14:tracePt t="65599" x="2927350" y="3282950"/>
          <p14:tracePt t="65611" x="2933700" y="3295650"/>
          <p14:tracePt t="65611" x="2952750" y="3327400"/>
          <p14:tracePt t="65630" x="2965450" y="3346450"/>
          <p14:tracePt t="65630" x="2971800" y="3359150"/>
          <p14:tracePt t="65646" x="2984500" y="3365500"/>
          <p14:tracePt t="65646" x="2997200" y="3378200"/>
          <p14:tracePt t="65663" x="3009900" y="3384550"/>
          <p14:tracePt t="65663" x="3041650" y="3384550"/>
          <p14:tracePt t="65680" x="3054350" y="3384550"/>
          <p14:tracePt t="65680" x="3073400" y="3384550"/>
          <p14:tracePt t="65696" x="3098800" y="3378200"/>
          <p14:tracePt t="65696" x="3117850" y="3371850"/>
          <p14:tracePt t="65713" x="3149600" y="3365500"/>
          <p14:tracePt t="65713" x="3175000" y="3352800"/>
          <p14:tracePt t="65730" x="3213100" y="3346450"/>
          <p14:tracePt t="65730" x="3282950" y="3327400"/>
          <p14:tracePt t="65747" x="3321050" y="3321050"/>
          <p14:tracePt t="65747" x="3365500" y="3314700"/>
          <p14:tracePt t="65763" x="3409950" y="3308350"/>
          <p14:tracePt t="65763" x="3454400" y="3308350"/>
          <p14:tracePt t="65779" x="3505200" y="3308350"/>
          <p14:tracePt t="65779" x="3549650" y="3308350"/>
          <p14:tracePt t="65779" x="3600450" y="3308350"/>
          <p14:tracePt t="65800" x="3651250" y="3314700"/>
          <p14:tracePt t="65811" x="3708400" y="3321050"/>
          <p14:tracePt t="65811" x="3810000" y="3333750"/>
          <p14:tracePt t="65831" x="3860800" y="3333750"/>
          <p14:tracePt t="65831" x="3911600" y="3340100"/>
          <p14:tracePt t="65847" x="3962400" y="3340100"/>
          <p14:tracePt t="65847" x="4013200" y="3346450"/>
          <p14:tracePt t="65847" x="4057650" y="3346450"/>
          <p14:tracePt t="65866" x="4102100" y="3346450"/>
          <p14:tracePt t="65878" x="4146550" y="3340100"/>
          <p14:tracePt t="65878" x="4184650" y="3340100"/>
          <p14:tracePt t="65878" x="4222750" y="3333750"/>
          <p14:tracePt t="65900" x="4254500" y="3333750"/>
          <p14:tracePt t="65900" x="4286250" y="3327400"/>
          <p14:tracePt t="65914" x="4311650" y="3327400"/>
          <p14:tracePt t="65914" x="4337050" y="3321050"/>
          <p14:tracePt t="65930" x="4356100" y="3321050"/>
          <p14:tracePt t="65930" x="4375150" y="3314700"/>
          <p14:tracePt t="65930" x="4381500" y="3314700"/>
          <p14:tracePt t="65950" x="4394200" y="3308350"/>
          <p14:tracePt t="65962" x="4400550" y="3308350"/>
          <p14:tracePt t="65962" x="4406900" y="3308350"/>
          <p14:tracePt t="65982" x="4400550" y="3314700"/>
          <p14:tracePt t="66018" x="4394200" y="3314700"/>
          <p14:tracePt t="66025" x="4387850" y="3314700"/>
          <p14:tracePt t="66033" x="4381500" y="3321050"/>
          <p14:tracePt t="66033" x="4375150" y="3321050"/>
          <p14:tracePt t="66049" x="4368800" y="3321050"/>
          <p14:tracePt t="66062" x="4362450" y="3321050"/>
          <p14:tracePt t="66079" x="4356100" y="3321050"/>
          <p14:tracePt t="66097" x="4349750" y="3314700"/>
          <p14:tracePt t="66114" x="4343400" y="3308350"/>
          <p14:tracePt t="66130" x="4337050" y="3302000"/>
          <p14:tracePt t="66153" x="4337050" y="3295650"/>
          <p14:tracePt t="66173" x="4337050" y="3289300"/>
          <p14:tracePt t="66198" x="4337050" y="3282950"/>
          <p14:tracePt t="66214" x="4343400" y="3276600"/>
          <p14:tracePt t="66226" x="4349750" y="3270250"/>
          <p14:tracePt t="66242" x="4349750" y="3263900"/>
          <p14:tracePt t="66251" x="4356100" y="3257550"/>
          <p14:tracePt t="66263" x="4356100" y="3251200"/>
          <p14:tracePt t="66263" x="4368800" y="3232150"/>
          <p14:tracePt t="66282" x="4368800" y="3225800"/>
          <p14:tracePt t="66282" x="4375150" y="3219450"/>
          <p14:tracePt t="66299" x="4381500" y="3213100"/>
          <p14:tracePt t="66299" x="4387850" y="3200400"/>
          <p14:tracePt t="66315" x="4394200" y="3194050"/>
          <p14:tracePt t="66315" x="4400550" y="3187700"/>
          <p14:tracePt t="66331" x="4406900" y="3175000"/>
          <p14:tracePt t="66331" x="4419600" y="3162300"/>
          <p14:tracePt t="66350" x="4419600" y="3155950"/>
          <p14:tracePt t="66350" x="4425950" y="3143250"/>
          <p14:tracePt t="66365" x="4425950" y="3136900"/>
          <p14:tracePt t="66365" x="4432300" y="3130550"/>
          <p14:tracePt t="66382" x="4432300" y="3124200"/>
          <p14:tracePt t="66400" x="4425950" y="3117850"/>
          <p14:tracePt t="66430" x="4419600" y="3117850"/>
          <p14:tracePt t="66446" x="4413250" y="3117850"/>
          <p14:tracePt t="66458" x="4406900" y="3124200"/>
          <p14:tracePt t="66474" x="4400550" y="3130550"/>
          <p14:tracePt t="66490" x="4400550" y="3136900"/>
          <p14:tracePt t="66513" x="4406900" y="3143250"/>
          <p14:tracePt t="66526" x="4406900" y="3149600"/>
          <p14:tracePt t="66534" x="4406900" y="3155950"/>
          <p14:tracePt t="66534" x="4413250" y="3162300"/>
          <p14:tracePt t="66551" x="4413250" y="3175000"/>
          <p14:tracePt t="66551" x="4413250" y="3187700"/>
          <p14:tracePt t="66567" x="4413250" y="3200400"/>
          <p14:tracePt t="66567" x="4419600" y="3213100"/>
          <p14:tracePt t="66583" x="4413250" y="3232150"/>
          <p14:tracePt t="66583" x="4413250" y="3244850"/>
          <p14:tracePt t="66583" x="4413250" y="3257550"/>
          <p14:tracePt t="66602" x="4413250" y="3270250"/>
          <p14:tracePt t="66614" x="4406900" y="3282950"/>
          <p14:tracePt t="66614" x="4406900" y="3295650"/>
          <p14:tracePt t="66614" x="4400550" y="3308350"/>
          <p14:tracePt t="66635" x="4394200" y="3321050"/>
          <p14:tracePt t="66635" x="4387850" y="3327400"/>
          <p14:tracePt t="66650" x="4387850" y="3340100"/>
          <p14:tracePt t="66650" x="4381500" y="3346450"/>
          <p14:tracePt t="66666" x="4375150" y="3359150"/>
          <p14:tracePt t="66681" x="4362450" y="3371850"/>
          <p14:tracePt t="66698" x="4356100" y="3371850"/>
          <p14:tracePt t="66715" x="4349750" y="3371850"/>
          <p14:tracePt t="66732" x="4349750" y="3365500"/>
          <p14:tracePt t="66748" x="4343400" y="3359150"/>
          <p14:tracePt t="66767" x="4337050" y="3359150"/>
          <p14:tracePt t="66790" x="4330700" y="3359150"/>
          <p14:tracePt t="66806" x="4324350" y="3365500"/>
          <p14:tracePt t="66815" x="4318000" y="3365500"/>
          <p14:tracePt t="66815" x="4311650" y="3365500"/>
          <p14:tracePt t="66835" x="4292600" y="3371850"/>
          <p14:tracePt t="66835" x="4279900" y="3371850"/>
          <p14:tracePt t="66851" x="4267200" y="3378200"/>
          <p14:tracePt t="66851" x="4248150" y="3378200"/>
          <p14:tracePt t="66867" x="4235450" y="3384550"/>
          <p14:tracePt t="66867" x="4216400" y="3384550"/>
          <p14:tracePt t="66884" x="4197350" y="3390900"/>
          <p14:tracePt t="66884" x="4178300" y="3390900"/>
          <p14:tracePt t="66884" x="4152900" y="3390900"/>
          <p14:tracePt t="66903" x="4121150" y="3390900"/>
          <p14:tracePt t="66915" x="4089400" y="3390900"/>
          <p14:tracePt t="66915" x="4019550" y="3384550"/>
          <p14:tracePt t="66934" x="3975100" y="3378200"/>
          <p14:tracePt t="66934" x="3924300" y="3371850"/>
          <p14:tracePt t="66951" x="3867150" y="3359150"/>
          <p14:tracePt t="66951" x="3816350" y="3352800"/>
          <p14:tracePt t="66968" x="3752850" y="3346450"/>
          <p14:tracePt t="66968" x="3689350" y="3340100"/>
          <p14:tracePt t="66968" x="3625850" y="3340100"/>
          <p14:tracePt t="66986" x="3562350" y="3340100"/>
          <p14:tracePt t="66986" x="3498850" y="3340100"/>
          <p14:tracePt t="67001" x="3429000" y="3333750"/>
          <p14:tracePt t="67001" x="3365500" y="3333750"/>
          <p14:tracePt t="67018" x="3302000" y="3327400"/>
          <p14:tracePt t="67018" x="3244850" y="3321050"/>
          <p14:tracePt t="67035" x="3187700" y="3314700"/>
          <p14:tracePt t="67035" x="3130550" y="3308350"/>
          <p14:tracePt t="67051" x="3079750" y="3295650"/>
          <p14:tracePt t="67051" x="2990850" y="3282950"/>
          <p14:tracePt t="67068" x="2959100" y="3270250"/>
          <p14:tracePt t="67068" x="2933700" y="3263900"/>
          <p14:tracePt t="67084" x="2908300" y="3263900"/>
          <p14:tracePt t="67084" x="2889250" y="3257550"/>
          <p14:tracePt t="67101" x="2870200" y="3257550"/>
          <p14:tracePt t="67101" x="2857500" y="3251200"/>
          <p14:tracePt t="67119" x="2863850" y="3244850"/>
          <p14:tracePt t="67158" x="2870200" y="3244850"/>
          <p14:tracePt t="67165" x="2876550" y="3244850"/>
          <p14:tracePt t="67174" x="2882900" y="3244850"/>
          <p14:tracePt t="67183" x="2889250" y="3244850"/>
          <p14:tracePt t="67183" x="2908300" y="3238500"/>
          <p14:tracePt t="67203" x="2914650" y="3238500"/>
          <p14:tracePt t="67203" x="2921000" y="3238500"/>
          <p14:tracePt t="67219" x="2933700" y="3238500"/>
          <p14:tracePt t="67219" x="2940050" y="3244850"/>
          <p14:tracePt t="67235" x="2946400" y="3244850"/>
          <p14:tracePt t="67235" x="2952750" y="3244850"/>
          <p14:tracePt t="67252" x="2959100" y="3244850"/>
          <p14:tracePt t="67267" x="2965450" y="3244850"/>
          <p14:tracePt t="67283" x="2959100" y="3238500"/>
          <p14:tracePt t="67283" x="2952750" y="3238500"/>
          <p14:tracePt t="67302" x="2946400" y="3232150"/>
          <p14:tracePt t="67302" x="2940050" y="3225800"/>
          <p14:tracePt t="67319" x="2927350" y="3225800"/>
          <p14:tracePt t="67319" x="2914650" y="3219450"/>
          <p14:tracePt t="67336" x="2895600" y="3219450"/>
          <p14:tracePt t="67336" x="2882900" y="3213100"/>
          <p14:tracePt t="67352" x="2863850" y="3213100"/>
          <p14:tracePt t="67352" x="2832100" y="3213100"/>
          <p14:tracePt t="67369" x="2819400" y="3206750"/>
          <p14:tracePt t="67369" x="2800350" y="3206750"/>
          <p14:tracePt t="67386" x="2787650" y="3206750"/>
          <p14:tracePt t="67386" x="2768600" y="3206750"/>
          <p14:tracePt t="67402" x="2749550" y="3206750"/>
          <p14:tracePt t="67402" x="2711450" y="3200400"/>
          <p14:tracePt t="67419" x="2692400" y="3194050"/>
          <p14:tracePt t="67419" x="2673350" y="3194050"/>
          <p14:tracePt t="67436" x="2654300" y="3187700"/>
          <p14:tracePt t="67436" x="2641600" y="3187700"/>
          <p14:tracePt t="67452" x="2628900" y="3187700"/>
          <p14:tracePt t="67452" x="2616200" y="3194050"/>
          <p14:tracePt t="67469" x="2603500" y="3200400"/>
          <p14:tracePt t="67469" x="2597150" y="3206750"/>
          <p14:tracePt t="67487" x="2584450" y="3232150"/>
          <p14:tracePt t="67487" x="2584450" y="3251200"/>
          <p14:tracePt t="67503" x="2584450" y="3270250"/>
          <p14:tracePt t="67503" x="2590800" y="3289300"/>
          <p14:tracePt t="67520" x="2597150" y="3308350"/>
          <p14:tracePt t="67520" x="2609850" y="3327400"/>
          <p14:tracePt t="67520" x="2622550" y="3346450"/>
          <p14:tracePt t="67539" x="2641600" y="3365500"/>
          <p14:tracePt t="67551" x="2660650" y="3378200"/>
          <p14:tracePt t="67551" x="2711450" y="3397250"/>
          <p14:tracePt t="67572" x="2736850" y="3403600"/>
          <p14:tracePt t="67572" x="2774950" y="3403600"/>
          <p14:tracePt t="67587" x="2813050" y="3403600"/>
          <p14:tracePt t="67587" x="2851150" y="3397250"/>
          <p14:tracePt t="67603" x="2895600" y="3390900"/>
          <p14:tracePt t="67603" x="2940050" y="3384550"/>
          <p14:tracePt t="67620" x="2990850" y="3378200"/>
          <p14:tracePt t="67620" x="3048000" y="3365500"/>
          <p14:tracePt t="67620" x="3105150" y="3352800"/>
          <p14:tracePt t="67639" x="3168650" y="3346450"/>
          <p14:tracePt t="67651" x="3232150" y="3340100"/>
          <p14:tracePt t="67651" x="3371850" y="3327400"/>
          <p14:tracePt t="67671" x="3448050" y="3327400"/>
          <p14:tracePt t="67671" x="3517900" y="3327400"/>
          <p14:tracePt t="67687" x="3594100" y="3327400"/>
          <p14:tracePt t="67687" x="3676650" y="3327400"/>
          <p14:tracePt t="67703" x="3752850" y="3333750"/>
          <p14:tracePt t="67703" x="3905250" y="3333750"/>
          <p14:tracePt t="67720" x="3975100" y="3333750"/>
          <p14:tracePt t="67720" x="4044950" y="3333750"/>
          <p14:tracePt t="67736" x="4114800" y="3333750"/>
          <p14:tracePt t="67736" x="4171950" y="3327400"/>
          <p14:tracePt t="67753" x="4229100" y="3321050"/>
          <p14:tracePt t="67753" x="4279900" y="3314700"/>
          <p14:tracePt t="67770" x="4324350" y="3308350"/>
          <p14:tracePt t="67770" x="4394200" y="3289300"/>
          <p14:tracePt t="67787" x="4425950" y="3282950"/>
          <p14:tracePt t="67787" x="4445000" y="3276600"/>
          <p14:tracePt t="67804" x="4464050" y="3270250"/>
          <p14:tracePt t="67804" x="4483100" y="3263900"/>
          <p14:tracePt t="67820" x="4489450" y="3263900"/>
          <p14:tracePt t="67820" x="4502150" y="3257550"/>
          <p14:tracePt t="67838" x="4502150" y="3263900"/>
          <p14:tracePt t="67852" x="4495800" y="3263900"/>
          <p14:tracePt t="67871" x="4489450" y="3270250"/>
          <p14:tracePt t="67871" x="4483100" y="3270250"/>
          <p14:tracePt t="67887" x="4476750" y="3270250"/>
          <p14:tracePt t="67887" x="4470400" y="3270250"/>
          <p14:tracePt t="67904" x="4457700" y="3263900"/>
          <p14:tracePt t="67904" x="4451350" y="3263900"/>
          <p14:tracePt t="67904" x="4445000" y="3257550"/>
          <p14:tracePt t="67923" x="4432300" y="3251200"/>
          <p14:tracePt t="67935" x="4425950" y="3244850"/>
          <p14:tracePt t="67935" x="4406900" y="3232150"/>
          <p14:tracePt t="67954" x="4394200" y="3219450"/>
          <p14:tracePt t="67954" x="4381500" y="3213100"/>
          <p14:tracePt t="67971" x="4375150" y="3200400"/>
          <p14:tracePt t="67971" x="4362450" y="3194050"/>
          <p14:tracePt t="67987" x="4349750" y="3187700"/>
          <p14:tracePt t="67987" x="4343400" y="3181350"/>
          <p14:tracePt t="67987" x="4337050" y="3175000"/>
          <p14:tracePt t="68007" x="4324350" y="3162300"/>
          <p14:tracePt t="68007" x="4318000" y="3155950"/>
          <p14:tracePt t="68021" x="4311650" y="3149600"/>
          <p14:tracePt t="68021" x="4305300" y="3143250"/>
          <p14:tracePt t="68039" x="4298950" y="3136900"/>
          <p14:tracePt t="68039" x="4298950" y="3130550"/>
          <p14:tracePt t="68055" x="4292600" y="3130550"/>
          <p14:tracePt t="68055" x="4286250" y="3124200"/>
          <p14:tracePt t="68072" x="4279900" y="3117850"/>
          <p14:tracePt t="68072" x="4273550" y="3111500"/>
          <p14:tracePt t="68088" x="4267200" y="3111500"/>
          <p14:tracePt t="68088" x="4260850" y="3111500"/>
          <p14:tracePt t="68105" x="4254500" y="3105150"/>
          <p14:tracePt t="68120" x="4248150" y="3105150"/>
          <p14:tracePt t="68120" x="4241800" y="3105150"/>
          <p14:tracePt t="68139" x="4235450" y="3111500"/>
          <p14:tracePt t="68155" x="4229100" y="3111500"/>
          <p14:tracePt t="68171" x="4222750" y="3111500"/>
          <p14:tracePt t="68186" x="4216400" y="3111500"/>
          <p14:tracePt t="68203" x="4210050" y="3111500"/>
          <p14:tracePt t="68220" x="4216400" y="3111500"/>
          <p14:tracePt t="68266" x="4222750" y="3117850"/>
          <p14:tracePt t="68282" x="4229100" y="3111500"/>
          <p14:tracePt t="68299" x="4235450" y="3111500"/>
          <p14:tracePt t="68314" x="4241800" y="3111500"/>
          <p14:tracePt t="68320" x="4248150" y="3111500"/>
          <p14:tracePt t="68337" x="4260850" y="3105150"/>
          <p14:tracePt t="68354" x="4267200" y="3105150"/>
          <p14:tracePt t="68446" x="4267200" y="3111500"/>
          <p14:tracePt t="68522" x="4260850" y="3111500"/>
          <p14:tracePt t="68590" x="4260850" y="3117850"/>
          <p14:tracePt t="68642" x="4260850" y="3124200"/>
          <p14:tracePt t="68702" x="4254500" y="3130550"/>
          <p14:tracePt t="68734" x="4248150" y="3136900"/>
          <p14:tracePt t="68754" x="4241800" y="3136900"/>
          <p14:tracePt t="68770" x="4241800" y="3143250"/>
          <p14:tracePt t="68794" x="4235450" y="3143250"/>
          <p14:tracePt t="68815" x="4229100" y="3143250"/>
          <p14:tracePt t="68859" x="4222750" y="3149600"/>
          <p14:tracePt t="68914" x="4216400" y="3149600"/>
          <p14:tracePt t="68934" x="4210050" y="3155950"/>
          <p14:tracePt t="68950" x="4203700" y="3155950"/>
          <p14:tracePt t="68979" x="4197350" y="3162300"/>
          <p14:tracePt t="69010" x="4197350" y="3155950"/>
          <p14:tracePt t="69038" x="4203700" y="3149600"/>
          <p14:tracePt t="69070" x="4210050" y="3149600"/>
          <p14:tracePt t="69095" x="4216400" y="3149600"/>
          <p14:tracePt t="69122" x="4216400" y="3143250"/>
          <p14:tracePt t="69158" x="4222750" y="3143250"/>
          <p14:tracePt t="69182" x="4229100" y="3143250"/>
          <p14:tracePt t="69259" x="4235450" y="3136900"/>
          <p14:tracePt t="69319" x="4235450" y="3130550"/>
          <p14:tracePt t="69339" x="4235450" y="3124200"/>
          <p14:tracePt t="69362" x="4229100" y="3117850"/>
          <p14:tracePt t="69378" x="4222750" y="3111500"/>
          <p14:tracePt t="69394" x="4216400" y="3105150"/>
          <p14:tracePt t="69406" x="4210050" y="3098800"/>
          <p14:tracePt t="69415" x="4203700" y="3092450"/>
          <p14:tracePt t="69424" x="4197350" y="3092450"/>
          <p14:tracePt t="69441" x="4191000" y="3092450"/>
          <p14:tracePt t="69458" x="4197350" y="3098800"/>
          <p14:tracePt t="69475" x="4197350" y="3105150"/>
          <p14:tracePt t="69475" x="4203700" y="3111500"/>
          <p14:tracePt t="69493" x="4203700" y="3117850"/>
          <p14:tracePt t="69493" x="4210050" y="3124200"/>
          <p14:tracePt t="69510" x="4216400" y="3130550"/>
          <p14:tracePt t="69510" x="4216400" y="3136900"/>
          <p14:tracePt t="69528" x="4222750" y="3149600"/>
          <p14:tracePt t="69528" x="4222750" y="3155950"/>
          <p14:tracePt t="69545" x="4222750" y="3162300"/>
          <p14:tracePt t="69558" x="4222750" y="3168650"/>
          <p14:tracePt t="69558" x="4229100" y="3175000"/>
          <p14:tracePt t="69576" x="4229100" y="3181350"/>
          <p14:tracePt t="69576" x="4229100" y="3187700"/>
          <p14:tracePt t="69594" x="4235450" y="3194050"/>
          <p14:tracePt t="69608" x="4241800" y="3200400"/>
          <p14:tracePt t="69626" x="4248150" y="3200400"/>
          <p14:tracePt t="69642" x="4254500" y="3206750"/>
          <p14:tracePt t="69658" x="4260850" y="3200400"/>
          <p14:tracePt t="69675" x="4260850" y="3194050"/>
          <p14:tracePt t="69699" x="4254500" y="3187700"/>
          <p14:tracePt t="69790" x="4248150" y="3187700"/>
          <p14:tracePt t="69807" x="4241800" y="3187700"/>
          <p14:tracePt t="69819" x="4235450" y="3187700"/>
          <p14:tracePt t="69835" x="4229100" y="3187700"/>
          <p14:tracePt t="69850" x="4222750" y="3181350"/>
          <p14:tracePt t="69874" x="4216400" y="3175000"/>
          <p14:tracePt t="69895" x="4216400" y="3168650"/>
          <p14:tracePt t="69919" x="4222750" y="3168650"/>
          <p14:tracePt t="69947" x="4229100" y="3162300"/>
          <p14:tracePt t="69963" x="4235450" y="3162300"/>
          <p14:tracePt t="69979" x="4241800" y="3162300"/>
          <p14:tracePt t="69995" x="4241800" y="3155950"/>
          <p14:tracePt t="70039" x="4235450" y="3155950"/>
          <p14:tracePt t="70054" x="4229100" y="3149600"/>
          <p14:tracePt t="70060" x="4222750" y="3149600"/>
          <p14:tracePt t="70060" x="4216400" y="3149600"/>
          <p14:tracePt t="70079" x="4210050" y="3149600"/>
          <p14:tracePt t="70093" x="4203700" y="3149600"/>
          <p14:tracePt t="70110" x="4203700" y="3155950"/>
          <p14:tracePt t="70127" x="4210050" y="3162300"/>
          <p14:tracePt t="70143" x="4216400" y="3175000"/>
          <p14:tracePt t="70143" x="4222750" y="3181350"/>
          <p14:tracePt t="70162" x="4229100" y="3187700"/>
          <p14:tracePt t="70162" x="4235450" y="3187700"/>
          <p14:tracePt t="70180" x="4235450" y="3194050"/>
          <p14:tracePt t="70194" x="4241800" y="3200400"/>
          <p14:tracePt t="70211" x="4235450" y="3200400"/>
          <p14:tracePt t="70227" x="4229100" y="3194050"/>
          <p14:tracePt t="70244" x="4222750" y="3187700"/>
          <p14:tracePt t="70244" x="4210050" y="3181350"/>
          <p14:tracePt t="70264" x="4203700" y="3175000"/>
          <p14:tracePt t="70278" x="4197350" y="3168650"/>
          <p14:tracePt t="70294" x="4191000" y="3162300"/>
          <p14:tracePt t="70311" x="4197350" y="3155950"/>
          <p14:tracePt t="70347" x="4203700" y="3162300"/>
          <p14:tracePt t="70359" x="4210050" y="3162300"/>
          <p14:tracePt t="70375" x="4216400" y="3168650"/>
          <p14:tracePt t="70391" x="4222750" y="3168650"/>
          <p14:tracePt t="70407" x="4222750" y="3175000"/>
          <p14:tracePt t="70426" x="4216400" y="3168650"/>
          <p14:tracePt t="70519" x="4222750" y="3175000"/>
          <p14:tracePt t="70587" x="4229100" y="3175000"/>
          <p14:tracePt t="70607" x="4229100" y="3181350"/>
          <p14:tracePt t="70639" x="4235450" y="3181350"/>
          <p14:tracePt t="70691" x="4241800" y="3175000"/>
          <p14:tracePt t="70707" x="4241800" y="3168650"/>
          <p14:tracePt t="70719" x="4248150" y="3155950"/>
          <p14:tracePt t="70735" x="4254500" y="3155950"/>
          <p14:tracePt t="70745" x="4260850" y="3149600"/>
          <p14:tracePt t="70762" x="4267200" y="3143250"/>
          <p14:tracePt t="70779" x="4267200" y="3136900"/>
          <p14:tracePt t="70795" x="4260850" y="3143250"/>
          <p14:tracePt t="70839" x="4254500" y="3149600"/>
          <p14:tracePt t="70847" x="4254500" y="3155950"/>
          <p14:tracePt t="70855" x="4248150" y="3155950"/>
          <p14:tracePt t="70863" x="4241800" y="3168650"/>
          <p14:tracePt t="70879" x="4235450" y="3175000"/>
          <p14:tracePt t="70879" x="4235450" y="3181350"/>
          <p14:tracePt t="70879" x="4235450" y="3187700"/>
          <p14:tracePt t="70900" x="4229100" y="3194050"/>
          <p14:tracePt t="70913" x="4229100" y="3200400"/>
          <p14:tracePt t="70913" x="4222750" y="3219450"/>
          <p14:tracePt t="70932" x="4222750" y="3225800"/>
          <p14:tracePt t="70932" x="4222750" y="3232150"/>
          <p14:tracePt t="70948" x="4216400" y="3238500"/>
          <p14:tracePt t="70948" x="4210050" y="3251200"/>
          <p14:tracePt t="70965" x="4210050" y="3257550"/>
          <p14:tracePt t="70965" x="4203700" y="3263900"/>
          <p14:tracePt t="70965" x="4197350" y="3270250"/>
          <p14:tracePt t="70983" x="4184650" y="3276600"/>
          <p14:tracePt t="70996" x="4178300" y="3282950"/>
          <p14:tracePt t="70996" x="4152900" y="3295650"/>
          <p14:tracePt t="71016" x="4140200" y="3302000"/>
          <p14:tracePt t="71016" x="4121150" y="3308350"/>
          <p14:tracePt t="71031" x="4102100" y="3314700"/>
          <p14:tracePt t="71031" x="4076700" y="3321050"/>
          <p14:tracePt t="71031" x="4051300" y="3333750"/>
          <p14:tracePt t="71052" x="4019550" y="3340100"/>
          <p14:tracePt t="71063" x="3987800" y="3352800"/>
          <p14:tracePt t="71063" x="3905250" y="3365500"/>
          <p14:tracePt t="71082" x="3854450" y="3378200"/>
          <p14:tracePt t="71082" x="3803650" y="3384550"/>
          <p14:tracePt t="71098" x="3746500" y="3397250"/>
          <p14:tracePt t="71098" x="3689350" y="3409950"/>
          <p14:tracePt t="71115" x="3632200" y="3416300"/>
          <p14:tracePt t="71115" x="3568700" y="3422650"/>
          <p14:tracePt t="71132" x="3511550" y="3435350"/>
          <p14:tracePt t="71132" x="3384550" y="3441700"/>
          <p14:tracePt t="71149" x="3314700" y="3448050"/>
          <p14:tracePt t="71149" x="3251200" y="3448050"/>
          <p14:tracePt t="71165" x="3187700" y="3454400"/>
          <p14:tracePt t="71165" x="3124200" y="3454400"/>
          <p14:tracePt t="71182" x="3060700" y="3454400"/>
          <p14:tracePt t="71182" x="3003550" y="3454400"/>
          <p14:tracePt t="71200" x="2895600" y="3467100"/>
          <p14:tracePt t="71200" x="2844800" y="3467100"/>
          <p14:tracePt t="71216" x="2800350" y="3473450"/>
          <p14:tracePt t="71216" x="2762250" y="3479800"/>
          <p14:tracePt t="71232" x="2730500" y="3479800"/>
          <p14:tracePt t="71232" x="2698750" y="3486150"/>
          <p14:tracePt t="71250" x="2673350" y="3486150"/>
          <p14:tracePt t="71250" x="2647950" y="3479800"/>
          <p14:tracePt t="71250" x="2622550" y="3479800"/>
          <p14:tracePt t="71268" x="2603500" y="3473450"/>
          <p14:tracePt t="71280" x="2584450" y="3467100"/>
          <p14:tracePt t="71280" x="2559050" y="3448050"/>
          <p14:tracePt t="71301" x="2546350" y="3441700"/>
          <p14:tracePt t="71301" x="2540000" y="3435350"/>
          <p14:tracePt t="71316" x="2533650" y="3422650"/>
          <p14:tracePt t="71316" x="2533650" y="3416300"/>
          <p14:tracePt t="71332" x="2533650" y="3409950"/>
          <p14:tracePt t="71332" x="2533650" y="3403600"/>
          <p14:tracePt t="71332" x="2533650" y="3397250"/>
          <p14:tracePt t="71352" x="2527300" y="3384550"/>
          <p14:tracePt t="71364" x="2527300" y="3371850"/>
          <p14:tracePt t="71364" x="2514600" y="3346450"/>
          <p14:tracePt t="71383" x="2508250" y="3333750"/>
          <p14:tracePt t="71383" x="2501900" y="3314700"/>
          <p14:tracePt t="71400" x="2489200" y="3302000"/>
          <p14:tracePt t="71400" x="2476500" y="3289300"/>
          <p14:tracePt t="71416" x="2463800" y="3270250"/>
          <p14:tracePt t="71416" x="2457450" y="3257550"/>
          <p14:tracePt t="71416" x="2444750" y="3251200"/>
          <p14:tracePt t="71435" x="2432050" y="3238500"/>
          <p14:tracePt t="71435" x="2419350" y="3225800"/>
          <p14:tracePt t="71450" x="2400300" y="3213100"/>
          <p14:tracePt t="71450" x="2387600" y="3206750"/>
          <p14:tracePt t="71466" x="2368550" y="3194050"/>
          <p14:tracePt t="71466" x="2349500" y="3181350"/>
          <p14:tracePt t="71483" x="2330450" y="3162300"/>
          <p14:tracePt t="71483" x="2292350" y="3136900"/>
          <p14:tracePt t="71501" x="2266950" y="3117850"/>
          <p14:tracePt t="71501" x="2241550" y="3105150"/>
          <p14:tracePt t="71516" x="2216150" y="3092450"/>
          <p14:tracePt t="71516" x="2190750" y="3079750"/>
          <p14:tracePt t="71535" x="2159000" y="3073400"/>
          <p14:tracePt t="71535" x="2133600" y="3060700"/>
          <p14:tracePt t="71551" x="2101850" y="3048000"/>
          <p14:tracePt t="71551" x="2070100" y="3035300"/>
          <p14:tracePt t="71568" x="2012950" y="3003550"/>
          <p14:tracePt t="71568" x="1981200" y="2990850"/>
          <p14:tracePt t="71584" x="1949450" y="2971800"/>
          <p14:tracePt t="71584" x="1924050" y="2952750"/>
          <p14:tracePt t="71601" x="1892300" y="2933700"/>
          <p14:tracePt t="71601" x="1860550" y="2921000"/>
          <p14:tracePt t="71617" x="1828800" y="2914650"/>
          <p14:tracePt t="71617" x="1790700" y="2908300"/>
          <p14:tracePt t="71617" x="1758950" y="2908300"/>
          <p14:tracePt t="71636" x="1727200" y="2908300"/>
          <p14:tracePt t="71649" x="1695450" y="2908300"/>
          <p14:tracePt t="71649" x="1625600" y="2908300"/>
          <p14:tracePt t="71668" x="1593850" y="2901950"/>
          <p14:tracePt t="71668" x="1562100" y="2895600"/>
          <p14:tracePt t="71684" x="1530350" y="2889250"/>
          <p14:tracePt t="71684" x="1498600" y="2882900"/>
          <p14:tracePt t="71701" x="1466850" y="2876550"/>
          <p14:tracePt t="71701" x="1441450" y="2876550"/>
          <p14:tracePt t="71701" x="1409700" y="2870200"/>
          <p14:tracePt t="71720" x="1384300" y="2863850"/>
          <p14:tracePt t="71732" x="1358900" y="2857500"/>
          <p14:tracePt t="71732" x="1320800" y="2851150"/>
          <p14:tracePt t="71751" x="1301750" y="2838450"/>
          <p14:tracePt t="71751" x="1289050" y="2825750"/>
          <p14:tracePt t="71767" x="1282700" y="2813050"/>
          <p14:tracePt t="71767" x="1276350" y="2800350"/>
          <p14:tracePt t="71784" x="1270000" y="2781300"/>
          <p14:tracePt t="71784" x="1276350" y="2736850"/>
          <p14:tracePt t="71801" x="1282700" y="2711450"/>
          <p14:tracePt t="71801" x="1295400" y="2679700"/>
          <p14:tracePt t="71817" x="1308100" y="2654300"/>
          <p14:tracePt t="71817" x="1333500" y="2622550"/>
          <p14:tracePt t="71834" x="1352550" y="2590800"/>
          <p14:tracePt t="71834" x="1384300" y="2559050"/>
          <p14:tracePt t="71852" x="1422400" y="2533650"/>
          <p14:tracePt t="71852" x="1504950" y="2470150"/>
          <p14:tracePt t="71868" x="1562100" y="2438400"/>
          <p14:tracePt t="71868" x="1625600" y="2406650"/>
          <p14:tracePt t="71885" x="1689100" y="2368550"/>
          <p14:tracePt t="71885" x="1765300" y="2336800"/>
          <p14:tracePt t="71901" x="1841500" y="2305050"/>
          <p14:tracePt t="71901" x="1924050" y="2273300"/>
          <p14:tracePt t="71901" x="2012950" y="2247900"/>
          <p14:tracePt t="71920" x="2101850" y="2228850"/>
          <p14:tracePt t="71933" x="2190750" y="2209800"/>
          <p14:tracePt t="71933" x="2381250" y="2197100"/>
          <p14:tracePt t="71952" x="2470150" y="2197100"/>
          <p14:tracePt t="71952" x="2565400" y="2197100"/>
          <p14:tracePt t="71968" x="2654300" y="2209800"/>
          <p14:tracePt t="71968" x="2749550" y="2222500"/>
          <p14:tracePt t="71968" x="2838450" y="2235200"/>
          <p14:tracePt t="71988" x="2927350" y="2247900"/>
          <p14:tracePt t="72000" x="3016250" y="2260600"/>
          <p14:tracePt t="72000" x="3105150" y="2279650"/>
          <p14:tracePt t="72000" x="3187700" y="2292350"/>
          <p14:tracePt t="72021" x="3263900" y="2311400"/>
          <p14:tracePt t="72021" x="3340100" y="2330450"/>
          <p14:tracePt t="72036" x="3409950" y="2349500"/>
          <p14:tracePt t="72036" x="3473450" y="2368550"/>
          <p14:tracePt t="72052" x="3536950" y="2387600"/>
          <p14:tracePt t="72052" x="3587750" y="2406650"/>
          <p14:tracePt t="72069" x="3638550" y="2432050"/>
          <p14:tracePt t="72069" x="3676650" y="2451100"/>
          <p14:tracePt t="72069" x="3714750" y="2476500"/>
          <p14:tracePt t="72088" x="3746500" y="2495550"/>
          <p14:tracePt t="72088" x="3771900" y="2514600"/>
          <p14:tracePt t="72102" x="3784600" y="2533650"/>
          <p14:tracePt t="72102" x="3797300" y="2552700"/>
          <p14:tracePt t="72118" x="3803650" y="2565400"/>
          <p14:tracePt t="72118" x="3797300" y="2584450"/>
          <p14:tracePt t="72135" x="3784600" y="2603500"/>
          <p14:tracePt t="72135" x="3771900" y="2622550"/>
          <p14:tracePt t="72152" x="3746500" y="2635250"/>
          <p14:tracePt t="72152" x="3695700" y="2673350"/>
          <p14:tracePt t="72169" x="3663950" y="2692400"/>
          <p14:tracePt t="72169" x="3632200" y="2711450"/>
          <p14:tracePt t="72186" x="3594100" y="2730500"/>
          <p14:tracePt t="72186" x="3556000" y="2749550"/>
          <p14:tracePt t="72203" x="3517900" y="2762250"/>
          <p14:tracePt t="72203" x="3441700" y="2800350"/>
          <p14:tracePt t="72220" x="3403600" y="2819400"/>
          <p14:tracePt t="72220" x="3365500" y="2832100"/>
          <p14:tracePt t="72237" x="3327400" y="2851150"/>
          <p14:tracePt t="72237" x="3295650" y="2863850"/>
          <p14:tracePt t="72253" x="3257550" y="2882900"/>
          <p14:tracePt t="72253" x="3225800" y="2895600"/>
          <p14:tracePt t="72269" x="3187700" y="2908300"/>
          <p14:tracePt t="72269" x="3155950" y="2914650"/>
          <p14:tracePt t="72269" x="3130550" y="2927350"/>
          <p14:tracePt t="72289" x="3098800" y="2933700"/>
          <p14:tracePt t="72301" x="3073400" y="2946400"/>
          <p14:tracePt t="72301" x="3028950" y="2959100"/>
          <p14:tracePt t="72320" x="3009900" y="2965450"/>
          <p14:tracePt t="72320" x="2997200" y="2965450"/>
          <p14:tracePt t="72336" x="2978150" y="2971800"/>
          <p14:tracePt t="72336" x="2965450" y="2971800"/>
          <p14:tracePt t="72353" x="2952750" y="2978150"/>
          <p14:tracePt t="72353" x="2946400" y="2978150"/>
          <p14:tracePt t="72353" x="2940050" y="2978150"/>
          <p14:tracePt t="72372" x="2933700" y="2978150"/>
          <p14:tracePt t="72384" x="2927350" y="2978150"/>
          <p14:tracePt t="72384" x="2921000" y="2984500"/>
          <p14:tracePt t="72403" x="2914650" y="2984500"/>
          <p14:tracePt t="72418" x="2908300" y="2990850"/>
          <p14:tracePt t="72434" x="2908300" y="2997200"/>
          <p14:tracePt t="72434" x="2908300" y="3003550"/>
          <p14:tracePt t="72434" x="2901950" y="3009900"/>
          <p14:tracePt t="72456" x="2901950" y="3016250"/>
          <p14:tracePt t="72456" x="2901950" y="3022600"/>
          <p14:tracePt t="72470" x="2895600" y="3022600"/>
          <p14:tracePt t="72470" x="2895600" y="3035300"/>
          <p14:tracePt t="72487" x="2889250" y="3041650"/>
          <p14:tracePt t="72487" x="2882900" y="3048000"/>
          <p14:tracePt t="72504" x="2876550" y="3048000"/>
          <p14:tracePt t="72504" x="2870200" y="3060700"/>
          <p14:tracePt t="72520" x="2863850" y="3067050"/>
          <p14:tracePt t="72520" x="2857500" y="3073400"/>
          <p14:tracePt t="72539" x="2851150" y="3079750"/>
          <p14:tracePt t="72539" x="2844800" y="3086100"/>
          <p14:tracePt t="72554" x="2838450" y="3086100"/>
          <p14:tracePt t="72554" x="2838450" y="3092450"/>
          <p14:tracePt t="72570" x="2832100" y="3098800"/>
          <p14:tracePt t="72585" x="2838450" y="3105150"/>
          <p14:tracePt t="72602" x="2851150" y="3105150"/>
          <p14:tracePt t="72602" x="2857500" y="3111500"/>
          <p14:tracePt t="72621" x="2870200" y="3111500"/>
          <p14:tracePt t="72621" x="2882900" y="3111500"/>
          <p14:tracePt t="72637" x="2895600" y="3111500"/>
          <p14:tracePt t="72637" x="2914650" y="3111500"/>
          <p14:tracePt t="72637" x="2933700" y="3111500"/>
          <p14:tracePt t="72656" x="2959100" y="3105150"/>
          <p14:tracePt t="72669" x="2984500" y="3105150"/>
          <p14:tracePt t="72669" x="3035300" y="3105150"/>
          <p14:tracePt t="72688" x="3060700" y="3105150"/>
          <p14:tracePt t="72688" x="3086100" y="3098800"/>
          <p14:tracePt t="72705" x="3111500" y="3098800"/>
          <p14:tracePt t="72705" x="3130550" y="3098800"/>
          <p14:tracePt t="72721" x="3155950" y="3098800"/>
          <p14:tracePt t="72721" x="3181350" y="3092450"/>
          <p14:tracePt t="72721" x="3200400" y="3092450"/>
          <p14:tracePt t="72740" x="3219450" y="3092450"/>
          <p14:tracePt t="72752" x="3238500" y="3092450"/>
          <p14:tracePt t="72752" x="3276600" y="3092450"/>
          <p14:tracePt t="72771" x="3289300" y="3098800"/>
          <p14:tracePt t="72771" x="3302000" y="3098800"/>
          <p14:tracePt t="72788" x="3314700" y="3098800"/>
          <p14:tracePt t="72788" x="3327400" y="3098800"/>
          <p14:tracePt t="72804" x="3340100" y="3098800"/>
          <p14:tracePt t="72804" x="3352800" y="3105150"/>
          <p14:tracePt t="72821" x="3359150" y="3105150"/>
          <p14:tracePt t="72821" x="3365500" y="3105150"/>
          <p14:tracePt t="72838" x="3371850" y="3111500"/>
          <p14:tracePt t="72853" x="3378200" y="3117850"/>
          <p14:tracePt t="72869" x="3378200" y="3124200"/>
          <p14:tracePt t="72887" x="3378200" y="3130550"/>
          <p14:tracePt t="72903" x="3371850" y="3136900"/>
          <p14:tracePt t="72927" x="3365500" y="3143250"/>
          <p14:tracePt t="72940" x="3359150" y="3143250"/>
          <p14:tracePt t="72956" x="3359150" y="3149600"/>
          <p14:tracePt t="72972" x="3352800" y="3149600"/>
          <p14:tracePt t="72995" x="3346450" y="3149600"/>
          <p14:tracePt t="73039" x="3346450" y="3155950"/>
          <p14:tracePt t="73083" x="3352800" y="3162300"/>
          <p14:tracePt t="73152" x="3359150" y="3162300"/>
          <p14:tracePt t="73179" x="3365500" y="3155950"/>
          <p14:tracePt t="73203" x="3371850" y="3155950"/>
          <p14:tracePt t="73256" x="3378200" y="3149600"/>
          <p14:tracePt t="73407" x="3384550" y="3149600"/>
          <p14:tracePt t="73420" x="3390900" y="3149600"/>
          <p14:tracePt t="73435" x="3397250" y="3149600"/>
          <p14:tracePt t="73451" x="3409950" y="3143250"/>
          <p14:tracePt t="73467" x="3416300" y="3143250"/>
          <p14:tracePt t="73479" x="3422650" y="3149600"/>
          <p14:tracePt t="73539" x="3429000" y="3155950"/>
          <p14:tracePt t="73579" x="3435350" y="3155950"/>
          <p14:tracePt t="73607" x="3441700" y="3162300"/>
          <p14:tracePt t="73631" x="3448050" y="3162300"/>
          <p14:tracePt t="73660" x="3454400" y="3155950"/>
          <p14:tracePt t="73676" x="3460750" y="3155950"/>
          <p14:tracePt t="73683" x="3467100" y="3155950"/>
          <p14:tracePt t="73692" x="3473450" y="3155950"/>
          <p14:tracePt t="73706" x="3479800" y="3155950"/>
          <p14:tracePt t="73706" x="3486150" y="3149600"/>
          <p14:tracePt t="73724" x="3492500" y="3149600"/>
          <p14:tracePt t="73724" x="3498850" y="3149600"/>
          <p14:tracePt t="73741" x="3505200" y="3149600"/>
          <p14:tracePt t="73756" x="3511550" y="3149600"/>
          <p14:tracePt t="73772" x="3517900" y="3149600"/>
          <p14:tracePt t="73789" x="3524250" y="3149600"/>
          <p14:tracePt t="73806" x="3530600" y="3155950"/>
          <p14:tracePt t="73823" x="3530600" y="3162300"/>
          <p14:tracePt t="73840" x="3530600" y="3168650"/>
          <p14:tracePt t="73864" x="3524250" y="3168650"/>
          <p14:tracePt t="73896" x="3524250" y="3175000"/>
          <p14:tracePt t="73924" x="3517900" y="3175000"/>
          <p14:tracePt t="73955" x="3511550" y="3175000"/>
          <p14:tracePt t="73975" x="3505200" y="3175000"/>
          <p14:tracePt t="74000" x="3498850" y="3175000"/>
          <p14:tracePt t="74016" x="3492500" y="3175000"/>
          <p14:tracePt t="74028" x="3486150" y="3175000"/>
          <p14:tracePt t="74044" x="3479800" y="3175000"/>
          <p14:tracePt t="74060" x="3473450" y="3175000"/>
          <p14:tracePt t="74076" x="3467100" y="3175000"/>
          <p14:tracePt t="74088" x="3454400" y="3175000"/>
          <p14:tracePt t="74104" x="3448050" y="3168650"/>
          <p14:tracePt t="74112" x="3441700" y="3168650"/>
          <p14:tracePt t="74124" x="3429000" y="3168650"/>
          <p14:tracePt t="74124" x="3409950" y="3155950"/>
          <p14:tracePt t="74143" x="3390900" y="3149600"/>
          <p14:tracePt t="74143" x="3378200" y="3143250"/>
          <p14:tracePt t="74159" x="3359150" y="3130550"/>
          <p14:tracePt t="74159" x="3346450" y="3124200"/>
          <p14:tracePt t="74176" x="3327400" y="3117850"/>
          <p14:tracePt t="74176" x="3308350" y="3105150"/>
          <p14:tracePt t="74193" x="3289300" y="3098800"/>
          <p14:tracePt t="74193" x="3251200" y="3079750"/>
          <p14:tracePt t="74209" x="3232150" y="3079750"/>
          <p14:tracePt t="74209" x="3213100" y="3073400"/>
          <p14:tracePt t="74226" x="3187700" y="3073400"/>
          <p14:tracePt t="74226" x="3168650" y="3067050"/>
          <p14:tracePt t="74243" x="3149600" y="3067050"/>
          <p14:tracePt t="74243" x="3124200" y="3067050"/>
          <p14:tracePt t="74261" x="3111500" y="3067050"/>
          <p14:tracePt t="74261" x="3105150" y="3073400"/>
          <p14:tracePt t="74277" x="3098800" y="3073400"/>
          <p14:tracePt t="74292" x="3098800" y="3079750"/>
          <p14:tracePt t="74308" x="3105150" y="3086100"/>
          <p14:tracePt t="74308" x="3111500" y="3086100"/>
          <p14:tracePt t="74308" x="3117850" y="3092450"/>
          <p14:tracePt t="74329" x="3130550" y="3092450"/>
          <p14:tracePt t="74341" x="3136900" y="3092450"/>
          <p14:tracePt t="74341" x="3149600" y="3092450"/>
          <p14:tracePt t="74361" x="3155950" y="3092450"/>
          <p14:tracePt t="74361" x="3162300" y="3092450"/>
          <p14:tracePt t="74377" x="3168650" y="3086100"/>
          <p14:tracePt t="74377" x="3168650" y="3079750"/>
          <p14:tracePt t="74393" x="3175000" y="3073400"/>
          <p14:tracePt t="74408" x="3181350" y="3060700"/>
          <p14:tracePt t="74425" x="3175000" y="3054350"/>
          <p14:tracePt t="74425" x="3168650" y="3048000"/>
          <p14:tracePt t="74443" x="3162300" y="3048000"/>
          <p14:tracePt t="74458" x="3155950" y="3054350"/>
          <p14:tracePt t="74458" x="3149600" y="3060700"/>
          <p14:tracePt t="74477" x="3143250" y="3060700"/>
          <p14:tracePt t="74477" x="3136900" y="3067050"/>
          <p14:tracePt t="74493" x="3124200" y="3073400"/>
          <p14:tracePt t="74493" x="3111500" y="3079750"/>
          <p14:tracePt t="74510" x="3098800" y="3079750"/>
          <p14:tracePt t="74510" x="3092450" y="3079750"/>
          <p14:tracePt t="74528" x="3079750" y="3079750"/>
          <p14:tracePt t="74528" x="3067050" y="3079750"/>
          <p14:tracePt t="74528" x="3054350" y="3079750"/>
          <p14:tracePt t="74548" x="3041650" y="3073400"/>
          <p14:tracePt t="74548" x="3028950" y="3073400"/>
          <p14:tracePt t="74562" x="3016250" y="3073400"/>
          <p14:tracePt t="74562" x="3003550" y="3073400"/>
          <p14:tracePt t="74578" x="2984500" y="3073400"/>
          <p14:tracePt t="74578" x="2965450" y="3079750"/>
          <p14:tracePt t="74594" x="2952750" y="3079750"/>
          <p14:tracePt t="74594" x="2933700" y="3086100"/>
          <p14:tracePt t="74611" x="2914650" y="3092450"/>
          <p14:tracePt t="74611" x="2882900" y="3098800"/>
          <p14:tracePt t="74628" x="2870200" y="3098800"/>
          <p14:tracePt t="74628" x="2857500" y="3105150"/>
          <p14:tracePt t="74645" x="2844800" y="3111500"/>
          <p14:tracePt t="74645" x="2832100" y="3111500"/>
          <p14:tracePt t="74661" x="2819400" y="3117850"/>
          <p14:tracePt t="74661" x="2806700" y="3124200"/>
          <p14:tracePt t="74677" x="2800350" y="3124200"/>
          <p14:tracePt t="74677" x="2794000" y="3124200"/>
          <p14:tracePt t="74677" x="2787650" y="3130550"/>
          <p14:tracePt t="74696" x="2781300" y="3130550"/>
          <p14:tracePt t="74713" x="2774950" y="3124200"/>
          <p14:tracePt t="74736" x="2774950" y="3117850"/>
          <p14:tracePt t="74748" x="2774950" y="3111500"/>
          <p14:tracePt t="74764" x="2781300" y="3105150"/>
          <p14:tracePt t="74781" x="2787650" y="3111500"/>
          <p14:tracePt t="74859" x="2781300" y="3111500"/>
          <p14:tracePt t="74868" x="2781300" y="3117850"/>
          <p14:tracePt t="74876" x="2781300" y="3130550"/>
          <p14:tracePt t="74876" x="2781300" y="3143250"/>
          <p14:tracePt t="74895" x="2781300" y="3155950"/>
          <p14:tracePt t="74895" x="2781300" y="3175000"/>
          <p14:tracePt t="74912" x="2787650" y="3200400"/>
          <p14:tracePt t="74912" x="2794000" y="3244850"/>
          <p14:tracePt t="74929" x="2800350" y="3270250"/>
          <p14:tracePt t="74929" x="2806700" y="3289300"/>
          <p14:tracePt t="74945" x="2813050" y="3314700"/>
          <p14:tracePt t="74945" x="2825750" y="3327400"/>
          <p14:tracePt t="74962" x="2832100" y="3340100"/>
          <p14:tracePt t="74962" x="2844800" y="3352800"/>
          <p14:tracePt t="74962" x="2857500" y="3359150"/>
          <p14:tracePt t="74981" x="2870200" y="3359150"/>
          <p14:tracePt t="74993" x="2882900" y="3359150"/>
          <p14:tracePt t="74993" x="2908300" y="3346450"/>
          <p14:tracePt t="75013" x="2927350" y="3340100"/>
          <p14:tracePt t="75013" x="2940050" y="3327400"/>
          <p14:tracePt t="75029" x="2959100" y="3321050"/>
          <p14:tracePt t="75029" x="2984500" y="3308350"/>
          <p14:tracePt t="75029" x="3003550" y="3302000"/>
          <p14:tracePt t="75049" x="3028950" y="3295650"/>
          <p14:tracePt t="75060" x="3054350" y="3289300"/>
          <p14:tracePt t="75060" x="3086100" y="3282950"/>
          <p14:tracePt t="75060" x="3117850" y="3282950"/>
          <p14:tracePt t="75082" x="3162300" y="3282950"/>
          <p14:tracePt t="75082" x="3206750" y="3289300"/>
          <p14:tracePt t="75097" x="3251200" y="3289300"/>
          <p14:tracePt t="75097" x="3302000" y="3295650"/>
          <p14:tracePt t="75113" x="3359150" y="3302000"/>
          <p14:tracePt t="75113" x="3416300" y="3302000"/>
          <p14:tracePt t="75129" x="3479800" y="3302000"/>
          <p14:tracePt t="75129" x="3543300" y="3302000"/>
          <p14:tracePt t="75146" x="3606800" y="3295650"/>
          <p14:tracePt t="75146" x="3733800" y="3282950"/>
          <p14:tracePt t="75162" x="3797300" y="3276600"/>
          <p14:tracePt t="75162" x="3854450" y="3270250"/>
          <p14:tracePt t="75179" x="3911600" y="3270250"/>
          <p14:tracePt t="75179" x="3968750" y="3263900"/>
          <p14:tracePt t="75196" x="4025900" y="3263900"/>
          <p14:tracePt t="75196" x="4076700" y="3263900"/>
          <p14:tracePt t="75213" x="4121150" y="3263900"/>
          <p14:tracePt t="75213" x="4210050" y="3263900"/>
          <p14:tracePt t="75229" x="4248150" y="3263900"/>
          <p14:tracePt t="75229" x="4286250" y="3263900"/>
          <p14:tracePt t="75246" x="4318000" y="3263900"/>
          <p14:tracePt t="75246" x="4349750" y="3263900"/>
          <p14:tracePt t="75263" x="4375150" y="3263900"/>
          <p14:tracePt t="75263" x="4419600" y="3257550"/>
          <p14:tracePt t="75281" x="4432300" y="3257550"/>
          <p14:tracePt t="75281" x="4451350" y="3257550"/>
          <p14:tracePt t="75297" x="4464050" y="3257550"/>
          <p14:tracePt t="75297" x="4470400" y="3257550"/>
          <p14:tracePt t="75314" x="4476750" y="3251200"/>
          <p14:tracePt t="75314" x="4489450" y="3251200"/>
          <p14:tracePt t="75330" x="4495800" y="3251200"/>
          <p14:tracePt t="75345" x="4495800" y="3244850"/>
          <p14:tracePt t="75365" x="4489450" y="3232150"/>
          <p14:tracePt t="75380" x="4489450" y="3225800"/>
          <p14:tracePt t="75380" x="4483100" y="3219450"/>
          <p14:tracePt t="75397" x="4476750" y="3206750"/>
          <p14:tracePt t="75397" x="4476750" y="3200400"/>
          <p14:tracePt t="75414" x="4470400" y="3187700"/>
          <p14:tracePt t="75414" x="4470400" y="3175000"/>
          <p14:tracePt t="75414" x="4470400" y="3155950"/>
          <p14:tracePt t="75433" x="4464050" y="3143250"/>
          <p14:tracePt t="75445" x="4464050" y="3130550"/>
          <p14:tracePt t="75445" x="4457700" y="3105150"/>
          <p14:tracePt t="75463" x="4457700" y="3092450"/>
          <p14:tracePt t="75463" x="4451350" y="3079750"/>
          <p14:tracePt t="75480" x="4451350" y="3073400"/>
          <p14:tracePt t="75480" x="4445000" y="3067050"/>
          <p14:tracePt t="75498" x="4438650" y="3060700"/>
          <p14:tracePt t="75498" x="4438650" y="3054350"/>
          <p14:tracePt t="75515" x="4432300" y="3048000"/>
          <p14:tracePt t="75532" x="4425950" y="3041650"/>
          <p14:tracePt t="75552" x="4425950" y="3048000"/>
          <p14:tracePt t="75568" x="4419600" y="3054350"/>
          <p14:tracePt t="75581" x="4419600" y="3060700"/>
          <p14:tracePt t="75581" x="4413250" y="3067050"/>
          <p14:tracePt t="75598" x="4413250" y="3073400"/>
          <p14:tracePt t="75598" x="4413250" y="3079750"/>
          <p14:tracePt t="75614" x="4413250" y="3086100"/>
          <p14:tracePt t="75614" x="4413250" y="3092450"/>
          <p14:tracePt t="75631" x="4413250" y="3098800"/>
          <p14:tracePt t="75646" x="4413250" y="3105150"/>
          <p14:tracePt t="75646" x="4413250" y="3111500"/>
          <p14:tracePt t="75665" x="4413250" y="3117850"/>
          <p14:tracePt t="75680" x="4400550" y="3130550"/>
          <p14:tracePt t="75696" x="4394200" y="3136900"/>
          <p14:tracePt t="75696" x="4381500" y="3143250"/>
          <p14:tracePt t="75696" x="4375150" y="3149600"/>
          <p14:tracePt t="75717" x="4356100" y="3155950"/>
          <p14:tracePt t="75729" x="4343400" y="3162300"/>
          <p14:tracePt t="75729" x="4298950" y="3168650"/>
          <p14:tracePt t="75749" x="4273550" y="3168650"/>
          <p14:tracePt t="75749" x="4235450" y="3175000"/>
          <p14:tracePt t="75765" x="4191000" y="3175000"/>
          <p14:tracePt t="75765" x="4140200" y="3175000"/>
          <p14:tracePt t="75781" x="4076700" y="3175000"/>
          <p14:tracePt t="75781" x="4013200" y="3175000"/>
          <p14:tracePt t="75781" x="3937000" y="3168650"/>
          <p14:tracePt t="75801" x="3854450" y="3162300"/>
          <p14:tracePt t="75813" x="3765550" y="3162300"/>
          <p14:tracePt t="75813" x="3581400" y="3155950"/>
          <p14:tracePt t="75831" x="3486150" y="3149600"/>
          <p14:tracePt t="75831" x="3397250" y="3149600"/>
          <p14:tracePt t="75848" x="3308350" y="3149600"/>
          <p14:tracePt t="75848" x="3219450" y="3149600"/>
          <p14:tracePt t="75865" x="3136900" y="3149600"/>
          <p14:tracePt t="75865" x="2971800" y="3155950"/>
          <p14:tracePt t="75882" x="2895600" y="3162300"/>
          <p14:tracePt t="75882" x="2819400" y="3168650"/>
          <p14:tracePt t="75899" x="2749550" y="3168650"/>
          <p14:tracePt t="75899" x="2686050" y="3175000"/>
          <p14:tracePt t="75915" x="2628900" y="3181350"/>
          <p14:tracePt t="75915" x="2584450" y="3187700"/>
          <p14:tracePt t="75932" x="2540000" y="3187700"/>
          <p14:tracePt t="75932" x="2476500" y="3187700"/>
          <p14:tracePt t="75949" x="2457450" y="3187700"/>
          <p14:tracePt t="75949" x="2438400" y="3187700"/>
          <p14:tracePt t="75965" x="2425700" y="3187700"/>
          <p14:tracePt t="75965" x="2419350" y="3187700"/>
          <p14:tracePt t="75982" x="2413000" y="3181350"/>
          <p14:tracePt t="75997" x="2419350" y="3175000"/>
          <p14:tracePt t="76024" x="2413000" y="3181350"/>
          <p14:tracePt t="76068" x="2406650" y="3181350"/>
          <p14:tracePt t="76076" x="2400300" y="3181350"/>
          <p14:tracePt t="76085" x="2387600" y="3181350"/>
          <p14:tracePt t="76097" x="2374900" y="3181350"/>
          <p14:tracePt t="76097" x="2343150" y="3187700"/>
          <p14:tracePt t="76117" x="2324100" y="3187700"/>
          <p14:tracePt t="76117" x="2298700" y="3181350"/>
          <p14:tracePt t="76133" x="2279650" y="3181350"/>
          <p14:tracePt t="76133" x="2254250" y="3181350"/>
          <p14:tracePt t="76149" x="2228850" y="3181350"/>
          <p14:tracePt t="76149" x="2209800" y="3181350"/>
          <p14:tracePt t="76149" x="2184400" y="3181350"/>
          <p14:tracePt t="76169" x="2152650" y="3181350"/>
          <p14:tracePt t="76169" x="2127250" y="3187700"/>
          <p14:tracePt t="76183" x="2101850" y="3194050"/>
          <p14:tracePt t="76183" x="2076450" y="3194050"/>
          <p14:tracePt t="76200" x="2057400" y="3200400"/>
          <p14:tracePt t="76200" x="2032000" y="3206750"/>
          <p14:tracePt t="76216" x="2012950" y="3213100"/>
          <p14:tracePt t="76216" x="2000250" y="3213100"/>
          <p14:tracePt t="76233" x="1993900" y="3219450"/>
          <p14:tracePt t="76233" x="1987550" y="3219450"/>
          <p14:tracePt t="76251" x="2000250" y="3213100"/>
          <p14:tracePt t="76272" x="2019300" y="3206750"/>
          <p14:tracePt t="76281" x="2038350" y="3194050"/>
          <p14:tracePt t="76281" x="2070100" y="3187700"/>
          <p14:tracePt t="76302" x="2139950" y="3162300"/>
          <p14:tracePt t="76302" x="2184400" y="3155950"/>
          <p14:tracePt t="76317" x="2235200" y="3143250"/>
          <p14:tracePt t="76317" x="2286000" y="3136900"/>
          <p14:tracePt t="76333" x="2343150" y="3136900"/>
          <p14:tracePt t="76333" x="2400300" y="3130550"/>
          <p14:tracePt t="76351" x="2463800" y="3136900"/>
          <p14:tracePt t="76351" x="2527300" y="3136900"/>
          <p14:tracePt t="76351" x="2590800" y="3143250"/>
          <p14:tracePt t="76369" x="2654300" y="3149600"/>
          <p14:tracePt t="76382" x="2711450" y="3155950"/>
          <p14:tracePt t="76382" x="2832100" y="3168650"/>
          <p14:tracePt t="76402" x="2882900" y="3168650"/>
          <p14:tracePt t="76402" x="2933700" y="3175000"/>
          <p14:tracePt t="76418" x="2984500" y="3181350"/>
          <p14:tracePt t="76418" x="3022600" y="3181350"/>
          <p14:tracePt t="76434" x="3067050" y="3181350"/>
          <p14:tracePt t="76434" x="3098800" y="3181350"/>
          <p14:tracePt t="76434" x="3130550" y="3175000"/>
          <p14:tracePt t="76453" x="3155950" y="3175000"/>
          <p14:tracePt t="76465" x="3181350" y="3168650"/>
          <p14:tracePt t="76465" x="3213100" y="3162300"/>
          <p14:tracePt t="76484" x="3225800" y="3162300"/>
          <p14:tracePt t="76484" x="3238500" y="3155950"/>
          <p14:tracePt t="76501" x="3244850" y="3155950"/>
          <p14:tracePt t="76501" x="3257550" y="3149600"/>
          <p14:tracePt t="76517" x="3263900" y="3149600"/>
          <p14:tracePt t="76536" x="3257550" y="3155950"/>
          <p14:tracePt t="76588" x="3251200" y="3155950"/>
          <p14:tracePt t="76608" x="3257550" y="3155950"/>
          <p14:tracePt t="76648" x="3263900" y="3155950"/>
          <p14:tracePt t="76657" x="3270250" y="3155950"/>
          <p14:tracePt t="76666" x="3282950" y="3149600"/>
          <p14:tracePt t="76666" x="3302000" y="3149600"/>
          <p14:tracePt t="76685" x="3314700" y="3143250"/>
          <p14:tracePt t="76685" x="3333750" y="3143250"/>
          <p14:tracePt t="76702" x="3352800" y="3143250"/>
          <p14:tracePt t="76702" x="3371850" y="3143250"/>
          <p14:tracePt t="76718" x="3397250" y="3143250"/>
          <p14:tracePt t="76718" x="3422650" y="3149600"/>
          <p14:tracePt t="76718" x="3454400" y="3149600"/>
          <p14:tracePt t="76737" x="3486150" y="3155950"/>
          <p14:tracePt t="76750" x="3524250" y="3155950"/>
          <p14:tracePt t="76750" x="3594100" y="3168650"/>
          <p14:tracePt t="76769" x="3632200" y="3168650"/>
          <p14:tracePt t="76769" x="3670300" y="3175000"/>
          <p14:tracePt t="76785" x="3708400" y="3175000"/>
          <p14:tracePt t="76785" x="3746500" y="3175000"/>
          <p14:tracePt t="76785" x="3784600" y="3181350"/>
          <p14:tracePt t="76805" x="3816350" y="3181350"/>
          <p14:tracePt t="76817" x="3854450" y="3181350"/>
          <p14:tracePt t="76817" x="3886200" y="3175000"/>
          <p14:tracePt t="76817" x="3917950" y="3175000"/>
          <p14:tracePt t="76837" x="3943350" y="3175000"/>
          <p14:tracePt t="76837" x="3968750" y="3175000"/>
          <p14:tracePt t="76853" x="3987800" y="3168650"/>
          <p14:tracePt t="76853" x="4006850" y="3168650"/>
          <p14:tracePt t="76868" x="4025900" y="3168650"/>
          <p14:tracePt t="76868" x="4038600" y="3168650"/>
          <p14:tracePt t="76885" x="4057650" y="3162300"/>
          <p14:tracePt t="76885" x="4083050" y="3162300"/>
          <p14:tracePt t="76902" x="4095750" y="3162300"/>
          <p14:tracePt t="76902" x="4114800" y="3162300"/>
          <p14:tracePt t="76919" x="4127500" y="3162300"/>
          <p14:tracePt t="76919" x="4140200" y="3162300"/>
          <p14:tracePt t="76935" x="4159250" y="3162300"/>
          <p14:tracePt t="76935" x="4171950" y="3162300"/>
          <p14:tracePt t="76953" x="4184650" y="3162300"/>
          <p14:tracePt t="76953" x="4216400" y="3168650"/>
          <p14:tracePt t="76969" x="4235450" y="3168650"/>
          <p14:tracePt t="76969" x="4254500" y="3168650"/>
          <p14:tracePt t="76986" x="4273550" y="3168650"/>
          <p14:tracePt t="76986" x="4292600" y="3168650"/>
          <p14:tracePt t="77003" x="4318000" y="3168650"/>
          <p14:tracePt t="77003" x="4337050" y="3168650"/>
          <p14:tracePt t="77003" x="4356100" y="3168650"/>
          <p14:tracePt t="77021" x="4381500" y="3168650"/>
          <p14:tracePt t="77021" x="4400550" y="3168650"/>
          <p14:tracePt t="77038" x="4419600" y="3168650"/>
          <p14:tracePt t="77038" x="4438650" y="3168650"/>
          <p14:tracePt t="77054" x="4451350" y="3168650"/>
          <p14:tracePt t="77054" x="4464050" y="3175000"/>
          <p14:tracePt t="77070" x="4476750" y="3175000"/>
          <p14:tracePt t="77070" x="4483100" y="3181350"/>
          <p14:tracePt t="77086" x="4489450" y="3181350"/>
          <p14:tracePt t="77086" x="4495800" y="3187700"/>
          <p14:tracePt t="77086" x="4502150" y="3187700"/>
          <p14:tracePt t="77105" x="4508500" y="3187700"/>
          <p14:tracePt t="77117" x="4514850" y="3194050"/>
          <p14:tracePt t="77134" x="4521200" y="3194050"/>
          <p14:tracePt t="77151" x="4514850" y="3200400"/>
          <p14:tracePt t="77188" x="4508500" y="3200400"/>
          <p14:tracePt t="77200" x="4502150" y="3200400"/>
          <p14:tracePt t="77216" x="4495800" y="3200400"/>
          <p14:tracePt t="77232" x="4489450" y="3206750"/>
          <p14:tracePt t="77240" x="4483100" y="3206750"/>
          <p14:tracePt t="77251" x="4476750" y="3206750"/>
          <p14:tracePt t="77251" x="4464050" y="3206750"/>
          <p14:tracePt t="77270" x="4457700" y="3206750"/>
          <p14:tracePt t="77270" x="4451350" y="3213100"/>
          <p14:tracePt t="77287" x="4445000" y="3213100"/>
          <p14:tracePt t="77287" x="4432300" y="3213100"/>
          <p14:tracePt t="77303" x="4425950" y="3219450"/>
          <p14:tracePt t="77303" x="4419600" y="3219450"/>
          <p14:tracePt t="77321" x="4406900" y="3225800"/>
          <p14:tracePt t="77321" x="4394200" y="3225800"/>
          <p14:tracePt t="77337" x="4387850" y="3225800"/>
          <p14:tracePt t="77337" x="4375150" y="3225800"/>
          <p14:tracePt t="77354" x="4368800" y="3232150"/>
          <p14:tracePt t="77354" x="4356100" y="3232150"/>
          <p14:tracePt t="77370" x="4343400" y="3232150"/>
          <p14:tracePt t="77370" x="4330700" y="3232150"/>
          <p14:tracePt t="77370" x="4318000" y="3238500"/>
          <p14:tracePt t="77389" x="4305300" y="3238500"/>
          <p14:tracePt t="77402" x="4286250" y="3238500"/>
          <p14:tracePt t="77402" x="4254500" y="3244850"/>
          <p14:tracePt t="77421" x="4235450" y="3244850"/>
          <p14:tracePt t="77421" x="4216400" y="3244850"/>
          <p14:tracePt t="77438" x="4197350" y="3244850"/>
          <p14:tracePt t="77438" x="4178300" y="3251200"/>
          <p14:tracePt t="77454" x="4152900" y="3251200"/>
          <p14:tracePt t="77454" x="4127500" y="3257550"/>
          <p14:tracePt t="77470" x="4102100" y="3257550"/>
          <p14:tracePt t="77470" x="4083050" y="3263900"/>
          <p14:tracePt t="77470" x="4057650" y="3263900"/>
          <p14:tracePt t="77490" x="4038600" y="3270250"/>
          <p14:tracePt t="77490" x="4013200" y="3270250"/>
          <p14:tracePt t="77504" x="4000500" y="3276600"/>
          <p14:tracePt t="77504" x="3981450" y="3276600"/>
          <p14:tracePt t="77521" x="3968750" y="3276600"/>
          <p14:tracePt t="77521" x="3962400" y="3282950"/>
          <p14:tracePt t="77521" x="3956050" y="3282950"/>
          <p14:tracePt t="77541" x="3968750" y="3276600"/>
          <p14:tracePt t="77560" x="3975100" y="3270250"/>
          <p14:tracePt t="77569" x="3987800" y="3263900"/>
          <p14:tracePt t="77569" x="4000500" y="3263900"/>
          <p14:tracePt t="77588" x="4013200" y="3257550"/>
          <p14:tracePt t="77588" x="4032250" y="3251200"/>
          <p14:tracePt t="77605" x="4057650" y="3244850"/>
          <p14:tracePt t="77605" x="4102100" y="3238500"/>
          <p14:tracePt t="77622" x="4127500" y="3232150"/>
          <p14:tracePt t="77622" x="4159250" y="3232150"/>
          <p14:tracePt t="77638" x="4184650" y="3232150"/>
          <p14:tracePt t="77638" x="4216400" y="3238500"/>
          <p14:tracePt t="77655" x="4248150" y="3244850"/>
          <p14:tracePt t="77655" x="4279900" y="3244850"/>
          <p14:tracePt t="77671" x="4305300" y="3251200"/>
          <p14:tracePt t="77671" x="4362450" y="3263900"/>
          <p14:tracePt t="77690" x="4394200" y="3270250"/>
          <p14:tracePt t="77690" x="4419600" y="3270250"/>
          <p14:tracePt t="77705" x="4438650" y="3270250"/>
          <p14:tracePt t="77705" x="4464050" y="3270250"/>
          <p14:tracePt t="77722" x="4483100" y="3270250"/>
          <p14:tracePt t="77722" x="4502150" y="3263900"/>
          <p14:tracePt t="77722" x="4514850" y="3263900"/>
          <p14:tracePt t="77741" x="4527550" y="3257550"/>
          <p14:tracePt t="77753" x="4540250" y="3251200"/>
          <p14:tracePt t="77753" x="4546600" y="3251200"/>
          <p14:tracePt t="77753" x="4559300" y="3244850"/>
          <p14:tracePt t="77774" x="4565650" y="3244850"/>
          <p14:tracePt t="77774" x="4572000" y="3238500"/>
          <p14:tracePt t="77789" x="4578350" y="3232150"/>
          <p14:tracePt t="77803" x="4578350" y="3225800"/>
          <p14:tracePt t="77820" x="4572000" y="3219450"/>
          <p14:tracePt t="77837" x="4565650" y="3219450"/>
          <p14:tracePt t="77853" x="4559300" y="3219450"/>
          <p14:tracePt t="77853" x="4552950" y="3219450"/>
          <p14:tracePt t="77872" x="4546600" y="3219450"/>
          <p14:tracePt t="77872" x="4540250" y="3219450"/>
          <p14:tracePt t="77889" x="4533900" y="3219450"/>
          <p14:tracePt t="77889" x="4533900" y="3213100"/>
          <p14:tracePt t="77906" x="4527550" y="3213100"/>
          <p14:tracePt t="77906" x="4521200" y="3213100"/>
          <p14:tracePt t="77922" x="4514850" y="3213100"/>
          <p14:tracePt t="77922" x="4508500" y="3213100"/>
          <p14:tracePt t="77939" x="4502150" y="3213100"/>
          <p14:tracePt t="77939" x="4495800" y="3213100"/>
          <p14:tracePt t="77956" x="4489450" y="3213100"/>
          <p14:tracePt t="77956" x="4483100" y="3213100"/>
          <p14:tracePt t="77972" x="4476750" y="3213100"/>
          <p14:tracePt t="77972" x="4470400" y="3213100"/>
          <p14:tracePt t="77989" x="4464050" y="3206750"/>
          <p14:tracePt t="78005" x="4457700" y="3206750"/>
          <p14:tracePt t="78021" x="4451350" y="3200400"/>
          <p14:tracePt t="78038" x="4445000" y="3200400"/>
          <p14:tracePt t="78054" x="4438650" y="3194050"/>
          <p14:tracePt t="78071" x="4438650" y="3187700"/>
          <p14:tracePt t="78088" x="4432300" y="3181350"/>
          <p14:tracePt t="78104" x="4432300" y="3175000"/>
          <p14:tracePt t="78121" x="4425950" y="3168650"/>
          <p14:tracePt t="78138" x="4419600" y="3162300"/>
          <p14:tracePt t="78168" x="4413250" y="3155950"/>
          <p14:tracePt t="78192" x="4413250" y="3149600"/>
          <p14:tracePt t="78209" x="4413250" y="3143250"/>
          <p14:tracePt t="78220" x="4413250" y="3136900"/>
          <p14:tracePt t="78236" x="4419600" y="3130550"/>
          <p14:tracePt t="78253" x="4419600" y="3124200"/>
          <p14:tracePt t="78277" x="4425950" y="3124200"/>
          <p14:tracePt t="78461" x="4432300" y="3117850"/>
          <p14:tracePt t="78492" x="4425950" y="3124200"/>
          <p14:tracePt t="78544" x="4419600" y="3124200"/>
          <p14:tracePt t="78561" x="4413250" y="3130550"/>
          <p14:tracePt t="78577" x="4406900" y="3130550"/>
          <p14:tracePt t="78582" x="4394200" y="3130550"/>
          <p14:tracePt t="78597" x="4387850" y="3136900"/>
          <p14:tracePt t="78613" x="4381500" y="3136900"/>
          <p14:tracePt t="78629" x="4381500" y="3130550"/>
          <p14:tracePt t="78665" x="4381500" y="3124200"/>
          <p14:tracePt t="78681" x="4375150" y="3124200"/>
          <p14:tracePt t="78741" x="4368800" y="3124200"/>
          <p14:tracePt t="78769" x="4362450" y="3124200"/>
          <p14:tracePt t="78801" x="4356100" y="3124200"/>
          <p14:tracePt t="78829" x="4349750" y="3130550"/>
          <p14:tracePt t="78845" x="4343400" y="3130550"/>
          <p14:tracePt t="78860" x="4337050" y="3136900"/>
          <p14:tracePt t="78877" x="4330700" y="3136900"/>
          <p14:tracePt t="78889" x="4324350" y="3136900"/>
          <p14:tracePt t="78913" x="4324350" y="3130550"/>
          <p14:tracePt t="78940" x="4330700" y="3130550"/>
          <p14:tracePt t="78956" x="4337050" y="3124200"/>
          <p14:tracePt t="78972" x="4343400" y="3124200"/>
          <p14:tracePt t="78989" x="4337050" y="3130550"/>
          <p14:tracePt t="79048" x="4330700" y="3136900"/>
          <p14:tracePt t="79109" x="4324350" y="3136900"/>
          <p14:tracePt t="79129" x="4318000" y="3143250"/>
          <p14:tracePt t="79145" x="4311650" y="3143250"/>
          <p14:tracePt t="79153" x="4305300" y="3143250"/>
          <p14:tracePt t="79162" x="4298950" y="3149600"/>
          <p14:tracePt t="79175" x="4292600" y="3149600"/>
          <p14:tracePt t="79175" x="4279900" y="3149600"/>
          <p14:tracePt t="79193" x="4273550" y="3149600"/>
          <p14:tracePt t="79208" x="4267200" y="3149600"/>
          <p14:tracePt t="79225" x="4260850" y="3149600"/>
          <p14:tracePt t="79225" x="4254500" y="3155950"/>
          <p14:tracePt t="79243" x="4248150" y="3155950"/>
          <p14:tracePt t="79265" x="4241800" y="3155950"/>
          <p14:tracePt t="79297" x="4235450" y="3162300"/>
          <p14:tracePt t="79309" x="4229100" y="3162300"/>
          <p14:tracePt t="79324" x="4222750" y="3162300"/>
          <p14:tracePt t="79341" x="4216400" y="3162300"/>
          <p14:tracePt t="79357" x="4210050" y="3162300"/>
          <p14:tracePt t="79377" x="4203700" y="3168650"/>
          <p14:tracePt t="79393" x="4197350" y="3168650"/>
          <p14:tracePt t="79408" x="4191000" y="3168650"/>
          <p14:tracePt t="79421" x="4184650" y="3175000"/>
          <p14:tracePt t="79430" x="4178300" y="3175000"/>
          <p14:tracePt t="79446" x="4171950" y="3175000"/>
          <p14:tracePt t="79462" x="4165600" y="3175000"/>
          <p14:tracePt t="79478" x="4159250" y="3175000"/>
          <p14:tracePt t="79492" x="4152900" y="3175000"/>
          <p14:tracePt t="79509" x="4146550" y="3181350"/>
          <p14:tracePt t="79526" x="4140200" y="3181350"/>
          <p14:tracePt t="79543" x="4133850" y="3175000"/>
          <p14:tracePt t="79581" x="4127500" y="3168650"/>
          <p14:tracePt t="79609" x="4121150" y="3168650"/>
          <p14:tracePt t="79625" x="4114800" y="3162300"/>
          <p14:tracePt t="79641" x="4108450" y="3162300"/>
          <p14:tracePt t="79677" x="4108450" y="3155950"/>
          <p14:tracePt t="79701" x="4114800" y="3149600"/>
          <p14:tracePt t="79721" x="4121150" y="3149600"/>
          <p14:tracePt t="79737" x="4127500" y="3149600"/>
          <p14:tracePt t="79753" x="4133850" y="3143250"/>
          <p14:tracePt t="79769" x="4146550" y="3143250"/>
          <p14:tracePt t="79797" x="4152900" y="3143250"/>
          <p14:tracePt t="79805" x="4152900" y="3136900"/>
          <p14:tracePt t="79814" x="4159250" y="3136900"/>
          <p14:tracePt t="79814" x="4165600" y="3136900"/>
          <p14:tracePt t="79830" x="4171950" y="3136900"/>
          <p14:tracePt t="79830" x="4178300" y="3136900"/>
          <p14:tracePt t="79846" x="4184650" y="3136900"/>
          <p14:tracePt t="79860" x="4191000" y="3136900"/>
          <p14:tracePt t="79877" x="4197350" y="3136900"/>
          <p14:tracePt t="79894" x="4197350" y="3130550"/>
          <p14:tracePt t="79911" x="4203700" y="3130550"/>
          <p14:tracePt t="79933" x="4210050" y="3130550"/>
          <p14:tracePt t="79957" x="4216400" y="3136900"/>
          <p14:tracePt t="79977" x="4216400" y="3143250"/>
          <p14:tracePt t="80001" x="4222750" y="3143250"/>
          <p14:tracePt t="80017" x="4222750" y="3149600"/>
          <p14:tracePt t="80029" x="4229100" y="3155950"/>
          <p14:tracePt t="80045" x="4235450" y="3162300"/>
          <p14:tracePt t="80061" x="4248150" y="3168650"/>
          <p14:tracePt t="80089" x="4254500" y="3168650"/>
          <p14:tracePt t="80105" x="4260850" y="3168650"/>
          <p14:tracePt t="80113" x="4267200" y="3168650"/>
          <p14:tracePt t="80113" x="4273550" y="3168650"/>
          <p14:tracePt t="80130" x="4279900" y="3168650"/>
          <p14:tracePt t="80130" x="4292600" y="3168650"/>
          <p14:tracePt t="80146" x="4298950" y="3168650"/>
          <p14:tracePt t="80146" x="4311650" y="3168650"/>
          <p14:tracePt t="80146" x="4318000" y="3168650"/>
          <p14:tracePt t="80166" x="4330700" y="3162300"/>
          <p14:tracePt t="80178" x="4343400" y="3162300"/>
          <p14:tracePt t="80178" x="4356100" y="3155950"/>
          <p14:tracePt t="80198" x="4387850" y="3155950"/>
          <p14:tracePt t="80198" x="4400550" y="3149600"/>
          <p14:tracePt t="80214" x="4413250" y="3149600"/>
          <p14:tracePt t="80214" x="4425950" y="3143250"/>
          <p14:tracePt t="80230" x="4432300" y="3143250"/>
          <p14:tracePt t="80230" x="4438650" y="3143250"/>
          <p14:tracePt t="80230" x="4451350" y="3143250"/>
          <p14:tracePt t="80250" x="4457700" y="3136900"/>
          <p14:tracePt t="80262" x="4464050" y="3136900"/>
          <p14:tracePt t="80278" x="4457700" y="3130550"/>
          <p14:tracePt t="80337" x="4464050" y="3130550"/>
          <p14:tracePt t="80433" x="4470400" y="3124200"/>
          <p14:tracePt t="80465" x="4476750" y="3124200"/>
          <p14:tracePt t="80489" x="4483100" y="3130550"/>
          <p14:tracePt t="80593" x="4476750" y="3136900"/>
          <p14:tracePt t="80621" x="4470400" y="3136900"/>
          <p14:tracePt t="80661" x="4464050" y="3136900"/>
          <p14:tracePt t="80673" x="4457700" y="3143250"/>
          <p14:tracePt t="80689" x="4451350" y="3143250"/>
          <p14:tracePt t="80705" x="4451350" y="3136900"/>
          <p14:tracePt t="80721" x="4445000" y="3136900"/>
          <p14:tracePt t="80737" x="4438650" y="3136900"/>
          <p14:tracePt t="80765" x="4432300" y="3130550"/>
          <p14:tracePt t="80802" x="4425950" y="3136900"/>
          <p14:tracePt t="80857" x="4419600" y="3136900"/>
          <p14:tracePt t="80901" x="4413250" y="3136900"/>
          <p14:tracePt t="80917" x="4406900" y="3136900"/>
          <p14:tracePt t="80929" x="4400550" y="3136900"/>
          <p14:tracePt t="80946" x="4394200" y="3136900"/>
          <p14:tracePt t="80961" x="4387850" y="3130550"/>
          <p14:tracePt t="80981" x="4381500" y="3124200"/>
          <p14:tracePt t="81149" x="4387850" y="3124200"/>
          <p14:tracePt t="81201" x="4394200" y="3117850"/>
          <p14:tracePt t="81213" x="4400550" y="3117850"/>
          <p14:tracePt t="81230" x="4406900" y="3111500"/>
          <p14:tracePt t="81246" x="4413250" y="3111500"/>
          <p14:tracePt t="81261" x="4419600" y="3105150"/>
          <p14:tracePt t="81273" x="4425950" y="3105150"/>
          <p14:tracePt t="81289" x="4432300" y="3105150"/>
          <p14:tracePt t="81305" x="4425950" y="3111500"/>
          <p14:tracePt t="81374" x="4419600" y="3111500"/>
          <p14:tracePt t="81389" x="4413250" y="3111500"/>
          <p14:tracePt t="81401" x="4406900" y="3111500"/>
          <p14:tracePt t="81417" x="4400550" y="3111500"/>
          <p14:tracePt t="81433" x="4394200" y="3117850"/>
          <p14:tracePt t="81453" x="4400550" y="3117850"/>
          <p14:tracePt t="81521" x="4406900" y="3117850"/>
          <p14:tracePt t="81537" x="4413250" y="3111500"/>
          <p14:tracePt t="81554" x="4419600" y="3111500"/>
          <p14:tracePt t="81569" x="4425950" y="3117850"/>
          <p14:tracePt t="81717" x="4419600" y="3117850"/>
          <p14:tracePt t="81786" x="4413250" y="3124200"/>
          <p14:tracePt t="81802" x="4400550" y="3130550"/>
          <p14:tracePt t="81813" x="4394200" y="3136900"/>
          <p14:tracePt t="81822" x="4387850" y="3143250"/>
          <p14:tracePt t="81834" x="4375150" y="3149600"/>
          <p14:tracePt t="81834" x="4362450" y="3155950"/>
          <p14:tracePt t="81834" x="4349750" y="3168650"/>
          <p14:tracePt t="81855" x="4337050" y="3175000"/>
          <p14:tracePt t="81867" x="4324350" y="3187700"/>
          <p14:tracePt t="81867" x="4298950" y="3206750"/>
          <p14:tracePt t="81886" x="4286250" y="3213100"/>
          <p14:tracePt t="81886" x="4273550" y="3225800"/>
          <p14:tracePt t="81903" x="4260850" y="3238500"/>
          <p14:tracePt t="81903" x="4248150" y="3244850"/>
          <p14:tracePt t="81920" x="4235450" y="3251200"/>
          <p14:tracePt t="81920" x="4222750" y="3270250"/>
          <p14:tracePt t="81936" x="4216400" y="3276600"/>
          <p14:tracePt t="81951" x="4210050" y="3282950"/>
          <p14:tracePt t="81968" x="4210050" y="3289300"/>
          <p14:tracePt t="81989" x="4203700" y="3295650"/>
          <p14:tracePt t="82017" x="4197350" y="3302000"/>
          <p14:tracePt t="82041" x="4191000" y="3302000"/>
          <p14:tracePt t="82057" x="4184650" y="3302000"/>
          <p14:tracePt t="82069" x="4178300" y="3302000"/>
          <p14:tracePt t="82086" x="4171950" y="3302000"/>
          <p14:tracePt t="82101" x="4165600" y="3308350"/>
          <p14:tracePt t="82121" x="4171950" y="3302000"/>
          <p14:tracePt t="82162" x="4178300" y="3295650"/>
          <p14:tracePt t="82178" x="4184650" y="3295650"/>
          <p14:tracePt t="82190" x="4191000" y="3289300"/>
          <p14:tracePt t="82206" x="4197350" y="3282950"/>
          <p14:tracePt t="82222" x="4203700" y="3276600"/>
          <p14:tracePt t="82233" x="4210050" y="3270250"/>
          <p14:tracePt t="82250" x="4216400" y="3263900"/>
          <p14:tracePt t="82266" x="4222750" y="3263900"/>
          <p14:tracePt t="82281" x="4222750" y="3257550"/>
          <p14:tracePt t="82301" x="4222750" y="3244850"/>
          <p14:tracePt t="82317" x="4222750" y="3238500"/>
          <p14:tracePt t="82333" x="4222750" y="3232150"/>
          <p14:tracePt t="82349" x="4222750" y="3225800"/>
          <p14:tracePt t="82362" x="4229100" y="3225800"/>
          <p14:tracePt t="82378" x="4229100" y="3219450"/>
          <p14:tracePt t="82401" x="4235450" y="3213100"/>
          <p14:tracePt t="82413" x="4235450" y="3206750"/>
          <p14:tracePt t="82430" x="4248150" y="3194050"/>
          <p14:tracePt t="82446" x="4254500" y="3187700"/>
          <p14:tracePt t="82462" x="4260850" y="3181350"/>
          <p14:tracePt t="82470" x="4267200" y="3175000"/>
          <p14:tracePt t="82470" x="4273550" y="3168650"/>
          <p14:tracePt t="82470" x="4279900" y="3162300"/>
          <p14:tracePt t="82490" x="4279900" y="3155950"/>
          <p14:tracePt t="82503" x="4286250" y="3149600"/>
          <p14:tracePt t="82503" x="4292600" y="3136900"/>
          <p14:tracePt t="82523" x="4298950" y="3130550"/>
          <p14:tracePt t="82540" x="4305300" y="3124200"/>
          <p14:tracePt t="82554" x="4305300" y="3117850"/>
          <p14:tracePt t="82570" x="4305300" y="3111500"/>
          <p14:tracePt t="82586" x="4305300" y="3117850"/>
          <p14:tracePt t="82669" x="4305300" y="3124200"/>
          <p14:tracePt t="82714" x="4305300" y="3130550"/>
          <p14:tracePt t="82769" x="4311650" y="3130550"/>
          <p14:tracePt t="82842" x="4318000" y="3130550"/>
          <p14:tracePt t="82874" x="4318000" y="3124200"/>
          <p14:tracePt t="82902" x="4324350" y="3124200"/>
          <p14:tracePt t="82934" x="4330700" y="3124200"/>
          <p14:tracePt t="82953" x="4337050" y="3124200"/>
          <p14:tracePt t="82993" x="4343400" y="3117850"/>
          <p14:tracePt t="83082" x="4349750" y="3117850"/>
          <p14:tracePt t="83278" x="4356100" y="3117850"/>
          <p14:tracePt t="83321" x="4362450" y="3117850"/>
          <p14:tracePt t="83382" x="4368800" y="3117850"/>
          <p14:tracePt t="83442" x="4375150" y="3124200"/>
          <p14:tracePt t="83670" x="4368800" y="3130550"/>
          <p14:tracePt t="83834" x="4362450" y="3130550"/>
          <p14:tracePt t="83862" x="4356100" y="3130550"/>
          <p14:tracePt t="83886" x="4349750" y="3130550"/>
          <p14:tracePt t="83910" x="4343400" y="3130550"/>
          <p14:tracePt t="83930" x="4349750" y="3136900"/>
          <p14:tracePt t="84094" x="4349750" y="3143250"/>
          <p14:tracePt t="84141" x="4356100" y="3143250"/>
          <p14:tracePt t="84238" x="4349750" y="3143250"/>
          <p14:tracePt t="84358" x="4343400" y="3149600"/>
          <p14:tracePt t="84450" x="4337050" y="3149600"/>
          <p14:tracePt t="84514" x="4330700" y="3149600"/>
          <p14:tracePt t="84546" x="4324350" y="3155950"/>
          <p14:tracePt t="84606" x="4318000" y="3155950"/>
          <p14:tracePt t="84642" x="4311650" y="3162300"/>
          <p14:tracePt t="84674" x="4305300" y="3155950"/>
          <p14:tracePt t="84734" x="4298950" y="3162300"/>
          <p14:tracePt t="84754" x="4292600" y="3162300"/>
          <p14:tracePt t="84778" x="4286250" y="3168650"/>
          <p14:tracePt t="84793" x="4273550" y="3175000"/>
          <p14:tracePt t="84810" x="4273550" y="3181350"/>
          <p14:tracePt t="84815" x="4267200" y="3187700"/>
          <p14:tracePt t="84828" x="4260850" y="3187700"/>
          <p14:tracePt t="84828" x="4260850" y="3206750"/>
          <p14:tracePt t="84847" x="4260850" y="3213100"/>
          <p14:tracePt t="84847" x="4260850" y="3219450"/>
          <p14:tracePt t="84863" x="4267200" y="3232150"/>
          <p14:tracePt t="84863" x="4273550" y="3238500"/>
          <p14:tracePt t="84880" x="4286250" y="3251200"/>
          <p14:tracePt t="84880" x="4298950" y="3263900"/>
          <p14:tracePt t="84880" x="4318000" y="3282950"/>
          <p14:tracePt t="84899" x="4343400" y="3302000"/>
          <p14:tracePt t="84911" x="4368800" y="3321050"/>
          <p14:tracePt t="84911" x="4400550" y="3346450"/>
          <p14:tracePt t="84931" x="4483100" y="3397250"/>
          <p14:tracePt t="84931" x="4527550" y="3422650"/>
          <p14:tracePt t="84947" x="4578350" y="3441700"/>
          <p14:tracePt t="84947" x="4635500" y="3454400"/>
          <p14:tracePt t="84963" x="4692650" y="3467100"/>
          <p14:tracePt t="84963" x="4749800" y="3473450"/>
          <p14:tracePt t="84980" x="4819650" y="3479800"/>
          <p14:tracePt t="84980" x="4959350" y="3498850"/>
          <p14:tracePt t="84997" x="5035550" y="3517900"/>
          <p14:tracePt t="84997" x="5111750" y="3543300"/>
          <p14:tracePt t="85013" x="5187950" y="3581400"/>
          <p14:tracePt t="85013" x="5264150" y="3625850"/>
          <p14:tracePt t="85030" x="5346700" y="3670300"/>
          <p14:tracePt t="85030" x="5422900" y="3727450"/>
          <p14:tracePt t="85048" x="5499100" y="3778250"/>
          <p14:tracePt t="85048" x="5632450" y="3879850"/>
          <p14:tracePt t="85064" x="5695950" y="3924300"/>
          <p14:tracePt t="85064" x="5753100" y="3956050"/>
          <p14:tracePt t="85081" x="5810250" y="3987800"/>
          <p14:tracePt t="85081" x="5861050" y="4013200"/>
          <p14:tracePt t="85098" x="5905500" y="4032250"/>
          <p14:tracePt t="85098" x="5943600" y="4051300"/>
          <p14:tracePt t="85115" x="6019800" y="4076700"/>
          <p14:tracePt t="85115" x="6051550" y="4089400"/>
          <p14:tracePt t="85131" x="6076950" y="4095750"/>
          <p14:tracePt t="85131" x="6102350" y="4102100"/>
          <p14:tracePt t="85148" x="6127750" y="4108450"/>
          <p14:tracePt t="85148" x="6153150" y="4114800"/>
          <p14:tracePt t="85164" x="6172200" y="4114800"/>
          <p14:tracePt t="85164" x="6191250" y="4114800"/>
          <p14:tracePt t="85164" x="6203950" y="4114800"/>
          <p14:tracePt t="85183" x="6216650" y="4114800"/>
          <p14:tracePt t="85196" x="6229350" y="4114800"/>
          <p14:tracePt t="85196" x="6248400" y="4121150"/>
          <p14:tracePt t="85215" x="6254750" y="4133850"/>
          <p14:tracePt t="85215" x="6267450" y="4146550"/>
          <p14:tracePt t="85232" x="6280150" y="4165600"/>
          <p14:tracePt t="85232" x="6292850" y="4191000"/>
          <p14:tracePt t="85248" x="6311900" y="4222750"/>
          <p14:tracePt t="85248" x="6330950" y="4254500"/>
          <p14:tracePt t="85248" x="6350000" y="4286250"/>
          <p14:tracePt t="85267" x="6381750" y="4324350"/>
          <p14:tracePt t="85279" x="6407150" y="4362450"/>
          <p14:tracePt t="85279" x="6470650" y="4438650"/>
          <p14:tracePt t="85298" x="6508750" y="4470400"/>
          <p14:tracePt t="85298" x="6540500" y="4508500"/>
          <p14:tracePt t="85315" x="6578600" y="4546600"/>
          <p14:tracePt t="85315" x="6616700" y="4584700"/>
          <p14:tracePt t="85331" x="6654800" y="4629150"/>
          <p14:tracePt t="85331" x="6699250" y="4679950"/>
          <p14:tracePt t="85348" x="6737350" y="4724400"/>
          <p14:tracePt t="85348" x="6819900" y="4819650"/>
          <p14:tracePt t="85365" x="6858000" y="4864100"/>
          <p14:tracePt t="85365" x="6896100" y="4908550"/>
          <p14:tracePt t="85381" x="6921500" y="4940300"/>
          <p14:tracePt t="85381" x="6953250" y="4978400"/>
          <p14:tracePt t="85398" x="6978650" y="5003800"/>
          <p14:tracePt t="85398" x="7023100" y="5067300"/>
          <p14:tracePt t="85416" x="7042150" y="5099050"/>
          <p14:tracePt t="85416" x="7054850" y="5130800"/>
          <p14:tracePt t="85432" x="7073900" y="5162550"/>
          <p14:tracePt t="85432" x="7086600" y="5194300"/>
          <p14:tracePt t="85448" x="7099300" y="5226050"/>
          <p14:tracePt t="85448" x="7112000" y="5257800"/>
          <p14:tracePt t="85465" x="7118350" y="5289550"/>
          <p14:tracePt t="85465" x="7112000" y="5340350"/>
          <p14:tracePt t="85484" x="7105650" y="5365750"/>
          <p14:tracePt t="85484" x="7092950" y="5384800"/>
          <p14:tracePt t="85499" x="7080250" y="5397500"/>
          <p14:tracePt t="85499" x="7061200" y="5416550"/>
          <p14:tracePt t="85515" x="7042150" y="5429250"/>
          <p14:tracePt t="85515" x="7023100" y="5448300"/>
          <p14:tracePt t="85515" x="6997700" y="5467350"/>
          <p14:tracePt t="85535" x="6972300" y="5486400"/>
          <p14:tracePt t="85547" x="6946900" y="5505450"/>
          <p14:tracePt t="85547" x="6921500" y="5530850"/>
          <p14:tracePt t="85547" x="6896100" y="5556250"/>
          <p14:tracePt t="85568" x="6864350" y="5575300"/>
          <p14:tracePt t="85568" x="6838950" y="5600700"/>
          <p14:tracePt t="85583" x="6813550" y="5619750"/>
          <p14:tracePt t="85583" x="6788150" y="5638800"/>
          <p14:tracePt t="85599" x="6762750" y="5657850"/>
          <p14:tracePt t="85599" x="6731000" y="5676900"/>
          <p14:tracePt t="85616" x="6705600" y="5689600"/>
          <p14:tracePt t="85616" x="6667500" y="5702300"/>
          <p14:tracePt t="85616" x="6635750" y="5708650"/>
          <p14:tracePt t="85635" x="6591300" y="5715000"/>
          <p14:tracePt t="85647" x="6553200" y="5715000"/>
          <p14:tracePt t="85647" x="6457950" y="5708650"/>
          <p14:tracePt t="85666" x="6407150" y="5702300"/>
          <p14:tracePt t="85666" x="6356350" y="5683250"/>
          <p14:tracePt t="85683" x="6305550" y="5664200"/>
          <p14:tracePt t="85683" x="6254750" y="5632450"/>
          <p14:tracePt t="85699" x="6203950" y="5600700"/>
          <p14:tracePt t="85699" x="6108700" y="5511800"/>
          <p14:tracePt t="85716" x="6070600" y="5454650"/>
          <p14:tracePt t="85716" x="6026150" y="5397500"/>
          <p14:tracePt t="85733" x="5988050" y="5334000"/>
          <p14:tracePt t="85733" x="5956300" y="5264150"/>
          <p14:tracePt t="85750" x="5924550" y="5194300"/>
          <p14:tracePt t="85750" x="5899150" y="5124450"/>
          <p14:tracePt t="85766" x="5880100" y="5054600"/>
          <p14:tracePt t="85766" x="5867400" y="4921250"/>
          <p14:tracePt t="85783" x="5873750" y="4851400"/>
          <p14:tracePt t="85783" x="5886450" y="4787900"/>
          <p14:tracePt t="85800" x="5911850" y="4724400"/>
          <p14:tracePt t="85800" x="5943600" y="4667250"/>
          <p14:tracePt t="85817" x="5988050" y="4610100"/>
          <p14:tracePt t="85817" x="6032500" y="4552950"/>
          <p14:tracePt t="85817" x="6076950" y="4508500"/>
          <p14:tracePt t="85835" x="6121400" y="4470400"/>
          <p14:tracePt t="85848" x="6165850" y="4432300"/>
          <p14:tracePt t="85848" x="6248400" y="4375150"/>
          <p14:tracePt t="85868" x="6292850" y="4356100"/>
          <p14:tracePt t="85868" x="6330950" y="4337050"/>
          <p14:tracePt t="85883" x="6369050" y="4324350"/>
          <p14:tracePt t="85883" x="6413500" y="4318000"/>
          <p14:tracePt t="85900" x="6457950" y="4311650"/>
          <p14:tracePt t="85900" x="6502400" y="4318000"/>
          <p14:tracePt t="85900" x="6546850" y="4324350"/>
          <p14:tracePt t="85919" x="6591300" y="4349750"/>
          <p14:tracePt t="85931" x="6642100" y="4375150"/>
          <p14:tracePt t="85931" x="6686550" y="4419600"/>
          <p14:tracePt t="85952" x="6769100" y="4521200"/>
          <p14:tracePt t="85952" x="6800850" y="4578350"/>
          <p14:tracePt t="85967" x="6832600" y="4641850"/>
          <p14:tracePt t="85967" x="6864350" y="4705350"/>
          <p14:tracePt t="85983" x="6889750" y="4762500"/>
          <p14:tracePt t="85983" x="6908800" y="4819650"/>
          <p14:tracePt t="85983" x="6927850" y="4876800"/>
          <p14:tracePt t="86003" x="6946900" y="4933950"/>
          <p14:tracePt t="86003" x="6959600" y="4991100"/>
          <p14:tracePt t="86017" x="6972300" y="5041900"/>
          <p14:tracePt t="86017" x="6985000" y="5099050"/>
          <p14:tracePt t="86035" x="6991350" y="5156200"/>
          <p14:tracePt t="86035" x="6997700" y="5213350"/>
          <p14:tracePt t="86050" x="7004050" y="5264150"/>
          <p14:tracePt t="86050" x="7004050" y="5314950"/>
          <p14:tracePt t="86068" x="7004050" y="5365750"/>
          <p14:tracePt t="86068" x="6978650" y="5448300"/>
          <p14:tracePt t="86084" x="6959600" y="5480050"/>
          <p14:tracePt t="86084" x="6934200" y="5511800"/>
          <p14:tracePt t="86101" x="6908800" y="5537200"/>
          <p14:tracePt t="86101" x="6877050" y="5562600"/>
          <p14:tracePt t="86117" x="6838950" y="5581650"/>
          <p14:tracePt t="86117" x="6775450" y="5613400"/>
          <p14:tracePt t="86135" x="6743700" y="5626100"/>
          <p14:tracePt t="86135" x="6711950" y="5632450"/>
          <p14:tracePt t="86151" x="6680200" y="5645150"/>
          <p14:tracePt t="86151" x="6654800" y="5645150"/>
          <p14:tracePt t="86168" x="6623050" y="5651500"/>
          <p14:tracePt t="86168" x="6597650" y="5651500"/>
          <p14:tracePt t="86184" x="6572250" y="5651500"/>
          <p14:tracePt t="86184" x="6546850" y="5651500"/>
          <p14:tracePt t="86184" x="6521450" y="5645150"/>
          <p14:tracePt t="86204" x="6496050" y="5645150"/>
          <p14:tracePt t="86216" x="6470650" y="5638800"/>
          <p14:tracePt t="86216" x="6419850" y="5619750"/>
          <p14:tracePt t="86235" x="6394450" y="5613400"/>
          <p14:tracePt t="86235" x="6375400" y="5607050"/>
          <p14:tracePt t="86235" x="6362700" y="5594350"/>
          <p14:tracePt t="86255" x="6350000" y="5588000"/>
          <p14:tracePt t="86266" x="6337300" y="5581650"/>
          <p14:tracePt t="86266" x="6330950" y="5568950"/>
          <p14:tracePt t="86266" x="6330950" y="5562600"/>
          <p14:tracePt t="86287" x="6324600" y="5556250"/>
          <p14:tracePt t="86300" x="6324600" y="5549900"/>
          <p14:tracePt t="86300" x="6324600" y="5543550"/>
          <p14:tracePt t="86318" x="6324600" y="5537200"/>
          <p14:tracePt t="86333" x="6330950" y="5537200"/>
          <p14:tracePt t="86350" x="6337300" y="5530850"/>
          <p14:tracePt t="86371" x="6343650" y="5537200"/>
          <p14:tracePt t="86390" x="6350000" y="5537200"/>
          <p14:tracePt t="86407" x="6356350" y="5537200"/>
          <p14:tracePt t="86422" x="6362700" y="5543550"/>
          <p14:tracePt t="86436" x="6369050" y="5549900"/>
          <p14:tracePt t="86451" x="6375400" y="5549900"/>
          <p14:tracePt t="86467" x="6381750" y="5549900"/>
          <p14:tracePt t="86494" x="6388100" y="5543550"/>
          <p14:tracePt t="86511" x="6394450" y="5543550"/>
          <p14:tracePt t="86526" x="6400800" y="5543550"/>
          <p14:tracePt t="86550" x="6407150" y="5537200"/>
          <p14:tracePt t="86570" x="6407150" y="5530850"/>
          <p14:tracePt t="86586" x="6419850" y="5518150"/>
          <p14:tracePt t="86603" x="6419850" y="5511800"/>
          <p14:tracePt t="86610" x="6426200" y="5511800"/>
          <p14:tracePt t="86617" x="6432550" y="5505450"/>
          <p14:tracePt t="86617" x="6438900" y="5499100"/>
          <p14:tracePt t="86636" x="6445250" y="5499100"/>
          <p14:tracePt t="86636" x="6451600" y="5492750"/>
          <p14:tracePt t="86636" x="6457950" y="5492750"/>
          <p14:tracePt t="86655" x="6464300" y="5492750"/>
          <p14:tracePt t="86667" x="6470650" y="5486400"/>
          <p14:tracePt t="86667" x="6483350" y="5486400"/>
          <p14:tracePt t="86686" x="6489700" y="5480050"/>
          <p14:tracePt t="86686" x="6496050" y="5480050"/>
          <p14:tracePt t="86703" x="6502400" y="5473700"/>
          <p14:tracePt t="86703" x="6508750" y="5473700"/>
          <p14:tracePt t="86720" x="6515100" y="5467350"/>
          <p14:tracePt t="86735" x="6515100" y="5461000"/>
          <p14:tracePt t="86774" x="6515100" y="5454650"/>
          <p14:tracePt t="86791" x="6515100" y="5448300"/>
          <p14:tracePt t="86803" x="6515100" y="5441950"/>
          <p14:tracePt t="86811" x="6515100" y="5435600"/>
          <p14:tracePt t="86819" x="6508750" y="5429250"/>
          <p14:tracePt t="86819" x="6508750" y="5422900"/>
          <p14:tracePt t="86837" x="6508750" y="5416550"/>
          <p14:tracePt t="86852" x="6502400" y="5416550"/>
          <p14:tracePt t="86868" x="6496050" y="5422900"/>
          <p14:tracePt t="86895" x="6496050" y="5429250"/>
          <p14:tracePt t="86904" x="6496050" y="5435600"/>
          <p14:tracePt t="86904" x="6489700" y="5441950"/>
          <p14:tracePt t="86921" x="6483350" y="5448300"/>
          <p14:tracePt t="86935" x="6477000" y="5454650"/>
          <p14:tracePt t="86952" x="6470650" y="5454650"/>
          <p14:tracePt t="86952" x="6457950" y="5461000"/>
          <p14:tracePt t="86971" x="6451600" y="5461000"/>
          <p14:tracePt t="86985" x="6445250" y="5467350"/>
          <p14:tracePt t="86985" x="6438900" y="5467350"/>
          <p14:tracePt t="86985" x="6432550" y="5467350"/>
          <p14:tracePt t="87007" x="6419850" y="5467350"/>
          <p14:tracePt t="87019" x="6413500" y="5467350"/>
          <p14:tracePt t="87019" x="6394450" y="5467350"/>
          <p14:tracePt t="87038" x="6388100" y="5461000"/>
          <p14:tracePt t="87038" x="6375400" y="5461000"/>
          <p14:tracePt t="87055" x="6369050" y="5454650"/>
          <p14:tracePt t="87055" x="6356350" y="5454650"/>
          <p14:tracePt t="87070" x="6350000" y="5448300"/>
          <p14:tracePt t="87070" x="6337300" y="5441950"/>
          <p14:tracePt t="87087" x="6330950" y="5441950"/>
          <p14:tracePt t="87087" x="6311900" y="5429250"/>
          <p14:tracePt t="87105" x="6305550" y="5422900"/>
          <p14:tracePt t="87105" x="6299200" y="5416550"/>
          <p14:tracePt t="87121" x="6292850" y="5410200"/>
          <p14:tracePt t="87121" x="6292850" y="5403850"/>
          <p14:tracePt t="87138" x="6292850" y="5397500"/>
          <p14:tracePt t="87138" x="6299200" y="5391150"/>
          <p14:tracePt t="87156" x="6318250" y="5378450"/>
          <p14:tracePt t="87156" x="6330950" y="5378450"/>
          <p14:tracePt t="87171" x="6343650" y="5372100"/>
          <p14:tracePt t="87171" x="6362700" y="5365750"/>
          <p14:tracePt t="87188" x="6375400" y="5365750"/>
          <p14:tracePt t="87188" x="6394450" y="5365750"/>
          <p14:tracePt t="87205" x="6407150" y="5365750"/>
          <p14:tracePt t="87205" x="6419850" y="5359400"/>
          <p14:tracePt t="87205" x="6432550" y="5359400"/>
          <p14:tracePt t="87224" x="6445250" y="5359400"/>
          <p14:tracePt t="87236" x="6451600" y="5365750"/>
          <p14:tracePt t="87236" x="6470650" y="5365750"/>
          <p14:tracePt t="87255" x="6483350" y="5372100"/>
          <p14:tracePt t="87255" x="6489700" y="5378450"/>
          <p14:tracePt t="87273" x="6496050" y="5384800"/>
          <p14:tracePt t="87291" x="6496050" y="5397500"/>
          <p14:tracePt t="87307" x="6496050" y="5403850"/>
          <p14:tracePt t="87320" x="6489700" y="5403850"/>
          <p14:tracePt t="87320" x="6477000" y="5410200"/>
          <p14:tracePt t="87338" x="6464300" y="5416550"/>
          <p14:tracePt t="87338" x="6457950" y="5416550"/>
          <p14:tracePt t="87355" x="6445250" y="5416550"/>
          <p14:tracePt t="87355" x="6432550" y="5422900"/>
          <p14:tracePt t="87372" x="6419850" y="5422900"/>
          <p14:tracePt t="87372" x="6400800" y="5422900"/>
          <p14:tracePt t="87372" x="6381750" y="5416550"/>
          <p14:tracePt t="87391" x="6362700" y="5410200"/>
          <p14:tracePt t="87391" x="6337300" y="5397500"/>
          <p14:tracePt t="87406" x="6305550" y="5384800"/>
          <p14:tracePt t="87406" x="6261100" y="5359400"/>
          <p14:tracePt t="87422" x="6216650" y="5334000"/>
          <p14:tracePt t="87422" x="6153150" y="5295900"/>
          <p14:tracePt t="87439" x="6083300" y="5251450"/>
          <p14:tracePt t="87439" x="5911850" y="5118100"/>
          <p14:tracePt t="87456" x="5810250" y="5035550"/>
          <p14:tracePt t="87456" x="5695950" y="4946650"/>
          <p14:tracePt t="87472" x="5575300" y="4845050"/>
          <p14:tracePt t="87472" x="5448300" y="4743450"/>
          <p14:tracePt t="87489" x="5321300" y="4635500"/>
          <p14:tracePt t="87489" x="5181600" y="4527550"/>
          <p14:tracePt t="87506" x="5048250" y="4419600"/>
          <p14:tracePt t="87506" x="4775200" y="4216400"/>
          <p14:tracePt t="87524" x="4641850" y="4121150"/>
          <p14:tracePt t="87524" x="4508500" y="4025900"/>
          <p14:tracePt t="87541" x="4387850" y="3937000"/>
          <p14:tracePt t="87541" x="4267200" y="3848100"/>
          <p14:tracePt t="87556" x="4159250" y="3759200"/>
          <p14:tracePt t="87556" x="4044950" y="3676650"/>
          <p14:tracePt t="87556" x="3943350" y="3594100"/>
          <p14:tracePt t="87575" x="3841750" y="3524250"/>
          <p14:tracePt t="87587" x="3740150" y="3460750"/>
          <p14:tracePt t="87587" x="3644900" y="3403600"/>
          <p14:tracePt t="87587" x="3556000" y="3359150"/>
          <p14:tracePt t="87608" x="3467100" y="3321050"/>
          <p14:tracePt t="87621" x="3378200" y="3289300"/>
          <p14:tracePt t="87621" x="3225800" y="3244850"/>
          <p14:tracePt t="87640" x="3162300" y="3225800"/>
          <p14:tracePt t="87640" x="3098800" y="3213100"/>
          <p14:tracePt t="87656" x="3048000" y="3194050"/>
          <p14:tracePt t="87656" x="2997200" y="3187700"/>
          <p14:tracePt t="87656" x="2959100" y="3175000"/>
          <p14:tracePt t="87675" x="2921000" y="3168650"/>
          <p14:tracePt t="87688" x="2889250" y="3162300"/>
          <p14:tracePt t="87688" x="2844800" y="3149600"/>
          <p14:tracePt t="87706" x="2825750" y="3143250"/>
          <p14:tracePt t="87706" x="2806700" y="3130550"/>
          <p14:tracePt t="87723" x="2800350" y="3124200"/>
          <p14:tracePt t="87723" x="2787650" y="3117850"/>
          <p14:tracePt t="87739" x="2781300" y="3105150"/>
          <p14:tracePt t="87739" x="2781300" y="3092450"/>
          <p14:tracePt t="87757" x="2787650" y="3086100"/>
          <p14:tracePt t="87771" x="2794000" y="3086100"/>
          <p14:tracePt t="87771" x="2806700" y="3086100"/>
          <p14:tracePt t="87790" x="2819400" y="3086100"/>
          <p14:tracePt t="87790" x="2832100" y="3086100"/>
          <p14:tracePt t="87807" x="2844800" y="3086100"/>
          <p14:tracePt t="87807" x="2876550" y="3086100"/>
          <p14:tracePt t="87824" x="2895600" y="3086100"/>
          <p14:tracePt t="87824" x="2914650" y="3079750"/>
          <p14:tracePt t="87840" x="2933700" y="3079750"/>
          <p14:tracePt t="87840" x="2952750" y="3073400"/>
          <p14:tracePt t="87857" x="2971800" y="3067050"/>
          <p14:tracePt t="87857" x="2990850" y="3060700"/>
          <p14:tracePt t="87857" x="3009900" y="3054350"/>
          <p14:tracePt t="87876" x="3035300" y="3048000"/>
          <p14:tracePt t="87888" x="3054350" y="3041650"/>
          <p14:tracePt t="87888" x="3111500" y="3022600"/>
          <p14:tracePt t="87908" x="3143250" y="3016250"/>
          <p14:tracePt t="87908" x="3181350" y="3016250"/>
          <p14:tracePt t="87924" x="3219450" y="3009900"/>
          <p14:tracePt t="87924" x="3270250" y="3009900"/>
          <p14:tracePt t="87941" x="3327400" y="3009900"/>
          <p14:tracePt t="87941" x="3384550" y="3016250"/>
          <p14:tracePt t="87941" x="3454400" y="3016250"/>
          <p14:tracePt t="87959" x="3530600" y="3022600"/>
          <p14:tracePt t="87972" x="3606800" y="3028950"/>
          <p14:tracePt t="87972" x="3689350" y="3028950"/>
          <p14:tracePt t="87992" x="3848100" y="3035300"/>
          <p14:tracePt t="87992" x="3924300" y="3035300"/>
          <p14:tracePt t="88008" x="3994150" y="3035300"/>
          <p14:tracePt t="88008" x="4064000" y="3028950"/>
          <p14:tracePt t="88024" x="4127500" y="3028950"/>
          <p14:tracePt t="88024" x="4178300" y="3022600"/>
          <p14:tracePt t="88024" x="4235450" y="3016250"/>
          <p14:tracePt t="88043" x="4279900" y="3009900"/>
          <p14:tracePt t="88043" x="4324350" y="3003550"/>
          <p14:tracePt t="88058" x="4368800" y="2997200"/>
          <p14:tracePt t="88058" x="4406900" y="2990850"/>
          <p14:tracePt t="88074" x="4438650" y="2984500"/>
          <p14:tracePt t="88074" x="4470400" y="2978150"/>
          <p14:tracePt t="88091" x="4495800" y="2978150"/>
          <p14:tracePt t="88091" x="4514850" y="2971800"/>
          <p14:tracePt t="88108" x="4533900" y="2971800"/>
          <p14:tracePt t="88108" x="4552950" y="2971800"/>
          <p14:tracePt t="88124" x="4559300" y="2978150"/>
          <p14:tracePt t="88139" x="4565650" y="2978150"/>
          <p14:tracePt t="88156" x="4559300" y="2984500"/>
          <p14:tracePt t="88156" x="4559300" y="2990850"/>
          <p14:tracePt t="88176" x="4552950" y="2990850"/>
          <p14:tracePt t="88191" x="4546600" y="2990850"/>
          <p14:tracePt t="88208" x="4546600" y="2984500"/>
          <p14:tracePt t="88251" x="4552950" y="2984500"/>
          <p14:tracePt t="88275" x="4559300" y="2978150"/>
          <p14:tracePt t="88303" x="4572000" y="2978150"/>
          <p14:tracePt t="88343" x="4578350" y="2978150"/>
          <p14:tracePt t="88351" x="4591050" y="2984500"/>
          <p14:tracePt t="88357" x="4603750" y="2984500"/>
          <p14:tracePt t="88357" x="4616450" y="2997200"/>
          <p14:tracePt t="88375" x="4635500" y="3009900"/>
          <p14:tracePt t="88375" x="4660900" y="3028950"/>
          <p14:tracePt t="88392" x="4686300" y="3060700"/>
          <p14:tracePt t="88392" x="4724400" y="3105150"/>
          <p14:tracePt t="88408" x="4762500" y="3155950"/>
          <p14:tracePt t="88408" x="4857750" y="3289300"/>
          <p14:tracePt t="88426" x="4914900" y="3371850"/>
          <p14:tracePt t="88426" x="4978400" y="3454400"/>
          <p14:tracePt t="88442" x="5041900" y="3549650"/>
          <p14:tracePt t="88442" x="5111750" y="3644900"/>
          <p14:tracePt t="88459" x="5187950" y="3740150"/>
          <p14:tracePt t="88459" x="5346700" y="3937000"/>
          <p14:tracePt t="88476" x="5435600" y="4032250"/>
          <p14:tracePt t="88476" x="5518150" y="4121150"/>
          <p14:tracePt t="88493" x="5607050" y="4210050"/>
          <p14:tracePt t="88493" x="5689600" y="4298950"/>
          <p14:tracePt t="88509" x="5778500" y="4381500"/>
          <p14:tracePt t="88509" x="5861050" y="4457700"/>
          <p14:tracePt t="88526" x="5937250" y="4533900"/>
          <p14:tracePt t="88526" x="6013450" y="4603750"/>
          <p14:tracePt t="88545" x="6159500" y="4724400"/>
          <p14:tracePt t="88545" x="6223000" y="4781550"/>
          <p14:tracePt t="88560" x="6286500" y="4826000"/>
          <p14:tracePt t="88560" x="6350000" y="4876800"/>
          <p14:tracePt t="88576" x="6407150" y="4921250"/>
          <p14:tracePt t="88576" x="6457950" y="4959350"/>
          <p14:tracePt t="88593" x="6508750" y="4997450"/>
          <p14:tracePt t="88593" x="6559550" y="5035550"/>
          <p14:tracePt t="88593" x="6604000" y="5060950"/>
          <p14:tracePt t="88612" x="6648450" y="5092700"/>
          <p14:tracePt t="88624" x="6686550" y="5118100"/>
          <p14:tracePt t="88624" x="6724650" y="5137150"/>
          <p14:tracePt t="88644" x="6788150" y="5168900"/>
          <p14:tracePt t="88644" x="6807200" y="5175250"/>
          <p14:tracePt t="88660" x="6832600" y="5187950"/>
          <p14:tracePt t="88660" x="6845300" y="5187950"/>
          <p14:tracePt t="88676" x="6858000" y="5187950"/>
          <p14:tracePt t="88676" x="6864350" y="5187950"/>
          <p14:tracePt t="88693" x="6870700" y="5181600"/>
          <p14:tracePt t="88693" x="6877050" y="5181600"/>
          <p14:tracePt t="88693" x="6877050" y="5175250"/>
          <p14:tracePt t="88713" x="6877050" y="5162550"/>
          <p14:tracePt t="88713" x="6870700" y="5156200"/>
          <p14:tracePt t="88726" x="6864350" y="5149850"/>
          <p14:tracePt t="88726" x="6858000" y="5137150"/>
          <p14:tracePt t="88743" x="6851650" y="5130800"/>
          <p14:tracePt t="88743" x="6838950" y="5118100"/>
          <p14:tracePt t="88760" x="6826250" y="5105400"/>
          <p14:tracePt t="88760" x="6794500" y="5086350"/>
          <p14:tracePt t="88777" x="6775450" y="5080000"/>
          <p14:tracePt t="88777" x="6762750" y="5067300"/>
          <p14:tracePt t="88793" x="6743700" y="5060950"/>
          <p14:tracePt t="88793" x="6731000" y="5048250"/>
          <p14:tracePt t="88810" x="6718300" y="5041900"/>
          <p14:tracePt t="88810" x="6711950" y="5041900"/>
          <p14:tracePt t="88827" x="6699250" y="5035550"/>
          <p14:tracePt t="88827" x="6686550" y="5035550"/>
          <p14:tracePt t="88844" x="6680200" y="5035550"/>
          <p14:tracePt t="88844" x="6680200" y="5041900"/>
          <p14:tracePt t="88861" x="6673850" y="5054600"/>
          <p14:tracePt t="88861" x="6673850" y="5060950"/>
          <p14:tracePt t="88877" x="6673850" y="5073650"/>
          <p14:tracePt t="88877" x="6673850" y="5080000"/>
          <p14:tracePt t="88877" x="6680200" y="5092700"/>
          <p14:tracePt t="88896" x="6680200" y="5105400"/>
          <p14:tracePt t="88908" x="6686550" y="5118100"/>
          <p14:tracePt t="88908" x="6699250" y="5137150"/>
          <p14:tracePt t="88928" x="6705600" y="5149850"/>
          <p14:tracePt t="88928" x="6711950" y="5156200"/>
          <p14:tracePt t="88944" x="6718300" y="5168900"/>
          <p14:tracePt t="88944" x="6731000" y="5175250"/>
          <p14:tracePt t="88961" x="6737350" y="5181600"/>
          <p14:tracePt t="88961" x="6743700" y="5187950"/>
          <p14:tracePt t="88977" x="6756400" y="5187950"/>
          <p14:tracePt t="88977" x="6762750" y="5194300"/>
          <p14:tracePt t="88977" x="6775450" y="5194300"/>
          <p14:tracePt t="88996" x="6781800" y="5200650"/>
          <p14:tracePt t="89009" x="6794500" y="5207000"/>
          <p14:tracePt t="89009" x="6819900" y="5213350"/>
          <p14:tracePt t="89027" x="6832600" y="5219700"/>
          <p14:tracePt t="89027" x="6845300" y="5226050"/>
          <p14:tracePt t="89027" x="6858000" y="5232400"/>
          <p14:tracePt t="89047" x="6870700" y="5238750"/>
          <p14:tracePt t="89059" x="6883400" y="5245100"/>
          <p14:tracePt t="89059" x="6908800" y="5251450"/>
          <p14:tracePt t="89078" x="6921500" y="5251450"/>
          <p14:tracePt t="89078" x="6927850" y="5251450"/>
          <p14:tracePt t="89094" x="6940550" y="5251450"/>
          <p14:tracePt t="89094" x="6946900" y="5257800"/>
          <p14:tracePt t="89111" x="6959600" y="5257800"/>
          <p14:tracePt t="89111" x="6965950" y="5257800"/>
          <p14:tracePt t="89128" x="6972300" y="5264150"/>
          <p14:tracePt t="89128" x="6978650" y="5264150"/>
          <p14:tracePt t="89145" x="6985000" y="5270500"/>
          <p14:tracePt t="89160" x="6985000" y="5276850"/>
          <p14:tracePt t="89176" x="6978650" y="5283200"/>
          <p14:tracePt t="89196" x="6972300" y="5283200"/>
          <p14:tracePt t="89212" x="6965950" y="5289550"/>
          <p14:tracePt t="89212" x="6953250" y="5289550"/>
          <p14:tracePt t="89228" x="6946900" y="5289550"/>
          <p14:tracePt t="89228" x="6934200" y="5295900"/>
          <p14:tracePt t="89245" x="6921500" y="5295900"/>
          <p14:tracePt t="89245" x="6908800" y="5295900"/>
          <p14:tracePt t="89245" x="6896100" y="5295900"/>
          <p14:tracePt t="89264" x="6883400" y="5295900"/>
          <p14:tracePt t="89276" x="6864350" y="5295900"/>
          <p14:tracePt t="89276" x="6832600" y="5295900"/>
          <p14:tracePt t="89296" x="6819900" y="5295900"/>
          <p14:tracePt t="89296" x="6800850" y="5295900"/>
          <p14:tracePt t="89312" x="6781800" y="5289550"/>
          <p14:tracePt t="89312" x="6769100" y="5289550"/>
          <p14:tracePt t="89328" x="6750050" y="5289550"/>
          <p14:tracePt t="89328" x="6731000" y="5283200"/>
          <p14:tracePt t="89345" x="6718300" y="5283200"/>
          <p14:tracePt t="89345" x="6705600" y="5283200"/>
          <p14:tracePt t="89345" x="6692900" y="5283200"/>
          <p14:tracePt t="89364" x="6686550" y="5283200"/>
          <p14:tracePt t="89364" x="6680200" y="5283200"/>
          <p14:tracePt t="89379" x="6673850" y="5283200"/>
          <p14:tracePt t="89394" x="6667500" y="5283200"/>
          <p14:tracePt t="89411" x="6667500" y="5276850"/>
          <p14:tracePt t="89459" x="6673850" y="5276850"/>
          <p14:tracePt t="89483" x="6680200" y="5276850"/>
          <p14:tracePt t="89503" x="6686550" y="5283200"/>
          <p14:tracePt t="89536" x="6680200" y="5283200"/>
          <p14:tracePt t="89587" x="6673850" y="5283200"/>
          <p14:tracePt t="89611" x="6673850" y="5276850"/>
          <p14:tracePt t="89767" x="6680200" y="5270500"/>
          <p14:tracePt t="89783" x="6692900" y="5270500"/>
          <p14:tracePt t="89791" x="6705600" y="5270500"/>
          <p14:tracePt t="89795" x="6718300" y="5270500"/>
          <p14:tracePt t="89795" x="6737350" y="5270500"/>
          <p14:tracePt t="89813" x="6756400" y="5276850"/>
          <p14:tracePt t="89813" x="6781800" y="5276850"/>
          <p14:tracePt t="89830" x="6807200" y="5283200"/>
          <p14:tracePt t="89830" x="6832600" y="5289550"/>
          <p14:tracePt t="89847" x="6864350" y="5302250"/>
          <p14:tracePt t="89847" x="6915150" y="5314950"/>
          <p14:tracePt t="89864" x="6940550" y="5321300"/>
          <p14:tracePt t="89864" x="6965950" y="5327650"/>
          <p14:tracePt t="89880" x="6985000" y="5327650"/>
          <p14:tracePt t="89880" x="7004050" y="5334000"/>
          <p14:tracePt t="89897" x="7023100" y="5334000"/>
          <p14:tracePt t="89897" x="7035800" y="5334000"/>
          <p14:tracePt t="89897" x="7042150" y="5334000"/>
          <p14:tracePt t="89916" x="7048500" y="5334000"/>
          <p14:tracePt t="89929" x="7054850" y="5327650"/>
          <p14:tracePt t="89946" x="7048500" y="5334000"/>
          <p14:tracePt t="89983" x="7042150" y="5340350"/>
          <p14:tracePt t="90031" x="7048500" y="5340350"/>
          <p14:tracePt t="90083" x="7054850" y="5334000"/>
          <p14:tracePt t="90095" x="7061200" y="5334000"/>
          <p14:tracePt t="90111" x="7067550" y="5327650"/>
          <p14:tracePt t="90127" x="7073900" y="5327650"/>
          <p14:tracePt t="90171" x="7080250" y="5321300"/>
          <p14:tracePt t="90195" x="7086600" y="5321300"/>
          <p14:tracePt t="90211" x="7092950" y="5321300"/>
          <p14:tracePt t="90232" x="7086600" y="5321300"/>
          <p14:tracePt t="90255" x="7080250" y="5321300"/>
          <p14:tracePt t="90263" x="7073900" y="5321300"/>
          <p14:tracePt t="90271" x="7061200" y="5327650"/>
          <p14:tracePt t="90280" x="7048500" y="5327650"/>
          <p14:tracePt t="90280" x="7016750" y="5334000"/>
          <p14:tracePt t="90300" x="6997700" y="5334000"/>
          <p14:tracePt t="90300" x="6978650" y="5340350"/>
          <p14:tracePt t="90317" x="6953250" y="5340350"/>
          <p14:tracePt t="90317" x="6934200" y="5340350"/>
          <p14:tracePt t="90332" x="6908800" y="5340350"/>
          <p14:tracePt t="90332" x="6883400" y="5340350"/>
          <p14:tracePt t="90349" x="6864350" y="5340350"/>
          <p14:tracePt t="90349" x="6838950" y="5340350"/>
          <p14:tracePt t="90349" x="6819900" y="5334000"/>
          <p14:tracePt t="90368" x="6800850" y="5334000"/>
          <p14:tracePt t="90380" x="6781800" y="5334000"/>
          <p14:tracePt t="90380" x="6756400" y="5327650"/>
          <p14:tracePt t="90399" x="6743700" y="5327650"/>
          <p14:tracePt t="90399" x="6737350" y="5327650"/>
          <p14:tracePt t="90416" x="6731000" y="5327650"/>
          <p14:tracePt t="90431" x="6724650" y="5327650"/>
          <p14:tracePt t="90448" x="6731000" y="5327650"/>
          <p14:tracePt t="90448" x="6737350" y="5321300"/>
          <p14:tracePt t="90466" x="6743700" y="5321300"/>
          <p14:tracePt t="90466" x="6756400" y="5321300"/>
          <p14:tracePt t="90483" x="6762750" y="5321300"/>
          <p14:tracePt t="90483" x="6775450" y="5321300"/>
          <p14:tracePt t="90499" x="6781800" y="5321300"/>
          <p14:tracePt t="90499" x="6794500" y="5321300"/>
          <p14:tracePt t="90516" x="6800850" y="5327650"/>
          <p14:tracePt t="90516" x="6813550" y="5327650"/>
          <p14:tracePt t="90533" x="6819900" y="5327650"/>
          <p14:tracePt t="90548" x="6832600" y="5327650"/>
          <p14:tracePt t="90564" x="6819900" y="5334000"/>
          <p14:tracePt t="90607" x="6813550" y="5334000"/>
          <p14:tracePt t="90616" x="6807200" y="5334000"/>
          <p14:tracePt t="90624" x="6794500" y="5334000"/>
          <p14:tracePt t="90631" x="6781800" y="5327650"/>
          <p14:tracePt t="90631" x="6762750" y="5321300"/>
          <p14:tracePt t="90631" x="6743700" y="5308600"/>
          <p14:tracePt t="90652" x="6718300" y="5295900"/>
          <p14:tracePt t="90665" x="6680200" y="5276850"/>
          <p14:tracePt t="90665" x="6578600" y="5226050"/>
          <p14:tracePt t="90684" x="6508750" y="5187950"/>
          <p14:tracePt t="90684" x="6426200" y="5143500"/>
          <p14:tracePt t="90700" x="6337300" y="5086350"/>
          <p14:tracePt t="90700" x="6235700" y="5029200"/>
          <p14:tracePt t="90717" x="6121400" y="4953000"/>
          <p14:tracePt t="90717" x="6007100" y="4870450"/>
          <p14:tracePt t="90717" x="5886450" y="4781550"/>
          <p14:tracePt t="90736" x="5765800" y="4679950"/>
          <p14:tracePt t="90749" x="5645150" y="4572000"/>
          <p14:tracePt t="90749" x="5416550" y="4356100"/>
          <p14:tracePt t="90767" x="5308600" y="4248150"/>
          <p14:tracePt t="90767" x="5207000" y="4140200"/>
          <p14:tracePt t="90784" x="5111750" y="4044950"/>
          <p14:tracePt t="90784" x="5022850" y="3949700"/>
          <p14:tracePt t="90800" x="4933950" y="3867150"/>
          <p14:tracePt t="90800" x="4768850" y="3714750"/>
          <p14:tracePt t="90817" x="4692650" y="3644900"/>
          <p14:tracePt t="90817" x="4622800" y="3581400"/>
          <p14:tracePt t="90834" x="4559300" y="3517900"/>
          <p14:tracePt t="90834" x="4502150" y="3467100"/>
          <p14:tracePt t="90851" x="4445000" y="3416300"/>
          <p14:tracePt t="90851" x="4400550" y="3371850"/>
          <p14:tracePt t="90867" x="4356100" y="3327400"/>
          <p14:tracePt t="90867" x="4286250" y="3257550"/>
          <p14:tracePt t="90885" x="4260850" y="3232150"/>
          <p14:tracePt t="90885" x="4235450" y="3206750"/>
          <p14:tracePt t="90901" x="4222750" y="3187700"/>
          <p14:tracePt t="90901" x="4210050" y="3168650"/>
          <p14:tracePt t="90917" x="4197350" y="3155950"/>
          <p14:tracePt t="90917" x="4191000" y="3136900"/>
          <p14:tracePt t="90917" x="4184650" y="3124200"/>
          <p14:tracePt t="90936" x="4178300" y="3111500"/>
          <p14:tracePt t="90949" x="4178300" y="3092450"/>
          <p14:tracePt t="90949" x="4184650" y="3073400"/>
          <p14:tracePt t="90968" x="4184650" y="3067050"/>
          <p14:tracePt t="90968" x="4191000" y="3060700"/>
          <p14:tracePt t="90984" x="4197350" y="3060700"/>
          <p14:tracePt t="90999" x="4203700" y="3067050"/>
          <p14:tracePt t="91016" x="4210050" y="3073400"/>
          <p14:tracePt t="91016" x="4210050" y="3079750"/>
          <p14:tracePt t="91016" x="4210050" y="3086100"/>
          <p14:tracePt t="91037" x="4203700" y="3092450"/>
          <p14:tracePt t="91049" x="4197350" y="3092450"/>
          <p14:tracePt t="91049" x="4178300" y="3105150"/>
          <p14:tracePt t="91068" x="4165600" y="3105150"/>
          <p14:tracePt t="91068" x="4146550" y="3111500"/>
          <p14:tracePt t="91085" x="4127500" y="3111500"/>
          <p14:tracePt t="91085" x="4108450" y="3117850"/>
          <p14:tracePt t="91085" x="4089400" y="3117850"/>
          <p14:tracePt t="91104" x="4064000" y="3124200"/>
          <p14:tracePt t="91104" x="4038600" y="3124200"/>
          <p14:tracePt t="91119" x="4006850" y="3124200"/>
          <p14:tracePt t="91119" x="3975100" y="3124200"/>
          <p14:tracePt t="91134" x="3937000" y="3124200"/>
          <p14:tracePt t="91134" x="3898900" y="3117850"/>
          <p14:tracePt t="91152" x="3854450" y="3105150"/>
          <p14:tracePt t="91152" x="3810000" y="3092450"/>
          <p14:tracePt t="91168" x="3765550" y="3073400"/>
          <p14:tracePt t="91168" x="3683000" y="3028950"/>
          <p14:tracePt t="91185" x="3644900" y="3003550"/>
          <p14:tracePt t="91185" x="3613150" y="2978150"/>
          <p14:tracePt t="91202" x="3581400" y="2946400"/>
          <p14:tracePt t="91202" x="3562350" y="2914650"/>
          <p14:tracePt t="91218" x="3543300" y="2882900"/>
          <p14:tracePt t="91218" x="3536950" y="2813050"/>
          <p14:tracePt t="91237" x="3543300" y="2774950"/>
          <p14:tracePt t="91237" x="3562350" y="2736850"/>
          <p14:tracePt t="91252" x="3594100" y="2692400"/>
          <p14:tracePt t="91252" x="3632200" y="2654300"/>
          <p14:tracePt t="91269" x="3689350" y="2603500"/>
          <p14:tracePt t="91269" x="3752850" y="2559050"/>
          <p14:tracePt t="91285" x="3822700" y="2514600"/>
          <p14:tracePt t="91285" x="3905250" y="2470150"/>
          <p14:tracePt t="91285" x="3994150" y="2425700"/>
          <p14:tracePt t="91305" x="4083050" y="2387600"/>
          <p14:tracePt t="91317" x="4178300" y="2355850"/>
          <p14:tracePt t="91317" x="4368800" y="2305050"/>
          <p14:tracePt t="91336" x="4464050" y="2292350"/>
          <p14:tracePt t="91336" x="4552950" y="2292350"/>
          <p14:tracePt t="91352" x="4635500" y="2305050"/>
          <p14:tracePt t="91352" x="4718050" y="2324100"/>
          <p14:tracePt t="91369" x="4794250" y="2355850"/>
          <p14:tracePt t="91369" x="4864100" y="2387600"/>
          <p14:tracePt t="91369" x="4927600" y="2425700"/>
          <p14:tracePt t="91388" x="4991100" y="2470150"/>
          <p14:tracePt t="91401" x="5041900" y="2514600"/>
          <p14:tracePt t="91401" x="5124450" y="2609850"/>
          <p14:tracePt t="91419" x="5156200" y="2654300"/>
          <p14:tracePt t="91419" x="5175250" y="2698750"/>
          <p14:tracePt t="91436" x="5194300" y="2743200"/>
          <p14:tracePt t="91436" x="5200650" y="2781300"/>
          <p14:tracePt t="91453" x="5194300" y="2825750"/>
          <p14:tracePt t="91453" x="5181600" y="2870200"/>
          <p14:tracePt t="91453" x="5162550" y="2908300"/>
          <p14:tracePt t="91472" x="5137150" y="2946400"/>
          <p14:tracePt t="91472" x="5099050" y="2978150"/>
          <p14:tracePt t="91486" x="5060950" y="3009900"/>
          <p14:tracePt t="91486" x="5016500" y="3041650"/>
          <p14:tracePt t="91503" x="4965700" y="3073400"/>
          <p14:tracePt t="91503" x="4908550" y="3098800"/>
          <p14:tracePt t="91520" x="4857750" y="3124200"/>
          <p14:tracePt t="91520" x="4743450" y="3162300"/>
          <p14:tracePt t="91538" x="4686300" y="3187700"/>
          <p14:tracePt t="91538" x="4629150" y="3206750"/>
          <p14:tracePt t="91554" x="4578350" y="3219450"/>
          <p14:tracePt t="91554" x="4527550" y="3238500"/>
          <p14:tracePt t="91570" x="4483100" y="3244850"/>
          <p14:tracePt t="91570" x="4445000" y="3257550"/>
          <p14:tracePt t="91586" x="4406900" y="3263900"/>
          <p14:tracePt t="91586" x="4349750" y="3263900"/>
          <p14:tracePt t="91605" x="4324350" y="3270250"/>
          <p14:tracePt t="91605" x="4311650" y="3263900"/>
          <p14:tracePt t="91620" x="4298950" y="3263900"/>
          <p14:tracePt t="91620" x="4292600" y="3263900"/>
          <p14:tracePt t="91637" x="4292600" y="3251200"/>
          <p14:tracePt t="91652" x="4298950" y="3251200"/>
          <p14:tracePt t="91652" x="4305300" y="3244850"/>
          <p14:tracePt t="91652" x="4318000" y="3238500"/>
          <p14:tracePt t="91672" x="4330700" y="3232150"/>
          <p14:tracePt t="91685" x="4349750" y="3225800"/>
          <p14:tracePt t="91685" x="4362450" y="3225800"/>
          <p14:tracePt t="91705" x="4394200" y="3213100"/>
          <p14:tracePt t="91705" x="4413250" y="3213100"/>
          <p14:tracePt t="91720" x="4425950" y="3206750"/>
          <p14:tracePt t="91720" x="4445000" y="3200400"/>
          <p14:tracePt t="91737" x="4457700" y="3200400"/>
          <p14:tracePt t="91737" x="4470400" y="3194050"/>
          <p14:tracePt t="91737" x="4476750" y="3194050"/>
          <p14:tracePt t="91756" x="4489450" y="3194050"/>
          <p14:tracePt t="91769" x="4495800" y="3194050"/>
          <p14:tracePt t="91769" x="4508500" y="3187700"/>
          <p14:tracePt t="91787" x="4514850" y="3187700"/>
          <p14:tracePt t="91787" x="4521200" y="3187700"/>
          <p14:tracePt t="91804" x="4533900" y="3194050"/>
          <p14:tracePt t="91804" x="4546600" y="3194050"/>
          <p14:tracePt t="91821" x="4559300" y="3206750"/>
          <p14:tracePt t="91821" x="4597400" y="3232150"/>
          <p14:tracePt t="91838" x="4622800" y="3251200"/>
          <p14:tracePt t="91838" x="4648200" y="3276600"/>
          <p14:tracePt t="91855" x="4686300" y="3314700"/>
          <p14:tracePt t="91855" x="4724400" y="3359150"/>
          <p14:tracePt t="91871" x="4775200" y="3409950"/>
          <p14:tracePt t="91871" x="4826000" y="3467100"/>
          <p14:tracePt t="91887" x="4883150" y="3530600"/>
          <p14:tracePt t="91887" x="5016500" y="3657600"/>
          <p14:tracePt t="91905" x="5086350" y="3727450"/>
          <p14:tracePt t="91905" x="5156200" y="3784600"/>
          <p14:tracePt t="91921" x="5226050" y="3841750"/>
          <p14:tracePt t="91921" x="5302250" y="3892550"/>
          <p14:tracePt t="91937" x="5372100" y="3937000"/>
          <p14:tracePt t="91937" x="5435600" y="3981450"/>
          <p14:tracePt t="91937" x="5499100" y="4019550"/>
          <p14:tracePt t="91958" x="5562600" y="4057650"/>
          <p14:tracePt t="91969" x="5613400" y="4095750"/>
          <p14:tracePt t="91969" x="5708650" y="4159250"/>
          <p14:tracePt t="91989" x="5746750" y="4184650"/>
          <p14:tracePt t="91989" x="5784850" y="4210050"/>
          <p14:tracePt t="92006" x="5810250" y="4229100"/>
          <p14:tracePt t="92006" x="5835650" y="4248150"/>
          <p14:tracePt t="92022" x="5854700" y="4260850"/>
          <p14:tracePt t="92022" x="5861050" y="4267200"/>
          <p14:tracePt t="92022" x="5867400" y="4273550"/>
          <p14:tracePt t="92041" x="5867400" y="4279900"/>
          <p14:tracePt t="92057" x="5861050" y="4279900"/>
          <p14:tracePt t="92070" x="5848350" y="4279900"/>
          <p14:tracePt t="92070" x="5816600" y="4267200"/>
          <p14:tracePt t="92088" x="5797550" y="4260850"/>
          <p14:tracePt t="92088" x="5772150" y="4248150"/>
          <p14:tracePt t="92088" x="5746750" y="4229100"/>
          <p14:tracePt t="92108" x="5708650" y="4210050"/>
          <p14:tracePt t="92120" x="5670550" y="4178300"/>
          <p14:tracePt t="92120" x="5568950" y="4102100"/>
          <p14:tracePt t="92139" x="5511800" y="4051300"/>
          <p14:tracePt t="92139" x="5448300" y="3994150"/>
          <p14:tracePt t="92156" x="5391150" y="3937000"/>
          <p14:tracePt t="92156" x="5327650" y="3873500"/>
          <p14:tracePt t="92172" x="5257800" y="3803650"/>
          <p14:tracePt t="92172" x="5194300" y="3733800"/>
          <p14:tracePt t="92189" x="5124450" y="3663950"/>
          <p14:tracePt t="92189" x="4991100" y="3524250"/>
          <p14:tracePt t="92205" x="4914900" y="3460750"/>
          <p14:tracePt t="92205" x="4838700" y="3403600"/>
          <p14:tracePt t="92222" x="4762500" y="3346450"/>
          <p14:tracePt t="92222" x="4686300" y="3295650"/>
          <p14:tracePt t="92239" x="4610100" y="3257550"/>
          <p14:tracePt t="92239" x="4457700" y="3194050"/>
          <p14:tracePt t="92256" x="4394200" y="3175000"/>
          <p14:tracePt t="92256" x="4330700" y="3162300"/>
          <p14:tracePt t="92273" x="4267200" y="3149600"/>
          <p14:tracePt t="92273" x="4216400" y="3149600"/>
          <p14:tracePt t="92289" x="4165600" y="3149600"/>
          <p14:tracePt t="92289" x="4127500" y="3155950"/>
          <p14:tracePt t="92306" x="4089400" y="3162300"/>
          <p14:tracePt t="92306" x="4057650" y="3175000"/>
          <p14:tracePt t="92306" x="4032250" y="3181350"/>
          <p14:tracePt t="92325" x="4006850" y="3194050"/>
          <p14:tracePt t="92337" x="3981450" y="3194050"/>
          <p14:tracePt t="92337" x="3943350" y="3200400"/>
          <p14:tracePt t="92357" x="3924300" y="3187700"/>
          <p14:tracePt t="92357" x="3905250" y="3181350"/>
          <p14:tracePt t="92373" x="3886200" y="3162300"/>
          <p14:tracePt t="92373" x="3867150" y="3143250"/>
          <p14:tracePt t="92389" x="3854450" y="3117850"/>
          <p14:tracePt t="92389" x="3835400" y="3086100"/>
          <p14:tracePt t="92389" x="3822700" y="3054350"/>
          <p14:tracePt t="92408" x="3810000" y="3016250"/>
          <p14:tracePt t="92421" x="3803650" y="2984500"/>
          <p14:tracePt t="92421" x="3797300" y="2901950"/>
          <p14:tracePt t="92440" x="3797300" y="2863850"/>
          <p14:tracePt t="92440" x="3803650" y="2813050"/>
          <p14:tracePt t="92456" x="3816350" y="2768600"/>
          <p14:tracePt t="92456" x="3835400" y="2724150"/>
          <p14:tracePt t="92473" x="3854450" y="2679700"/>
          <p14:tracePt t="92473" x="3886200" y="2635250"/>
          <p14:tracePt t="92489" x="3930650" y="2590800"/>
          <p14:tracePt t="92489" x="4032250" y="2520950"/>
          <p14:tracePt t="92506" x="4095750" y="2489200"/>
          <p14:tracePt t="92506" x="4171950" y="2463800"/>
          <p14:tracePt t="92523" x="4248150" y="2438400"/>
          <p14:tracePt t="92523" x="4324350" y="2419350"/>
          <p14:tracePt t="92542" x="4406900" y="2406650"/>
          <p14:tracePt t="92542" x="4565650" y="2400300"/>
          <p14:tracePt t="92558" x="4648200" y="2406650"/>
          <p14:tracePt t="92558" x="4724400" y="2425700"/>
          <p14:tracePt t="92573" x="4794250" y="2451100"/>
          <p14:tracePt t="92573" x="4864100" y="2489200"/>
          <p14:tracePt t="92590" x="4927600" y="2533650"/>
          <p14:tracePt t="92590" x="4984750" y="2584450"/>
          <p14:tracePt t="92607" x="5035550" y="2635250"/>
          <p14:tracePt t="92607" x="5124450" y="2755900"/>
          <p14:tracePt t="92625" x="5156200" y="2819400"/>
          <p14:tracePt t="92625" x="5175250" y="2882900"/>
          <p14:tracePt t="92641" x="5194300" y="2940050"/>
          <p14:tracePt t="92641" x="5200650" y="2990850"/>
          <p14:tracePt t="92657" x="5200650" y="3041650"/>
          <p14:tracePt t="92657" x="5194300" y="3092450"/>
          <p14:tracePt t="92673" x="5175250" y="3136900"/>
          <p14:tracePt t="92673" x="5156200" y="3175000"/>
          <p14:tracePt t="92690" x="5124450" y="3213100"/>
          <p14:tracePt t="92690" x="5092700" y="3251200"/>
          <p14:tracePt t="92690" x="5060950" y="3282950"/>
          <p14:tracePt t="92709" x="5022850" y="3314700"/>
          <p14:tracePt t="92722" x="4991100" y="3340100"/>
          <p14:tracePt t="92722" x="4927600" y="3378200"/>
          <p14:tracePt t="92740" x="4902200" y="3390900"/>
          <p14:tracePt t="92740" x="4889500" y="3397250"/>
          <p14:tracePt t="92758" x="4876800" y="3403600"/>
          <p14:tracePt t="92772" x="4889500" y="3409950"/>
          <p14:tracePt t="92772" x="4908550" y="3422650"/>
          <p14:tracePt t="92772" x="4940300" y="3435350"/>
          <p14:tracePt t="92793" x="4978400" y="3454400"/>
          <p14:tracePt t="92793" x="5029200" y="3486150"/>
          <p14:tracePt t="92807" x="5086350" y="3524250"/>
          <p14:tracePt t="92807" x="5156200" y="3568700"/>
          <p14:tracePt t="92824" x="5226050" y="3619500"/>
          <p14:tracePt t="92824" x="5308600" y="3676650"/>
          <p14:tracePt t="92841" x="5397500" y="3733800"/>
          <p14:tracePt t="92841" x="5588000" y="3848100"/>
          <p14:tracePt t="92858" x="5689600" y="3905250"/>
          <p14:tracePt t="92858" x="5791200" y="3962400"/>
          <p14:tracePt t="92874" x="5899150" y="4019550"/>
          <p14:tracePt t="92874" x="6007100" y="4076700"/>
          <p14:tracePt t="92891" x="6108700" y="4140200"/>
          <p14:tracePt t="92891" x="6210300" y="4203700"/>
          <p14:tracePt t="92907" x="6305550" y="4267200"/>
          <p14:tracePt t="92907" x="6483350" y="4394200"/>
          <p14:tracePt t="92925" x="6565900" y="4464050"/>
          <p14:tracePt t="92925" x="6642100" y="4521200"/>
          <p14:tracePt t="92941" x="6705600" y="4584700"/>
          <p14:tracePt t="92941" x="6775450" y="4641850"/>
          <p14:tracePt t="92958" x="6832600" y="4699000"/>
          <p14:tracePt t="92958" x="6889750" y="4743450"/>
          <p14:tracePt t="92958" x="6946900" y="4794250"/>
          <p14:tracePt t="92977" x="6997700" y="4838700"/>
          <p14:tracePt t="92989" x="7042150" y="4876800"/>
          <p14:tracePt t="92989" x="7124700" y="4953000"/>
          <p14:tracePt t="93008" x="7156450" y="4984750"/>
          <p14:tracePt t="93008" x="7188200" y="5016500"/>
          <p14:tracePt t="93026" x="7213600" y="5041900"/>
          <p14:tracePt t="93026" x="7232650" y="5073650"/>
          <p14:tracePt t="93042" x="7251700" y="5092700"/>
          <p14:tracePt t="93042" x="7258050" y="5111750"/>
          <p14:tracePt t="93042" x="7264400" y="5124450"/>
          <p14:tracePt t="93061" x="7270750" y="5137150"/>
          <p14:tracePt t="93073" x="7270750" y="5149850"/>
          <p14:tracePt t="93073" x="7270750" y="5156200"/>
          <p14:tracePt t="93093" x="7264400" y="5162550"/>
          <p14:tracePt t="93106" x="7258050" y="5162550"/>
          <p14:tracePt t="93123" x="7251700" y="5162550"/>
          <p14:tracePt t="93140" x="7239000" y="5162550"/>
          <p14:tracePt t="93157" x="7232650" y="5162550"/>
          <p14:tracePt t="93157" x="7226300" y="5162550"/>
          <p14:tracePt t="93176" x="7219950" y="5162550"/>
          <p14:tracePt t="93190" x="7213600" y="5168900"/>
          <p14:tracePt t="93207" x="7207250" y="5175250"/>
          <p14:tracePt t="93224" x="7200900" y="5175250"/>
          <p14:tracePt t="93240" x="7194550" y="5168900"/>
          <p14:tracePt t="93257" x="7188200" y="5162550"/>
          <p14:tracePt t="93274" x="7188200" y="5156200"/>
          <p14:tracePt t="93293" x="7181850" y="5156200"/>
          <p14:tracePt t="93316" x="7175500" y="5149850"/>
          <p14:tracePt t="93324" x="7169150" y="5149850"/>
          <p14:tracePt t="93324" x="7156450" y="5149850"/>
          <p14:tracePt t="93324" x="7143750" y="5149850"/>
          <p14:tracePt t="93345" x="7124700" y="5149850"/>
          <p14:tracePt t="93357" x="7099300" y="5149850"/>
          <p14:tracePt t="93357" x="7029450" y="5149850"/>
          <p14:tracePt t="93377" x="6985000" y="5149850"/>
          <p14:tracePt t="93377" x="6940550" y="5156200"/>
          <p14:tracePt t="93393" x="6883400" y="5162550"/>
          <p14:tracePt t="93393" x="6832600" y="5168900"/>
          <p14:tracePt t="93409" x="6781800" y="5175250"/>
          <p14:tracePt t="93409" x="6731000" y="5181600"/>
          <p14:tracePt t="93409" x="6686550" y="5187950"/>
          <p14:tracePt t="93428" x="6642100" y="5187950"/>
          <p14:tracePt t="93441" x="6610350" y="5194300"/>
          <p14:tracePt t="93441" x="6559550" y="5194300"/>
          <p14:tracePt t="93460" x="6546850" y="5200650"/>
          <p14:tracePt t="93460" x="6534150" y="5200650"/>
          <p14:tracePt t="93476" x="6527800" y="5200650"/>
          <p14:tracePt t="93491" x="6534150" y="5207000"/>
          <p14:tracePt t="93516" x="6540500" y="5207000"/>
          <p14:tracePt t="93525" x="6546850" y="5207000"/>
          <p14:tracePt t="93525" x="6553200" y="5207000"/>
          <p14:tracePt t="93545" x="6559550" y="5200650"/>
          <p14:tracePt t="93545" x="6565900" y="5200650"/>
          <p14:tracePt t="93560" x="6572250" y="5200650"/>
          <p14:tracePt t="93560" x="6584950" y="5200650"/>
          <p14:tracePt t="93578" x="6591300" y="5200650"/>
          <p14:tracePt t="93592" x="6597650" y="5200650"/>
          <p14:tracePt t="93608" x="6604000" y="5207000"/>
          <p14:tracePt t="93632" x="6604000" y="5213350"/>
          <p14:tracePt t="93660" x="6597650" y="5219700"/>
          <p14:tracePt t="93684" x="6604000" y="5226050"/>
          <p14:tracePt t="93788" x="6604000" y="5219700"/>
          <p14:tracePt t="93812" x="6610350" y="5213350"/>
          <p14:tracePt t="93824" x="6610350" y="5207000"/>
          <p14:tracePt t="93840" x="6610350" y="5200650"/>
          <p14:tracePt t="93848" x="6610350" y="5194300"/>
          <p14:tracePt t="93859" x="6616700" y="5181600"/>
          <p14:tracePt t="93859" x="6623050" y="5143500"/>
          <p14:tracePt t="93878" x="6623050" y="5118100"/>
          <p14:tracePt t="93878" x="6629400" y="5086350"/>
          <p14:tracePt t="93895" x="6635750" y="5054600"/>
          <p14:tracePt t="93895" x="6635750" y="5016500"/>
          <p14:tracePt t="93911" x="6642100" y="4978400"/>
          <p14:tracePt t="93911" x="6642100" y="4933950"/>
          <p14:tracePt t="93928" x="6648450" y="4895850"/>
          <p14:tracePt t="93928" x="6654800" y="4832350"/>
          <p14:tracePt t="93945" x="6661150" y="4813300"/>
          <p14:tracePt t="93945" x="6661150" y="4794250"/>
          <p14:tracePt t="93961" x="6667500" y="4781550"/>
          <p14:tracePt t="93961" x="6673850" y="4775200"/>
          <p14:tracePt t="93978" x="6680200" y="4781550"/>
          <p14:tracePt t="93978" x="6686550" y="4781550"/>
          <p14:tracePt t="93978" x="6692900" y="4794250"/>
          <p14:tracePt t="93997" x="6699250" y="4800600"/>
          <p14:tracePt t="94010" x="6699250" y="4813300"/>
          <p14:tracePt t="94010" x="6711950" y="4832350"/>
          <p14:tracePt t="94028" x="6711950" y="4845050"/>
          <p14:tracePt t="94028" x="6718300" y="4851400"/>
          <p14:tracePt t="94046" x="6718300" y="4857750"/>
          <p14:tracePt t="94046" x="6718300" y="4864100"/>
          <p14:tracePt t="94062" x="6724650" y="4870450"/>
          <p14:tracePt t="94062" x="6724650" y="4876800"/>
          <p14:tracePt t="94062" x="6724650" y="4883150"/>
          <p14:tracePt t="94081" x="6724650" y="4889500"/>
          <p14:tracePt t="94093" x="6724650" y="4902200"/>
          <p14:tracePt t="94093" x="6724650" y="4921250"/>
          <p14:tracePt t="94114" x="6724650" y="4933950"/>
          <p14:tracePt t="94114" x="6724650" y="4946650"/>
          <p14:tracePt t="94128" x="6731000" y="4959350"/>
          <p14:tracePt t="94128" x="6731000" y="4972050"/>
          <p14:tracePt t="94145" x="6731000" y="4978400"/>
          <p14:tracePt t="94145" x="6731000" y="4984750"/>
          <p14:tracePt t="94162" x="6731000" y="4991100"/>
          <p14:tracePt t="94162" x="6731000" y="4997450"/>
          <p14:tracePt t="94179" x="6724650" y="4997450"/>
          <p14:tracePt t="94200" x="6718300" y="4997450"/>
          <p14:tracePt t="94216" x="6711950" y="4984750"/>
          <p14:tracePt t="94233" x="6705600" y="4984750"/>
          <p14:tracePt t="94233" x="6699250" y="4978400"/>
          <p14:tracePt t="94246" x="6699250" y="4972050"/>
          <p14:tracePt t="94246" x="6692900" y="4959350"/>
          <p14:tracePt t="94262" x="6686550" y="4953000"/>
          <p14:tracePt t="94262" x="6680200" y="4940300"/>
          <p14:tracePt t="94280" x="6673850" y="4927600"/>
          <p14:tracePt t="94280" x="6661150" y="4889500"/>
          <p14:tracePt t="94298" x="6654800" y="4870450"/>
          <p14:tracePt t="94298" x="6648450" y="4845050"/>
          <p14:tracePt t="94313" x="6635750" y="4819650"/>
          <p14:tracePt t="94313" x="6629400" y="4794250"/>
          <p14:tracePt t="94329" x="6616700" y="4756150"/>
          <p14:tracePt t="94329" x="6604000" y="4724400"/>
          <p14:tracePt t="94346" x="6584950" y="4679950"/>
          <p14:tracePt t="94346" x="6572250" y="4635500"/>
          <p14:tracePt t="94346" x="6553200" y="4591050"/>
          <p14:tracePt t="94365" x="6527800" y="4540250"/>
          <p14:tracePt t="94378" x="6508750" y="4483100"/>
          <p14:tracePt t="94378" x="6451600" y="4368800"/>
          <p14:tracePt t="94397" x="6419850" y="4305300"/>
          <p14:tracePt t="94397" x="6388100" y="4235450"/>
          <p14:tracePt t="94413" x="6350000" y="4165600"/>
          <p14:tracePt t="94413" x="6305550" y="4089400"/>
          <p14:tracePt t="94430" x="6261100" y="4013200"/>
          <p14:tracePt t="94430" x="6210300" y="3930650"/>
          <p14:tracePt t="94446" x="6153150" y="3848100"/>
          <p14:tracePt t="94446" x="6096000" y="3765550"/>
          <p14:tracePt t="94446" x="6026150" y="3676650"/>
          <p14:tracePt t="94466" x="5956300" y="3594100"/>
          <p14:tracePt t="94466" x="5886450" y="3517900"/>
          <p14:tracePt t="94480" x="5810250" y="3454400"/>
          <p14:tracePt t="94480" x="5740400" y="3397250"/>
          <p14:tracePt t="94497" x="5664200" y="3346450"/>
          <p14:tracePt t="94497" x="5588000" y="3321050"/>
          <p14:tracePt t="94513" x="5511800" y="3295650"/>
          <p14:tracePt t="94513" x="5435600" y="3282950"/>
          <p14:tracePt t="94530" x="5359400" y="3282950"/>
          <p14:tracePt t="94530" x="5200650" y="3295650"/>
          <p14:tracePt t="94548" x="5118100" y="3302000"/>
          <p14:tracePt t="94548" x="5041900" y="3308350"/>
          <p14:tracePt t="94564" x="4965700" y="3308350"/>
          <p14:tracePt t="94564" x="4895850" y="3308350"/>
          <p14:tracePt t="94580" x="4832350" y="3302000"/>
          <p14:tracePt t="94580" x="4718050" y="3276600"/>
          <p14:tracePt t="94597" x="4673600" y="3263900"/>
          <p14:tracePt t="94597" x="4635500" y="3244850"/>
          <p14:tracePt t="94614" x="4603750" y="3232150"/>
          <p14:tracePt t="94614" x="4584700" y="3213100"/>
          <p14:tracePt t="94630" x="4572000" y="3200400"/>
          <p14:tracePt t="94630" x="4565650" y="3194050"/>
          <p14:tracePt t="94647" x="4559300" y="3187700"/>
          <p14:tracePt t="94647" x="4559300" y="3175000"/>
          <p14:tracePt t="94647" x="4559300" y="3168650"/>
          <p14:tracePt t="94666" x="4565650" y="3162300"/>
          <p14:tracePt t="94680" x="4572000" y="3155950"/>
          <p14:tracePt t="94680" x="4578350" y="3149600"/>
          <p14:tracePt t="94698" x="4584700" y="3143250"/>
          <p14:tracePt t="94698" x="4591050" y="3136900"/>
          <p14:tracePt t="94714" x="4603750" y="3136900"/>
          <p14:tracePt t="94714" x="4610100" y="3130550"/>
          <p14:tracePt t="94714" x="4616450" y="3124200"/>
          <p14:tracePt t="94733" x="4629150" y="3124200"/>
          <p14:tracePt t="94745" x="4635500" y="3117850"/>
          <p14:tracePt t="94745" x="4641850" y="3117850"/>
          <p14:tracePt t="94765" x="4648200" y="3117850"/>
          <p14:tracePt t="94765" x="4654550" y="3117850"/>
          <p14:tracePt t="94781" x="4660900" y="3117850"/>
          <p14:tracePt t="94801" x="4660900" y="3111500"/>
          <p14:tracePt t="94832" x="4660900" y="3105150"/>
          <p14:tracePt t="94852" x="4667250" y="3098800"/>
          <p14:tracePt t="94868" x="4673600" y="3098800"/>
          <p14:tracePt t="94876" x="4679950" y="3092450"/>
          <p14:tracePt t="94884" x="4692650" y="3092450"/>
          <p14:tracePt t="94884" x="4705350" y="3086100"/>
          <p14:tracePt t="94898" x="4724400" y="3086100"/>
          <p14:tracePt t="94898" x="4743450" y="3086100"/>
          <p14:tracePt t="94915" x="4775200" y="3098800"/>
          <p14:tracePt t="94915" x="4813300" y="3124200"/>
          <p14:tracePt t="94932" x="4864100" y="3162300"/>
          <p14:tracePt t="94932" x="4927600" y="3219450"/>
          <p14:tracePt t="94948" x="4997450" y="3302000"/>
          <p14:tracePt t="94948" x="5187950" y="3505200"/>
          <p14:tracePt t="94965" x="5295900" y="3619500"/>
          <p14:tracePt t="94965" x="5410200" y="3740150"/>
          <p14:tracePt t="94982" x="5524500" y="3854450"/>
          <p14:tracePt t="94982" x="5645150" y="3956050"/>
          <p14:tracePt t="94998" x="5759450" y="4044950"/>
          <p14:tracePt t="94998" x="5867400" y="4127500"/>
          <p14:tracePt t="94998" x="5975350" y="4203700"/>
          <p14:tracePt t="95017" x="6076950" y="4267200"/>
          <p14:tracePt t="95030" x="6172200" y="4330700"/>
          <p14:tracePt t="95030" x="6337300" y="4457700"/>
          <p14:tracePt t="95050" x="6407150" y="4514850"/>
          <p14:tracePt t="95050" x="6464300" y="4565650"/>
          <p14:tracePt t="95066" x="6521450" y="4616450"/>
          <p14:tracePt t="95066" x="6565900" y="4660900"/>
          <p14:tracePt t="95082" x="6604000" y="4699000"/>
          <p14:tracePt t="95082" x="6635750" y="4730750"/>
          <p14:tracePt t="95082" x="6667500" y="4749800"/>
          <p14:tracePt t="95101" x="6686550" y="4775200"/>
          <p14:tracePt t="95113" x="6705600" y="4794250"/>
          <p14:tracePt t="95113" x="6718300" y="4819650"/>
          <p14:tracePt t="95133" x="6724650" y="4832350"/>
          <p14:tracePt t="95133" x="6718300" y="4838700"/>
          <p14:tracePt t="95149" x="6711950" y="4851400"/>
          <p14:tracePt t="95149" x="6705600" y="4857750"/>
          <p14:tracePt t="95166" x="6692900" y="4864100"/>
          <p14:tracePt t="95166" x="6680200" y="4876800"/>
          <p14:tracePt t="95166" x="6673850" y="4883150"/>
          <p14:tracePt t="95185" x="6661150" y="4889500"/>
          <p14:tracePt t="95185" x="6654800" y="4895850"/>
          <p14:tracePt t="95199" x="6648450" y="4908550"/>
          <p14:tracePt t="95199" x="6648450" y="4914900"/>
          <p14:tracePt t="95216" x="6642100" y="4921250"/>
          <p14:tracePt t="95216" x="6642100" y="4927600"/>
          <p14:tracePt t="95232" x="6642100" y="4933950"/>
          <p14:tracePt t="95248" x="6642100" y="4940300"/>
          <p14:tracePt t="95248" x="6642100" y="4946650"/>
          <p14:tracePt t="95266" x="6648450" y="4946650"/>
          <p14:tracePt t="95281" x="6654800" y="4953000"/>
          <p14:tracePt t="95297" x="6661150" y="4953000"/>
          <p14:tracePt t="95314" x="6667500" y="4959350"/>
          <p14:tracePt t="95332" x="6667500" y="4965700"/>
          <p14:tracePt t="95356" x="6661150" y="4965700"/>
          <p14:tracePt t="95376" x="6654800" y="4972050"/>
          <p14:tracePt t="95392" x="6648450" y="4972050"/>
          <p14:tracePt t="95401" x="6642100" y="4972050"/>
          <p14:tracePt t="95401" x="6635750" y="4978400"/>
          <p14:tracePt t="95417" x="6629400" y="4978400"/>
          <p14:tracePt t="95417" x="6623050" y="4978400"/>
          <p14:tracePt t="95433" x="6616700" y="4978400"/>
          <p14:tracePt t="95433" x="6610350" y="4984750"/>
          <p14:tracePt t="95450" x="6604000" y="4984750"/>
          <p14:tracePt t="95450" x="6597650" y="4984750"/>
          <p14:tracePt t="95450" x="6591300" y="4984750"/>
          <p14:tracePt t="95469" x="6584950" y="4984750"/>
          <p14:tracePt t="95481" x="6578600" y="4984750"/>
          <p14:tracePt t="95498" x="6572250" y="4984750"/>
          <p14:tracePt t="95515" x="6565900" y="4984750"/>
          <p14:tracePt t="95532" x="6572250" y="4984750"/>
          <p14:tracePt t="95580" x="6578600" y="4978400"/>
          <p14:tracePt t="95605" x="6584950" y="4978400"/>
          <p14:tracePt t="95633" x="6591300" y="4978400"/>
          <p14:tracePt t="95656" x="6591300" y="4984750"/>
          <p14:tracePt t="95693" x="6584950" y="4991100"/>
          <p14:tracePt t="95724" x="6591300" y="4991100"/>
          <p14:tracePt t="95940" x="6597650" y="4991100"/>
          <p14:tracePt t="95965" x="6604000" y="4991100"/>
          <p14:tracePt t="96001" x="6597650" y="4997450"/>
          <p14:tracePt t="96153" x="6604000" y="4991100"/>
          <p14:tracePt t="96189" x="6610350" y="4991100"/>
          <p14:tracePt t="96197" x="6616700" y="4984750"/>
          <p14:tracePt t="96206" x="6629400" y="4984750"/>
          <p14:tracePt t="96206" x="6635750" y="4978400"/>
          <p14:tracePt t="96219" x="6648450" y="4978400"/>
          <p14:tracePt t="96219" x="6667500" y="4972050"/>
          <p14:tracePt t="96236" x="6686550" y="4972050"/>
          <p14:tracePt t="96236" x="6711950" y="4972050"/>
          <p14:tracePt t="96253" x="6737350" y="4972050"/>
          <p14:tracePt t="96253" x="6762750" y="4972050"/>
          <p14:tracePt t="96269" x="6794500" y="4972050"/>
          <p14:tracePt t="96269" x="6864350" y="4978400"/>
          <p14:tracePt t="96286" x="6908800" y="4978400"/>
          <p14:tracePt t="96286" x="6946900" y="4984750"/>
          <p14:tracePt t="96303" x="6978650" y="4991100"/>
          <p14:tracePt t="96303" x="7016750" y="4997450"/>
          <p14:tracePt t="96320" x="7048500" y="4997450"/>
          <p14:tracePt t="96320" x="7105650" y="5010150"/>
          <p14:tracePt t="96338" x="7124700" y="5010150"/>
          <p14:tracePt t="96338" x="7143750" y="5016500"/>
          <p14:tracePt t="96354" x="7156450" y="5016500"/>
          <p14:tracePt t="96354" x="7162800" y="5016500"/>
          <p14:tracePt t="96370" x="7169150" y="5016500"/>
          <p14:tracePt t="96385" x="7175500" y="5022850"/>
          <p14:tracePt t="96401" x="7169150" y="5022850"/>
          <p14:tracePt t="96418" x="7162800" y="5029200"/>
          <p14:tracePt t="96435" x="7156450" y="5029200"/>
          <p14:tracePt t="96435" x="7150100" y="5035550"/>
          <p14:tracePt t="96454" x="7143750" y="5035550"/>
          <p14:tracePt t="96468" x="7137400" y="5035550"/>
          <p14:tracePt t="96485" x="7143750" y="5035550"/>
          <p14:tracePt t="96548" x="7143750" y="5041900"/>
          <p14:tracePt t="96601" x="7150100" y="5041900"/>
          <p14:tracePt t="96653" x="7156450" y="5048250"/>
          <p14:tracePt t="96713" x="7162800" y="5041900"/>
          <p14:tracePt t="96797" x="7162800" y="5035550"/>
          <p14:tracePt t="96865" x="7169150" y="5035550"/>
          <p14:tracePt t="96997" x="7169150" y="5041900"/>
          <p14:tracePt t="97105" x="7162800" y="5048250"/>
          <p14:tracePt t="97149" x="7169150" y="5054600"/>
          <p14:tracePt t="97545" x="7169150" y="5060950"/>
          <p14:tracePt t="97777" x="7169150" y="5067300"/>
          <p14:tracePt t="97869" x="7169150" y="5073650"/>
          <p14:tracePt t="97965" x="7162800" y="5080000"/>
          <p14:tracePt t="98229" x="7156450" y="5080000"/>
          <p14:tracePt t="98265" x="7150100" y="5080000"/>
          <p14:tracePt t="98309" x="7143750" y="5080000"/>
          <p14:tracePt t="98325" x="7137400" y="5080000"/>
          <p14:tracePt t="98341" x="7131050" y="5080000"/>
          <p14:tracePt t="98357" x="7124700" y="5086350"/>
          <p14:tracePt t="98369" x="7118350" y="5086350"/>
          <p14:tracePt t="98385" x="7112000" y="5092700"/>
          <p14:tracePt t="98401" x="7105650" y="5092700"/>
          <p14:tracePt t="98410" x="7099300" y="5092700"/>
          <p14:tracePt t="98425" x="7092950" y="5092700"/>
          <p14:tracePt t="98425" x="7086600" y="5099050"/>
          <p14:tracePt t="98425" x="7080250" y="5099050"/>
          <p14:tracePt t="98446" x="7073900" y="5105400"/>
          <p14:tracePt t="98462" x="7067550" y="5105400"/>
          <p14:tracePt t="98475" x="7061200" y="5105400"/>
          <p14:tracePt t="98492" x="7048500" y="5111750"/>
          <p14:tracePt t="98509" x="7042150" y="5111750"/>
          <p14:tracePt t="98526" x="7035800" y="5111750"/>
          <p14:tracePt t="98545" x="7035800" y="5105400"/>
          <p14:tracePt t="98573" x="7042150" y="5105400"/>
          <p14:tracePt t="98625" x="7048500" y="5111750"/>
          <p14:tracePt t="98641" x="7048500" y="5118100"/>
          <p14:tracePt t="98669" x="7048500" y="5124450"/>
          <p14:tracePt t="98702" x="7048500" y="5130800"/>
          <p14:tracePt t="98729" x="7048500" y="5137150"/>
          <p14:tracePt t="98770" x="7054850" y="5143500"/>
          <p14:tracePt t="98813" x="7054850" y="5137150"/>
          <p14:tracePt t="98845" x="7061200" y="5137150"/>
          <p14:tracePt t="98865" x="7067550" y="5130800"/>
          <p14:tracePt t="98906" x="7061200" y="5130800"/>
          <p14:tracePt t="98933" x="7061200" y="5137150"/>
          <p14:tracePt t="98977" x="7054850" y="5143500"/>
          <p14:tracePt t="99029" x="7054850" y="5149850"/>
          <p14:tracePt t="99061" x="7048500" y="5156200"/>
          <p14:tracePt t="99089" x="7048500" y="5162550"/>
          <p14:tracePt t="99113" x="7048500" y="5168900"/>
          <p14:tracePt t="99137" x="7048500" y="5175250"/>
          <p14:tracePt t="99157" x="7054850" y="5175250"/>
          <p14:tracePt t="99181" x="7048500" y="5181600"/>
          <p14:tracePt t="99217" x="7042150" y="5187950"/>
          <p14:tracePt t="99249" x="7029450" y="5187950"/>
          <p14:tracePt t="99277" x="7023100" y="5194300"/>
          <p14:tracePt t="99293" x="7016750" y="5187950"/>
          <p14:tracePt t="99325" x="7016750" y="5194300"/>
          <p14:tracePt t="99377" x="7016750" y="5200650"/>
          <p14:tracePt t="99397" x="7023100" y="5200650"/>
          <p14:tracePt t="99422" x="7016750" y="5200650"/>
          <p14:tracePt t="99645" x="7023100" y="5194300"/>
          <p14:tracePt t="99722" x="7029450" y="5194300"/>
          <p14:tracePt t="99745" x="7035800" y="5187950"/>
          <p14:tracePt t="99782" x="7035800" y="5181600"/>
          <p14:tracePt t="99809" x="7029450" y="5187950"/>
          <p14:tracePt t="99869" x="7023100" y="5187950"/>
          <p14:tracePt t="99893" x="7016750" y="5194300"/>
          <p14:tracePt t="99909" x="7010400" y="5194300"/>
          <p14:tracePt t="99925" x="7004050" y="5194300"/>
          <p14:tracePt t="99945" x="7010400" y="5200650"/>
          <p14:tracePt t="99990" x="7016750" y="5200650"/>
          <p14:tracePt t="100022" x="7010400" y="5200650"/>
          <p14:tracePt t="100082" x="7004050" y="5207000"/>
          <p14:tracePt t="100113" x="6997700" y="5213350"/>
          <p14:tracePt t="100173" x="6991350" y="5219700"/>
          <p14:tracePt t="100217" x="6991350" y="5213350"/>
          <p14:tracePt t="100278" x="6997700" y="5207000"/>
          <p14:tracePt t="100313" x="7004050" y="5207000"/>
          <p14:tracePt t="100346" x="7010400" y="5207000"/>
          <p14:tracePt t="100365" x="7016750" y="5200650"/>
          <p14:tracePt t="100390" x="7023100" y="5200650"/>
          <p14:tracePt t="100410" x="7016750" y="5194300"/>
          <p14:tracePt t="100614" x="7010400" y="5194300"/>
          <p14:tracePt t="100638" x="7004050" y="5187950"/>
          <p14:tracePt t="100690" x="7010400" y="5194300"/>
          <p14:tracePt t="100726" x="7010400" y="5200650"/>
          <p14:tracePt t="100766" x="7010400" y="5207000"/>
          <p14:tracePt t="100778" x="7004050" y="5213350"/>
          <p14:tracePt t="100794" x="6991350" y="5213350"/>
          <p14:tracePt t="100809" x="6985000" y="5219700"/>
          <p14:tracePt t="100826" x="6978650" y="5219700"/>
          <p14:tracePt t="100838" x="6972300" y="5219700"/>
          <p14:tracePt t="100854" x="6978650" y="5219700"/>
          <p14:tracePt t="100914" x="6985000" y="5219700"/>
          <p14:tracePt t="100930" x="6991350" y="5213350"/>
          <p14:tracePt t="100946" x="6985000" y="5213350"/>
          <p14:tracePt t="101258" x="6972300" y="5219700"/>
          <p14:tracePt t="101273" x="6965950" y="5219700"/>
          <p14:tracePt t="101290" x="6959600" y="5226050"/>
          <p14:tracePt t="101298" x="6953250" y="5226050"/>
          <p14:tracePt t="101307" x="6946900" y="5226050"/>
          <p14:tracePt t="101307" x="6940550" y="5226050"/>
          <p14:tracePt t="101320" x="6934200" y="5232400"/>
          <p14:tracePt t="101335" x="6927850" y="5232400"/>
          <p14:tracePt t="101352" x="6921500" y="5232400"/>
          <p14:tracePt t="101369" x="6915150" y="5226050"/>
          <p14:tracePt t="101418" x="6921500" y="5226050"/>
          <p14:tracePt t="101650" x="6927850" y="5226050"/>
          <p14:tracePt t="101678" x="6934200" y="5226050"/>
          <p14:tracePt t="101910" x="6934200" y="5219700"/>
          <p14:tracePt t="101942" x="6940550" y="5219700"/>
          <p14:tracePt t="101978" x="6946900" y="5213350"/>
          <p14:tracePt t="102026" x="6940550" y="5207000"/>
          <p14:tracePt t="102078" x="6934200" y="5207000"/>
          <p14:tracePt t="102098" x="6927850" y="5207000"/>
          <p14:tracePt t="102114" x="6921500" y="5213350"/>
          <p14:tracePt t="102138" x="6927850" y="5207000"/>
          <p14:tracePt t="102182" x="6934200" y="5200650"/>
          <p14:tracePt t="102198" x="6946900" y="5200650"/>
          <p14:tracePt t="102210" x="6953250" y="5194300"/>
          <p14:tracePt t="102226" x="6959600" y="5194300"/>
          <p14:tracePt t="102242" x="6953250" y="5187950"/>
          <p14:tracePt t="102278" x="6940550" y="5187950"/>
          <p14:tracePt t="102310" x="6934200" y="5187950"/>
          <p14:tracePt t="102326" x="6927850" y="5187950"/>
          <p14:tracePt t="102331" x="6921500" y="5181600"/>
          <p14:tracePt t="102346" x="6915150" y="5181600"/>
          <p14:tracePt t="102355" x="6908800" y="5175250"/>
          <p14:tracePt t="102372" x="6902450" y="5168900"/>
          <p14:tracePt t="102389" x="6896100" y="5162550"/>
          <p14:tracePt t="102406" x="6902450" y="5156200"/>
          <p14:tracePt t="102422" x="6902450" y="5149850"/>
          <p14:tracePt t="102422" x="6908800" y="5143500"/>
          <p14:tracePt t="102441" x="6908800" y="5137150"/>
          <p14:tracePt t="102441" x="6915150" y="5124450"/>
          <p14:tracePt t="102460" x="6915150" y="5118100"/>
          <p14:tracePt t="102460" x="6915150" y="5111750"/>
          <p14:tracePt t="102475" x="6915150" y="5105400"/>
          <p14:tracePt t="102475" x="6908800" y="5092700"/>
          <p14:tracePt t="102492" x="6902450" y="5086350"/>
          <p14:tracePt t="102492" x="6896100" y="5080000"/>
          <p14:tracePt t="102508" x="6883400" y="5073650"/>
          <p14:tracePt t="102508" x="6877050" y="5060950"/>
          <p14:tracePt t="102508" x="6858000" y="5054600"/>
          <p14:tracePt t="102527" x="6845300" y="5041900"/>
          <p14:tracePt t="102527" x="6826250" y="5035550"/>
          <p14:tracePt t="102544" x="6807200" y="5022850"/>
          <p14:tracePt t="102544" x="6781800" y="5016500"/>
          <p14:tracePt t="102559" x="6756400" y="5010150"/>
          <p14:tracePt t="102559" x="6731000" y="4997450"/>
          <p14:tracePt t="102575" x="6705600" y="4991100"/>
          <p14:tracePt t="102575" x="6673850" y="4984750"/>
          <p14:tracePt t="102591" x="6642100" y="4978400"/>
          <p14:tracePt t="102591" x="6610350" y="4972050"/>
          <p14:tracePt t="102591" x="6578600" y="4965700"/>
          <p14:tracePt t="102611" x="6546850" y="4959350"/>
          <p14:tracePt t="102623" x="6515100" y="4953000"/>
          <p14:tracePt t="102623" x="6451600" y="4940300"/>
          <p14:tracePt t="102642" x="6413500" y="4933950"/>
          <p14:tracePt t="102642" x="6381750" y="4927600"/>
          <p14:tracePt t="102658" x="6350000" y="4921250"/>
          <p14:tracePt t="102658" x="6311900" y="4914900"/>
          <p14:tracePt t="102675" x="6280150" y="4908550"/>
          <p14:tracePt t="102675" x="6223000" y="4889500"/>
          <p14:tracePt t="102692" x="6191250" y="4876800"/>
          <p14:tracePt t="102692" x="6159500" y="4864100"/>
          <p14:tracePt t="102708" x="6127750" y="4851400"/>
          <p14:tracePt t="102708" x="6089650" y="4832350"/>
          <p14:tracePt t="102725" x="6045200" y="4813300"/>
          <p14:tracePt t="102725" x="6000750" y="4794250"/>
          <p14:tracePt t="102742" x="5949950" y="4768850"/>
          <p14:tracePt t="102742" x="5835650" y="4711700"/>
          <p14:tracePt t="102759" x="5765800" y="4679950"/>
          <p14:tracePt t="102759" x="5695950" y="4648200"/>
          <p14:tracePt t="102776" x="5619750" y="4610100"/>
          <p14:tracePt t="102776" x="5537200" y="4572000"/>
          <p14:tracePt t="102792" x="5448300" y="4533900"/>
          <p14:tracePt t="102792" x="5359400" y="4495800"/>
          <p14:tracePt t="102792" x="5264150" y="4457700"/>
          <p14:tracePt t="102811" x="5162550" y="4419600"/>
          <p14:tracePt t="102823" x="5060950" y="4375150"/>
          <p14:tracePt t="102823" x="4845050" y="4292600"/>
          <p14:tracePt t="102843" x="4737100" y="4248150"/>
          <p14:tracePt t="102843" x="4622800" y="4203700"/>
          <p14:tracePt t="102860" x="4508500" y="4159250"/>
          <p14:tracePt t="102860" x="4394200" y="4114800"/>
          <p14:tracePt t="102876" x="4279900" y="4070350"/>
          <p14:tracePt t="102876" x="4159250" y="4032250"/>
          <p14:tracePt t="102876" x="4044950" y="3994150"/>
          <p14:tracePt t="102894" x="3930650" y="3962400"/>
          <p14:tracePt t="102907" x="3822700" y="3924300"/>
          <p14:tracePt t="102907" x="3619500" y="3867150"/>
          <p14:tracePt t="102928" x="3517900" y="3835400"/>
          <p14:tracePt t="102928" x="3422650" y="3810000"/>
          <p14:tracePt t="102943" x="3333750" y="3784600"/>
          <p14:tracePt t="102943" x="3257550" y="3752850"/>
          <p14:tracePt t="102959" x="3175000" y="3727450"/>
          <p14:tracePt t="102959" x="3105150" y="3695700"/>
          <p14:tracePt t="102976" x="3028950" y="3670300"/>
          <p14:tracePt t="102976" x="2901950" y="3619500"/>
          <p14:tracePt t="102993" x="2838450" y="3587750"/>
          <p14:tracePt t="102993" x="2781300" y="3562350"/>
          <p14:tracePt t="103010" x="2724150" y="3543300"/>
          <p14:tracePt t="103010" x="2673350" y="3517900"/>
          <p14:tracePt t="103027" x="2628900" y="3498850"/>
          <p14:tracePt t="103027" x="2584450" y="3473450"/>
          <p14:tracePt t="103044" x="2546350" y="3454400"/>
          <p14:tracePt t="103044" x="2482850" y="3422650"/>
          <p14:tracePt t="103060" x="2457450" y="3403600"/>
          <p14:tracePt t="103060" x="2438400" y="3384550"/>
          <p14:tracePt t="103076" x="2413000" y="3365500"/>
          <p14:tracePt t="103076" x="2393950" y="3346450"/>
          <p14:tracePt t="103093" x="2381250" y="3333750"/>
          <p14:tracePt t="103093" x="2349500" y="3308350"/>
          <p14:tracePt t="103112" x="2330450" y="3295650"/>
          <p14:tracePt t="103112" x="2311400" y="3289300"/>
          <p14:tracePt t="103127" x="2298700" y="3282950"/>
          <p14:tracePt t="103127" x="2279650" y="3282950"/>
          <p14:tracePt t="103143" x="2260600" y="3282950"/>
          <p14:tracePt t="103143" x="2241550" y="3282950"/>
          <p14:tracePt t="103160" x="2222500" y="3276600"/>
          <p14:tracePt t="103160" x="2203450" y="3276600"/>
          <p14:tracePt t="103160" x="2178050" y="3270250"/>
          <p14:tracePt t="103179" x="2152650" y="3263900"/>
          <p14:tracePt t="103191" x="2120900" y="3263900"/>
          <p14:tracePt t="103191" x="2089150" y="3257550"/>
          <p14:tracePt t="103211" x="2019300" y="3244850"/>
          <p14:tracePt t="103211" x="1981200" y="3244850"/>
          <p14:tracePt t="103227" x="1936750" y="3244850"/>
          <p14:tracePt t="103227" x="1885950" y="3238500"/>
          <p14:tracePt t="103243" x="1835150" y="3238500"/>
          <p14:tracePt t="103243" x="1784350" y="3232150"/>
          <p14:tracePt t="103260" x="1727200" y="3225800"/>
          <p14:tracePt t="103260" x="1670050" y="3219450"/>
          <p14:tracePt t="103260" x="1600200" y="3213100"/>
          <p14:tracePt t="103279" x="1536700" y="3200400"/>
          <p14:tracePt t="103279" x="1466850" y="3187700"/>
          <p14:tracePt t="103294" x="1397000" y="3168650"/>
          <p14:tracePt t="103294" x="1327150" y="3149600"/>
          <p14:tracePt t="103311" x="1250950" y="3130550"/>
          <p14:tracePt t="103311" x="1187450" y="3111500"/>
          <p14:tracePt t="103327" x="1123950" y="3092450"/>
          <p14:tracePt t="103327" x="1060450" y="3067050"/>
          <p14:tracePt t="103344" x="1003300" y="3035300"/>
          <p14:tracePt t="103344" x="901700" y="2965450"/>
          <p14:tracePt t="103361" x="863600" y="2927350"/>
          <p14:tracePt t="103361" x="825500" y="2889250"/>
          <p14:tracePt t="103378" x="800100" y="2844800"/>
          <p14:tracePt t="103378" x="781050" y="2800350"/>
          <p14:tracePt t="103394" x="768350" y="2755900"/>
          <p14:tracePt t="103394" x="768350" y="2667000"/>
          <p14:tracePt t="103411" x="787400" y="2616200"/>
          <p14:tracePt t="103411" x="812800" y="2571750"/>
          <p14:tracePt t="103428" x="850900" y="2520950"/>
          <p14:tracePt t="103428" x="895350" y="2470150"/>
          <p14:tracePt t="103445" x="952500" y="2425700"/>
          <p14:tracePt t="103445" x="1016000" y="2374900"/>
          <p14:tracePt t="103461" x="1092200" y="2330450"/>
          <p14:tracePt t="103461" x="1270000" y="2241550"/>
          <p14:tracePt t="103480" x="1365250" y="2203450"/>
          <p14:tracePt t="103480" x="1479550" y="2171700"/>
          <p14:tracePt t="103495" x="1593850" y="2146300"/>
          <p14:tracePt t="103495" x="1720850" y="2120900"/>
          <p14:tracePt t="103512" x="1847850" y="2101850"/>
          <p14:tracePt t="103512" x="1981200" y="2082800"/>
          <p14:tracePt t="103528" x="2114550" y="2070100"/>
          <p14:tracePt t="103528" x="2260600" y="2057400"/>
          <p14:tracePt t="103528" x="2400300" y="2038350"/>
          <p14:tracePt t="103548" x="2552700" y="2025650"/>
          <p14:tracePt t="103560" x="2724150" y="2012950"/>
          <p14:tracePt t="103560" x="3035300" y="2000250"/>
          <p14:tracePt t="103579" x="3194050" y="2000250"/>
          <p14:tracePt t="103579" x="3359150" y="2012950"/>
          <p14:tracePt t="103595" x="3517900" y="2032000"/>
          <p14:tracePt t="103595" x="3670300" y="2057400"/>
          <p14:tracePt t="103612" x="3816350" y="2089150"/>
          <p14:tracePt t="103612" x="3943350" y="2127250"/>
          <p14:tracePt t="103612" x="4070350" y="2171700"/>
          <p14:tracePt t="103631" x="4191000" y="2209800"/>
          <p14:tracePt t="103643" x="4305300" y="2254250"/>
          <p14:tracePt t="103643" x="4508500" y="2343150"/>
          <p14:tracePt t="103662" x="4597400" y="2381250"/>
          <p14:tracePt t="103662" x="4679950" y="2419350"/>
          <p14:tracePt t="103678" x="4762500" y="2457450"/>
          <p14:tracePt t="103678" x="4832350" y="2495550"/>
          <p14:tracePt t="103695" x="4895850" y="2533650"/>
          <p14:tracePt t="103695" x="5003800" y="2616200"/>
          <p14:tracePt t="103712" x="5041900" y="2660650"/>
          <p14:tracePt t="103712" x="5073650" y="2705100"/>
          <p14:tracePt t="103729" x="5092700" y="2749550"/>
          <p14:tracePt t="103729" x="5099050" y="2794000"/>
          <p14:tracePt t="103746" x="5099050" y="2838450"/>
          <p14:tracePt t="103746" x="5092700" y="2876550"/>
          <p14:tracePt t="103762" x="5080000" y="2914650"/>
          <p14:tracePt t="103762" x="5022850" y="2984500"/>
          <p14:tracePt t="103779" x="4984750" y="3022600"/>
          <p14:tracePt t="103779" x="4940300" y="3048000"/>
          <p14:tracePt t="103795" x="4895850" y="3079750"/>
          <p14:tracePt t="103795" x="4845050" y="3105150"/>
          <p14:tracePt t="103812" x="4794250" y="3130550"/>
          <p14:tracePt t="103812" x="4737100" y="3149600"/>
          <p14:tracePt t="103812" x="4686300" y="3175000"/>
          <p14:tracePt t="103831" x="4629150" y="3194050"/>
          <p14:tracePt t="103844" x="4572000" y="3213100"/>
          <p14:tracePt t="103844" x="4457700" y="3251200"/>
          <p14:tracePt t="103863" x="4400550" y="3270250"/>
          <p14:tracePt t="103863" x="4337050" y="3282950"/>
          <p14:tracePt t="103880" x="4279900" y="3302000"/>
          <p14:tracePt t="103880" x="4222750" y="3321050"/>
          <p14:tracePt t="103896" x="4159250" y="3333750"/>
          <p14:tracePt t="103896" x="4102100" y="3346450"/>
          <p14:tracePt t="103896" x="4044950" y="3359150"/>
          <p14:tracePt t="103915" x="3987800" y="3378200"/>
          <p14:tracePt t="103927" x="3924300" y="3390900"/>
          <p14:tracePt t="103927" x="3810000" y="3409950"/>
          <p14:tracePt t="103948" x="3752850" y="3422650"/>
          <p14:tracePt t="103948" x="3695700" y="3429000"/>
          <p14:tracePt t="103963" x="3638550" y="3435350"/>
          <p14:tracePt t="103963" x="3587750" y="3441700"/>
          <p14:tracePt t="103980" x="3536950" y="3441700"/>
          <p14:tracePt t="103980" x="3486150" y="3441700"/>
          <p14:tracePt t="103996" x="3441700" y="3435350"/>
          <p14:tracePt t="103996" x="3346450" y="3429000"/>
          <p14:tracePt t="104013" x="3302000" y="3416300"/>
          <p14:tracePt t="104013" x="3251200" y="3403600"/>
          <p14:tracePt t="104030" x="3200400" y="3390900"/>
          <p14:tracePt t="104030" x="3155950" y="3378200"/>
          <p14:tracePt t="104047" x="3105150" y="3365500"/>
          <p14:tracePt t="104047" x="3054350" y="3352800"/>
          <p14:tracePt t="104064" x="3009900" y="3340100"/>
          <p14:tracePt t="104064" x="2914650" y="3314700"/>
          <p14:tracePt t="104080" x="2870200" y="3302000"/>
          <p14:tracePt t="104080" x="2825750" y="3289300"/>
          <p14:tracePt t="104097" x="2787650" y="3276600"/>
          <p14:tracePt t="104097" x="2749550" y="3270250"/>
          <p14:tracePt t="104113" x="2711450" y="3263900"/>
          <p14:tracePt t="104113" x="2641600" y="3251200"/>
          <p14:tracePt t="104132" x="2616200" y="3238500"/>
          <p14:tracePt t="104132" x="2584450" y="3232150"/>
          <p14:tracePt t="104148" x="2565400" y="3232150"/>
          <p14:tracePt t="104148" x="2540000" y="3225800"/>
          <p14:tracePt t="104164" x="2520950" y="3219450"/>
          <p14:tracePt t="104164" x="2501900" y="3206750"/>
          <p14:tracePt t="104180" x="2482850" y="3200400"/>
          <p14:tracePt t="104180" x="2463800" y="3194050"/>
          <p14:tracePt t="104180" x="2451100" y="3187700"/>
          <p14:tracePt t="104200" x="2438400" y="3187700"/>
          <p14:tracePt t="104212" x="2432050" y="3181350"/>
          <p14:tracePt t="104212" x="2425700" y="3181350"/>
          <p14:tracePt t="104232" x="2413000" y="3175000"/>
          <p14:tracePt t="104232" x="2413000" y="3168650"/>
          <p14:tracePt t="104247" x="2419350" y="3162300"/>
          <p14:tracePt t="104262" x="2419350" y="3155950"/>
          <p14:tracePt t="104279" x="2419350" y="3149600"/>
          <p14:tracePt t="104296" x="2432050" y="3143250"/>
          <p14:tracePt t="104312" x="2438400" y="3136900"/>
          <p14:tracePt t="104329" x="2444750" y="3130550"/>
          <p14:tracePt t="104346" x="2444750" y="3124200"/>
          <p14:tracePt t="104363" x="2444750" y="3117850"/>
          <p14:tracePt t="104363" x="2438400" y="3117850"/>
          <p14:tracePt t="104381" x="2432050" y="3117850"/>
          <p14:tracePt t="104396" x="2425700" y="3117850"/>
          <p14:tracePt t="104413" x="2419350" y="3117850"/>
          <p14:tracePt t="104430" x="2413000" y="3117850"/>
          <p14:tracePt t="104446" x="2406650" y="3117850"/>
          <p14:tracePt t="104463" x="2400300" y="3111500"/>
          <p14:tracePt t="104480" x="2400300" y="3105150"/>
          <p14:tracePt t="104480" x="2393950" y="3105150"/>
          <p14:tracePt t="104480" x="2387600" y="3098800"/>
          <p14:tracePt t="104500" x="2381250" y="3098800"/>
          <p14:tracePt t="104530" x="2381250" y="3092450"/>
          <p14:tracePt t="104567" x="2387600" y="3079750"/>
          <p14:tracePt t="104583" x="2393950" y="3079750"/>
          <p14:tracePt t="104599" x="2400300" y="3073400"/>
          <p14:tracePt t="104607" x="2406650" y="3067050"/>
          <p14:tracePt t="104613" x="2413000" y="3060700"/>
          <p14:tracePt t="104613" x="2425700" y="3060700"/>
          <p14:tracePt t="104632" x="2432050" y="3054350"/>
          <p14:tracePt t="104632" x="2432050" y="3048000"/>
          <p14:tracePt t="104649" x="2438400" y="3041650"/>
          <p14:tracePt t="104664" x="2444750" y="3028950"/>
          <p14:tracePt t="104664" x="2444750" y="3022600"/>
          <p14:tracePt t="106476" x="2171700" y="3613150"/>
          <p14:tracePt t="106483" x="2165350" y="3613150"/>
          <p14:tracePt t="106487" x="2159000" y="3606800"/>
          <p14:tracePt t="106487" x="2152650" y="3600450"/>
          <p14:tracePt t="106505" x="2139950" y="3594100"/>
          <p14:tracePt t="106505" x="2133600" y="3587750"/>
          <p14:tracePt t="106521" x="2120900" y="3581400"/>
          <p14:tracePt t="106521" x="2114550" y="3568700"/>
          <p14:tracePt t="106540" x="2108200" y="3562350"/>
          <p14:tracePt t="106540" x="2095500" y="3549650"/>
          <p14:tracePt t="106556" x="2089150" y="3543300"/>
          <p14:tracePt t="106572" x="2101850" y="3549650"/>
          <p14:tracePt t="106595" x="2108200" y="3556000"/>
          <p14:tracePt t="106608" x="2114550" y="3556000"/>
          <p14:tracePt t="106620" x="2120900" y="3562350"/>
          <p14:tracePt t="106620" x="2133600" y="3562350"/>
          <p14:tracePt t="106640" x="2139950" y="3568700"/>
          <p14:tracePt t="106640" x="2146300" y="3568700"/>
          <p14:tracePt t="106656" x="2159000" y="3568700"/>
          <p14:tracePt t="106656" x="2165350" y="3568700"/>
          <p14:tracePt t="106672" x="2171700" y="3575050"/>
          <p14:tracePt t="106687" x="2178050" y="3581400"/>
          <p14:tracePt t="106687" x="2184400" y="3581400"/>
          <p14:tracePt t="106687" x="2190750" y="3587750"/>
          <p14:tracePt t="106709" x="2197100" y="3587750"/>
          <p14:tracePt t="106720" x="2203450" y="3594100"/>
          <p14:tracePt t="106737" x="2209800" y="3594100"/>
          <p14:tracePt t="106754" x="2216150" y="3594100"/>
          <p14:tracePt t="106771" x="2222500" y="3587750"/>
          <p14:tracePt t="106771" x="2235200" y="3587750"/>
          <p14:tracePt t="106789" x="2241550" y="3581400"/>
          <p14:tracePt t="106789" x="2247900" y="3581400"/>
          <p14:tracePt t="106806" x="2254250" y="3575050"/>
          <p14:tracePt t="106806" x="2260600" y="3568700"/>
          <p14:tracePt t="106823" x="2266950" y="3562350"/>
          <p14:tracePt t="106823" x="2279650" y="3549650"/>
          <p14:tracePt t="106840" x="2279650" y="3543300"/>
          <p14:tracePt t="106840" x="2286000" y="3543300"/>
          <p14:tracePt t="106856" x="2286000" y="3536950"/>
          <p14:tracePt t="106856" x="2292350" y="3530600"/>
          <p14:tracePt t="106873" x="2286000" y="3524250"/>
          <p14:tracePt t="106888" x="2286000" y="3517900"/>
          <p14:tracePt t="106888" x="2279650" y="3511550"/>
          <p14:tracePt t="106888" x="2266950" y="3511550"/>
          <p14:tracePt t="106909" x="2260600" y="3505200"/>
          <p14:tracePt t="106909" x="2247900" y="3498850"/>
          <p14:tracePt t="106924" x="2228850" y="3498850"/>
          <p14:tracePt t="106924" x="2216150" y="3492500"/>
          <p14:tracePt t="106940" x="2203450" y="3492500"/>
          <p14:tracePt t="106940" x="2184400" y="3486150"/>
          <p14:tracePt t="106957" x="2165350" y="3486150"/>
          <p14:tracePt t="106957" x="2146300" y="3479800"/>
          <p14:tracePt t="106957" x="2127250" y="3479800"/>
          <p14:tracePt t="106976" x="2101850" y="3479800"/>
          <p14:tracePt t="106988" x="2082800" y="3479800"/>
          <p14:tracePt t="106988" x="2038350" y="3473450"/>
          <p14:tracePt t="107009" x="2019300" y="3473450"/>
          <p14:tracePt t="107009" x="1993900" y="3473450"/>
          <p14:tracePt t="107024" x="1981200" y="3473450"/>
          <p14:tracePt t="107024" x="1968500" y="3473450"/>
          <p14:tracePt t="107024" x="1955800" y="3467100"/>
          <p14:tracePt t="107044" x="1949450" y="3467100"/>
          <p14:tracePt t="107055" x="1949450" y="3460750"/>
          <p14:tracePt t="107055" x="1949450" y="3454400"/>
          <p14:tracePt t="107055" x="1955800" y="3448050"/>
          <p14:tracePt t="107076" x="1962150" y="3435350"/>
          <p14:tracePt t="107076" x="1974850" y="3429000"/>
          <p14:tracePt t="107091" x="2000250" y="3416300"/>
          <p14:tracePt t="107091" x="2025650" y="3409950"/>
          <p14:tracePt t="107108" x="2051050" y="3403600"/>
          <p14:tracePt t="107108" x="2082800" y="3397250"/>
          <p14:tracePt t="107124" x="2120900" y="3390900"/>
          <p14:tracePt t="107124" x="2203450" y="3390900"/>
          <p14:tracePt t="107141" x="2254250" y="3390900"/>
          <p14:tracePt t="107141" x="2305050" y="3390900"/>
          <p14:tracePt t="107158" x="2362200" y="3384550"/>
          <p14:tracePt t="107158" x="2419350" y="3384550"/>
          <p14:tracePt t="107174" x="2482850" y="3384550"/>
          <p14:tracePt t="107174" x="2552700" y="3384550"/>
          <p14:tracePt t="107191" x="2622550" y="3378200"/>
          <p14:tracePt t="107191" x="2768600" y="3359150"/>
          <p14:tracePt t="107209" x="2844800" y="3352800"/>
          <p14:tracePt t="107209" x="2914650" y="3346450"/>
          <p14:tracePt t="107224" x="2990850" y="3333750"/>
          <p14:tracePt t="107224" x="3054350" y="3321050"/>
          <p14:tracePt t="107241" x="3117850" y="3308350"/>
          <p14:tracePt t="107241" x="3181350" y="3302000"/>
          <p14:tracePt t="107241" x="3232150" y="3295650"/>
          <p14:tracePt t="107261" x="3282950" y="3295650"/>
          <p14:tracePt t="107272" x="3333750" y="3289300"/>
          <p14:tracePt t="107272" x="3384550" y="3289300"/>
          <p14:tracePt t="107292" x="3473450" y="3289300"/>
          <p14:tracePt t="107292" x="3517900" y="3282950"/>
          <p14:tracePt t="107309" x="3556000" y="3282950"/>
          <p14:tracePt t="107309" x="3600450" y="3282950"/>
          <p14:tracePt t="107325" x="3638550" y="3276600"/>
          <p14:tracePt t="107325" x="3683000" y="3270250"/>
          <p14:tracePt t="107325" x="3714750" y="3263900"/>
          <p14:tracePt t="107344" x="3752850" y="3257550"/>
          <p14:tracePt t="107356" x="3784600" y="3251200"/>
          <p14:tracePt t="107356" x="3816350" y="3251200"/>
          <p14:tracePt t="107356" x="3841750" y="3244850"/>
          <p14:tracePt t="107377" x="3860800" y="3238500"/>
          <p14:tracePt t="107377" x="3886200" y="3232150"/>
          <p14:tracePt t="107391" x="3898900" y="3232150"/>
          <p14:tracePt t="107391" x="3917950" y="3225800"/>
          <p14:tracePt t="107409" x="3930650" y="3219450"/>
          <p14:tracePt t="107409" x="3943350" y="3219450"/>
          <p14:tracePt t="107425" x="3956050" y="3213100"/>
          <p14:tracePt t="107425" x="3962400" y="3219450"/>
          <p14:tracePt t="107425" x="3968750" y="3219450"/>
          <p14:tracePt t="107444" x="3975100" y="3219450"/>
          <p14:tracePt t="107457" x="3968750" y="3225800"/>
          <p14:tracePt t="107496" x="3962400" y="3225800"/>
          <p14:tracePt t="107503" x="3956050" y="3225800"/>
          <p14:tracePt t="107508" x="3949700" y="3232150"/>
          <p14:tracePt t="107508" x="3943350" y="3232150"/>
          <p14:tracePt t="107526" x="3937000" y="3238500"/>
          <p14:tracePt t="107526" x="3930650" y="3238500"/>
          <p14:tracePt t="107544" x="3924300" y="3238500"/>
          <p14:tracePt t="107544" x="3911600" y="3244850"/>
          <p14:tracePt t="107560" x="3905250" y="3244850"/>
          <p14:tracePt t="107560" x="3898900" y="3251200"/>
          <p14:tracePt t="107576" x="3892550" y="3257550"/>
          <p14:tracePt t="107576" x="3886200" y="3257550"/>
          <p14:tracePt t="107593" x="3879850" y="3263900"/>
          <p14:tracePt t="107593" x="3873500" y="3263900"/>
          <p14:tracePt t="107609" x="3860800" y="3270250"/>
          <p14:tracePt t="107624" x="3854450" y="3276600"/>
          <p14:tracePt t="107641" x="3841750" y="3276600"/>
          <p14:tracePt t="107641" x="3835400" y="3282950"/>
          <p14:tracePt t="107660" x="3829050" y="3282950"/>
          <p14:tracePt t="107660" x="3822700" y="3282950"/>
          <p14:tracePt t="107676" x="3816350" y="3282950"/>
          <p14:tracePt t="107676" x="3810000" y="3289300"/>
          <p14:tracePt t="107692" x="3803650" y="3289300"/>
          <p14:tracePt t="107692" x="3790950" y="3295650"/>
          <p14:tracePt t="107692" x="3784600" y="3295650"/>
          <p14:tracePt t="107712" x="3771900" y="3302000"/>
          <p14:tracePt t="107724" x="3759200" y="3302000"/>
          <p14:tracePt t="107724" x="3746500" y="3308350"/>
          <p14:tracePt t="107724" x="3727450" y="3314700"/>
          <p14:tracePt t="107745" x="3714750" y="3314700"/>
          <p14:tracePt t="107745" x="3695700" y="3321050"/>
          <p14:tracePt t="107759" x="3676650" y="3327400"/>
          <p14:tracePt t="107759" x="3657600" y="3333750"/>
          <p14:tracePt t="107776" x="3638550" y="3340100"/>
          <p14:tracePt t="107776" x="3619500" y="3346450"/>
          <p14:tracePt t="107793" x="3600450" y="3352800"/>
          <p14:tracePt t="107793" x="3568700" y="3359150"/>
          <p14:tracePt t="107810" x="3549650" y="3365500"/>
          <p14:tracePt t="107810" x="3536950" y="3371850"/>
          <p14:tracePt t="107826" x="3524250" y="3371850"/>
          <p14:tracePt t="107826" x="3517900" y="3378200"/>
          <p14:tracePt t="107842" x="3511550" y="3378200"/>
          <p14:tracePt t="107859" x="3517900" y="3378200"/>
          <p14:tracePt t="107876" x="3524250" y="3371850"/>
          <p14:tracePt t="107876" x="3536950" y="3365500"/>
          <p14:tracePt t="107893" x="3556000" y="3365500"/>
          <p14:tracePt t="107893" x="3568700" y="3359150"/>
          <p14:tracePt t="107910" x="3587750" y="3359150"/>
          <p14:tracePt t="107910" x="3606800" y="3352800"/>
          <p14:tracePt t="107910" x="3625850" y="3346450"/>
          <p14:tracePt t="107929" x="3644900" y="3346450"/>
          <p14:tracePt t="107929" x="3657600" y="3346450"/>
          <p14:tracePt t="107944" x="3676650" y="3346450"/>
          <p14:tracePt t="107944" x="3695700" y="3340100"/>
          <p14:tracePt t="107961" x="3708400" y="3340100"/>
          <p14:tracePt t="107961" x="3727450" y="3340100"/>
          <p14:tracePt t="107977" x="3740150" y="3346450"/>
          <p14:tracePt t="107977" x="3752850" y="3346450"/>
          <p14:tracePt t="107993" x="3765550" y="3346450"/>
          <p14:tracePt t="107993" x="3771900" y="3346450"/>
          <p14:tracePt t="107993" x="3778250" y="3346450"/>
          <p14:tracePt t="108013" x="3784600" y="3352800"/>
          <p14:tracePt t="108025" x="3790950" y="3352800"/>
          <p14:tracePt t="108044" x="3784600" y="3359150"/>
          <p14:tracePt t="108063" x="3778250" y="3359150"/>
          <p14:tracePt t="108075" x="3771900" y="3365500"/>
          <p14:tracePt t="108092" x="3765550" y="3365500"/>
          <p14:tracePt t="108092" x="3752850" y="3365500"/>
          <p14:tracePt t="108111" x="3746500" y="3371850"/>
          <p14:tracePt t="108125" x="3740150" y="3378200"/>
          <p14:tracePt t="108142" x="3727450" y="3378200"/>
          <p14:tracePt t="108159" x="3721100" y="3384550"/>
          <p14:tracePt t="108176" x="3714750" y="3378200"/>
          <p14:tracePt t="108192" x="3708400" y="3378200"/>
          <p14:tracePt t="108192" x="3702050" y="3378200"/>
          <p14:tracePt t="108211" x="3695700" y="3378200"/>
          <p14:tracePt t="108211" x="3689350" y="3378200"/>
          <p14:tracePt t="108228" x="3683000" y="3378200"/>
          <p14:tracePt t="108228" x="3670300" y="3378200"/>
          <p14:tracePt t="108245" x="3663950" y="3384550"/>
          <p14:tracePt t="108245" x="3657600" y="3384550"/>
          <p14:tracePt t="108262" x="3644900" y="3384550"/>
          <p14:tracePt t="108262" x="3632200" y="3390900"/>
          <p14:tracePt t="108262" x="3625850" y="3390900"/>
          <p14:tracePt t="108280" x="3613150" y="3397250"/>
          <p14:tracePt t="108293" x="3600450" y="3397250"/>
          <p14:tracePt t="108293" x="3581400" y="3409950"/>
          <p14:tracePt t="108312" x="3575050" y="3409950"/>
          <p14:tracePt t="108328" x="3562350" y="3409950"/>
          <p14:tracePt t="108343" x="3562350" y="3403600"/>
          <p14:tracePt t="108364" x="3562350" y="3397250"/>
          <p14:tracePt t="108380" x="3568700" y="3397250"/>
          <p14:tracePt t="108396" x="3575050" y="3397250"/>
          <p14:tracePt t="108410" x="3581400" y="3390900"/>
          <p14:tracePt t="108410" x="3587750" y="3390900"/>
          <p14:tracePt t="108429" x="3594100" y="3384550"/>
          <p14:tracePt t="108443" x="3606800" y="3378200"/>
          <p14:tracePt t="108443" x="3613150" y="3378200"/>
          <p14:tracePt t="108462" x="3619500" y="3371850"/>
          <p14:tracePt t="108477" x="3625850" y="3365500"/>
          <p14:tracePt t="108493" x="3625850" y="3359150"/>
          <p14:tracePt t="108515" x="3619500" y="3359150"/>
          <p14:tracePt t="108551" x="3613150" y="3365500"/>
          <p14:tracePt t="108568" x="3606800" y="3365500"/>
          <p14:tracePt t="108575" x="3594100" y="3365500"/>
          <p14:tracePt t="108581" x="3587750" y="3365500"/>
          <p14:tracePt t="108760" x="3644900" y="3390900"/>
          <p14:tracePt t="108784" x="3651250" y="3390900"/>
          <p14:tracePt t="108792" x="3657600" y="3384550"/>
          <p14:tracePt t="108800" x="3663950" y="3384550"/>
          <p14:tracePt t="108800" x="3663950" y="3378200"/>
          <p14:tracePt t="108813" x="3670300" y="3378200"/>
          <p14:tracePt t="108828" x="3676650" y="3371850"/>
          <p14:tracePt t="108845" x="3670300" y="3371850"/>
          <p14:tracePt t="108864" x="3663950" y="3378200"/>
          <p14:tracePt t="108880" x="3657600" y="3384550"/>
          <p14:tracePt t="108896" x="3644900" y="3390900"/>
          <p14:tracePt t="108912" x="3638550" y="3390900"/>
          <p14:tracePt t="108932" x="3638550" y="3384550"/>
          <p14:tracePt t="108972" x="3644900" y="3384550"/>
          <p14:tracePt t="108984" x="3651250" y="3378200"/>
          <p14:tracePt t="109000" x="3657600" y="3371850"/>
          <p14:tracePt t="109016" x="3663950" y="3371850"/>
          <p14:tracePt t="109032" x="3670300" y="3371850"/>
          <p14:tracePt t="109045" x="3663950" y="3371850"/>
          <p14:tracePt t="109068" x="3651250" y="3371850"/>
          <p14:tracePt t="109084" x="3644900" y="3378200"/>
          <p14:tracePt t="109095" x="3632200" y="3384550"/>
          <p14:tracePt t="109095" x="3606800" y="3397250"/>
          <p14:tracePt t="109114" x="3594100" y="3403600"/>
          <p14:tracePt t="109114" x="3575050" y="3409950"/>
          <p14:tracePt t="109132" x="3556000" y="3422650"/>
          <p14:tracePt t="109132" x="3536950" y="3435350"/>
          <p14:tracePt t="109148" x="3511550" y="3441700"/>
          <p14:tracePt t="109148" x="3454400" y="3467100"/>
          <p14:tracePt t="109165" x="3422650" y="3486150"/>
          <p14:tracePt t="109165" x="3390900" y="3505200"/>
          <p14:tracePt t="109181" x="3352800" y="3524250"/>
          <p14:tracePt t="109181" x="3308350" y="3549650"/>
          <p14:tracePt t="109198" x="3270250" y="3581400"/>
          <p14:tracePt t="109198" x="3225800" y="3606800"/>
          <p14:tracePt t="109215" x="3175000" y="3644900"/>
          <p14:tracePt t="109215" x="3073400" y="3714750"/>
          <p14:tracePt t="109233" x="3016250" y="3752850"/>
          <p14:tracePt t="109233" x="2959100" y="3790950"/>
          <p14:tracePt t="109248" x="2901950" y="3829050"/>
          <p14:tracePt t="109248" x="2838450" y="3867150"/>
          <p14:tracePt t="109265" x="2781300" y="3911600"/>
          <p14:tracePt t="109265" x="2717800" y="3943350"/>
          <p14:tracePt t="109282" x="2660650" y="3981450"/>
          <p14:tracePt t="109282" x="2603500" y="4013200"/>
          <p14:tracePt t="109282" x="2552700" y="4044950"/>
          <p14:tracePt t="109301" x="2501900" y="4076700"/>
          <p14:tracePt t="109313" x="2451100" y="4102100"/>
          <p14:tracePt t="109313" x="2355850" y="4152900"/>
          <p14:tracePt t="109332" x="2311400" y="4178300"/>
          <p14:tracePt t="109332" x="2273300" y="4203700"/>
          <p14:tracePt t="109349" x="2228850" y="4222750"/>
          <p14:tracePt t="109349" x="2190750" y="4241800"/>
          <p14:tracePt t="109365" x="2152650" y="4260850"/>
          <p14:tracePt t="109365" x="2120900" y="4286250"/>
          <p14:tracePt t="109381" x="2089150" y="4298950"/>
          <p14:tracePt t="109381" x="2057400" y="4318000"/>
          <p14:tracePt t="109381" x="2032000" y="4330700"/>
          <p14:tracePt t="109401" x="2006600" y="4343400"/>
          <p14:tracePt t="109401" x="1981200" y="4356100"/>
          <p14:tracePt t="109415" x="1962150" y="4362450"/>
          <p14:tracePt t="109415" x="1943100" y="4368800"/>
          <p14:tracePt t="109432" x="1924050" y="4368800"/>
          <p14:tracePt t="109432" x="1911350" y="4375150"/>
          <p14:tracePt t="109449" x="1892300" y="4368800"/>
          <p14:tracePt t="109449" x="1860550" y="4362450"/>
          <p14:tracePt t="109465" x="1847850" y="4356100"/>
          <p14:tracePt t="109465" x="1828800" y="4349750"/>
          <p14:tracePt t="109482" x="1816100" y="4343400"/>
          <p14:tracePt t="109482" x="1803400" y="4343400"/>
          <p14:tracePt t="109499" x="1790700" y="4337050"/>
          <p14:tracePt t="109499" x="1778000" y="4337050"/>
          <p14:tracePt t="109515" x="1765300" y="4337050"/>
          <p14:tracePt t="109515" x="1739900" y="4330700"/>
          <p14:tracePt t="109533" x="1727200" y="4324350"/>
          <p14:tracePt t="109533" x="1714500" y="4324350"/>
          <p14:tracePt t="109549" x="1701800" y="4318000"/>
          <p14:tracePt t="109549" x="1695450" y="4305300"/>
          <p14:tracePt t="109566" x="1682750" y="4298950"/>
          <p14:tracePt t="109566" x="1670050" y="4292600"/>
          <p14:tracePt t="109566" x="1657350" y="4286250"/>
          <p14:tracePt t="109584" x="1644650" y="4279900"/>
          <p14:tracePt t="109597" x="1638300" y="4273550"/>
          <p14:tracePt t="109597" x="1625600" y="4260850"/>
          <p14:tracePt t="109617" x="1619250" y="4260850"/>
          <p14:tracePt t="109631" x="1606550" y="4260850"/>
          <p14:tracePt t="109648" x="1600200" y="4267200"/>
          <p14:tracePt t="109664" x="1593850" y="4273550"/>
          <p14:tracePt t="109681" x="1587500" y="4286250"/>
          <p14:tracePt t="109681" x="1574800" y="4292600"/>
          <p14:tracePt t="109701" x="1562100" y="4298950"/>
          <p14:tracePt t="109701" x="1555750" y="4298950"/>
          <p14:tracePt t="109716" x="1543050" y="4305300"/>
          <p14:tracePt t="109716" x="1530350" y="4305300"/>
          <p14:tracePt t="109733" x="1511300" y="4305300"/>
          <p14:tracePt t="109733" x="1492250" y="4305300"/>
          <p14:tracePt t="109750" x="1473200" y="4305300"/>
          <p14:tracePt t="109750" x="1422400" y="4298950"/>
          <p14:tracePt t="109766" x="1397000" y="4292600"/>
          <p14:tracePt t="109766" x="1371600" y="4286250"/>
          <p14:tracePt t="109783" x="1346200" y="4279900"/>
          <p14:tracePt t="109783" x="1320800" y="4267200"/>
          <p14:tracePt t="109800" x="1295400" y="4260850"/>
          <p14:tracePt t="109800" x="1270000" y="4248150"/>
          <p14:tracePt t="109816" x="1238250" y="4235450"/>
          <p14:tracePt t="109816" x="1187450" y="4203700"/>
          <p14:tracePt t="109833" x="1155700" y="4184650"/>
          <p14:tracePt t="109833" x="1130300" y="4165600"/>
          <p14:tracePt t="109850" x="1104900" y="4140200"/>
          <p14:tracePt t="109850" x="1079500" y="4108450"/>
          <p14:tracePt t="109867" x="1060450" y="4083050"/>
          <p14:tracePt t="109867" x="1028700" y="4013200"/>
          <p14:tracePt t="109885" x="1022350" y="3981450"/>
          <p14:tracePt t="109885" x="1016000" y="3943350"/>
          <p14:tracePt t="109900" x="1016000" y="3905250"/>
          <p14:tracePt t="109900" x="1022350" y="3867150"/>
          <p14:tracePt t="109917" x="1028700" y="3835400"/>
          <p14:tracePt t="109917" x="1041400" y="3797300"/>
          <p14:tracePt t="109934" x="1060450" y="3765550"/>
          <p14:tracePt t="109934" x="1079500" y="3727450"/>
          <p14:tracePt t="109934" x="1098550" y="3695700"/>
          <p14:tracePt t="109952" x="1130300" y="3663950"/>
          <p14:tracePt t="109965" x="1162050" y="3625850"/>
          <p14:tracePt t="109965" x="1193800" y="3594100"/>
          <p14:tracePt t="109985" x="1276350" y="3530600"/>
          <p14:tracePt t="109985" x="1320800" y="3498850"/>
          <p14:tracePt t="110001" x="1371600" y="3473450"/>
          <p14:tracePt t="110001" x="1422400" y="3448050"/>
          <p14:tracePt t="110017" x="1479550" y="3429000"/>
          <p14:tracePt t="110017" x="1536700" y="3409950"/>
          <p14:tracePt t="110034" x="1593850" y="3403600"/>
          <p14:tracePt t="110034" x="1651000" y="3397250"/>
          <p14:tracePt t="110034" x="1714500" y="3390900"/>
          <p14:tracePt t="110053" x="1771650" y="3397250"/>
          <p14:tracePt t="110053" x="1828800" y="3403600"/>
          <p14:tracePt t="110068" x="1879600" y="3416300"/>
          <p14:tracePt t="110068" x="1936750" y="3429000"/>
          <p14:tracePt t="110085" x="1987550" y="3441700"/>
          <p14:tracePt t="110085" x="2038350" y="3460750"/>
          <p14:tracePt t="110101" x="2082800" y="3479800"/>
          <p14:tracePt t="110101" x="2127250" y="3498850"/>
          <p14:tracePt t="110118" x="2171700" y="3524250"/>
          <p14:tracePt t="110118" x="2247900" y="3575050"/>
          <p14:tracePt t="110134" x="2279650" y="3606800"/>
          <p14:tracePt t="110134" x="2311400" y="3638550"/>
          <p14:tracePt t="110151" x="2336800" y="3676650"/>
          <p14:tracePt t="110151" x="2355850" y="3721100"/>
          <p14:tracePt t="110168" x="2374900" y="3759200"/>
          <p14:tracePt t="110168" x="2406650" y="3835400"/>
          <p14:tracePt t="110185" x="2413000" y="3873500"/>
          <p14:tracePt t="110185" x="2419350" y="3905250"/>
          <p14:tracePt t="110202" x="2419350" y="3937000"/>
          <p14:tracePt t="110202" x="2419350" y="3968750"/>
          <p14:tracePt t="110218" x="2413000" y="3994150"/>
          <p14:tracePt t="110218" x="2400300" y="4013200"/>
          <p14:tracePt t="110235" x="2387600" y="4038600"/>
          <p14:tracePt t="110235" x="2368550" y="4057650"/>
          <p14:tracePt t="110235" x="2349500" y="4083050"/>
          <p14:tracePt t="110253" x="2324100" y="4108450"/>
          <p14:tracePt t="110253" x="2298700" y="4127500"/>
          <p14:tracePt t="110269" x="2266950" y="4146550"/>
          <p14:tracePt t="110269" x="2241550" y="4165600"/>
          <p14:tracePt t="110286" x="2209800" y="4191000"/>
          <p14:tracePt t="110286" x="2171700" y="4203700"/>
          <p14:tracePt t="110301" x="2139950" y="4222750"/>
          <p14:tracePt t="110301" x="2101850" y="4235450"/>
          <p14:tracePt t="110301" x="2070100" y="4248150"/>
          <p14:tracePt t="110321" x="2032000" y="4254500"/>
          <p14:tracePt t="110333" x="2000250" y="4260850"/>
          <p14:tracePt t="110333" x="1930400" y="4267200"/>
          <p14:tracePt t="110353" x="1905000" y="4267200"/>
          <p14:tracePt t="110353" x="1873250" y="4267200"/>
          <p14:tracePt t="110368" x="1847850" y="4267200"/>
          <p14:tracePt t="110368" x="1828800" y="4260850"/>
          <p14:tracePt t="110386" x="1803400" y="4260850"/>
          <p14:tracePt t="110386" x="1790700" y="4254500"/>
          <p14:tracePt t="110386" x="1771650" y="4248150"/>
          <p14:tracePt t="110404" x="1758950" y="4248150"/>
          <p14:tracePt t="110417" x="1752600" y="4241800"/>
          <p14:tracePt t="110417" x="1746250" y="4241800"/>
          <p14:tracePt t="110436" x="1746250" y="4235450"/>
          <p14:tracePt t="110450" x="1752600" y="4229100"/>
          <p14:tracePt t="110450" x="1752600" y="4222750"/>
          <p14:tracePt t="110469" x="1758950" y="4222750"/>
          <p14:tracePt t="110469" x="1778000" y="4216400"/>
          <p14:tracePt t="110486" x="1784350" y="4216400"/>
          <p14:tracePt t="110486" x="1790700" y="4216400"/>
          <p14:tracePt t="110502" x="1803400" y="4216400"/>
          <p14:tracePt t="110502" x="1809750" y="4216400"/>
          <p14:tracePt t="110519" x="1822450" y="4216400"/>
          <p14:tracePt t="110519" x="1828800" y="4222750"/>
          <p14:tracePt t="110535" x="1835150" y="4222750"/>
          <p14:tracePt t="110535" x="1854200" y="4229100"/>
          <p14:tracePt t="110553" x="1866900" y="4235450"/>
          <p14:tracePt t="110553" x="1873250" y="4241800"/>
          <p14:tracePt t="110569" x="1879600" y="4248150"/>
          <p14:tracePt t="110569" x="1892300" y="4248150"/>
          <p14:tracePt t="110586" x="1898650" y="4254500"/>
          <p14:tracePt t="110586" x="1905000" y="4254500"/>
          <p14:tracePt t="110586" x="1917700" y="4260850"/>
          <p14:tracePt t="110605" x="1924050" y="4267200"/>
          <p14:tracePt t="110617" x="1930400" y="4267200"/>
          <p14:tracePt t="110617" x="1949450" y="4273550"/>
          <p14:tracePt t="110637" x="1962150" y="4279900"/>
          <p14:tracePt t="110637" x="1968500" y="4279900"/>
          <p14:tracePt t="110653" x="1981200" y="4286250"/>
          <p14:tracePt t="110653" x="1987550" y="4286250"/>
          <p14:tracePt t="110669" x="2000250" y="4292600"/>
          <p14:tracePt t="110669" x="2012950" y="4292600"/>
          <p14:tracePt t="110669" x="2025650" y="4292600"/>
          <p14:tracePt t="110689" x="2032000" y="4292600"/>
          <p14:tracePt t="110701" x="2044700" y="4292600"/>
          <p14:tracePt t="110701" x="2063750" y="4292600"/>
          <p14:tracePt t="110722" x="2070100" y="4292600"/>
          <p14:tracePt t="110722" x="2082800" y="4292600"/>
          <p14:tracePt t="110736" x="2089150" y="4286250"/>
          <p14:tracePt t="110736" x="2095500" y="4286250"/>
          <p14:tracePt t="110753" x="2101850" y="4279900"/>
          <p14:tracePt t="110753" x="2108200" y="4279900"/>
          <p14:tracePt t="110770" x="2114550" y="4279900"/>
          <p14:tracePt t="110770" x="2120900" y="4279900"/>
          <p14:tracePt t="110786" x="2114550" y="4286250"/>
          <p14:tracePt t="110832" x="2108200" y="4286250"/>
          <p14:tracePt t="110844" x="2101850" y="4286250"/>
          <p14:tracePt t="110860" x="2101850" y="4292600"/>
          <p14:tracePt t="110884" x="2108200" y="4292600"/>
          <p14:tracePt t="110904" x="2114550" y="4292600"/>
          <p14:tracePt t="110912" x="2127250" y="4292600"/>
          <p14:tracePt t="110921" x="2139950" y="4292600"/>
          <p14:tracePt t="110921" x="2152650" y="4292600"/>
          <p14:tracePt t="110937" x="2171700" y="4292600"/>
          <p14:tracePt t="110937" x="2190750" y="4292600"/>
          <p14:tracePt t="110954" x="2216150" y="4292600"/>
          <p14:tracePt t="110954" x="2241550" y="4292600"/>
          <p14:tracePt t="110954" x="2273300" y="4292600"/>
          <p14:tracePt t="110973" x="2311400" y="4292600"/>
          <p14:tracePt t="110985" x="2343150" y="4298950"/>
          <p14:tracePt t="110985" x="2381250" y="4292600"/>
          <p14:tracePt t="111005" x="2470150" y="4298950"/>
          <p14:tracePt t="111005" x="2514600" y="4298950"/>
          <p14:tracePt t="111021" x="2565400" y="4305300"/>
          <p14:tracePt t="111021" x="2609850" y="4305300"/>
          <p14:tracePt t="111037" x="2660650" y="4311650"/>
          <p14:tracePt t="111037" x="2711450" y="4318000"/>
          <p14:tracePt t="111037" x="2762250" y="4318000"/>
          <p14:tracePt t="111057" x="2806700" y="4324350"/>
          <p14:tracePt t="111069" x="2857500" y="4330700"/>
          <p14:tracePt t="111069" x="2946400" y="4337050"/>
          <p14:tracePt t="111088" x="2990850" y="4337050"/>
          <p14:tracePt t="111088" x="3028950" y="4343400"/>
          <p14:tracePt t="111104" x="3067050" y="4343400"/>
          <p14:tracePt t="111104" x="3105150" y="4343400"/>
          <p14:tracePt t="111121" x="3130550" y="4343400"/>
          <p14:tracePt t="111121" x="3162300" y="4343400"/>
          <p14:tracePt t="111138" x="3187700" y="4343400"/>
          <p14:tracePt t="111138" x="3232150" y="4343400"/>
          <p14:tracePt t="111154" x="3244850" y="4343400"/>
          <p14:tracePt t="111154" x="3263900" y="4343400"/>
          <p14:tracePt t="111171" x="3276600" y="4349750"/>
          <p14:tracePt t="111171" x="3289300" y="4349750"/>
          <p14:tracePt t="111188" x="3295650" y="4349750"/>
          <p14:tracePt t="111188" x="3308350" y="4356100"/>
          <p14:tracePt t="111205" x="3308350" y="4362450"/>
          <p14:tracePt t="111228" x="3308350" y="4368800"/>
          <p14:tracePt t="111244" x="3295650" y="4368800"/>
          <p14:tracePt t="111260" x="3295650" y="4375150"/>
          <p14:tracePt t="111270" x="3289300" y="4375150"/>
          <p14:tracePt t="111270" x="3276600" y="4375150"/>
          <p14:tracePt t="111290" x="3270250" y="4381500"/>
          <p14:tracePt t="111305" x="3263900" y="4381500"/>
          <p14:tracePt t="111320" x="3257550" y="4387850"/>
          <p14:tracePt t="111337" x="3263900" y="4387850"/>
          <p14:tracePt t="111364" x="3270250" y="4387850"/>
          <p14:tracePt t="111373" x="3276600" y="4381500"/>
          <p14:tracePt t="111373" x="3289300" y="4381500"/>
          <p14:tracePt t="111389" x="3302000" y="4381500"/>
          <p14:tracePt t="111389" x="3321050" y="4381500"/>
          <p14:tracePt t="111405" x="3340100" y="4381500"/>
          <p14:tracePt t="111405" x="3359150" y="4387850"/>
          <p14:tracePt t="111422" x="3384550" y="4387850"/>
          <p14:tracePt t="111422" x="3416300" y="4394200"/>
          <p14:tracePt t="111422" x="3448050" y="4394200"/>
          <p14:tracePt t="111441" x="3479800" y="4400550"/>
          <p14:tracePt t="111441" x="3517900" y="4406900"/>
          <p14:tracePt t="111456" x="3556000" y="4406900"/>
          <p14:tracePt t="111456" x="3600450" y="4413250"/>
          <p14:tracePt t="111473" x="3638550" y="4413250"/>
          <p14:tracePt t="111473" x="3683000" y="4419600"/>
          <p14:tracePt t="111489" x="3727450" y="4419600"/>
          <p14:tracePt t="111489" x="3810000" y="4419600"/>
          <p14:tracePt t="111506" x="3848100" y="4419600"/>
          <p14:tracePt t="111506" x="3886200" y="4419600"/>
          <p14:tracePt t="111524" x="3924300" y="4419600"/>
          <p14:tracePt t="111524" x="3956050" y="4419600"/>
          <p14:tracePt t="111541" x="3987800" y="4419600"/>
          <p14:tracePt t="111541" x="4019550" y="4425950"/>
          <p14:tracePt t="111557" x="4044950" y="4425950"/>
          <p14:tracePt t="111557" x="4095750" y="4425950"/>
          <p14:tracePt t="111573" x="4114800" y="4425950"/>
          <p14:tracePt t="111573" x="4133850" y="4425950"/>
          <p14:tracePt t="111589" x="4146550" y="4425950"/>
          <p14:tracePt t="111589" x="4159250" y="4425950"/>
          <p14:tracePt t="111606" x="4171950" y="4425950"/>
          <p14:tracePt t="111606" x="4178300" y="4425950"/>
          <p14:tracePt t="111606" x="4184650" y="4425950"/>
          <p14:tracePt t="111625" x="4191000" y="4425950"/>
          <p14:tracePt t="111638" x="4184650" y="4432300"/>
          <p14:tracePt t="111672" x="4178300" y="4438650"/>
          <p14:tracePt t="111684" x="4171950" y="4438650"/>
          <p14:tracePt t="111700" x="4178300" y="4438650"/>
          <p14:tracePt t="111752" x="4184650" y="4432300"/>
          <p14:tracePt t="111768" x="4191000" y="4432300"/>
          <p14:tracePt t="111776" x="4197350" y="4432300"/>
          <p14:tracePt t="111788" x="4203700" y="4432300"/>
          <p14:tracePt t="111788" x="4222750" y="4432300"/>
          <p14:tracePt t="111806" x="4229100" y="4432300"/>
          <p14:tracePt t="111806" x="4235450" y="4432300"/>
          <p14:tracePt t="111823" x="4241800" y="4438650"/>
          <p14:tracePt t="111823" x="4254500" y="4445000"/>
          <p14:tracePt t="111840" x="4260850" y="4451350"/>
          <p14:tracePt t="111840" x="4273550" y="4457700"/>
          <p14:tracePt t="111857" x="4279900" y="4464050"/>
          <p14:tracePt t="111857" x="4298950" y="4483100"/>
          <p14:tracePt t="111874" x="4311650" y="4495800"/>
          <p14:tracePt t="111874" x="4318000" y="4508500"/>
          <p14:tracePt t="111890" x="4324350" y="4514850"/>
          <p14:tracePt t="111890" x="4330700" y="4527550"/>
          <p14:tracePt t="111907" x="4337050" y="4540250"/>
          <p14:tracePt t="111907" x="4337050" y="4565650"/>
          <p14:tracePt t="111926" x="4330700" y="4572000"/>
          <p14:tracePt t="111926" x="4324350" y="4584700"/>
          <p14:tracePt t="111941" x="4318000" y="4591050"/>
          <p14:tracePt t="111941" x="4305300" y="4603750"/>
          <p14:tracePt t="111958" x="4292600" y="4616450"/>
          <p14:tracePt t="111958" x="4279900" y="4622800"/>
          <p14:tracePt t="111974" x="4260850" y="4635500"/>
          <p14:tracePt t="111974" x="4235450" y="4641850"/>
          <p14:tracePt t="111974" x="4210050" y="4654550"/>
          <p14:tracePt t="111993" x="4184650" y="4667250"/>
          <p14:tracePt t="112006" x="4152900" y="4673600"/>
          <p14:tracePt t="112006" x="4114800" y="4679950"/>
          <p14:tracePt t="112025" x="4032250" y="4692650"/>
          <p14:tracePt t="112025" x="3981450" y="4699000"/>
          <p14:tracePt t="112025" x="3937000" y="4699000"/>
          <p14:tracePt t="112044" x="3879850" y="4692650"/>
          <p14:tracePt t="112056" x="3829050" y="4692650"/>
          <p14:tracePt t="112056" x="3771900" y="4686300"/>
          <p14:tracePt t="112056" x="3714750" y="4673600"/>
          <p14:tracePt t="112077" x="3663950" y="4660900"/>
          <p14:tracePt t="112089" x="3606800" y="4648200"/>
          <p14:tracePt t="112089" x="3492500" y="4603750"/>
          <p14:tracePt t="112108" x="3435350" y="4578350"/>
          <p14:tracePt t="112108" x="3378200" y="4540250"/>
          <p14:tracePt t="112125" x="3327400" y="4502150"/>
          <p14:tracePt t="112125" x="3270250" y="4464050"/>
          <p14:tracePt t="112141" x="3213100" y="4419600"/>
          <p14:tracePt t="112141" x="3168650" y="4368800"/>
          <p14:tracePt t="112141" x="3117850" y="4324350"/>
          <p14:tracePt t="112161" x="3079750" y="4273550"/>
          <p14:tracePt t="112161" x="3048000" y="4229100"/>
          <p14:tracePt t="112175" x="3028950" y="4178300"/>
          <p14:tracePt t="112175" x="3016250" y="4133850"/>
          <p14:tracePt t="112191" x="3009900" y="4095750"/>
          <p14:tracePt t="112191" x="3009900" y="4051300"/>
          <p14:tracePt t="112208" x="3016250" y="4006850"/>
          <p14:tracePt t="112208" x="3041650" y="3924300"/>
          <p14:tracePt t="112225" x="3060700" y="3879850"/>
          <p14:tracePt t="112225" x="3092450" y="3841750"/>
          <p14:tracePt t="112242" x="3124200" y="3797300"/>
          <p14:tracePt t="112242" x="3168650" y="3759200"/>
          <p14:tracePt t="112259" x="3213100" y="3721100"/>
          <p14:tracePt t="112259" x="3270250" y="3683000"/>
          <p14:tracePt t="112275" x="3340100" y="3644900"/>
          <p14:tracePt t="112275" x="3409950" y="3606800"/>
          <p14:tracePt t="112275" x="3492500" y="3568700"/>
          <p14:tracePt t="112293" x="3575050" y="3530600"/>
          <p14:tracePt t="112293" x="3670300" y="3498850"/>
          <p14:tracePt t="112310" x="3759200" y="3473450"/>
          <p14:tracePt t="112310" x="3848100" y="3448050"/>
          <p14:tracePt t="112326" x="3937000" y="3429000"/>
          <p14:tracePt t="112326" x="4025900" y="3422650"/>
          <p14:tracePt t="112342" x="4108450" y="3416300"/>
          <p14:tracePt t="112342" x="4191000" y="3422650"/>
          <p14:tracePt t="112342" x="4273550" y="3429000"/>
          <p14:tracePt t="112361" x="4349750" y="3448050"/>
          <p14:tracePt t="112373" x="4425950" y="3467100"/>
          <p14:tracePt t="112373" x="4572000" y="3511550"/>
          <p14:tracePt t="112393" x="4641850" y="3543300"/>
          <p14:tracePt t="112393" x="4711700" y="3568700"/>
          <p14:tracePt t="112409" x="4781550" y="3594100"/>
          <p14:tracePt t="112409" x="4845050" y="3613150"/>
          <p14:tracePt t="112426" x="4908550" y="3638550"/>
          <p14:tracePt t="112426" x="4972050" y="3657600"/>
          <p14:tracePt t="112442" x="5029200" y="3683000"/>
          <p14:tracePt t="112442" x="5080000" y="3708400"/>
          <p14:tracePt t="112442" x="5130800" y="3733800"/>
          <p14:tracePt t="112461" x="5175250" y="3759200"/>
          <p14:tracePt t="112461" x="5219700" y="3790950"/>
          <p14:tracePt t="112476" x="5251450" y="3829050"/>
          <p14:tracePt t="112476" x="5289550" y="3873500"/>
          <p14:tracePt t="112492" x="5314950" y="3911600"/>
          <p14:tracePt t="112492" x="5340350" y="3956050"/>
          <p14:tracePt t="112510" x="5359400" y="4000500"/>
          <p14:tracePt t="112510" x="5384800" y="4089400"/>
          <p14:tracePt t="112526" x="5384800" y="4133850"/>
          <p14:tracePt t="112526" x="5384800" y="4178300"/>
          <p14:tracePt t="112544" x="5372100" y="4216400"/>
          <p14:tracePt t="112544" x="5359400" y="4254500"/>
          <p14:tracePt t="112560" x="5346700" y="4292600"/>
          <p14:tracePt t="112560" x="5321300" y="4324350"/>
          <p14:tracePt t="112576" x="5295900" y="4356100"/>
          <p14:tracePt t="112576" x="5238750" y="4425950"/>
          <p14:tracePt t="112593" x="5207000" y="4451350"/>
          <p14:tracePt t="112593" x="5175250" y="4483100"/>
          <p14:tracePt t="112611" x="5143500" y="4514850"/>
          <p14:tracePt t="112611" x="5105400" y="4540250"/>
          <p14:tracePt t="112627" x="5067300" y="4572000"/>
          <p14:tracePt t="112627" x="5029200" y="4597400"/>
          <p14:tracePt t="112627" x="4991100" y="4616450"/>
          <p14:tracePt t="112645" x="4953000" y="4635500"/>
          <p14:tracePt t="112658" x="4908550" y="4654550"/>
          <p14:tracePt t="112658" x="4826000" y="4692650"/>
          <p14:tracePt t="112677" x="4787900" y="4711700"/>
          <p14:tracePt t="112677" x="4743450" y="4724400"/>
          <p14:tracePt t="112693" x="4699000" y="4743450"/>
          <p14:tracePt t="112693" x="4654550" y="4756150"/>
          <p14:tracePt t="112711" x="4616450" y="4775200"/>
          <p14:tracePt t="112711" x="4572000" y="4787900"/>
          <p14:tracePt t="112726" x="4521200" y="4800600"/>
          <p14:tracePt t="112726" x="4476750" y="4813300"/>
          <p14:tracePt t="112726" x="4432300" y="4826000"/>
          <p14:tracePt t="112746" x="4381500" y="4832350"/>
          <p14:tracePt t="112758" x="4330700" y="4845050"/>
          <p14:tracePt t="112758" x="4235450" y="4851400"/>
          <p14:tracePt t="112777" x="4184650" y="4857750"/>
          <p14:tracePt t="112777" x="4140200" y="4864100"/>
          <p14:tracePt t="112793" x="4089400" y="4864100"/>
          <p14:tracePt t="112793" x="4044950" y="4864100"/>
          <p14:tracePt t="112793" x="4000500" y="4870450"/>
          <p14:tracePt t="112813" x="3956050" y="4870450"/>
          <p14:tracePt t="112813" x="3911600" y="4870450"/>
          <p14:tracePt t="112827" x="3867150" y="4870450"/>
          <p14:tracePt t="112827" x="3829050" y="4876800"/>
          <p14:tracePt t="112844" x="3790950" y="4876800"/>
          <p14:tracePt t="112844" x="3752850" y="4883150"/>
          <p14:tracePt t="112860" x="3714750" y="4889500"/>
          <p14:tracePt t="112860" x="3651250" y="4895850"/>
          <p14:tracePt t="112877" x="3625850" y="4902200"/>
          <p14:tracePt t="112877" x="3600450" y="4908550"/>
          <p14:tracePt t="112894" x="3575050" y="4914900"/>
          <p14:tracePt t="112894" x="3556000" y="4914900"/>
          <p14:tracePt t="112911" x="3536950" y="4921250"/>
          <p14:tracePt t="112911" x="3517900" y="4921250"/>
          <p14:tracePt t="112927" x="3505200" y="4921250"/>
          <p14:tracePt t="112927" x="3492500" y="4921250"/>
          <p14:tracePt t="112946" x="3486150" y="4914900"/>
          <p14:tracePt t="112962" x="3492500" y="4908550"/>
          <p14:tracePt t="112977" x="3492500" y="4902200"/>
          <p14:tracePt t="112977" x="3498850" y="4895850"/>
          <p14:tracePt t="112994" x="3498850" y="4889500"/>
          <p14:tracePt t="112994" x="3505200" y="4883150"/>
          <p14:tracePt t="112994" x="3511550" y="4883150"/>
          <p14:tracePt t="113013" x="3517900" y="4876800"/>
          <p14:tracePt t="113026" x="3524250" y="4870450"/>
          <p14:tracePt t="113026" x="3536950" y="4857750"/>
          <p14:tracePt t="113046" x="3549650" y="4851400"/>
          <p14:tracePt t="113046" x="3556000" y="4845050"/>
          <p14:tracePt t="113062" x="3562350" y="4845050"/>
          <p14:tracePt t="113062" x="3568700" y="4838700"/>
          <p14:tracePt t="113078" x="3575050" y="4832350"/>
          <p14:tracePt t="113078" x="3581400" y="4826000"/>
          <p14:tracePt t="113078" x="3587750" y="4826000"/>
          <p14:tracePt t="113097" x="3594100" y="4819650"/>
          <p14:tracePt t="113109" x="3606800" y="4813300"/>
          <p14:tracePt t="113109" x="3619500" y="4806950"/>
          <p14:tracePt t="113128" x="3625850" y="4800600"/>
          <p14:tracePt t="113128" x="3638550" y="4800600"/>
          <p14:tracePt t="113145" x="3644900" y="4794250"/>
          <p14:tracePt t="113145" x="3651250" y="4794250"/>
          <p14:tracePt t="113161" x="3657600" y="4787900"/>
          <p14:tracePt t="113161" x="3676650" y="4781550"/>
          <p14:tracePt t="113178" x="3689350" y="4775200"/>
          <p14:tracePt t="113178" x="3695700" y="4775200"/>
          <p14:tracePt t="113195" x="3708400" y="4768850"/>
          <p14:tracePt t="113195" x="3714750" y="4762500"/>
          <p14:tracePt t="113212" x="3727450" y="4762500"/>
          <p14:tracePt t="113212" x="3733800" y="4756150"/>
          <p14:tracePt t="113228" x="3746500" y="4756150"/>
          <p14:tracePt t="113228" x="3759200" y="4743450"/>
          <p14:tracePt t="113245" x="3771900" y="4743450"/>
          <p14:tracePt t="113245" x="3778250" y="4737100"/>
          <p14:tracePt t="113262" x="3790950" y="4737100"/>
          <p14:tracePt t="113262" x="3797300" y="4730750"/>
          <p14:tracePt t="113279" x="3803650" y="4730750"/>
          <p14:tracePt t="113279" x="3816350" y="4724400"/>
          <p14:tracePt t="113279" x="3822700" y="4724400"/>
          <p14:tracePt t="113297" x="3829050" y="4718050"/>
          <p14:tracePt t="113310" x="3835400" y="4718050"/>
          <p14:tracePt t="113328" x="3841750" y="4718050"/>
          <p14:tracePt t="113344" x="3848100" y="4724400"/>
          <p14:tracePt t="113365" x="3841750" y="4730750"/>
          <p14:tracePt t="113381" x="3835400" y="4730750"/>
          <p14:tracePt t="113397" x="3829050" y="4737100"/>
          <p14:tracePt t="113414" x="3816350" y="4743450"/>
          <p14:tracePt t="113427" x="3810000" y="4743450"/>
          <p14:tracePt t="113444" x="3816350" y="4743450"/>
          <p14:tracePt t="113492" x="3822700" y="4737100"/>
          <p14:tracePt t="113509" x="3829050" y="4737100"/>
          <p14:tracePt t="113517" x="3835400" y="4737100"/>
          <p14:tracePt t="113527" x="3841750" y="4730750"/>
          <p14:tracePt t="113548" x="3848100" y="4730750"/>
          <p14:tracePt t="113562" x="3860800" y="4730750"/>
          <p14:tracePt t="113578" x="3867150" y="4730750"/>
          <p14:tracePt t="113637" x="3860800" y="4737100"/>
          <p14:tracePt t="113665" x="3854450" y="4743450"/>
          <p14:tracePt t="113705" x="3854450" y="4737100"/>
          <p14:tracePt t="113757" x="3860800" y="4737100"/>
          <p14:tracePt t="113809" x="3867150" y="4737100"/>
          <p14:tracePt t="113833" x="3873500" y="4737100"/>
          <p14:tracePt t="113844" x="3879850" y="4737100"/>
          <p14:tracePt t="113861" x="3886200" y="4743450"/>
          <p14:tracePt t="113877" x="3892550" y="4743450"/>
          <p14:tracePt t="113885" x="3898900" y="4743450"/>
          <p14:tracePt t="113885" x="3905250" y="4749800"/>
          <p14:tracePt t="113898" x="3911600" y="4749800"/>
          <p14:tracePt t="113898" x="3917950" y="4756150"/>
          <p14:tracePt t="113914" x="3924300" y="4756150"/>
          <p14:tracePt t="113914" x="3924300" y="4762500"/>
          <p14:tracePt t="113931" x="3930650" y="4762500"/>
          <p14:tracePt t="113946" x="3937000" y="4768850"/>
          <p14:tracePt t="113963" x="3943350" y="4775200"/>
          <p14:tracePt t="113963" x="3949700" y="4781550"/>
          <p14:tracePt t="113982" x="3943350" y="4787900"/>
          <p14:tracePt t="113997" x="3937000" y="4794250"/>
          <p14:tracePt t="114021" x="3924300" y="4794250"/>
          <p14:tracePt t="114049" x="3917950" y="4794250"/>
          <p14:tracePt t="114065" x="3911600" y="4794250"/>
          <p14:tracePt t="114081" x="3905250" y="4794250"/>
          <p14:tracePt t="114093" x="3898900" y="4794250"/>
          <p14:tracePt t="114110" x="3898900" y="4787900"/>
          <p14:tracePt t="114133" x="3892550" y="4794250"/>
          <p14:tracePt t="114161" x="3892550" y="4800600"/>
          <p14:tracePt t="114237" x="3898900" y="4800600"/>
          <p14:tracePt t="114265" x="3905250" y="4800600"/>
          <p14:tracePt t="114296" x="3911600" y="4794250"/>
          <p14:tracePt t="114321" x="3917950" y="4787900"/>
          <p14:tracePt t="114341" x="3924300" y="4787900"/>
          <p14:tracePt t="114365" x="3930650" y="4787900"/>
          <p14:tracePt t="114453" x="3937000" y="4787900"/>
          <p14:tracePt t="114597" x="3943350" y="4781550"/>
          <p14:tracePt t="114625" x="3943350" y="4787900"/>
          <p14:tracePt t="114685" x="3937000" y="4787900"/>
          <p14:tracePt t="114710" x="3930650" y="4794250"/>
          <p14:tracePt t="114737" x="3924300" y="4794250"/>
          <p14:tracePt t="114761" x="3917950" y="4794250"/>
          <p14:tracePt t="114777" x="3911600" y="4794250"/>
          <p14:tracePt t="114793" x="3905250" y="4800600"/>
          <p14:tracePt t="114805" x="3898900" y="4800600"/>
          <p14:tracePt t="114815" x="3892550" y="4800600"/>
          <p14:tracePt t="114832" x="3886200" y="4800600"/>
          <p14:tracePt t="114832" x="3879850" y="4800600"/>
          <p14:tracePt t="114851" x="3873500" y="4800600"/>
          <p14:tracePt t="114851" x="3860800" y="4800600"/>
          <p14:tracePt t="114867" x="3854450" y="4800600"/>
          <p14:tracePt t="114867" x="3848100" y="4800600"/>
          <p14:tracePt t="114884" x="3841750" y="4794250"/>
          <p14:tracePt t="114884" x="3835400" y="4794250"/>
          <p14:tracePt t="114901" x="3822700" y="4794250"/>
          <p14:tracePt t="114901" x="3803650" y="4794250"/>
          <p14:tracePt t="114918" x="3797300" y="4794250"/>
          <p14:tracePt t="114918" x="3784600" y="4787900"/>
          <p14:tracePt t="114934" x="3771900" y="4787900"/>
          <p14:tracePt t="114934" x="3759200" y="4787900"/>
          <p14:tracePt t="114951" x="3746500" y="4787900"/>
          <p14:tracePt t="114951" x="3727450" y="4781550"/>
          <p14:tracePt t="114968" x="3714750" y="4781550"/>
          <p14:tracePt t="114968" x="3670300" y="4781550"/>
          <p14:tracePt t="114986" x="3651250" y="4781550"/>
          <p14:tracePt t="114986" x="3625850" y="4781550"/>
          <p14:tracePt t="115002" x="3594100" y="4781550"/>
          <p14:tracePt t="115002" x="3568700" y="4787900"/>
          <p14:tracePt t="115018" x="3536950" y="4794250"/>
          <p14:tracePt t="115018" x="3505200" y="4806950"/>
          <p14:tracePt t="115035" x="3473450" y="4819650"/>
          <p14:tracePt t="115035" x="3435350" y="4832350"/>
          <p14:tracePt t="115035" x="3403600" y="4851400"/>
          <p14:tracePt t="115054" x="3359150" y="4870450"/>
          <p14:tracePt t="115066" x="3321050" y="4895850"/>
          <p14:tracePt t="115066" x="3276600" y="4921250"/>
          <p14:tracePt t="115086" x="3187700" y="4984750"/>
          <p14:tracePt t="115086" x="3136900" y="5016500"/>
          <p14:tracePt t="115102" x="3086100" y="5048250"/>
          <p14:tracePt t="115102" x="3035300" y="5086350"/>
          <p14:tracePt t="115119" x="2984500" y="5118100"/>
          <p14:tracePt t="115119" x="2933700" y="5143500"/>
          <p14:tracePt t="115135" x="2876550" y="5175250"/>
          <p14:tracePt t="115135" x="2825750" y="5207000"/>
          <p14:tracePt t="115135" x="2781300" y="5238750"/>
          <p14:tracePt t="115154" x="2730500" y="5264150"/>
          <p14:tracePt t="115154" x="2692400" y="5295900"/>
          <p14:tracePt t="115168" x="2654300" y="5321300"/>
          <p14:tracePt t="115168" x="2616200" y="5340350"/>
          <p14:tracePt t="115185" x="2590800" y="5365750"/>
          <p14:tracePt t="115185" x="2565400" y="5384800"/>
          <p14:tracePt t="115202" x="2540000" y="5403850"/>
          <p14:tracePt t="115202" x="2508250" y="5441950"/>
          <p14:tracePt t="115219" x="2495550" y="5454650"/>
          <p14:tracePt t="115219" x="2482850" y="5473700"/>
          <p14:tracePt t="115236" x="2470150" y="5492750"/>
          <p14:tracePt t="115236" x="2463800" y="5511800"/>
          <p14:tracePt t="115252" x="2457450" y="5524500"/>
          <p14:tracePt t="115252" x="2444750" y="5543550"/>
          <p14:tracePt t="115268" x="2438400" y="5562600"/>
          <p14:tracePt t="115268" x="2419350" y="5600700"/>
          <p14:tracePt t="115286" x="2406650" y="5613400"/>
          <p14:tracePt t="115286" x="2400300" y="5632450"/>
          <p14:tracePt t="115303" x="2387600" y="5638800"/>
          <p14:tracePt t="115303" x="2381250" y="5657850"/>
          <p14:tracePt t="115319" x="2368550" y="5664200"/>
          <p14:tracePt t="115319" x="2362200" y="5676900"/>
          <p14:tracePt t="115319" x="2355850" y="5683250"/>
          <p14:tracePt t="115338" x="2343150" y="5695950"/>
          <p14:tracePt t="115350" x="2336800" y="5708650"/>
          <p14:tracePt t="115350" x="2317750" y="5727700"/>
          <p14:tracePt t="115370" x="2305050" y="5734050"/>
          <p14:tracePt t="115370" x="2292350" y="5740400"/>
          <p14:tracePt t="115387" x="2279650" y="5753100"/>
          <p14:tracePt t="115387" x="2266950" y="5759450"/>
          <p14:tracePt t="115402" x="2254250" y="5765800"/>
          <p14:tracePt t="115402" x="2235200" y="5772150"/>
          <p14:tracePt t="115402" x="2222500" y="5778500"/>
          <p14:tracePt t="115422" x="2203450" y="5791200"/>
          <p14:tracePt t="115434" x="2184400" y="5797550"/>
          <p14:tracePt t="115434" x="2133600" y="5816600"/>
          <p14:tracePt t="115455" x="2108200" y="5822950"/>
          <p14:tracePt t="115455" x="2082800" y="5835650"/>
          <p14:tracePt t="115470" x="2051050" y="5848350"/>
          <p14:tracePt t="115470" x="2019300" y="5854700"/>
          <p14:tracePt t="115486" x="1987550" y="5861050"/>
          <p14:tracePt t="115486" x="1949450" y="5867400"/>
          <p14:tracePt t="115486" x="1911350" y="5873750"/>
          <p14:tracePt t="115506" x="1873250" y="5867400"/>
          <p14:tracePt t="115518" x="1835150" y="5867400"/>
          <p14:tracePt t="115518" x="1746250" y="5854700"/>
          <p14:tracePt t="115536" x="1701800" y="5848350"/>
          <p14:tracePt t="115536" x="1657350" y="5835650"/>
          <p14:tracePt t="115554" x="1606550" y="5822950"/>
          <p14:tracePt t="115554" x="1562100" y="5810250"/>
          <p14:tracePt t="115570" x="1517650" y="5797550"/>
          <p14:tracePt t="115570" x="1422400" y="5759450"/>
          <p14:tracePt t="115587" x="1384300" y="5740400"/>
          <p14:tracePt t="115587" x="1339850" y="5715000"/>
          <p14:tracePt t="115603" x="1301750" y="5683250"/>
          <p14:tracePt t="115603" x="1263650" y="5645150"/>
          <p14:tracePt t="115620" x="1231900" y="5607050"/>
          <p14:tracePt t="115620" x="1187450" y="5518150"/>
          <p14:tracePt t="115638" x="1174750" y="5473700"/>
          <p14:tracePt t="115638" x="1162050" y="5422900"/>
          <p14:tracePt t="115654" x="1168400" y="5378450"/>
          <p14:tracePt t="115654" x="1174750" y="5334000"/>
          <p14:tracePt t="115670" x="1193800" y="5289550"/>
          <p14:tracePt t="115670" x="1219200" y="5245100"/>
          <p14:tracePt t="115687" x="1250950" y="5200650"/>
          <p14:tracePt t="115687" x="1289050" y="5156200"/>
          <p14:tracePt t="115687" x="1333500" y="5118100"/>
          <p14:tracePt t="115706" x="1384300" y="5080000"/>
          <p14:tracePt t="115718" x="1441450" y="5041900"/>
          <p14:tracePt t="115718" x="1562100" y="4978400"/>
          <p14:tracePt t="115738" x="1631950" y="4953000"/>
          <p14:tracePt t="115738" x="1695450" y="4933950"/>
          <p14:tracePt t="115754" x="1771650" y="4927600"/>
          <p14:tracePt t="115754" x="1841500" y="4927600"/>
          <p14:tracePt t="115770" x="1917700" y="4933950"/>
          <p14:tracePt t="115770" x="1987550" y="4946650"/>
          <p14:tracePt t="115770" x="2063750" y="4959350"/>
          <p14:tracePt t="115790" x="2133600" y="4978400"/>
          <p14:tracePt t="115802" x="2203450" y="5003800"/>
          <p14:tracePt t="115802" x="2330450" y="5048250"/>
          <p14:tracePt t="115821" x="2387600" y="5073650"/>
          <p14:tracePt t="115821" x="2438400" y="5099050"/>
          <p14:tracePt t="115838" x="2489200" y="5130800"/>
          <p14:tracePt t="115838" x="2527300" y="5156200"/>
          <p14:tracePt t="115855" x="2565400" y="5194300"/>
          <p14:tracePt t="115855" x="2590800" y="5226050"/>
          <p14:tracePt t="115855" x="2616200" y="5270500"/>
          <p14:tracePt t="115873" x="2628900" y="5308600"/>
          <p14:tracePt t="115873" x="2635250" y="5346700"/>
          <p14:tracePt t="115888" x="2641600" y="5384800"/>
          <p14:tracePt t="115888" x="2635250" y="5422900"/>
          <p14:tracePt t="115905" x="2628900" y="5461000"/>
          <p14:tracePt t="115905" x="2616200" y="5492750"/>
          <p14:tracePt t="115921" x="2597150" y="5524500"/>
          <p14:tracePt t="115921" x="2559050" y="5581650"/>
          <p14:tracePt t="115939" x="2533650" y="5613400"/>
          <p14:tracePt t="115939" x="2501900" y="5638800"/>
          <p14:tracePt t="115955" x="2470150" y="5664200"/>
          <p14:tracePt t="115955" x="2438400" y="5689600"/>
          <p14:tracePt t="115971" x="2400300" y="5715000"/>
          <p14:tracePt t="115971" x="2368550" y="5740400"/>
          <p14:tracePt t="115988" x="2336800" y="5759450"/>
          <p14:tracePt t="115988" x="2266950" y="5797550"/>
          <p14:tracePt t="116007" x="2235200" y="5816600"/>
          <p14:tracePt t="116007" x="2203450" y="5835650"/>
          <p14:tracePt t="116022" x="2171700" y="5848350"/>
          <p14:tracePt t="116022" x="2146300" y="5861050"/>
          <p14:tracePt t="116039" x="2120900" y="5873750"/>
          <p14:tracePt t="116039" x="2095500" y="5880100"/>
          <p14:tracePt t="116039" x="2076450" y="5892800"/>
          <p14:tracePt t="116058" x="2057400" y="5899150"/>
          <p14:tracePt t="116070" x="2038350" y="5899150"/>
          <p14:tracePt t="116070" x="2025650" y="5899150"/>
          <p14:tracePt t="116070" x="2012950" y="5905500"/>
          <p14:tracePt t="116091" x="2006600" y="5905500"/>
          <p14:tracePt t="116103" x="2000250" y="5899150"/>
          <p14:tracePt t="116103" x="2000250" y="5892800"/>
          <p14:tracePt t="116122" x="2000250" y="5886450"/>
          <p14:tracePt t="116137" x="2006600" y="5880100"/>
          <p14:tracePt t="116137" x="2012950" y="5873750"/>
          <p14:tracePt t="116155" x="2019300" y="5861050"/>
          <p14:tracePt t="116155" x="2025650" y="5854700"/>
          <p14:tracePt t="116155" x="2032000" y="5848350"/>
          <p14:tracePt t="116174" x="2038350" y="5842000"/>
          <p14:tracePt t="116174" x="2044700" y="5835650"/>
          <p14:tracePt t="116189" x="2051050" y="5829300"/>
          <p14:tracePt t="116189" x="2057400" y="5822950"/>
          <p14:tracePt t="116205" x="2063750" y="5822950"/>
          <p14:tracePt t="116205" x="2070100" y="5816600"/>
          <p14:tracePt t="116222" x="2076450" y="5810250"/>
          <p14:tracePt t="116237" x="2082800" y="5810250"/>
          <p14:tracePt t="116254" x="2076450" y="5810250"/>
          <p14:tracePt t="116337" x="2082800" y="5810250"/>
          <p14:tracePt t="116365" x="2089150" y="5803900"/>
          <p14:tracePt t="116381" x="2095500" y="5797550"/>
          <p14:tracePt t="116397" x="2101850" y="5791200"/>
          <p14:tracePt t="116413" x="2108200" y="5791200"/>
          <p14:tracePt t="116421" x="2120900" y="5784850"/>
          <p14:tracePt t="116421" x="2127250" y="5784850"/>
          <p14:tracePt t="116421" x="2139950" y="5778500"/>
          <p14:tracePt t="116442" x="2152650" y="5772150"/>
          <p14:tracePt t="116454" x="2171700" y="5772150"/>
          <p14:tracePt t="116454" x="2216150" y="5765800"/>
          <p14:tracePt t="116475" x="2247900" y="5765800"/>
          <p14:tracePt t="116475" x="2279650" y="5772150"/>
          <p14:tracePt t="116489" x="2311400" y="5772150"/>
          <p14:tracePt t="116489" x="2355850" y="5778500"/>
          <p14:tracePt t="116506" x="2393950" y="5784850"/>
          <p14:tracePt t="116506" x="2444750" y="5784850"/>
          <p14:tracePt t="116524" x="2495550" y="5791200"/>
          <p14:tracePt t="116524" x="2597150" y="5797550"/>
          <p14:tracePt t="116542" x="2654300" y="5803900"/>
          <p14:tracePt t="116542" x="2717800" y="5803900"/>
          <p14:tracePt t="116557" x="2774950" y="5803900"/>
          <p14:tracePt t="116557" x="2838450" y="5810250"/>
          <p14:tracePt t="116574" x="2901950" y="5810250"/>
          <p14:tracePt t="116574" x="2965450" y="5816600"/>
          <p14:tracePt t="116590" x="3028950" y="5816600"/>
          <p14:tracePt t="116590" x="3143250" y="5822950"/>
          <p14:tracePt t="116607" x="3200400" y="5829300"/>
          <p14:tracePt t="116607" x="3251200" y="5829300"/>
          <p14:tracePt t="116623" x="3302000" y="5829300"/>
          <p14:tracePt t="116623" x="3352800" y="5829300"/>
          <p14:tracePt t="116640" x="3397250" y="5829300"/>
          <p14:tracePt t="116640" x="3473450" y="5822950"/>
          <p14:tracePt t="116659" x="3511550" y="5822950"/>
          <p14:tracePt t="116659" x="3549650" y="5816600"/>
          <p14:tracePt t="116674" x="3581400" y="5816600"/>
          <p14:tracePt t="116674" x="3613150" y="5810250"/>
          <p14:tracePt t="116690" x="3638550" y="5803900"/>
          <p14:tracePt t="116690" x="3663950" y="5803900"/>
          <p14:tracePt t="116707" x="3689350" y="5797550"/>
          <p14:tracePt t="116707" x="3708400" y="5791200"/>
          <p14:tracePt t="116707" x="3727450" y="5784850"/>
          <p14:tracePt t="116726" x="3746500" y="5784850"/>
          <p14:tracePt t="116739" x="3759200" y="5784850"/>
          <p14:tracePt t="116739" x="3771900" y="5778500"/>
          <p14:tracePt t="116759" x="3778250" y="5778500"/>
          <p14:tracePt t="116774" x="3778250" y="5784850"/>
          <p14:tracePt t="116789" x="3771900" y="5784850"/>
          <p14:tracePt t="116789" x="3765550" y="5791200"/>
          <p14:tracePt t="116789" x="3759200" y="5797550"/>
          <p14:tracePt t="116810" x="3752850" y="5797550"/>
          <p14:tracePt t="116823" x="3746500" y="5803900"/>
          <p14:tracePt t="116823" x="3727450" y="5810250"/>
          <p14:tracePt t="116841" x="3721100" y="5810250"/>
          <p14:tracePt t="116841" x="3714750" y="5816600"/>
          <p14:tracePt t="116858" x="3708400" y="5816600"/>
          <p14:tracePt t="116858" x="3702050" y="5816600"/>
          <p14:tracePt t="116875" x="3695700" y="5816600"/>
          <p14:tracePt t="116889" x="3689350" y="5810250"/>
          <p14:tracePt t="116906" x="3695700" y="5803900"/>
          <p14:tracePt t="116923" x="3702050" y="5797550"/>
          <p14:tracePt t="116923" x="3714750" y="5797550"/>
          <p14:tracePt t="116941" x="3721100" y="5797550"/>
          <p14:tracePt t="116941" x="3740150" y="5797550"/>
          <p14:tracePt t="116960" x="3752850" y="5797550"/>
          <p14:tracePt t="116960" x="3771900" y="5797550"/>
          <p14:tracePt t="116975" x="3784600" y="5803900"/>
          <p14:tracePt t="116975" x="3803650" y="5816600"/>
          <p14:tracePt t="116992" x="3822700" y="5822950"/>
          <p14:tracePt t="116992" x="3841750" y="5835650"/>
          <p14:tracePt t="117008" x="3867150" y="5848350"/>
          <p14:tracePt t="117008" x="3886200" y="5867400"/>
          <p14:tracePt t="117008" x="3905250" y="5880100"/>
          <p14:tracePt t="117027" x="3924300" y="5899150"/>
          <p14:tracePt t="117027" x="3943350" y="5918200"/>
          <p14:tracePt t="117043" x="3968750" y="5930900"/>
          <p14:tracePt t="117043" x="3987800" y="5949950"/>
          <p14:tracePt t="117058" x="4006850" y="5969000"/>
          <p14:tracePt t="117058" x="4019550" y="5988050"/>
          <p14:tracePt t="117076" x="4038600" y="6007100"/>
          <p14:tracePt t="117076" x="4057650" y="6026150"/>
          <p14:tracePt t="117076" x="4070350" y="6038850"/>
          <p14:tracePt t="117094" x="4083050" y="6057900"/>
          <p14:tracePt t="117107" x="4089400" y="6076950"/>
          <p14:tracePt t="117107" x="4095750" y="6096000"/>
          <p14:tracePt t="117126" x="4102100" y="6134100"/>
          <p14:tracePt t="117126" x="4102100" y="6146800"/>
          <p14:tracePt t="117142" x="4102100" y="6159500"/>
          <p14:tracePt t="117142" x="4095750" y="6172200"/>
          <p14:tracePt t="117158" x="4083050" y="6184900"/>
          <p14:tracePt t="117158" x="4076700" y="6197600"/>
          <p14:tracePt t="117175" x="4064000" y="6203950"/>
          <p14:tracePt t="117175" x="4044950" y="6210300"/>
          <p14:tracePt t="117175" x="4025900" y="6216650"/>
          <p14:tracePt t="117195" x="4006850" y="6223000"/>
          <p14:tracePt t="117195" x="3981450" y="6223000"/>
          <p14:tracePt t="117209" x="3949700" y="6229350"/>
          <p14:tracePt t="117209" x="3917950" y="6235700"/>
          <p14:tracePt t="117226" x="3879850" y="6235700"/>
          <p14:tracePt t="117226" x="3841750" y="6242050"/>
          <p14:tracePt t="117243" x="3797300" y="6242050"/>
          <p14:tracePt t="117243" x="3702050" y="6242050"/>
          <p14:tracePt t="117259" x="3651250" y="6242050"/>
          <p14:tracePt t="117259" x="3600450" y="6235700"/>
          <p14:tracePt t="117276" x="3549650" y="6229350"/>
          <p14:tracePt t="117276" x="3498850" y="6223000"/>
          <p14:tracePt t="117293" x="3448050" y="6216650"/>
          <p14:tracePt t="117293" x="3397250" y="6197600"/>
          <p14:tracePt t="117310" x="3346450" y="6178550"/>
          <p14:tracePt t="117310" x="3263900" y="6121400"/>
          <p14:tracePt t="117326" x="3225800" y="6083300"/>
          <p14:tracePt t="117326" x="3187700" y="6045200"/>
          <p14:tracePt t="117342" x="3162300" y="5994400"/>
          <p14:tracePt t="117342" x="3136900" y="5949950"/>
          <p14:tracePt t="117359" x="3124200" y="5899150"/>
          <p14:tracePt t="117359" x="3117850" y="5848350"/>
          <p14:tracePt t="117359" x="3111500" y="5803900"/>
          <p14:tracePt t="117378" x="3117850" y="5753100"/>
          <p14:tracePt t="117391" x="3130550" y="5708650"/>
          <p14:tracePt t="117391" x="3175000" y="5613400"/>
          <p14:tracePt t="117411" x="3206750" y="5568950"/>
          <p14:tracePt t="117411" x="3251200" y="5524500"/>
          <p14:tracePt t="117427" x="3295650" y="5480050"/>
          <p14:tracePt t="117427" x="3346450" y="5435600"/>
          <p14:tracePt t="117443" x="3409950" y="5397500"/>
          <p14:tracePt t="117443" x="3479800" y="5353050"/>
          <p14:tracePt t="117460" x="3556000" y="5321300"/>
          <p14:tracePt t="117460" x="3632200" y="5289550"/>
          <p14:tracePt t="117460" x="3714750" y="5257800"/>
          <p14:tracePt t="117479" x="3803650" y="5232400"/>
          <p14:tracePt t="117491" x="3892550" y="5219700"/>
          <p14:tracePt t="117491" x="4076700" y="5194300"/>
          <p14:tracePt t="117510" x="4165600" y="5187950"/>
          <p14:tracePt t="117510" x="4254500" y="5187950"/>
          <p14:tracePt t="117527" x="4337050" y="5181600"/>
          <p14:tracePt t="117527" x="4419600" y="5187950"/>
          <p14:tracePt t="117527" x="4502150" y="5187950"/>
          <p14:tracePt t="117547" x="4584700" y="5194300"/>
          <p14:tracePt t="117547" x="4660900" y="5200650"/>
          <p14:tracePt t="117561" x="4737100" y="5213350"/>
          <p14:tracePt t="117561" x="4806950" y="5226050"/>
          <p14:tracePt t="117578" x="4876800" y="5245100"/>
          <p14:tracePt t="117578" x="4946650" y="5264150"/>
          <p14:tracePt t="117593" x="5010150" y="5295900"/>
          <p14:tracePt t="117593" x="5067300" y="5321300"/>
          <p14:tracePt t="117611" x="5124450" y="5359400"/>
          <p14:tracePt t="117611" x="5213350" y="5429250"/>
          <p14:tracePt t="117627" x="5251450" y="5473700"/>
          <p14:tracePt t="117627" x="5283200" y="5511800"/>
          <p14:tracePt t="117644" x="5308600" y="5549900"/>
          <p14:tracePt t="117644" x="5321300" y="5588000"/>
          <p14:tracePt t="117662" x="5334000" y="5626100"/>
          <p14:tracePt t="117662" x="5334000" y="5695950"/>
          <p14:tracePt t="117679" x="5327650" y="5734050"/>
          <p14:tracePt t="117679" x="5308600" y="5765800"/>
          <p14:tracePt t="117694" x="5295900" y="5797550"/>
          <p14:tracePt t="117694" x="5276850" y="5829300"/>
          <p14:tracePt t="117711" x="5251450" y="5854700"/>
          <p14:tracePt t="117711" x="5226050" y="5886450"/>
          <p14:tracePt t="117728" x="5194300" y="5911850"/>
          <p14:tracePt t="117728" x="5162550" y="5930900"/>
          <p14:tracePt t="117728" x="5130800" y="5956300"/>
          <p14:tracePt t="117747" x="5092700" y="5975350"/>
          <p14:tracePt t="117759" x="5054600" y="5994400"/>
          <p14:tracePt t="117759" x="4972050" y="6026150"/>
          <p14:tracePt t="117779" x="4921250" y="6038850"/>
          <p14:tracePt t="117779" x="4870450" y="6051550"/>
          <p14:tracePt t="117795" x="4819650" y="6064250"/>
          <p14:tracePt t="117795" x="4762500" y="6076950"/>
          <p14:tracePt t="117811" x="4711700" y="6083300"/>
          <p14:tracePt t="117811" x="4654550" y="6089650"/>
          <p14:tracePt t="117811" x="4603750" y="6096000"/>
          <p14:tracePt t="117830" x="4546600" y="6102350"/>
          <p14:tracePt t="117842" x="4489450" y="6102350"/>
          <p14:tracePt t="117842" x="4381500" y="6108700"/>
          <p14:tracePt t="117862" x="4324350" y="6115050"/>
          <p14:tracePt t="117862" x="4273550" y="6115050"/>
          <p14:tracePt t="117878" x="4216400" y="6115050"/>
          <p14:tracePt t="117878" x="4171950" y="6108700"/>
          <p14:tracePt t="117895" x="4121150" y="6108700"/>
          <p14:tracePt t="117895" x="4076700" y="6108700"/>
          <p14:tracePt t="117895" x="4038600" y="6102350"/>
          <p14:tracePt t="117914" x="4000500" y="6096000"/>
          <p14:tracePt t="117914" x="3962400" y="6096000"/>
          <p14:tracePt t="117928" x="3930650" y="6089650"/>
          <p14:tracePt t="117928" x="3911600" y="6089650"/>
          <p14:tracePt t="117945" x="3886200" y="6083300"/>
          <p14:tracePt t="117945" x="3873500" y="6076950"/>
          <p14:tracePt t="117962" x="3860800" y="6076950"/>
          <p14:tracePt t="117962" x="3854450" y="6076950"/>
          <p14:tracePt t="117979" x="3848100" y="6070600"/>
          <p14:tracePt t="117994" x="3854450" y="6064250"/>
          <p14:tracePt t="117994" x="3860800" y="6064250"/>
          <p14:tracePt t="118012" x="3867150" y="6064250"/>
          <p14:tracePt t="118012" x="3879850" y="6064250"/>
          <p14:tracePt t="118028" x="3886200" y="6064250"/>
          <p14:tracePt t="118028" x="3911600" y="6064250"/>
          <p14:tracePt t="118047" x="3917950" y="6070600"/>
          <p14:tracePt t="118047" x="3930650" y="6070600"/>
          <p14:tracePt t="118064" x="3943350" y="6076950"/>
          <p14:tracePt t="118064" x="3949700" y="6076950"/>
          <p14:tracePt t="118079" x="3956050" y="6083300"/>
          <p14:tracePt t="118079" x="3962400" y="6089650"/>
          <p14:tracePt t="118079" x="3968750" y="6089650"/>
          <p14:tracePt t="118098" x="3975100" y="6102350"/>
          <p14:tracePt t="118114" x="3975100" y="6108700"/>
          <p14:tracePt t="118130" x="3975100" y="6115050"/>
          <p14:tracePt t="118146" x="3968750" y="6121400"/>
          <p14:tracePt t="118160" x="3962400" y="6121400"/>
          <p14:tracePt t="118177" x="3956050" y="6127750"/>
          <p14:tracePt t="118194" x="3949700" y="6127750"/>
          <p14:tracePt t="118210" x="3949700" y="6121400"/>
          <p14:tracePt t="118250" x="3956050" y="6115050"/>
          <p14:tracePt t="118266" x="3962400" y="6115050"/>
          <p14:tracePt t="118274" x="3968750" y="6108700"/>
          <p14:tracePt t="118278" x="3975100" y="6108700"/>
          <p14:tracePt t="118278" x="3981450" y="6108700"/>
          <p14:tracePt t="118296" x="3994150" y="6108700"/>
          <p14:tracePt t="118296" x="4000500" y="6108700"/>
          <p14:tracePt t="118313" x="4013200" y="6108700"/>
          <p14:tracePt t="118313" x="4025900" y="6115050"/>
          <p14:tracePt t="118329" x="4038600" y="6115050"/>
          <p14:tracePt t="118329" x="4064000" y="6127750"/>
          <p14:tracePt t="118347" x="4076700" y="6134100"/>
          <p14:tracePt t="118347" x="4089400" y="6140450"/>
          <p14:tracePt t="118363" x="4102100" y="6146800"/>
          <p14:tracePt t="118363" x="4114800" y="6146800"/>
          <p14:tracePt t="118380" x="4121150" y="6153150"/>
          <p14:tracePt t="118380" x="4133850" y="6153150"/>
          <p14:tracePt t="118380" x="4140200" y="6153150"/>
          <p14:tracePt t="118399" x="4146550" y="6153150"/>
          <p14:tracePt t="118411" x="4159250" y="6153150"/>
          <p14:tracePt t="118411" x="4165600" y="6146800"/>
          <p14:tracePt t="118430" x="4171950" y="6140450"/>
          <p14:tracePt t="118447" x="4165600" y="6140450"/>
          <p14:tracePt t="118498" x="4159250" y="6140450"/>
          <p14:tracePt t="118514" x="4152900" y="6140450"/>
          <p14:tracePt t="118526" x="4146550" y="6140450"/>
          <p14:tracePt t="118542" x="4140200" y="6127750"/>
          <p14:tracePt t="118566" x="4140200" y="6121400"/>
          <p14:tracePt t="118577" x="4140200" y="6115050"/>
          <p14:tracePt t="118626" x="4146550" y="6115050"/>
          <p14:tracePt t="118646" x="4152900" y="6108700"/>
          <p14:tracePt t="118662" x="4159250" y="6108700"/>
          <p14:tracePt t="118677" x="4165600" y="6102350"/>
          <p14:tracePt t="118706" x="4171950" y="6102350"/>
          <p14:tracePt t="118730" x="4171950" y="6108700"/>
          <p14:tracePt t="118806" x="4165600" y="6108700"/>
          <p14:tracePt t="118834" x="4159250" y="6115050"/>
          <p14:tracePt t="118858" x="4152900" y="6115050"/>
          <p14:tracePt t="118878" x="4152900" y="6121400"/>
          <p14:tracePt t="118926" x="4146550" y="6121400"/>
          <p14:tracePt t="118954" x="4140200" y="6121400"/>
          <p14:tracePt t="118978" x="4133850" y="6127750"/>
          <p14:tracePt t="118998" x="4133850" y="6134100"/>
          <p14:tracePt t="119029" x="4140200" y="6134100"/>
          <p14:tracePt t="119045" x="4146550" y="6134100"/>
          <p14:tracePt t="119057" x="4152900" y="6134100"/>
          <p14:tracePt t="119067" x="4165600" y="6127750"/>
          <p14:tracePt t="119067" x="4171950" y="6127750"/>
          <p14:tracePt t="119082" x="4184650" y="6121400"/>
          <p14:tracePt t="119082" x="4197350" y="6121400"/>
          <p14:tracePt t="119100" x="4210050" y="6115050"/>
          <p14:tracePt t="119100" x="4229100" y="6115050"/>
          <p14:tracePt t="119116" x="4248150" y="6108700"/>
          <p14:tracePt t="119116" x="4267200" y="6108700"/>
          <p14:tracePt t="119116" x="4286250" y="6108700"/>
          <p14:tracePt t="119134" x="4311650" y="6108700"/>
          <p14:tracePt t="119147" x="4330700" y="6102350"/>
          <p14:tracePt t="119147" x="4381500" y="6108700"/>
          <p14:tracePt t="119167" x="4413250" y="6108700"/>
          <p14:tracePt t="119167" x="4438650" y="6108700"/>
          <p14:tracePt t="119182" x="4470400" y="6108700"/>
          <p14:tracePt t="119182" x="4495800" y="6108700"/>
          <p14:tracePt t="119199" x="4521200" y="6115050"/>
          <p14:tracePt t="119199" x="4546600" y="6115050"/>
          <p14:tracePt t="119216" x="4572000" y="6115050"/>
          <p14:tracePt t="119216" x="4591050" y="6115050"/>
          <p14:tracePt t="119216" x="4616450" y="6115050"/>
          <p14:tracePt t="119235" x="4629150" y="6115050"/>
          <p14:tracePt t="119235" x="4648200" y="6115050"/>
          <p14:tracePt t="119250" x="4667250" y="6115050"/>
          <p14:tracePt t="119250" x="4679950" y="6115050"/>
          <p14:tracePt t="119266" x="4692650" y="6115050"/>
          <p14:tracePt t="119266" x="4699000" y="6115050"/>
          <p14:tracePt t="119283" x="4711700" y="6115050"/>
          <p14:tracePt t="119283" x="4718050" y="6121400"/>
          <p14:tracePt t="119300" x="4724400" y="6127750"/>
          <p14:tracePt t="119315" x="4724400" y="6134100"/>
          <p14:tracePt t="119331" x="4718050" y="6140450"/>
          <p14:tracePt t="119348" x="4711700" y="6146800"/>
          <p14:tracePt t="119365" x="4705350" y="6153150"/>
          <p14:tracePt t="119365" x="4699000" y="6153150"/>
          <p14:tracePt t="119383" x="4692650" y="6153150"/>
          <p14:tracePt t="119398" x="4686300" y="6153150"/>
          <p14:tracePt t="119415" x="4692650" y="6153150"/>
          <p14:tracePt t="119474" x="4692650" y="6146800"/>
          <p14:tracePt t="119502" x="4692650" y="6140450"/>
          <p14:tracePt t="119538" x="4692650" y="6134100"/>
          <p14:tracePt t="119570" x="4699000" y="6134100"/>
          <p14:tracePt t="119614" x="4699000" y="6140450"/>
          <p14:tracePt t="119682" x="4692650" y="6146800"/>
          <p14:tracePt t="119698" x="4686300" y="6153150"/>
          <p14:tracePt t="119706" x="4673600" y="6165850"/>
          <p14:tracePt t="119726" x="4667250" y="6172200"/>
          <p14:tracePt t="119742" x="4660900" y="6184900"/>
          <p14:tracePt t="119758" x="4654550" y="6184900"/>
          <p14:tracePt t="119774" x="4648200" y="6191250"/>
          <p14:tracePt t="119787" x="4648200" y="6184900"/>
          <p14:tracePt t="119862" x="4654550" y="6184900"/>
          <p14:tracePt t="119878" x="4660900" y="6184900"/>
          <p14:tracePt t="119894" x="4667250" y="6178550"/>
          <p14:tracePt t="119922" x="4660900" y="6184900"/>
          <p14:tracePt t="119958" x="4654550" y="6184900"/>
          <p14:tracePt t="119990" x="4648200" y="6184900"/>
          <p14:tracePt t="120074" x="4641850" y="6191250"/>
          <p14:tracePt t="120110" x="4635500" y="6191250"/>
          <p14:tracePt t="120134" x="4629150" y="6191250"/>
          <p14:tracePt t="120154" x="4629150" y="6197600"/>
          <p14:tracePt t="120178" x="4622800" y="6197600"/>
          <p14:tracePt t="120206" x="4616450" y="6203950"/>
          <p14:tracePt t="120290" x="4616450" y="6210300"/>
          <p14:tracePt t="120494" x="4610100" y="6210300"/>
          <p14:tracePt t="120514" x="4603750" y="6216650"/>
          <p14:tracePt t="120538" x="4597400" y="6216650"/>
          <p14:tracePt t="120558" x="4597400" y="6223000"/>
          <p14:tracePt t="120590" x="4591050" y="6223000"/>
          <p14:tracePt t="120618" x="4591050" y="6229350"/>
          <p14:tracePt t="120726" x="4591050" y="6235700"/>
          <p14:tracePt t="120815" x="4591050" y="6242050"/>
          <p14:tracePt t="120839" x="4584700" y="6242050"/>
          <p14:tracePt t="120858" x="4578350" y="6248400"/>
          <p14:tracePt t="120882" x="4572000" y="6248400"/>
          <p14:tracePt t="120906" x="4565650" y="6248400"/>
          <p14:tracePt t="120918" x="4559300" y="6254750"/>
          <p14:tracePt t="120950" x="4552950" y="6254750"/>
          <p14:tracePt t="120974" x="4552950" y="6261100"/>
          <p14:tracePt t="120986" x="4546600" y="6267450"/>
          <p14:tracePt t="121002" x="4540250" y="6267450"/>
          <p14:tracePt t="121027" x="4533900" y="6273800"/>
          <p14:tracePt t="121046" x="4527550" y="6280150"/>
          <p14:tracePt t="121070" x="4521200" y="6286500"/>
          <p14:tracePt t="121094" x="4521200" y="6292850"/>
          <p14:tracePt t="121107" x="4521200" y="6286500"/>
          <p14:tracePt t="121174" x="4527550" y="6273800"/>
          <p14:tracePt t="121199" x="4533900" y="6273800"/>
          <p14:tracePt t="121206" x="4533900" y="6267450"/>
          <p14:tracePt t="121221" x="4540250" y="6261100"/>
          <p14:tracePt t="121238" x="4546600" y="6261100"/>
          <p14:tracePt t="121254" x="4552950" y="6261100"/>
          <p14:tracePt t="121271" x="4552950" y="6254750"/>
          <p14:tracePt t="121295" x="4559300" y="6248400"/>
          <p14:tracePt t="121319" x="4559300" y="6242050"/>
          <p14:tracePt t="121335" x="4552950" y="6242050"/>
          <p14:tracePt t="121387" x="4559300" y="6235700"/>
          <p14:tracePt t="121407" x="4559300" y="6229350"/>
          <p14:tracePt t="121438" x="4565650" y="6223000"/>
          <p14:tracePt t="121458" x="4572000" y="6216650"/>
          <p14:tracePt t="121482" x="4565650" y="6216650"/>
          <p14:tracePt t="121574" x="4552950" y="6216650"/>
          <p14:tracePt t="121587" x="4546600" y="6216650"/>
          <p14:tracePt t="121595" x="4546600" y="6223000"/>
          <p14:tracePt t="121606" x="4540250" y="6223000"/>
          <p14:tracePt t="121606" x="4533900" y="6223000"/>
          <p14:tracePt t="121624" x="4527550" y="6223000"/>
          <p14:tracePt t="121624" x="4514850" y="6223000"/>
          <p14:tracePt t="121641" x="4508500" y="6229350"/>
          <p14:tracePt t="121656" x="4502150" y="6235700"/>
          <p14:tracePt t="121672" x="4508500" y="6242050"/>
          <p14:tracePt t="121722" x="4514850" y="6242050"/>
          <p14:tracePt t="121738" x="4521200" y="6242050"/>
          <p14:tracePt t="121755" x="4527550" y="6242050"/>
          <p14:tracePt t="121766" x="4533900" y="6242050"/>
          <p14:tracePt t="121783" x="4540250" y="6248400"/>
          <p14:tracePt t="121814" x="4540250" y="6254750"/>
          <p14:tracePt t="121827" x="4540250" y="6261100"/>
          <p14:tracePt t="121859" x="4533900" y="6261100"/>
          <p14:tracePt t="121903" x="4527550" y="6261100"/>
          <p14:tracePt t="121927" x="4521200" y="6261100"/>
          <p14:tracePt t="121939" x="4514850" y="6267450"/>
          <p14:tracePt t="121955" x="4508500" y="6267450"/>
          <p14:tracePt t="121971" x="4502150" y="6267450"/>
          <p14:tracePt t="121986" x="4495800" y="6261100"/>
          <p14:tracePt t="121999" x="4489450" y="6261100"/>
          <p14:tracePt t="122022" x="4495800" y="6254750"/>
          <p14:tracePt t="122083" x="4502150" y="6254750"/>
          <p14:tracePt t="122106" x="4508500" y="6248400"/>
          <p14:tracePt t="122127" x="4514850" y="6248400"/>
          <p14:tracePt t="122159" x="4514850" y="6254750"/>
          <p14:tracePt t="122195" x="4521200" y="6248400"/>
          <p14:tracePt t="122279" x="4521200" y="6235700"/>
          <p14:tracePt t="122299" x="4521200" y="6229350"/>
          <p14:tracePt t="122323" x="4521200" y="6223000"/>
          <p14:tracePt t="122339" x="4514850" y="6216650"/>
          <p14:tracePt t="122355" x="4514850" y="6210300"/>
          <p14:tracePt t="122367" x="4508500" y="6210300"/>
          <p14:tracePt t="122390" x="4502150" y="6203950"/>
          <p14:tracePt t="122407" x="4495800" y="6203950"/>
          <p14:tracePt t="122419" x="4489450" y="6203950"/>
          <p14:tracePt t="122435" x="4476750" y="6197600"/>
          <p14:tracePt t="122451" x="4464050" y="6197600"/>
          <p14:tracePt t="122474" x="4457700" y="6191250"/>
          <p14:tracePt t="122487" x="4451350" y="6191250"/>
          <p14:tracePt t="122503" x="4445000" y="6191250"/>
          <p14:tracePt t="122519" x="4438650" y="6191250"/>
          <p14:tracePt t="122535" x="4432300" y="6184900"/>
          <p14:tracePt t="122554" x="4432300" y="6178550"/>
          <p14:tracePt t="122571" x="4425950" y="6165850"/>
          <p14:tracePt t="122587" x="4425950" y="6159500"/>
          <p14:tracePt t="122596" x="4425950" y="6153150"/>
          <p14:tracePt t="122596" x="4419600" y="6153150"/>
          <p14:tracePt t="122612" x="4419600" y="6140450"/>
          <p14:tracePt t="122626" x="4406900" y="6134100"/>
          <p14:tracePt t="122643" x="4406900" y="6127750"/>
          <p14:tracePt t="122643" x="4394200" y="6121400"/>
          <p14:tracePt t="122662" x="4387850" y="6115050"/>
          <p14:tracePt t="122676" x="4381500" y="6115050"/>
          <p14:tracePt t="122676" x="4375150" y="6108700"/>
          <p14:tracePt t="122695" x="4368800" y="6108700"/>
          <p14:tracePt t="122695" x="4362450" y="6108700"/>
          <p14:tracePt t="122712" x="4356100" y="6102350"/>
          <p14:tracePt t="122712" x="4349750" y="6102350"/>
          <p14:tracePt t="122728" x="4343400" y="6102350"/>
          <p14:tracePt t="122743" x="4337050" y="6096000"/>
          <p14:tracePt t="122760" x="4330700" y="6096000"/>
          <p14:tracePt t="122777" x="4324350" y="6096000"/>
          <p14:tracePt t="122794" x="4324350" y="6089650"/>
          <p14:tracePt t="122826" x="4330700" y="6089650"/>
          <p14:tracePt t="122863" x="4337050" y="6089650"/>
          <p14:tracePt t="122887" x="4343400" y="6096000"/>
          <p14:tracePt t="122899" x="4349750" y="6096000"/>
          <p14:tracePt t="122954" x="4356100" y="6089650"/>
          <p14:tracePt t="122991" x="4362450" y="6089650"/>
          <p14:tracePt t="123043" x="4362450" y="6083300"/>
          <p14:tracePt t="123103" x="4368800" y="6083300"/>
          <p14:tracePt t="123187" x="4375150" y="6076950"/>
          <p14:tracePt t="123215" x="4368800" y="6076950"/>
          <p14:tracePt t="123299" x="4362450" y="6070600"/>
          <p14:tracePt t="123315" x="4356100" y="6070600"/>
          <p14:tracePt t="123327" x="4349750" y="6070600"/>
          <p14:tracePt t="123343" x="4343400" y="6064250"/>
          <p14:tracePt t="123359" x="4337050" y="6070600"/>
          <p14:tracePt t="123379" x="4337050" y="6076950"/>
          <p14:tracePt t="123495" x="4337050" y="6083300"/>
          <p14:tracePt t="123541" x="4330700" y="6083300"/>
          <p14:tracePt t="123575" x="4330700" y="6089650"/>
          <p14:tracePt t="123615" x="4330700" y="6083300"/>
          <p14:tracePt t="123675" x="4337050" y="6083300"/>
          <p14:tracePt t="123727" x="4343400" y="6083300"/>
          <p14:tracePt t="123795" x="4349750" y="6076950"/>
          <p14:tracePt t="123847" x="4349750" y="6083300"/>
          <p14:tracePt t="123919" x="4343400" y="6089650"/>
          <p14:tracePt t="123951" x="4337050" y="6089650"/>
          <p14:tracePt t="123975" x="4330700" y="6089650"/>
          <p14:tracePt t="123995" x="4324350" y="6089650"/>
          <p14:tracePt t="124019" x="4318000" y="6096000"/>
          <p14:tracePt t="124039" x="4324350" y="6096000"/>
          <p14:tracePt t="124123" x="4330700" y="6096000"/>
          <p14:tracePt t="124147" x="4330700" y="6089650"/>
          <p14:tracePt t="124199" x="4337050" y="6089650"/>
          <p14:tracePt t="124243" x="4343400" y="6083300"/>
          <p14:tracePt t="124275" x="4349750" y="6083300"/>
          <p14:tracePt t="124287" x="4356100" y="6076950"/>
          <p14:tracePt t="124303" x="4362450" y="6083300"/>
          <p14:tracePt t="124320" x="4356100" y="6089650"/>
          <p14:tracePt t="124379" x="4349750" y="6089650"/>
          <p14:tracePt t="124395" x="4343400" y="6089650"/>
          <p14:tracePt t="124407" x="4337050" y="6089650"/>
          <p14:tracePt t="124423" x="4337050" y="6096000"/>
          <p14:tracePt t="124439" x="4330700" y="6096000"/>
          <p14:tracePt t="124459" x="4324350" y="6096000"/>
          <p14:tracePt t="124483" x="4318000" y="6096000"/>
          <p14:tracePt t="124507" x="4311650" y="6102350"/>
          <p14:tracePt t="124559" x="4305300" y="6108700"/>
          <p14:tracePt t="124579" x="4305300" y="6115050"/>
          <p14:tracePt t="124587" x="4298950" y="6121400"/>
          <p14:tracePt t="124604" x="4292600" y="6121400"/>
          <p14:tracePt t="124620" x="4286250" y="6127750"/>
          <p14:tracePt t="124633" x="4279900" y="6134100"/>
          <p14:tracePt t="124633" x="4260850" y="6140450"/>
          <p14:tracePt t="124651" x="4254500" y="6140450"/>
          <p14:tracePt t="124651" x="4248150" y="6146800"/>
          <p14:tracePt t="124668" x="4235450" y="6153150"/>
          <p14:tracePt t="124668" x="4222750" y="6153150"/>
          <p14:tracePt t="124685" x="4216400" y="6159500"/>
          <p14:tracePt t="124685" x="4191000" y="6165850"/>
          <p14:tracePt t="124702" x="4178300" y="6172200"/>
          <p14:tracePt t="124702" x="4165600" y="6178550"/>
          <p14:tracePt t="124719" x="4146550" y="6184900"/>
          <p14:tracePt t="124719" x="4133850" y="6184900"/>
          <p14:tracePt t="124735" x="4121150" y="6184900"/>
          <p14:tracePt t="124735" x="4102100" y="6191250"/>
          <p14:tracePt t="124752" x="4089400" y="6191250"/>
          <p14:tracePt t="124752" x="4057650" y="6191250"/>
          <p14:tracePt t="124768" x="4038600" y="6191250"/>
          <p14:tracePt t="124768" x="4025900" y="6191250"/>
          <p14:tracePt t="124785" x="4006850" y="6191250"/>
          <p14:tracePt t="124785" x="3987800" y="6191250"/>
          <p14:tracePt t="124802" x="3975100" y="6191250"/>
          <p14:tracePt t="124802" x="3937000" y="6197600"/>
          <p14:tracePt t="124821" x="3917950" y="6197600"/>
          <p14:tracePt t="124821" x="3898900" y="6197600"/>
          <p14:tracePt t="124836" x="3879850" y="6197600"/>
          <p14:tracePt t="124836" x="3860800" y="6197600"/>
          <p14:tracePt t="124852" x="3841750" y="6197600"/>
          <p14:tracePt t="124852" x="3822700" y="6197600"/>
          <p14:tracePt t="124869" x="3803650" y="6197600"/>
          <p14:tracePt t="124869" x="3784600" y="6191250"/>
          <p14:tracePt t="124869" x="3765550" y="6191250"/>
          <p14:tracePt t="124888" x="3746500" y="6191250"/>
          <p14:tracePt t="124900" x="3727450" y="6184900"/>
          <p14:tracePt t="124900" x="3714750" y="6184900"/>
          <p14:tracePt t="124920" x="3683000" y="6178550"/>
          <p14:tracePt t="124920" x="3670300" y="6172200"/>
          <p14:tracePt t="124936" x="3657600" y="6165850"/>
          <p14:tracePt t="124936" x="3651250" y="6159500"/>
          <p14:tracePt t="124953" x="3638550" y="6153150"/>
          <p14:tracePt t="124953" x="3632200" y="6140450"/>
          <p14:tracePt t="124969" x="3625850" y="6134100"/>
          <p14:tracePt t="124969" x="3619500" y="6121400"/>
          <p14:tracePt t="124969" x="3613150" y="6108700"/>
          <p14:tracePt t="124989" x="3613150" y="6089650"/>
          <p14:tracePt t="124989" x="3606800" y="6070600"/>
          <p14:tracePt t="125003" x="3606800" y="6051550"/>
          <p14:tracePt t="125003" x="3606800" y="6032500"/>
          <p14:tracePt t="125019" x="3606800" y="6007100"/>
          <p14:tracePt t="125019" x="3606800" y="5975350"/>
          <p14:tracePt t="125036" x="3606800" y="5949950"/>
          <p14:tracePt t="125036" x="3613150" y="5918200"/>
          <p14:tracePt t="125036" x="3619500" y="5886450"/>
          <p14:tracePt t="125056" x="3625850" y="5848350"/>
          <p14:tracePt t="125056" x="3632200" y="5816600"/>
          <p14:tracePt t="125070" x="3644900" y="5784850"/>
          <p14:tracePt t="125070" x="3657600" y="5759450"/>
          <p14:tracePt t="125086" x="3676650" y="5734050"/>
          <p14:tracePt t="125086" x="3695700" y="5708650"/>
          <p14:tracePt t="125103" x="3714750" y="5683250"/>
          <p14:tracePt t="125103" x="3759200" y="5632450"/>
          <p14:tracePt t="125120" x="3784600" y="5613400"/>
          <p14:tracePt t="125120" x="3810000" y="5588000"/>
          <p14:tracePt t="125136" x="3835400" y="5562600"/>
          <p14:tracePt t="125136" x="3860800" y="5543550"/>
          <p14:tracePt t="125153" x="3892550" y="5524500"/>
          <p14:tracePt t="125153" x="3917950" y="5505450"/>
          <p14:tracePt t="125170" x="3949700" y="5486400"/>
          <p14:tracePt t="125170" x="4006850" y="5461000"/>
          <p14:tracePt t="125188" x="4038600" y="5454650"/>
          <p14:tracePt t="125188" x="4070350" y="5448300"/>
          <p14:tracePt t="125205" x="4102100" y="5441950"/>
          <p14:tracePt t="125205" x="4133850" y="5441950"/>
          <p14:tracePt t="125221" x="4159250" y="5441950"/>
          <p14:tracePt t="125221" x="4191000" y="5441950"/>
          <p14:tracePt t="125237" x="4222750" y="5448300"/>
          <p14:tracePt t="125237" x="4248150" y="5448300"/>
          <p14:tracePt t="125237" x="4273550" y="5454650"/>
          <p14:tracePt t="125256" x="4298950" y="5467350"/>
          <p14:tracePt t="125269" x="4324350" y="5480050"/>
          <p14:tracePt t="125269" x="4375150" y="5505450"/>
          <p14:tracePt t="125288" x="4394200" y="5518150"/>
          <p14:tracePt t="125288" x="4419600" y="5537200"/>
          <p14:tracePt t="125304" x="4438650" y="5556250"/>
          <p14:tracePt t="125304" x="4457700" y="5575300"/>
          <p14:tracePt t="125321" x="4476750" y="5594350"/>
          <p14:tracePt t="125321" x="4489450" y="5613400"/>
          <p14:tracePt t="125337" x="4502150" y="5632450"/>
          <p14:tracePt t="125337" x="4514850" y="5651500"/>
          <p14:tracePt t="125337" x="4521200" y="5670550"/>
          <p14:tracePt t="125356" x="4527550" y="5683250"/>
          <p14:tracePt t="125356" x="4533900" y="5702300"/>
          <p14:tracePt t="125371" x="4533900" y="5715000"/>
          <p14:tracePt t="125371" x="4533900" y="5734050"/>
          <p14:tracePt t="125388" x="4533900" y="5753100"/>
          <p14:tracePt t="125388" x="4527550" y="5772150"/>
          <p14:tracePt t="125404" x="4521200" y="5791200"/>
          <p14:tracePt t="125404" x="4508500" y="5829300"/>
          <p14:tracePt t="125421" x="4495800" y="5848350"/>
          <p14:tracePt t="125421" x="4489450" y="5873750"/>
          <p14:tracePt t="125438" x="4476750" y="5886450"/>
          <p14:tracePt t="125438" x="4457700" y="5905500"/>
          <p14:tracePt t="125454" x="4445000" y="5918200"/>
          <p14:tracePt t="125454" x="4432300" y="5930900"/>
          <p14:tracePt t="125471" x="4413250" y="5943600"/>
          <p14:tracePt t="125471" x="4381500" y="5956300"/>
          <p14:tracePt t="125489" x="4362450" y="5956300"/>
          <p14:tracePt t="125489" x="4343400" y="5962650"/>
          <p14:tracePt t="125504" x="4330700" y="5969000"/>
          <p14:tracePt t="125504" x="4318000" y="5975350"/>
          <p14:tracePt t="125522" x="4305300" y="5975350"/>
          <p14:tracePt t="125522" x="4292600" y="5975350"/>
          <p14:tracePt t="125522" x="4279900" y="5981700"/>
          <p14:tracePt t="125541" x="4267200" y="5981700"/>
          <p14:tracePt t="125553" x="4254500" y="5981700"/>
          <p14:tracePt t="125553" x="4235450" y="5981700"/>
          <p14:tracePt t="125573" x="4222750" y="5981700"/>
          <p14:tracePt t="125573" x="4210050" y="5981700"/>
          <p14:tracePt t="125589" x="4197350" y="5981700"/>
          <p14:tracePt t="125589" x="4184650" y="5975350"/>
          <p14:tracePt t="125605" x="4178300" y="5975350"/>
          <p14:tracePt t="125605" x="4165600" y="5975350"/>
          <p14:tracePt t="125621" x="4152900" y="5975350"/>
          <p14:tracePt t="125621" x="4146550" y="5975350"/>
          <p14:tracePt t="125621" x="4140200" y="5975350"/>
          <p14:tracePt t="125640" x="4133850" y="5981700"/>
          <p14:tracePt t="125653" x="4127500" y="5981700"/>
          <p14:tracePt t="125653" x="4114800" y="5981700"/>
          <p14:tracePt t="125672" x="4108450" y="5988050"/>
          <p14:tracePt t="125672" x="4108450" y="5981700"/>
          <p14:tracePt t="125688" x="4102100" y="5981700"/>
          <p14:tracePt t="125703" x="4095750" y="5981700"/>
          <p14:tracePt t="125703" x="4089400" y="5981700"/>
          <p14:tracePt t="125722" x="4083050" y="5969000"/>
          <p14:tracePt t="125722" x="4076700" y="5969000"/>
          <p14:tracePt t="125738" x="4076700" y="5962650"/>
          <p14:tracePt t="125753" x="4070350" y="5956300"/>
          <p14:tracePt t="125770" x="4076700" y="5949950"/>
          <p14:tracePt t="125770" x="4083050" y="5943600"/>
          <p14:tracePt t="125789" x="4089400" y="5937250"/>
          <p14:tracePt t="125819" x="4095750" y="5930900"/>
          <p14:tracePt t="125835" x="4095750" y="5924550"/>
          <p14:tracePt t="125864" x="4089400" y="5924550"/>
          <p14:tracePt t="125887" x="4083050" y="5918200"/>
          <p14:tracePt t="125900" x="4076700" y="5918200"/>
          <p14:tracePt t="125916" x="4070350" y="5911850"/>
          <p14:tracePt t="125931" x="4057650" y="5911850"/>
          <p14:tracePt t="125947" x="4051300" y="5911850"/>
          <p14:tracePt t="125957" x="4044950" y="5905500"/>
          <p14:tracePt t="125957" x="4032250" y="5905500"/>
          <p14:tracePt t="125973" x="4019550" y="5892800"/>
          <p14:tracePt t="125973" x="4006850" y="5880100"/>
          <p14:tracePt t="125973" x="3987800" y="5854700"/>
          <p14:tracePt t="125992" x="3975100" y="5829300"/>
          <p14:tracePt t="126004" x="3949700" y="5797550"/>
          <p14:tracePt t="126004" x="3924300" y="57658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p:nvPr>
        </p:nvSpPr>
        <p:spPr/>
        <p:txBody>
          <a:bodyPr/>
          <a:lstStyle/>
          <a:p>
            <a:r>
              <a:rPr lang="ja-JP" altLang="en-US"/>
              <a:t>系統誤差をできるだけ小さくする</a:t>
            </a:r>
          </a:p>
        </p:txBody>
      </p:sp>
      <p:sp>
        <p:nvSpPr>
          <p:cNvPr id="664582" name="Text Box 6"/>
          <p:cNvSpPr txBox="1">
            <a:spLocks noChangeArrowheads="1"/>
          </p:cNvSpPr>
          <p:nvPr/>
        </p:nvSpPr>
        <p:spPr bwMode="auto">
          <a:xfrm>
            <a:off x="395536" y="1392238"/>
            <a:ext cx="3570287" cy="457200"/>
          </a:xfrm>
          <a:prstGeom prst="rect">
            <a:avLst/>
          </a:prstGeom>
          <a:noFill/>
          <a:ln w="38100">
            <a:noFill/>
            <a:miter lim="800000"/>
            <a:headEnd/>
            <a:tailEnd/>
          </a:ln>
          <a:effectLst/>
        </p:spPr>
        <p:txBody>
          <a:bodyPr wrap="none">
            <a:spAutoFit/>
          </a:bodyPr>
          <a:lstStyle/>
          <a:p>
            <a:r>
              <a:rPr lang="ja-JP" altLang="en-US" dirty="0"/>
              <a:t>原因のよくわからない場合</a:t>
            </a:r>
          </a:p>
        </p:txBody>
      </p:sp>
      <p:pic>
        <p:nvPicPr>
          <p:cNvPr id="664583" name="Picture 7"/>
          <p:cNvPicPr>
            <a:picLocks noChangeAspect="1" noChangeArrowheads="1"/>
          </p:cNvPicPr>
          <p:nvPr/>
        </p:nvPicPr>
        <p:blipFill>
          <a:blip r:embed="rId5" cstate="print"/>
          <a:srcRect l="37350" t="21413" r="41086" b="30005"/>
          <a:stretch>
            <a:fillRect/>
          </a:stretch>
        </p:blipFill>
        <p:spPr bwMode="auto">
          <a:xfrm>
            <a:off x="5929322" y="1916113"/>
            <a:ext cx="2892416" cy="4608512"/>
          </a:xfrm>
          <a:prstGeom prst="rect">
            <a:avLst/>
          </a:prstGeom>
          <a:noFill/>
          <a:ln w="38100">
            <a:noFill/>
            <a:miter lim="800000"/>
            <a:headEnd/>
            <a:tailEnd/>
          </a:ln>
          <a:effectLst/>
        </p:spPr>
      </p:pic>
      <p:sp>
        <p:nvSpPr>
          <p:cNvPr id="664584" name="Text Box 8"/>
          <p:cNvSpPr txBox="1">
            <a:spLocks noChangeArrowheads="1"/>
          </p:cNvSpPr>
          <p:nvPr/>
        </p:nvSpPr>
        <p:spPr bwMode="auto">
          <a:xfrm>
            <a:off x="6584950" y="1239838"/>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64585" name="Line 9"/>
          <p:cNvSpPr>
            <a:spLocks noChangeShapeType="1"/>
          </p:cNvSpPr>
          <p:nvPr/>
        </p:nvSpPr>
        <p:spPr bwMode="auto">
          <a:xfrm>
            <a:off x="7118350" y="1620838"/>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64591" name="Text Box 15"/>
          <p:cNvSpPr txBox="1">
            <a:spLocks noChangeArrowheads="1"/>
          </p:cNvSpPr>
          <p:nvPr/>
        </p:nvSpPr>
        <p:spPr bwMode="auto">
          <a:xfrm>
            <a:off x="806698" y="2039938"/>
            <a:ext cx="1403350" cy="457200"/>
          </a:xfrm>
          <a:prstGeom prst="rect">
            <a:avLst/>
          </a:prstGeom>
          <a:noFill/>
          <a:ln w="38100">
            <a:noFill/>
            <a:miter lim="800000"/>
            <a:headEnd/>
            <a:tailEnd/>
          </a:ln>
          <a:effectLst/>
        </p:spPr>
        <p:txBody>
          <a:bodyPr wrap="none">
            <a:spAutoFit/>
          </a:bodyPr>
          <a:lstStyle/>
          <a:p>
            <a:r>
              <a:rPr lang="ja-JP" altLang="en-US"/>
              <a:t>無作為化</a:t>
            </a:r>
          </a:p>
        </p:txBody>
      </p:sp>
      <p:sp>
        <p:nvSpPr>
          <p:cNvPr id="664592" name="Text Box 16"/>
          <p:cNvSpPr txBox="1">
            <a:spLocks noChangeArrowheads="1"/>
          </p:cNvSpPr>
          <p:nvPr/>
        </p:nvSpPr>
        <p:spPr bwMode="auto">
          <a:xfrm>
            <a:off x="2679948" y="2039938"/>
            <a:ext cx="2300288" cy="457200"/>
          </a:xfrm>
          <a:prstGeom prst="rect">
            <a:avLst/>
          </a:prstGeom>
          <a:noFill/>
          <a:ln w="38100">
            <a:noFill/>
            <a:miter lim="800000"/>
            <a:headEnd/>
            <a:tailEnd/>
          </a:ln>
          <a:effectLst/>
        </p:spPr>
        <p:txBody>
          <a:bodyPr wrap="none">
            <a:spAutoFit/>
          </a:bodyPr>
          <a:lstStyle/>
          <a:p>
            <a:r>
              <a:rPr lang="ja-JP" altLang="en-US"/>
              <a:t>偶然誤差に転化</a:t>
            </a:r>
          </a:p>
        </p:txBody>
      </p:sp>
      <p:sp>
        <p:nvSpPr>
          <p:cNvPr id="18" name="テキスト ボックス 17"/>
          <p:cNvSpPr txBox="1"/>
          <p:nvPr/>
        </p:nvSpPr>
        <p:spPr>
          <a:xfrm>
            <a:off x="5715008" y="2928934"/>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4428184"/>
      </p:ext>
    </p:extLst>
  </p:cSld>
  <p:clrMapOvr>
    <a:masterClrMapping/>
  </p:clrMapOvr>
  <mc:AlternateContent xmlns:mc="http://schemas.openxmlformats.org/markup-compatibility/2006">
    <mc:Choice xmlns:p14="http://schemas.microsoft.com/office/powerpoint/2010/main" Requires="p14">
      <p:transition spd="slow" p14:dur="2000" advTm="27153"/>
    </mc:Choice>
    <mc:Fallback>
      <p:transition spd="slow" advTm="27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7" x="2990850" y="3067050"/>
          <p14:tracePt t="2057" x="2990850" y="3060700"/>
          <p14:tracePt t="2072" x="2990850" y="3054350"/>
          <p14:tracePt t="2092" x="2990850" y="3048000"/>
          <p14:tracePt t="2108" x="2984500" y="3054350"/>
          <p14:tracePt t="2148" x="2978150" y="3054350"/>
          <p14:tracePt t="2168" x="2971800" y="3060700"/>
          <p14:tracePt t="2176" x="2965450" y="3060700"/>
          <p14:tracePt t="2192" x="2959100" y="3054350"/>
          <p14:tracePt t="2209" x="2952750" y="3054350"/>
          <p14:tracePt t="2221" x="2946400" y="3048000"/>
          <p14:tracePt t="2237" x="2940050" y="3048000"/>
          <p14:tracePt t="2237" x="2927350" y="3048000"/>
          <p14:tracePt t="2256" x="2921000" y="3048000"/>
          <p14:tracePt t="2256" x="2901950" y="3041650"/>
          <p14:tracePt t="2272" x="2889250" y="3048000"/>
          <p14:tracePt t="2272" x="2882900" y="3048000"/>
          <p14:tracePt t="2289" x="2870200" y="3048000"/>
          <p14:tracePt t="2289" x="2857500" y="3048000"/>
          <p14:tracePt t="2306" x="2851150" y="3041650"/>
          <p14:tracePt t="2306" x="2844800" y="3041650"/>
          <p14:tracePt t="2323" x="2838450" y="3035300"/>
          <p14:tracePt t="2323" x="2838450" y="3022600"/>
          <p14:tracePt t="2342" x="2832100" y="3009900"/>
          <p14:tracePt t="2342" x="2832100" y="3003550"/>
          <p14:tracePt t="2358" x="2825750" y="2997200"/>
          <p14:tracePt t="2358" x="2825750" y="2990850"/>
          <p14:tracePt t="2373" x="2819400" y="2984500"/>
          <p14:tracePt t="2373" x="2819400" y="2978150"/>
          <p14:tracePt t="2390" x="2813050" y="2978150"/>
          <p14:tracePt t="2390" x="2806700" y="2971800"/>
          <p14:tracePt t="2408" x="2800350" y="2965450"/>
          <p14:tracePt t="2421" x="2800350" y="2959100"/>
          <p14:tracePt t="2421" x="2787650" y="2952750"/>
          <p14:tracePt t="2441" x="2787650" y="2946400"/>
          <p14:tracePt t="2441" x="2781300" y="2940050"/>
          <p14:tracePt t="2457" x="2774950" y="2933700"/>
          <p14:tracePt t="2472" x="2768600" y="2927350"/>
          <p14:tracePt t="2472" x="2762250" y="2921000"/>
          <p14:tracePt t="2489" x="2755900" y="2914650"/>
          <p14:tracePt t="2489" x="2755900" y="2908300"/>
          <p14:tracePt t="2489" x="2749550" y="2895600"/>
          <p14:tracePt t="2509" x="2749550" y="2882900"/>
          <p14:tracePt t="2522" x="2749550" y="2870200"/>
          <p14:tracePt t="2522" x="2749550" y="2863850"/>
          <p14:tracePt t="2541" x="2749550" y="2857500"/>
          <p14:tracePt t="2541" x="2749550" y="2844800"/>
          <p14:tracePt t="2541" x="2755900" y="2832100"/>
          <p14:tracePt t="2560" x="2755900" y="2819400"/>
          <p14:tracePt t="2560" x="2762250" y="2806700"/>
          <p14:tracePt t="2574" x="2762250" y="2800350"/>
          <p14:tracePt t="2574" x="2768600" y="2794000"/>
          <p14:tracePt t="2591" x="2774950" y="2781300"/>
          <p14:tracePt t="2591" x="2787650" y="2774950"/>
          <p14:tracePt t="2607" x="2794000" y="2768600"/>
          <p14:tracePt t="2607" x="2806700" y="2755900"/>
          <p14:tracePt t="2623" x="2819400" y="2755900"/>
          <p14:tracePt t="2623" x="2844800" y="2736850"/>
          <p14:tracePt t="2640" x="2857500" y="2730500"/>
          <p14:tracePt t="2640" x="2876550" y="2730500"/>
          <p14:tracePt t="2658" x="2889250" y="2724150"/>
          <p14:tracePt t="2658" x="2901950" y="2717800"/>
          <p14:tracePt t="2673" x="2914650" y="2717800"/>
          <p14:tracePt t="2673" x="2927350" y="2717800"/>
          <p14:tracePt t="2673" x="2940050" y="2724150"/>
          <p14:tracePt t="2692" x="2952750" y="2730500"/>
          <p14:tracePt t="2705" x="2959100" y="2730500"/>
          <p14:tracePt t="2705" x="2978150" y="2736850"/>
          <p14:tracePt t="2724" x="2990850" y="2749550"/>
          <p14:tracePt t="2724" x="2997200" y="2755900"/>
          <p14:tracePt t="2740" x="3003550" y="2755900"/>
          <p14:tracePt t="2740" x="3003550" y="2762250"/>
          <p14:tracePt t="2740" x="3009900" y="2768600"/>
          <p14:tracePt t="2760" x="3016250" y="2768600"/>
          <p14:tracePt t="2772" x="3022600" y="2774950"/>
          <p14:tracePt t="2788" x="3016250" y="2781300"/>
          <p14:tracePt t="2812" x="3003550" y="2781300"/>
          <p14:tracePt t="2828" x="2997200" y="2787650"/>
          <p14:tracePt t="2839" x="2990850" y="2787650"/>
          <p14:tracePt t="2839" x="2978150" y="2794000"/>
          <p14:tracePt t="2858" x="2971800" y="2794000"/>
          <p14:tracePt t="2858" x="2946400" y="2800350"/>
          <p14:tracePt t="2875" x="2933700" y="2806700"/>
          <p14:tracePt t="2875" x="2921000" y="2813050"/>
          <p14:tracePt t="2891" x="2908300" y="2813050"/>
          <p14:tracePt t="2891" x="2895600" y="2819400"/>
          <p14:tracePt t="2909" x="2882900" y="2819400"/>
          <p14:tracePt t="2909" x="2863850" y="2819400"/>
          <p14:tracePt t="2925" x="2851150" y="2819400"/>
          <p14:tracePt t="2925" x="2813050" y="2819400"/>
          <p14:tracePt t="2941" x="2794000" y="2819400"/>
          <p14:tracePt t="2941" x="2781300" y="2813050"/>
          <p14:tracePt t="2957" x="2762250" y="2813050"/>
          <p14:tracePt t="2957" x="2743200" y="2813050"/>
          <p14:tracePt t="2975" x="2724150" y="2806700"/>
          <p14:tracePt t="2975" x="2692400" y="2806700"/>
          <p14:tracePt t="2993" x="2673350" y="2800350"/>
          <p14:tracePt t="2993" x="2660650" y="2800350"/>
          <p14:tracePt t="3009" x="2647950" y="2800350"/>
          <p14:tracePt t="3009" x="2628900" y="2794000"/>
          <p14:tracePt t="3025" x="2616200" y="2794000"/>
          <p14:tracePt t="3025" x="2603500" y="2794000"/>
          <p14:tracePt t="3025" x="2597150" y="2787650"/>
          <p14:tracePt t="3044" x="2584450" y="2787650"/>
          <p14:tracePt t="3056" x="2578100" y="2787650"/>
          <p14:tracePt t="3056" x="2565400" y="2781300"/>
          <p14:tracePt t="3056" x="2559050" y="2781300"/>
          <p14:tracePt t="3077" x="2552700" y="2781300"/>
          <p14:tracePt t="3077" x="2546350" y="2774950"/>
          <p14:tracePt t="3093" x="2540000" y="2768600"/>
          <p14:tracePt t="3093" x="2527300" y="2762250"/>
          <p14:tracePt t="3108" x="2520950" y="2755900"/>
          <p14:tracePt t="3108" x="2514600" y="2749550"/>
          <p14:tracePt t="3124" x="2508250" y="2736850"/>
          <p14:tracePt t="3124" x="2501900" y="2724150"/>
          <p14:tracePt t="3141" x="2489200" y="2705100"/>
          <p14:tracePt t="3141" x="2482850" y="2686050"/>
          <p14:tracePt t="3141" x="2476500" y="2667000"/>
          <p14:tracePt t="3160" x="2463800" y="2641600"/>
          <p14:tracePt t="3160" x="2457450" y="2616200"/>
          <p14:tracePt t="3175" x="2451100" y="2590800"/>
          <p14:tracePt t="3175" x="2451100" y="2565400"/>
          <p14:tracePt t="3192" x="2444750" y="2540000"/>
          <p14:tracePt t="3192" x="2451100" y="2508250"/>
          <p14:tracePt t="3208" x="2451100" y="2476500"/>
          <p14:tracePt t="3208" x="2470150" y="2400300"/>
          <p14:tracePt t="3225" x="2489200" y="2368550"/>
          <p14:tracePt t="3225" x="2508250" y="2330450"/>
          <p14:tracePt t="3242" x="2533650" y="2292350"/>
          <p14:tracePt t="3242" x="2565400" y="2254250"/>
          <p14:tracePt t="3259" x="2603500" y="2216150"/>
          <p14:tracePt t="3259" x="2647950" y="2178050"/>
          <p14:tracePt t="3276" x="2692400" y="2146300"/>
          <p14:tracePt t="3276" x="2794000" y="2076450"/>
          <p14:tracePt t="3292" x="2851150" y="2038350"/>
          <p14:tracePt t="3292" x="2914650" y="2006600"/>
          <p14:tracePt t="3309" x="2978150" y="1974850"/>
          <p14:tracePt t="3309" x="3048000" y="1949450"/>
          <p14:tracePt t="3325" x="3117850" y="1917700"/>
          <p14:tracePt t="3325" x="3200400" y="1892300"/>
          <p14:tracePt t="3325" x="3276600" y="1860550"/>
          <p14:tracePt t="3344" x="3365500" y="1835150"/>
          <p14:tracePt t="3357" x="3448050" y="1809750"/>
          <p14:tracePt t="3357" x="3625850" y="1778000"/>
          <p14:tracePt t="3376" x="3708400" y="1765300"/>
          <p14:tracePt t="3376" x="3797300" y="1758950"/>
          <p14:tracePt t="3392" x="3879850" y="1758950"/>
          <p14:tracePt t="3392" x="3956050" y="1771650"/>
          <p14:tracePt t="3409" x="4038600" y="1784350"/>
          <p14:tracePt t="3409" x="4108450" y="1797050"/>
          <p14:tracePt t="3409" x="4184650" y="1822450"/>
          <p14:tracePt t="3428" x="4254500" y="1841500"/>
          <p14:tracePt t="3440" x="4318000" y="1866900"/>
          <p14:tracePt t="3440" x="4381500" y="1892300"/>
          <p14:tracePt t="3460" x="4495800" y="1949450"/>
          <p14:tracePt t="3460" x="4546600" y="1974850"/>
          <p14:tracePt t="3476" x="4597400" y="2006600"/>
          <p14:tracePt t="3476" x="4635500" y="2032000"/>
          <p14:tracePt t="3493" x="4673600" y="2070100"/>
          <p14:tracePt t="3493" x="4705350" y="2101850"/>
          <p14:tracePt t="3493" x="4737100" y="2133600"/>
          <p14:tracePt t="3512" x="4762500" y="2171700"/>
          <p14:tracePt t="3512" x="4781550" y="2203450"/>
          <p14:tracePt t="3526" x="4794250" y="2241550"/>
          <p14:tracePt t="3526" x="4806950" y="2279650"/>
          <p14:tracePt t="3543" x="4813300" y="2311400"/>
          <p14:tracePt t="3543" x="4813300" y="2349500"/>
          <p14:tracePt t="3559" x="4806950" y="2381250"/>
          <p14:tracePt t="3559" x="4800600" y="2413000"/>
          <p14:tracePt t="3576" x="4787900" y="2444750"/>
          <p14:tracePt t="3576" x="4743450" y="2501900"/>
          <p14:tracePt t="3595" x="4718050" y="2533650"/>
          <p14:tracePt t="3595" x="4686300" y="2559050"/>
          <p14:tracePt t="3610" x="4654550" y="2590800"/>
          <p14:tracePt t="3610" x="4616450" y="2616200"/>
          <p14:tracePt t="3626" x="4578350" y="2641600"/>
          <p14:tracePt t="3626" x="4502150" y="2686050"/>
          <p14:tracePt t="3645" x="4457700" y="2711450"/>
          <p14:tracePt t="3645" x="4413250" y="2730500"/>
          <p14:tracePt t="3660" x="4375150" y="2749550"/>
          <p14:tracePt t="3660" x="4330700" y="2768600"/>
          <p14:tracePt t="3677" x="4286250" y="2781300"/>
          <p14:tracePt t="3677" x="4235450" y="2794000"/>
          <p14:tracePt t="3693" x="4191000" y="2806700"/>
          <p14:tracePt t="3693" x="4140200" y="2819400"/>
          <p14:tracePt t="3693" x="4089400" y="2832100"/>
          <p14:tracePt t="3713" x="4044950" y="2844800"/>
          <p14:tracePt t="3725" x="3994150" y="2851150"/>
          <p14:tracePt t="3725" x="3892550" y="2870200"/>
          <p14:tracePt t="3744" x="3841750" y="2876550"/>
          <p14:tracePt t="3744" x="3790950" y="2882900"/>
          <p14:tracePt t="3761" x="3740150" y="2889250"/>
          <p14:tracePt t="3761" x="3689350" y="2889250"/>
          <p14:tracePt t="3777" x="3638550" y="2895600"/>
          <p14:tracePt t="3777" x="3594100" y="2895600"/>
          <p14:tracePt t="3777" x="3549650" y="2889250"/>
          <p14:tracePt t="3796" x="3498850" y="2889250"/>
          <p14:tracePt t="3808" x="3460750" y="2889250"/>
          <p14:tracePt t="3808" x="3378200" y="2882900"/>
          <p14:tracePt t="3828" x="3340100" y="2876550"/>
          <p14:tracePt t="3828" x="3308350" y="2876550"/>
          <p14:tracePt t="3844" x="3270250" y="2870200"/>
          <p14:tracePt t="3844" x="3238500" y="2870200"/>
          <p14:tracePt t="3860" x="3206750" y="2863850"/>
          <p14:tracePt t="3860" x="3175000" y="2863850"/>
          <p14:tracePt t="3877" x="3149600" y="2863850"/>
          <p14:tracePt t="3877" x="3098800" y="2870200"/>
          <p14:tracePt t="3894" x="3073400" y="2870200"/>
          <p14:tracePt t="3894" x="3054350" y="2870200"/>
          <p14:tracePt t="3911" x="3035300" y="2870200"/>
          <p14:tracePt t="3911" x="3022600" y="2870200"/>
          <p14:tracePt t="3927" x="3003550" y="2870200"/>
          <p14:tracePt t="3927" x="2984500" y="2863850"/>
          <p14:tracePt t="3944" x="2978150" y="2857500"/>
          <p14:tracePt t="3944" x="2965450" y="2857500"/>
          <p14:tracePt t="3961" x="2965450" y="2851150"/>
          <p14:tracePt t="3961" x="2959100" y="2844800"/>
          <p14:tracePt t="3977" x="2959100" y="2832100"/>
          <p14:tracePt t="3977" x="2959100" y="2825750"/>
          <p14:tracePt t="3994" x="2959100" y="2819400"/>
          <p14:tracePt t="4009" x="2959100" y="2813050"/>
          <p14:tracePt t="4009" x="2965450" y="2806700"/>
          <p14:tracePt t="4028" x="2965450" y="2800350"/>
          <p14:tracePt t="4051" x="2971800" y="2794000"/>
          <p14:tracePt t="4104" x="2965450" y="2794000"/>
          <p14:tracePt t="4131" x="2959100" y="2800350"/>
          <p14:tracePt t="4156" x="2952750" y="2800350"/>
          <p14:tracePt t="4171" x="2946400" y="2800350"/>
          <p14:tracePt t="4208" x="2952750" y="2800350"/>
          <p14:tracePt t="4240" x="2959100" y="2800350"/>
          <p14:tracePt t="4259" x="2965450" y="2794000"/>
          <p14:tracePt t="4320" x="2959100" y="2787650"/>
          <p14:tracePt t="4352" x="2959100" y="2781300"/>
          <p14:tracePt t="4396" x="2965450" y="2774950"/>
          <p14:tracePt t="4428" x="2971800" y="2774950"/>
          <p14:tracePt t="4448" x="2978150" y="2768600"/>
          <p14:tracePt t="4472" x="2984500" y="2768600"/>
          <p14:tracePt t="4484" x="2990850" y="2762250"/>
          <p14:tracePt t="4523" x="2984500" y="2768600"/>
          <p14:tracePt t="4584" x="2990850" y="2762250"/>
          <p14:tracePt t="4764" x="2990850" y="2768600"/>
          <p14:tracePt t="4784" x="2997200" y="2762250"/>
          <p14:tracePt t="4808" x="3003550" y="2755900"/>
          <p14:tracePt t="4831" x="2997200" y="2755900"/>
          <p14:tracePt t="4952" x="2990850" y="2755900"/>
          <p14:tracePt t="4972" x="2997200" y="2749550"/>
          <p14:tracePt t="5100" x="3003550" y="2749550"/>
          <p14:tracePt t="5116" x="3009900" y="2743200"/>
          <p14:tracePt t="5132" x="3016250" y="2743200"/>
          <p14:tracePt t="5143" x="3022600" y="2743200"/>
          <p14:tracePt t="5160" x="3028950" y="2736850"/>
          <p14:tracePt t="5176" x="3035300" y="2736850"/>
          <p14:tracePt t="5192" x="3035300" y="2730500"/>
          <p14:tracePt t="5212" x="3028950" y="2736850"/>
          <p14:tracePt t="5312" x="3022600" y="2743200"/>
          <p14:tracePt t="5348" x="3028950" y="2749550"/>
          <p14:tracePt t="5416" x="3022600" y="2749550"/>
          <p14:tracePt t="5527" x="3016250" y="2755900"/>
          <p14:tracePt t="5588" x="3016250" y="2762250"/>
          <p14:tracePt t="5684" x="3016250" y="2768600"/>
          <p14:tracePt t="5740" x="3009900" y="2768600"/>
          <p14:tracePt t="5836" x="3003550" y="2768600"/>
          <p14:tracePt t="5888" x="2997200" y="2774950"/>
          <p14:tracePt t="5964" x="2990850" y="2768600"/>
          <p14:tracePt t="6052" x="2997200" y="2774950"/>
          <p14:tracePt t="6204" x="2997200" y="2787650"/>
          <p14:tracePt t="6220" x="2997200" y="2794000"/>
          <p14:tracePt t="6225" x="3003550" y="2806700"/>
          <p14:tracePt t="6240" x="3003550" y="2813050"/>
          <p14:tracePt t="6250" x="3009900" y="2825750"/>
          <p14:tracePt t="6250" x="3016250" y="2832100"/>
          <p14:tracePt t="6269" x="3022600" y="2844800"/>
          <p14:tracePt t="6269" x="3035300" y="2857500"/>
          <p14:tracePt t="6285" x="3041650" y="2870200"/>
          <p14:tracePt t="6285" x="3048000" y="2876550"/>
          <p14:tracePt t="6302" x="3054350" y="2882900"/>
          <p14:tracePt t="6302" x="3060700" y="2889250"/>
          <p14:tracePt t="6319" x="3067050" y="2895600"/>
          <p14:tracePt t="6319" x="3073400" y="2895600"/>
          <p14:tracePt t="6336" x="3073400" y="2901950"/>
          <p14:tracePt t="6336" x="3079750" y="2908300"/>
          <p14:tracePt t="6352" x="3086100" y="2914650"/>
          <p14:tracePt t="6368" x="3086100" y="2921000"/>
          <p14:tracePt t="6384" x="3086100" y="2927350"/>
          <p14:tracePt t="6401" x="3086100" y="2933700"/>
          <p14:tracePt t="6418" x="3092450" y="2927350"/>
          <p14:tracePt t="6564" x="3092450" y="2921000"/>
          <p14:tracePt t="6592" x="3086100" y="2921000"/>
          <p14:tracePt t="6752" x="3086100" y="2914650"/>
          <p14:tracePt t="6856" x="3092450" y="2914650"/>
          <p14:tracePt t="6880" x="3098800" y="2914650"/>
          <p14:tracePt t="6900" x="3092450" y="2914650"/>
          <p14:tracePt t="6952" x="3086100" y="2921000"/>
          <p14:tracePt t="6968" x="3079750" y="2921000"/>
          <p14:tracePt t="6992" x="3079750" y="2927350"/>
          <p14:tracePt t="7044" x="3073400" y="2933700"/>
          <p14:tracePt t="7140" x="3079750" y="2933700"/>
          <p14:tracePt t="7336" x="3086100" y="2933700"/>
          <p14:tracePt t="7380" x="3092450" y="2927350"/>
          <p14:tracePt t="7404" x="3098800" y="2927350"/>
          <p14:tracePt t="7424" x="3105150" y="2927350"/>
          <p14:tracePt t="7448" x="3098800" y="2933700"/>
          <p14:tracePt t="7532" x="3105150" y="2933700"/>
          <p14:tracePt t="7644" x="3111500" y="2927350"/>
          <p14:tracePt t="7665" x="3117850" y="2927350"/>
          <p14:tracePt t="7697" x="3111500" y="2933700"/>
          <p14:tracePt t="7793" x="3117850" y="2927350"/>
          <p14:tracePt t="7876" x="3111500" y="2933700"/>
          <p14:tracePt t="8005" x="3105150" y="2933700"/>
          <p14:tracePt t="8033" x="3098800" y="2933700"/>
          <p14:tracePt t="8056" x="3105150" y="2940050"/>
          <p14:tracePt t="8092" x="3111500" y="2940050"/>
          <p14:tracePt t="8125" x="3111500" y="2933700"/>
          <p14:tracePt t="8176" x="3105150" y="2940050"/>
          <p14:tracePt t="8212" x="3098800" y="2946400"/>
          <p14:tracePt t="8476" x="3105150" y="2946400"/>
          <p14:tracePt t="8590" x="3111500" y="2940050"/>
          <p14:tracePt t="8632" x="3117850" y="2940050"/>
          <p14:tracePt t="8657" x="3124200" y="2940050"/>
          <p14:tracePt t="8692" x="3130550" y="2940050"/>
          <p14:tracePt t="8741" x="3130550" y="2933700"/>
          <p14:tracePt t="8784" x="3136900" y="2933700"/>
          <p14:tracePt t="8948" x="3143250" y="2933700"/>
          <p14:tracePt t="8965" x="3149600" y="2933700"/>
          <p14:tracePt t="8981" x="3155950" y="2933700"/>
          <p14:tracePt t="8992" x="3162300" y="2933700"/>
          <p14:tracePt t="9008" x="3168650" y="2927350"/>
          <p14:tracePt t="9025" x="3175000" y="2927350"/>
          <p14:tracePt t="9041" x="3181350" y="2921000"/>
          <p14:tracePt t="9053" x="3187700" y="2921000"/>
          <p14:tracePt t="9076" x="3181350" y="2921000"/>
          <p14:tracePt t="9129" x="3175000" y="2927350"/>
          <p14:tracePt t="9153" x="3168650" y="2933700"/>
          <p14:tracePt t="9325" x="3175000" y="2927350"/>
          <p14:tracePt t="9360" x="3181350" y="2921000"/>
          <p14:tracePt t="9401" x="3175000" y="2927350"/>
          <p14:tracePt t="9497" x="3168650" y="2927350"/>
          <p14:tracePt t="9532" x="3168650" y="2933700"/>
          <p14:tracePt t="9585" x="3162300" y="2933700"/>
          <p14:tracePt t="9644" x="3162300" y="2940050"/>
          <p14:tracePt t="9669" x="3155950" y="2940050"/>
          <p14:tracePt t="9693" x="3149600" y="2946400"/>
          <p14:tracePt t="9721" x="3143250" y="2946400"/>
          <p14:tracePt t="9773" x="3143250" y="2952750"/>
          <p14:tracePt t="9812" x="3143250" y="2946400"/>
          <p14:tracePt t="9881" x="3136900" y="2940050"/>
          <p14:tracePt t="9961" x="3130550" y="2933700"/>
          <p14:tracePt t="10029" x="3130550" y="2927350"/>
          <p14:tracePt t="10053" x="3136900" y="2921000"/>
          <p14:tracePt t="10065" x="3136900" y="2914650"/>
          <p14:tracePt t="10089" x="3143250" y="2908300"/>
          <p14:tracePt t="10113" x="3149600" y="2908300"/>
          <p14:tracePt t="10125" x="3155950" y="2908300"/>
          <p14:tracePt t="10141" x="3162300" y="2908300"/>
          <p14:tracePt t="10157" x="3168650" y="2914650"/>
          <p14:tracePt t="10173" x="3175000" y="2914650"/>
          <p14:tracePt t="10185" x="3181350" y="2914650"/>
          <p14:tracePt t="10197" x="3187700" y="2914650"/>
          <p14:tracePt t="10214" x="3194050" y="2921000"/>
          <p14:tracePt t="10231" x="3200400" y="2921000"/>
          <p14:tracePt t="10248" x="3206750" y="2921000"/>
          <p14:tracePt t="10264" x="3213100" y="2921000"/>
          <p14:tracePt t="10281" x="3219450" y="2921000"/>
          <p14:tracePt t="10298" x="3225800" y="2914650"/>
          <p14:tracePt t="10298" x="3232150" y="2914650"/>
          <p14:tracePt t="10316" x="3244850" y="2908300"/>
          <p14:tracePt t="10331" x="3251200" y="2908300"/>
          <p14:tracePt t="10348" x="3257550" y="2901950"/>
          <p14:tracePt t="10365" x="3257550" y="2895600"/>
          <p14:tracePt t="10405" x="3251200" y="2895600"/>
          <p14:tracePt t="10433" x="3244850" y="2895600"/>
          <p14:tracePt t="10449" x="3238500" y="2901950"/>
          <p14:tracePt t="10464" x="3225800" y="2908300"/>
          <p14:tracePt t="10481" x="3219450" y="2908300"/>
          <p14:tracePt t="10517" x="3213100" y="2914650"/>
          <p14:tracePt t="10552" x="3206750" y="2914650"/>
          <p14:tracePt t="10613" x="3200400" y="2914650"/>
          <p14:tracePt t="10629" x="3194050" y="2908300"/>
          <p14:tracePt t="10645" x="3187700" y="2914650"/>
          <p14:tracePt t="10673" x="3175000" y="2914650"/>
          <p14:tracePt t="10689" x="3168650" y="2921000"/>
          <p14:tracePt t="10705" x="3162300" y="2927350"/>
          <p14:tracePt t="10721" x="3149600" y="2933700"/>
          <p14:tracePt t="10733" x="3143250" y="2933700"/>
          <p14:tracePt t="10749" x="3136900" y="2940050"/>
          <p14:tracePt t="10765" x="3143250" y="2946400"/>
          <p14:tracePt t="10833" x="3149600" y="2940050"/>
          <p14:tracePt t="10845" x="3155950" y="2940050"/>
          <p14:tracePt t="10861" x="3162300" y="2940050"/>
          <p14:tracePt t="10877" x="3168650" y="2940050"/>
          <p14:tracePt t="10893" x="3181350" y="2940050"/>
          <p14:tracePt t="10905" x="3187700" y="2940050"/>
          <p14:tracePt t="10921" x="3194050" y="2940050"/>
          <p14:tracePt t="10961" x="3187700" y="2946400"/>
          <p14:tracePt t="11013" x="3181350" y="2952750"/>
          <p14:tracePt t="11041" x="3175000" y="2959100"/>
          <p14:tracePt t="11057" x="3168650" y="2965450"/>
          <p14:tracePt t="11073" x="3162300" y="2965450"/>
          <p14:tracePt t="11085" x="3162300" y="2971800"/>
          <p14:tracePt t="11101" x="3155950" y="2978150"/>
          <p14:tracePt t="11117" x="3149600" y="2978150"/>
          <p14:tracePt t="11133" x="3143250" y="2984500"/>
          <p14:tracePt t="11145" x="3136900" y="2984500"/>
          <p14:tracePt t="11169" x="3136900" y="2990850"/>
          <p14:tracePt t="11186" x="3143250" y="2990850"/>
          <p14:tracePt t="11265" x="3149600" y="2997200"/>
          <p14:tracePt t="11313" x="3143250" y="2990850"/>
          <p14:tracePt t="11341" x="3136900" y="2990850"/>
          <p14:tracePt t="11373" x="3143250" y="2990850"/>
          <p14:tracePt t="11469" x="3143250" y="2984500"/>
          <p14:tracePt t="11553" x="3149600" y="2978150"/>
          <p14:tracePt t="11673" x="3149600" y="2984500"/>
          <p14:tracePt t="11753" x="3143250" y="2990850"/>
          <p14:tracePt t="11801" x="3136900" y="2990850"/>
          <p14:tracePt t="11881" x="3136900" y="2997200"/>
          <p14:tracePt t="11914" x="3130550" y="2997200"/>
          <p14:tracePt t="11957" x="3124200" y="2997200"/>
          <p14:tracePt t="11985" x="3124200" y="3003550"/>
          <p14:tracePt t="12025" x="3124200" y="3009900"/>
          <p14:tracePt t="12061" x="3124200" y="3003550"/>
          <p14:tracePt t="12106" x="3130550" y="2997200"/>
          <p14:tracePt t="12137" x="3124200" y="3003550"/>
          <p14:tracePt t="12281" x="3117850" y="3009900"/>
          <p14:tracePt t="12325" x="3111500" y="3016250"/>
          <p14:tracePt t="12402" x="3117850" y="3009900"/>
          <p14:tracePt t="12461" x="3124200" y="3009900"/>
          <p14:tracePt t="12481" x="3117850" y="3016250"/>
          <p14:tracePt t="12549" x="3117850" y="3022600"/>
          <p14:tracePt t="12662" x="3124200" y="3022600"/>
          <p14:tracePt t="12894" x="3117850" y="3022600"/>
          <p14:tracePt t="13062" x="3117850" y="3028950"/>
          <p14:tracePt t="13090" x="3124200" y="3022600"/>
          <p14:tracePt t="13286" x="3117850" y="3028950"/>
          <p14:tracePt t="13406" x="3111500" y="3035300"/>
          <p14:tracePt t="13426" x="3105150" y="3035300"/>
          <p14:tracePt t="13441" x="3098800" y="3041650"/>
          <p14:tracePt t="13457" x="3086100" y="3041650"/>
          <p14:tracePt t="13474" x="3079750" y="3041650"/>
          <p14:tracePt t="13482" x="3073400" y="3041650"/>
          <p14:tracePt t="13482" x="3067050" y="3048000"/>
          <p14:tracePt t="13495" x="3054350" y="3048000"/>
          <p14:tracePt t="13495" x="3048000" y="3048000"/>
          <p14:tracePt t="13511" x="3035300" y="3054350"/>
          <p14:tracePt t="13511" x="3022600" y="3054350"/>
          <p14:tracePt t="13527" x="3003550" y="3054350"/>
          <p14:tracePt t="13527" x="2990850" y="3060700"/>
          <p14:tracePt t="13527" x="2971800" y="3067050"/>
          <p14:tracePt t="13546" x="2946400" y="3067050"/>
          <p14:tracePt t="13559" x="2927350" y="3067050"/>
          <p14:tracePt t="13559" x="2901950" y="3073400"/>
          <p14:tracePt t="13579" x="2851150" y="3073400"/>
          <p14:tracePt t="13579" x="2819400" y="3073400"/>
          <p14:tracePt t="13596" x="2794000" y="3073400"/>
          <p14:tracePt t="13596" x="2762250" y="3073400"/>
          <p14:tracePt t="13612" x="2730500" y="3073400"/>
          <p14:tracePt t="13612" x="2698750" y="3073400"/>
          <p14:tracePt t="13612" x="2667000" y="3073400"/>
          <p14:tracePt t="13630" x="2641600" y="3067050"/>
          <p14:tracePt t="13642" x="2609850" y="3067050"/>
          <p14:tracePt t="13642" x="2552700" y="3067050"/>
          <p14:tracePt t="13663" x="2527300" y="3067050"/>
          <p14:tracePt t="13663" x="2501900" y="3067050"/>
          <p14:tracePt t="13678" x="2476500" y="3067050"/>
          <p14:tracePt t="13678" x="2457450" y="3073400"/>
          <p14:tracePt t="13695" x="2438400" y="3073400"/>
          <p14:tracePt t="13695" x="2425700" y="3073400"/>
          <p14:tracePt t="13711" x="2413000" y="3079750"/>
          <p14:tracePt t="13711" x="2393950" y="3086100"/>
          <p14:tracePt t="13728" x="2387600" y="3086100"/>
          <p14:tracePt t="13743" x="2400300" y="3086100"/>
          <p14:tracePt t="13774" x="2406650" y="3086100"/>
          <p14:tracePt t="13782" x="2419350" y="3086100"/>
          <p14:tracePt t="13782" x="2425700" y="3079750"/>
          <p14:tracePt t="13795" x="2438400" y="3079750"/>
          <p14:tracePt t="13795" x="2451100" y="3073400"/>
          <p14:tracePt t="13812" x="2463800" y="3073400"/>
          <p14:tracePt t="13812" x="2476500" y="3067050"/>
          <p14:tracePt t="13828" x="2489200" y="3067050"/>
          <p14:tracePt t="13828" x="2514600" y="3060700"/>
          <p14:tracePt t="13847" x="2527300" y="3060700"/>
          <p14:tracePt t="13847" x="2540000" y="3060700"/>
          <p14:tracePt t="13863" x="2559050" y="3060700"/>
          <p14:tracePt t="13863" x="2571750" y="3060700"/>
          <p14:tracePt t="13879" x="2584450" y="3067050"/>
          <p14:tracePt t="13879" x="2603500" y="3067050"/>
          <p14:tracePt t="13895" x="2622550" y="3073400"/>
          <p14:tracePt t="13895" x="2635250" y="3079750"/>
          <p14:tracePt t="13895" x="2654300" y="3079750"/>
          <p14:tracePt t="13915" x="2673350" y="3086100"/>
          <p14:tracePt t="13927" x="2686050" y="3086100"/>
          <p14:tracePt t="13927" x="2705100" y="3092450"/>
          <p14:tracePt t="13947" x="2743200" y="3098800"/>
          <p14:tracePt t="13947" x="2762250" y="3098800"/>
          <p14:tracePt t="13963" x="2787650" y="3098800"/>
          <p14:tracePt t="13963" x="2813050" y="3098800"/>
          <p14:tracePt t="13979" x="2838450" y="3098800"/>
          <p14:tracePt t="13979" x="2863850" y="3098800"/>
          <p14:tracePt t="13996" x="2895600" y="3105150"/>
          <p14:tracePt t="13996" x="2927350" y="3105150"/>
          <p14:tracePt t="13996" x="2965450" y="3105150"/>
          <p14:tracePt t="14014" x="2997200" y="3105150"/>
          <p14:tracePt t="14014" x="3035300" y="3098800"/>
          <p14:tracePt t="14029" x="3073400" y="3098800"/>
          <p14:tracePt t="14029" x="3111500" y="3098800"/>
          <p14:tracePt t="14047" x="3149600" y="3098800"/>
          <p14:tracePt t="14047" x="3187700" y="3098800"/>
          <p14:tracePt t="14062" x="3232150" y="3098800"/>
          <p14:tracePt t="14062" x="3270250" y="3098800"/>
          <p14:tracePt t="14080" x="3314700" y="3092450"/>
          <p14:tracePt t="14080" x="3403600" y="3098800"/>
          <p14:tracePt t="14097" x="3448050" y="3098800"/>
          <p14:tracePt t="14097" x="3492500" y="3098800"/>
          <p14:tracePt t="14113" x="3536950" y="3098800"/>
          <p14:tracePt t="14113" x="3581400" y="3098800"/>
          <p14:tracePt t="14130" x="3625850" y="3098800"/>
          <p14:tracePt t="14130" x="3714750" y="3092450"/>
          <p14:tracePt t="14146" x="3759200" y="3092450"/>
          <p14:tracePt t="14146" x="3803650" y="3086100"/>
          <p14:tracePt t="14163" x="3835400" y="3086100"/>
          <p14:tracePt t="14163" x="3873500" y="3079750"/>
          <p14:tracePt t="14180" x="3905250" y="3079750"/>
          <p14:tracePt t="14180" x="3930650" y="3073400"/>
          <p14:tracePt t="14196" x="3956050" y="3073400"/>
          <p14:tracePt t="14196" x="3981450" y="3073400"/>
          <p14:tracePt t="14196" x="3994150" y="3073400"/>
          <p14:tracePt t="14215" x="4006850" y="3073400"/>
          <p14:tracePt t="14215" x="4019550" y="3073400"/>
          <p14:tracePt t="14231" x="4025900" y="3073400"/>
          <p14:tracePt t="14245" x="4032250" y="3079750"/>
          <p14:tracePt t="14262" x="4025900" y="3079750"/>
          <p14:tracePt t="14262" x="4019550" y="3086100"/>
          <p14:tracePt t="14262" x="4006850" y="3092450"/>
          <p14:tracePt t="14282" x="4000500" y="3098800"/>
          <p14:tracePt t="14295" x="3981450" y="3098800"/>
          <p14:tracePt t="14295" x="3956050" y="3111500"/>
          <p14:tracePt t="14315" x="3937000" y="3117850"/>
          <p14:tracePt t="14315" x="3917950" y="3124200"/>
          <p14:tracePt t="14330" x="3898900" y="3124200"/>
          <p14:tracePt t="14330" x="3879850" y="3130550"/>
          <p14:tracePt t="14347" x="3867150" y="3136900"/>
          <p14:tracePt t="14347" x="3848100" y="3136900"/>
          <p14:tracePt t="14363" x="3829050" y="3143250"/>
          <p14:tracePt t="14363" x="3810000" y="3143250"/>
          <p14:tracePt t="14363" x="3790950" y="3149600"/>
          <p14:tracePt t="14383" x="3771900" y="3149600"/>
          <p14:tracePt t="14383" x="3752850" y="3149600"/>
          <p14:tracePt t="14397" x="3740150" y="3155950"/>
          <p14:tracePt t="14397" x="3721100" y="3155950"/>
          <p14:tracePt t="14414" x="3708400" y="3155950"/>
          <p14:tracePt t="14414" x="3689350" y="3149600"/>
          <p14:tracePt t="14430" x="3676650" y="3149600"/>
          <p14:tracePt t="14430" x="3644900" y="3149600"/>
          <p14:tracePt t="14448" x="3632200" y="3149600"/>
          <p14:tracePt t="14448" x="3619500" y="3149600"/>
          <p14:tracePt t="14464" x="3600450" y="3149600"/>
          <p14:tracePt t="14464" x="3587750" y="3149600"/>
          <p14:tracePt t="14481" x="3568700" y="3155950"/>
          <p14:tracePt t="14481" x="3556000" y="3155950"/>
          <p14:tracePt t="14498" x="3536950" y="3155950"/>
          <p14:tracePt t="14498" x="3505200" y="3162300"/>
          <p14:tracePt t="14514" x="3492500" y="3162300"/>
          <p14:tracePt t="14514" x="3473450" y="3168650"/>
          <p14:tracePt t="14532" x="3460750" y="3168650"/>
          <p14:tracePt t="14532" x="3441700" y="3175000"/>
          <p14:tracePt t="14548" x="3429000" y="3175000"/>
          <p14:tracePt t="14548" x="3422650" y="3181350"/>
          <p14:tracePt t="14548" x="3409950" y="3181350"/>
          <p14:tracePt t="14567" x="3397250" y="3187700"/>
          <p14:tracePt t="14579" x="3384550" y="3187700"/>
          <p14:tracePt t="14579" x="3378200" y="3187700"/>
          <p14:tracePt t="14600" x="3365500" y="3194050"/>
          <p14:tracePt t="14600" x="3359150" y="3200400"/>
          <p14:tracePt t="14615" x="3346450" y="3200400"/>
          <p14:tracePt t="14615" x="3346450" y="3206750"/>
          <p14:tracePt t="14631" x="3340100" y="3206750"/>
          <p14:tracePt t="14631" x="3333750" y="3206750"/>
          <p14:tracePt t="14648" x="3327400" y="3213100"/>
          <p14:tracePt t="14648" x="3321050" y="3213100"/>
          <p14:tracePt t="14666" x="3314700" y="3213100"/>
          <p14:tracePt t="14679" x="3308350" y="3213100"/>
          <p14:tracePt t="14697" x="3302000" y="3213100"/>
          <p14:tracePt t="14713" x="3295650" y="3213100"/>
          <p14:tracePt t="14730" x="3289300" y="3213100"/>
          <p14:tracePt t="14730" x="3282950" y="3213100"/>
          <p14:tracePt t="14748" x="3276600" y="3213100"/>
          <p14:tracePt t="14763" x="3270250" y="3219450"/>
          <p14:tracePt t="14780" x="3263900" y="3219450"/>
          <p14:tracePt t="14797" x="3257550" y="3219450"/>
          <p14:tracePt t="14797" x="3244850" y="3225800"/>
          <p14:tracePt t="14816" x="3238500" y="3225800"/>
          <p14:tracePt t="14816" x="3232150" y="3232150"/>
          <p14:tracePt t="14832" x="3225800" y="3232150"/>
          <p14:tracePt t="14832" x="3213100" y="3238500"/>
          <p14:tracePt t="14849" x="3206750" y="3238500"/>
          <p14:tracePt t="14849" x="3181350" y="3244850"/>
          <p14:tracePt t="14867" x="3168650" y="3251200"/>
          <p14:tracePt t="14867" x="3149600" y="3251200"/>
          <p14:tracePt t="14883" x="3130550" y="3251200"/>
          <p14:tracePt t="14883" x="3111500" y="3251200"/>
          <p14:tracePt t="14899" x="3092450" y="3244850"/>
          <p14:tracePt t="14899" x="3067050" y="3244850"/>
          <p14:tracePt t="14915" x="3035300" y="3238500"/>
          <p14:tracePt t="14915" x="3009900" y="3232150"/>
          <p14:tracePt t="14915" x="2978150" y="3225800"/>
          <p14:tracePt t="14935" x="2946400" y="3219450"/>
          <p14:tracePt t="14947" x="2908300" y="3213100"/>
          <p14:tracePt t="14947" x="2832100" y="3187700"/>
          <p14:tracePt t="14967" x="2787650" y="3175000"/>
          <p14:tracePt t="14967" x="2743200" y="3162300"/>
          <p14:tracePt t="14983" x="2705100" y="3143250"/>
          <p14:tracePt t="14983" x="2660650" y="3130550"/>
          <p14:tracePt t="14999" x="2616200" y="3111500"/>
          <p14:tracePt t="14999" x="2578100" y="3092450"/>
          <p14:tracePt t="14999" x="2540000" y="3067050"/>
          <p14:tracePt t="15019" x="2501900" y="3048000"/>
          <p14:tracePt t="15031" x="2463800" y="3022600"/>
          <p14:tracePt t="15031" x="2400300" y="2978150"/>
          <p14:tracePt t="15050" x="2374900" y="2959100"/>
          <p14:tracePt t="15050" x="2349500" y="2933700"/>
          <p14:tracePt t="15066" x="2330450" y="2908300"/>
          <p14:tracePt t="15066" x="2311400" y="2882900"/>
          <p14:tracePt t="15083" x="2298700" y="2857500"/>
          <p14:tracePt t="15083" x="2292350" y="2838450"/>
          <p14:tracePt t="15100" x="2292350" y="2813050"/>
          <p14:tracePt t="15100" x="2298700" y="2755900"/>
          <p14:tracePt t="15116" x="2311400" y="2730500"/>
          <p14:tracePt t="15116" x="2324100" y="2705100"/>
          <p14:tracePt t="15133" x="2336800" y="2679700"/>
          <p14:tracePt t="15133" x="2362200" y="2647950"/>
          <p14:tracePt t="15150" x="2387600" y="2622550"/>
          <p14:tracePt t="15150" x="2444750" y="2565400"/>
          <p14:tracePt t="15167" x="2482850" y="2533650"/>
          <p14:tracePt t="15167" x="2527300" y="2501900"/>
          <p14:tracePt t="15183" x="2571750" y="2470150"/>
          <p14:tracePt t="15183" x="2616200" y="2444750"/>
          <p14:tracePt t="15200" x="2673350" y="2413000"/>
          <p14:tracePt t="15200" x="2724150" y="2381250"/>
          <p14:tracePt t="15217" x="2787650" y="2355850"/>
          <p14:tracePt t="15217" x="2851150" y="2324100"/>
          <p14:tracePt t="15217" x="2914650" y="2298700"/>
          <p14:tracePt t="15236" x="2984500" y="2273300"/>
          <p14:tracePt t="15236" x="3048000" y="2254250"/>
          <p14:tracePt t="15251" x="3117850" y="2235200"/>
          <p14:tracePt t="15251" x="3187700" y="2216150"/>
          <p14:tracePt t="15268" x="3263900" y="2197100"/>
          <p14:tracePt t="15268" x="3333750" y="2184400"/>
          <p14:tracePt t="15284" x="3409950" y="2171700"/>
          <p14:tracePt t="15284" x="3486150" y="2165350"/>
          <p14:tracePt t="15284" x="3562350" y="2152650"/>
          <p14:tracePt t="15303" x="3638550" y="2146300"/>
          <p14:tracePt t="15315" x="3708400" y="2139950"/>
          <p14:tracePt t="15315" x="3860800" y="2139950"/>
          <p14:tracePt t="15336" x="3930650" y="2146300"/>
          <p14:tracePt t="15336" x="4000500" y="2152650"/>
          <p14:tracePt t="15351" x="4070350" y="2165350"/>
          <p14:tracePt t="15351" x="4133850" y="2178050"/>
          <p14:tracePt t="15367" x="4191000" y="2197100"/>
          <p14:tracePt t="15367" x="4254500" y="2222500"/>
          <p14:tracePt t="15367" x="4305300" y="2241550"/>
          <p14:tracePt t="15386" x="4356100" y="2273300"/>
          <p14:tracePt t="15399" x="4406900" y="2305050"/>
          <p14:tracePt t="15399" x="4483100" y="2368550"/>
          <p14:tracePt t="15417" x="4521200" y="2406650"/>
          <p14:tracePt t="15417" x="4546600" y="2438400"/>
          <p14:tracePt t="15434" x="4572000" y="2470150"/>
          <p14:tracePt t="15434" x="4591050" y="2501900"/>
          <p14:tracePt t="15451" x="4610100" y="2533650"/>
          <p14:tracePt t="15451" x="4629150" y="2584450"/>
          <p14:tracePt t="15468" x="4629150" y="2616200"/>
          <p14:tracePt t="15468" x="4629150" y="2641600"/>
          <p14:tracePt t="15484" x="4622800" y="2673350"/>
          <p14:tracePt t="15484" x="4610100" y="2698750"/>
          <p14:tracePt t="15501" x="4597400" y="2724150"/>
          <p14:tracePt t="15501" x="4578350" y="2755900"/>
          <p14:tracePt t="15518" x="4552950" y="2781300"/>
          <p14:tracePt t="15518" x="4495800" y="2825750"/>
          <p14:tracePt t="15535" x="4457700" y="2851150"/>
          <p14:tracePt t="15535" x="4419600" y="2870200"/>
          <p14:tracePt t="15552" x="4375150" y="2895600"/>
          <p14:tracePt t="15552" x="4330700" y="2914650"/>
          <p14:tracePt t="15568" x="4279900" y="2940050"/>
          <p14:tracePt t="15568" x="4222750" y="2959100"/>
          <p14:tracePt t="15568" x="4165600" y="2978150"/>
          <p14:tracePt t="15587" x="4102100" y="3003550"/>
          <p14:tracePt t="15600" x="4038600" y="3022600"/>
          <p14:tracePt t="15600" x="3962400" y="3041650"/>
          <p14:tracePt t="15619" x="3816350" y="3073400"/>
          <p14:tracePt t="15619" x="3740150" y="3092450"/>
          <p14:tracePt t="15635" x="3663950" y="3105150"/>
          <p14:tracePt t="15635" x="3594100" y="3124200"/>
          <p14:tracePt t="15651" x="3517900" y="3136900"/>
          <p14:tracePt t="15651" x="3448050" y="3143250"/>
          <p14:tracePt t="15668" x="3384550" y="3155950"/>
          <p14:tracePt t="15668" x="3321050" y="3168650"/>
          <p14:tracePt t="15668" x="3257550" y="3181350"/>
          <p14:tracePt t="15687" x="3206750" y="3187700"/>
          <p14:tracePt t="15700" x="3155950" y="3200400"/>
          <p14:tracePt t="15700" x="3060700" y="3219450"/>
          <p14:tracePt t="15718" x="3022600" y="3225800"/>
          <p14:tracePt t="15718" x="2990850" y="3232150"/>
          <p14:tracePt t="15735" x="2965450" y="3238500"/>
          <p14:tracePt t="15735" x="2940050" y="3244850"/>
          <p14:tracePt t="15752" x="2921000" y="3251200"/>
          <p14:tracePt t="15752" x="2895600" y="3257550"/>
          <p14:tracePt t="15768" x="2889250" y="3257550"/>
          <p14:tracePt t="15784" x="2895600" y="3257550"/>
          <p14:tracePt t="15806" x="2908300" y="3251200"/>
          <p14:tracePt t="15817" x="2921000" y="3251200"/>
          <p14:tracePt t="15817" x="2946400" y="3244850"/>
          <p14:tracePt t="15837" x="2959100" y="3238500"/>
          <p14:tracePt t="15837" x="2971800" y="3232150"/>
          <p14:tracePt t="15852" x="2984500" y="3232150"/>
          <p14:tracePt t="15852" x="2997200" y="3225800"/>
          <p14:tracePt t="15869" x="3003550" y="3219450"/>
          <p14:tracePt t="15869" x="3016250" y="3213100"/>
          <p14:tracePt t="15869" x="3022600" y="3206750"/>
          <p14:tracePt t="15888" x="3035300" y="3200400"/>
          <p14:tracePt t="15888" x="3041650" y="3200400"/>
          <p14:tracePt t="15903" x="3048000" y="3194050"/>
          <p14:tracePt t="15903" x="3054350" y="3187700"/>
          <p14:tracePt t="15919" x="3060700" y="3181350"/>
          <p14:tracePt t="15935" x="3054350" y="3175000"/>
          <p14:tracePt t="15978" x="3048000" y="3175000"/>
          <p14:tracePt t="15994" x="3041650" y="3175000"/>
          <p14:tracePt t="16006" x="3035300" y="3168650"/>
          <p14:tracePt t="16022" x="3028950" y="3168650"/>
          <p14:tracePt t="16039" x="3022600" y="3162300"/>
          <p14:tracePt t="16055" x="3016250" y="3162300"/>
          <p14:tracePt t="16068" x="3009900" y="3155950"/>
          <p14:tracePt t="16084" x="3003550" y="3149600"/>
          <p14:tracePt t="16101" x="2997200" y="3149600"/>
          <p14:tracePt t="16101" x="2990850" y="3143250"/>
          <p14:tracePt t="16101" x="2984500" y="3136900"/>
          <p14:tracePt t="16123" x="2978150" y="3136900"/>
          <p14:tracePt t="16123" x="2965450" y="3130550"/>
          <p14:tracePt t="16136" x="2959100" y="3117850"/>
          <p14:tracePt t="16136" x="2946400" y="3111500"/>
          <p14:tracePt t="16153" x="2933700" y="3105150"/>
          <p14:tracePt t="16153" x="2921000" y="3092450"/>
          <p14:tracePt t="16170" x="2908300" y="3086100"/>
          <p14:tracePt t="16170" x="2882900" y="3073400"/>
          <p14:tracePt t="16187" x="2870200" y="3067050"/>
          <p14:tracePt t="16187" x="2851150" y="3060700"/>
          <p14:tracePt t="16204" x="2838450" y="3054350"/>
          <p14:tracePt t="16204" x="2819400" y="3054350"/>
          <p14:tracePt t="16220" x="2806700" y="3048000"/>
          <p14:tracePt t="16220" x="2794000" y="3041650"/>
          <p14:tracePt t="16237" x="2768600" y="3041650"/>
          <p14:tracePt t="16237" x="2749550" y="3035300"/>
          <p14:tracePt t="16237" x="2724150" y="3028950"/>
          <p14:tracePt t="16256" x="2698750" y="3022600"/>
          <p14:tracePt t="16256" x="2673350" y="3016250"/>
          <p14:tracePt t="16271" x="2641600" y="3009900"/>
          <p14:tracePt t="16271" x="2609850" y="2997200"/>
          <p14:tracePt t="16288" x="2578100" y="2990850"/>
          <p14:tracePt t="16288" x="2546350" y="2984500"/>
          <p14:tracePt t="16304" x="2514600" y="2978150"/>
          <p14:tracePt t="16304" x="2476500" y="2971800"/>
          <p14:tracePt t="16320" x="2438400" y="2959100"/>
          <p14:tracePt t="16320" x="2393950" y="2946400"/>
          <p14:tracePt t="16320" x="2349500" y="2933700"/>
          <p14:tracePt t="16339" x="2298700" y="2914650"/>
          <p14:tracePt t="16352" x="2247900" y="2901950"/>
          <p14:tracePt t="16352" x="2127250" y="2870200"/>
          <p14:tracePt t="16371" x="2070100" y="2851150"/>
          <p14:tracePt t="16371" x="2006600" y="2844800"/>
          <p14:tracePt t="16387" x="1936750" y="2832100"/>
          <p14:tracePt t="16387" x="1866900" y="2825750"/>
          <p14:tracePt t="16404" x="1803400" y="2825750"/>
          <p14:tracePt t="16404" x="1733550" y="2825750"/>
          <p14:tracePt t="16404" x="1663700" y="2825750"/>
          <p14:tracePt t="16423" x="1593850" y="2832100"/>
          <p14:tracePt t="16423" x="1524000" y="2832100"/>
          <p14:tracePt t="16437" x="1460500" y="2838450"/>
          <p14:tracePt t="16437" x="1397000" y="2844800"/>
          <p14:tracePt t="16454" x="1333500" y="2851150"/>
          <p14:tracePt t="16454" x="1276350" y="2857500"/>
          <p14:tracePt t="16471" x="1219200" y="2863850"/>
          <p14:tracePt t="16471" x="1111250" y="2876550"/>
          <p14:tracePt t="16488" x="1054100" y="2876550"/>
          <p14:tracePt t="16488" x="1003300" y="2876550"/>
          <p14:tracePt t="16505" x="952500" y="2876550"/>
          <p14:tracePt t="16505" x="901700" y="2876550"/>
          <p14:tracePt t="16522" x="850900" y="2870200"/>
          <p14:tracePt t="16522" x="800100" y="2863850"/>
          <p14:tracePt t="16538" x="749300" y="2851150"/>
          <p14:tracePt t="16538" x="654050" y="2819400"/>
          <p14:tracePt t="16556" x="603250" y="2800350"/>
          <p14:tracePt t="16556" x="565150" y="2774950"/>
          <p14:tracePt t="16571" x="520700" y="2749550"/>
          <p14:tracePt t="16571" x="482600" y="2717800"/>
          <p14:tracePt t="16588" x="450850" y="2686050"/>
          <p14:tracePt t="16588" x="419100" y="2654300"/>
          <p14:tracePt t="16588" x="400050" y="2622550"/>
          <p14:tracePt t="16607" x="381000" y="2584450"/>
          <p14:tracePt t="16620" x="374650" y="2552700"/>
          <p14:tracePt t="16620" x="374650" y="2514600"/>
          <p14:tracePt t="16640" x="393700" y="2438400"/>
          <p14:tracePt t="16640" x="419100" y="2393950"/>
          <p14:tracePt t="16656" x="450850" y="2349500"/>
          <p14:tracePt t="16656" x="488950" y="2311400"/>
          <p14:tracePt t="16672" x="533400" y="2266950"/>
          <p14:tracePt t="16672" x="590550" y="2216150"/>
          <p14:tracePt t="16688" x="647700" y="2171700"/>
          <p14:tracePt t="16688" x="711200" y="2127250"/>
          <p14:tracePt t="16688" x="787400" y="2082800"/>
          <p14:tracePt t="16707" x="857250" y="2038350"/>
          <p14:tracePt t="16720" x="939800" y="2000250"/>
          <p14:tracePt t="16720" x="1104900" y="1924050"/>
          <p14:tracePt t="16739" x="1193800" y="1898650"/>
          <p14:tracePt t="16739" x="1282700" y="1873250"/>
          <p14:tracePt t="16755" x="1377950" y="1847850"/>
          <p14:tracePt t="16755" x="1473200" y="1835150"/>
          <p14:tracePt t="16772" x="1568450" y="1828800"/>
          <p14:tracePt t="16772" x="1758950" y="1835150"/>
          <p14:tracePt t="16789" x="1854200" y="1841500"/>
          <p14:tracePt t="16789" x="1943100" y="1860550"/>
          <p14:tracePt t="16806" x="2032000" y="1879600"/>
          <p14:tracePt t="16806" x="2114550" y="1898650"/>
          <p14:tracePt t="16822" x="2190750" y="1924050"/>
          <p14:tracePt t="16822" x="2260600" y="1955800"/>
          <p14:tracePt t="16840" x="2317750" y="1987550"/>
          <p14:tracePt t="16840" x="2425700" y="2070100"/>
          <p14:tracePt t="16856" x="2470150" y="2114550"/>
          <p14:tracePt t="16856" x="2501900" y="2159000"/>
          <p14:tracePt t="16872" x="2533650" y="2209800"/>
          <p14:tracePt t="16872" x="2552700" y="2260600"/>
          <p14:tracePt t="16889" x="2565400" y="2305050"/>
          <p14:tracePt t="16889" x="2571750" y="2393950"/>
          <p14:tracePt t="16908" x="2565400" y="2432050"/>
          <p14:tracePt t="16908" x="2552700" y="2470150"/>
          <p14:tracePt t="16923" x="2533650" y="2508250"/>
          <p14:tracePt t="16923" x="2508250" y="2540000"/>
          <p14:tracePt t="16940" x="2476500" y="2571750"/>
          <p14:tracePt t="16940" x="2438400" y="2603500"/>
          <p14:tracePt t="16956" x="2393950" y="2635250"/>
          <p14:tracePt t="16956" x="2343150" y="2660650"/>
          <p14:tracePt t="16973" x="2292350" y="2686050"/>
          <p14:tracePt t="16973" x="2235200" y="2711450"/>
          <p14:tracePt t="16973" x="2171700" y="2736850"/>
          <p14:tracePt t="16992" x="2114550" y="2762250"/>
          <p14:tracePt t="17004" x="2051050" y="2781300"/>
          <p14:tracePt t="17004" x="1917700" y="2819400"/>
          <p14:tracePt t="17024" x="1854200" y="2832100"/>
          <p14:tracePt t="17024" x="1790700" y="2851150"/>
          <p14:tracePt t="17041" x="1727200" y="2863850"/>
          <p14:tracePt t="17041" x="1670050" y="2882900"/>
          <p14:tracePt t="17041" x="1606550" y="2895600"/>
          <p14:tracePt t="17060" x="1549400" y="2901950"/>
          <p14:tracePt t="17071" x="1498600" y="2914650"/>
          <p14:tracePt t="17071" x="1409700" y="2927350"/>
          <p14:tracePt t="17091" x="1365250" y="2933700"/>
          <p14:tracePt t="17091" x="1333500" y="2940050"/>
          <p14:tracePt t="17107" x="1301750" y="2946400"/>
          <p14:tracePt t="17107" x="1276350" y="2952750"/>
          <p14:tracePt t="17123" x="1250950" y="2959100"/>
          <p14:tracePt t="17123" x="1231900" y="2965450"/>
          <p14:tracePt t="17140" x="1219200" y="2971800"/>
          <p14:tracePt t="17140" x="1193800" y="2978150"/>
          <p14:tracePt t="17157" x="1187450" y="2984500"/>
          <p14:tracePt t="17172" x="1187450" y="2990850"/>
          <p14:tracePt t="17188" x="1193800" y="2990850"/>
          <p14:tracePt t="17188" x="1200150" y="2990850"/>
          <p14:tracePt t="17207" x="1206500" y="2990850"/>
          <p14:tracePt t="17207" x="1219200" y="2990850"/>
          <p14:tracePt t="17224" x="1225550" y="2990850"/>
          <p14:tracePt t="17224" x="1238250" y="2990850"/>
          <p14:tracePt t="17241" x="1250950" y="2990850"/>
          <p14:tracePt t="17241" x="1257300" y="2990850"/>
          <p14:tracePt t="17257" x="1270000" y="2990850"/>
          <p14:tracePt t="17257" x="1282700" y="2990850"/>
          <p14:tracePt t="17257" x="1289050" y="2990850"/>
          <p14:tracePt t="17276" x="1301750" y="2990850"/>
          <p14:tracePt t="17276" x="1314450" y="2997200"/>
          <p14:tracePt t="17292" x="1320800" y="2997200"/>
          <p14:tracePt t="17292" x="1333500" y="2997200"/>
          <p14:tracePt t="17308" x="1339850" y="2997200"/>
          <p14:tracePt t="17308" x="1352550" y="2997200"/>
          <p14:tracePt t="17324" x="1358900" y="2997200"/>
          <p14:tracePt t="17324" x="1365250" y="2997200"/>
          <p14:tracePt t="17324" x="1371600" y="2997200"/>
          <p14:tracePt t="17343" x="1377950" y="2997200"/>
          <p14:tracePt t="17355" x="1384300" y="2997200"/>
          <p14:tracePt t="17355" x="1397000" y="2997200"/>
          <p14:tracePt t="17376" x="1403350" y="2997200"/>
          <p14:tracePt t="17389" x="1409700" y="2997200"/>
          <p14:tracePt t="17406" x="1416050" y="2990850"/>
          <p14:tracePt t="17447" x="1422400" y="2990850"/>
          <p14:tracePt t="17471" x="1428750" y="2997200"/>
          <p14:tracePt t="17486" x="1435100" y="2997200"/>
          <p14:tracePt t="17502" x="1441450" y="2997200"/>
          <p14:tracePt t="17514" x="1447800" y="3003550"/>
          <p14:tracePt t="17530" x="1454150" y="3003550"/>
          <p14:tracePt t="17540" x="1460500" y="3009900"/>
          <p14:tracePt t="17540" x="1466850" y="3009900"/>
          <p14:tracePt t="17558" x="1466850" y="3016250"/>
          <p14:tracePt t="17558" x="1479550" y="3016250"/>
          <p14:tracePt t="17575" x="1492250" y="3022600"/>
          <p14:tracePt t="17575" x="1498600" y="3022600"/>
          <p14:tracePt t="17593" x="1504950" y="3022600"/>
          <p14:tracePt t="17593" x="1511300" y="3022600"/>
          <p14:tracePt t="17609" x="1517650" y="3022600"/>
          <p14:tracePt t="17609" x="1530350" y="3022600"/>
          <p14:tracePt t="17609" x="1536700" y="3028950"/>
          <p14:tracePt t="17627" x="1543050" y="3028950"/>
          <p14:tracePt t="17640" x="1549400" y="3028950"/>
          <p14:tracePt t="17640" x="1568450" y="3028950"/>
          <p14:tracePt t="17660" x="1574800" y="3028950"/>
          <p14:tracePt t="17660" x="1581150" y="3028950"/>
          <p14:tracePt t="17675" x="1587500" y="3028950"/>
          <p14:tracePt t="17675" x="1593850" y="3022600"/>
          <p14:tracePt t="17692" x="1600200" y="3028950"/>
          <p14:tracePt t="17692" x="1606550" y="3028950"/>
          <p14:tracePt t="17710" x="1612900" y="3028950"/>
          <p14:tracePt t="17723" x="1619250" y="3028950"/>
          <p14:tracePt t="17740" x="1625600" y="3028950"/>
          <p14:tracePt t="17757" x="1625600" y="3022600"/>
          <p14:tracePt t="17806" x="1625600" y="3016250"/>
          <p14:tracePt t="17883" x="1631950" y="3009900"/>
          <p14:tracePt t="17899" x="1638300" y="3009900"/>
          <p14:tracePt t="17906" x="1644650" y="3009900"/>
          <p14:tracePt t="17915" x="1651000" y="3003550"/>
          <p14:tracePt t="17924" x="1663700" y="3003550"/>
          <p14:tracePt t="17924" x="1689100" y="3003550"/>
          <p14:tracePt t="17944" x="1714500" y="3003550"/>
          <p14:tracePt t="17944" x="1739900" y="3009900"/>
          <p14:tracePt t="17961" x="1771650" y="3016250"/>
          <p14:tracePt t="17961" x="1803400" y="3022600"/>
          <p14:tracePt t="17976" x="1847850" y="3035300"/>
          <p14:tracePt t="17976" x="1892300" y="3041650"/>
          <p14:tracePt t="17976" x="1943100" y="3048000"/>
          <p14:tracePt t="17996" x="1993900" y="3054350"/>
          <p14:tracePt t="18008" x="2051050" y="3054350"/>
          <p14:tracePt t="18008" x="2101850" y="3060700"/>
          <p14:tracePt t="18027" x="2216150" y="3054350"/>
          <p14:tracePt t="18027" x="2273300" y="3048000"/>
          <p14:tracePt t="18044" x="2330450" y="3041650"/>
          <p14:tracePt t="18044" x="2381250" y="3035300"/>
          <p14:tracePt t="18061" x="2438400" y="3028950"/>
          <p14:tracePt t="18061" x="2495550" y="3022600"/>
          <p14:tracePt t="18076" x="2546350" y="3016250"/>
          <p14:tracePt t="18076" x="2603500" y="3003550"/>
          <p14:tracePt t="18076" x="2654300" y="2997200"/>
          <p14:tracePt t="18096" x="2705100" y="2990850"/>
          <p14:tracePt t="18096" x="2755900" y="2984500"/>
          <p14:tracePt t="18111" x="2806700" y="2978150"/>
          <p14:tracePt t="18111" x="2857500" y="2971800"/>
          <p14:tracePt t="18127" x="2901950" y="2965450"/>
          <p14:tracePt t="18127" x="2940050" y="2965450"/>
          <p14:tracePt t="18143" x="2984500" y="2965450"/>
          <p14:tracePt t="18143" x="3022600" y="2959100"/>
          <p14:tracePt t="18143" x="3054350" y="2952750"/>
          <p14:tracePt t="18163" x="3086100" y="2952750"/>
          <p14:tracePt t="18163" x="3117850" y="2952750"/>
          <p14:tracePt t="18177" x="3143250" y="2952750"/>
          <p14:tracePt t="18177" x="3168650" y="2952750"/>
          <p14:tracePt t="18193" x="3200400" y="2946400"/>
          <p14:tracePt t="18193" x="3225800" y="2946400"/>
          <p14:tracePt t="18211" x="3251200" y="2940050"/>
          <p14:tracePt t="18211" x="3295650" y="2933700"/>
          <p14:tracePt t="18228" x="3314700" y="2927350"/>
          <p14:tracePt t="18228" x="3333750" y="2927350"/>
          <p14:tracePt t="18244" x="3346450" y="2921000"/>
          <p14:tracePt t="18244" x="3359150" y="2914650"/>
          <p14:tracePt t="18261" x="3371850" y="2908300"/>
          <p14:tracePt t="18261" x="3384550" y="2908300"/>
          <p14:tracePt t="18277" x="3390900" y="2901950"/>
          <p14:tracePt t="18277" x="3397250" y="2895600"/>
          <p14:tracePt t="18277" x="3403600" y="2889250"/>
          <p14:tracePt t="18296" x="3409950" y="2889250"/>
          <p14:tracePt t="18296" x="3409950" y="2882900"/>
          <p14:tracePt t="18312" x="3409950" y="2876550"/>
          <p14:tracePt t="18312" x="3403600" y="2870200"/>
          <p14:tracePt t="18328" x="3403600" y="2863850"/>
          <p14:tracePt t="18328" x="3390900" y="2857500"/>
          <p14:tracePt t="18344" x="3384550" y="2851150"/>
          <p14:tracePt t="18344" x="3378200" y="2844800"/>
          <p14:tracePt t="18344" x="3365500" y="2838450"/>
          <p14:tracePt t="18364" x="3346450" y="2832100"/>
          <p14:tracePt t="18376" x="3333750" y="2825750"/>
          <p14:tracePt t="18376" x="3302000" y="2819400"/>
          <p14:tracePt t="18396" x="3289300" y="2819400"/>
          <p14:tracePt t="18396" x="3270250" y="2819400"/>
          <p14:tracePt t="18412" x="3257550" y="2819400"/>
          <p14:tracePt t="18412" x="3244850" y="2819400"/>
          <p14:tracePt t="18428" x="3232150" y="2819400"/>
          <p14:tracePt t="18428" x="3219450" y="2819400"/>
          <p14:tracePt t="18445" x="3213100" y="2819400"/>
          <p14:tracePt t="18445" x="3206750" y="2819400"/>
          <p14:tracePt t="18463" x="3219450" y="2813050"/>
          <p14:tracePt t="18483" x="3232150" y="2813050"/>
          <p14:tracePt t="18493" x="3244850" y="2806700"/>
          <p14:tracePt t="18493" x="3263900" y="2800350"/>
          <p14:tracePt t="18512" x="3289300" y="2800350"/>
          <p14:tracePt t="18512" x="3346450" y="2787650"/>
          <p14:tracePt t="18529" x="3378200" y="2787650"/>
          <p14:tracePt t="18529" x="3409950" y="2781300"/>
          <p14:tracePt t="18545" x="3448050" y="2781300"/>
          <p14:tracePt t="18545" x="3486150" y="2774950"/>
          <p14:tracePt t="18562" x="3530600" y="2768600"/>
          <p14:tracePt t="18562" x="3568700" y="2768600"/>
          <p14:tracePt t="18579" x="3613150" y="2762250"/>
          <p14:tracePt t="18579" x="3708400" y="2755900"/>
          <p14:tracePt t="18597" x="3752850" y="2749550"/>
          <p14:tracePt t="18597" x="3797300" y="2749550"/>
          <p14:tracePt t="18613" x="3841750" y="2743200"/>
          <p14:tracePt t="18613" x="3886200" y="2743200"/>
          <p14:tracePt t="18629" x="3924300" y="2736850"/>
          <p14:tracePt t="18629" x="3962400" y="2736850"/>
          <p14:tracePt t="18629" x="4000500" y="2736850"/>
          <p14:tracePt t="18648" x="4032250" y="2736850"/>
          <p14:tracePt t="18660" x="4064000" y="2736850"/>
          <p14:tracePt t="18660" x="4095750" y="2736850"/>
          <p14:tracePt t="18680" x="4140200" y="2743200"/>
          <p14:tracePt t="18680" x="4159250" y="2749550"/>
          <p14:tracePt t="18696" x="4178300" y="2749550"/>
          <p14:tracePt t="18696" x="4191000" y="2749550"/>
          <p14:tracePt t="18712" x="4197350" y="2749550"/>
          <p14:tracePt t="18712" x="4210050" y="2755900"/>
          <p14:tracePt t="18729" x="4216400" y="2755900"/>
          <p14:tracePt t="18744" x="4210050" y="2762250"/>
          <p14:tracePt t="18764" x="4203700" y="2768600"/>
          <p14:tracePt t="18777" x="4191000" y="2774950"/>
          <p14:tracePt t="18799" x="4184650" y="2774950"/>
          <p14:tracePt t="18815" x="4178300" y="2774950"/>
          <p14:tracePt t="18827" x="4171950" y="2781300"/>
          <p14:tracePt t="18844" x="4165600" y="2781300"/>
          <p14:tracePt t="18883" x="4159250" y="2781300"/>
          <p14:tracePt t="18895" x="4146550" y="2787650"/>
          <p14:tracePt t="18911" x="4146550" y="2794000"/>
          <p14:tracePt t="18919" x="4140200" y="2794000"/>
          <p14:tracePt t="18928" x="4133850" y="2800350"/>
          <p14:tracePt t="18928" x="4127500" y="2806700"/>
          <p14:tracePt t="18928" x="4114800" y="2806700"/>
          <p14:tracePt t="18949" x="4108450" y="2819400"/>
          <p14:tracePt t="18949" x="4095750" y="2825750"/>
          <p14:tracePt t="18964" x="4089400" y="2832100"/>
          <p14:tracePt t="18964" x="4076700" y="2838450"/>
          <p14:tracePt t="18980" x="4070350" y="2844800"/>
          <p14:tracePt t="18980" x="4057650" y="2851150"/>
          <p14:tracePt t="18980" x="4051300" y="2857500"/>
          <p14:tracePt t="18999" x="4044950" y="2863850"/>
          <p14:tracePt t="19011" x="4032250" y="2863850"/>
          <p14:tracePt t="19011" x="4025900" y="2870200"/>
          <p14:tracePt t="19011" x="4019550" y="2876550"/>
          <p14:tracePt t="19032" x="4013200" y="2876550"/>
          <p14:tracePt t="19045" x="4006850" y="2882900"/>
          <p14:tracePt t="19045" x="3994150" y="2889250"/>
          <p14:tracePt t="19064" x="3987800" y="2889250"/>
          <p14:tracePt t="19064" x="3981450" y="2889250"/>
          <p14:tracePt t="19080" x="3975100" y="2889250"/>
          <p14:tracePt t="19097" x="3968750" y="2895600"/>
          <p14:tracePt t="19112" x="3962400" y="2895600"/>
          <p14:tracePt t="19129" x="3962400" y="2889250"/>
          <p14:tracePt t="19160" x="3968750" y="2882900"/>
          <p14:tracePt t="19187" x="3968750" y="2876550"/>
          <p14:tracePt t="19227" x="3962400" y="2876550"/>
          <p14:tracePt t="19255" x="3956050" y="2882900"/>
          <p14:tracePt t="19271" x="3949700" y="2882900"/>
          <p14:tracePt t="19287" x="3943350" y="2889250"/>
          <p14:tracePt t="19303" x="3937000" y="2895600"/>
          <p14:tracePt t="19315" x="3930650" y="2895600"/>
          <p14:tracePt t="19331" x="3924300" y="2901950"/>
          <p14:tracePt t="19347" x="3917950" y="2901950"/>
          <p14:tracePt t="19363" x="3911600" y="2908300"/>
          <p14:tracePt t="19375" x="3905250" y="2908300"/>
          <p14:tracePt t="19391" x="3898900" y="2908300"/>
          <p14:tracePt t="19427" x="3892550" y="2914650"/>
          <p14:tracePt t="19451" x="3886200" y="2914650"/>
          <p14:tracePt t="19467" x="3879850" y="2914650"/>
          <p14:tracePt t="19483" x="3873500" y="2914650"/>
          <p14:tracePt t="19495" x="3873500" y="2908300"/>
          <p14:tracePt t="19547" x="3879850" y="2901950"/>
          <p14:tracePt t="19571" x="3886200" y="2895600"/>
          <p14:tracePt t="19587" x="3892550" y="2889250"/>
          <p14:tracePt t="19599" x="3898900" y="2882900"/>
          <p14:tracePt t="19615" x="3911600" y="2882900"/>
          <p14:tracePt t="19631" x="3917950" y="2876550"/>
          <p14:tracePt t="19647" x="3924300" y="2876550"/>
          <p14:tracePt t="19683" x="3917950" y="2876550"/>
          <p14:tracePt t="19775" x="3911600" y="2876550"/>
          <p14:tracePt t="19819" x="3905250" y="2876550"/>
          <p14:tracePt t="19835" x="3898900" y="2876550"/>
          <p14:tracePt t="19847" x="3892550" y="2876550"/>
          <p14:tracePt t="19855" x="3886200" y="2882900"/>
          <p14:tracePt t="19864" x="3879850" y="2882900"/>
          <p14:tracePt t="19864" x="3873500" y="2882900"/>
          <p14:tracePt t="19883" x="3867150" y="2882900"/>
          <p14:tracePt t="19883" x="3860800" y="2882900"/>
          <p14:tracePt t="19900" x="3854450" y="2882900"/>
          <p14:tracePt t="19900" x="3848100" y="2882900"/>
          <p14:tracePt t="19917" x="3841750" y="2882900"/>
          <p14:tracePt t="19931" x="3848100" y="2882900"/>
          <p14:tracePt t="19983" x="3854450" y="2882900"/>
          <p14:tracePt t="19999" x="3860800" y="2876550"/>
          <p14:tracePt t="20015" x="3867150" y="2876550"/>
          <p14:tracePt t="20027" x="3873500" y="2870200"/>
          <p14:tracePt t="20043" x="3879850" y="2870200"/>
          <p14:tracePt t="20059" x="3879850" y="2876550"/>
          <p14:tracePt t="20119" x="3873500" y="2882900"/>
          <p14:tracePt t="20139" x="3867150" y="2882900"/>
          <p14:tracePt t="20164" x="3860800" y="2889250"/>
          <p14:tracePt t="20195" x="3854450" y="2895600"/>
          <p14:tracePt t="20351" x="3848100" y="2895600"/>
          <p14:tracePt t="20375" x="3841750" y="2901950"/>
          <p14:tracePt t="20395" x="3835400" y="2901950"/>
          <p14:tracePt t="20419" x="3829050" y="2908300"/>
          <p14:tracePt t="20439" x="3822700" y="2908300"/>
          <p14:tracePt t="20455" x="3816350" y="2908300"/>
          <p14:tracePt t="20495" x="3810000" y="2908300"/>
          <p14:tracePt t="20515" x="3803650" y="2908300"/>
          <p14:tracePt t="20548" x="3810000" y="2901950"/>
          <p14:tracePt t="20667" x="3803650" y="2901950"/>
          <p14:tracePt t="20703" x="3797300" y="2908300"/>
          <p14:tracePt t="20728" x="3790950" y="2908300"/>
          <p14:tracePt t="20739" x="3784600" y="2914650"/>
          <p14:tracePt t="20755" x="3778250" y="2921000"/>
          <p14:tracePt t="20771" x="3771900" y="2921000"/>
          <p14:tracePt t="20788" x="3765550" y="2927350"/>
          <p14:tracePt t="20799" x="3759200" y="2933700"/>
          <p14:tracePt t="20815" x="3752850" y="2940050"/>
          <p14:tracePt t="20832" x="3746500" y="2940050"/>
          <p14:tracePt t="20839" x="3746500" y="2946400"/>
          <p14:tracePt t="20851" x="3733800" y="2952750"/>
          <p14:tracePt t="20851" x="3727450" y="2952750"/>
          <p14:tracePt t="20870" x="3721100" y="2959100"/>
          <p14:tracePt t="20884" x="3714750" y="2965450"/>
          <p14:tracePt t="20901" x="3708400" y="2971800"/>
          <p14:tracePt t="20918" x="3695700" y="2978150"/>
          <p14:tracePt t="20918" x="3689350" y="2984500"/>
          <p14:tracePt t="20937" x="3689350" y="2990850"/>
          <p14:tracePt t="20937" x="3683000" y="2990850"/>
          <p14:tracePt t="20954" x="3676650" y="2997200"/>
          <p14:tracePt t="20954" x="3670300" y="2997200"/>
          <p14:tracePt t="20970" x="3657600" y="3003550"/>
          <p14:tracePt t="20970" x="3651250" y="3003550"/>
          <p14:tracePt t="20970" x="3644900" y="3009900"/>
          <p14:tracePt t="20989" x="3632200" y="3016250"/>
          <p14:tracePt t="20989" x="3619500" y="3016250"/>
          <p14:tracePt t="21004" x="3606800" y="3022600"/>
          <p14:tracePt t="21004" x="3594100" y="3028950"/>
          <p14:tracePt t="21021" x="3575050" y="3028950"/>
          <p14:tracePt t="21021" x="3562350" y="3035300"/>
          <p14:tracePt t="21038" x="3543300" y="3041650"/>
          <p14:tracePt t="21038" x="3517900" y="3048000"/>
          <p14:tracePt t="21038" x="3498850" y="3054350"/>
          <p14:tracePt t="21056" x="3473450" y="3060700"/>
          <p14:tracePt t="21068" x="3448050" y="3067050"/>
          <p14:tracePt t="21068" x="3390900" y="3073400"/>
          <p14:tracePt t="21089" x="3359150" y="3079750"/>
          <p14:tracePt t="21089" x="3327400" y="3086100"/>
          <p14:tracePt t="21104" x="3289300" y="3092450"/>
          <p14:tracePt t="21104" x="3244850" y="3092450"/>
          <p14:tracePt t="21121" x="3200400" y="3098800"/>
          <p14:tracePt t="21121" x="3149600" y="3098800"/>
          <p14:tracePt t="21137" x="3098800" y="3105150"/>
          <p14:tracePt t="21137" x="3041650" y="3111500"/>
          <p14:tracePt t="21137" x="2990850" y="3117850"/>
          <p14:tracePt t="21157" x="2933700" y="3124200"/>
          <p14:tracePt t="21157" x="2876550" y="3130550"/>
          <p14:tracePt t="21171" x="2819400" y="3130550"/>
          <p14:tracePt t="21171" x="2762250" y="3136900"/>
          <p14:tracePt t="21188" x="2698750" y="3143250"/>
          <p14:tracePt t="21188" x="2641600" y="3149600"/>
          <p14:tracePt t="21204" x="2584450" y="3155950"/>
          <p14:tracePt t="21204" x="2527300" y="3155950"/>
          <p14:tracePt t="21220" x="2476500" y="3155950"/>
          <p14:tracePt t="21220" x="2368550" y="3155950"/>
          <p14:tracePt t="21238" x="2324100" y="3155950"/>
          <p14:tracePt t="21238" x="2279650" y="3155950"/>
          <p14:tracePt t="21255" x="2235200" y="3149600"/>
          <p14:tracePt t="21255" x="2197100" y="3149600"/>
          <p14:tracePt t="21271" x="2165350" y="3143250"/>
          <p14:tracePt t="21271" x="2101850" y="3136900"/>
          <p14:tracePt t="21288" x="2076450" y="3136900"/>
          <p14:tracePt t="21288" x="2057400" y="3136900"/>
          <p14:tracePt t="21305" x="2038350" y="3136900"/>
          <p14:tracePt t="21305" x="2025650" y="3136900"/>
          <p14:tracePt t="21322" x="2019300" y="3136900"/>
          <p14:tracePt t="21322" x="2012950" y="3136900"/>
          <p14:tracePt t="21338" x="2025650" y="3136900"/>
          <p14:tracePt t="21356" x="2032000" y="3136900"/>
          <p14:tracePt t="21356" x="2051050" y="3130550"/>
          <p14:tracePt t="21372" x="2063750" y="3130550"/>
          <p14:tracePt t="21372" x="2089150" y="3130550"/>
          <p14:tracePt t="21389" x="2114550" y="3130550"/>
          <p14:tracePt t="21389" x="2139950" y="3130550"/>
          <p14:tracePt t="21405" x="2171700" y="3136900"/>
          <p14:tracePt t="21405" x="2209800" y="3136900"/>
          <p14:tracePt t="21421" x="2247900" y="3136900"/>
          <p14:tracePt t="21421" x="2286000" y="3143250"/>
          <p14:tracePt t="21421" x="2330450" y="3143250"/>
          <p14:tracePt t="21441" x="2381250" y="3143250"/>
          <p14:tracePt t="21453" x="2432050" y="3143250"/>
          <p14:tracePt t="21453" x="2546350" y="3143250"/>
          <p14:tracePt t="21472" x="2603500" y="3143250"/>
          <p14:tracePt t="21472" x="2667000" y="3149600"/>
          <p14:tracePt t="21488" x="2730500" y="3149600"/>
          <p14:tracePt t="21488" x="2800350" y="3149600"/>
          <p14:tracePt t="21505" x="2870200" y="3149600"/>
          <p14:tracePt t="21505" x="3009900" y="3155950"/>
          <p14:tracePt t="21522" x="3073400" y="3162300"/>
          <p14:tracePt t="21522" x="3143250" y="3155950"/>
          <p14:tracePt t="21539" x="3206750" y="3155950"/>
          <p14:tracePt t="21539" x="3270250" y="3155950"/>
          <p14:tracePt t="21555" x="3327400" y="3149600"/>
          <p14:tracePt t="21555" x="3390900" y="3143250"/>
          <p14:tracePt t="21572" x="3448050" y="3130550"/>
          <p14:tracePt t="21572" x="3556000" y="3111500"/>
          <p14:tracePt t="21589" x="3613150" y="3105150"/>
          <p14:tracePt t="21589" x="3663950" y="3092450"/>
          <p14:tracePt t="21606" x="3708400" y="3086100"/>
          <p14:tracePt t="21606" x="3759200" y="3079750"/>
          <p14:tracePt t="21622" x="3797300" y="3073400"/>
          <p14:tracePt t="21622" x="3879850" y="3060700"/>
          <p14:tracePt t="21641" x="3911600" y="3054350"/>
          <p14:tracePt t="21641" x="3943350" y="3054350"/>
          <p14:tracePt t="21657" x="3968750" y="3054350"/>
          <p14:tracePt t="21657" x="3994150" y="3054350"/>
          <p14:tracePt t="21673" x="4019550" y="3048000"/>
          <p14:tracePt t="21673" x="4038600" y="3048000"/>
          <p14:tracePt t="21690" x="4057650" y="3048000"/>
          <p14:tracePt t="21690" x="4076700" y="3048000"/>
          <p14:tracePt t="21690" x="4089400" y="3048000"/>
          <p14:tracePt t="21708" x="4102100" y="3048000"/>
          <p14:tracePt t="21721" x="4114800" y="3048000"/>
          <p14:tracePt t="21721" x="4133850" y="3054350"/>
          <p14:tracePt t="21740" x="4146550" y="3054350"/>
          <p14:tracePt t="21740" x="4152900" y="3054350"/>
          <p14:tracePt t="21756" x="4159250" y="3054350"/>
          <p14:tracePt t="21756" x="4165600" y="3054350"/>
          <p14:tracePt t="21773" x="4171950" y="3054350"/>
          <p14:tracePt t="21773" x="4178300" y="3054350"/>
          <p14:tracePt t="21773" x="4184650" y="3054350"/>
          <p14:tracePt t="21791" x="4191000" y="3054350"/>
          <p14:tracePt t="21804" x="4197350" y="3054350"/>
          <p14:tracePt t="21804" x="4216400" y="3054350"/>
          <p14:tracePt t="21823" x="4222750" y="3054350"/>
          <p14:tracePt t="21823" x="4229100" y="3054350"/>
          <p14:tracePt t="21840" x="4235450" y="3054350"/>
          <p14:tracePt t="21840" x="4248150" y="3048000"/>
          <p14:tracePt t="21856" x="4254500" y="3048000"/>
          <p14:tracePt t="21856" x="4260850" y="3048000"/>
          <p14:tracePt t="21873" x="4267200" y="3048000"/>
          <p14:tracePt t="21873" x="4279900" y="3041650"/>
          <p14:tracePt t="21890" x="4286250" y="3041650"/>
          <p14:tracePt t="21890" x="4292600" y="3041650"/>
          <p14:tracePt t="21906" x="4298950" y="3041650"/>
          <p14:tracePt t="21921" x="4305300" y="3041650"/>
          <p14:tracePt t="21939" x="4311650" y="3041650"/>
          <p14:tracePt t="21971" x="4311650" y="3048000"/>
          <p14:tracePt t="22015" x="4305300" y="3048000"/>
          <p14:tracePt t="22060" x="4305300" y="3054350"/>
          <p14:tracePt t="22084" x="4298950" y="3060700"/>
          <p14:tracePt t="22100" x="4298950" y="3067050"/>
          <p14:tracePt t="22120" x="4298950" y="3073400"/>
          <p14:tracePt t="22144" x="4305300" y="3079750"/>
          <p14:tracePt t="22160" x="4311650" y="3086100"/>
          <p14:tracePt t="22176" x="4318000" y="3092450"/>
          <p14:tracePt t="22180" x="4318000" y="3098800"/>
          <p14:tracePt t="22189" x="4324350" y="3105150"/>
          <p14:tracePt t="22189" x="4330700" y="3105150"/>
          <p14:tracePt t="22208" x="4337050" y="3111500"/>
          <p14:tracePt t="22208" x="4343400" y="3117850"/>
          <p14:tracePt t="22224" x="4349750" y="3124200"/>
          <p14:tracePt t="22224" x="4356100" y="3130550"/>
          <p14:tracePt t="22241" x="4362450" y="3136900"/>
          <p14:tracePt t="22241" x="4368800" y="3143250"/>
          <p14:tracePt t="22258" x="4368800" y="3149600"/>
          <p14:tracePt t="22273" x="4375150" y="3155950"/>
          <p14:tracePt t="22289" x="4375150" y="3168650"/>
          <p14:tracePt t="22307" x="4368800" y="3175000"/>
          <p14:tracePt t="22348" x="4368800" y="3181350"/>
          <p14:tracePt t="22383" x="4368800" y="3187700"/>
          <p14:tracePt t="22400" x="4368800" y="3194050"/>
          <p14:tracePt t="22416" x="4362450" y="3200400"/>
          <p14:tracePt t="22428" x="4349750" y="3200400"/>
          <p14:tracePt t="22444" x="4343400" y="3206750"/>
          <p14:tracePt t="22460" x="4337050" y="3206750"/>
          <p14:tracePt t="22468" x="4330700" y="3206750"/>
          <p14:tracePt t="22477" x="4324350" y="3206750"/>
          <p14:tracePt t="22477" x="4318000" y="3206750"/>
          <p14:tracePt t="22492" x="4311650" y="3213100"/>
          <p14:tracePt t="22492" x="4305300" y="3213100"/>
          <p14:tracePt t="22508" x="4298950" y="3213100"/>
          <p14:tracePt t="22508" x="4286250" y="3213100"/>
          <p14:tracePt t="22526" x="4279900" y="3219450"/>
          <p14:tracePt t="22526" x="4273550" y="3219450"/>
          <p14:tracePt t="22526" x="4267200" y="3219450"/>
          <p14:tracePt t="22545" x="4260850" y="3225800"/>
          <p14:tracePt t="22545" x="4254500" y="3225800"/>
          <p14:tracePt t="22559" x="4248150" y="3225800"/>
          <p14:tracePt t="22559" x="4248150" y="3232150"/>
          <p14:tracePt t="22576" x="4235450" y="3232150"/>
          <p14:tracePt t="22592" x="4229100" y="3232150"/>
          <p14:tracePt t="22623" x="4222750" y="3225800"/>
          <p14:tracePt t="22676" x="4229100" y="3225800"/>
          <p14:tracePt t="22744" x="4235450" y="3225800"/>
          <p14:tracePt t="22776" x="4235450" y="3219450"/>
          <p14:tracePt t="22796" x="4241800" y="3213100"/>
          <p14:tracePt t="22820" x="4235450" y="3219450"/>
          <p14:tracePt t="22872" x="4229100" y="3219450"/>
          <p14:tracePt t="22900" x="4222750" y="3219450"/>
          <p14:tracePt t="22916" x="4216400" y="3219450"/>
          <p14:tracePt t="22932" x="4210050" y="3219450"/>
          <p14:tracePt t="22940" x="4203700" y="3219450"/>
          <p14:tracePt t="22956" x="4197350" y="3219450"/>
          <p14:tracePt t="22961" x="4191000" y="3225800"/>
          <p14:tracePt t="22961" x="4184650" y="3225800"/>
          <p14:tracePt t="22978" x="4178300" y="3232150"/>
          <p14:tracePt t="22978" x="4171950" y="3232150"/>
          <p14:tracePt t="22994" x="4165600" y="3238500"/>
          <p14:tracePt t="22994" x="4159250" y="3238500"/>
          <p14:tracePt t="23011" x="4152900" y="3244850"/>
          <p14:tracePt t="23011" x="4146550" y="3244850"/>
          <p14:tracePt t="23011" x="4133850" y="3244850"/>
          <p14:tracePt t="23030" x="4127500" y="3244850"/>
          <p14:tracePt t="23030" x="4121150" y="3251200"/>
          <p14:tracePt t="23044" x="4114800" y="3257550"/>
          <p14:tracePt t="23044" x="4102100" y="3257550"/>
          <p14:tracePt t="23061" x="4095750" y="3263900"/>
          <p14:tracePt t="23061" x="4089400" y="3263900"/>
          <p14:tracePt t="23077" x="4076700" y="3270250"/>
          <p14:tracePt t="23077" x="4070350" y="3276600"/>
          <p14:tracePt t="23077" x="4057650" y="3282950"/>
          <p14:tracePt t="23097" x="4051300" y="3282950"/>
          <p14:tracePt t="23109" x="4044950" y="3289300"/>
          <p14:tracePt t="23109" x="4038600" y="3302000"/>
          <p14:tracePt t="23129" x="4025900" y="3308350"/>
          <p14:tracePt t="23129" x="4019550" y="3308350"/>
          <p14:tracePt t="23144" x="4013200" y="3308350"/>
          <p14:tracePt t="23159" x="4006850" y="3314700"/>
          <p14:tracePt t="23176" x="3994150" y="3321050"/>
          <p14:tracePt t="23176" x="3987800" y="3327400"/>
          <p14:tracePt t="23176" x="3987800" y="3333750"/>
          <p14:tracePt t="23196" x="3981450" y="3340100"/>
          <p14:tracePt t="23209" x="3975100" y="3340100"/>
          <p14:tracePt t="23209" x="3968750" y="3346450"/>
          <p14:tracePt t="23228" x="3962400" y="3346450"/>
          <p14:tracePt t="23243" x="3956050" y="3352800"/>
          <p14:tracePt t="23260" x="3949700" y="3359150"/>
          <p14:tracePt t="23336" x="3917950" y="3359150"/>
          <p14:tracePt t="23352" x="3924300" y="3352800"/>
          <p14:tracePt t="23380" x="3937000" y="3352800"/>
          <p14:tracePt t="23404" x="3975100" y="3352800"/>
          <p14:tracePt t="23420" x="3968750" y="3352800"/>
          <p14:tracePt t="23508" x="3968750" y="3359150"/>
          <p14:tracePt t="23540" x="3930650" y="3359150"/>
          <p14:tracePt t="23608" x="3930650" y="3365500"/>
          <p14:tracePt t="23620" x="3930650" y="3359150"/>
          <p14:tracePt t="23660" x="3968750" y="3359150"/>
          <p14:tracePt t="23668" x="3968750" y="3352800"/>
          <p14:tracePt t="23688" x="3962400" y="3359150"/>
          <p14:tracePt t="23704" x="3962400" y="3352800"/>
          <p14:tracePt t="23728" x="3962400" y="3346450"/>
          <p14:tracePt t="23736" x="3962400" y="3333750"/>
          <p14:tracePt t="23749" x="3962400" y="3327400"/>
          <p14:tracePt t="26409" x="1479550" y="6083300"/>
          <p14:tracePt t="26424" x="1473200" y="6083300"/>
          <p14:tracePt t="26432" x="1466850" y="6083300"/>
          <p14:tracePt t="26441" x="1454150" y="6089650"/>
          <p14:tracePt t="26441" x="1447800" y="6096000"/>
          <p14:tracePt t="26456" x="1435100" y="6102350"/>
          <p14:tracePt t="26456" x="1428750" y="6115050"/>
          <p14:tracePt t="26473" x="1416050" y="6121400"/>
          <p14:tracePt t="26473" x="1409700" y="6140450"/>
          <p14:tracePt t="26489" x="1397000" y="6153150"/>
          <p14:tracePt t="26489" x="1371600" y="6184900"/>
          <p14:tracePt t="26506" x="1358900" y="6197600"/>
          <p14:tracePt t="26506" x="1346200" y="6216650"/>
          <p14:tracePt t="26523" x="1327150" y="6229350"/>
          <p14:tracePt t="26523" x="1314450" y="6235700"/>
          <p14:tracePt t="26540" x="1301750" y="6248400"/>
          <p14:tracePt t="26540" x="1289050" y="6261100"/>
          <p14:tracePt t="26556" x="1276350" y="6273800"/>
          <p14:tracePt t="26556" x="1250950" y="6299200"/>
          <p14:tracePt t="26573" x="1231900" y="6337300"/>
          <p14:tracePt t="26589" x="1219200" y="6362700"/>
          <p14:tracePt t="26605" x="1193800" y="6394450"/>
          <p14:tracePt t="26622" x="1181100" y="6438900"/>
          <p14:tracePt t="26638" x="1155700" y="64770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ja-JP" altLang="en-US"/>
              <a:t>誤差の種類</a:t>
            </a:r>
          </a:p>
        </p:txBody>
      </p:sp>
      <p:sp>
        <p:nvSpPr>
          <p:cNvPr id="650243" name="Text Box 3"/>
          <p:cNvSpPr txBox="1">
            <a:spLocks noChangeArrowheads="1"/>
          </p:cNvSpPr>
          <p:nvPr/>
        </p:nvSpPr>
        <p:spPr bwMode="auto">
          <a:xfrm>
            <a:off x="357158" y="1357298"/>
            <a:ext cx="1403350" cy="457200"/>
          </a:xfrm>
          <a:prstGeom prst="rect">
            <a:avLst/>
          </a:prstGeom>
          <a:noFill/>
          <a:ln w="38100">
            <a:noFill/>
            <a:miter lim="800000"/>
            <a:headEnd/>
            <a:tailEnd/>
          </a:ln>
          <a:effectLst/>
        </p:spPr>
        <p:txBody>
          <a:bodyPr wrap="none">
            <a:spAutoFit/>
          </a:bodyPr>
          <a:lstStyle/>
          <a:p>
            <a:r>
              <a:rPr lang="ja-JP" altLang="en-US"/>
              <a:t>偶然誤差</a:t>
            </a:r>
          </a:p>
        </p:txBody>
      </p:sp>
      <p:sp>
        <p:nvSpPr>
          <p:cNvPr id="650244" name="Text Box 4"/>
          <p:cNvSpPr txBox="1">
            <a:spLocks noChangeArrowheads="1"/>
          </p:cNvSpPr>
          <p:nvPr/>
        </p:nvSpPr>
        <p:spPr bwMode="auto">
          <a:xfrm>
            <a:off x="373033" y="3013060"/>
            <a:ext cx="1403350" cy="457200"/>
          </a:xfrm>
          <a:prstGeom prst="rect">
            <a:avLst/>
          </a:prstGeom>
          <a:noFill/>
          <a:ln w="38100">
            <a:noFill/>
            <a:miter lim="800000"/>
            <a:headEnd/>
            <a:tailEnd/>
          </a:ln>
          <a:effectLst/>
        </p:spPr>
        <p:txBody>
          <a:bodyPr wrap="none">
            <a:spAutoFit/>
          </a:bodyPr>
          <a:lstStyle/>
          <a:p>
            <a:r>
              <a:rPr lang="ja-JP" altLang="en-US"/>
              <a:t>系統誤差</a:t>
            </a:r>
          </a:p>
        </p:txBody>
      </p:sp>
      <p:sp>
        <p:nvSpPr>
          <p:cNvPr id="650245" name="Text Box 5"/>
          <p:cNvSpPr txBox="1">
            <a:spLocks noChangeArrowheads="1"/>
          </p:cNvSpPr>
          <p:nvPr/>
        </p:nvSpPr>
        <p:spPr bwMode="auto">
          <a:xfrm>
            <a:off x="2125633" y="1336660"/>
            <a:ext cx="2576513" cy="457200"/>
          </a:xfrm>
          <a:prstGeom prst="rect">
            <a:avLst/>
          </a:prstGeom>
          <a:noFill/>
          <a:ln w="38100">
            <a:noFill/>
            <a:miter lim="800000"/>
            <a:headEnd/>
            <a:tailEnd/>
          </a:ln>
          <a:effectLst/>
        </p:spPr>
        <p:txBody>
          <a:bodyPr wrap="none">
            <a:spAutoFit/>
          </a:bodyPr>
          <a:lstStyle/>
          <a:p>
            <a:r>
              <a:rPr lang="ja-JP" altLang="en-US"/>
              <a:t>方向性のない誤差</a:t>
            </a:r>
          </a:p>
        </p:txBody>
      </p:sp>
      <p:sp>
        <p:nvSpPr>
          <p:cNvPr id="650246" name="Text Box 6"/>
          <p:cNvSpPr txBox="1">
            <a:spLocks noChangeArrowheads="1"/>
          </p:cNvSpPr>
          <p:nvPr/>
        </p:nvSpPr>
        <p:spPr bwMode="auto">
          <a:xfrm>
            <a:off x="2109758" y="1890698"/>
            <a:ext cx="3922713" cy="457200"/>
          </a:xfrm>
          <a:prstGeom prst="rect">
            <a:avLst/>
          </a:prstGeom>
          <a:noFill/>
          <a:ln w="38100">
            <a:noFill/>
            <a:miter lim="800000"/>
            <a:headEnd/>
            <a:tailEnd/>
          </a:ln>
          <a:effectLst/>
        </p:spPr>
        <p:txBody>
          <a:bodyPr wrap="none">
            <a:spAutoFit/>
          </a:bodyPr>
          <a:lstStyle/>
          <a:p>
            <a:r>
              <a:rPr lang="ja-JP" altLang="en-US"/>
              <a:t>データの精密さに関わる誤差</a:t>
            </a:r>
          </a:p>
        </p:txBody>
      </p:sp>
      <p:sp>
        <p:nvSpPr>
          <p:cNvPr id="650247" name="Text Box 7"/>
          <p:cNvSpPr txBox="1">
            <a:spLocks noChangeArrowheads="1"/>
          </p:cNvSpPr>
          <p:nvPr/>
        </p:nvSpPr>
        <p:spPr bwMode="auto">
          <a:xfrm>
            <a:off x="2201833" y="3013060"/>
            <a:ext cx="2563813" cy="457200"/>
          </a:xfrm>
          <a:prstGeom prst="rect">
            <a:avLst/>
          </a:prstGeom>
          <a:noFill/>
          <a:ln w="38100">
            <a:noFill/>
            <a:miter lim="800000"/>
            <a:headEnd/>
            <a:tailEnd/>
          </a:ln>
          <a:effectLst/>
        </p:spPr>
        <p:txBody>
          <a:bodyPr wrap="none">
            <a:spAutoFit/>
          </a:bodyPr>
          <a:lstStyle/>
          <a:p>
            <a:r>
              <a:rPr lang="ja-JP" altLang="en-US" dirty="0"/>
              <a:t>方向性のある誤差</a:t>
            </a:r>
          </a:p>
        </p:txBody>
      </p:sp>
      <p:sp>
        <p:nvSpPr>
          <p:cNvPr id="650248" name="Text Box 8"/>
          <p:cNvSpPr txBox="1">
            <a:spLocks noChangeArrowheads="1"/>
          </p:cNvSpPr>
          <p:nvPr/>
        </p:nvSpPr>
        <p:spPr bwMode="auto">
          <a:xfrm>
            <a:off x="2185958" y="3567098"/>
            <a:ext cx="4156075" cy="457200"/>
          </a:xfrm>
          <a:prstGeom prst="rect">
            <a:avLst/>
          </a:prstGeom>
          <a:noFill/>
          <a:ln w="38100">
            <a:noFill/>
            <a:miter lim="800000"/>
            <a:headEnd/>
            <a:tailEnd/>
          </a:ln>
          <a:effectLst/>
        </p:spPr>
        <p:txBody>
          <a:bodyPr wrap="none">
            <a:spAutoFit/>
          </a:bodyPr>
          <a:lstStyle/>
          <a:p>
            <a:r>
              <a:rPr lang="ja-JP" altLang="en-US"/>
              <a:t>データのかたよりに関わる誤差</a:t>
            </a:r>
          </a:p>
        </p:txBody>
      </p:sp>
      <p:sp>
        <p:nvSpPr>
          <p:cNvPr id="650249" name="Text Box 9"/>
          <p:cNvSpPr txBox="1">
            <a:spLocks noChangeArrowheads="1"/>
          </p:cNvSpPr>
          <p:nvPr/>
        </p:nvSpPr>
        <p:spPr bwMode="auto">
          <a:xfrm>
            <a:off x="814358" y="4405298"/>
            <a:ext cx="6623050" cy="457200"/>
          </a:xfrm>
          <a:prstGeom prst="rect">
            <a:avLst/>
          </a:prstGeom>
          <a:noFill/>
          <a:ln w="38100">
            <a:noFill/>
            <a:miter lim="800000"/>
            <a:headEnd/>
            <a:tailEnd/>
          </a:ln>
          <a:effectLst/>
        </p:spPr>
        <p:txBody>
          <a:bodyPr wrap="none">
            <a:spAutoFit/>
          </a:bodyPr>
          <a:lstStyle/>
          <a:p>
            <a:r>
              <a:rPr lang="ja-JP" altLang="en-US"/>
              <a:t>偶然誤差よりも系統誤差の方が実験上問題である</a:t>
            </a:r>
          </a:p>
        </p:txBody>
      </p:sp>
      <p:sp>
        <p:nvSpPr>
          <p:cNvPr id="650250" name="Text Box 10"/>
          <p:cNvSpPr txBox="1">
            <a:spLocks noChangeArrowheads="1"/>
          </p:cNvSpPr>
          <p:nvPr/>
        </p:nvSpPr>
        <p:spPr bwMode="auto">
          <a:xfrm>
            <a:off x="814358" y="4938698"/>
            <a:ext cx="7837488" cy="457200"/>
          </a:xfrm>
          <a:prstGeom prst="rect">
            <a:avLst/>
          </a:prstGeom>
          <a:noFill/>
          <a:ln w="38100">
            <a:noFill/>
            <a:miter lim="800000"/>
            <a:headEnd/>
            <a:tailEnd/>
          </a:ln>
          <a:effectLst/>
        </p:spPr>
        <p:txBody>
          <a:bodyPr wrap="none">
            <a:spAutoFit/>
          </a:bodyPr>
          <a:lstStyle/>
          <a:p>
            <a:r>
              <a:rPr lang="ja-JP" altLang="en-US"/>
              <a:t>系統誤差を小さくすることができれば誤差はかなり小さくなる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931"/>
    </mc:Choice>
    <mc:Fallback>
      <p:transition spd="slow" advTm="45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78" x="704850" y="6419850"/>
          <p14:tracePt t="3594" x="711200" y="6394450"/>
          <p14:tracePt t="3602" x="711200" y="6375400"/>
          <p14:tracePt t="3602" x="711200" y="6356350"/>
          <p14:tracePt t="3619" x="711200" y="6337300"/>
          <p14:tracePt t="3619" x="711200" y="6318250"/>
          <p14:tracePt t="3636" x="717550" y="6305550"/>
          <p14:tracePt t="3636" x="717550" y="6286500"/>
          <p14:tracePt t="3636" x="717550" y="6280150"/>
          <p14:tracePt t="3655" x="717550" y="6267450"/>
          <p14:tracePt t="3655" x="723900" y="6254750"/>
          <p14:tracePt t="3669" x="723900" y="6248400"/>
          <p14:tracePt t="3669" x="723900" y="6242050"/>
          <p14:tracePt t="3688" x="723900" y="6235700"/>
          <p14:tracePt t="3688" x="717550" y="6229350"/>
          <p14:tracePt t="3703" x="717550" y="6223000"/>
          <p14:tracePt t="3718" x="711200" y="6216650"/>
          <p14:tracePt t="3735" x="704850" y="6216650"/>
          <p14:tracePt t="3751" x="698500" y="6223000"/>
          <p14:tracePt t="3751" x="692150" y="6229350"/>
          <p14:tracePt t="3770" x="692150" y="6235700"/>
          <p14:tracePt t="3770" x="679450" y="6254750"/>
          <p14:tracePt t="3786" x="673100" y="6261100"/>
          <p14:tracePt t="3786" x="666750" y="6267450"/>
          <p14:tracePt t="3803" x="660400" y="6280150"/>
          <p14:tracePt t="3803" x="654050" y="6286500"/>
          <p14:tracePt t="3820" x="647700" y="6292850"/>
          <p14:tracePt t="3820" x="641350" y="6299200"/>
          <p14:tracePt t="3836" x="635000" y="6305550"/>
          <p14:tracePt t="3852" x="615950" y="6330950"/>
          <p14:tracePt t="3868" x="603250" y="6356350"/>
          <p14:tracePt t="3887" x="596900" y="6381750"/>
          <p14:tracePt t="3907" x="590550" y="6400800"/>
          <p14:tracePt t="3930" x="584200" y="6426200"/>
          <p14:tracePt t="3954" x="577850" y="6451600"/>
          <p14:tracePt t="3974" x="571500" y="6477000"/>
          <p14:tracePt t="6675" x="698500" y="6464300"/>
          <p14:tracePt t="6683" x="723900" y="6438900"/>
          <p14:tracePt t="6695" x="749300" y="6419850"/>
          <p14:tracePt t="6695" x="774700" y="6394450"/>
          <p14:tracePt t="6695" x="800100" y="6375400"/>
          <p14:tracePt t="6716" x="831850" y="6356350"/>
          <p14:tracePt t="6716" x="863600" y="6337300"/>
          <p14:tracePt t="6730" x="895350" y="6311900"/>
          <p14:tracePt t="6730" x="933450" y="6292850"/>
          <p14:tracePt t="6747" x="971550" y="6273800"/>
          <p14:tracePt t="6747" x="1016000" y="6248400"/>
          <p14:tracePt t="6763" x="1060450" y="6229350"/>
          <p14:tracePt t="6763" x="1117600" y="6203950"/>
          <p14:tracePt t="6780" x="1174750" y="6172200"/>
          <p14:tracePt t="6780" x="1308100" y="6108700"/>
          <p14:tracePt t="6797" x="1384300" y="6076950"/>
          <p14:tracePt t="6797" x="1460500" y="6038850"/>
          <p14:tracePt t="6813" x="1536700" y="6000750"/>
          <p14:tracePt t="6813" x="1612900" y="5962650"/>
          <p14:tracePt t="6830" x="1695450" y="5924550"/>
          <p14:tracePt t="6830" x="1847850" y="5848350"/>
          <p14:tracePt t="6848" x="1924050" y="5810250"/>
          <p14:tracePt t="6848" x="2000250" y="5778500"/>
          <p14:tracePt t="6864" x="2070100" y="5740400"/>
          <p14:tracePt t="6864" x="2146300" y="5708650"/>
          <p14:tracePt t="6880" x="2216150" y="5676900"/>
          <p14:tracePt t="6880" x="2286000" y="5645150"/>
          <p14:tracePt t="6897" x="2355850" y="5613400"/>
          <p14:tracePt t="6897" x="2419350" y="5581650"/>
          <p14:tracePt t="6897" x="2482850" y="5556250"/>
          <p14:tracePt t="6916" x="2546350" y="5524500"/>
          <p14:tracePt t="6929" x="2603500" y="5499100"/>
          <p14:tracePt t="6929" x="2717800" y="5448300"/>
          <p14:tracePt t="6948" x="2768600" y="5429250"/>
          <p14:tracePt t="6948" x="2819400" y="5410200"/>
          <p14:tracePt t="6964" x="2863850" y="5391150"/>
          <p14:tracePt t="6964" x="2908300" y="5372100"/>
          <p14:tracePt t="6981" x="2940050" y="5359400"/>
          <p14:tracePt t="6981" x="2965450" y="5353050"/>
          <p14:tracePt t="6981" x="2990850" y="5340350"/>
          <p14:tracePt t="7000" x="3009900" y="5334000"/>
          <p14:tracePt t="7012" x="3022600" y="5327650"/>
          <p14:tracePt t="7012" x="3035300" y="5321300"/>
          <p14:tracePt t="7031" x="3035300" y="5327650"/>
          <p14:tracePt t="7051" x="3028950" y="5334000"/>
          <p14:tracePt t="7068" x="3028950" y="5346700"/>
          <p14:tracePt t="7079" x="3022600" y="5353050"/>
          <p14:tracePt t="7079" x="3016250" y="5365750"/>
          <p14:tracePt t="7098" x="3016250" y="5372100"/>
          <p14:tracePt t="7098" x="3009900" y="5378450"/>
          <p14:tracePt t="7114" x="3003550" y="5384800"/>
          <p14:tracePt t="7114" x="3003550" y="5397500"/>
          <p14:tracePt t="7132" x="3003550" y="5403850"/>
          <p14:tracePt t="7132" x="2997200" y="5416550"/>
          <p14:tracePt t="7148" x="2997200" y="5422900"/>
          <p14:tracePt t="7148" x="2997200" y="5429250"/>
          <p14:tracePt t="7165" x="2997200" y="5441950"/>
          <p14:tracePt t="7180" x="2997200" y="5454650"/>
          <p14:tracePt t="7196" x="3003550" y="5461000"/>
          <p14:tracePt t="7214" x="3009900" y="5467350"/>
          <p14:tracePt t="7230" x="3016250" y="5467350"/>
          <p14:tracePt t="7247" x="3022600" y="5473700"/>
          <p14:tracePt t="7263" x="3028950" y="5473700"/>
          <p14:tracePt t="7263" x="3035300" y="5473700"/>
          <p14:tracePt t="7263" x="3041650" y="5473700"/>
          <p14:tracePt t="7285" x="3048000" y="5473700"/>
          <p14:tracePt t="7297" x="3054350" y="5473700"/>
          <p14:tracePt t="7297" x="3060700" y="5473700"/>
          <p14:tracePt t="7316" x="3067050" y="5467350"/>
          <p14:tracePt t="7316" x="3073400" y="5473700"/>
          <p14:tracePt t="7332" x="3079750" y="5473700"/>
          <p14:tracePt t="7347" x="3086100" y="5473700"/>
          <p14:tracePt t="7364" x="3092450" y="5473700"/>
          <p14:tracePt t="7384" x="3086100" y="5480050"/>
          <p14:tracePt t="7411" x="3079750" y="5480050"/>
          <p14:tracePt t="7446" x="3073400" y="5480050"/>
          <p14:tracePt t="7487" x="3067050" y="5480050"/>
          <p14:tracePt t="7503" x="3060700" y="5480050"/>
          <p14:tracePt t="7515" x="3054350" y="5480050"/>
          <p14:tracePt t="7530" x="3048000" y="5473700"/>
          <p14:tracePt t="7555" x="3041650" y="5473700"/>
          <p14:tracePt t="7607" x="3035300" y="5473700"/>
          <p14:tracePt t="7623" x="3028950" y="5480050"/>
          <p14:tracePt t="7635" x="3022600" y="5480050"/>
          <p14:tracePt t="7651" x="3016250" y="5480050"/>
          <p14:tracePt t="7675" x="3009900" y="5480050"/>
          <p14:tracePt t="7687" x="3003550" y="5480050"/>
          <p14:tracePt t="7727" x="3009900" y="5486400"/>
          <p14:tracePt t="7847" x="3016250" y="5492750"/>
          <p14:tracePt t="7899" x="3016250" y="5499100"/>
          <p14:tracePt t="7915" x="3016250" y="5505450"/>
          <p14:tracePt t="7935" x="3016250" y="5511800"/>
          <p14:tracePt t="7975" x="3009900" y="5518150"/>
          <p14:tracePt t="7983" x="3003550" y="5524500"/>
          <p14:tracePt t="8011" x="3003550" y="5530850"/>
          <p14:tracePt t="8035" x="2997200" y="5537200"/>
          <p14:tracePt t="8047" x="2997200" y="5543550"/>
          <p14:tracePt t="8095" x="2997200" y="5549900"/>
          <p14:tracePt t="8131" x="2990850" y="5556250"/>
          <p14:tracePt t="8227" x="2997200" y="5562600"/>
          <p14:tracePt t="8267" x="3003550" y="5556250"/>
          <p14:tracePt t="8295" x="3009900" y="5549900"/>
          <p14:tracePt t="8327" x="3016250" y="5549900"/>
          <p14:tracePt t="8339" x="3009900" y="5556250"/>
          <p14:tracePt t="8423" x="3016250" y="5549900"/>
          <p14:tracePt t="8455" x="3016250" y="5556250"/>
          <p14:tracePt t="8507" x="3009900" y="5562600"/>
          <p14:tracePt t="8527" x="3009900" y="5556250"/>
          <p14:tracePt t="8578" x="3009900" y="5562600"/>
          <p14:tracePt t="8639" x="3003550" y="5568950"/>
          <p14:tracePt t="8671" x="3003550" y="5562600"/>
          <p14:tracePt t="8746" x="3009900" y="5562600"/>
          <p14:tracePt t="8759" x="3009900" y="5556250"/>
          <p14:tracePt t="8774" x="3016250" y="5556250"/>
          <p14:tracePt t="8798" x="3022600" y="5556250"/>
          <p14:tracePt t="8818" x="3028950" y="5556250"/>
          <p14:tracePt t="8842" x="3035300" y="5556250"/>
          <p14:tracePt t="8874" x="3041650" y="5556250"/>
          <p14:tracePt t="8887" x="3048000" y="5556250"/>
          <p14:tracePt t="8910" x="3054350" y="5556250"/>
          <p14:tracePt t="8926" x="3060700" y="5556250"/>
          <p14:tracePt t="8939" x="3067050" y="5556250"/>
          <p14:tracePt t="8946" x="3073400" y="5549900"/>
          <p14:tracePt t="8962" x="3079750" y="5556250"/>
          <p14:tracePt t="8994" x="3073400" y="5562600"/>
          <p14:tracePt t="9014" x="3073400" y="5568950"/>
          <p14:tracePt t="9023" x="3067050" y="5568950"/>
          <p14:tracePt t="9046" x="3067050" y="5562600"/>
          <p14:tracePt t="9058" x="3073400" y="5549900"/>
          <p14:tracePt t="9074" x="3079750" y="5537200"/>
          <p14:tracePt t="9085" x="3086100" y="5518150"/>
          <p14:tracePt t="9085" x="3086100" y="5505450"/>
          <p14:tracePt t="9104" x="3092450" y="5492750"/>
          <p14:tracePt t="9104" x="3098800" y="5448300"/>
          <p14:tracePt t="9121" x="3105150" y="5429250"/>
          <p14:tracePt t="9121" x="3098800" y="5410200"/>
          <p14:tracePt t="9137" x="3098800" y="5384800"/>
          <p14:tracePt t="9137" x="3098800" y="5359400"/>
          <p14:tracePt t="9154" x="3092450" y="5327650"/>
          <p14:tracePt t="9154" x="3086100" y="5295900"/>
          <p14:tracePt t="9171" x="3079750" y="5264150"/>
          <p14:tracePt t="9171" x="3067050" y="5194300"/>
          <p14:tracePt t="9189" x="3060700" y="5156200"/>
          <p14:tracePt t="9189" x="3048000" y="5111750"/>
          <p14:tracePt t="9205" x="3035300" y="5067300"/>
          <p14:tracePt t="9205" x="3022600" y="5022850"/>
          <p14:tracePt t="9221" x="3009900" y="5016500"/>
          <p14:tracePt t="9543" x="2012950" y="2584450"/>
          <p14:tracePt t="9543" x="1993900" y="2565400"/>
          <p14:tracePt t="9556" x="1968500" y="2540000"/>
          <p14:tracePt t="9556" x="1936750" y="2514600"/>
          <p14:tracePt t="9572" x="1898650" y="2482850"/>
          <p14:tracePt t="9572" x="1860550" y="2451100"/>
          <p14:tracePt t="9589" x="1822450" y="2425700"/>
          <p14:tracePt t="9589" x="1784350" y="2400300"/>
          <p14:tracePt t="9606" x="1746250" y="2381250"/>
          <p14:tracePt t="9606" x="1714500" y="2368550"/>
          <p14:tracePt t="9624" x="1651000" y="2343150"/>
          <p14:tracePt t="9624" x="1625600" y="2330450"/>
          <p14:tracePt t="9639" x="1600200" y="2324100"/>
          <p14:tracePt t="9639" x="1581150" y="2317750"/>
          <p14:tracePt t="9656" x="1555750" y="2311400"/>
          <p14:tracePt t="9656" x="1543050" y="2311400"/>
          <p14:tracePt t="9656" x="1524000" y="2305050"/>
          <p14:tracePt t="9676" x="1504950" y="2298700"/>
          <p14:tracePt t="9687" x="1492250" y="2298700"/>
          <p14:tracePt t="9687" x="1473200" y="2298700"/>
          <p14:tracePt t="9687" x="1460500" y="2298700"/>
          <p14:tracePt t="9708" x="1447800" y="2298700"/>
          <p14:tracePt t="9708" x="1435100" y="2298700"/>
          <p14:tracePt t="9723" x="1428750" y="2298700"/>
          <p14:tracePt t="9723" x="1416050" y="2298700"/>
          <p14:tracePt t="9740" x="1409700" y="2305050"/>
          <p14:tracePt t="9740" x="1403350" y="2305050"/>
          <p14:tracePt t="9756" x="1390650" y="2305050"/>
          <p14:tracePt t="9771" x="1384300" y="2298700"/>
          <p14:tracePt t="9771" x="1377950" y="2298700"/>
          <p14:tracePt t="9771" x="1371600" y="2292350"/>
          <p14:tracePt t="9792" x="1365250" y="2292350"/>
          <p14:tracePt t="9792" x="1358900" y="2286000"/>
          <p14:tracePt t="9806" x="1352550" y="2279650"/>
          <p14:tracePt t="9806" x="1346200" y="2266950"/>
          <p14:tracePt t="9823" x="1346200" y="2260600"/>
          <p14:tracePt t="9823" x="1339850" y="2247900"/>
          <p14:tracePt t="9840" x="1333500" y="2235200"/>
          <p14:tracePt t="9840" x="1320800" y="2216150"/>
          <p14:tracePt t="9857" x="1314450" y="2203450"/>
          <p14:tracePt t="9857" x="1308100" y="2190750"/>
          <p14:tracePt t="9873" x="1295400" y="2178050"/>
          <p14:tracePt t="9873" x="1289050" y="2171700"/>
          <p14:tracePt t="9890" x="1282700" y="2159000"/>
          <p14:tracePt t="9890" x="1270000" y="2152650"/>
          <p14:tracePt t="9907" x="1263650" y="2146300"/>
          <p14:tracePt t="9907" x="1244600" y="2127250"/>
          <p14:tracePt t="9923" x="1238250" y="2120900"/>
          <p14:tracePt t="9923" x="1225550" y="2108200"/>
          <p14:tracePt t="9940" x="1219200" y="2101850"/>
          <p14:tracePt t="9940" x="1212850" y="2095500"/>
          <p14:tracePt t="9957" x="1206500" y="2089150"/>
          <p14:tracePt t="9972" x="1200150" y="2076450"/>
          <p14:tracePt t="9988" x="1200150" y="2070100"/>
          <p14:tracePt t="10006" x="1200150" y="2063750"/>
          <p14:tracePt t="10023" x="1212850" y="2057400"/>
          <p14:tracePt t="10039" x="1225550" y="2051050"/>
          <p14:tracePt t="10039" x="1231900" y="2051050"/>
          <p14:tracePt t="10039" x="1238250" y="2051050"/>
          <p14:tracePt t="10060" x="1244600" y="2044700"/>
          <p14:tracePt t="10072" x="1257300" y="2044700"/>
          <p14:tracePt t="10072" x="1270000" y="2051050"/>
          <p14:tracePt t="10092" x="1282700" y="2051050"/>
          <p14:tracePt t="10092" x="1289050" y="2051050"/>
          <p14:tracePt t="10108" x="1295400" y="2057400"/>
          <p14:tracePt t="10108" x="1301750" y="2057400"/>
          <p14:tracePt t="10124" x="1308100" y="2063750"/>
          <p14:tracePt t="10124" x="1308100" y="2070100"/>
          <p14:tracePt t="10124" x="1314450" y="2076450"/>
          <p14:tracePt t="10143" x="1314450" y="2082800"/>
          <p14:tracePt t="10143" x="1314450" y="2095500"/>
          <p14:tracePt t="10158" x="1314450" y="2101850"/>
          <p14:tracePt t="10158" x="1314450" y="2114550"/>
          <p14:tracePt t="10175" x="1308100" y="2120900"/>
          <p14:tracePt t="10175" x="1308100" y="2127250"/>
          <p14:tracePt t="10191" x="1308100" y="2139950"/>
          <p14:tracePt t="10191" x="1301750" y="2146300"/>
          <p14:tracePt t="10207" x="1301750" y="2152650"/>
          <p14:tracePt t="10207" x="1295400" y="2178050"/>
          <p14:tracePt t="10225" x="1289050" y="2190750"/>
          <p14:tracePt t="10225" x="1289050" y="2203450"/>
          <p14:tracePt t="10241" x="1282700" y="2216150"/>
          <p14:tracePt t="10241" x="1276350" y="2235200"/>
          <p14:tracePt t="10258" x="1270000" y="2247900"/>
          <p14:tracePt t="10258" x="1257300" y="2279650"/>
          <p14:tracePt t="10276" x="1250950" y="2292350"/>
          <p14:tracePt t="10276" x="1244600" y="2305050"/>
          <p14:tracePt t="10292" x="1238250" y="2311400"/>
          <p14:tracePt t="10292" x="1231900" y="2317750"/>
          <p14:tracePt t="10308" x="1231900" y="2324100"/>
          <p14:tracePt t="10323" x="1225550" y="2324100"/>
          <p14:tracePt t="10343" x="1225550" y="2317750"/>
          <p14:tracePt t="10360" x="1225550" y="2311400"/>
          <p14:tracePt t="10376" x="1225550" y="2305050"/>
          <p14:tracePt t="10391" x="1231900" y="2298700"/>
          <p14:tracePt t="10407" x="1225550" y="2292350"/>
          <p14:tracePt t="10423" x="1219200" y="2286000"/>
          <p14:tracePt t="10440" x="1212850" y="2286000"/>
          <p14:tracePt t="10457" x="1206500" y="2286000"/>
          <p14:tracePt t="10479" x="1200150" y="2292350"/>
          <p14:tracePt t="10495" x="1193800" y="2298700"/>
          <p14:tracePt t="10512" x="1187450" y="2298700"/>
          <p14:tracePt t="10524" x="1181100" y="2305050"/>
          <p14:tracePt t="10540" x="1174750" y="2305050"/>
          <p14:tracePt t="10599" x="1168400" y="2298700"/>
          <p14:tracePt t="10623" x="1168400" y="2292350"/>
          <p14:tracePt t="10635" x="1162050" y="2286000"/>
          <p14:tracePt t="10651" x="1155700" y="2286000"/>
          <p14:tracePt t="10674" x="1149350" y="2292350"/>
          <p14:tracePt t="10719" x="1143000" y="2292350"/>
          <p14:tracePt t="10735" x="1130300" y="2298700"/>
          <p14:tracePt t="10751" x="1123950" y="2298700"/>
          <p14:tracePt t="10787" x="1117600" y="2298700"/>
          <p14:tracePt t="10810" x="1111250" y="2298700"/>
          <p14:tracePt t="10822" x="1104900" y="2298700"/>
          <p14:tracePt t="10846" x="1098550" y="2292350"/>
          <p14:tracePt t="10870" x="1098550" y="2286000"/>
          <p14:tracePt t="10882" x="1098550" y="2279650"/>
          <p14:tracePt t="10906" x="1098550" y="2273300"/>
          <p14:tracePt t="10959" x="1092200" y="2273300"/>
          <p14:tracePt t="10991" x="1085850" y="2273300"/>
          <p14:tracePt t="11011" x="1079500" y="2273300"/>
          <p14:tracePt t="11018" x="1073150" y="2273300"/>
          <p14:tracePt t="11034" x="1060450" y="2273300"/>
          <p14:tracePt t="11044" x="1054100" y="2266950"/>
          <p14:tracePt t="11044" x="1041400" y="2266950"/>
          <p14:tracePt t="11044" x="1028700" y="2260600"/>
          <p14:tracePt t="11064" x="1016000" y="2254250"/>
          <p14:tracePt t="11075" x="1003300" y="2247900"/>
          <p14:tracePt t="11075" x="965200" y="2222500"/>
          <p14:tracePt t="11096" x="946150" y="2203450"/>
          <p14:tracePt t="11096" x="927100" y="2178050"/>
          <p14:tracePt t="11112" x="901700" y="2152650"/>
          <p14:tracePt t="11112" x="869950" y="2127250"/>
          <p14:tracePt t="11128" x="844550" y="2095500"/>
          <p14:tracePt t="11128" x="812800" y="2070100"/>
          <p14:tracePt t="11145" x="781050" y="2038350"/>
          <p14:tracePt t="11145" x="749300" y="2006600"/>
          <p14:tracePt t="11145" x="711200" y="1981200"/>
          <p14:tracePt t="11164" x="679450" y="1949450"/>
          <p14:tracePt t="11164" x="654050" y="1917700"/>
          <p14:tracePt t="11179" x="622300" y="1885950"/>
          <p14:tracePt t="11179" x="590550" y="1847850"/>
          <p14:tracePt t="11195" x="571500" y="1816100"/>
          <p14:tracePt t="11195" x="546100" y="1778000"/>
          <p14:tracePt t="11212" x="527050" y="1739900"/>
          <p14:tracePt t="11212" x="514350" y="1695450"/>
          <p14:tracePt t="11228" x="508000" y="1651000"/>
          <p14:tracePt t="11228" x="514350" y="1568450"/>
          <p14:tracePt t="11245" x="527050" y="1524000"/>
          <p14:tracePt t="11245" x="546100" y="1479550"/>
          <p14:tracePt t="11262" x="571500" y="1435100"/>
          <p14:tracePt t="11262" x="603250" y="1390650"/>
          <p14:tracePt t="11278" x="647700" y="1346200"/>
          <p14:tracePt t="11278" x="742950" y="1263650"/>
          <p14:tracePt t="11295" x="800100" y="1225550"/>
          <p14:tracePt t="11295" x="863600" y="1187450"/>
          <p14:tracePt t="11312" x="933450" y="1149350"/>
          <p14:tracePt t="11312" x="996950" y="1111250"/>
          <p14:tracePt t="11328" x="1066800" y="1079500"/>
          <p14:tracePt t="11328" x="1136650" y="1054100"/>
          <p14:tracePt t="11345" x="1200150" y="1035050"/>
          <p14:tracePt t="11345" x="1270000" y="1016000"/>
          <p14:tracePt t="11345" x="1339850" y="1009650"/>
          <p14:tracePt t="11364" x="1403350" y="1003300"/>
          <p14:tracePt t="11377" x="1460500" y="1003300"/>
          <p14:tracePt t="11377" x="1574800" y="1028700"/>
          <p14:tracePt t="11396" x="1625600" y="1054100"/>
          <p14:tracePt t="11396" x="1676400" y="1079500"/>
          <p14:tracePt t="11412" x="1714500" y="1111250"/>
          <p14:tracePt t="11412" x="1752600" y="1149350"/>
          <p14:tracePt t="11412" x="1790700" y="1187450"/>
          <p14:tracePt t="11431" x="1822450" y="1231900"/>
          <p14:tracePt t="11443" x="1847850" y="1282700"/>
          <p14:tracePt t="11443" x="1866900" y="1327150"/>
          <p14:tracePt t="11443" x="1885950" y="1377950"/>
          <p14:tracePt t="11464" x="1892300" y="1422400"/>
          <p14:tracePt t="11464" x="1898650" y="1473200"/>
          <p14:tracePt t="11478" x="1892300" y="1524000"/>
          <p14:tracePt t="11478" x="1885950" y="1568450"/>
          <p14:tracePt t="11496" x="1866900" y="1619250"/>
          <p14:tracePt t="11496" x="1847850" y="1663700"/>
          <p14:tracePt t="11512" x="1822450" y="1714500"/>
          <p14:tracePt t="11512" x="1790700" y="1758950"/>
          <p14:tracePt t="11512" x="1752600" y="1803400"/>
          <p14:tracePt t="11532" x="1714500" y="1841500"/>
          <p14:tracePt t="11532" x="1670050" y="1879600"/>
          <p14:tracePt t="11546" x="1619250" y="1917700"/>
          <p14:tracePt t="11546" x="1568450" y="1949450"/>
          <p14:tracePt t="11563" x="1517650" y="1981200"/>
          <p14:tracePt t="11563" x="1460500" y="2006600"/>
          <p14:tracePt t="11579" x="1403350" y="2032000"/>
          <p14:tracePt t="11579" x="1289050" y="2070100"/>
          <p14:tracePt t="11596" x="1238250" y="2082800"/>
          <p14:tracePt t="11596" x="1187450" y="2089150"/>
          <p14:tracePt t="11613" x="1136650" y="2101850"/>
          <p14:tracePt t="11613" x="1098550" y="2101850"/>
          <p14:tracePt t="11629" x="1054100" y="2108200"/>
          <p14:tracePt t="11629" x="1022350" y="2108200"/>
          <p14:tracePt t="11646" x="996950" y="2108200"/>
          <p14:tracePt t="11646" x="958850" y="2108200"/>
          <p14:tracePt t="11664" x="946150" y="2101850"/>
          <p14:tracePt t="11664" x="939800" y="2101850"/>
          <p14:tracePt t="11680" x="939800" y="2089150"/>
          <p14:tracePt t="11695" x="952500" y="2089150"/>
          <p14:tracePt t="11695" x="958850" y="2082800"/>
          <p14:tracePt t="11695" x="971550" y="2082800"/>
          <p14:tracePt t="11715" x="984250" y="2076450"/>
          <p14:tracePt t="11728" x="996950" y="2076450"/>
          <p14:tracePt t="11728" x="1016000" y="2082800"/>
          <p14:tracePt t="11728" x="1028700" y="2082800"/>
          <p14:tracePt t="11748" x="1041400" y="2089150"/>
          <p14:tracePt t="11748" x="1054100" y="2101850"/>
          <p14:tracePt t="11764" x="1060450" y="2114550"/>
          <p14:tracePt t="11764" x="1073150" y="2133600"/>
          <p14:tracePt t="11780" x="1079500" y="2159000"/>
          <p14:tracePt t="11780" x="1092200" y="2184400"/>
          <p14:tracePt t="11797" x="1092200" y="2222500"/>
          <p14:tracePt t="11797" x="1098550" y="2260600"/>
          <p14:tracePt t="11797" x="1104900" y="2311400"/>
          <p14:tracePt t="11816" x="1111250" y="2368550"/>
          <p14:tracePt t="11828" x="1111250" y="2432050"/>
          <p14:tracePt t="11828" x="1117600" y="2571750"/>
          <p14:tracePt t="11847" x="1117600" y="2654300"/>
          <p14:tracePt t="11847" x="1117600" y="2736850"/>
          <p14:tracePt t="11864" x="1117600" y="2819400"/>
          <p14:tracePt t="11864" x="1117600" y="2901950"/>
          <p14:tracePt t="11880" x="1117600" y="2984500"/>
          <p14:tracePt t="11880" x="1111250" y="3130550"/>
          <p14:tracePt t="11897" x="1111250" y="3200400"/>
          <p14:tracePt t="11897" x="1111250" y="3263900"/>
          <p14:tracePt t="11913" x="1111250" y="3321050"/>
          <p14:tracePt t="11913" x="1104900" y="3371850"/>
          <p14:tracePt t="11931" x="1098550" y="3416300"/>
          <p14:tracePt t="11931" x="1098550" y="3460750"/>
          <p14:tracePt t="11947" x="1092200" y="3498850"/>
          <p14:tracePt t="11947" x="1079500" y="3562350"/>
          <p14:tracePt t="11964" x="1073150" y="3587750"/>
          <p14:tracePt t="11964" x="1066800" y="3606800"/>
          <p14:tracePt t="11981" x="1060450" y="3619500"/>
          <p14:tracePt t="11981" x="1047750" y="3632200"/>
          <p14:tracePt t="11997" x="1041400" y="3644900"/>
          <p14:tracePt t="11997" x="1035050" y="3651250"/>
          <p14:tracePt t="11997" x="1022350" y="3651250"/>
          <p14:tracePt t="12016" x="1009650" y="3657600"/>
          <p14:tracePt t="12029" x="996950" y="3657600"/>
          <p14:tracePt t="12029" x="971550" y="3651250"/>
          <p14:tracePt t="12048" x="958850" y="3651250"/>
          <p14:tracePt t="12048" x="939800" y="3644900"/>
          <p14:tracePt t="12064" x="914400" y="3638550"/>
          <p14:tracePt t="12064" x="889000" y="3638550"/>
          <p14:tracePt t="12081" x="863600" y="3632200"/>
          <p14:tracePt t="12081" x="838200" y="3625850"/>
          <p14:tracePt t="12081" x="806450" y="3619500"/>
          <p14:tracePt t="12100" x="768350" y="3613150"/>
          <p14:tracePt t="12112" x="736600" y="3606800"/>
          <p14:tracePt t="12112" x="660400" y="3575050"/>
          <p14:tracePt t="12132" x="628650" y="3562350"/>
          <p14:tracePt t="12132" x="596900" y="3536950"/>
          <p14:tracePt t="12148" x="565150" y="3517900"/>
          <p14:tracePt t="12148" x="533400" y="3486150"/>
          <p14:tracePt t="12165" x="514350" y="3454400"/>
          <p14:tracePt t="12165" x="495300" y="3422650"/>
          <p14:tracePt t="12165" x="482600" y="3390900"/>
          <p14:tracePt t="12185" x="476250" y="3352800"/>
          <p14:tracePt t="12185" x="469900" y="3314700"/>
          <p14:tracePt t="12198" x="469900" y="3276600"/>
          <p14:tracePt t="12198" x="476250" y="3238500"/>
          <p14:tracePt t="12215" x="488950" y="3200400"/>
          <p14:tracePt t="12215" x="501650" y="3168650"/>
          <p14:tracePt t="12232" x="527050" y="3136900"/>
          <p14:tracePt t="12232" x="552450" y="3105150"/>
          <p14:tracePt t="12248" x="590550" y="3073400"/>
          <p14:tracePt t="12248" x="679450" y="3009900"/>
          <p14:tracePt t="12265" x="730250" y="2984500"/>
          <p14:tracePt t="12265" x="787400" y="2959100"/>
          <p14:tracePt t="12281" x="844550" y="2933700"/>
          <p14:tracePt t="12281" x="908050" y="2908300"/>
          <p14:tracePt t="12298" x="965200" y="2895600"/>
          <p14:tracePt t="12298" x="1079500" y="2876550"/>
          <p14:tracePt t="12316" x="1136650" y="2882900"/>
          <p14:tracePt t="12316" x="1193800" y="2889250"/>
          <p14:tracePt t="12332" x="1250950" y="2901950"/>
          <p14:tracePt t="12332" x="1301750" y="2914650"/>
          <p14:tracePt t="12349" x="1358900" y="2933700"/>
          <p14:tracePt t="12349" x="1409700" y="2959100"/>
          <p14:tracePt t="12365" x="1460500" y="2978150"/>
          <p14:tracePt t="12365" x="1504950" y="3003550"/>
          <p14:tracePt t="12365" x="1543050" y="3028950"/>
          <p14:tracePt t="12384" x="1581150" y="3054350"/>
          <p14:tracePt t="12397" x="1612900" y="3079750"/>
          <p14:tracePt t="12397" x="1657350" y="3136900"/>
          <p14:tracePt t="12416" x="1676400" y="3168650"/>
          <p14:tracePt t="12416" x="1682750" y="3206750"/>
          <p14:tracePt t="12432" x="1689100" y="3244850"/>
          <p14:tracePt t="12432" x="1689100" y="3289300"/>
          <p14:tracePt t="12449" x="1689100" y="3333750"/>
          <p14:tracePt t="12449" x="1682750" y="3378200"/>
          <p14:tracePt t="12449" x="1670050" y="3416300"/>
          <p14:tracePt t="12468" x="1657350" y="3460750"/>
          <p14:tracePt t="12480" x="1638300" y="3498850"/>
          <p14:tracePt t="12480" x="1593850" y="3575050"/>
          <p14:tracePt t="12499" x="1562100" y="3600450"/>
          <p14:tracePt t="12499" x="1536700" y="3632200"/>
          <p14:tracePt t="12516" x="1504950" y="3657600"/>
          <p14:tracePt t="12516" x="1473200" y="3683000"/>
          <p14:tracePt t="12532" x="1435100" y="3708400"/>
          <p14:tracePt t="12532" x="1403350" y="3727450"/>
          <p14:tracePt t="12549" x="1371600" y="3746500"/>
          <p14:tracePt t="12549" x="1314450" y="3778250"/>
          <p14:tracePt t="12566" x="1282700" y="3790950"/>
          <p14:tracePt t="12566" x="1257300" y="3797300"/>
          <p14:tracePt t="12583" x="1231900" y="3810000"/>
          <p14:tracePt t="12583" x="1206500" y="3816350"/>
          <p14:tracePt t="12600" x="1181100" y="3822700"/>
          <p14:tracePt t="12600" x="1143000" y="3835400"/>
          <p14:tracePt t="12616" x="1123950" y="3835400"/>
          <p14:tracePt t="12616" x="1104900" y="3835400"/>
          <p14:tracePt t="12633" x="1092200" y="3835400"/>
          <p14:tracePt t="12633" x="1079500" y="3835400"/>
          <p14:tracePt t="12649" x="1066800" y="3835400"/>
          <p14:tracePt t="12649" x="1060450" y="3829050"/>
          <p14:tracePt t="12666" x="1054100" y="3822700"/>
          <p14:tracePt t="12666" x="1041400" y="3822700"/>
          <p14:tracePt t="12685" x="1035050" y="3810000"/>
          <p14:tracePt t="12698" x="1035050" y="3803650"/>
          <p14:tracePt t="12715" x="1035050" y="3797300"/>
          <p14:tracePt t="12732" x="1041400" y="3784600"/>
          <p14:tracePt t="12748" x="1047750" y="3778250"/>
          <p14:tracePt t="12765" x="1054100" y="3771900"/>
          <p14:tracePt t="12765" x="1060450" y="3771900"/>
          <p14:tracePt t="12784" x="1066800" y="3765550"/>
          <p14:tracePt t="12798" x="1073150" y="3765550"/>
          <p14:tracePt t="12815" x="1079500" y="3765550"/>
          <p14:tracePt t="12815" x="1085850" y="3765550"/>
          <p14:tracePt t="12835" x="1098550" y="3765550"/>
          <p14:tracePt t="12852" x="1104900" y="3765550"/>
          <p14:tracePt t="12865" x="1111250" y="3765550"/>
          <p14:tracePt t="12882" x="1117600" y="3765550"/>
          <p14:tracePt t="12898" x="1123950" y="3765550"/>
          <p14:tracePt t="12916" x="1130300" y="3765550"/>
          <p14:tracePt t="12932" x="1136650" y="3759200"/>
          <p14:tracePt t="12955" x="1136650" y="3752850"/>
          <p14:tracePt t="12976" x="1143000" y="3746500"/>
          <p14:tracePt t="12999" x="1149350" y="3740150"/>
          <p14:tracePt t="13023" x="1155700" y="3740150"/>
          <p14:tracePt t="13051" x="1155700" y="3746500"/>
          <p14:tracePt t="13163" x="1149350" y="3746500"/>
          <p14:tracePt t="13247" x="1155700" y="3740150"/>
          <p14:tracePt t="13283" x="1162050" y="3733800"/>
          <p14:tracePt t="13308" x="1168400" y="3733800"/>
          <p14:tracePt t="13323" x="1174750" y="3733800"/>
          <p14:tracePt t="13336" x="1181100" y="3740150"/>
          <p14:tracePt t="13360" x="1174750" y="3740150"/>
          <p14:tracePt t="13392" x="1168400" y="3746500"/>
          <p14:tracePt t="13412" x="1162050" y="3752850"/>
          <p14:tracePt t="13435" x="1168400" y="3746500"/>
          <p14:tracePt t="13495" x="1174750" y="3746500"/>
          <p14:tracePt t="13511" x="1187450" y="3740150"/>
          <p14:tracePt t="13532" x="1193800" y="3733800"/>
          <p14:tracePt t="13547" x="1193800" y="3727450"/>
          <p14:tracePt t="13556" x="1200150" y="3727450"/>
          <p14:tracePt t="13568" x="1206500" y="3721100"/>
          <p14:tracePt t="13568" x="1219200" y="3708400"/>
          <p14:tracePt t="13586" x="1231900" y="3695700"/>
          <p14:tracePt t="13586" x="1244600" y="3689350"/>
          <p14:tracePt t="13602" x="1257300" y="3676650"/>
          <p14:tracePt t="13602" x="1270000" y="3663950"/>
          <p14:tracePt t="13620" x="1282700" y="3644900"/>
          <p14:tracePt t="13620" x="1320800" y="3600450"/>
          <p14:tracePt t="13636" x="1346200" y="3575050"/>
          <p14:tracePt t="13636" x="1371600" y="3536950"/>
          <p14:tracePt t="13653" x="1397000" y="3505200"/>
          <p14:tracePt t="13653" x="1428750" y="3460750"/>
          <p14:tracePt t="13670" x="1460500" y="3416300"/>
          <p14:tracePt t="13670" x="1498600" y="3371850"/>
          <p14:tracePt t="13687" x="1530350" y="3314700"/>
          <p14:tracePt t="13687" x="1568450" y="3263900"/>
          <p14:tracePt t="13704" x="1651000" y="3136900"/>
          <p14:tracePt t="13704" x="1695450" y="3073400"/>
          <p14:tracePt t="13720" x="1733550" y="3009900"/>
          <p14:tracePt t="13720" x="1778000" y="2940050"/>
          <p14:tracePt t="13737" x="1816100" y="2870200"/>
          <p14:tracePt t="13737" x="1860550" y="2800350"/>
          <p14:tracePt t="13737" x="1905000" y="2736850"/>
          <p14:tracePt t="13756" x="1949450" y="2673350"/>
          <p14:tracePt t="13768" x="1993900" y="2609850"/>
          <p14:tracePt t="13768" x="2032000" y="2552700"/>
          <p14:tracePt t="13768" x="2076450" y="2495550"/>
          <p14:tracePt t="13789" x="2114550" y="2444750"/>
          <p14:tracePt t="13789" x="2152650" y="2393950"/>
          <p14:tracePt t="13804" x="2190750" y="2349500"/>
          <p14:tracePt t="13804" x="2222500" y="2305050"/>
          <p14:tracePt t="13820" x="2247900" y="2260600"/>
          <p14:tracePt t="13820" x="2273300" y="2216150"/>
          <p14:tracePt t="13837" x="2298700" y="2178050"/>
          <p14:tracePt t="13837" x="2317750" y="2146300"/>
          <p14:tracePt t="13837" x="2336800" y="2114550"/>
          <p14:tracePt t="13856" x="2349500" y="2082800"/>
          <p14:tracePt t="13869" x="2362200" y="2051050"/>
          <p14:tracePt t="13869" x="2374900" y="2000250"/>
          <p14:tracePt t="13887" x="2374900" y="1981200"/>
          <p14:tracePt t="13887" x="2374900" y="1962150"/>
          <p14:tracePt t="13904" x="2368550" y="1943100"/>
          <p14:tracePt t="13904" x="2362200" y="1930400"/>
          <p14:tracePt t="13920" x="2355850" y="1917700"/>
          <p14:tracePt t="13920" x="2336800" y="1898650"/>
          <p14:tracePt t="13937" x="2324100" y="1892300"/>
          <p14:tracePt t="13937" x="2317750" y="1879600"/>
          <p14:tracePt t="13954" x="2311400" y="1879600"/>
          <p14:tracePt t="13954" x="2305050" y="1873250"/>
          <p14:tracePt t="13971" x="2298700" y="1866900"/>
          <p14:tracePt t="13971" x="2298700" y="1860550"/>
          <p14:tracePt t="13987" x="2298700" y="1854200"/>
          <p14:tracePt t="13987" x="2298700" y="1841500"/>
          <p14:tracePt t="14005" x="2298700" y="1835150"/>
          <p14:tracePt t="14005" x="2298700" y="1822450"/>
          <p14:tracePt t="14021" x="2305050" y="1816100"/>
          <p14:tracePt t="14021" x="2311400" y="1809750"/>
          <p14:tracePt t="14038" x="2317750" y="1803400"/>
          <p14:tracePt t="14038" x="2324100" y="1797050"/>
          <p14:tracePt t="14038" x="2336800" y="1790700"/>
          <p14:tracePt t="14057" x="2343150" y="1784350"/>
          <p14:tracePt t="14069" x="2355850" y="1784350"/>
          <p14:tracePt t="14069" x="2387600" y="1771650"/>
          <p14:tracePt t="14088" x="2400300" y="1771650"/>
          <p14:tracePt t="14088" x="2419350" y="1765300"/>
          <p14:tracePt t="14105" x="2438400" y="1765300"/>
          <p14:tracePt t="14105" x="2457450" y="1758950"/>
          <p14:tracePt t="14105" x="2482850" y="1752600"/>
          <p14:tracePt t="14124" x="2501900" y="1746250"/>
          <p14:tracePt t="14136" x="2520950" y="1739900"/>
          <p14:tracePt t="14136" x="2540000" y="1733550"/>
          <p14:tracePt t="14136" x="2559050" y="1727200"/>
          <p14:tracePt t="14157" x="2578100" y="1727200"/>
          <p14:tracePt t="14157" x="2597150" y="1720850"/>
          <p14:tracePt t="14172" x="2616200" y="1714500"/>
          <p14:tracePt t="14172" x="2628900" y="1714500"/>
          <p14:tracePt t="14188" x="2641600" y="1714500"/>
          <p14:tracePt t="14188" x="2654300" y="1714500"/>
          <p14:tracePt t="14205" x="2660650" y="1714500"/>
          <p14:tracePt t="14205" x="2667000" y="1714500"/>
          <p14:tracePt t="14223" x="2667000" y="1720850"/>
          <p14:tracePt t="14237" x="2654300" y="1727200"/>
          <p14:tracePt t="14237" x="2647950" y="1733550"/>
          <p14:tracePt t="14255" x="2641600" y="1739900"/>
          <p14:tracePt t="14255" x="2628900" y="1746250"/>
          <p14:tracePt t="14272" x="2616200" y="1752600"/>
          <p14:tracePt t="14272" x="2597150" y="1758950"/>
          <p14:tracePt t="14288" x="2584450" y="1771650"/>
          <p14:tracePt t="14288" x="2546350" y="1797050"/>
          <p14:tracePt t="14305" x="2527300" y="1803400"/>
          <p14:tracePt t="14305" x="2501900" y="1816100"/>
          <p14:tracePt t="14322" x="2482850" y="1828800"/>
          <p14:tracePt t="14322" x="2463800" y="1841500"/>
          <p14:tracePt t="14339" x="2438400" y="1854200"/>
          <p14:tracePt t="14339" x="2400300" y="1866900"/>
          <p14:tracePt t="14356" x="2387600" y="1879600"/>
          <p14:tracePt t="14356" x="2374900" y="1879600"/>
          <p14:tracePt t="14373" x="2362200" y="1885950"/>
          <p14:tracePt t="14373" x="2349500" y="1892300"/>
          <p14:tracePt t="14389" x="2343150" y="1892300"/>
          <p14:tracePt t="14389" x="2336800" y="1892300"/>
          <p14:tracePt t="14405" x="2330450" y="1892300"/>
          <p14:tracePt t="14421" x="2324100" y="1892300"/>
          <p14:tracePt t="14437" x="2317750" y="1892300"/>
          <p14:tracePt t="14515" x="2311400" y="1892300"/>
          <p14:tracePt t="14543" x="2305050" y="1892300"/>
          <p14:tracePt t="14568" x="2298700" y="1898650"/>
          <p14:tracePt t="14603" x="2292350" y="1898650"/>
          <p14:tracePt t="14636" x="2292350" y="1905000"/>
          <p14:tracePt t="14663" x="2286000" y="1911350"/>
          <p14:tracePt t="14696" x="2286000" y="1917700"/>
          <p14:tracePt t="14716" x="2286000" y="1924050"/>
          <p14:tracePt t="14740" x="2292350" y="1917700"/>
          <p14:tracePt t="14824" x="2298700" y="1917700"/>
          <p14:tracePt t="14836" x="2305050" y="1917700"/>
          <p14:tracePt t="14852" x="2298700" y="1917700"/>
          <p14:tracePt t="14912" x="2292350" y="1917700"/>
          <p14:tracePt t="14936" x="2298700" y="1917700"/>
          <p14:tracePt t="15016" x="2305050" y="1911350"/>
          <p14:tracePt t="15032" x="2311400" y="1911350"/>
          <p14:tracePt t="15048" x="2317750" y="1905000"/>
          <p14:tracePt t="15064" x="2324100" y="1905000"/>
          <p14:tracePt t="15076" x="2330450" y="1898650"/>
          <p14:tracePt t="15108" x="2336800" y="1905000"/>
          <p14:tracePt t="15136" x="2343150" y="1898650"/>
          <p14:tracePt t="15160" x="2349500" y="1898650"/>
          <p14:tracePt t="15176" x="2355850" y="1898650"/>
          <p14:tracePt t="15184" x="2362200" y="1892300"/>
          <p14:tracePt t="15193" x="2368550" y="1892300"/>
          <p14:tracePt t="15193" x="2381250" y="1892300"/>
          <p14:tracePt t="15209" x="2387600" y="1892300"/>
          <p14:tracePt t="15209" x="2400300" y="1885950"/>
          <p14:tracePt t="15225" x="2413000" y="1885950"/>
          <p14:tracePt t="15225" x="2425700" y="1885950"/>
          <p14:tracePt t="15225" x="2438400" y="1885950"/>
          <p14:tracePt t="15244" x="2457450" y="1879600"/>
          <p14:tracePt t="15244" x="2470150" y="1879600"/>
          <p14:tracePt t="15259" x="2482850" y="1879600"/>
          <p14:tracePt t="15259" x="2501900" y="1873250"/>
          <p14:tracePt t="15276" x="2514600" y="1873250"/>
          <p14:tracePt t="15276" x="2533650" y="1873250"/>
          <p14:tracePt t="15292" x="2552700" y="1866900"/>
          <p14:tracePt t="15292" x="2571750" y="1866900"/>
          <p14:tracePt t="15309" x="2590800" y="1866900"/>
          <p14:tracePt t="15309" x="2628900" y="1860550"/>
          <p14:tracePt t="15326" x="2647950" y="1860550"/>
          <p14:tracePt t="15326" x="2667000" y="1860550"/>
          <p14:tracePt t="15342" x="2686050" y="1860550"/>
          <p14:tracePt t="15342" x="2711450" y="1860550"/>
          <p14:tracePt t="15359" x="2730500" y="1860550"/>
          <p14:tracePt t="15359" x="2755900" y="1854200"/>
          <p14:tracePt t="15377" x="2800350" y="1854200"/>
          <p14:tracePt t="15377" x="2819400" y="1854200"/>
          <p14:tracePt t="15393" x="2844800" y="1847850"/>
          <p14:tracePt t="15393" x="2863850" y="1841500"/>
          <p14:tracePt t="15409" x="2889250" y="1841500"/>
          <p14:tracePt t="15409" x="2914650" y="1841500"/>
          <p14:tracePt t="15426" x="2940050" y="1841500"/>
          <p14:tracePt t="15426" x="2965450" y="1835150"/>
          <p14:tracePt t="15426" x="2990850" y="1828800"/>
          <p14:tracePt t="15445" x="3016250" y="1828800"/>
          <p14:tracePt t="15458" x="3048000" y="1828800"/>
          <p14:tracePt t="15458" x="3098800" y="1822450"/>
          <p14:tracePt t="15476" x="3124200" y="1816100"/>
          <p14:tracePt t="15476" x="3155950" y="1816100"/>
          <p14:tracePt t="15493" x="3181350" y="1809750"/>
          <p14:tracePt t="15493" x="3213100" y="1809750"/>
          <p14:tracePt t="15509" x="3244850" y="1803400"/>
          <p14:tracePt t="15509" x="3276600" y="1803400"/>
          <p14:tracePt t="15509" x="3308350" y="1797050"/>
          <p14:tracePt t="15529" x="3340100" y="1797050"/>
          <p14:tracePt t="15541" x="3371850" y="1790700"/>
          <p14:tracePt t="15541" x="3435350" y="1790700"/>
          <p14:tracePt t="15560" x="3467100" y="1784350"/>
          <p14:tracePt t="15560" x="3505200" y="1784350"/>
          <p14:tracePt t="15576" x="3536950" y="1778000"/>
          <p14:tracePt t="15576" x="3568700" y="1771650"/>
          <p14:tracePt t="15593" x="3606800" y="1771650"/>
          <p14:tracePt t="15593" x="3638550" y="1765300"/>
          <p14:tracePt t="15593" x="3676650" y="1758950"/>
          <p14:tracePt t="15613" x="3708400" y="1758950"/>
          <p14:tracePt t="15613" x="3740150" y="1752600"/>
          <p14:tracePt t="15626" x="3778250" y="1746250"/>
          <p14:tracePt t="15626" x="3810000" y="1746250"/>
          <p14:tracePt t="15643" x="3848100" y="1746250"/>
          <p14:tracePt t="15643" x="3879850" y="1739900"/>
          <p14:tracePt t="15660" x="3917950" y="1739900"/>
          <p14:tracePt t="15660" x="3987800" y="1733550"/>
          <p14:tracePt t="15679" x="4019550" y="1733550"/>
          <p14:tracePt t="15679" x="4057650" y="1727200"/>
          <p14:tracePt t="15694" x="4095750" y="1727200"/>
          <p14:tracePt t="15694" x="4133850" y="1720850"/>
          <p14:tracePt t="15711" x="4171950" y="1720850"/>
          <p14:tracePt t="15711" x="4210050" y="1720850"/>
          <p14:tracePt t="15727" x="4241800" y="1714500"/>
          <p14:tracePt t="15727" x="4279900" y="1714500"/>
          <p14:tracePt t="15745" x="4349750" y="1708150"/>
          <p14:tracePt t="15745" x="4381500" y="1701800"/>
          <p14:tracePt t="15761" x="4413250" y="1701800"/>
          <p14:tracePt t="15761" x="4438650" y="1701800"/>
          <p14:tracePt t="15777" x="4470400" y="1701800"/>
          <p14:tracePt t="15777" x="4495800" y="1701800"/>
          <p14:tracePt t="15794" x="4514850" y="1701800"/>
          <p14:tracePt t="15794" x="4540250" y="1701800"/>
          <p14:tracePt t="15794" x="4552950" y="1701800"/>
          <p14:tracePt t="15814" x="4572000" y="1708150"/>
          <p14:tracePt t="15825" x="4584700" y="1708150"/>
          <p14:tracePt t="15825" x="4597400" y="1708150"/>
          <p14:tracePt t="16269" x="4533900" y="1758950"/>
          <p14:tracePt t="16296" x="4540250" y="1758950"/>
          <p14:tracePt t="16312" x="4546600" y="1758950"/>
          <p14:tracePt t="16320" x="4552950" y="1758950"/>
          <p14:tracePt t="16328" x="4559300" y="1752600"/>
          <p14:tracePt t="16344" x="4565650" y="1752600"/>
          <p14:tracePt t="16361" x="4572000" y="1752600"/>
          <p14:tracePt t="16377" x="4572000" y="1758950"/>
          <p14:tracePt t="16416" x="4572000" y="1752600"/>
          <p14:tracePt t="16440" x="4565650" y="1746250"/>
          <p14:tracePt t="16500" x="4559300" y="1752600"/>
          <p14:tracePt t="16513" x="4552950" y="1752600"/>
          <p14:tracePt t="16528" x="4546600" y="1752600"/>
          <p14:tracePt t="16544" x="4546600" y="1758950"/>
          <p14:tracePt t="16552" x="4540250" y="1758950"/>
          <p14:tracePt t="16568" x="4533900" y="1758950"/>
          <p14:tracePt t="16581" x="4527550" y="1765300"/>
          <p14:tracePt t="16604" x="4521200" y="1771650"/>
          <p14:tracePt t="16628" x="4521200" y="1778000"/>
          <p14:tracePt t="16688" x="4527550" y="1778000"/>
          <p14:tracePt t="16709" x="4527550" y="1784350"/>
          <p14:tracePt t="16724" x="4533900" y="1790700"/>
          <p14:tracePt t="16740" x="4533900" y="1797050"/>
          <p14:tracePt t="16768" x="4540250" y="1797050"/>
          <p14:tracePt t="16800" x="4546600" y="1803400"/>
          <p14:tracePt t="16820" x="4552950" y="1809750"/>
          <p14:tracePt t="16844" x="4552950" y="1816100"/>
          <p14:tracePt t="16868" x="4546600" y="1822450"/>
          <p14:tracePt t="16880" x="4546600" y="1828800"/>
          <p14:tracePt t="16912" x="4540250" y="1828800"/>
          <p14:tracePt t="16920" x="4533900" y="1828800"/>
          <p14:tracePt t="16940" x="4533900" y="1835150"/>
          <p14:tracePt t="16956" x="4527550" y="1841500"/>
          <p14:tracePt t="16988" x="4527550" y="1847850"/>
          <p14:tracePt t="17068" x="4527550" y="1854200"/>
          <p14:tracePt t="17120" x="4521200" y="1854200"/>
          <p14:tracePt t="17144" x="4514850" y="1854200"/>
          <p14:tracePt t="17172" x="4502150" y="1854200"/>
          <p14:tracePt t="17188" x="4495800" y="1860550"/>
          <p14:tracePt t="17205" x="4489450" y="1860550"/>
          <p14:tracePt t="17220" x="4483100" y="1860550"/>
          <p14:tracePt t="17228" x="4476750" y="1860550"/>
          <p14:tracePt t="17234" x="4470400" y="1860550"/>
          <p14:tracePt t="17234" x="4464050" y="1860550"/>
          <p14:tracePt t="17250" x="4457700" y="1866900"/>
          <p14:tracePt t="17250" x="4451350" y="1866900"/>
          <p14:tracePt t="17266" x="4445000" y="1866900"/>
          <p14:tracePt t="17266" x="4432300" y="1866900"/>
          <p14:tracePt t="17282" x="4425950" y="1873250"/>
          <p14:tracePt t="17282" x="4419600" y="1873250"/>
          <p14:tracePt t="17282" x="4413250" y="1873250"/>
          <p14:tracePt t="17302" x="4400550" y="1879600"/>
          <p14:tracePt t="17314" x="4394200" y="1879600"/>
          <p14:tracePt t="17314" x="4375150" y="1885950"/>
          <p14:tracePt t="17333" x="4368800" y="1892300"/>
          <p14:tracePt t="17333" x="4362450" y="1898650"/>
          <p14:tracePt t="17349" x="4356100" y="1898650"/>
          <p14:tracePt t="17349" x="4343400" y="1905000"/>
          <p14:tracePt t="17349" x="4337050" y="1911350"/>
          <p14:tracePt t="17369" x="4330700" y="1911350"/>
          <p14:tracePt t="17381" x="4324350" y="1917700"/>
          <p14:tracePt t="17381" x="4311650" y="1917700"/>
          <p14:tracePt t="17381" x="4305300" y="1924050"/>
          <p14:tracePt t="17402" x="4292600" y="1930400"/>
          <p14:tracePt t="17402" x="4279900" y="1930400"/>
          <p14:tracePt t="17416" x="4267200" y="1936750"/>
          <p14:tracePt t="17416" x="4254500" y="1943100"/>
          <p14:tracePt t="17433" x="4235450" y="1949450"/>
          <p14:tracePt t="17433" x="4216400" y="1949450"/>
          <p14:tracePt t="17450" x="4191000" y="1962150"/>
          <p14:tracePt t="17450" x="4165600" y="1968500"/>
          <p14:tracePt t="17450" x="4140200" y="1974850"/>
          <p14:tracePt t="17469" x="4114800" y="1981200"/>
          <p14:tracePt t="17469" x="4076700" y="1993900"/>
          <p14:tracePt t="17483" x="4044950" y="2006600"/>
          <p14:tracePt t="17483" x="4006850" y="2012950"/>
          <p14:tracePt t="17500" x="3968750" y="2032000"/>
          <p14:tracePt t="17500" x="3930650" y="2044700"/>
          <p14:tracePt t="17517" x="3886200" y="2057400"/>
          <p14:tracePt t="17517" x="3790950" y="2095500"/>
          <p14:tracePt t="17534" x="3740150" y="2114550"/>
          <p14:tracePt t="17534" x="3689350" y="2133600"/>
          <p14:tracePt t="17550" x="3632200" y="2152650"/>
          <p14:tracePt t="17550" x="3581400" y="2171700"/>
          <p14:tracePt t="17567" x="3524250" y="2190750"/>
          <p14:tracePt t="17567" x="3467100" y="2209800"/>
          <p14:tracePt t="17583" x="3409950" y="2228850"/>
          <p14:tracePt t="17583" x="3352800" y="2241550"/>
          <p14:tracePt t="17601" x="3244850" y="2266950"/>
          <p14:tracePt t="17601" x="3194050" y="2273300"/>
          <p14:tracePt t="17618" x="3136900" y="2286000"/>
          <p14:tracePt t="17618" x="3086100" y="2298700"/>
          <p14:tracePt t="17634" x="3028950" y="2311400"/>
          <p14:tracePt t="17634" x="2984500" y="2324100"/>
          <p14:tracePt t="17634" x="2933700" y="2336800"/>
          <p14:tracePt t="17653" x="2895600" y="2355850"/>
          <p14:tracePt t="17665" x="2851150" y="2368550"/>
          <p14:tracePt t="17665" x="2781300" y="2393950"/>
          <p14:tracePt t="17686" x="2749550" y="2400300"/>
          <p14:tracePt t="17686" x="2724150" y="2413000"/>
          <p14:tracePt t="17702" x="2698750" y="2425700"/>
          <p14:tracePt t="17702" x="2673350" y="2432050"/>
          <p14:tracePt t="17717" x="2654300" y="2444750"/>
          <p14:tracePt t="17717" x="2635250" y="2451100"/>
          <p14:tracePt t="17734" x="2622550" y="2463800"/>
          <p14:tracePt t="17734" x="2609850" y="2470150"/>
          <p14:tracePt t="17734" x="2597150" y="2476500"/>
          <p14:tracePt t="17753" x="2590800" y="2482850"/>
          <p14:tracePt t="17765" x="2584450" y="2489200"/>
          <p14:tracePt t="17765" x="2571750" y="2495550"/>
          <p14:tracePt t="17784" x="2565400" y="2501900"/>
          <p14:tracePt t="17799" x="2571750" y="2501900"/>
          <p14:tracePt t="17832" x="2584450" y="2501900"/>
          <p14:tracePt t="17848" x="2590800" y="2501900"/>
          <p14:tracePt t="17864" x="2597150" y="2495550"/>
          <p14:tracePt t="17872" x="2603500" y="2495550"/>
          <p14:tracePt t="17882" x="2609850" y="2495550"/>
          <p14:tracePt t="17900" x="2622550" y="2489200"/>
          <p14:tracePt t="17900" x="2628900" y="2482850"/>
          <p14:tracePt t="17918" x="2635250" y="2489200"/>
          <p14:tracePt t="17918" x="2641600" y="2482850"/>
          <p14:tracePt t="17934" x="2647950" y="2489200"/>
          <p14:tracePt t="17953" x="2654300" y="2495550"/>
          <p14:tracePt t="17969" x="2654300" y="2501900"/>
          <p14:tracePt t="17992" x="2660650" y="2495550"/>
          <p14:tracePt t="18029" x="2667000" y="2495550"/>
          <p14:tracePt t="18044" x="2673350" y="2489200"/>
          <p14:tracePt t="18061" x="2679700" y="2489200"/>
          <p14:tracePt t="18073" x="2692400" y="2495550"/>
          <p14:tracePt t="18088" x="2698750" y="2495550"/>
          <p14:tracePt t="18100" x="2705100" y="2495550"/>
          <p14:tracePt t="18117" x="2711450" y="2495550"/>
          <p14:tracePt t="18117" x="2724150" y="2495550"/>
          <p14:tracePt t="18136" x="2730500" y="2495550"/>
          <p14:tracePt t="18136" x="2736850" y="2489200"/>
          <p14:tracePt t="18152" x="2743200" y="2489200"/>
          <p14:tracePt t="18152" x="2749550" y="2489200"/>
          <p14:tracePt t="18169" x="2762250" y="2482850"/>
          <p14:tracePt t="18169" x="2768600" y="2482850"/>
          <p14:tracePt t="18169" x="2774950" y="2482850"/>
          <p14:tracePt t="18189" x="2781300" y="2476500"/>
          <p14:tracePt t="18189" x="2794000" y="2476500"/>
          <p14:tracePt t="18203" x="2806700" y="2476500"/>
          <p14:tracePt t="18203" x="2819400" y="2476500"/>
          <p14:tracePt t="18219" x="2838450" y="2470150"/>
          <p14:tracePt t="18219" x="2851150" y="2470150"/>
          <p14:tracePt t="18236" x="2876550" y="2470150"/>
          <p14:tracePt t="18236" x="2914650" y="2463800"/>
          <p14:tracePt t="18253" x="2940050" y="2463800"/>
          <p14:tracePt t="18253" x="2965450" y="2457450"/>
          <p14:tracePt t="18269" x="2990850" y="2457450"/>
          <p14:tracePt t="18269" x="3022600" y="2451100"/>
          <p14:tracePt t="18286" x="3054350" y="2451100"/>
          <p14:tracePt t="18286" x="3092450" y="2444750"/>
          <p14:tracePt t="18303" x="3130550" y="2438400"/>
          <p14:tracePt t="18303" x="3168650" y="2432050"/>
          <p14:tracePt t="18303" x="3213100" y="2425700"/>
          <p14:tracePt t="18321" x="3257550" y="2419350"/>
          <p14:tracePt t="18334" x="3308350" y="2413000"/>
          <p14:tracePt t="18334" x="3409950" y="2406650"/>
          <p14:tracePt t="18353" x="3460750" y="2406650"/>
          <p14:tracePt t="18353" x="3511550" y="2406650"/>
          <p14:tracePt t="18369" x="3568700" y="2400300"/>
          <p14:tracePt t="18369" x="3625850" y="2400300"/>
          <p14:tracePt t="18386" x="3683000" y="2400300"/>
          <p14:tracePt t="18386" x="3740150" y="2406650"/>
          <p14:tracePt t="18386" x="3803650" y="2406650"/>
          <p14:tracePt t="18405" x="3860800" y="2406650"/>
          <p14:tracePt t="18418" x="3917950" y="2406650"/>
          <p14:tracePt t="18418" x="4038600" y="2406650"/>
          <p14:tracePt t="18436" x="4095750" y="2413000"/>
          <p14:tracePt t="18436" x="4146550" y="2413000"/>
          <p14:tracePt t="18453" x="4197350" y="2419350"/>
          <p14:tracePt t="18453" x="4241800" y="2419350"/>
          <p14:tracePt t="18470" x="4292600" y="2425700"/>
          <p14:tracePt t="18470" x="4337050" y="2425700"/>
          <p14:tracePt t="18486" x="4381500" y="2425700"/>
          <p14:tracePt t="18486" x="4457700" y="2432050"/>
          <p14:tracePt t="18503" x="4495800" y="2432050"/>
          <p14:tracePt t="18503" x="4533900" y="2432050"/>
          <p14:tracePt t="18520" x="4565650" y="2438400"/>
          <p14:tracePt t="18520" x="4591050" y="2438400"/>
          <p14:tracePt t="18537" x="4622800" y="2444750"/>
          <p14:tracePt t="18537" x="4673600" y="2451100"/>
          <p14:tracePt t="18554" x="4699000" y="2457450"/>
          <p14:tracePt t="18554" x="4724400" y="2463800"/>
          <p14:tracePt t="18571" x="4756150" y="2470150"/>
          <p14:tracePt t="18571" x="4781550" y="2470150"/>
          <p14:tracePt t="18586" x="4806950" y="2476500"/>
          <p14:tracePt t="18586" x="4832350" y="2482850"/>
          <p14:tracePt t="18604" x="4864100" y="2482850"/>
          <p14:tracePt t="18604" x="4889500" y="2489200"/>
          <p14:tracePt t="18621" x="4946650" y="2495550"/>
          <p14:tracePt t="18621" x="4972050" y="2495550"/>
          <p14:tracePt t="18637" x="4997450" y="2495550"/>
          <p14:tracePt t="18637" x="5029200" y="2501900"/>
          <p14:tracePt t="18654" x="5060950" y="2501900"/>
          <p14:tracePt t="18654" x="5092700" y="2501900"/>
          <p14:tracePt t="18654" x="5118100" y="2501900"/>
          <p14:tracePt t="18673" x="5156200" y="2501900"/>
          <p14:tracePt t="18685" x="5187950" y="2501900"/>
          <p14:tracePt t="18685" x="5251450" y="2501900"/>
          <p14:tracePt t="18706" x="5276850" y="2501900"/>
          <p14:tracePt t="18706" x="5308600" y="2501900"/>
          <p14:tracePt t="18722" x="5340350" y="2501900"/>
          <p14:tracePt t="18722" x="5372100" y="2495550"/>
          <p14:tracePt t="18737" x="5397500" y="2495550"/>
          <p14:tracePt t="18737" x="5429250" y="2495550"/>
          <p14:tracePt t="18754" x="5454650" y="2495550"/>
          <p14:tracePt t="18754" x="5486400" y="2489200"/>
          <p14:tracePt t="18771" x="5511800" y="2489200"/>
          <p14:tracePt t="18771" x="5543550" y="2489200"/>
          <p14:tracePt t="18771" x="5568950" y="2489200"/>
          <p14:tracePt t="18790" x="5588000" y="2489200"/>
          <p14:tracePt t="18790" x="5613400" y="2489200"/>
          <p14:tracePt t="18804" x="5638800" y="2495550"/>
          <p14:tracePt t="18804" x="5657850" y="2489200"/>
          <p14:tracePt t="18821" x="5676900" y="2489200"/>
          <p14:tracePt t="18821" x="5702300" y="2489200"/>
          <p14:tracePt t="18838" x="5721350" y="2489200"/>
          <p14:tracePt t="18838" x="5753100" y="2489200"/>
          <p14:tracePt t="18855" x="5772150" y="2489200"/>
          <p14:tracePt t="18855" x="5784850" y="2489200"/>
          <p14:tracePt t="18871" x="5797550" y="2495550"/>
          <p14:tracePt t="18871" x="5803900" y="2489200"/>
          <p14:tracePt t="18888" x="5816600" y="2489200"/>
          <p14:tracePt t="18888" x="5822950" y="2489200"/>
          <p14:tracePt t="18905" x="5835650" y="2495550"/>
          <p14:tracePt t="18905" x="5854700" y="2495550"/>
          <p14:tracePt t="18922" x="5861050" y="2495550"/>
          <p14:tracePt t="18922" x="5867400" y="2489200"/>
          <p14:tracePt t="18938" x="5873750" y="2495550"/>
          <p14:tracePt t="18938" x="5880100" y="2495550"/>
          <p14:tracePt t="18955" x="5886450" y="2495550"/>
          <p14:tracePt t="18955" x="5892800" y="2495550"/>
          <p14:tracePt t="18955" x="5899150" y="2495550"/>
          <p14:tracePt t="18974" x="5905500" y="2495550"/>
          <p14:tracePt t="18986" x="5911850" y="2495550"/>
          <p14:tracePt t="18986" x="5930900" y="2489200"/>
          <p14:tracePt t="19006" x="5937250" y="2495550"/>
          <p14:tracePt t="19006" x="5943600" y="2489200"/>
          <p14:tracePt t="19022" x="5949950" y="2489200"/>
          <p14:tracePt t="19022" x="5956300" y="2489200"/>
          <p14:tracePt t="19022" x="5962650" y="2489200"/>
          <p14:tracePt t="19041" x="5969000" y="2489200"/>
          <p14:tracePt t="19057" x="5975350" y="2482850"/>
          <p14:tracePt t="19081" x="5975350" y="2489200"/>
          <p14:tracePt t="19116" x="5969000" y="2495550"/>
          <p14:tracePt t="19141" x="5969000" y="2501900"/>
          <p14:tracePt t="19161" x="5969000" y="2508250"/>
          <p14:tracePt t="19236" x="5962650" y="2508250"/>
          <p14:tracePt t="19260" x="5956300" y="2514600"/>
          <p14:tracePt t="19272" x="5943600" y="2514600"/>
          <p14:tracePt t="19289" x="5943600" y="2520950"/>
          <p14:tracePt t="19297" x="5937250" y="2527300"/>
          <p14:tracePt t="19305" x="5930900" y="2527300"/>
          <p14:tracePt t="19305" x="5924550" y="2533650"/>
          <p14:tracePt t="19323" x="5918200" y="2533650"/>
          <p14:tracePt t="19323" x="5905500" y="2540000"/>
          <p14:tracePt t="19342" x="5899150" y="2546350"/>
          <p14:tracePt t="19355" x="5892800" y="2552700"/>
          <p14:tracePt t="19355" x="5886450" y="2559050"/>
          <p14:tracePt t="19374" x="5880100" y="2565400"/>
          <p14:tracePt t="19388" x="5873750" y="2571750"/>
          <p14:tracePt t="19388" x="5867400" y="2578100"/>
          <p14:tracePt t="19406" x="5861050" y="2584450"/>
          <p14:tracePt t="19421" x="5854700" y="2584450"/>
          <p14:tracePt t="19438" x="5848350" y="2590800"/>
          <p14:tracePt t="19455" x="5842000" y="2590800"/>
          <p14:tracePt t="19477" x="5835650" y="2590800"/>
          <p14:tracePt t="19493" x="5829300" y="2597150"/>
          <p14:tracePt t="19509" x="5822950" y="2597150"/>
          <p14:tracePt t="19529" x="5816600" y="2597150"/>
          <p14:tracePt t="19545" x="5810250" y="2597150"/>
          <p14:tracePt t="19561" x="5803900" y="2603500"/>
          <p14:tracePt t="19620" x="5810250" y="2603500"/>
          <p14:tracePt t="19641" x="5816600" y="2609850"/>
          <p14:tracePt t="19657" x="5822950" y="2616200"/>
          <p14:tracePt t="19673" x="5829300" y="2616200"/>
          <p14:tracePt t="19688" x="5835650" y="2622550"/>
          <p14:tracePt t="19701" x="5842000" y="2622550"/>
          <p14:tracePt t="19741" x="5848350" y="2622550"/>
          <p14:tracePt t="19753" x="5854700" y="2622550"/>
          <p14:tracePt t="19769" x="5861050" y="2616200"/>
          <p14:tracePt t="19785" x="5867400" y="2622550"/>
          <p14:tracePt t="19801" x="5873750" y="2622550"/>
          <p14:tracePt t="19821" x="5880100" y="2622550"/>
          <p14:tracePt t="19837" x="5886450" y="2622550"/>
          <p14:tracePt t="19853" x="5892800" y="2622550"/>
          <p14:tracePt t="19869" x="5905500" y="2622550"/>
          <p14:tracePt t="19881" x="5911850" y="2622550"/>
          <p14:tracePt t="19921" x="5905500" y="2622550"/>
          <p14:tracePt t="20032" x="5899150" y="2622550"/>
          <p14:tracePt t="20053" x="5892800" y="2622550"/>
          <p14:tracePt t="20085" x="5886450" y="2622550"/>
          <p14:tracePt t="20109" x="5880100" y="2616200"/>
          <p14:tracePt t="20145" x="5880100" y="2609850"/>
          <p14:tracePt t="20169" x="5873750" y="2609850"/>
          <p14:tracePt t="20189" x="5867400" y="2609850"/>
          <p14:tracePt t="20213" x="5861050" y="2609850"/>
          <p14:tracePt t="20249" x="5854700" y="2609850"/>
          <p14:tracePt t="20281" x="5848350" y="2603500"/>
          <p14:tracePt t="20293" x="5848350" y="2609850"/>
          <p14:tracePt t="20301" x="5842000" y="2603500"/>
          <p14:tracePt t="20310" x="5835650" y="2609850"/>
          <p14:tracePt t="20310" x="5822950" y="2609850"/>
          <p14:tracePt t="20326" x="5816600" y="2609850"/>
          <p14:tracePt t="20326" x="5810250" y="2609850"/>
          <p14:tracePt t="20343" x="5797550" y="2609850"/>
          <p14:tracePt t="20343" x="5784850" y="2609850"/>
          <p14:tracePt t="20343" x="5772150" y="2609850"/>
          <p14:tracePt t="20363" x="5759450" y="2616200"/>
          <p14:tracePt t="20375" x="5740400" y="2616200"/>
          <p14:tracePt t="20375" x="5702300" y="2616200"/>
          <p14:tracePt t="20395" x="5676900" y="2622550"/>
          <p14:tracePt t="20395" x="5651500" y="2622550"/>
          <p14:tracePt t="20410" x="5619750" y="2628900"/>
          <p14:tracePt t="20410" x="5588000" y="2628900"/>
          <p14:tracePt t="20426" x="5556250" y="2635250"/>
          <p14:tracePt t="20426" x="5518150" y="2641600"/>
          <p14:tracePt t="20426" x="5473700" y="2647950"/>
          <p14:tracePt t="20446" x="5429250" y="2654300"/>
          <p14:tracePt t="20458" x="5378450" y="2667000"/>
          <p14:tracePt t="20458" x="5264150" y="2698750"/>
          <p14:tracePt t="20477" x="5200650" y="2711450"/>
          <p14:tracePt t="20477" x="5124450" y="2736850"/>
          <p14:tracePt t="20494" x="5041900" y="2755900"/>
          <p14:tracePt t="20494" x="4953000" y="2787650"/>
          <p14:tracePt t="20511" x="4857750" y="2813050"/>
          <p14:tracePt t="20511" x="4768850" y="2844800"/>
          <p14:tracePt t="20511" x="4667250" y="2870200"/>
          <p14:tracePt t="20529" x="4572000" y="2901950"/>
          <p14:tracePt t="20529" x="4470400" y="2933700"/>
          <p14:tracePt t="20544" x="4375150" y="2965450"/>
          <p14:tracePt t="20544" x="4279900" y="2997200"/>
          <p14:tracePt t="20560" x="4184650" y="3022600"/>
          <p14:tracePt t="20560" x="4089400" y="3054350"/>
          <p14:tracePt t="20577" x="3987800" y="3079750"/>
          <p14:tracePt t="20577" x="3797300" y="3130550"/>
          <p14:tracePt t="20594" x="3702050" y="3149600"/>
          <p14:tracePt t="20594" x="3606800" y="3175000"/>
          <p14:tracePt t="20612" x="3517900" y="3194050"/>
          <p14:tracePt t="20612" x="3429000" y="3213100"/>
          <p14:tracePt t="20627" x="3340100" y="3232150"/>
          <p14:tracePt t="20627" x="3263900" y="3251200"/>
          <p14:tracePt t="20644" x="3181350" y="3270250"/>
          <p14:tracePt t="20644" x="3041650" y="3308350"/>
          <p14:tracePt t="20662" x="2971800" y="3327400"/>
          <p14:tracePt t="20662" x="2908300" y="3340100"/>
          <p14:tracePt t="20679" x="2844800" y="3359150"/>
          <p14:tracePt t="20679" x="2787650" y="3371850"/>
          <p14:tracePt t="20695" x="2724150" y="3384550"/>
          <p14:tracePt t="20695" x="2673350" y="3403600"/>
          <p14:tracePt t="20711" x="2616200" y="3416300"/>
          <p14:tracePt t="20711" x="2565400" y="3435350"/>
          <p14:tracePt t="20711" x="2514600" y="3448050"/>
          <p14:tracePt t="20730" x="2470150" y="3460750"/>
          <p14:tracePt t="20742" x="2425700" y="3479800"/>
          <p14:tracePt t="20742" x="2336800" y="3511550"/>
          <p14:tracePt t="20762" x="2292350" y="3524250"/>
          <p14:tracePt t="20762" x="2247900" y="3536950"/>
          <p14:tracePt t="20778" x="2203450" y="3549650"/>
          <p14:tracePt t="20778" x="2159000" y="3556000"/>
          <p14:tracePt t="20795" x="2114550" y="3568700"/>
          <p14:tracePt t="20795" x="2070100" y="3575050"/>
          <p14:tracePt t="20811" x="2025650" y="3587750"/>
          <p14:tracePt t="20811" x="1981200" y="3594100"/>
          <p14:tracePt t="20811" x="1936750" y="3600450"/>
          <p14:tracePt t="20831" x="1892300" y="3606800"/>
          <p14:tracePt t="20831" x="1847850" y="3619500"/>
          <p14:tracePt t="20845" x="1809750" y="3625850"/>
          <p14:tracePt t="20845" x="1771650" y="3632200"/>
          <p14:tracePt t="20862" x="1733550" y="3638550"/>
          <p14:tracePt t="20862" x="1701800" y="3638550"/>
          <p14:tracePt t="20878" x="1663700" y="3638550"/>
          <p14:tracePt t="20878" x="1600200" y="3638550"/>
          <p14:tracePt t="20895" x="1562100" y="3632200"/>
          <p14:tracePt t="20895" x="1530350" y="3625850"/>
          <p14:tracePt t="20913" x="1498600" y="3613150"/>
          <p14:tracePt t="20913" x="1466850" y="3606800"/>
          <p14:tracePt t="20928" x="1428750" y="3594100"/>
          <p14:tracePt t="20928" x="1397000" y="3587750"/>
          <p14:tracePt t="20945" x="1365250" y="3581400"/>
          <p14:tracePt t="20945" x="1314450" y="3568700"/>
          <p14:tracePt t="20963" x="1289050" y="3568700"/>
          <p14:tracePt t="20963" x="1263650" y="3568700"/>
          <p14:tracePt t="20979" x="1244600" y="3568700"/>
          <p14:tracePt t="20979" x="1225550" y="3575050"/>
          <p14:tracePt t="20995" x="1212850" y="3575050"/>
          <p14:tracePt t="20995" x="1193800" y="3581400"/>
          <p14:tracePt t="20995" x="1174750" y="3581400"/>
          <p14:tracePt t="21015" x="1162050" y="3581400"/>
          <p14:tracePt t="21027" x="1149350" y="3581400"/>
          <p14:tracePt t="21027" x="1130300" y="3587750"/>
          <p14:tracePt t="21046" x="1117600" y="3587750"/>
          <p14:tracePt t="21046" x="1111250" y="3587750"/>
          <p14:tracePt t="21063" x="1117600" y="3587750"/>
          <p14:tracePt t="21097" x="1123950" y="3581400"/>
          <p14:tracePt t="21105" x="1136650" y="3581400"/>
          <p14:tracePt t="21114" x="1143000" y="3581400"/>
          <p14:tracePt t="21114" x="1155700" y="3575050"/>
          <p14:tracePt t="21130" x="1168400" y="3575050"/>
          <p14:tracePt t="21130" x="1181100" y="3568700"/>
          <p14:tracePt t="21146" x="1193800" y="3568700"/>
          <p14:tracePt t="21146" x="1206500" y="3562350"/>
          <p14:tracePt t="21146" x="1219200" y="3562350"/>
          <p14:tracePt t="21166" x="1231900" y="3562350"/>
          <p14:tracePt t="21179" x="1238250" y="3556000"/>
          <p14:tracePt t="21179" x="1263650" y="3556000"/>
          <p14:tracePt t="21196" x="1270000" y="3556000"/>
          <p14:tracePt t="21196" x="1282700" y="3562350"/>
          <p14:tracePt t="21213" x="1289050" y="3562350"/>
          <p14:tracePt t="21213" x="1295400" y="3562350"/>
          <p14:tracePt t="21229" x="1301750" y="3568700"/>
          <p14:tracePt t="21229" x="1308100" y="3568700"/>
          <p14:tracePt t="21246" x="1314450" y="3568700"/>
          <p14:tracePt t="21246" x="1339850" y="3575050"/>
          <p14:tracePt t="21264" x="1352550" y="3575050"/>
          <p14:tracePt t="21264" x="1365250" y="3581400"/>
          <p14:tracePt t="21279" x="1384300" y="3581400"/>
          <p14:tracePt t="21279" x="1409700" y="3581400"/>
          <p14:tracePt t="21296" x="1435100" y="3587750"/>
          <p14:tracePt t="21296" x="1498600" y="3587750"/>
          <p14:tracePt t="21314" x="1530350" y="3587750"/>
          <p14:tracePt t="21314" x="1568450" y="3581400"/>
          <p14:tracePt t="21330" x="1606550" y="3581400"/>
          <p14:tracePt t="21330" x="1644650" y="3581400"/>
          <p14:tracePt t="21346" x="1676400" y="3575050"/>
          <p14:tracePt t="21346" x="1714500" y="3568700"/>
          <p14:tracePt t="21364" x="1746250" y="3562350"/>
          <p14:tracePt t="21364" x="1784350" y="3562350"/>
          <p14:tracePt t="21364" x="1816100" y="3556000"/>
          <p14:tracePt t="21382" x="1841500" y="3549650"/>
          <p14:tracePt t="21395" x="1873250" y="3543300"/>
          <p14:tracePt t="21395" x="1924050" y="3536950"/>
          <p14:tracePt t="21415" x="1943100" y="3536950"/>
          <p14:tracePt t="21415" x="1962150" y="3530600"/>
          <p14:tracePt t="21430" x="1981200" y="3530600"/>
          <p14:tracePt t="21430" x="1993900" y="3530600"/>
          <p14:tracePt t="21430" x="2006600" y="3530600"/>
          <p14:tracePt t="21449" x="2012950" y="3530600"/>
          <p14:tracePt t="21462" x="2019300" y="3524250"/>
          <p14:tracePt t="21462" x="2025650" y="3524250"/>
          <p14:tracePt t="21481" x="2032000" y="3530600"/>
          <p14:tracePt t="21501" x="2032000" y="3536950"/>
          <p14:tracePt t="21525" x="2032000" y="3543300"/>
          <p14:tracePt t="21549" x="2038350" y="3543300"/>
          <p14:tracePt t="21561" x="2044700" y="3536950"/>
          <p14:tracePt t="21577" x="2051050" y="3530600"/>
          <p14:tracePt t="21593" x="2063750" y="3524250"/>
          <p14:tracePt t="21609" x="2070100" y="3517900"/>
          <p14:tracePt t="21621" x="2076450" y="3511550"/>
          <p14:tracePt t="21637" x="2082800" y="3505200"/>
          <p14:tracePt t="21653" x="2089150" y="3505200"/>
          <p14:tracePt t="21673" x="2095500" y="3505200"/>
          <p14:tracePt t="21705" x="2089150" y="3498850"/>
          <p14:tracePt t="21773" x="2089150" y="3492500"/>
          <p14:tracePt t="21794" x="2095500" y="3492500"/>
          <p14:tracePt t="21833" x="2101850" y="3498850"/>
          <p14:tracePt t="21862" x="2108200" y="3498850"/>
          <p14:tracePt t="21910" x="2114550" y="3498850"/>
          <p14:tracePt t="21929" x="2120900" y="3498850"/>
          <p14:tracePt t="21945" x="2127250" y="3498850"/>
          <p14:tracePt t="21962" x="2133600" y="3498850"/>
          <p14:tracePt t="21974" x="2139950" y="3498850"/>
          <p14:tracePt t="21997" x="2146300" y="3492500"/>
          <p14:tracePt t="22029" x="2152650" y="3492500"/>
          <p14:tracePt t="22049" x="2159000" y="3492500"/>
          <p14:tracePt t="22066" x="2159000" y="3498850"/>
          <p14:tracePt t="22090" x="2165350" y="3498850"/>
          <p14:tracePt t="22125" x="2159000" y="3498850"/>
          <p14:tracePt t="22261" x="2152650" y="3505200"/>
          <p14:tracePt t="22297" x="2159000" y="3498850"/>
          <p14:tracePt t="22390" x="2165350" y="3492500"/>
          <p14:tracePt t="22402" x="2171700" y="3486150"/>
          <p14:tracePt t="22418" x="2178050" y="3486150"/>
          <p14:tracePt t="22425" x="2184400" y="3486150"/>
          <p14:tracePt t="22434" x="2190750" y="3486150"/>
          <p14:tracePt t="22434" x="2203450" y="3486150"/>
          <p14:tracePt t="22450" x="2216150" y="3486150"/>
          <p14:tracePt t="22450" x="2228850" y="3492500"/>
          <p14:tracePt t="22467" x="2247900" y="3498850"/>
          <p14:tracePt t="22467" x="2266950" y="3498850"/>
          <p14:tracePt t="22467" x="2286000" y="3505200"/>
          <p14:tracePt t="22486" x="2311400" y="3505200"/>
          <p14:tracePt t="22499" x="2336800" y="3505200"/>
          <p14:tracePt t="22499" x="2393950" y="3505200"/>
          <p14:tracePt t="22517" x="2425700" y="3511550"/>
          <p14:tracePt t="22517" x="2457450" y="3511550"/>
          <p14:tracePt t="22534" x="2495550" y="3511550"/>
          <p14:tracePt t="22534" x="2533650" y="3511550"/>
          <p14:tracePt t="22551" x="2571750" y="3511550"/>
          <p14:tracePt t="22551" x="2609850" y="3511550"/>
          <p14:tracePt t="22567" x="2654300" y="3511550"/>
          <p14:tracePt t="22567" x="2743200" y="3505200"/>
          <p14:tracePt t="22584" x="2787650" y="3505200"/>
          <p14:tracePt t="22584" x="2832100" y="3498850"/>
          <p14:tracePt t="22601" x="2882900" y="3498850"/>
          <p14:tracePt t="22601" x="2927350" y="3492500"/>
          <p14:tracePt t="22618" x="2978150" y="3492500"/>
          <p14:tracePt t="22618" x="3073400" y="3492500"/>
          <p14:tracePt t="22634" x="3124200" y="3492500"/>
          <p14:tracePt t="22634" x="3175000" y="3492500"/>
          <p14:tracePt t="22651" x="3219450" y="3492500"/>
          <p14:tracePt t="22651" x="3270250" y="3492500"/>
          <p14:tracePt t="22668" x="3321050" y="3492500"/>
          <p14:tracePt t="22668" x="3378200" y="3492500"/>
          <p14:tracePt t="22686" x="3429000" y="3492500"/>
          <p14:tracePt t="22686" x="3479800" y="3486150"/>
          <p14:tracePt t="22702" x="3581400" y="3486150"/>
          <p14:tracePt t="22702" x="3632200" y="3486150"/>
          <p14:tracePt t="22718" x="3683000" y="3479800"/>
          <p14:tracePt t="22718" x="3733800" y="3479800"/>
          <p14:tracePt t="22735" x="3784600" y="3473450"/>
          <p14:tracePt t="22735" x="3829050" y="3473450"/>
          <p14:tracePt t="22751" x="3879850" y="3473450"/>
          <p14:tracePt t="22751" x="3924300" y="3467100"/>
          <p14:tracePt t="22751" x="3962400" y="3467100"/>
          <p14:tracePt t="22770" x="4006850" y="3467100"/>
          <p14:tracePt t="22783" x="4044950" y="3460750"/>
          <p14:tracePt t="22783" x="4108450" y="3460750"/>
          <p14:tracePt t="22802" x="4140200" y="3454400"/>
          <p14:tracePt t="22802" x="4165600" y="3454400"/>
          <p14:tracePt t="22818" x="4191000" y="3454400"/>
          <p14:tracePt t="22818" x="4216400" y="3454400"/>
          <p14:tracePt t="22835" x="4235450" y="3448050"/>
          <p14:tracePt t="22835" x="4254500" y="3448050"/>
          <p14:tracePt t="22835" x="4273550" y="3448050"/>
          <p14:tracePt t="22854" x="4292600" y="3448050"/>
          <p14:tracePt t="22866" x="4305300" y="3454400"/>
          <p14:tracePt t="22866" x="4330700" y="3454400"/>
          <p14:tracePt t="22885" x="4337050" y="3460750"/>
          <p14:tracePt t="22885" x="4349750" y="3460750"/>
          <p14:tracePt t="22902" x="4356100" y="3460750"/>
          <p14:tracePt t="22902" x="4362450" y="3460750"/>
          <p14:tracePt t="22919" x="4368800" y="3460750"/>
          <p14:tracePt t="22919" x="4381500" y="3460750"/>
          <p14:tracePt t="22936" x="4387850" y="3460750"/>
          <p14:tracePt t="22950" x="4394200" y="3460750"/>
          <p14:tracePt t="22967" x="4400550" y="3460750"/>
          <p14:tracePt t="22984" x="4413250" y="3460750"/>
          <p14:tracePt t="23001" x="4419600" y="3460750"/>
          <p14:tracePt t="23018" x="4425950" y="3460750"/>
          <p14:tracePt t="23034" x="4432300" y="3460750"/>
          <p14:tracePt t="23034" x="4438650" y="3460750"/>
          <p14:tracePt t="23054" x="4445000" y="3460750"/>
          <p14:tracePt t="23069" x="4451350" y="3460750"/>
          <p14:tracePt t="23085" x="4457700" y="3460750"/>
          <p14:tracePt t="23101" x="4464050" y="3454400"/>
          <p14:tracePt t="23198" x="4470400" y="3454400"/>
          <p14:tracePt t="23226" x="4476750" y="3454400"/>
          <p14:tracePt t="23250" x="4483100" y="3454400"/>
          <p14:tracePt t="23274" x="4489450" y="3448050"/>
          <p14:tracePt t="23310" x="4489450" y="3441700"/>
          <p14:tracePt t="23422" x="4489450" y="3435350"/>
          <p14:tracePt t="23454" x="4489450" y="3429000"/>
          <p14:tracePt t="23473" x="4495800" y="3429000"/>
          <p14:tracePt t="23490" x="4502150" y="3429000"/>
          <p14:tracePt t="23505" x="4514850" y="3422650"/>
          <p14:tracePt t="23521" x="4521200" y="3422650"/>
          <p14:tracePt t="23526" x="4527550" y="3422650"/>
          <p14:tracePt t="23536" x="4533900" y="3422650"/>
          <p14:tracePt t="23536" x="4540250" y="3422650"/>
          <p14:tracePt t="23554" x="4546600" y="3422650"/>
          <p14:tracePt t="23554" x="4546600" y="3416300"/>
          <p14:tracePt t="23571" x="4552950" y="3416300"/>
          <p14:tracePt t="23571" x="4565650" y="3416300"/>
          <p14:tracePt t="23588" x="4572000" y="3409950"/>
          <p14:tracePt t="23603" x="4578350" y="3409950"/>
          <p14:tracePt t="23619" x="4584700" y="3409950"/>
          <p14:tracePt t="23636" x="4591050" y="3416300"/>
          <p14:tracePt t="23653" x="4597400" y="3416300"/>
          <p14:tracePt t="23670" x="4603750" y="3416300"/>
          <p14:tracePt t="23689" x="4610100" y="3416300"/>
          <p14:tracePt t="23703" x="4616450" y="3409950"/>
          <p14:tracePt t="23703" x="4622800" y="3409950"/>
          <p14:tracePt t="23723" x="4629150" y="3409950"/>
          <p14:tracePt t="23738" x="4635500" y="3403600"/>
          <p14:tracePt t="23762" x="4641850" y="3403600"/>
          <p14:tracePt t="23806" x="4635500" y="3409950"/>
          <p14:tracePt t="23954" x="4629150" y="3416300"/>
          <p14:tracePt t="23969" x="4622800" y="3422650"/>
          <p14:tracePt t="23986" x="4616450" y="3429000"/>
          <p14:tracePt t="23994" x="4610100" y="3435350"/>
          <p14:tracePt t="23994" x="4597400" y="3441700"/>
          <p14:tracePt t="24007" x="4584700" y="3454400"/>
          <p14:tracePt t="24007" x="4572000" y="3467100"/>
          <p14:tracePt t="24023" x="4559300" y="3479800"/>
          <p14:tracePt t="24023" x="4533900" y="3498850"/>
          <p14:tracePt t="24040" x="4514850" y="3517900"/>
          <p14:tracePt t="24040" x="4483100" y="3543300"/>
          <p14:tracePt t="24056" x="4451350" y="3562350"/>
          <p14:tracePt t="24056" x="4413250" y="3587750"/>
          <p14:tracePt t="24056" x="4375150" y="3613150"/>
          <p14:tracePt t="24075" x="4324350" y="3644900"/>
          <p14:tracePt t="24087" x="4273550" y="3676650"/>
          <p14:tracePt t="24087" x="4165600" y="3733800"/>
          <p14:tracePt t="24107" x="4102100" y="3765550"/>
          <p14:tracePt t="24107" x="4038600" y="3797300"/>
          <p14:tracePt t="24123" x="3975100" y="3829050"/>
          <p14:tracePt t="24123" x="3911600" y="3860800"/>
          <p14:tracePt t="24139" x="3841750" y="3892550"/>
          <p14:tracePt t="24139" x="3778250" y="3924300"/>
          <p14:tracePt t="24139" x="3714750" y="3949700"/>
          <p14:tracePt t="24158" x="3644900" y="3975100"/>
          <p14:tracePt t="24171" x="3581400" y="3994150"/>
          <p14:tracePt t="24171" x="3460750" y="4032250"/>
          <p14:tracePt t="24191" x="3403600" y="4044950"/>
          <p14:tracePt t="24191" x="3346450" y="4057650"/>
          <p14:tracePt t="24207" x="3295650" y="4070350"/>
          <p14:tracePt t="24207" x="3244850" y="4076700"/>
          <p14:tracePt t="24223" x="3200400" y="4083050"/>
          <p14:tracePt t="24223" x="3155950" y="4089400"/>
          <p14:tracePt t="24223" x="3111500" y="4095750"/>
          <p14:tracePt t="24243" x="3073400" y="4095750"/>
          <p14:tracePt t="24243" x="3035300" y="4102100"/>
          <p14:tracePt t="24257" x="2997200" y="4102100"/>
          <p14:tracePt t="24257" x="2959100" y="4095750"/>
          <p14:tracePt t="24273" x="2921000" y="4095750"/>
          <p14:tracePt t="24273" x="2889250" y="4089400"/>
          <p14:tracePt t="24290" x="2851150" y="4083050"/>
          <p14:tracePt t="24290" x="2794000" y="4076700"/>
          <p14:tracePt t="24307" x="2762250" y="4070350"/>
          <p14:tracePt t="24307" x="2736850" y="4064000"/>
          <p14:tracePt t="24324" x="2711450" y="4064000"/>
          <p14:tracePt t="24324" x="2692400" y="4064000"/>
          <p14:tracePt t="24340" x="2673350" y="4057650"/>
          <p14:tracePt t="24340" x="2654300" y="4057650"/>
          <p14:tracePt t="24357" x="2641600" y="4057650"/>
          <p14:tracePt t="24357" x="2628900" y="4064000"/>
          <p14:tracePt t="24375" x="2609850" y="4064000"/>
          <p14:tracePt t="24375" x="2603500" y="4064000"/>
          <p14:tracePt t="24391" x="2597150" y="4070350"/>
          <p14:tracePt t="24391" x="2590800" y="4070350"/>
          <p14:tracePt t="24407" x="2584450" y="4076700"/>
          <p14:tracePt t="24426" x="2590800" y="4076700"/>
          <p14:tracePt t="24443" x="2597150" y="4076700"/>
          <p14:tracePt t="24455" x="2603500" y="4076700"/>
          <p14:tracePt t="24455" x="2622550" y="4076700"/>
          <p14:tracePt t="24475" x="2628900" y="4076700"/>
          <p14:tracePt t="24475" x="2641600" y="4076700"/>
          <p14:tracePt t="24491" x="2654300" y="4083050"/>
          <p14:tracePt t="24491" x="2667000" y="4083050"/>
          <p14:tracePt t="24507" x="2679700" y="4083050"/>
          <p14:tracePt t="24507" x="2698750" y="4089400"/>
          <p14:tracePt t="24507" x="2717800" y="4089400"/>
          <p14:tracePt t="24527" x="2743200" y="4095750"/>
          <p14:tracePt t="24539" x="2768600" y="4095750"/>
          <p14:tracePt t="24539" x="2838450" y="4108450"/>
          <p14:tracePt t="24558" x="2870200" y="4114800"/>
          <p14:tracePt t="24558" x="2908300" y="4121150"/>
          <p14:tracePt t="24575" x="2946400" y="4127500"/>
          <p14:tracePt t="24575" x="2990850" y="4133850"/>
          <p14:tracePt t="24591" x="3035300" y="4140200"/>
          <p14:tracePt t="24591" x="3079750" y="4146550"/>
          <p14:tracePt t="24591" x="3124200" y="4152900"/>
          <p14:tracePt t="24611" x="3168650" y="4152900"/>
          <p14:tracePt t="24611" x="3219450" y="4159250"/>
          <p14:tracePt t="24624" x="3263900" y="4159250"/>
          <p14:tracePt t="24624" x="3308350" y="4159250"/>
          <p14:tracePt t="24641" x="3359150" y="4165600"/>
          <p14:tracePt t="24641" x="3403600" y="4165600"/>
          <p14:tracePt t="24658" x="3454400" y="4165600"/>
          <p14:tracePt t="24658" x="3562350" y="4171950"/>
          <p14:tracePt t="24675" x="3619500" y="4171950"/>
          <p14:tracePt t="24675" x="3676650" y="4171950"/>
          <p14:tracePt t="24691" x="3733800" y="4171950"/>
          <p14:tracePt t="24691" x="3790950" y="4171950"/>
          <p14:tracePt t="24708" x="3848100" y="4171950"/>
          <p14:tracePt t="24708" x="3905250" y="4171950"/>
          <p14:tracePt t="24708" x="3962400" y="4171950"/>
          <p14:tracePt t="24727" x="4019550" y="4171950"/>
          <p14:tracePt t="24740" x="4070350" y="4171950"/>
          <p14:tracePt t="24740" x="4178300" y="4178300"/>
          <p14:tracePt t="24759" x="4235450" y="4184650"/>
          <p14:tracePt t="24759" x="4286250" y="4191000"/>
          <p14:tracePt t="24775" x="4337050" y="4197350"/>
          <p14:tracePt t="24775" x="4387850" y="4197350"/>
          <p14:tracePt t="24792" x="4432300" y="4203700"/>
          <p14:tracePt t="24792" x="4483100" y="4210050"/>
          <p14:tracePt t="24792" x="4521200" y="4210050"/>
          <p14:tracePt t="24811" x="4565650" y="4216400"/>
          <p14:tracePt t="24823" x="4603750" y="4222750"/>
          <p14:tracePt t="24823" x="4673600" y="4222750"/>
          <p14:tracePt t="24843" x="4705350" y="4229100"/>
          <p14:tracePt t="24843" x="4737100" y="4229100"/>
          <p14:tracePt t="24859" x="4762500" y="4229100"/>
          <p14:tracePt t="24859" x="4794250" y="4229100"/>
          <p14:tracePt t="24875" x="4826000" y="4229100"/>
          <p14:tracePt t="24875" x="4851400" y="4229100"/>
          <p14:tracePt t="24875" x="4883150" y="4229100"/>
          <p14:tracePt t="24894" x="4908550" y="4229100"/>
          <p14:tracePt t="24894" x="4940300" y="4222750"/>
          <p14:tracePt t="24909" x="4965700" y="4222750"/>
          <p14:tracePt t="24909" x="4997450" y="4222750"/>
          <p14:tracePt t="24926" x="5022850" y="4222750"/>
          <p14:tracePt t="24926" x="5048250" y="4216400"/>
          <p14:tracePt t="24942" x="5073650" y="4216400"/>
          <p14:tracePt t="24942" x="5105400" y="4210050"/>
          <p14:tracePt t="24959" x="5130800" y="4210050"/>
          <p14:tracePt t="24959" x="5187950" y="4203700"/>
          <p14:tracePt t="24976" x="5219700" y="4197350"/>
          <p14:tracePt t="24976" x="5245100" y="4191000"/>
          <p14:tracePt t="24992" x="5276850" y="4191000"/>
          <p14:tracePt t="24992" x="5308600" y="4184650"/>
          <p14:tracePt t="25009" x="5340350" y="4184650"/>
          <p14:tracePt t="25009" x="5397500" y="4178300"/>
          <p14:tracePt t="25027" x="5429250" y="4171950"/>
          <p14:tracePt t="25027" x="5461000" y="4165600"/>
          <p14:tracePt t="25043" x="5486400" y="4165600"/>
          <p14:tracePt t="25043" x="5518150" y="4159250"/>
          <p14:tracePt t="25059" x="5543550" y="4152900"/>
          <p14:tracePt t="25059" x="5575300" y="4152900"/>
          <p14:tracePt t="25076" x="5600700" y="4146550"/>
          <p14:tracePt t="25076" x="5632450" y="4140200"/>
          <p14:tracePt t="25076" x="5657850" y="4133850"/>
          <p14:tracePt t="25095" x="5683250" y="4133850"/>
          <p14:tracePt t="25108" x="5708650" y="4127500"/>
          <p14:tracePt t="25108" x="5753100" y="4121150"/>
          <p14:tracePt t="25127" x="5772150" y="4121150"/>
          <p14:tracePt t="25127" x="5791200" y="4121150"/>
          <p14:tracePt t="25144" x="5810250" y="4121150"/>
          <p14:tracePt t="25144" x="5829300" y="4114800"/>
          <p14:tracePt t="25160" x="5848350" y="4114800"/>
          <p14:tracePt t="25160" x="5867400" y="4114800"/>
          <p14:tracePt t="25160" x="5880100" y="4108450"/>
          <p14:tracePt t="25180" x="5899150" y="4108450"/>
          <p14:tracePt t="25191" x="5911850" y="4108450"/>
          <p14:tracePt t="25191" x="5943600" y="4102100"/>
          <p14:tracePt t="25210" x="5962650" y="4095750"/>
          <p14:tracePt t="25210" x="5975350" y="4095750"/>
          <p14:tracePt t="25227" x="5994400" y="4095750"/>
          <p14:tracePt t="25227" x="6013450" y="4089400"/>
          <p14:tracePt t="25243" x="6032500" y="4089400"/>
          <p14:tracePt t="25243" x="6051550" y="4089400"/>
          <p14:tracePt t="25243" x="6070600" y="4089400"/>
          <p14:tracePt t="25263" x="6089650" y="4089400"/>
          <p14:tracePt t="25263" x="6108700" y="4095750"/>
          <p14:tracePt t="25277" x="6127750" y="4095750"/>
          <p14:tracePt t="25277" x="6146800" y="4095750"/>
          <p14:tracePt t="25294" x="6159500" y="4102100"/>
          <p14:tracePt t="25294" x="6178550" y="4102100"/>
          <p14:tracePt t="25311" x="6191250" y="4102100"/>
          <p14:tracePt t="25311" x="6216650" y="4108450"/>
          <p14:tracePt t="25327" x="6229350" y="4108450"/>
          <p14:tracePt t="25327" x="6235700" y="4108450"/>
          <p14:tracePt t="25343" x="6248400" y="4108450"/>
          <p14:tracePt t="25343" x="6254750" y="4108450"/>
          <p14:tracePt t="25360" x="6261100" y="4108450"/>
          <p14:tracePt t="25376" x="6267450" y="4108450"/>
          <p14:tracePt t="25462" x="6273800" y="4108450"/>
          <p14:tracePt t="25478" x="6280150" y="4108450"/>
          <p14:tracePt t="25494" x="6286500" y="4102100"/>
          <p14:tracePt t="25506" x="6292850" y="4102100"/>
          <p14:tracePt t="25522" x="6299200" y="4102100"/>
          <p14:tracePt t="25538" x="6305550" y="4102100"/>
          <p14:tracePt t="25562" x="6305550" y="4108450"/>
          <p14:tracePt t="25615" x="6299200" y="4108450"/>
          <p14:tracePt t="25658" x="6292850" y="4108450"/>
          <p14:tracePt t="25682" x="6292850" y="4114800"/>
          <p14:tracePt t="25718" x="6286500" y="4114800"/>
          <p14:tracePt t="25822" x="6280150" y="4121150"/>
          <p14:tracePt t="25863" x="6273800" y="4121150"/>
          <p14:tracePt t="25882" x="6267450" y="4121150"/>
          <p14:tracePt t="25914" x="6267450" y="4127500"/>
          <p14:tracePt t="25958" x="6261100" y="4127500"/>
          <p14:tracePt t="25982" x="6254750" y="4133850"/>
          <p14:tracePt t="25994" x="6248400" y="4133850"/>
          <p14:tracePt t="26010" x="6242050" y="4133850"/>
          <p14:tracePt t="26018" x="6235700" y="4140200"/>
          <p14:tracePt t="26028" x="6229350" y="4140200"/>
          <p14:tracePt t="26028" x="6216650" y="4146550"/>
          <p14:tracePt t="26047" x="6210300" y="4146550"/>
          <p14:tracePt t="26062" x="6197600" y="4152900"/>
          <p14:tracePt t="26078" x="6191250" y="4146550"/>
          <p14:tracePt t="26147" x="6197600" y="4146550"/>
          <p14:tracePt t="26166" x="6203950" y="4146550"/>
          <p14:tracePt t="26190" x="6210300" y="4140200"/>
          <p14:tracePt t="26215" x="6216650" y="4140200"/>
          <p14:tracePt t="26234" x="6210300" y="4133850"/>
          <p14:tracePt t="26294" x="6210300" y="4127500"/>
          <p14:tracePt t="26350" x="6216650" y="4127500"/>
          <p14:tracePt t="26378" x="6216650" y="4121150"/>
          <p14:tracePt t="26403" x="6210300" y="4114800"/>
          <p14:tracePt t="26430" x="6210300" y="4121150"/>
          <p14:tracePt t="26506" x="6203950" y="4127500"/>
          <p14:tracePt t="26535" x="6197600" y="4127500"/>
          <p14:tracePt t="26558" x="6191250" y="4127500"/>
          <p14:tracePt t="26574" x="6184900" y="4127500"/>
          <p14:tracePt t="26586" x="6178550" y="4127500"/>
          <p14:tracePt t="26610" x="6178550" y="4121150"/>
          <p14:tracePt t="26654" x="6172200" y="4114800"/>
          <p14:tracePt t="26686" x="6159500" y="4114800"/>
          <p14:tracePt t="26703" x="6153150" y="4114800"/>
          <p14:tracePt t="26707" x="6146800" y="4121150"/>
          <p14:tracePt t="26716" x="6134100" y="4121150"/>
          <p14:tracePt t="26716" x="6121400" y="4121150"/>
          <p14:tracePt t="26732" x="6102350" y="4127500"/>
          <p14:tracePt t="26732" x="6076950" y="4127500"/>
          <p14:tracePt t="26749" x="6051550" y="4133850"/>
          <p14:tracePt t="26749" x="6013450" y="4146550"/>
          <p14:tracePt t="26749" x="5975350" y="4152900"/>
          <p14:tracePt t="26768" x="5924550" y="4165600"/>
          <p14:tracePt t="26780" x="5867400" y="4178300"/>
          <p14:tracePt t="26780" x="5721350" y="4203700"/>
          <p14:tracePt t="26799" x="5632450" y="4222750"/>
          <p14:tracePt t="26799" x="5537200" y="4241800"/>
          <p14:tracePt t="26816" x="5435600" y="4260850"/>
          <p14:tracePt t="26816" x="5321300" y="4279900"/>
          <p14:tracePt t="26832" x="5200650" y="4305300"/>
          <p14:tracePt t="26832" x="5073650" y="4324350"/>
          <p14:tracePt t="26832" x="4946650" y="4349750"/>
          <p14:tracePt t="26851" x="4819650" y="4375150"/>
          <p14:tracePt t="26864" x="4686300" y="4400550"/>
          <p14:tracePt t="26864" x="4413250" y="4464050"/>
          <p14:tracePt t="26883" x="4279900" y="4495800"/>
          <p14:tracePt t="26883" x="4152900" y="4527550"/>
          <p14:tracePt t="26899" x="4019550" y="4559300"/>
          <p14:tracePt t="26899" x="3892550" y="4597400"/>
          <p14:tracePt t="26916" x="3765550" y="4629150"/>
          <p14:tracePt t="26916" x="3638550" y="4660900"/>
          <p14:tracePt t="26916" x="3511550" y="4692650"/>
          <p14:tracePt t="26935" x="3390900" y="4724400"/>
          <p14:tracePt t="26935" x="3263900" y="4756150"/>
          <p14:tracePt t="26949" x="3149600" y="4781550"/>
          <p14:tracePt t="26949" x="3028950" y="4813300"/>
          <p14:tracePt t="26967" x="2921000" y="4838700"/>
          <p14:tracePt t="26967" x="2813050" y="4864100"/>
          <p14:tracePt t="26983" x="2717800" y="4883150"/>
          <p14:tracePt t="26983" x="2628900" y="4895850"/>
          <p14:tracePt t="26999" x="2546350" y="4908550"/>
          <p14:tracePt t="26999" x="2413000" y="4921250"/>
          <p14:tracePt t="27016" x="2355850" y="4921250"/>
          <p14:tracePt t="27016" x="2305050" y="4921250"/>
          <p14:tracePt t="27033" x="2254250" y="4914900"/>
          <p14:tracePt t="27033" x="2203450" y="4908550"/>
          <p14:tracePt t="27050" x="2159000" y="4902200"/>
          <p14:tracePt t="27050" x="2070100" y="4876800"/>
          <p14:tracePt t="27067" x="2032000" y="4857750"/>
          <p14:tracePt t="27067" x="1993900" y="4845050"/>
          <p14:tracePt t="27084" x="1955800" y="4826000"/>
          <p14:tracePt t="27084" x="1924050" y="4806950"/>
          <p14:tracePt t="27100" x="1898650" y="4787900"/>
          <p14:tracePt t="27100" x="1879600" y="4775200"/>
          <p14:tracePt t="27117" x="1860550" y="4762500"/>
          <p14:tracePt t="27117" x="1835150" y="4756150"/>
          <p14:tracePt t="27117" x="1822450" y="4743450"/>
          <p14:tracePt t="27136" x="1803400" y="4737100"/>
          <p14:tracePt t="27148" x="1784350" y="4737100"/>
          <p14:tracePt t="27148" x="1739900" y="4730750"/>
          <p14:tracePt t="27167" x="1720850" y="4730750"/>
          <p14:tracePt t="27167" x="1695450" y="4730750"/>
          <p14:tracePt t="27167" x="1670050" y="4724400"/>
          <p14:tracePt t="27187" x="1651000" y="4730750"/>
          <p14:tracePt t="27198" x="1625600" y="4730750"/>
          <p14:tracePt t="27198" x="1600200" y="4730750"/>
          <p14:tracePt t="27198" x="1574800" y="4737100"/>
          <p14:tracePt t="27219" x="1549400" y="4743450"/>
          <p14:tracePt t="27232" x="1524000" y="4749800"/>
          <p14:tracePt t="27232" x="1479550" y="4762500"/>
          <p14:tracePt t="27250" x="1454150" y="4768850"/>
          <p14:tracePt t="27250" x="1428750" y="4775200"/>
          <p14:tracePt t="27267" x="1409700" y="4787900"/>
          <p14:tracePt t="27267" x="1390650" y="4794250"/>
          <p14:tracePt t="27284" x="1371600" y="4800600"/>
          <p14:tracePt t="27284" x="1358900" y="4806950"/>
          <p14:tracePt t="27301" x="1346200" y="4806950"/>
          <p14:tracePt t="27301" x="1327150" y="4813300"/>
          <p14:tracePt t="27318" x="1320800" y="4819650"/>
          <p14:tracePt t="27332" x="1327150" y="4819650"/>
          <p14:tracePt t="27374" x="1333500" y="4819650"/>
          <p14:tracePt t="27391" x="1339850" y="4819650"/>
          <p14:tracePt t="27407" x="1346200" y="4819650"/>
          <p14:tracePt t="27423" x="1352550" y="4826000"/>
          <p14:tracePt t="27435" x="1358900" y="4826000"/>
          <p14:tracePt t="27451" x="1365250" y="4826000"/>
          <p14:tracePt t="27467" x="1377950" y="4826000"/>
          <p14:tracePt t="27482" x="1377950" y="4832350"/>
          <p14:tracePt t="27491" x="1384300" y="4832350"/>
          <p14:tracePt t="27499" x="1390650" y="4832350"/>
          <p14:tracePt t="27499" x="1397000" y="4832350"/>
          <p14:tracePt t="27499" x="1403350" y="4826000"/>
          <p14:tracePt t="27520" x="1409700" y="4826000"/>
          <p14:tracePt t="27520" x="1422400" y="4826000"/>
          <p14:tracePt t="27535" x="1435100" y="4826000"/>
          <p14:tracePt t="27535" x="1447800" y="4826000"/>
          <p14:tracePt t="27552" x="1460500" y="4819650"/>
          <p14:tracePt t="27552" x="1479550" y="4819650"/>
          <p14:tracePt t="27569" x="1492250" y="4819650"/>
          <p14:tracePt t="27569" x="1511300" y="4819650"/>
          <p14:tracePt t="27569" x="1524000" y="4813300"/>
          <p14:tracePt t="27587" x="1543050" y="4813300"/>
          <p14:tracePt t="27600" x="1562100" y="4813300"/>
          <p14:tracePt t="27600" x="1593850" y="4819650"/>
          <p14:tracePt t="27618" x="1612900" y="4819650"/>
          <p14:tracePt t="27618" x="1631950" y="4819650"/>
          <p14:tracePt t="27635" x="1651000" y="4819650"/>
          <p14:tracePt t="27635" x="1670050" y="4819650"/>
          <p14:tracePt t="27652" x="1695450" y="4819650"/>
          <p14:tracePt t="27652" x="1739900" y="4826000"/>
          <p14:tracePt t="27668" x="1771650" y="4826000"/>
          <p14:tracePt t="27668" x="1797050" y="4826000"/>
          <p14:tracePt t="27686" x="1828800" y="4826000"/>
          <p14:tracePt t="27686" x="1860550" y="4832350"/>
          <p14:tracePt t="27702" x="1898650" y="4832350"/>
          <p14:tracePt t="27702" x="1930400" y="4838700"/>
          <p14:tracePt t="27719" x="1968500" y="4845050"/>
          <p14:tracePt t="27719" x="2044700" y="4851400"/>
          <p14:tracePt t="27736" x="2082800" y="4851400"/>
          <p14:tracePt t="27736" x="2120900" y="4857750"/>
          <p14:tracePt t="27752" x="2152650" y="4857750"/>
          <p14:tracePt t="27752" x="2190750" y="4864100"/>
          <p14:tracePt t="27769" x="2228850" y="4864100"/>
          <p14:tracePt t="27769" x="2260600" y="4870450"/>
          <p14:tracePt t="27769" x="2292350" y="4870450"/>
          <p14:tracePt t="27788" x="2324100" y="4876800"/>
          <p14:tracePt t="27801" x="2355850" y="4876800"/>
          <p14:tracePt t="27801" x="2406650" y="4889500"/>
          <p14:tracePt t="27820" x="2432050" y="4895850"/>
          <p14:tracePt t="27820" x="2457450" y="4902200"/>
          <p14:tracePt t="27836" x="2476500" y="4908550"/>
          <p14:tracePt t="27836" x="2495550" y="4914900"/>
          <p14:tracePt t="27853" x="2508250" y="4914900"/>
          <p14:tracePt t="27853" x="2527300" y="4921250"/>
          <p14:tracePt t="27853" x="2540000" y="4927600"/>
          <p14:tracePt t="27872" x="2552700" y="4927600"/>
          <p14:tracePt t="27884" x="2559050" y="4927600"/>
          <p14:tracePt t="27884" x="2578100" y="4940300"/>
          <p14:tracePt t="27904" x="2584450" y="4940300"/>
          <p14:tracePt t="27918" x="2590800" y="4946650"/>
          <p14:tracePt t="27934" x="2597150" y="4953000"/>
          <p14:tracePt t="27951" x="2603500" y="4959350"/>
          <p14:tracePt t="27951" x="2603500" y="4965700"/>
          <p14:tracePt t="27970" x="2603500" y="4972050"/>
          <p14:tracePt t="27991" x="2609850" y="4972050"/>
          <p14:tracePt t="28027" x="2616200" y="4965700"/>
          <p14:tracePt t="28075" x="2622550" y="4965700"/>
          <p14:tracePt t="28094" x="2628900" y="4959350"/>
          <p14:tracePt t="28119" x="2635250" y="4953000"/>
          <p14:tracePt t="28143" x="2635250" y="4959350"/>
          <p14:tracePt t="28163" x="2641600" y="4959350"/>
          <p14:tracePt t="28187" x="2647950" y="4965700"/>
          <p14:tracePt t="28231" x="2641600" y="4965700"/>
          <p14:tracePt t="28283" x="2647950" y="4972050"/>
          <p14:tracePt t="28335" x="2654300" y="4972050"/>
          <p14:tracePt t="28359" x="2660650" y="4972050"/>
          <p14:tracePt t="28383" x="2667000" y="4972050"/>
          <p14:tracePt t="28427" x="2673350" y="4978400"/>
          <p14:tracePt t="28447" x="2679700" y="4978400"/>
          <p14:tracePt t="28471" x="2679700" y="4984750"/>
          <p14:tracePt t="28495" x="2679700" y="4991100"/>
          <p14:tracePt t="28530" x="2686050" y="4991100"/>
          <p14:tracePt t="28563" x="2692400" y="4991100"/>
          <p14:tracePt t="28575" x="2698750" y="4991100"/>
          <p14:tracePt t="28586" x="2705100" y="4991100"/>
          <p14:tracePt t="28586" x="2711450" y="4991100"/>
          <p14:tracePt t="28586" x="2717800" y="4991100"/>
          <p14:tracePt t="28608" x="2730500" y="4991100"/>
          <p14:tracePt t="28620" x="2743200" y="4997450"/>
          <p14:tracePt t="28620" x="2768600" y="5010150"/>
          <p14:tracePt t="28638" x="2787650" y="5016500"/>
          <p14:tracePt t="28638" x="2813050" y="5022850"/>
          <p14:tracePt t="28656" x="2832100" y="5029200"/>
          <p14:tracePt t="28656" x="2857500" y="5041900"/>
          <p14:tracePt t="28672" x="2889250" y="5048250"/>
          <p14:tracePt t="28672" x="2952750" y="5060950"/>
          <p14:tracePt t="28689" x="2984500" y="5067300"/>
          <p14:tracePt t="28689" x="3022600" y="5073650"/>
          <p14:tracePt t="28705" x="3060700" y="5080000"/>
          <p14:tracePt t="28705" x="3098800" y="5080000"/>
          <p14:tracePt t="28722" x="3136900" y="5080000"/>
          <p14:tracePt t="28722" x="3181350" y="5080000"/>
          <p14:tracePt t="28739" x="3225800" y="5080000"/>
          <p14:tracePt t="28739" x="3314700" y="5080000"/>
          <p14:tracePt t="28756" x="3359150" y="5073650"/>
          <p14:tracePt t="28756" x="3403600" y="5073650"/>
          <p14:tracePt t="28772" x="3454400" y="5067300"/>
          <p14:tracePt t="28772" x="3498850" y="5060950"/>
          <p14:tracePt t="28789" x="3549650" y="5060950"/>
          <p14:tracePt t="28789" x="3594100" y="5054600"/>
          <p14:tracePt t="28789" x="3638550" y="5054600"/>
          <p14:tracePt t="28808" x="3689350" y="5048250"/>
          <p14:tracePt t="28821" x="3733800" y="5048250"/>
          <p14:tracePt t="28821" x="3816350" y="5035550"/>
          <p14:tracePt t="28840" x="3860800" y="5029200"/>
          <p14:tracePt t="28840" x="3898900" y="5029200"/>
          <p14:tracePt t="28856" x="3937000" y="5022850"/>
          <p14:tracePt t="28856" x="3975100" y="5016500"/>
          <p14:tracePt t="28873" x="4006850" y="5010150"/>
          <p14:tracePt t="28873" x="4038600" y="5010150"/>
          <p14:tracePt t="28873" x="4070350" y="5003800"/>
          <p14:tracePt t="28892" x="4095750" y="4997450"/>
          <p14:tracePt t="28904" x="4121150" y="4991100"/>
          <p14:tracePt t="28904" x="4165600" y="4978400"/>
          <p14:tracePt t="28924" x="4184650" y="4972050"/>
          <p14:tracePt t="28924" x="4197350" y="4965700"/>
          <p14:tracePt t="28940" x="4216400" y="4959350"/>
          <p14:tracePt t="28940" x="4229100" y="4953000"/>
          <p14:tracePt t="28956" x="4235450" y="4953000"/>
          <p14:tracePt t="28956" x="4248150" y="4946650"/>
          <p14:tracePt t="28956" x="4260850" y="4946650"/>
          <p14:tracePt t="28976" x="4267200" y="4940300"/>
          <p14:tracePt t="28976" x="4273550" y="4940300"/>
          <p14:tracePt t="28990" x="4286250" y="4940300"/>
          <p14:tracePt t="28990" x="4292600" y="4940300"/>
          <p14:tracePt t="29006" x="4298950" y="4940300"/>
          <p14:tracePt t="29006" x="4305300" y="4940300"/>
          <p14:tracePt t="29023" x="4311650" y="4940300"/>
          <p14:tracePt t="29023" x="4318000" y="4946650"/>
          <p14:tracePt t="29040" x="4324350" y="4946650"/>
          <p14:tracePt t="29040" x="4343400" y="4946650"/>
          <p14:tracePt t="29057" x="4349750" y="4946650"/>
          <p14:tracePt t="29057" x="4362450" y="4946650"/>
          <p14:tracePt t="29073" x="4375150" y="4940300"/>
          <p14:tracePt t="29073" x="4387850" y="4940300"/>
          <p14:tracePt t="29090" x="4400550" y="4933950"/>
          <p14:tracePt t="29090" x="4419600" y="4933950"/>
          <p14:tracePt t="29108" x="4464050" y="4927600"/>
          <p14:tracePt t="29108" x="4483100" y="4921250"/>
          <p14:tracePt t="29124" x="4508500" y="4921250"/>
          <p14:tracePt t="29124" x="4527550" y="4914900"/>
          <p14:tracePt t="29140" x="4552950" y="4914900"/>
          <p14:tracePt t="29140" x="4578350" y="4914900"/>
          <p14:tracePt t="29157" x="4603750" y="4914900"/>
          <p14:tracePt t="29157" x="4635500" y="4914900"/>
          <p14:tracePt t="29157" x="4660900" y="4914900"/>
          <p14:tracePt t="29176" x="4692650" y="4914900"/>
          <p14:tracePt t="29189" x="4724400" y="4914900"/>
          <p14:tracePt t="29189" x="4787900" y="4914900"/>
          <p14:tracePt t="29208" x="4826000" y="4914900"/>
          <p14:tracePt t="29208" x="4857750" y="4914900"/>
          <p14:tracePt t="29224" x="4895850" y="4914900"/>
          <p14:tracePt t="29224" x="4927600" y="4914900"/>
          <p14:tracePt t="29224" x="4965700" y="4921250"/>
          <p14:tracePt t="29243" x="5003800" y="4921250"/>
          <p14:tracePt t="29255" x="5041900" y="4927600"/>
          <p14:tracePt t="29255" x="5073650" y="4927600"/>
          <p14:tracePt t="29255" x="5111750" y="4933950"/>
          <p14:tracePt t="29276" x="5149850" y="4933950"/>
          <p14:tracePt t="29276" x="5187950" y="4933950"/>
          <p14:tracePt t="29291" x="5226050" y="4933950"/>
          <p14:tracePt t="29291" x="5264150" y="4940300"/>
          <p14:tracePt t="29308" x="5302250" y="4940300"/>
          <p14:tracePt t="29308" x="5334000" y="4940300"/>
          <p14:tracePt t="29324" x="5372100" y="4940300"/>
          <p14:tracePt t="29324" x="5403850" y="4940300"/>
          <p14:tracePt t="29341" x="5441950" y="4940300"/>
          <p14:tracePt t="29341" x="5505450" y="4940300"/>
          <p14:tracePt t="29358" x="5543550" y="4940300"/>
          <p14:tracePt t="29358" x="5581650" y="4940300"/>
          <p14:tracePt t="29375" x="5613400" y="4940300"/>
          <p14:tracePt t="29375" x="5651500" y="4940300"/>
          <p14:tracePt t="29391" x="5689600" y="4940300"/>
          <p14:tracePt t="29391" x="5765800" y="4933950"/>
          <p14:tracePt t="29409" x="5803900" y="4933950"/>
          <p14:tracePt t="29409" x="5842000" y="4927600"/>
          <p14:tracePt t="29425" x="5880100" y="4927600"/>
          <p14:tracePt t="29425" x="5918200" y="4921250"/>
          <p14:tracePt t="29442" x="5956300" y="4921250"/>
          <p14:tracePt t="29442" x="5994400" y="4914900"/>
          <p14:tracePt t="29458" x="6032500" y="4914900"/>
          <p14:tracePt t="29458" x="6076950" y="4908550"/>
          <p14:tracePt t="29476" x="6159500" y="4908550"/>
          <p14:tracePt t="29476" x="6197600" y="4908550"/>
          <p14:tracePt t="29492" x="6235700" y="4908550"/>
          <p14:tracePt t="29492" x="6273800" y="4908550"/>
          <p14:tracePt t="29509" x="6311900" y="4908550"/>
          <p14:tracePt t="29509" x="6350000" y="4908550"/>
          <p14:tracePt t="29509" x="6381750" y="4908550"/>
          <p14:tracePt t="29528" x="6419850" y="4908550"/>
          <p14:tracePt t="29540" x="6451600" y="4908550"/>
          <p14:tracePt t="29540" x="6477000" y="4908550"/>
          <p14:tracePt t="29540" x="6508750" y="4908550"/>
          <p14:tracePt t="29561" x="6534150" y="4908550"/>
          <p14:tracePt t="29561" x="6553200" y="4914900"/>
          <p14:tracePt t="29576" x="6578600" y="4914900"/>
          <p14:tracePt t="29576" x="6597650" y="4914900"/>
          <p14:tracePt t="29592" x="6616700" y="4914900"/>
          <p14:tracePt t="29592" x="6635750" y="4914900"/>
          <p14:tracePt t="29608" x="6654800" y="4914900"/>
          <p14:tracePt t="29608" x="6673850" y="4914900"/>
          <p14:tracePt t="29608" x="6686550" y="4914900"/>
          <p14:tracePt t="29627" x="6705600" y="4914900"/>
          <p14:tracePt t="29640" x="6718300" y="4914900"/>
          <p14:tracePt t="29640" x="6743700" y="4914900"/>
          <p14:tracePt t="29659" x="6756400" y="4914900"/>
          <p14:tracePt t="29659" x="6769100" y="4914900"/>
          <p14:tracePt t="29675" x="6781800" y="4914900"/>
          <p14:tracePt t="29675" x="6788150" y="4914900"/>
          <p14:tracePt t="29693" x="6800850" y="4914900"/>
          <p14:tracePt t="29693" x="6819900" y="4914900"/>
          <p14:tracePt t="29709" x="6826250" y="4921250"/>
          <p14:tracePt t="29709" x="6832600" y="4921250"/>
          <p14:tracePt t="29726" x="6838950" y="4921250"/>
          <p14:tracePt t="29741" x="6851650" y="4927600"/>
          <p14:tracePt t="29757" x="6851650" y="4933950"/>
          <p14:tracePt t="29775" x="6851650" y="4946650"/>
          <p14:tracePt t="29791" x="6845300" y="4953000"/>
          <p14:tracePt t="29791" x="6838950" y="4959350"/>
          <p14:tracePt t="29809" x="6832600" y="4965700"/>
          <p14:tracePt t="29824" x="6826250" y="4965700"/>
          <p14:tracePt t="29824" x="6807200" y="4978400"/>
          <p14:tracePt t="29845" x="6800850" y="4978400"/>
          <p14:tracePt t="29845" x="6788150" y="4984750"/>
          <p14:tracePt t="29860" x="6775450" y="4991100"/>
          <p14:tracePt t="29860" x="6762750" y="4991100"/>
          <p14:tracePt t="29876" x="6743700" y="4997450"/>
          <p14:tracePt t="29876" x="6724650" y="5003800"/>
          <p14:tracePt t="29893" x="6699250" y="5010150"/>
          <p14:tracePt t="29893" x="6667500" y="5016500"/>
          <p14:tracePt t="29893" x="6635750" y="5022850"/>
          <p14:tracePt t="29912" x="6604000" y="5029200"/>
          <p14:tracePt t="29924" x="6559550" y="5035550"/>
          <p14:tracePt t="29924" x="6521450" y="5041900"/>
          <p14:tracePt t="29944" x="6426200" y="5054600"/>
          <p14:tracePt t="29944" x="6375400" y="5060950"/>
          <p14:tracePt t="29960" x="6324600" y="5067300"/>
          <p14:tracePt t="29960" x="6273800" y="5073650"/>
          <p14:tracePt t="29976" x="6216650" y="5080000"/>
          <p14:tracePt t="29976" x="6159500" y="5086350"/>
          <p14:tracePt t="29976" x="6096000" y="5092700"/>
          <p14:tracePt t="29996" x="6032500" y="5099050"/>
          <p14:tracePt t="29996" x="5962650" y="5111750"/>
          <p14:tracePt t="30010" x="5892800" y="5118100"/>
          <p14:tracePt t="30010" x="5822950" y="5124450"/>
          <p14:tracePt t="30027" x="5746750" y="5130800"/>
          <p14:tracePt t="30027" x="5676900" y="5137150"/>
          <p14:tracePt t="30044" x="5607050" y="5149850"/>
          <p14:tracePt t="30044" x="5530850" y="5162550"/>
          <p14:tracePt t="30060" x="5467350" y="5168900"/>
          <p14:tracePt t="30060" x="5334000" y="5200650"/>
          <p14:tracePt t="30077" x="5264150" y="5213350"/>
          <p14:tracePt t="30077" x="5200650" y="5226050"/>
          <p14:tracePt t="30093" x="5143500" y="5245100"/>
          <p14:tracePt t="30093" x="5080000" y="5257800"/>
          <p14:tracePt t="30110" x="5016500" y="5276850"/>
          <p14:tracePt t="30110" x="4953000" y="5295900"/>
          <p14:tracePt t="30128" x="4832350" y="5334000"/>
          <p14:tracePt t="30128" x="4775200" y="5353050"/>
          <p14:tracePt t="30145" x="4724400" y="5372100"/>
          <p14:tracePt t="30145" x="4667250" y="5391150"/>
          <p14:tracePt t="30161" x="4616450" y="5403850"/>
          <p14:tracePt t="30161" x="4565650" y="5422900"/>
          <p14:tracePt t="30177" x="4514850" y="5441950"/>
          <p14:tracePt t="30177" x="4457700" y="5454650"/>
          <p14:tracePt t="30177" x="4406900" y="5473700"/>
          <p14:tracePt t="30196" x="4349750" y="5486400"/>
          <p14:tracePt t="30209" x="4298950" y="5505450"/>
          <p14:tracePt t="30209" x="4184650" y="5530850"/>
          <p14:tracePt t="30227" x="4133850" y="5543550"/>
          <p14:tracePt t="30227" x="4083050" y="5549900"/>
          <p14:tracePt t="30244" x="4032250" y="5549900"/>
          <p14:tracePt t="30244" x="3987800" y="5556250"/>
          <p14:tracePt t="30261" x="3937000" y="5549900"/>
          <p14:tracePt t="30261" x="3886200" y="5543550"/>
          <p14:tracePt t="30261" x="3835400" y="5537200"/>
          <p14:tracePt t="30280" x="3784600" y="5530850"/>
          <p14:tracePt t="30292" x="3733800" y="5518150"/>
          <p14:tracePt t="30292" x="3619500" y="5499100"/>
          <p14:tracePt t="30312" x="3568700" y="5486400"/>
          <p14:tracePt t="30312" x="3511550" y="5473700"/>
          <p14:tracePt t="30328" x="3454400" y="5467350"/>
          <p14:tracePt t="30328" x="3397250" y="5461000"/>
          <p14:tracePt t="30344" x="3340100" y="5454650"/>
          <p14:tracePt t="30344" x="3282950" y="5448300"/>
          <p14:tracePt t="30344" x="3225800" y="5435600"/>
          <p14:tracePt t="30364" x="3162300" y="5429250"/>
          <p14:tracePt t="30364" x="3098800" y="5422900"/>
          <p14:tracePt t="30378" x="3035300" y="5416550"/>
          <p14:tracePt t="30378" x="2965450" y="5410200"/>
          <p14:tracePt t="30395" x="2895600" y="5397500"/>
          <p14:tracePt t="30395" x="2825750" y="5384800"/>
          <p14:tracePt t="30411" x="2755900" y="5378450"/>
          <p14:tracePt t="30411" x="2622550" y="5365750"/>
          <p14:tracePt t="30428" x="2559050" y="5359400"/>
          <p14:tracePt t="30428" x="2495550" y="5359400"/>
          <p14:tracePt t="30445" x="2444750" y="5359400"/>
          <p14:tracePt t="30445" x="2393950" y="5365750"/>
          <p14:tracePt t="30462" x="2343150" y="5365750"/>
          <p14:tracePt t="30462" x="2298700" y="5365750"/>
          <p14:tracePt t="30479" x="2254250" y="5359400"/>
          <p14:tracePt t="30479" x="2159000" y="5353050"/>
          <p14:tracePt t="30496" x="2114550" y="5353050"/>
          <p14:tracePt t="30496" x="2076450" y="5346700"/>
          <p14:tracePt t="30512" x="2032000" y="5340350"/>
          <p14:tracePt t="30512" x="1987550" y="5334000"/>
          <p14:tracePt t="30528" x="1949450" y="5334000"/>
          <p14:tracePt t="30528" x="1917700" y="5340350"/>
          <p14:tracePt t="30545" x="1892300" y="5334000"/>
          <p14:tracePt t="30545" x="1866900" y="5334000"/>
          <p14:tracePt t="30545" x="1847850" y="5334000"/>
          <p14:tracePt t="30565" x="1828800" y="5334000"/>
          <p14:tracePt t="30577" x="1816100" y="5334000"/>
          <p14:tracePt t="30577" x="1797050" y="5334000"/>
          <p14:tracePt t="30596" x="1790700" y="5327650"/>
          <p14:tracePt t="30610" x="1797050" y="5334000"/>
          <p14:tracePt t="30640" x="1809750" y="5334000"/>
          <p14:tracePt t="30655" x="1816100" y="5334000"/>
          <p14:tracePt t="30665" x="1828800" y="5334000"/>
          <p14:tracePt t="30665" x="1841500" y="5340350"/>
          <p14:tracePt t="30680" x="1854200" y="5346700"/>
          <p14:tracePt t="30680" x="1866900" y="5353050"/>
          <p14:tracePt t="30696" x="1879600" y="5359400"/>
          <p14:tracePt t="30696" x="1892300" y="5372100"/>
          <p14:tracePt t="30713" x="1911350" y="5384800"/>
          <p14:tracePt t="30713" x="1936750" y="5410200"/>
          <p14:tracePt t="30729" x="1949450" y="5416550"/>
          <p14:tracePt t="30729" x="1955800" y="5429250"/>
          <p14:tracePt t="30746" x="1968500" y="5441950"/>
          <p14:tracePt t="30746" x="1974850" y="5454650"/>
          <p14:tracePt t="30763" x="1981200" y="5467350"/>
          <p14:tracePt t="30763" x="1987550" y="5473700"/>
          <p14:tracePt t="30779" x="1993900" y="5480050"/>
          <p14:tracePt t="30779" x="2006600" y="5492750"/>
          <p14:tracePt t="30796" x="2006600" y="5499100"/>
          <p14:tracePt t="30796" x="2012950" y="5505450"/>
          <p14:tracePt t="30813" x="2012950" y="5511800"/>
          <p14:tracePt t="30828" x="2019300" y="5518150"/>
          <p14:tracePt t="30844" x="2019300" y="5524500"/>
          <p14:tracePt t="30865" x="2012950" y="5524500"/>
          <p14:tracePt t="30903" x="2006600" y="5524500"/>
          <p14:tracePt t="30916" x="2000250" y="5524500"/>
          <p14:tracePt t="30932" x="1993900" y="5524500"/>
          <p14:tracePt t="30939" x="1987550" y="5524500"/>
          <p14:tracePt t="30948" x="1981200" y="5524500"/>
          <p14:tracePt t="30948" x="1974850" y="5524500"/>
          <p14:tracePt t="30965" x="1962150" y="5524500"/>
          <p14:tracePt t="30965" x="1955800" y="5524500"/>
          <p14:tracePt t="30980" x="1943100" y="5524500"/>
          <p14:tracePt t="30980" x="1936750" y="5524500"/>
          <p14:tracePt t="30997" x="1924050" y="5530850"/>
          <p14:tracePt t="30997" x="1911350" y="5530850"/>
          <p14:tracePt t="30997" x="1905000" y="5530850"/>
          <p14:tracePt t="31016" x="1892300" y="5537200"/>
          <p14:tracePt t="31016" x="1885950" y="5543550"/>
          <p14:tracePt t="31030" x="1879600" y="5549900"/>
          <p14:tracePt t="31030" x="1879600" y="5556250"/>
          <p14:tracePt t="31047" x="1873250" y="5556250"/>
          <p14:tracePt t="31047" x="1866900" y="5568950"/>
          <p14:tracePt t="31064" x="1866900" y="5575300"/>
          <p14:tracePt t="31064" x="1866900" y="5581650"/>
          <p14:tracePt t="31081" x="1866900" y="5588000"/>
          <p14:tracePt t="31081" x="1873250" y="5600700"/>
          <p14:tracePt t="31097" x="1879600" y="5613400"/>
          <p14:tracePt t="31097" x="1885950" y="5619750"/>
          <p14:tracePt t="31114" x="1892300" y="5626100"/>
          <p14:tracePt t="31114" x="1898650" y="5638800"/>
          <p14:tracePt t="31130" x="1911350" y="5645150"/>
          <p14:tracePt t="31130" x="1936750" y="5664200"/>
          <p14:tracePt t="31148" x="1949450" y="5670550"/>
          <p14:tracePt t="31148" x="1962150" y="5683250"/>
          <p14:tracePt t="31165" x="1981200" y="5689600"/>
          <p14:tracePt t="31165" x="1993900" y="5695950"/>
          <p14:tracePt t="31182" x="2012950" y="5702300"/>
          <p14:tracePt t="31182" x="2025650" y="5708650"/>
          <p14:tracePt t="31198" x="2044700" y="5715000"/>
          <p14:tracePt t="31198" x="2057400" y="5721350"/>
          <p14:tracePt t="31198" x="2076450" y="5727700"/>
          <p14:tracePt t="31217" x="2095500" y="5727700"/>
          <p14:tracePt t="31229" x="2114550" y="5734050"/>
          <p14:tracePt t="31229" x="2159000" y="5740400"/>
          <p14:tracePt t="31249" x="2184400" y="5746750"/>
          <p14:tracePt t="31249" x="2209800" y="5753100"/>
          <p14:tracePt t="31265" x="2241550" y="5759450"/>
          <p14:tracePt t="31265" x="2279650" y="5765800"/>
          <p14:tracePt t="31281" x="2311400" y="5772150"/>
          <p14:tracePt t="31281" x="2355850" y="5778500"/>
          <p14:tracePt t="31281" x="2393950" y="5784850"/>
          <p14:tracePt t="31300" x="2438400" y="5791200"/>
          <p14:tracePt t="31313" x="2476500" y="5797550"/>
          <p14:tracePt t="31313" x="2571750" y="5803900"/>
          <p14:tracePt t="31332" x="2616200" y="5803900"/>
          <p14:tracePt t="31332" x="2660650" y="5803900"/>
          <p14:tracePt t="31348" x="2705100" y="5803900"/>
          <p14:tracePt t="31348" x="2755900" y="5803900"/>
          <p14:tracePt t="31365" x="2800350" y="5803900"/>
          <p14:tracePt t="31365" x="2851150" y="5803900"/>
          <p14:tracePt t="31365" x="2895600" y="5803900"/>
          <p14:tracePt t="31384" x="2946400" y="5810250"/>
          <p14:tracePt t="31384" x="2990850" y="5816600"/>
          <p14:tracePt t="31398" x="3041650" y="5816600"/>
          <p14:tracePt t="31398" x="3086100" y="5822950"/>
          <p14:tracePt t="31415" x="3130550" y="5829300"/>
          <p14:tracePt t="31415" x="3168650" y="5835650"/>
          <p14:tracePt t="31431" x="3213100" y="5842000"/>
          <p14:tracePt t="31431" x="3282950" y="5842000"/>
          <p14:tracePt t="31449" x="3314700" y="5842000"/>
          <p14:tracePt t="31449" x="3340100" y="5842000"/>
          <p14:tracePt t="31467" x="3365500" y="5842000"/>
          <p14:tracePt t="31467" x="3390900" y="5835650"/>
          <p14:tracePt t="31482" x="3409950" y="5829300"/>
          <p14:tracePt t="31482" x="3422650" y="5829300"/>
          <p14:tracePt t="31498" x="3441700" y="5822950"/>
          <p14:tracePt t="31498" x="3467100" y="5816600"/>
          <p14:tracePt t="31516" x="3473450" y="5816600"/>
          <p14:tracePt t="31516" x="3479800" y="5810250"/>
          <p14:tracePt t="31533" x="3486150" y="5810250"/>
          <p14:tracePt t="31533" x="3492500" y="5803900"/>
          <p14:tracePt t="31549" x="3498850" y="5803900"/>
          <p14:tracePt t="31564" x="3505200" y="5797550"/>
          <p14:tracePt t="31580" x="3505200" y="5791200"/>
          <p14:tracePt t="31597" x="3498850" y="5784850"/>
          <p14:tracePt t="31617" x="3486150" y="5784850"/>
          <p14:tracePt t="31643" x="3479800" y="5778500"/>
          <p14:tracePt t="31660" x="3473450" y="5778500"/>
          <p14:tracePt t="31676" x="3467100" y="5772150"/>
          <p14:tracePt t="31688" x="3460750" y="5765800"/>
          <p14:tracePt t="31704" x="3454400" y="5759450"/>
          <p14:tracePt t="31720" x="3448050" y="5759450"/>
          <p14:tracePt t="31736" x="3441700" y="5759450"/>
          <p14:tracePt t="31748" x="3435350" y="5759450"/>
          <p14:tracePt t="31748" x="3429000" y="5759450"/>
          <p14:tracePt t="31767" x="3422650" y="5765800"/>
          <p14:tracePt t="31767" x="3416300" y="5765800"/>
          <p14:tracePt t="31783" x="3409950" y="5765800"/>
          <p14:tracePt t="31783" x="3403600" y="5765800"/>
          <p14:tracePt t="31799" x="3397250" y="5765800"/>
          <p14:tracePt t="31799" x="3384550" y="5759450"/>
          <p14:tracePt t="31817" x="3378200" y="5759450"/>
          <p14:tracePt t="31817" x="3371850" y="5759450"/>
          <p14:tracePt t="31833" x="3365500" y="5753100"/>
          <p14:tracePt t="31833" x="3359150" y="5746750"/>
          <p14:tracePt t="31850" x="3352800" y="5740400"/>
          <p14:tracePt t="31850" x="3340100" y="5734050"/>
          <p14:tracePt t="31850" x="3327400" y="5727700"/>
          <p14:tracePt t="31869" x="3314700" y="5721350"/>
          <p14:tracePt t="31881" x="3302000" y="5715000"/>
          <p14:tracePt t="31881" x="3270250" y="5702300"/>
          <p14:tracePt t="31901" x="3251200" y="5689600"/>
          <p14:tracePt t="31901" x="3232150" y="5676900"/>
          <p14:tracePt t="31917" x="3206750" y="5664200"/>
          <p14:tracePt t="31917" x="3187700" y="5651500"/>
          <p14:tracePt t="31933" x="3162300" y="5638800"/>
          <p14:tracePt t="31933" x="3136900" y="5626100"/>
          <p14:tracePt t="31933" x="3111500" y="5613400"/>
          <p14:tracePt t="31952" x="3079750" y="5607050"/>
          <p14:tracePt t="31965" x="3054350" y="5594350"/>
          <p14:tracePt t="31965" x="3003550" y="5581650"/>
          <p14:tracePt t="31985" x="2978150" y="5568950"/>
          <p14:tracePt t="31985" x="2946400" y="5568950"/>
          <p14:tracePt t="32000" x="2921000" y="5562600"/>
          <p14:tracePt t="32000" x="2895600" y="5562600"/>
          <p14:tracePt t="32017" x="2870200" y="5556250"/>
          <p14:tracePt t="32017" x="2844800" y="5556250"/>
          <p14:tracePt t="32017" x="2819400" y="5556250"/>
          <p14:tracePt t="32036" x="2794000" y="5556250"/>
          <p14:tracePt t="32036" x="2774950" y="5556250"/>
          <p14:tracePt t="32051" x="2749550" y="5556250"/>
          <p14:tracePt t="32051" x="2730500" y="5556250"/>
          <p14:tracePt t="32067" x="2717800" y="5556250"/>
          <p14:tracePt t="32067" x="2698750" y="5556250"/>
          <p14:tracePt t="32084" x="2686050" y="5556250"/>
          <p14:tracePt t="32084" x="2673350" y="5556250"/>
          <p14:tracePt t="32101" x="2660650" y="5556250"/>
          <p14:tracePt t="32101" x="2641600" y="5562600"/>
          <p14:tracePt t="32117" x="2635250" y="5562600"/>
          <p14:tracePt t="32132" x="2628900" y="5562600"/>
          <p14:tracePt t="32149" x="2635250" y="5568950"/>
          <p14:tracePt t="32168" x="2641600" y="5568950"/>
          <p14:tracePt t="32168" x="2647950" y="5575300"/>
          <p14:tracePt t="32186" x="2660650" y="5575300"/>
          <p14:tracePt t="32186" x="2667000" y="5575300"/>
          <p14:tracePt t="32201" x="2679700" y="5581650"/>
          <p14:tracePt t="32201" x="2698750" y="5588000"/>
          <p14:tracePt t="32217" x="2717800" y="5594350"/>
          <p14:tracePt t="32217" x="2743200" y="5600700"/>
          <p14:tracePt t="32217" x="2774950" y="5607050"/>
          <p14:tracePt t="32237" x="2806700" y="5619750"/>
          <p14:tracePt t="32249" x="2844800" y="5626100"/>
          <p14:tracePt t="32249" x="2933700" y="5645150"/>
          <p14:tracePt t="32269" x="2971800" y="5651500"/>
          <p14:tracePt t="32269" x="3016250" y="5657850"/>
          <p14:tracePt t="32285" x="3060700" y="5664200"/>
          <p14:tracePt t="32285" x="3105150" y="5670550"/>
          <p14:tracePt t="32301" x="3143250" y="5670550"/>
          <p14:tracePt t="32301" x="3187700" y="5676900"/>
          <p14:tracePt t="32301" x="3225800" y="5683250"/>
          <p14:tracePt t="32320" x="3270250" y="5689600"/>
          <p14:tracePt t="32333" x="3314700" y="5689600"/>
          <p14:tracePt t="32333" x="3403600" y="5708650"/>
          <p14:tracePt t="32351" x="3448050" y="5715000"/>
          <p14:tracePt t="32351" x="3492500" y="5721350"/>
          <p14:tracePt t="32368" x="3536950" y="5727700"/>
          <p14:tracePt t="32368" x="3575050" y="5727700"/>
          <p14:tracePt t="32385" x="3613150" y="5734050"/>
          <p14:tracePt t="32385" x="3651250" y="5734050"/>
          <p14:tracePt t="32402" x="3683000" y="5734050"/>
          <p14:tracePt t="32402" x="3746500" y="5734050"/>
          <p14:tracePt t="32419" x="3771900" y="5727700"/>
          <p14:tracePt t="32419" x="3803650" y="5727700"/>
          <p14:tracePt t="32435" x="3829050" y="5721350"/>
          <p14:tracePt t="32435" x="3854450" y="5715000"/>
          <p14:tracePt t="32452" x="3873500" y="5708650"/>
          <p14:tracePt t="32452" x="3924300" y="5702300"/>
          <p14:tracePt t="32469" x="3943350" y="5695950"/>
          <p14:tracePt t="32469" x="3968750" y="5689600"/>
          <p14:tracePt t="32485" x="3987800" y="5683250"/>
          <p14:tracePt t="32485" x="4006850" y="5683250"/>
          <p14:tracePt t="32502" x="4025900" y="5676900"/>
          <p14:tracePt t="32502" x="4044950" y="5670550"/>
          <p14:tracePt t="32519" x="4064000" y="5664200"/>
          <p14:tracePt t="32519" x="4095750" y="5657850"/>
          <p14:tracePt t="32537" x="4114800" y="5651500"/>
          <p14:tracePt t="32537" x="4127500" y="5651500"/>
          <p14:tracePt t="32552" x="4140200" y="5657850"/>
          <p14:tracePt t="32552" x="4152900" y="5657850"/>
          <p14:tracePt t="32569" x="4165600" y="5657850"/>
          <p14:tracePt t="32569" x="4171950" y="5664200"/>
          <p14:tracePt t="32586" x="4178300" y="5670550"/>
          <p14:tracePt t="32586" x="4184650" y="5670550"/>
          <p14:tracePt t="32586" x="4191000" y="5676900"/>
          <p14:tracePt t="32605" x="4197350" y="5683250"/>
          <p14:tracePt t="32617" x="4203700" y="5689600"/>
          <p14:tracePt t="32617" x="4210050" y="5689600"/>
          <p14:tracePt t="32636" x="4216400" y="5695950"/>
          <p14:tracePt t="32636" x="4222750" y="5695950"/>
          <p14:tracePt t="32653" x="4229100" y="5695950"/>
          <p14:tracePt t="32653" x="4235450" y="5695950"/>
          <p14:tracePt t="32669" x="4241800" y="5695950"/>
          <p14:tracePt t="32669" x="4248150" y="5689600"/>
          <p14:tracePt t="32669" x="4254500" y="5689600"/>
          <p14:tracePt t="32689" x="4260850" y="5683250"/>
          <p14:tracePt t="32701" x="4273550" y="5683250"/>
          <p14:tracePt t="32701" x="4286250" y="5676900"/>
          <p14:tracePt t="32719" x="4298950" y="5670550"/>
          <p14:tracePt t="32719" x="4305300" y="5670550"/>
          <p14:tracePt t="32736" x="4318000" y="5664200"/>
          <p14:tracePt t="32736" x="4324350" y="5664200"/>
          <p14:tracePt t="32753" x="4337050" y="5657850"/>
          <p14:tracePt t="32753" x="4356100" y="5645150"/>
          <p14:tracePt t="32770" x="4368800" y="5638800"/>
          <p14:tracePt t="32770" x="4375150" y="5638800"/>
          <p14:tracePt t="32786" x="4387850" y="5632450"/>
          <p14:tracePt t="32786" x="4394200" y="5626100"/>
          <p14:tracePt t="32803" x="4406900" y="5626100"/>
          <p14:tracePt t="32803" x="4413250" y="5619750"/>
          <p14:tracePt t="32820" x="4419600" y="5613400"/>
          <p14:tracePt t="32820" x="4425950" y="5613400"/>
          <p14:tracePt t="32837" x="4432300" y="5600700"/>
          <p14:tracePt t="32852" x="4445000" y="5594350"/>
          <p14:tracePt t="32868" x="4451350" y="5594350"/>
          <p14:tracePt t="32885" x="4457700" y="5588000"/>
          <p14:tracePt t="32902" x="4464050" y="5581650"/>
          <p14:tracePt t="32902" x="4476750" y="5575300"/>
          <p14:tracePt t="32920" x="4483100" y="5568950"/>
          <p14:tracePt t="32936" x="4489450" y="5568950"/>
          <p14:tracePt t="32952" x="4489450" y="5562600"/>
          <p14:tracePt t="32972" x="4483100" y="5562600"/>
          <p14:tracePt t="33004" x="4476750" y="5568950"/>
          <p14:tracePt t="33016" x="4470400" y="5575300"/>
          <p14:tracePt t="33031" x="4457700" y="5581650"/>
          <p14:tracePt t="33048" x="4457700" y="5588000"/>
          <p14:tracePt t="33064" x="4451350" y="5588000"/>
          <p14:tracePt t="33084" x="4457700" y="5588000"/>
          <p14:tracePt t="33168" x="4464050" y="5588000"/>
          <p14:tracePt t="33184" x="4470400" y="5581650"/>
          <p14:tracePt t="33196" x="4476750" y="5581650"/>
          <p14:tracePt t="33212" x="4483100" y="5575300"/>
          <p14:tracePt t="33228" x="4489450" y="5575300"/>
          <p14:tracePt t="33244" x="4495800" y="5575300"/>
          <p14:tracePt t="33264" x="4502150" y="5575300"/>
          <p14:tracePt t="33280" x="4508500" y="5568950"/>
          <p14:tracePt t="33296" x="4514850" y="5568950"/>
          <p14:tracePt t="33308" x="4514850" y="5562600"/>
          <p14:tracePt t="33324" x="4521200" y="5562600"/>
          <p14:tracePt t="33348" x="4514850" y="5568950"/>
          <p14:tracePt t="33460" x="4508500" y="5575300"/>
          <p14:tracePt t="33488" x="4502150" y="5581650"/>
          <p14:tracePt t="33512" x="4508500" y="5588000"/>
          <p14:tracePt t="33556" x="4514850" y="5588000"/>
          <p14:tracePt t="33580" x="4521200" y="5588000"/>
          <p14:tracePt t="33632" x="4527550" y="5594350"/>
          <p14:tracePt t="33684" x="4521200" y="5600700"/>
          <p14:tracePt t="33700" x="4521200" y="5607050"/>
          <p14:tracePt t="33716" x="4514850" y="5613400"/>
          <p14:tracePt t="33736" x="4508500" y="5613400"/>
          <p14:tracePt t="33752" x="4502150" y="5613400"/>
          <p14:tracePt t="33768" x="4495800" y="5619750"/>
          <p14:tracePt t="33784" x="4483100" y="5619750"/>
          <p14:tracePt t="33796" x="4476750" y="5619750"/>
          <p14:tracePt t="33804" x="4470400" y="5626100"/>
          <p14:tracePt t="33821" x="4464050" y="5632450"/>
          <p14:tracePt t="33838" x="4457700" y="5632450"/>
          <p14:tracePt t="33855" x="4464050" y="5632450"/>
          <p14:tracePt t="33888" x="4470400" y="5632450"/>
          <p14:tracePt t="33896" x="4476750" y="5632450"/>
          <p14:tracePt t="33905" x="4483100" y="5626100"/>
          <p14:tracePt t="33905" x="4502150" y="5626100"/>
          <p14:tracePt t="33926" x="4514850" y="5626100"/>
          <p14:tracePt t="33926" x="4527550" y="5626100"/>
          <p14:tracePt t="33941" x="4540250" y="5626100"/>
          <p14:tracePt t="33941" x="4559300" y="5619750"/>
          <p14:tracePt t="33957" x="4572000" y="5619750"/>
          <p14:tracePt t="33957" x="4584700" y="5619750"/>
          <p14:tracePt t="33974" x="4603750" y="5619750"/>
          <p14:tracePt t="33974" x="4622800" y="5613400"/>
          <p14:tracePt t="33974" x="4641850" y="5613400"/>
          <p14:tracePt t="33993" x="4654550" y="5613400"/>
          <p14:tracePt t="34005" x="4673600" y="5607050"/>
          <p14:tracePt t="34005" x="4711700" y="5607050"/>
          <p14:tracePt t="34025" x="4730750" y="5607050"/>
          <p14:tracePt t="34025" x="4749800" y="5600700"/>
          <p14:tracePt t="34041" x="4768850" y="5600700"/>
          <p14:tracePt t="34041" x="4787900" y="5594350"/>
          <p14:tracePt t="34057" x="4806950" y="5594350"/>
          <p14:tracePt t="34057" x="4826000" y="5588000"/>
          <p14:tracePt t="34057" x="4845050" y="5588000"/>
          <p14:tracePt t="34076" x="4864100" y="5581650"/>
          <p14:tracePt t="34076" x="4883150" y="5581650"/>
          <p14:tracePt t="34091" x="4895850" y="5575300"/>
          <p14:tracePt t="34091" x="4914900" y="5575300"/>
          <p14:tracePt t="34107" x="4933950" y="5568950"/>
          <p14:tracePt t="34107" x="4953000" y="5568950"/>
          <p14:tracePt t="34124" x="4965700" y="5562600"/>
          <p14:tracePt t="34124" x="4978400" y="5562600"/>
          <p14:tracePt t="34141" x="4991100" y="5562600"/>
          <p14:tracePt t="34141" x="5010150" y="5562600"/>
          <p14:tracePt t="34158" x="5022850" y="5556250"/>
          <p14:tracePt t="34158" x="5029200" y="5556250"/>
          <p14:tracePt t="34174" x="5035550" y="5556250"/>
          <p14:tracePt t="34196" x="5029200" y="5562600"/>
          <p14:tracePt t="34224" x="5022850" y="5568950"/>
          <p14:tracePt t="34240" x="5016500" y="5575300"/>
          <p14:tracePt t="34256" x="5010150" y="5575300"/>
          <p14:tracePt t="34265" x="5003800" y="5581650"/>
          <p14:tracePt t="34273" x="4997450" y="5588000"/>
          <p14:tracePt t="34273" x="4984750" y="5594350"/>
          <p14:tracePt t="34293" x="4978400" y="5600700"/>
          <p14:tracePt t="34293" x="4972050" y="5600700"/>
          <p14:tracePt t="34309" x="4965700" y="5600700"/>
          <p14:tracePt t="34309" x="4959350" y="5600700"/>
          <p14:tracePt t="34326" x="4953000" y="5594350"/>
          <p14:tracePt t="34340" x="4940300" y="5594350"/>
          <p14:tracePt t="34357" x="4933950" y="5594350"/>
          <p14:tracePt t="34373" x="4927600" y="5588000"/>
          <p14:tracePt t="34390" x="4933950" y="5588000"/>
          <p14:tracePt t="34436" x="4940300" y="5581650"/>
          <p14:tracePt t="34456" x="4946650" y="5581650"/>
          <p14:tracePt t="34480" x="4946650" y="5588000"/>
          <p14:tracePt t="34524" x="4953000" y="5588000"/>
          <p14:tracePt t="34549" x="4965700" y="5588000"/>
          <p14:tracePt t="34564" x="4972050" y="5588000"/>
          <p14:tracePt t="34569" x="4978400" y="5594350"/>
          <p14:tracePt t="34577" x="4991100" y="5594350"/>
          <p14:tracePt t="34577" x="5003800" y="5594350"/>
          <p14:tracePt t="34593" x="5016500" y="5594350"/>
          <p14:tracePt t="34593" x="5029200" y="5600700"/>
          <p14:tracePt t="34610" x="5041900" y="5600700"/>
          <p14:tracePt t="34610" x="5060950" y="5607050"/>
          <p14:tracePt t="34626" x="5073650" y="5613400"/>
          <p14:tracePt t="34626" x="5092700" y="5619750"/>
          <p14:tracePt t="34626" x="5111750" y="5626100"/>
          <p14:tracePt t="34645" x="5130800" y="5638800"/>
          <p14:tracePt t="34658" x="5149850" y="5638800"/>
          <p14:tracePt t="34658" x="5181600" y="5651500"/>
          <p14:tracePt t="34677" x="5194300" y="5657850"/>
          <p14:tracePt t="34677" x="5207000" y="5664200"/>
          <p14:tracePt t="34693" x="5219700" y="5664200"/>
          <p14:tracePt t="34693" x="5226050" y="5670550"/>
          <p14:tracePt t="34709" x="5238750" y="5670550"/>
          <p14:tracePt t="34709" x="5245100" y="5670550"/>
          <p14:tracePt t="34726" x="5251450" y="5676900"/>
          <p14:tracePt t="34742" x="5264150" y="5676900"/>
          <p14:tracePt t="34758" x="5270500" y="5683250"/>
          <p14:tracePt t="34775" x="5276850" y="5683250"/>
          <p14:tracePt t="34804" x="5283200" y="5683250"/>
          <p14:tracePt t="34817" x="5289550" y="5683250"/>
          <p14:tracePt t="34832" x="5295900" y="5676900"/>
          <p14:tracePt t="34848" x="5302250" y="5670550"/>
          <p14:tracePt t="34858" x="5308600" y="5670550"/>
          <p14:tracePt t="34858" x="5321300" y="5664200"/>
          <p14:tracePt t="34878" x="5327650" y="5657850"/>
          <p14:tracePt t="34878" x="5334000" y="5651500"/>
          <p14:tracePt t="34894" x="5340350" y="5645150"/>
          <p14:tracePt t="34894" x="5346700" y="5645150"/>
          <p14:tracePt t="34911" x="5353050" y="5638800"/>
          <p14:tracePt t="34911" x="5359400" y="5638800"/>
          <p14:tracePt t="34911" x="5365750" y="5632450"/>
          <p14:tracePt t="34929" x="5372100" y="5632450"/>
          <p14:tracePt t="34942" x="5378450" y="5632450"/>
          <p14:tracePt t="34942" x="5384800" y="5632450"/>
          <p14:tracePt t="34962" x="5378450" y="5638800"/>
          <p14:tracePt t="35020" x="5372100" y="5638800"/>
          <p14:tracePt t="35036" x="5359400" y="5645150"/>
          <p14:tracePt t="35048" x="5359400" y="5651500"/>
          <p14:tracePt t="35059" x="5353050" y="5651500"/>
          <p14:tracePt t="35076" x="5340350" y="5657850"/>
          <p14:tracePt t="35093" x="5340350" y="5664200"/>
          <p14:tracePt t="35109" x="5340350" y="5657850"/>
          <p14:tracePt t="35140" x="5346700" y="5651500"/>
          <p14:tracePt t="35156" x="5346700" y="5645150"/>
          <p14:tracePt t="35168" x="5353050" y="5645150"/>
          <p14:tracePt t="35184" x="5359400" y="5638800"/>
          <p14:tracePt t="35208" x="5365750" y="5645150"/>
          <p14:tracePt t="35312" x="5372100" y="5638800"/>
          <p14:tracePt t="35336" x="5378450" y="5638800"/>
          <p14:tracePt t="35356" x="5384800" y="5638800"/>
          <p14:tracePt t="35417" x="5378450" y="5638800"/>
          <p14:tracePt t="35501" x="5372100" y="5645150"/>
          <p14:tracePt t="35536" x="5365750" y="5645150"/>
          <p14:tracePt t="35553" x="5359400" y="5645150"/>
          <p14:tracePt t="35568" x="5353050" y="5651500"/>
          <p14:tracePt t="35585" x="5346700" y="5651500"/>
          <p14:tracePt t="35589" x="5340350" y="5657850"/>
          <p14:tracePt t="35598" x="5334000" y="5657850"/>
          <p14:tracePt t="35598" x="5327650" y="5657850"/>
          <p14:tracePt t="35614" x="5321300" y="5657850"/>
          <p14:tracePt t="35614" x="5314950" y="5664200"/>
          <p14:tracePt t="35630" x="5308600" y="5664200"/>
          <p14:tracePt t="35645" x="5302250" y="5664200"/>
          <p14:tracePt t="35661" x="5295900" y="5664200"/>
          <p14:tracePt t="35678" x="5289550" y="5664200"/>
          <p14:tracePt t="35697" x="5283200" y="5664200"/>
          <p14:tracePt t="35712" x="5283200" y="5657850"/>
          <p14:tracePt t="35741" x="5283200" y="5651500"/>
          <p14:tracePt t="35768" x="5276850" y="5645150"/>
          <p14:tracePt t="35824" x="5270500" y="5645150"/>
          <p14:tracePt t="35853" x="5264150" y="5651500"/>
          <p14:tracePt t="35869" x="5257800" y="5651500"/>
          <p14:tracePt t="35884" x="5251450" y="5657850"/>
          <p14:tracePt t="35889" x="5245100" y="5657850"/>
          <p14:tracePt t="35898" x="5238750" y="5664200"/>
          <p14:tracePt t="35898" x="5232400" y="5664200"/>
          <p14:tracePt t="35914" x="5226050" y="5670550"/>
          <p14:tracePt t="35914" x="5219700" y="5670550"/>
          <p14:tracePt t="35931" x="5213350" y="5670550"/>
          <p14:tracePt t="35931" x="5207000" y="5676900"/>
          <p14:tracePt t="35931" x="5200650" y="5676900"/>
          <p14:tracePt t="35950" x="5194300" y="5683250"/>
          <p14:tracePt t="35962" x="5187950" y="5683250"/>
          <p14:tracePt t="35962" x="5181600" y="5683250"/>
          <p14:tracePt t="35982" x="5175250" y="5689600"/>
          <p14:tracePt t="35996" x="5168900" y="5689600"/>
          <p14:tracePt t="36049" x="5162550" y="5689600"/>
          <p14:tracePt t="36065" x="5149850" y="5695950"/>
          <p14:tracePt t="36076" x="5143500" y="5695950"/>
          <p14:tracePt t="36085" x="5137150" y="5695950"/>
          <p14:tracePt t="36096" x="5124450" y="5695950"/>
          <p14:tracePt t="36096" x="5111750" y="5702300"/>
          <p14:tracePt t="36115" x="5099050" y="5702300"/>
          <p14:tracePt t="36115" x="5067300" y="5708650"/>
          <p14:tracePt t="36131" x="5048250" y="5715000"/>
          <p14:tracePt t="36131" x="5029200" y="5721350"/>
          <p14:tracePt t="36148" x="5003800" y="5721350"/>
          <p14:tracePt t="36148" x="4984750" y="5727700"/>
          <p14:tracePt t="36165" x="4959350" y="5734050"/>
          <p14:tracePt t="36165" x="4940300" y="5734050"/>
          <p14:tracePt t="36165" x="4914900" y="5734050"/>
          <p14:tracePt t="36186" x="4895850" y="5734050"/>
          <p14:tracePt t="36186" x="4876800" y="5734050"/>
          <p14:tracePt t="36198" x="4857750" y="5734050"/>
          <p14:tracePt t="36198" x="4838700" y="5734050"/>
          <p14:tracePt t="36216" x="4819650" y="5727700"/>
          <p14:tracePt t="36216" x="4800600" y="5727700"/>
          <p14:tracePt t="36232" x="4775200" y="5721350"/>
          <p14:tracePt t="36232" x="4737100" y="5715000"/>
          <p14:tracePt t="36249" x="4718050" y="5715000"/>
          <p14:tracePt t="36249" x="4699000" y="5708650"/>
          <p14:tracePt t="36267" x="4679950" y="5708650"/>
          <p14:tracePt t="36267" x="4667250" y="5702300"/>
          <p14:tracePt t="36282" x="4648200" y="5702300"/>
          <p14:tracePt t="36282" x="4635500" y="5702300"/>
          <p14:tracePt t="36299" x="4616450" y="5695950"/>
          <p14:tracePt t="36299" x="4597400" y="5695950"/>
          <p14:tracePt t="36299" x="4578350" y="5689600"/>
          <p14:tracePt t="36318" x="4559300" y="5689600"/>
          <p14:tracePt t="36330" x="4540250" y="5689600"/>
          <p14:tracePt t="36330" x="4489450" y="5683250"/>
          <p14:tracePt t="36349" x="4464050" y="5676900"/>
          <p14:tracePt t="36349" x="4438650" y="5670550"/>
          <p14:tracePt t="36349" x="4413250" y="5664200"/>
          <p14:tracePt t="36369" x="4381500" y="5651500"/>
          <p14:tracePt t="36380" x="4356100" y="5645150"/>
          <p14:tracePt t="36380" x="4324350" y="5632450"/>
          <p14:tracePt t="36380" x="4298950" y="5626100"/>
          <p14:tracePt t="36401" x="4267200" y="5613400"/>
          <p14:tracePt t="36414" x="4241800" y="5594350"/>
          <p14:tracePt t="36414" x="4184650" y="5568950"/>
          <p14:tracePt t="36432" x="4152900" y="5556250"/>
          <p14:tracePt t="36432" x="4114800" y="5543550"/>
          <p14:tracePt t="36449" x="4083050" y="5530850"/>
          <p14:tracePt t="36449" x="4044950" y="5518150"/>
          <p14:tracePt t="36467" x="4013200" y="5505450"/>
          <p14:tracePt t="36467" x="3975100" y="5499100"/>
          <p14:tracePt t="36467" x="3937000" y="5486400"/>
          <p14:tracePt t="36485" x="3905250" y="5480050"/>
          <p14:tracePt t="36485" x="3873500" y="5473700"/>
          <p14:tracePt t="36499" x="3841750" y="5467350"/>
          <p14:tracePt t="36499" x="3810000" y="5461000"/>
          <p14:tracePt t="36517" x="3778250" y="5454650"/>
          <p14:tracePt t="36517" x="3752850" y="5448300"/>
          <p14:tracePt t="36533" x="3721100" y="5448300"/>
          <p14:tracePt t="36533" x="3651250" y="5435600"/>
          <p14:tracePt t="36550" x="3613150" y="5429250"/>
          <p14:tracePt t="36550" x="3581400" y="5422900"/>
          <p14:tracePt t="36567" x="3536950" y="5416550"/>
          <p14:tracePt t="36567" x="3498850" y="5416550"/>
          <p14:tracePt t="36583" x="3460750" y="5410200"/>
          <p14:tracePt t="36583" x="3416300" y="5403850"/>
          <p14:tracePt t="36600" x="3378200" y="5403850"/>
          <p14:tracePt t="36600" x="3295650" y="5403850"/>
          <p14:tracePt t="36619" x="3257550" y="5403850"/>
          <p14:tracePt t="36619" x="3213100" y="5403850"/>
          <p14:tracePt t="36634" x="3168650" y="5403850"/>
          <p14:tracePt t="36634" x="3117850" y="5410200"/>
          <p14:tracePt t="36650" x="3067050" y="5410200"/>
          <p14:tracePt t="36650" x="3009900" y="5410200"/>
          <p14:tracePt t="36650" x="2940050" y="5410200"/>
          <p14:tracePt t="36670" x="2870200" y="5410200"/>
          <p14:tracePt t="36682" x="2800350" y="5410200"/>
          <p14:tracePt t="36682" x="2730500" y="5410200"/>
          <p14:tracePt t="36682" x="2654300" y="5403850"/>
          <p14:tracePt t="36702" x="2584450" y="5410200"/>
          <p14:tracePt t="36702" x="2520950" y="5410200"/>
          <p14:tracePt t="36718" x="2463800" y="5410200"/>
          <p14:tracePt t="36718" x="2413000" y="5410200"/>
          <p14:tracePt t="36733" x="2368550" y="5416550"/>
          <p14:tracePt t="36733" x="2330450" y="5416550"/>
          <p14:tracePt t="36750" x="2286000" y="5416550"/>
          <p14:tracePt t="36750" x="2254250" y="5416550"/>
          <p14:tracePt t="36750" x="2216150" y="5416550"/>
          <p14:tracePt t="36770" x="2178050" y="5410200"/>
          <p14:tracePt t="36782" x="2146300" y="5403850"/>
          <p14:tracePt t="36782" x="2082800" y="5391150"/>
          <p14:tracePt t="36800" x="2057400" y="5384800"/>
          <p14:tracePt t="36800" x="2032000" y="5378450"/>
          <p14:tracePt t="36818" x="2012950" y="5372100"/>
          <p14:tracePt t="36818" x="1993900" y="5365750"/>
          <p14:tracePt t="36834" x="1981200" y="5359400"/>
          <p14:tracePt t="36834" x="1962150" y="5346700"/>
          <p14:tracePt t="36850" x="1955800" y="5340350"/>
          <p14:tracePt t="36866" x="1949450" y="5334000"/>
          <p14:tracePt t="36882" x="1962150" y="5327650"/>
          <p14:tracePt t="36905" x="1968500" y="5321300"/>
          <p14:tracePt t="36905" x="1974850" y="5321300"/>
          <p14:tracePt t="36918" x="1987550" y="5314950"/>
          <p14:tracePt t="36918" x="2000250" y="5314950"/>
          <p14:tracePt t="36934" x="2012950" y="5314950"/>
          <p14:tracePt t="36934" x="2025650" y="5314950"/>
          <p14:tracePt t="36951" x="2044700" y="5314950"/>
          <p14:tracePt t="36951" x="2063750" y="5321300"/>
          <p14:tracePt t="36951" x="2082800" y="5327650"/>
          <p14:tracePt t="36970" x="2101850" y="5327650"/>
          <p14:tracePt t="36982" x="2127250" y="5334000"/>
          <p14:tracePt t="36982" x="2171700" y="5353050"/>
          <p14:tracePt t="37001" x="2197100" y="5359400"/>
          <p14:tracePt t="37001" x="2216150" y="5372100"/>
          <p14:tracePt t="37018" x="2241550" y="5378450"/>
          <p14:tracePt t="37018" x="2266950" y="5391150"/>
          <p14:tracePt t="37035" x="2292350" y="5397500"/>
          <p14:tracePt t="37035" x="2317750" y="5410200"/>
          <p14:tracePt t="37035" x="2343150" y="5416550"/>
          <p14:tracePt t="37054" x="2368550" y="5429250"/>
          <p14:tracePt t="37066" x="2393950" y="5435600"/>
          <p14:tracePt t="37066" x="2419350" y="5441950"/>
          <p14:tracePt t="37086" x="2457450" y="5454650"/>
          <p14:tracePt t="37086" x="2476500" y="5454650"/>
          <p14:tracePt t="37101" x="2495550" y="5454650"/>
          <p14:tracePt t="37101" x="2508250" y="5454650"/>
          <p14:tracePt t="37118" x="2520950" y="5454650"/>
          <p14:tracePt t="37118" x="2527300" y="5454650"/>
          <p14:tracePt t="37135" x="2540000" y="5454650"/>
          <p14:tracePt t="37135" x="2546350" y="5448300"/>
          <p14:tracePt t="37152" x="2552700" y="5448300"/>
          <p14:tracePt t="37166" x="2559050" y="5441950"/>
          <p14:tracePt t="37189" x="2552700" y="5435600"/>
          <p14:tracePt t="37205" x="2546350" y="5429250"/>
          <p14:tracePt t="37217" x="2540000" y="5429250"/>
          <p14:tracePt t="37217" x="2533650" y="5429250"/>
          <p14:tracePt t="37235" x="2527300" y="5429250"/>
          <p14:tracePt t="37250" x="2514600" y="5429250"/>
          <p14:tracePt t="37250" x="2501900" y="5435600"/>
          <p14:tracePt t="37269" x="2495550" y="5435600"/>
          <p14:tracePt t="37269" x="2489200" y="5435600"/>
          <p14:tracePt t="37286" x="2482850" y="5435600"/>
          <p14:tracePt t="37286" x="2476500" y="5435600"/>
          <p14:tracePt t="37302" x="2470150" y="5435600"/>
          <p14:tracePt t="37302" x="2463800" y="5435600"/>
          <p14:tracePt t="37318" x="2457450" y="5435600"/>
          <p14:tracePt t="37334" x="2463800" y="5435600"/>
          <p14:tracePt t="37361" x="2470150" y="5429250"/>
          <p14:tracePt t="37369" x="2476500" y="5429250"/>
          <p14:tracePt t="37369" x="2489200" y="5429250"/>
          <p14:tracePt t="37386" x="2501900" y="5429250"/>
          <p14:tracePt t="37386" x="2520950" y="5435600"/>
          <p14:tracePt t="37402" x="2540000" y="5435600"/>
          <p14:tracePt t="37402" x="2565400" y="5441950"/>
          <p14:tracePt t="37419" x="2590800" y="5448300"/>
          <p14:tracePt t="37419" x="2616200" y="5454650"/>
          <p14:tracePt t="37419" x="2647950" y="5461000"/>
          <p14:tracePt t="37438" x="2679700" y="5467350"/>
          <p14:tracePt t="37438" x="2711450" y="5467350"/>
          <p14:tracePt t="37453" x="2749550" y="5473700"/>
          <p14:tracePt t="37453" x="2781300" y="5473700"/>
          <p14:tracePt t="37469" x="2813050" y="5473700"/>
          <p14:tracePt t="37469" x="2838450" y="5480050"/>
          <p14:tracePt t="37486" x="2863850" y="5480050"/>
          <p14:tracePt t="37486" x="2889250" y="5480050"/>
          <p14:tracePt t="37503" x="2914650" y="5480050"/>
          <p14:tracePt t="37503" x="2946400" y="5486400"/>
          <p14:tracePt t="37519" x="2959100" y="5486400"/>
          <p14:tracePt t="37519" x="2971800" y="5486400"/>
          <p14:tracePt t="37537" x="2984500" y="5492750"/>
          <p14:tracePt t="37537" x="2990850" y="5492750"/>
          <p14:tracePt t="37553" x="3003550" y="5499100"/>
          <p14:tracePt t="37553" x="3016250" y="5505450"/>
          <p14:tracePt t="37570" x="3022600" y="5505450"/>
          <p14:tracePt t="37570" x="3028950" y="5511800"/>
          <p14:tracePt t="37586" x="3035300" y="5511800"/>
          <p14:tracePt t="37586" x="3035300" y="5518150"/>
          <p14:tracePt t="37603" x="3048000" y="5524500"/>
          <p14:tracePt t="37618" x="3054350" y="5537200"/>
          <p14:tracePt t="37635" x="3060700" y="5543550"/>
          <p14:tracePt t="37635" x="3067050" y="5543550"/>
          <p14:tracePt t="37654" x="3073400" y="5543550"/>
          <p14:tracePt t="37654" x="3079750" y="5543550"/>
          <p14:tracePt t="37671" x="3086100" y="5549900"/>
          <p14:tracePt t="37671" x="3092450" y="5549900"/>
          <p14:tracePt t="37671" x="3098800" y="5549900"/>
          <p14:tracePt t="37690" x="3105150" y="5549900"/>
          <p14:tracePt t="37701" x="3117850" y="5549900"/>
          <p14:tracePt t="37701" x="3124200" y="5549900"/>
          <p14:tracePt t="37701" x="3136900" y="5543550"/>
          <p14:tracePt t="37722" x="3143250" y="5543550"/>
          <p14:tracePt t="37722" x="3155950" y="5543550"/>
          <p14:tracePt t="37738" x="3168650" y="5543550"/>
          <p14:tracePt t="37738" x="3181350" y="5543550"/>
          <p14:tracePt t="37753" x="3194050" y="5537200"/>
          <p14:tracePt t="37753" x="3206750" y="5537200"/>
          <p14:tracePt t="37770" x="3219450" y="5537200"/>
          <p14:tracePt t="37770" x="3232150" y="5537200"/>
          <p14:tracePt t="37770" x="3251200" y="5537200"/>
          <p14:tracePt t="37789" x="3263900" y="5530850"/>
          <p14:tracePt t="37802" x="3276600" y="5530850"/>
          <p14:tracePt t="37802" x="3302000" y="5530850"/>
          <p14:tracePt t="37821" x="3314700" y="5524500"/>
          <p14:tracePt t="37821" x="3321050" y="5524500"/>
          <p14:tracePt t="37837" x="3333750" y="5518150"/>
          <p14:tracePt t="37837" x="3340100" y="5518150"/>
          <p14:tracePt t="37854" x="3352800" y="5518150"/>
          <p14:tracePt t="37854" x="3365500" y="5518150"/>
          <p14:tracePt t="37871" x="3371850" y="5511800"/>
          <p14:tracePt t="37886" x="3378200" y="5518150"/>
          <p14:tracePt t="37902" x="3384550" y="5524500"/>
          <p14:tracePt t="37925" x="3384550" y="5530850"/>
          <p14:tracePt t="37938" x="3390900" y="5537200"/>
          <p14:tracePt t="37954" x="3390900" y="5543550"/>
          <p14:tracePt t="37969" x="3397250" y="5549900"/>
          <p14:tracePt t="37969" x="3403600" y="5556250"/>
          <p14:tracePt t="37969" x="3409950" y="5562600"/>
          <p14:tracePt t="37990" x="3416300" y="5562600"/>
          <p14:tracePt t="38003" x="3429000" y="5568950"/>
          <p14:tracePt t="38003" x="3448050" y="5581650"/>
          <p14:tracePt t="38022" x="3460750" y="5588000"/>
          <p14:tracePt t="38022" x="3467100" y="5594350"/>
          <p14:tracePt t="38039" x="3479800" y="5594350"/>
          <p14:tracePt t="38039" x="3492500" y="5600700"/>
          <p14:tracePt t="38039" x="3498850" y="5607050"/>
          <p14:tracePt t="38057" x="3511550" y="5613400"/>
          <p14:tracePt t="38069" x="3524250" y="5613400"/>
          <p14:tracePt t="38069" x="3530600" y="5613400"/>
          <p14:tracePt t="38069" x="3536950" y="5619750"/>
          <p14:tracePt t="38091" x="3549650" y="5619750"/>
          <p14:tracePt t="38103" x="3556000" y="5626100"/>
          <p14:tracePt t="38103" x="3562350" y="5626100"/>
          <p14:tracePt t="38122" x="3575050" y="5632450"/>
          <p14:tracePt t="38137" x="3581400" y="5638800"/>
          <p14:tracePt t="38153" x="3575050" y="5638800"/>
          <p14:tracePt t="38225" x="3575050" y="5632450"/>
          <p14:tracePt t="38269" x="3568700" y="5632450"/>
          <p14:tracePt t="38337" x="3562350" y="5632450"/>
          <p14:tracePt t="38357" x="3556000" y="5632450"/>
          <p14:tracePt t="38373" x="3549650" y="5638800"/>
          <p14:tracePt t="38382" x="3543300" y="5638800"/>
          <p14:tracePt t="38390" x="3530600" y="5638800"/>
          <p14:tracePt t="38390" x="3517900" y="5638800"/>
          <p14:tracePt t="38406" x="3498850" y="5645150"/>
          <p14:tracePt t="38406" x="3479800" y="5645150"/>
          <p14:tracePt t="38423" x="3454400" y="5645150"/>
          <p14:tracePt t="38423" x="3416300" y="5651500"/>
          <p14:tracePt t="38423" x="3378200" y="5657850"/>
          <p14:tracePt t="38442" x="3333750" y="5664200"/>
          <p14:tracePt t="38454" x="3289300" y="5670550"/>
          <p14:tracePt t="38454" x="3187700" y="5670550"/>
          <p14:tracePt t="38473" x="3130550" y="5670550"/>
          <p14:tracePt t="38473" x="3067050" y="5670550"/>
          <p14:tracePt t="38489" x="3009900" y="5664200"/>
          <p14:tracePt t="38489" x="2946400" y="5657850"/>
          <p14:tracePt t="38506" x="2882900" y="5657850"/>
          <p14:tracePt t="38506" x="2825750" y="5651500"/>
          <p14:tracePt t="38524" x="2768600" y="5651500"/>
          <p14:tracePt t="38524" x="2654300" y="5651500"/>
          <p14:tracePt t="38540" x="2609850" y="5651500"/>
          <p14:tracePt t="38540" x="2571750" y="5657850"/>
          <p14:tracePt t="38556" x="2540000" y="5664200"/>
          <p14:tracePt t="38556" x="2520950" y="5670550"/>
          <p14:tracePt t="38573" x="2501900" y="5670550"/>
          <p14:tracePt t="38573" x="2495550" y="5676900"/>
          <p14:tracePt t="38591" x="2508250" y="5676900"/>
          <p14:tracePt t="38613" x="2520950" y="5676900"/>
          <p14:tracePt t="38621" x="2533650" y="5670550"/>
          <p14:tracePt t="38621" x="2552700" y="5670550"/>
          <p14:tracePt t="38640" x="2571750" y="5670550"/>
          <p14:tracePt t="38640" x="2616200" y="5670550"/>
          <p14:tracePt t="38659" x="2647950" y="5670550"/>
          <p14:tracePt t="38659" x="2673350" y="5670550"/>
          <p14:tracePt t="38674" x="2705100" y="5664200"/>
          <p14:tracePt t="38674" x="2736850" y="5664200"/>
          <p14:tracePt t="38692" x="2774950" y="5664200"/>
          <p14:tracePt t="38692" x="2806700" y="5657850"/>
          <p14:tracePt t="38692" x="2838450" y="5657850"/>
          <p14:tracePt t="38710" x="2870200" y="5651500"/>
          <p14:tracePt t="38722" x="2901950" y="5651500"/>
          <p14:tracePt t="38722" x="2927350" y="5645150"/>
          <p14:tracePt t="38722" x="2952750" y="5645150"/>
          <p14:tracePt t="38743" x="2978150" y="5638800"/>
          <p14:tracePt t="38743" x="3003550" y="5638800"/>
          <p14:tracePt t="38758" x="3022600" y="5632450"/>
          <p14:tracePt t="38758" x="3048000" y="5632450"/>
          <p14:tracePt t="38774" x="3067050" y="5632450"/>
          <p14:tracePt t="38774" x="3079750" y="5626100"/>
          <p14:tracePt t="38791" x="3098800" y="5626100"/>
          <p14:tracePt t="38791" x="3117850" y="5626100"/>
          <p14:tracePt t="38807" x="3130550" y="5626100"/>
          <p14:tracePt t="38807" x="3149600" y="5619750"/>
          <p14:tracePt t="38807" x="3162300" y="5626100"/>
          <p14:tracePt t="38826" x="3175000" y="5626100"/>
          <p14:tracePt t="38826" x="3187700" y="5626100"/>
          <p14:tracePt t="38840" x="3194050" y="5626100"/>
          <p14:tracePt t="38840" x="3206750" y="5626100"/>
          <p14:tracePt t="38858" x="3219450" y="5626100"/>
          <p14:tracePt t="38858" x="3225800" y="5626100"/>
          <p14:tracePt t="38874" x="3238500" y="5632450"/>
          <p14:tracePt t="38874" x="3251200" y="5632450"/>
          <p14:tracePt t="38891" x="3257550" y="5638800"/>
          <p14:tracePt t="38891" x="3263900" y="5638800"/>
          <p14:tracePt t="38907" x="3270250" y="5638800"/>
          <p14:tracePt t="38907" x="3276600" y="5645150"/>
          <p14:tracePt t="38924" x="3282950" y="5645150"/>
          <p14:tracePt t="38924" x="3295650" y="5638800"/>
          <p14:tracePt t="38941" x="3302000" y="5645150"/>
          <p14:tracePt t="38941" x="3314700" y="5638800"/>
          <p14:tracePt t="38958" x="3321050" y="5638800"/>
          <p14:tracePt t="38958" x="3327400" y="5638800"/>
          <p14:tracePt t="38974" x="3333750" y="5632450"/>
          <p14:tracePt t="38974" x="3340100" y="5632450"/>
          <p14:tracePt t="38991" x="3346450" y="5632450"/>
          <p14:tracePt t="38991" x="3352800" y="5632450"/>
          <p14:tracePt t="38991" x="3359150" y="5632450"/>
          <p14:tracePt t="39010" x="3365500" y="5626100"/>
          <p14:tracePt t="39023" x="3371850" y="5626100"/>
          <p14:tracePt t="39023" x="3390900" y="5626100"/>
          <p14:tracePt t="39042" x="3403600" y="5626100"/>
          <p14:tracePt t="39042" x="3416300" y="5626100"/>
          <p14:tracePt t="39059" x="3429000" y="5626100"/>
          <p14:tracePt t="39059" x="3441700" y="5626100"/>
          <p14:tracePt t="39075" x="3454400" y="5626100"/>
          <p14:tracePt t="39075" x="3473450" y="5626100"/>
          <p14:tracePt t="39091" x="3492500" y="5626100"/>
          <p14:tracePt t="39091" x="3505200" y="5626100"/>
          <p14:tracePt t="39091" x="3524250" y="5626100"/>
          <p14:tracePt t="39111" x="3549650" y="5626100"/>
          <p14:tracePt t="39123" x="3575050" y="5626100"/>
          <p14:tracePt t="39123" x="3625850" y="5626100"/>
          <p14:tracePt t="39142" x="3651250" y="5626100"/>
          <p14:tracePt t="39142" x="3676650" y="5626100"/>
          <p14:tracePt t="39159" x="3708400" y="5626100"/>
          <p14:tracePt t="39159" x="3733800" y="5626100"/>
          <p14:tracePt t="39159" x="3759200" y="5626100"/>
          <p14:tracePt t="39178" x="3784600" y="5619750"/>
          <p14:tracePt t="39178" x="3810000" y="5619750"/>
          <p14:tracePt t="39192" x="3835400" y="5619750"/>
          <p14:tracePt t="39192" x="3860800" y="5619750"/>
          <p14:tracePt t="39209" x="3886200" y="5619750"/>
          <p14:tracePt t="39209" x="3911600" y="5613400"/>
          <p14:tracePt t="39225" x="3937000" y="5613400"/>
          <p14:tracePt t="39225" x="3962400" y="5613400"/>
          <p14:tracePt t="39242" x="3981450" y="5613400"/>
          <p14:tracePt t="39242" x="4025900" y="5607050"/>
          <p14:tracePt t="39259" x="4044950" y="5600700"/>
          <p14:tracePt t="39259" x="4064000" y="5600700"/>
          <p14:tracePt t="39276" x="4076700" y="5594350"/>
          <p14:tracePt t="39276" x="4089400" y="5594350"/>
          <p14:tracePt t="39293" x="4095750" y="5588000"/>
          <p14:tracePt t="39293" x="4114800" y="5588000"/>
          <p14:tracePt t="39311" x="4121150" y="5588000"/>
          <p14:tracePt t="39311" x="4127500" y="5588000"/>
          <p14:tracePt t="39327" x="4133850" y="5588000"/>
          <p14:tracePt t="39341" x="4140200" y="5594350"/>
          <p14:tracePt t="39358" x="4140200" y="5600700"/>
          <p14:tracePt t="39374" x="4133850" y="5607050"/>
          <p14:tracePt t="39391" x="4127500" y="5607050"/>
          <p14:tracePt t="39391" x="4114800" y="5613400"/>
          <p14:tracePt t="39410" x="4108450" y="5619750"/>
          <p14:tracePt t="39410" x="4102100" y="5619750"/>
          <p14:tracePt t="39427" x="4095750" y="5619750"/>
          <p14:tracePt t="39441" x="4089400" y="5619750"/>
          <p14:tracePt t="39458" x="4083050" y="5619750"/>
          <p14:tracePt t="39478" x="4089400" y="5619750"/>
          <p14:tracePt t="39505" x="4095750" y="5613400"/>
          <p14:tracePt t="39521" x="4102100" y="5613400"/>
          <p14:tracePt t="39529" x="4108450" y="5613400"/>
          <p14:tracePt t="39529" x="4114800" y="5613400"/>
          <p14:tracePt t="39544" x="4121150" y="5607050"/>
          <p14:tracePt t="39544" x="4127500" y="5600700"/>
          <p14:tracePt t="39560" x="4133850" y="5600700"/>
          <p14:tracePt t="39560" x="4146550" y="5594350"/>
          <p14:tracePt t="39576" x="4152900" y="5594350"/>
          <p14:tracePt t="39576" x="4159250" y="5588000"/>
          <p14:tracePt t="39593" x="4165600" y="5588000"/>
          <p14:tracePt t="39593" x="4184650" y="5575300"/>
          <p14:tracePt t="39611" x="4191000" y="5575300"/>
          <p14:tracePt t="39611" x="4197350" y="5575300"/>
          <p14:tracePt t="39627" x="4203700" y="5568950"/>
          <p14:tracePt t="39627" x="4210050" y="5568950"/>
          <p14:tracePt t="39644" x="4216400" y="5575300"/>
          <p14:tracePt t="39658" x="4222750" y="5575300"/>
          <p14:tracePt t="39686" x="4216400" y="5581650"/>
          <p14:tracePt t="39701" x="4210050" y="5588000"/>
          <p14:tracePt t="39718" x="4203700" y="5594350"/>
          <p14:tracePt t="39730" x="4197350" y="5600700"/>
          <p14:tracePt t="39742" x="4191000" y="5607050"/>
          <p14:tracePt t="39742" x="4184650" y="5607050"/>
          <p14:tracePt t="39742" x="4178300" y="5613400"/>
          <p14:tracePt t="39763" x="4171950" y="5613400"/>
          <p14:tracePt t="39778" x="4165600" y="5613400"/>
          <p14:tracePt t="39778" x="4159250" y="5619750"/>
          <p14:tracePt t="39794" x="4152900" y="5619750"/>
          <p14:tracePt t="39809" x="4146550" y="5619750"/>
          <p14:tracePt t="39825" x="4140200" y="5619750"/>
          <p14:tracePt t="39843" x="4133850" y="5619750"/>
          <p14:tracePt t="39859" x="4127500" y="5613400"/>
          <p14:tracePt t="39876" x="4121150" y="5607050"/>
          <p14:tracePt t="39893" x="4114800" y="5607050"/>
          <p14:tracePt t="39893" x="4108450" y="5600700"/>
          <p14:tracePt t="39911" x="4102100" y="5594350"/>
          <p14:tracePt t="39926" x="4095750" y="5588000"/>
          <p14:tracePt t="39926" x="4089400" y="5581650"/>
          <p14:tracePt t="39944" x="4089400" y="5575300"/>
          <p14:tracePt t="39944" x="4083050" y="5562600"/>
          <p14:tracePt t="39962" x="4076700" y="5549900"/>
          <p14:tracePt t="39962" x="4070350" y="5543550"/>
          <p14:tracePt t="39979" x="4057650" y="5537200"/>
          <p14:tracePt t="39979" x="4051300" y="5524500"/>
          <p14:tracePt t="39995" x="4038600" y="55118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ja-JP" altLang="en-US"/>
              <a:t>偶然誤差と系統誤差</a:t>
            </a:r>
          </a:p>
        </p:txBody>
      </p:sp>
      <p:pic>
        <p:nvPicPr>
          <p:cNvPr id="626691" name="Picture 3"/>
          <p:cNvPicPr>
            <a:picLocks noChangeAspect="1" noChangeArrowheads="1"/>
          </p:cNvPicPr>
          <p:nvPr/>
        </p:nvPicPr>
        <p:blipFill>
          <a:blip r:embed="rId5" cstate="print"/>
          <a:srcRect l="37444" t="19907" r="40578" b="28683"/>
          <a:stretch>
            <a:fillRect/>
          </a:stretch>
        </p:blipFill>
        <p:spPr bwMode="auto">
          <a:xfrm>
            <a:off x="5715008" y="1604946"/>
            <a:ext cx="2947992" cy="4876800"/>
          </a:xfrm>
          <a:prstGeom prst="rect">
            <a:avLst/>
          </a:prstGeom>
          <a:noFill/>
          <a:ln w="38100">
            <a:noFill/>
            <a:miter lim="800000"/>
            <a:headEnd/>
            <a:tailEnd/>
          </a:ln>
          <a:effectLst/>
        </p:spPr>
      </p:pic>
      <p:sp>
        <p:nvSpPr>
          <p:cNvPr id="626692" name="Text Box 4"/>
          <p:cNvSpPr txBox="1">
            <a:spLocks noChangeArrowheads="1"/>
          </p:cNvSpPr>
          <p:nvPr/>
        </p:nvSpPr>
        <p:spPr bwMode="auto">
          <a:xfrm>
            <a:off x="6357950" y="1071546"/>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26693" name="Line 5"/>
          <p:cNvSpPr>
            <a:spLocks noChangeShapeType="1"/>
          </p:cNvSpPr>
          <p:nvPr/>
        </p:nvSpPr>
        <p:spPr bwMode="auto">
          <a:xfrm>
            <a:off x="6891350" y="1452546"/>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1" name="テキスト ボックス 10"/>
          <p:cNvSpPr txBox="1"/>
          <p:nvPr/>
        </p:nvSpPr>
        <p:spPr>
          <a:xfrm>
            <a:off x="5500694" y="2786058"/>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sp>
        <p:nvSpPr>
          <p:cNvPr id="2" name="正方形/長方形 1"/>
          <p:cNvSpPr/>
          <p:nvPr/>
        </p:nvSpPr>
        <p:spPr>
          <a:xfrm>
            <a:off x="107504" y="1077066"/>
            <a:ext cx="5112568" cy="2792239"/>
          </a:xfrm>
          <a:prstGeom prst="rect">
            <a:avLst/>
          </a:prstGeom>
        </p:spPr>
        <p:txBody>
          <a:bodyPr wrap="square">
            <a:spAutoFit/>
          </a:bodyPr>
          <a:lstStyle/>
          <a:p>
            <a:pPr>
              <a:lnSpc>
                <a:spcPct val="150000"/>
              </a:lnSpc>
            </a:pPr>
            <a:r>
              <a:rPr lang="ja-JP" altLang="en-US" dirty="0" smtClean="0"/>
              <a:t>右の図は４人（Ａ，Ｂ，Ｃ，Ｄ）が</a:t>
            </a:r>
            <a:r>
              <a:rPr lang="en-US" altLang="ja-JP" dirty="0" smtClean="0"/>
              <a:t>10</a:t>
            </a:r>
            <a:r>
              <a:rPr lang="ja-JP" altLang="en-US" dirty="0" smtClean="0"/>
              <a:t>回ある試料を分析した結果である．縦の点線が真の値である．もっとも</a:t>
            </a:r>
            <a:r>
              <a:rPr lang="ja-JP" altLang="en-US" dirty="0"/>
              <a:t>よい分析を行ったのは（　　　）であり，かたよりもなく，精密さも高い</a:t>
            </a:r>
            <a:r>
              <a:rPr lang="ja-JP" altLang="en-US" dirty="0" smtClean="0"/>
              <a:t>．</a:t>
            </a:r>
            <a:endParaRPr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70045053"/>
      </p:ext>
    </p:extLst>
  </p:cSld>
  <p:clrMapOvr>
    <a:masterClrMapping/>
  </p:clrMapOvr>
  <mc:AlternateContent xmlns:mc="http://schemas.openxmlformats.org/markup-compatibility/2006">
    <mc:Choice xmlns:p14="http://schemas.microsoft.com/office/powerpoint/2010/main" Requires="p14">
      <p:transition spd="slow" p14:dur="2000" advTm="46597"/>
    </mc:Choice>
    <mc:Fallback>
      <p:transition spd="slow" advTm="46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888" x="3505200" y="2127250"/>
          <p14:tracePt t="1079" x="3517900" y="2127250"/>
          <p14:tracePt t="2155" x="6534150" y="4540250"/>
          <p14:tracePt t="2155" x="6540500" y="4552950"/>
          <p14:tracePt t="2167" x="6540500" y="4578350"/>
          <p14:tracePt t="2175" x="6546850" y="4603750"/>
          <p14:tracePt t="2175" x="6553200" y="4629150"/>
          <p14:tracePt t="2192" x="6559550" y="4660900"/>
          <p14:tracePt t="2192" x="6565900" y="4692650"/>
          <p14:tracePt t="2209" x="6578600" y="4718050"/>
          <p14:tracePt t="2209" x="6584950" y="4743450"/>
          <p14:tracePt t="2209" x="6591300" y="4768850"/>
          <p14:tracePt t="2228" x="6604000" y="4794250"/>
          <p14:tracePt t="2240" x="6610350" y="4813300"/>
          <p14:tracePt t="2240" x="6635750" y="4851400"/>
          <p14:tracePt t="2260" x="6648450" y="4870450"/>
          <p14:tracePt t="2260" x="6661150" y="4889500"/>
          <p14:tracePt t="2276" x="6673850" y="4902200"/>
          <p14:tracePt t="2276" x="6686550" y="4914900"/>
          <p14:tracePt t="2276" x="6692900" y="4933950"/>
          <p14:tracePt t="2296" x="6699250" y="4946650"/>
          <p14:tracePt t="2308" x="6711950" y="4959350"/>
          <p14:tracePt t="2308" x="6711950" y="4978400"/>
          <p14:tracePt t="2308" x="6718300" y="4991100"/>
          <p14:tracePt t="2328" x="6718300" y="5010150"/>
          <p14:tracePt t="2328" x="6724650" y="5022850"/>
          <p14:tracePt t="2344" x="6724650" y="5035550"/>
          <p14:tracePt t="2344" x="6724650" y="5048250"/>
          <p14:tracePt t="2360" x="6731000" y="5060950"/>
          <p14:tracePt t="2360" x="6731000" y="5067300"/>
          <p14:tracePt t="2377" x="6737350" y="5073650"/>
          <p14:tracePt t="2377" x="6737350" y="5080000"/>
          <p14:tracePt t="2377" x="6737350" y="5086350"/>
          <p14:tracePt t="2396" x="6743700" y="5092700"/>
          <p14:tracePt t="2396" x="6737350" y="5099050"/>
          <p14:tracePt t="2411" x="6737350" y="5105400"/>
          <p14:tracePt t="2411" x="6731000" y="5111750"/>
          <p14:tracePt t="2427" x="6718300" y="5124450"/>
          <p14:tracePt t="2427" x="6705600" y="5130800"/>
          <p14:tracePt t="2444" x="6692900" y="5137150"/>
          <p14:tracePt t="2444" x="6673850" y="5149850"/>
          <p14:tracePt t="2461" x="6654800" y="5156200"/>
          <p14:tracePt t="2461" x="6604000" y="5175250"/>
          <p14:tracePt t="2477" x="6572250" y="5175250"/>
          <p14:tracePt t="2477" x="6534150" y="5181600"/>
          <p14:tracePt t="2494" x="6496050" y="5175250"/>
          <p14:tracePt t="2494" x="6451600" y="5168900"/>
          <p14:tracePt t="2510" x="6407150" y="5162550"/>
          <p14:tracePt t="2510" x="6318250" y="5130800"/>
          <p14:tracePt t="2527" x="6267450" y="5105400"/>
          <p14:tracePt t="2527" x="6216650" y="5073650"/>
          <p14:tracePt t="2544" x="6172200" y="5035550"/>
          <p14:tracePt t="2544" x="6121400" y="4997450"/>
          <p14:tracePt t="2560" x="6076950" y="4940300"/>
          <p14:tracePt t="2560" x="6026150" y="4883150"/>
          <p14:tracePt t="2577" x="5981700" y="4813300"/>
          <p14:tracePt t="2577" x="5930900" y="4737100"/>
          <p14:tracePt t="2577" x="5886450" y="4654550"/>
          <p14:tracePt t="2596" x="5848350" y="4559300"/>
          <p14:tracePt t="2608" x="5803900" y="4457700"/>
          <p14:tracePt t="2608" x="5740400" y="4222750"/>
          <p14:tracePt t="2627" x="5715000" y="4089400"/>
          <p14:tracePt t="2627" x="5695950" y="3949700"/>
          <p14:tracePt t="2644" x="5689600" y="3803650"/>
          <p14:tracePt t="2644" x="5683250" y="3657600"/>
          <p14:tracePt t="2644" x="5689600" y="3505200"/>
          <p14:tracePt t="2663" x="5702300" y="3359150"/>
          <p14:tracePt t="2675" x="5721350" y="3213100"/>
          <p14:tracePt t="2675" x="5753100" y="3073400"/>
          <p14:tracePt t="2675" x="5784850" y="2933700"/>
          <p14:tracePt t="2696" x="5829300" y="2800350"/>
          <p14:tracePt t="2696" x="5873750" y="2673350"/>
          <p14:tracePt t="2711" x="5924550" y="2546350"/>
          <p14:tracePt t="2711" x="5975350" y="2425700"/>
          <p14:tracePt t="2727" x="6032500" y="2317750"/>
          <p14:tracePt t="2727" x="6089650" y="2209800"/>
          <p14:tracePt t="2744" x="6153150" y="2120900"/>
          <p14:tracePt t="2744" x="6216650" y="2038350"/>
          <p14:tracePt t="2761" x="6286500" y="1968500"/>
          <p14:tracePt t="2761" x="6426200" y="1860550"/>
          <p14:tracePt t="2777" x="6502400" y="1822450"/>
          <p14:tracePt t="2777" x="6578600" y="1784350"/>
          <p14:tracePt t="2794" x="6654800" y="1758950"/>
          <p14:tracePt t="2794" x="6737350" y="1733550"/>
          <p14:tracePt t="2811" x="6813550" y="1714500"/>
          <p14:tracePt t="2811" x="6972300" y="1695450"/>
          <p14:tracePt t="2827" x="7042150" y="1701800"/>
          <p14:tracePt t="2827" x="7112000" y="1714500"/>
          <p14:tracePt t="2844" x="7181850" y="1739900"/>
          <p14:tracePt t="2844" x="7245350" y="1765300"/>
          <p14:tracePt t="2861" x="7308850" y="1809750"/>
          <p14:tracePt t="2861" x="7372350" y="1854200"/>
          <p14:tracePt t="2878" x="7435850" y="1911350"/>
          <p14:tracePt t="2878" x="7556500" y="2038350"/>
          <p14:tracePt t="2895" x="7613650" y="2114550"/>
          <p14:tracePt t="2895" x="7664450" y="2190750"/>
          <p14:tracePt t="2912" x="7715250" y="2273300"/>
          <p14:tracePt t="2912" x="7766050" y="2355850"/>
          <p14:tracePt t="2928" x="7810500" y="2444750"/>
          <p14:tracePt t="2928" x="7848600" y="2540000"/>
          <p14:tracePt t="2945" x="7886700" y="2628900"/>
          <p14:tracePt t="2945" x="7918450" y="2724150"/>
          <p14:tracePt t="2945" x="7943850" y="2813050"/>
          <p14:tracePt t="2964" x="7962900" y="2901950"/>
          <p14:tracePt t="2976" x="7981950" y="2990850"/>
          <p14:tracePt t="2976" x="8001000" y="3162300"/>
          <p14:tracePt t="2995" x="8007350" y="3244850"/>
          <p14:tracePt t="2995" x="8001000" y="3327400"/>
          <p14:tracePt t="3012" x="7988300" y="3409950"/>
          <p14:tracePt t="3012" x="7975600" y="3486150"/>
          <p14:tracePt t="3012" x="7956550" y="3562350"/>
          <p14:tracePt t="3031" x="7931150" y="3638550"/>
          <p14:tracePt t="3043" x="7899400" y="3708400"/>
          <p14:tracePt t="3043" x="7867650" y="3778250"/>
          <p14:tracePt t="3043" x="7829550" y="3841750"/>
          <p14:tracePt t="3064" x="7791450" y="3898900"/>
          <p14:tracePt t="3064" x="7753350" y="3956050"/>
          <p14:tracePt t="3078" x="7702550" y="4006850"/>
          <p14:tracePt t="3078" x="7658100" y="4057650"/>
          <p14:tracePt t="3095" x="7607300" y="4102100"/>
          <p14:tracePt t="3095" x="7556500" y="4152900"/>
          <p14:tracePt t="3112" x="7505700" y="4191000"/>
          <p14:tracePt t="3112" x="7397750" y="4267200"/>
          <p14:tracePt t="3129" x="7346950" y="4305300"/>
          <p14:tracePt t="3129" x="7296150" y="4330700"/>
          <p14:tracePt t="3145" x="7245350" y="4356100"/>
          <p14:tracePt t="3145" x="7194550" y="4375150"/>
          <p14:tracePt t="3162" x="7143750" y="4394200"/>
          <p14:tracePt t="3162" x="7099300" y="4406900"/>
          <p14:tracePt t="3179" x="7054850" y="4419600"/>
          <p14:tracePt t="3179" x="6959600" y="4438650"/>
          <p14:tracePt t="3196" x="6915150" y="4445000"/>
          <p14:tracePt t="3196" x="6877050" y="4457700"/>
          <p14:tracePt t="3212" x="6838950" y="4464050"/>
          <p14:tracePt t="3212" x="6800850" y="4470400"/>
          <p14:tracePt t="3229" x="6762750" y="4476750"/>
          <p14:tracePt t="3229" x="6724650" y="4483100"/>
          <p14:tracePt t="3229" x="6692900" y="4489450"/>
          <p14:tracePt t="3248" x="6661150" y="4495800"/>
          <p14:tracePt t="3261" x="6635750" y="4502150"/>
          <p14:tracePt t="3261" x="6584950" y="4502150"/>
          <p14:tracePt t="3280" x="6565900" y="4502150"/>
          <p14:tracePt t="3280" x="6546850" y="4502150"/>
          <p14:tracePt t="3296" x="6540500" y="4502150"/>
          <p14:tracePt t="3296" x="6527800" y="4495800"/>
          <p14:tracePt t="3312" x="6521450" y="4495800"/>
          <p14:tracePt t="3328" x="6521450" y="4489450"/>
          <p14:tracePt t="3345" x="6515100" y="4483100"/>
          <p14:tracePt t="3345" x="6515100" y="4476750"/>
          <p14:tracePt t="3364" x="6515100" y="4470400"/>
          <p14:tracePt t="3378" x="6515100" y="4464050"/>
          <p14:tracePt t="3394" x="6515100" y="4457700"/>
          <p14:tracePt t="3411" x="6521450" y="4451350"/>
          <p14:tracePt t="3428" x="6527800" y="4451350"/>
          <p14:tracePt t="3451" x="6521450" y="4445000"/>
          <p14:tracePt t="3503" x="6521450" y="4438650"/>
          <p14:tracePt t="3527" x="6527800" y="4432300"/>
          <p14:tracePt t="3547" x="6534150" y="4432300"/>
          <p14:tracePt t="3571" x="6540500" y="4425950"/>
          <p14:tracePt t="3594" x="6534150" y="4432300"/>
          <p14:tracePt t="3663" x="6527800" y="4432300"/>
          <p14:tracePt t="3675" x="6521450" y="4432300"/>
          <p14:tracePt t="3699" x="6527800" y="4432300"/>
          <p14:tracePt t="3751" x="6534150" y="4432300"/>
          <p14:tracePt t="3767" x="6540500" y="4425950"/>
          <p14:tracePt t="3783" x="6546850" y="4425950"/>
          <p14:tracePt t="3795" x="6553200" y="4419600"/>
          <p14:tracePt t="3803" x="6559550" y="4419600"/>
          <p14:tracePt t="3812" x="6559550" y="4413250"/>
          <p14:tracePt t="3812" x="6565900" y="4406900"/>
          <p14:tracePt t="3831" x="6578600" y="4400550"/>
          <p14:tracePt t="3846" x="6584950" y="4394200"/>
          <p14:tracePt t="3846" x="6591300" y="4394200"/>
          <p14:tracePt t="3865" x="6597650" y="4387850"/>
          <p14:tracePt t="3880" x="6604000" y="4387850"/>
          <p14:tracePt t="3880" x="6610350" y="4381500"/>
          <p14:tracePt t="3898" x="6616700" y="4381500"/>
          <p14:tracePt t="3915" x="6623050" y="4375150"/>
          <p14:tracePt t="3915" x="6629400" y="4368800"/>
          <p14:tracePt t="3933" x="6635750" y="4368800"/>
          <p14:tracePt t="3947" x="6642100" y="4362450"/>
          <p14:tracePt t="3967" x="6648450" y="4356100"/>
          <p14:tracePt t="3984" x="6654800" y="4356100"/>
          <p14:tracePt t="4000" x="6661150" y="4349750"/>
          <p14:tracePt t="4016" x="6667500" y="4343400"/>
          <p14:tracePt t="4030" x="6673850" y="4343400"/>
          <p14:tracePt t="4047" x="6680200" y="4337050"/>
          <p14:tracePt t="4063" x="6686550" y="4330700"/>
          <p14:tracePt t="4087" x="6692900" y="4330700"/>
          <p14:tracePt t="4103" x="6699250" y="4324350"/>
          <p14:tracePt t="4119" x="6705600" y="4324350"/>
          <p14:tracePt t="4135" x="6711950" y="4324350"/>
          <p14:tracePt t="4155" x="6718300" y="4318000"/>
          <p14:tracePt t="4179" x="6724650" y="4318000"/>
          <p14:tracePt t="4267" x="6731000" y="4318000"/>
          <p14:tracePt t="4291" x="6737350" y="4318000"/>
          <p14:tracePt t="4323" x="6743700" y="4311650"/>
          <p14:tracePt t="4351" x="6750050" y="4311650"/>
          <p14:tracePt t="4403" x="6756400" y="4311650"/>
          <p14:tracePt t="4427" x="6762750" y="4311650"/>
          <p14:tracePt t="4479" x="6762750" y="4318000"/>
          <p14:tracePt t="4563" x="6769100" y="4318000"/>
          <p14:tracePt t="4607" x="6775450" y="4318000"/>
          <p14:tracePt t="4627" x="6781800" y="4318000"/>
          <p14:tracePt t="4651" x="6788150" y="4318000"/>
          <p14:tracePt t="4668" x="6794500" y="4311650"/>
          <p14:tracePt t="4703" x="6800850" y="4318000"/>
          <p14:tracePt t="4727" x="6800850" y="4324350"/>
          <p14:tracePt t="4847" x="6807200" y="4324350"/>
          <p14:tracePt t="4927" x="6813550" y="4324350"/>
          <p14:tracePt t="4959" x="6819900" y="4324350"/>
          <p14:tracePt t="5003" x="6819900" y="4318000"/>
          <p14:tracePt t="5047" x="6826250" y="4318000"/>
          <p14:tracePt t="5088" x="6832600" y="4318000"/>
          <p14:tracePt t="5155" x="6832600" y="4324350"/>
          <p14:tracePt t="5183" x="6838950" y="4330700"/>
          <p14:tracePt t="5215" x="6845300" y="4330700"/>
          <p14:tracePt t="5303" x="6851650" y="4330700"/>
          <p14:tracePt t="5335" x="6858000" y="4330700"/>
          <p14:tracePt t="5347" x="6864350" y="4330700"/>
          <p14:tracePt t="5363" x="6870700" y="4330700"/>
          <p14:tracePt t="5379" x="6877050" y="4337050"/>
          <p14:tracePt t="5395" x="6883400" y="4343400"/>
          <p14:tracePt t="5407" x="6889750" y="4349750"/>
          <p14:tracePt t="5431" x="6889750" y="4356100"/>
          <p14:tracePt t="5455" x="6883400" y="4356100"/>
          <p14:tracePt t="5475" x="6877050" y="4362450"/>
          <p14:tracePt t="5499" x="6877050" y="4368800"/>
          <p14:tracePt t="5515" x="6870700" y="4368800"/>
          <p14:tracePt t="5535" x="6864350" y="4375150"/>
          <p14:tracePt t="5647" x="6858000" y="4375150"/>
          <p14:tracePt t="5688" x="6851650" y="4381500"/>
          <p14:tracePt t="5704" x="6845300" y="4381500"/>
          <p14:tracePt t="5715" x="6838950" y="4381500"/>
          <p14:tracePt t="5739" x="6832600" y="4387850"/>
          <p14:tracePt t="5767" x="6832600" y="4394200"/>
          <p14:tracePt t="5800" x="6826250" y="4400550"/>
          <p14:tracePt t="5843" x="6819900" y="4400550"/>
          <p14:tracePt t="5888" x="6826250" y="4400550"/>
          <p14:tracePt t="5964" x="6832600" y="4400550"/>
          <p14:tracePt t="6003" x="6838950" y="4400550"/>
          <p14:tracePt t="6152" x="6845300" y="4400550"/>
          <p14:tracePt t="6219" x="6851650" y="4400550"/>
          <p14:tracePt t="6264" x="6858000" y="4400550"/>
          <p14:tracePt t="6287" x="6864350" y="4400550"/>
          <p14:tracePt t="6331" x="6858000" y="4400550"/>
          <p14:tracePt t="6400" x="6858000" y="4406900"/>
          <p14:tracePt t="6459" x="6858000" y="4413250"/>
          <p14:tracePt t="6527" x="6851650" y="4419600"/>
          <p14:tracePt t="6563" x="6851650" y="4413250"/>
          <p14:tracePt t="6616" x="6851650" y="4406900"/>
          <p14:tracePt t="6624" x="6851650" y="4400550"/>
          <p14:tracePt t="6640" x="6851650" y="4394200"/>
          <p14:tracePt t="6647" x="6851650" y="4381500"/>
          <p14:tracePt t="6656" x="6845300" y="4368800"/>
          <p14:tracePt t="6656" x="6838950" y="4349750"/>
          <p14:tracePt t="6656" x="6826250" y="4337050"/>
          <p14:tracePt t="6678" x="6819900" y="4318000"/>
          <p14:tracePt t="6678" x="6807200" y="4305300"/>
          <p14:tracePt t="6692" x="6794500" y="4286250"/>
          <p14:tracePt t="6692" x="6775450" y="4267200"/>
          <p14:tracePt t="6708" x="6762750" y="4241800"/>
          <p14:tracePt t="6708" x="6750050" y="4222750"/>
          <p14:tracePt t="6725" x="6737350" y="4203700"/>
          <p14:tracePt t="6725" x="6718300" y="4178300"/>
          <p14:tracePt t="6742" x="6705600" y="4159250"/>
          <p14:tracePt t="6742" x="6686550" y="4127500"/>
          <p14:tracePt t="6742" x="6667500" y="4095750"/>
          <p14:tracePt t="6760" x="6648450" y="4064000"/>
          <p14:tracePt t="6773" x="6629400" y="4025900"/>
          <p14:tracePt t="6773" x="6597650" y="3937000"/>
          <p14:tracePt t="6792" x="6584950" y="3892550"/>
          <p14:tracePt t="6792" x="6572250" y="3848100"/>
          <p14:tracePt t="6808" x="6565900" y="3803650"/>
          <p14:tracePt t="6808" x="6559550" y="3771900"/>
          <p14:tracePt t="6825" x="6553200" y="3733800"/>
          <p14:tracePt t="6825" x="6546850" y="3683000"/>
          <p14:tracePt t="6842" x="6540500" y="3663950"/>
          <p14:tracePt t="6842" x="6534150" y="3644900"/>
          <p14:tracePt t="6858" x="6534150" y="3625850"/>
          <p14:tracePt t="6858" x="6527800" y="3619500"/>
          <p14:tracePt t="6875" x="6521450" y="3606800"/>
          <p14:tracePt t="6875" x="6515100" y="3600450"/>
          <p14:tracePt t="6891" x="6508750" y="3587750"/>
          <p14:tracePt t="6891" x="6496050" y="3581400"/>
          <p14:tracePt t="6909" x="6489700" y="3581400"/>
          <p14:tracePt t="6909" x="6483350" y="3587750"/>
          <p14:tracePt t="6925" x="6477000" y="3587750"/>
          <p14:tracePt t="6925" x="6470650" y="3587750"/>
          <p14:tracePt t="6942" x="6457950" y="3594100"/>
          <p14:tracePt t="6942" x="6445250" y="3600450"/>
          <p14:tracePt t="6959" x="6432550" y="3606800"/>
          <p14:tracePt t="6959" x="6400800" y="3613150"/>
          <p14:tracePt t="6977" x="6381750" y="3619500"/>
          <p14:tracePt t="6977" x="6356350" y="3619500"/>
          <p14:tracePt t="6993" x="6324600" y="3619500"/>
          <p14:tracePt t="6993" x="6292850" y="3619500"/>
          <p14:tracePt t="7009" x="6261100" y="3619500"/>
          <p14:tracePt t="7009" x="6223000" y="3613150"/>
          <p14:tracePt t="7009" x="6178550" y="3606800"/>
          <p14:tracePt t="7028" x="6134100" y="3600450"/>
          <p14:tracePt t="7041" x="6083300" y="3587750"/>
          <p14:tracePt t="7041" x="5988050" y="3562350"/>
          <p14:tracePt t="7061" x="5943600" y="3549650"/>
          <p14:tracePt t="7061" x="5892800" y="3536950"/>
          <p14:tracePt t="7077" x="5848350" y="3524250"/>
          <p14:tracePt t="7077" x="5803900" y="3505200"/>
          <p14:tracePt t="7093" x="5759450" y="3486150"/>
          <p14:tracePt t="7093" x="5715000" y="3467100"/>
          <p14:tracePt t="7109" x="5664200" y="3448050"/>
          <p14:tracePt t="7109" x="5619750" y="3422650"/>
          <p14:tracePt t="7109" x="5568950" y="3390900"/>
          <p14:tracePt t="7128" x="5518150" y="3359150"/>
          <p14:tracePt t="7141" x="5467350" y="3321050"/>
          <p14:tracePt t="7141" x="5365750" y="3238500"/>
          <p14:tracePt t="7159" x="5321300" y="3200400"/>
          <p14:tracePt t="7159" x="5276850" y="3162300"/>
          <p14:tracePt t="7177" x="5226050" y="3124200"/>
          <p14:tracePt t="7177" x="5187950" y="3092450"/>
          <p14:tracePt t="7193" x="5143500" y="3060700"/>
          <p14:tracePt t="7193" x="5060950" y="2997200"/>
          <p14:tracePt t="7209" x="5022850" y="2965450"/>
          <p14:tracePt t="7209" x="4984750" y="2933700"/>
          <p14:tracePt t="7227" x="4946650" y="2895600"/>
          <p14:tracePt t="7227" x="4908550" y="2857500"/>
          <p14:tracePt t="7243" x="4876800" y="2819400"/>
          <p14:tracePt t="7243" x="4838700" y="2781300"/>
          <p14:tracePt t="7260" x="4806950" y="2743200"/>
          <p14:tracePt t="7260" x="4737100" y="2673350"/>
          <p14:tracePt t="7277" x="4711700" y="2641600"/>
          <p14:tracePt t="7277" x="4679950" y="2609850"/>
          <p14:tracePt t="7293" x="4654550" y="2584450"/>
          <p14:tracePt t="7293" x="4622800" y="2559050"/>
          <p14:tracePt t="7310" x="4591050" y="2540000"/>
          <p14:tracePt t="7310" x="4559300" y="2520950"/>
          <p14:tracePt t="7310" x="4527550" y="2501900"/>
          <p14:tracePt t="7329" x="4495800" y="2489200"/>
          <p14:tracePt t="7329" x="4457700" y="2470150"/>
          <p14:tracePt t="7344" x="4419600" y="2457450"/>
          <p14:tracePt t="7344" x="4381500" y="2444750"/>
          <p14:tracePt t="7361" x="4337050" y="2438400"/>
          <p14:tracePt t="7361" x="4292600" y="2425700"/>
          <p14:tracePt t="7377" x="4241800" y="2419350"/>
          <p14:tracePt t="7377" x="4197350" y="2406650"/>
          <p14:tracePt t="7393" x="4140200" y="2393950"/>
          <p14:tracePt t="7393" x="4083050" y="2387600"/>
          <p14:tracePt t="7393" x="4025900" y="2387600"/>
          <p14:tracePt t="7413" x="3962400" y="2381250"/>
          <p14:tracePt t="7425" x="3892550" y="2381250"/>
          <p14:tracePt t="7425" x="3759200" y="2381250"/>
          <p14:tracePt t="7444" x="3689350" y="2387600"/>
          <p14:tracePt t="7444" x="3619500" y="2393950"/>
          <p14:tracePt t="7460" x="3549650" y="2393950"/>
          <p14:tracePt t="7460" x="3473450" y="2400300"/>
          <p14:tracePt t="7477" x="3397250" y="2400300"/>
          <p14:tracePt t="7477" x="3327400" y="2406650"/>
          <p14:tracePt t="7477" x="3251200" y="2406650"/>
          <p14:tracePt t="7496" x="3168650" y="2413000"/>
          <p14:tracePt t="7496" x="3092450" y="2419350"/>
          <p14:tracePt t="7510" x="3016250" y="2432050"/>
          <p14:tracePt t="7510" x="2946400" y="2444750"/>
          <p14:tracePt t="7528" x="2870200" y="2457450"/>
          <p14:tracePt t="7528" x="2800350" y="2470150"/>
          <p14:tracePt t="7544" x="2736850" y="2489200"/>
          <p14:tracePt t="7544" x="2673350" y="2501900"/>
          <p14:tracePt t="7561" x="2616200" y="2514600"/>
          <p14:tracePt t="7561" x="2508250" y="2540000"/>
          <p14:tracePt t="7577" x="2463800" y="2546350"/>
          <p14:tracePt t="7577" x="2419350" y="2552700"/>
          <p14:tracePt t="7594" x="2381250" y="2552700"/>
          <p14:tracePt t="7594" x="2349500" y="2552700"/>
          <p14:tracePt t="7611" x="2324100" y="2546350"/>
          <p14:tracePt t="7611" x="2273300" y="2520950"/>
          <p14:tracePt t="7629" x="2254250" y="2508250"/>
          <p14:tracePt t="7629" x="2241550" y="2489200"/>
          <p14:tracePt t="7645" x="2228850" y="2463800"/>
          <p14:tracePt t="7645" x="2222500" y="2444750"/>
          <p14:tracePt t="7661" x="2216150" y="2419350"/>
          <p14:tracePt t="7661" x="2209800" y="2400300"/>
          <p14:tracePt t="7679" x="2203450" y="2381250"/>
          <p14:tracePt t="7679" x="2203450" y="2362200"/>
          <p14:tracePt t="7679" x="2203450" y="2343150"/>
          <p14:tracePt t="7697" x="2209800" y="2336800"/>
          <p14:tracePt t="7709" x="2216150" y="2324100"/>
          <p14:tracePt t="7709" x="2222500" y="2311400"/>
          <p14:tracePt t="7729" x="2228850" y="2311400"/>
          <p14:tracePt t="7729" x="2235200" y="2311400"/>
          <p14:tracePt t="7745" x="2241550" y="2311400"/>
          <p14:tracePt t="7745" x="2247900" y="2311400"/>
          <p14:tracePt t="7761" x="2260600" y="2311400"/>
          <p14:tracePt t="7776" x="2266950" y="2311400"/>
          <p14:tracePt t="7776" x="2273300" y="2311400"/>
          <p14:tracePt t="7776" x="2279650" y="2311400"/>
          <p14:tracePt t="7798" x="2292350" y="2311400"/>
          <p14:tracePt t="7798" x="2305050" y="2317750"/>
          <p14:tracePt t="7812" x="2317750" y="2317750"/>
          <p14:tracePt t="7812" x="2336800" y="2317750"/>
          <p14:tracePt t="7828" x="2355850" y="2324100"/>
          <p14:tracePt t="7828" x="2374900" y="2324100"/>
          <p14:tracePt t="7845" x="2400300" y="2324100"/>
          <p14:tracePt t="7845" x="2419350" y="2317750"/>
          <p14:tracePt t="7862" x="2444750" y="2317750"/>
          <p14:tracePt t="7862" x="2495550" y="2311400"/>
          <p14:tracePt t="7878" x="2514600" y="2305050"/>
          <p14:tracePt t="7878" x="2540000" y="2298700"/>
          <p14:tracePt t="7895" x="2565400" y="2292350"/>
          <p14:tracePt t="7895" x="2590800" y="2286000"/>
          <p14:tracePt t="7912" x="2609850" y="2279650"/>
          <p14:tracePt t="7912" x="2660650" y="2266950"/>
          <p14:tracePt t="7929" x="2679700" y="2260600"/>
          <p14:tracePt t="7929" x="2698750" y="2254250"/>
          <p14:tracePt t="7946" x="2717800" y="2247900"/>
          <p14:tracePt t="7946" x="2736850" y="2241550"/>
          <p14:tracePt t="7962" x="2749550" y="2241550"/>
          <p14:tracePt t="7962" x="2762250" y="2241550"/>
          <p14:tracePt t="7979" x="2768600" y="2241550"/>
          <p14:tracePt t="7979" x="2781300" y="2241550"/>
          <p14:tracePt t="7997" x="2794000" y="2241550"/>
          <p14:tracePt t="8011" x="2800350" y="2241550"/>
          <p14:tracePt t="8028" x="2806700" y="2241550"/>
          <p14:tracePt t="8045" x="2813050" y="2241550"/>
          <p14:tracePt t="8061" x="2819400" y="2254250"/>
          <p14:tracePt t="8077" x="2825750" y="2260600"/>
          <p14:tracePt t="8104" x="2832100" y="2260600"/>
          <p14:tracePt t="8132" x="2832100" y="2266950"/>
          <p14:tracePt t="8164" x="2832100" y="2273300"/>
          <p14:tracePt t="8176" x="2825750" y="2279650"/>
          <p14:tracePt t="8216" x="2819400" y="2279650"/>
          <p14:tracePt t="8236" x="2813050" y="2286000"/>
          <p14:tracePt t="8252" x="2813050" y="2292350"/>
          <p14:tracePt t="8284" x="2819400" y="2292350"/>
          <p14:tracePt t="8296" x="2832100" y="2292350"/>
          <p14:tracePt t="8312" x="2844800" y="2292350"/>
          <p14:tracePt t="8336" x="2851150" y="2292350"/>
          <p14:tracePt t="8340" x="2851150" y="2286000"/>
          <p14:tracePt t="8349" x="2857500" y="2286000"/>
          <p14:tracePt t="8362" x="2863850" y="2286000"/>
          <p14:tracePt t="8362" x="2876550" y="2286000"/>
          <p14:tracePt t="8381" x="2882900" y="2279650"/>
          <p14:tracePt t="8381" x="2889250" y="2279650"/>
          <p14:tracePt t="8397" x="2895600" y="2273300"/>
          <p14:tracePt t="8397" x="2908300" y="2273300"/>
          <p14:tracePt t="8413" x="2914650" y="2266950"/>
          <p14:tracePt t="8413" x="2921000" y="2260600"/>
          <p14:tracePt t="8413" x="2927350" y="2254250"/>
          <p14:tracePt t="8433" x="2940050" y="2254250"/>
          <p14:tracePt t="8445" x="2946400" y="2247900"/>
          <p14:tracePt t="8445" x="2959100" y="2235200"/>
          <p14:tracePt t="8464" x="2965450" y="2235200"/>
          <p14:tracePt t="8464" x="2978150" y="2235200"/>
          <p14:tracePt t="8481" x="2984500" y="2228850"/>
          <p14:tracePt t="8481" x="2990850" y="2228850"/>
          <p14:tracePt t="8497" x="2997200" y="2228850"/>
          <p14:tracePt t="8512" x="3003550" y="2228850"/>
          <p14:tracePt t="8530" x="3009900" y="2228850"/>
          <p14:tracePt t="8546" x="3016250" y="2228850"/>
          <p14:tracePt t="8568" x="3022600" y="2228850"/>
          <p14:tracePt t="8595" x="3028950" y="2228850"/>
          <p14:tracePt t="8612" x="3035300" y="2228850"/>
          <p14:tracePt t="8620" x="3041650" y="2228850"/>
          <p14:tracePt t="8629" x="3048000" y="2228850"/>
          <p14:tracePt t="8629" x="3060700" y="2222500"/>
          <p14:tracePt t="8649" x="3067050" y="2222500"/>
          <p14:tracePt t="8649" x="3079750" y="2222500"/>
          <p14:tracePt t="8665" x="3086100" y="2222500"/>
          <p14:tracePt t="8665" x="3092450" y="2216150"/>
          <p14:tracePt t="8682" x="3105150" y="2216150"/>
          <p14:tracePt t="8682" x="3111500" y="2216150"/>
          <p14:tracePt t="8698" x="3117850" y="2216150"/>
          <p14:tracePt t="8698" x="3130550" y="2216150"/>
          <p14:tracePt t="8698" x="3136900" y="2216150"/>
          <p14:tracePt t="8717" x="3143250" y="2216150"/>
          <p14:tracePt t="8730" x="3149600" y="2216150"/>
          <p14:tracePt t="8730" x="3162300" y="2216150"/>
          <p14:tracePt t="8749" x="3168650" y="2216150"/>
          <p14:tracePt t="8749" x="3175000" y="2216150"/>
          <p14:tracePt t="8766" x="3181350" y="2216150"/>
          <p14:tracePt t="8780" x="3187700" y="2222500"/>
          <p14:tracePt t="8796" x="3194050" y="2222500"/>
          <p14:tracePt t="8813" x="3200400" y="2228850"/>
          <p14:tracePt t="8830" x="3200400" y="2235200"/>
          <p14:tracePt t="8847" x="3206750" y="2241550"/>
          <p14:tracePt t="8868" x="3213100" y="2241550"/>
          <p14:tracePt t="8888" x="3219450" y="2247900"/>
          <p14:tracePt t="8912" x="3225800" y="2254250"/>
          <p14:tracePt t="8940" x="3232150" y="2254250"/>
          <p14:tracePt t="8956" x="3238500" y="2260600"/>
          <p14:tracePt t="8972" x="3244850" y="2260600"/>
          <p14:tracePt t="8989" x="3251200" y="2266950"/>
          <p14:tracePt t="9000" x="3257550" y="2266950"/>
          <p14:tracePt t="9016" x="3263900" y="2266950"/>
          <p14:tracePt t="9032" x="3276600" y="2266950"/>
          <p14:tracePt t="9048" x="3282950" y="2266950"/>
          <p14:tracePt t="9060" x="3289300" y="2273300"/>
          <p14:tracePt t="9076" x="3295650" y="2273300"/>
          <p14:tracePt t="9092" x="3302000" y="2273300"/>
          <p14:tracePt t="9108" x="3302000" y="2279650"/>
          <p14:tracePt t="9128" x="3308350" y="2286000"/>
          <p14:tracePt t="9160" x="3308350" y="2292350"/>
          <p14:tracePt t="9204" x="3302000" y="2298700"/>
          <p14:tracePt t="9244" x="3314700" y="2298700"/>
          <p14:tracePt t="9304" x="3321050" y="2298700"/>
          <p14:tracePt t="9324" x="3327400" y="2292350"/>
          <p14:tracePt t="9348" x="3333750" y="2286000"/>
          <p14:tracePt t="9368" x="3340100" y="2286000"/>
          <p14:tracePt t="9384" x="3340100" y="2292350"/>
          <p14:tracePt t="9452" x="3333750" y="2292350"/>
          <p14:tracePt t="9468" x="3327400" y="2298700"/>
          <p14:tracePt t="9481" x="3314700" y="2305050"/>
          <p14:tracePt t="9497" x="3308350" y="2311400"/>
          <p14:tracePt t="9512" x="3302000" y="2317750"/>
          <p14:tracePt t="9528" x="3314700" y="2311400"/>
          <p14:tracePt t="9572" x="3321050" y="2311400"/>
          <p14:tracePt t="9580" x="3327400" y="2311400"/>
          <p14:tracePt t="9589" x="3333750" y="2305050"/>
          <p14:tracePt t="9589" x="3346450" y="2305050"/>
          <p14:tracePt t="9601" x="3365500" y="2305050"/>
          <p14:tracePt t="9601" x="3378200" y="2305050"/>
          <p14:tracePt t="9618" x="3397250" y="2311400"/>
          <p14:tracePt t="9618" x="3416300" y="2311400"/>
          <p14:tracePt t="9635" x="3441700" y="2317750"/>
          <p14:tracePt t="9635" x="3467100" y="2317750"/>
          <p14:tracePt t="9651" x="3492500" y="2330450"/>
          <p14:tracePt t="9651" x="3524250" y="2336800"/>
          <p14:tracePt t="9670" x="3594100" y="2362200"/>
          <p14:tracePt t="9670" x="3632200" y="2374900"/>
          <p14:tracePt t="9686" x="3670300" y="2393950"/>
          <p14:tracePt t="9686" x="3714750" y="2406650"/>
          <p14:tracePt t="9702" x="3759200" y="2425700"/>
          <p14:tracePt t="9702" x="3810000" y="2438400"/>
          <p14:tracePt t="9718" x="3860800" y="2451100"/>
          <p14:tracePt t="9718" x="3917950" y="2470150"/>
          <p14:tracePt t="9718" x="3975100" y="2476500"/>
          <p14:tracePt t="9738" x="4032250" y="2489200"/>
          <p14:tracePt t="9750" x="4095750" y="2495550"/>
          <p14:tracePt t="9750" x="4235450" y="2495550"/>
          <p14:tracePt t="9769" x="4305300" y="2495550"/>
          <p14:tracePt t="9769" x="4381500" y="2489200"/>
          <p14:tracePt t="9785" x="4457700" y="2482850"/>
          <p14:tracePt t="9785" x="4540250" y="2470150"/>
          <p14:tracePt t="9802" x="4629150" y="2457450"/>
          <p14:tracePt t="9802" x="4718050" y="2438400"/>
          <p14:tracePt t="9802" x="4806950" y="2419350"/>
          <p14:tracePt t="9821" x="4902200" y="2393950"/>
          <p14:tracePt t="9833" x="4997450" y="2368550"/>
          <p14:tracePt t="9833" x="5187950" y="2311400"/>
          <p14:tracePt t="9853" x="5283200" y="2273300"/>
          <p14:tracePt t="9853" x="5372100" y="2235200"/>
          <p14:tracePt t="9869" x="5461000" y="2197100"/>
          <p14:tracePt t="9869" x="5556250" y="2159000"/>
          <p14:tracePt t="9886" x="5638800" y="2120900"/>
          <p14:tracePt t="9886" x="5810250" y="2044700"/>
          <p14:tracePt t="9903" x="5892800" y="2006600"/>
          <p14:tracePt t="9903" x="5969000" y="1974850"/>
          <p14:tracePt t="9919" x="6045200" y="1949450"/>
          <p14:tracePt t="9919" x="6115050" y="1917700"/>
          <p14:tracePt t="9936" x="6184900" y="1892300"/>
          <p14:tracePt t="9936" x="6242050" y="1873250"/>
          <p14:tracePt t="9953" x="6299200" y="1847850"/>
          <p14:tracePt t="9953" x="6407150" y="1809750"/>
          <p14:tracePt t="9970" x="6451600" y="1790700"/>
          <p14:tracePt t="9970" x="6496050" y="1765300"/>
          <p14:tracePt t="9987" x="6540500" y="1746250"/>
          <p14:tracePt t="9987" x="6584950" y="1727200"/>
          <p14:tracePt t="10003" x="6623050" y="1708150"/>
          <p14:tracePt t="10003" x="6661150" y="1695450"/>
          <p14:tracePt t="10003" x="6692900" y="1676400"/>
          <p14:tracePt t="10022" x="6718300" y="1657350"/>
          <p14:tracePt t="10022" x="6743700" y="1644650"/>
          <p14:tracePt t="10038" x="6769100" y="1631950"/>
          <p14:tracePt t="10038" x="6788150" y="1612900"/>
          <p14:tracePt t="10054" x="6807200" y="1606550"/>
          <p14:tracePt t="10054" x="6826250" y="1593850"/>
          <p14:tracePt t="10070" x="6838950" y="1587500"/>
          <p14:tracePt t="10070" x="6851650" y="1581150"/>
          <p14:tracePt t="10086" x="6870700" y="1574800"/>
          <p14:tracePt t="10086" x="6883400" y="1568450"/>
          <p14:tracePt t="10086" x="6889750" y="1562100"/>
          <p14:tracePt t="10105" x="6902450" y="1555750"/>
          <p14:tracePt t="10118" x="6915150" y="1549400"/>
          <p14:tracePt t="10118" x="6934200" y="1536700"/>
          <p14:tracePt t="10137" x="6946900" y="1530350"/>
          <p14:tracePt t="10137" x="6953250" y="1524000"/>
          <p14:tracePt t="10153" x="6959600" y="1517650"/>
          <p14:tracePt t="10153" x="6965950" y="1517650"/>
          <p14:tracePt t="10153" x="6972300" y="1511300"/>
          <p14:tracePt t="10173" x="6978650" y="1511300"/>
          <p14:tracePt t="10185" x="6985000" y="1511300"/>
          <p14:tracePt t="10185" x="6991350" y="1511300"/>
          <p14:tracePt t="10203" x="6997700" y="1517650"/>
          <p14:tracePt t="10218" x="7004050" y="1524000"/>
          <p14:tracePt t="10218" x="7010400" y="1530350"/>
          <p14:tracePt t="10237" x="7016750" y="1536700"/>
          <p14:tracePt t="10237" x="7023100" y="1549400"/>
          <p14:tracePt t="10253" x="7029450" y="1555750"/>
          <p14:tracePt t="10253" x="7042150" y="1581150"/>
          <p14:tracePt t="10270" x="7048500" y="1600200"/>
          <p14:tracePt t="10270" x="7054850" y="1612900"/>
          <p14:tracePt t="10288" x="7061200" y="1631950"/>
          <p14:tracePt t="10288" x="7067550" y="1651000"/>
          <p14:tracePt t="10303" x="7073900" y="1670050"/>
          <p14:tracePt t="10303" x="7080250" y="1720850"/>
          <p14:tracePt t="10321" x="7086600" y="1752600"/>
          <p14:tracePt t="10321" x="7086600" y="1784350"/>
          <p14:tracePt t="10338" x="7086600" y="1816100"/>
          <p14:tracePt t="10338" x="7092950" y="1847850"/>
          <p14:tracePt t="10354" x="7092950" y="1879600"/>
          <p14:tracePt t="10354" x="7092950" y="1911350"/>
          <p14:tracePt t="10370" x="7092950" y="1943100"/>
          <p14:tracePt t="10370" x="7092950" y="1968500"/>
          <p14:tracePt t="10370" x="7092950" y="2000250"/>
          <p14:tracePt t="10390" x="7099300" y="2025650"/>
          <p14:tracePt t="10402" x="7099300" y="2044700"/>
          <p14:tracePt t="10402" x="7092950" y="2089150"/>
          <p14:tracePt t="10421" x="7092950" y="2108200"/>
          <p14:tracePt t="10421" x="7092950" y="2120900"/>
          <p14:tracePt t="10421" x="7092950" y="2133600"/>
          <p14:tracePt t="10441" x="7086600" y="2146300"/>
          <p14:tracePt t="10452" x="7086600" y="2152650"/>
          <p14:tracePt t="10469" x="7080250" y="2159000"/>
          <p14:tracePt t="10486" x="7067550" y="2171700"/>
          <p14:tracePt t="10486" x="7061200" y="2171700"/>
          <p14:tracePt t="10504" x="7054850" y="2178050"/>
          <p14:tracePt t="10504" x="7048500" y="2178050"/>
          <p14:tracePt t="10521" x="7042150" y="2184400"/>
          <p14:tracePt t="10521" x="7035800" y="2184400"/>
          <p14:tracePt t="10521" x="7029450" y="2184400"/>
          <p14:tracePt t="10541" x="7023100" y="2184400"/>
          <p14:tracePt t="10553" x="7016750" y="2184400"/>
          <p14:tracePt t="10553" x="7004050" y="2171700"/>
          <p14:tracePt t="10572" x="6997700" y="2165350"/>
          <p14:tracePt t="10572" x="6997700" y="2152650"/>
          <p14:tracePt t="10589" x="6991350" y="2139950"/>
          <p14:tracePt t="10589" x="6985000" y="2120900"/>
          <p14:tracePt t="10605" x="6978650" y="2101850"/>
          <p14:tracePt t="10605" x="6965950" y="2089150"/>
          <p14:tracePt t="10621" x="6959600" y="2070100"/>
          <p14:tracePt t="10621" x="6946900" y="2044700"/>
          <p14:tracePt t="10639" x="6940550" y="2032000"/>
          <p14:tracePt t="10639" x="6934200" y="2019300"/>
          <p14:tracePt t="10655" x="6927850" y="2006600"/>
          <p14:tracePt t="10655" x="6927850" y="2000250"/>
          <p14:tracePt t="10673" x="6921500" y="1993900"/>
          <p14:tracePt t="10673" x="6915150" y="1974850"/>
          <p14:tracePt t="10690" x="6915150" y="1962150"/>
          <p14:tracePt t="10690" x="6915150" y="1955800"/>
          <p14:tracePt t="10705" x="6915150" y="1943100"/>
          <p14:tracePt t="10705" x="6915150" y="1936750"/>
          <p14:tracePt t="10722" x="6915150" y="1930400"/>
          <p14:tracePt t="10722" x="6915150" y="1924050"/>
          <p14:tracePt t="10722" x="6915150" y="1917700"/>
          <p14:tracePt t="10741" x="6921500" y="1911350"/>
          <p14:tracePt t="10753" x="6927850" y="1917700"/>
          <p14:tracePt t="10789" x="6927850" y="1924050"/>
          <p14:tracePt t="10797" x="6927850" y="1936750"/>
          <p14:tracePt t="10809" x="6927850" y="1943100"/>
          <p14:tracePt t="10820" x="6927850" y="1955800"/>
          <p14:tracePt t="10820" x="6927850" y="1974850"/>
          <p14:tracePt t="10820" x="6927850" y="2000250"/>
          <p14:tracePt t="10842" x="6927850" y="2032000"/>
          <p14:tracePt t="10854" x="6927850" y="2063750"/>
          <p14:tracePt t="10854" x="6927850" y="2152650"/>
          <p14:tracePt t="10872" x="6927850" y="2197100"/>
          <p14:tracePt t="10872" x="6927850" y="2247900"/>
          <p14:tracePt t="10890" x="6927850" y="2298700"/>
          <p14:tracePt t="10890" x="6927850" y="2349500"/>
          <p14:tracePt t="10906" x="6927850" y="2400300"/>
          <p14:tracePt t="10906" x="6934200" y="2444750"/>
          <p14:tracePt t="10906" x="6934200" y="2495550"/>
          <p14:tracePt t="10925" x="6934200" y="2540000"/>
          <p14:tracePt t="10925" x="6940550" y="2597150"/>
          <p14:tracePt t="10939" x="6940550" y="2647950"/>
          <p14:tracePt t="10939" x="6940550" y="2705100"/>
          <p14:tracePt t="10956" x="6946900" y="2762250"/>
          <p14:tracePt t="10956" x="6946900" y="2819400"/>
          <p14:tracePt t="10972" x="6946900" y="2882900"/>
          <p14:tracePt t="10972" x="6953250" y="3003550"/>
          <p14:tracePt t="10990" x="6953250" y="3067050"/>
          <p14:tracePt t="10990" x="6953250" y="3130550"/>
          <p14:tracePt t="11006" x="6953250" y="3187700"/>
          <p14:tracePt t="11006" x="6953250" y="3251200"/>
          <p14:tracePt t="11023" x="6953250" y="3308350"/>
          <p14:tracePt t="11023" x="6953250" y="3371850"/>
          <p14:tracePt t="11023" x="6953250" y="3435350"/>
          <p14:tracePt t="11043" x="6953250" y="3498850"/>
          <p14:tracePt t="11054" x="6953250" y="3568700"/>
          <p14:tracePt t="11054" x="6953250" y="3702050"/>
          <p14:tracePt t="11073" x="6959600" y="3765550"/>
          <p14:tracePt t="11073" x="6959600" y="3835400"/>
          <p14:tracePt t="11090" x="6959600" y="3898900"/>
          <p14:tracePt t="11090" x="6959600" y="3956050"/>
          <p14:tracePt t="11106" x="6953250" y="4019550"/>
          <p14:tracePt t="11106" x="6953250" y="4083050"/>
          <p14:tracePt t="11106" x="6953250" y="4140200"/>
          <p14:tracePt t="11125" x="6953250" y="4203700"/>
          <p14:tracePt t="11138" x="6953250" y="4273550"/>
          <p14:tracePt t="11138" x="6953250" y="4419600"/>
          <p14:tracePt t="11158" x="6959600" y="4495800"/>
          <p14:tracePt t="11158" x="6965950" y="4572000"/>
          <p14:tracePt t="11174" x="6965950" y="4648200"/>
          <p14:tracePt t="11174" x="6972300" y="4724400"/>
          <p14:tracePt t="11190" x="6965950" y="4794250"/>
          <p14:tracePt t="11190" x="6965950" y="4864100"/>
          <p14:tracePt t="11190" x="6959600" y="4933950"/>
          <p14:tracePt t="11209" x="6946900" y="5003800"/>
          <p14:tracePt t="11209" x="6940550" y="5073650"/>
          <p14:tracePt t="11223" x="6927850" y="5137150"/>
          <p14:tracePt t="11223" x="6921500" y="5207000"/>
          <p14:tracePt t="11240" x="6921500" y="5276850"/>
          <p14:tracePt t="11240" x="6915150" y="5346700"/>
          <p14:tracePt t="11257" x="6915150" y="5416550"/>
          <p14:tracePt t="11257" x="6915150" y="5480050"/>
          <p14:tracePt t="11274" x="6915150" y="5543550"/>
          <p14:tracePt t="11274" x="6915150" y="5664200"/>
          <p14:tracePt t="11291" x="6915150" y="5715000"/>
          <p14:tracePt t="11291" x="6908800" y="5765800"/>
          <p14:tracePt t="11307" x="6908800" y="5810250"/>
          <p14:tracePt t="11307" x="6902450" y="5848350"/>
          <p14:tracePt t="11324" x="6896100" y="5886450"/>
          <p14:tracePt t="11324" x="6896100" y="5962650"/>
          <p14:tracePt t="11341" x="6896100" y="5994400"/>
          <p14:tracePt t="11341" x="6902450" y="6026150"/>
          <p14:tracePt t="11358" x="6902450" y="6057900"/>
          <p14:tracePt t="11358" x="6908800" y="6089650"/>
          <p14:tracePt t="11374" x="6908800" y="6115050"/>
          <p14:tracePt t="11374" x="6908800" y="6140450"/>
          <p14:tracePt t="11391" x="6908800" y="6159500"/>
          <p14:tracePt t="11391" x="6908800" y="6172200"/>
          <p14:tracePt t="11391" x="6902450" y="6191250"/>
          <p14:tracePt t="11411" x="6896100" y="6197600"/>
          <p14:tracePt t="11422" x="6896100" y="6210300"/>
          <p14:tracePt t="11422" x="6883400" y="6223000"/>
          <p14:tracePt t="11441" x="6883400" y="6229350"/>
          <p14:tracePt t="11456" x="6877050" y="6235700"/>
          <p14:tracePt t="11473" x="6877050" y="6242050"/>
          <p14:tracePt t="11489" x="6883400" y="6235700"/>
          <p14:tracePt t="11536" x="6883400" y="6229350"/>
          <p14:tracePt t="11560" x="6883400" y="6223000"/>
          <p14:tracePt t="11613" x="6883400" y="6210300"/>
          <p14:tracePt t="11621" x="6889750" y="6197600"/>
          <p14:tracePt t="11629" x="6889750" y="6178550"/>
          <p14:tracePt t="11629" x="6896100" y="6146800"/>
          <p14:tracePt t="11642" x="6902450" y="6108700"/>
          <p14:tracePt t="11642" x="6908800" y="6051550"/>
          <p14:tracePt t="11659" x="6908800" y="5981700"/>
          <p14:tracePt t="11659" x="6915150" y="5899150"/>
          <p14:tracePt t="11676" x="6908800" y="5791200"/>
          <p14:tracePt t="11676" x="6902450" y="5664200"/>
          <p14:tracePt t="11692" x="6889750" y="5511800"/>
          <p14:tracePt t="11692" x="6851650" y="5143500"/>
          <p14:tracePt t="11710" x="6826250" y="4933950"/>
          <p14:tracePt t="11710" x="6800850" y="4705350"/>
          <p14:tracePt t="11726" x="6769100" y="4464050"/>
          <p14:tracePt t="11726" x="6737350" y="4222750"/>
          <p14:tracePt t="11742" x="6705600" y="3981450"/>
          <p14:tracePt t="11742" x="6680200" y="3746500"/>
          <p14:tracePt t="11759" x="6654800" y="3524250"/>
          <p14:tracePt t="11759" x="6635750" y="3314700"/>
          <p14:tracePt t="11759" x="6623050" y="3124200"/>
          <p14:tracePt t="11778" x="6610350" y="2946400"/>
          <p14:tracePt t="11790" x="6610350" y="2787650"/>
          <p14:tracePt t="11790" x="6610350" y="2495550"/>
          <p14:tracePt t="11810" x="6610350" y="2368550"/>
          <p14:tracePt t="11810" x="6610350" y="2254250"/>
          <p14:tracePt t="11826" x="6616700" y="2152650"/>
          <p14:tracePt t="11826" x="6616700" y="2063750"/>
          <p14:tracePt t="11842" x="6623050" y="1987550"/>
          <p14:tracePt t="11842" x="6623050" y="1930400"/>
          <p14:tracePt t="11842" x="6623050" y="1892300"/>
          <p14:tracePt t="11861" x="6623050" y="1866900"/>
          <p14:tracePt t="11874" x="6623050" y="1854200"/>
          <p14:tracePt t="11874" x="6629400" y="1841500"/>
          <p14:tracePt t="11893" x="6635750" y="1841500"/>
          <p14:tracePt t="11893" x="6642100" y="1835150"/>
          <p14:tracePt t="11909" x="6648450" y="1828800"/>
          <p14:tracePt t="11909" x="6661150" y="1822450"/>
          <p14:tracePt t="11926" x="6667500" y="1816100"/>
          <p14:tracePt t="11926" x="6673850" y="1809750"/>
          <p14:tracePt t="11943" x="6680200" y="1809750"/>
          <p14:tracePt t="11943" x="6692900" y="1797050"/>
          <p14:tracePt t="11959" x="6699250" y="1797050"/>
          <p14:tracePt t="11974" x="6699250" y="1790700"/>
          <p14:tracePt t="11991" x="6705600" y="1784350"/>
          <p14:tracePt t="11991" x="6705600" y="1771650"/>
          <p14:tracePt t="12010" x="6705600" y="1765300"/>
          <p14:tracePt t="12010" x="6705600" y="1758950"/>
          <p14:tracePt t="12026" x="6705600" y="1752600"/>
          <p14:tracePt t="12026" x="6705600" y="1746250"/>
          <p14:tracePt t="12043" x="6692900" y="1739900"/>
          <p14:tracePt t="12043" x="6686550" y="1739900"/>
          <p14:tracePt t="12043" x="6673850" y="1733550"/>
          <p14:tracePt t="12063" x="6654800" y="1733550"/>
          <p14:tracePt t="12075" x="6635750" y="1727200"/>
          <p14:tracePt t="12075" x="6591300" y="1701800"/>
          <p14:tracePt t="12094" x="6565900" y="1682750"/>
          <p14:tracePt t="12094" x="6534150" y="1663700"/>
          <p14:tracePt t="12110" x="6502400" y="1631950"/>
          <p14:tracePt t="12110" x="6470650" y="1600200"/>
          <p14:tracePt t="12110" x="6438900" y="1562100"/>
          <p14:tracePt t="12129" x="6413500" y="1524000"/>
          <p14:tracePt t="12141" x="6388100" y="1485900"/>
          <p14:tracePt t="12141" x="6362700" y="1447800"/>
          <p14:tracePt t="12141" x="6343650" y="1409700"/>
          <p14:tracePt t="12162" x="6330950" y="1365250"/>
          <p14:tracePt t="12162" x="6324600" y="1314450"/>
          <p14:tracePt t="12178" x="6324600" y="1270000"/>
          <p14:tracePt t="12178" x="6324600" y="1212850"/>
          <p14:tracePt t="12194" x="6330950" y="1149350"/>
          <p14:tracePt t="12194" x="6343650" y="1092200"/>
          <p14:tracePt t="12211" x="6362700" y="1028700"/>
          <p14:tracePt t="12211" x="6381750" y="971550"/>
          <p14:tracePt t="12211" x="6413500" y="920750"/>
          <p14:tracePt t="12230" x="6451600" y="869950"/>
          <p14:tracePt t="12230" x="6496050" y="831850"/>
          <p14:tracePt t="12244" x="6553200" y="793750"/>
          <p14:tracePt t="12244" x="6610350" y="768350"/>
          <p14:tracePt t="12260" x="6673850" y="749300"/>
          <p14:tracePt t="12260" x="6743700" y="736600"/>
          <p14:tracePt t="12277" x="6813550" y="723900"/>
          <p14:tracePt t="12277" x="6877050" y="717550"/>
          <p14:tracePt t="12294" x="6946900" y="717550"/>
          <p14:tracePt t="12294" x="7067550" y="736600"/>
          <p14:tracePt t="12310" x="7131050" y="755650"/>
          <p14:tracePt t="12310" x="7181850" y="781050"/>
          <p14:tracePt t="12327" x="7239000" y="812800"/>
          <p14:tracePt t="12327" x="7289800" y="850900"/>
          <p14:tracePt t="12344" x="7334250" y="889000"/>
          <p14:tracePt t="12344" x="7410450" y="990600"/>
          <p14:tracePt t="12362" x="7435850" y="1047750"/>
          <p14:tracePt t="12362" x="7461250" y="1098550"/>
          <p14:tracePt t="12378" x="7473950" y="1155700"/>
          <p14:tracePt t="12378" x="7486650" y="1212850"/>
          <p14:tracePt t="12394" x="7493000" y="1263650"/>
          <p14:tracePt t="12394" x="7493000" y="1308100"/>
          <p14:tracePt t="12411" x="7486650" y="1358900"/>
          <p14:tracePt t="12411" x="7480300" y="1403350"/>
          <p14:tracePt t="12411" x="7467600" y="1441450"/>
          <p14:tracePt t="12430" x="7448550" y="1473200"/>
          <p14:tracePt t="12443" x="7423150" y="1504950"/>
          <p14:tracePt t="12443" x="7372350" y="1562100"/>
          <p14:tracePt t="12461" x="7340600" y="1587500"/>
          <p14:tracePt t="12461" x="7308850" y="1606550"/>
          <p14:tracePt t="12478" x="7270750" y="1625600"/>
          <p14:tracePt t="12478" x="7232650" y="1638300"/>
          <p14:tracePt t="12494" x="7200900" y="1651000"/>
          <p14:tracePt t="12494" x="7162800" y="1663700"/>
          <p14:tracePt t="12494" x="7124700" y="1670050"/>
          <p14:tracePt t="12513" x="7086600" y="1676400"/>
          <p14:tracePt t="12527" x="7054850" y="1682750"/>
          <p14:tracePt t="12527" x="6991350" y="1695450"/>
          <p14:tracePt t="12545" x="6965950" y="1701800"/>
          <p14:tracePt t="12545" x="6940550" y="1701800"/>
          <p14:tracePt t="12562" x="6915150" y="1708150"/>
          <p14:tracePt t="12562" x="6896100" y="1708150"/>
          <p14:tracePt t="12578" x="6877050" y="1708150"/>
          <p14:tracePt t="12578" x="6864350" y="1708150"/>
          <p14:tracePt t="12578" x="6845300" y="1708150"/>
          <p14:tracePt t="12598" x="6832600" y="1714500"/>
          <p14:tracePt t="12598" x="6819900" y="1714500"/>
          <p14:tracePt t="12612" x="6813550" y="1708150"/>
          <p14:tracePt t="12612" x="6807200" y="1708150"/>
          <p14:tracePt t="12629" x="6800850" y="1708150"/>
          <p14:tracePt t="12629" x="6794500" y="1708150"/>
          <p14:tracePt t="12645" x="6788150" y="1708150"/>
          <p14:tracePt t="12660" x="6794500" y="1708150"/>
          <p14:tracePt t="12721" x="6800850" y="1701800"/>
          <p14:tracePt t="12745" x="6807200" y="1695450"/>
          <p14:tracePt t="12769" x="6807200" y="1689100"/>
          <p14:tracePt t="12789" x="6807200" y="1695450"/>
          <p14:tracePt t="12890" x="6813550" y="1695450"/>
          <p14:tracePt t="12925" x="6819900" y="1695450"/>
          <p14:tracePt t="12941" x="6832600" y="1695450"/>
          <p14:tracePt t="12957" x="6838950" y="1695450"/>
          <p14:tracePt t="12969" x="6845300" y="1689100"/>
          <p14:tracePt t="12985" x="6838950" y="1695450"/>
          <p14:tracePt t="13081" x="6832600" y="1695450"/>
          <p14:tracePt t="13121" x="6838950" y="1695450"/>
          <p14:tracePt t="13197" x="6845300" y="1689100"/>
          <p14:tracePt t="13209" x="6851650" y="1689100"/>
          <p14:tracePt t="13225" x="6858000" y="1689100"/>
          <p14:tracePt t="13241" x="6864350" y="1682750"/>
          <p14:tracePt t="13257" x="6870700" y="1682750"/>
          <p14:tracePt t="13269" x="6877050" y="1676400"/>
          <p14:tracePt t="13285" x="6883400" y="1676400"/>
          <p14:tracePt t="13295" x="6883400" y="1670050"/>
          <p14:tracePt t="13313" x="6889750" y="1670050"/>
          <p14:tracePt t="13313" x="6896100" y="1663700"/>
          <p14:tracePt t="13331" x="6896100" y="1657350"/>
          <p14:tracePt t="13353" x="6889750" y="1657350"/>
          <p14:tracePt t="13377" x="6883400" y="1651000"/>
          <p14:tracePt t="13390" x="6877050" y="1651000"/>
          <p14:tracePt t="13413" x="6870700" y="1651000"/>
          <p14:tracePt t="13437" x="6864350" y="1644650"/>
          <p14:tracePt t="13465" x="6864350" y="1638300"/>
          <p14:tracePt t="13497" x="6858000" y="1638300"/>
          <p14:tracePt t="13517" x="6851650" y="1631950"/>
          <p14:tracePt t="13541" x="6845300" y="1638300"/>
          <p14:tracePt t="13561" x="6838950" y="1644650"/>
          <p14:tracePt t="13601" x="6838950" y="1651000"/>
          <p14:tracePt t="13617" x="6838950" y="1657350"/>
          <p14:tracePt t="13629" x="6832600" y="1663700"/>
          <p14:tracePt t="13653" x="6832600" y="1670050"/>
          <p14:tracePt t="13765" x="6832600" y="1676400"/>
          <p14:tracePt t="13797" x="6826250" y="1676400"/>
          <p14:tracePt t="13849" x="6819900" y="1676400"/>
          <p14:tracePt t="13869" x="6813550" y="1682750"/>
          <p14:tracePt t="13893" x="6819900" y="1682750"/>
          <p14:tracePt t="13961" x="6826250" y="1676400"/>
          <p14:tracePt t="13977" x="6832600" y="1676400"/>
          <p14:tracePt t="14005" x="6838950" y="1670050"/>
          <p14:tracePt t="14117" x="6838950" y="1663700"/>
          <p14:tracePt t="14161" x="6845300" y="1663700"/>
          <p14:tracePt t="14193" x="6851650" y="1657350"/>
          <p14:tracePt t="14229" x="6851650" y="1651000"/>
          <p14:tracePt t="14277" x="6851650" y="1644650"/>
          <p14:tracePt t="14358" x="6858000" y="1644650"/>
          <p14:tracePt t="14390" x="6864350" y="1638300"/>
          <p14:tracePt t="14417" x="6864350" y="1631950"/>
          <p14:tracePt t="14449" x="6870700" y="1631950"/>
          <p14:tracePt t="14477" x="6870700" y="1625600"/>
          <p14:tracePt t="14537" x="6870700" y="1619250"/>
          <p14:tracePt t="14561" x="6877050" y="1612900"/>
          <p14:tracePt t="14586" x="6883400" y="1606550"/>
          <p14:tracePt t="14613" x="6889750" y="1606550"/>
          <p14:tracePt t="14629" x="6896100" y="1606550"/>
          <p14:tracePt t="14642" x="6902450" y="1600200"/>
          <p14:tracePt t="14650" x="6908800" y="1600200"/>
          <p14:tracePt t="14650" x="6915150" y="1600200"/>
          <p14:tracePt t="14670" x="6921500" y="1600200"/>
          <p14:tracePt t="14670" x="6927850" y="1600200"/>
          <p14:tracePt t="14685" x="6934200" y="1600200"/>
          <p14:tracePt t="14685" x="6946900" y="1593850"/>
          <p14:tracePt t="14702" x="6953250" y="1587500"/>
          <p14:tracePt t="14718" x="6959600" y="1587500"/>
          <p14:tracePt t="14734" x="6965950" y="1581150"/>
          <p14:tracePt t="14751" x="6959600" y="1581150"/>
          <p14:tracePt t="14869" x="6953250" y="1587500"/>
          <p14:tracePt t="14973" x="6959600" y="1593850"/>
          <p14:tracePt t="15026" x="6953250" y="1600200"/>
          <p14:tracePt t="15041" x="6940550" y="1606550"/>
          <p14:tracePt t="15058" x="6934200" y="1619250"/>
          <p14:tracePt t="15062" x="6927850" y="1625600"/>
          <p14:tracePt t="15070" x="6915150" y="1638300"/>
          <p14:tracePt t="15070" x="6902450" y="1644650"/>
          <p14:tracePt t="15087" x="6889750" y="1663700"/>
          <p14:tracePt t="15087" x="6870700" y="1676400"/>
          <p14:tracePt t="15104" x="6851650" y="1695450"/>
          <p14:tracePt t="15104" x="6832600" y="1714500"/>
          <p14:tracePt t="15104" x="6807200" y="1727200"/>
          <p14:tracePt t="15122" x="6775450" y="1752600"/>
          <p14:tracePt t="15135" x="6743700" y="1771650"/>
          <p14:tracePt t="15135" x="6661150" y="1809750"/>
          <p14:tracePt t="15155" x="6616700" y="1828800"/>
          <p14:tracePt t="15155" x="6565900" y="1847850"/>
          <p14:tracePt t="15171" x="6515100" y="1873250"/>
          <p14:tracePt t="15171" x="6457950" y="1892300"/>
          <p14:tracePt t="15171" x="6394450" y="1917700"/>
          <p14:tracePt t="15191" x="6330950" y="1943100"/>
          <p14:tracePt t="15202" x="6261100" y="1968500"/>
          <p14:tracePt t="15202" x="6178550" y="2000250"/>
          <p14:tracePt t="15202" x="6102350" y="2032000"/>
          <p14:tracePt t="15223" x="6013450" y="2070100"/>
          <p14:tracePt t="15223" x="5924550" y="2108200"/>
          <p14:tracePt t="15223" x="5835650" y="2146300"/>
          <p14:tracePt t="15242" x="5740400" y="2190750"/>
          <p14:tracePt t="15252" x="5645150" y="2228850"/>
          <p14:tracePt t="15252" x="5549900" y="2273300"/>
          <p14:tracePt t="15271" x="5461000" y="2317750"/>
          <p14:tracePt t="15271" x="5365750" y="2362200"/>
          <p14:tracePt t="15271" x="5276850" y="2400300"/>
          <p14:tracePt t="15291" x="5187950" y="2444750"/>
          <p14:tracePt t="15291" x="5099050" y="2482850"/>
          <p14:tracePt t="15304" x="5016500" y="2514600"/>
          <p14:tracePt t="15304" x="4933950" y="2546350"/>
          <p14:tracePt t="15321" x="4857750" y="2578100"/>
          <p14:tracePt t="15321" x="4787900" y="2603500"/>
          <p14:tracePt t="15338" x="4724400" y="2628900"/>
          <p14:tracePt t="15338" x="4667250" y="2647950"/>
          <p14:tracePt t="15355" x="4616450" y="2667000"/>
          <p14:tracePt t="15355" x="4540250" y="2698750"/>
          <p14:tracePt t="15372" x="4508500" y="2711450"/>
          <p14:tracePt t="15372" x="4483100" y="2717800"/>
          <p14:tracePt t="15388" x="4457700" y="2730500"/>
          <p14:tracePt t="15388" x="4438650" y="2736850"/>
          <p14:tracePt t="15405" x="4425950" y="2736850"/>
          <p14:tracePt t="15405" x="4400550" y="2743200"/>
          <p14:tracePt t="15422" x="4400550" y="2749550"/>
          <p14:tracePt t="15437" x="4406900" y="2749550"/>
          <p14:tracePt t="15462" x="4419600" y="2749550"/>
          <p14:tracePt t="15470" x="4432300" y="2749550"/>
          <p14:tracePt t="15470" x="4438650" y="2749550"/>
          <p14:tracePt t="15470" x="4451350" y="2749550"/>
          <p14:tracePt t="15491" x="4464050" y="2749550"/>
          <p14:tracePt t="15503" x="4476750" y="2755900"/>
          <p14:tracePt t="15503" x="4495800" y="2762250"/>
          <p14:tracePt t="15523" x="4502150" y="2774950"/>
          <p14:tracePt t="15523" x="4508500" y="2781300"/>
          <p14:tracePt t="15523" x="4508500" y="2794000"/>
          <p14:tracePt t="15542" x="4508500" y="2813050"/>
          <p14:tracePt t="15553" x="4495800" y="2825750"/>
          <p14:tracePt t="15553" x="4483100" y="2844800"/>
          <p14:tracePt t="15553" x="4464050" y="2857500"/>
          <p14:tracePt t="15574" x="4432300" y="2876550"/>
          <p14:tracePt t="15587" x="4406900" y="2895600"/>
          <p14:tracePt t="15587" x="4330700" y="2933700"/>
          <p14:tracePt t="15606" x="4279900" y="2952750"/>
          <p14:tracePt t="15606" x="4229100" y="2971800"/>
          <p14:tracePt t="15622" x="4171950" y="2990850"/>
          <p14:tracePt t="15622" x="4108450" y="3009900"/>
          <p14:tracePt t="15622" x="4044950" y="3028950"/>
          <p14:tracePt t="15642" x="3975100" y="3048000"/>
          <p14:tracePt t="15654" x="3898900" y="3067050"/>
          <p14:tracePt t="15654" x="3746500" y="3111500"/>
          <p14:tracePt t="15674" x="3670300" y="3136900"/>
          <p14:tracePt t="15674" x="3594100" y="3155950"/>
          <p14:tracePt t="15690" x="3517900" y="3181350"/>
          <p14:tracePt t="15690" x="3448050" y="3206750"/>
          <p14:tracePt t="15706" x="3378200" y="3232150"/>
          <p14:tracePt t="15706" x="3238500" y="3276600"/>
          <p14:tracePt t="15723" x="3168650" y="3295650"/>
          <p14:tracePt t="15723" x="3105150" y="3308350"/>
          <p14:tracePt t="15740" x="3041650" y="3327400"/>
          <p14:tracePt t="15740" x="2984500" y="3340100"/>
          <p14:tracePt t="15756" x="2927350" y="3352800"/>
          <p14:tracePt t="15756" x="2876550" y="3359150"/>
          <p14:tracePt t="15773" x="2825750" y="3371850"/>
          <p14:tracePt t="15773" x="2787650" y="3378200"/>
          <p14:tracePt t="15791" x="2730500" y="3397250"/>
          <p14:tracePt t="15791" x="2705100" y="3403600"/>
          <p14:tracePt t="15806" x="2692400" y="3409950"/>
          <p14:tracePt t="15806" x="2686050" y="3422650"/>
          <p14:tracePt t="15823" x="2679700" y="3429000"/>
          <p14:tracePt t="15823" x="2686050" y="3435350"/>
          <p14:tracePt t="15823" x="2692400" y="3441700"/>
          <p14:tracePt t="15843" x="2705100" y="3454400"/>
          <p14:tracePt t="15854" x="2724150" y="3467100"/>
          <p14:tracePt t="15854" x="2749550" y="3479800"/>
          <p14:tracePt t="15854" x="2774950" y="3492500"/>
          <p14:tracePt t="15875" x="2813050" y="3505200"/>
          <p14:tracePt t="15875" x="2851150" y="3517900"/>
          <p14:tracePt t="15891" x="2895600" y="3536950"/>
          <p14:tracePt t="15891" x="2940050" y="3549650"/>
          <p14:tracePt t="15907" x="2990850" y="3562350"/>
          <p14:tracePt t="15907" x="3041650" y="3568700"/>
          <p14:tracePt t="15924" x="3092450" y="3575050"/>
          <p14:tracePt t="15924" x="3149600" y="3581400"/>
          <p14:tracePt t="15924" x="3200400" y="3581400"/>
          <p14:tracePt t="15943" x="3251200" y="3575050"/>
          <p14:tracePt t="15955" x="3302000" y="3568700"/>
          <p14:tracePt t="15955" x="3403600" y="3556000"/>
          <p14:tracePt t="15973" x="3454400" y="3543300"/>
          <p14:tracePt t="15973" x="3505200" y="3530600"/>
          <p14:tracePt t="15991" x="3549650" y="3517900"/>
          <p14:tracePt t="15991" x="3594100" y="3511550"/>
          <p14:tracePt t="16007" x="3638550" y="3498850"/>
          <p14:tracePt t="16007" x="3708400" y="3486150"/>
          <p14:tracePt t="16024" x="3740150" y="3479800"/>
          <p14:tracePt t="16024" x="3765550" y="3473450"/>
          <p14:tracePt t="16041" x="3784600" y="3473450"/>
          <p14:tracePt t="16041" x="3803650" y="3467100"/>
          <p14:tracePt t="16057" x="3822700" y="3467100"/>
          <p14:tracePt t="16057" x="3835400" y="3460750"/>
          <p14:tracePt t="16074" x="3841750" y="3460750"/>
          <p14:tracePt t="16074" x="3860800" y="3460750"/>
          <p14:tracePt t="16091" x="3860800" y="3467100"/>
          <p14:tracePt t="16106" x="3860800" y="3473450"/>
          <p14:tracePt t="16138" x="3860800" y="3479800"/>
          <p14:tracePt t="16150" x="3867150" y="3486150"/>
          <p14:tracePt t="16166" x="3867150" y="3492500"/>
          <p14:tracePt t="16175" x="3873500" y="3498850"/>
          <p14:tracePt t="16175" x="3879850" y="3505200"/>
          <p14:tracePt t="16191" x="3886200" y="3511550"/>
          <p14:tracePt t="16191" x="3892550" y="3517900"/>
          <p14:tracePt t="16191" x="3898900" y="3530600"/>
          <p14:tracePt t="16210" x="3911600" y="3536950"/>
          <p14:tracePt t="16222" x="3917950" y="3549650"/>
          <p14:tracePt t="16222" x="3930650" y="3556000"/>
          <p14:tracePt t="16222" x="3937000" y="3562350"/>
          <p14:tracePt t="16243" x="3949700" y="3575050"/>
          <p14:tracePt t="16243" x="3956050" y="3581400"/>
          <p14:tracePt t="16259" x="3962400" y="3587750"/>
          <p14:tracePt t="16259" x="3968750" y="3594100"/>
          <p14:tracePt t="16275" x="3975100" y="3600450"/>
          <p14:tracePt t="16275" x="3981450" y="3600450"/>
          <p14:tracePt t="16291" x="3981450" y="3606800"/>
          <p14:tracePt t="16291" x="3981450" y="3613150"/>
          <p14:tracePt t="16308" x="3981450" y="3619500"/>
          <p14:tracePt t="16324" x="3975100" y="3625850"/>
          <p14:tracePt t="16340" x="3968750" y="3632200"/>
          <p14:tracePt t="16357" x="3968750" y="3625850"/>
          <p14:tracePt t="16398" x="3968750" y="3619500"/>
          <p14:tracePt t="16414" x="3975100" y="3613150"/>
          <p14:tracePt t="16430" x="3981450" y="3606800"/>
          <p14:tracePt t="16442" x="3981450" y="3600450"/>
          <p14:tracePt t="16458" x="3994150" y="3600450"/>
          <p14:tracePt t="16474" x="3994150" y="3594100"/>
          <p14:tracePt t="16482" x="4000500" y="3587750"/>
          <p14:tracePt t="16490" x="4006850" y="3587750"/>
          <p14:tracePt t="16490" x="4013200" y="3581400"/>
          <p14:tracePt t="16490" x="4019550" y="3575050"/>
          <p14:tracePt t="16511" x="4025900" y="3575050"/>
          <p14:tracePt t="16523" x="4032250" y="3568700"/>
          <p14:tracePt t="16523" x="4044950" y="3562350"/>
          <p14:tracePt t="16543" x="4051300" y="3556000"/>
          <p14:tracePt t="16543" x="4057650" y="3556000"/>
          <p14:tracePt t="16559" x="4064000" y="3549650"/>
          <p14:tracePt t="16559" x="4070350" y="3543300"/>
          <p14:tracePt t="16575" x="4076700" y="3543300"/>
          <p14:tracePt t="16575" x="4083050" y="3536950"/>
          <p14:tracePt t="16593" x="4089400" y="3530600"/>
          <p14:tracePt t="16607" x="4095750" y="3530600"/>
          <p14:tracePt t="16624" x="4089400" y="3530600"/>
          <p14:tracePt t="16662" x="4083050" y="3530600"/>
          <p14:tracePt t="16678" x="4076700" y="3536950"/>
          <p14:tracePt t="16690" x="4070350" y="3536950"/>
          <p14:tracePt t="16706" x="4064000" y="3536950"/>
          <p14:tracePt t="16722" x="4070350" y="3536950"/>
          <p14:tracePt t="16766" x="4076700" y="3536950"/>
          <p14:tracePt t="16773" x="4083050" y="3530600"/>
          <p14:tracePt t="16782" x="4089400" y="3530600"/>
          <p14:tracePt t="16791" x="4102100" y="3524250"/>
          <p14:tracePt t="16791" x="4108450" y="3524250"/>
          <p14:tracePt t="16811" x="4127500" y="3511550"/>
          <p14:tracePt t="16811" x="4140200" y="3511550"/>
          <p14:tracePt t="16826" x="4146550" y="3505200"/>
          <p14:tracePt t="16826" x="4159250" y="3498850"/>
          <p14:tracePt t="16844" x="4165600" y="3498850"/>
          <p14:tracePt t="16844" x="4171950" y="3492500"/>
          <p14:tracePt t="16861" x="4178300" y="3486150"/>
          <p14:tracePt t="16875" x="4184650" y="3479800"/>
          <p14:tracePt t="16891" x="4191000" y="3479800"/>
          <p14:tracePt t="16910" x="4184650" y="3486150"/>
          <p14:tracePt t="16946" x="4178300" y="3492500"/>
          <p14:tracePt t="16962" x="4171950" y="3498850"/>
          <p14:tracePt t="16978" x="4178300" y="3498850"/>
          <p14:tracePt t="17006" x="4184650" y="3492500"/>
          <p14:tracePt t="17013" x="4197350" y="3492500"/>
          <p14:tracePt t="17026" x="4210050" y="3486150"/>
          <p14:tracePt t="17026" x="4248150" y="3473450"/>
          <p14:tracePt t="17045" x="4273550" y="3473450"/>
          <p14:tracePt t="17045" x="4305300" y="3473450"/>
          <p14:tracePt t="17060" x="4349750" y="3467100"/>
          <p14:tracePt t="17060" x="4400550" y="3467100"/>
          <p14:tracePt t="17077" x="4464050" y="3467100"/>
          <p14:tracePt t="17077" x="4527550" y="3473450"/>
          <p14:tracePt t="17094" x="4603750" y="3473450"/>
          <p14:tracePt t="17094" x="4775200" y="3473450"/>
          <p14:tracePt t="17112" x="4864100" y="3473450"/>
          <p14:tracePt t="17112" x="4959350" y="3467100"/>
          <p14:tracePt t="17128" x="5054600" y="3460750"/>
          <p14:tracePt t="17128" x="5156200" y="3460750"/>
          <p14:tracePt t="17144" x="5251450" y="3454400"/>
          <p14:tracePt t="17144" x="5353050" y="3448050"/>
          <p14:tracePt t="17144" x="5454650" y="3441700"/>
          <p14:tracePt t="17163" x="5556250" y="3435350"/>
          <p14:tracePt t="17163" x="5651500" y="3429000"/>
          <p14:tracePt t="17179" x="5753100" y="3422650"/>
          <p14:tracePt t="17179" x="5842000" y="3416300"/>
          <p14:tracePt t="17195" x="5930900" y="3403600"/>
          <p14:tracePt t="17195" x="6013450" y="3397250"/>
          <p14:tracePt t="17212" x="6096000" y="3384550"/>
          <p14:tracePt t="17212" x="6165850" y="3378200"/>
          <p14:tracePt t="17212" x="6229350" y="3365500"/>
          <p14:tracePt t="17230" x="6286500" y="3359150"/>
          <p14:tracePt t="17243" x="6337300" y="3352800"/>
          <p14:tracePt t="17243" x="6375400" y="3346450"/>
          <p14:tracePt t="17243" x="6407150" y="3346450"/>
          <p14:tracePt t="17263" x="6438900" y="3346450"/>
          <p14:tracePt t="17263" x="6457950" y="3346450"/>
          <p14:tracePt t="17278" x="6470650" y="3346450"/>
          <p14:tracePt t="17278" x="6483350" y="3346450"/>
          <p14:tracePt t="17295" x="6483350" y="3352800"/>
          <p14:tracePt t="17309" x="6477000" y="3359150"/>
          <p14:tracePt t="17309" x="6470650" y="3365500"/>
          <p14:tracePt t="17309" x="6457950" y="3365500"/>
          <p14:tracePt t="17330" x="6445250" y="3378200"/>
          <p14:tracePt t="17330" x="6432550" y="3378200"/>
          <p14:tracePt t="17345" x="6419850" y="3384550"/>
          <p14:tracePt t="17345" x="6400800" y="3390900"/>
          <p14:tracePt t="17361" x="6388100" y="3397250"/>
          <p14:tracePt t="17361" x="6369050" y="3403600"/>
          <p14:tracePt t="17378" x="6356350" y="3409950"/>
          <p14:tracePt t="17378" x="6337300" y="3416300"/>
          <p14:tracePt t="17395" x="6324600" y="3422650"/>
          <p14:tracePt t="17395" x="6305550" y="3435350"/>
          <p14:tracePt t="17412" x="6292850" y="3435350"/>
          <p14:tracePt t="17412" x="6286500" y="3441700"/>
          <p14:tracePt t="17428" x="6280150" y="3441700"/>
          <p14:tracePt t="17443" x="6286500" y="3435350"/>
          <p14:tracePt t="17486" x="6299200" y="3429000"/>
          <p14:tracePt t="17502" x="6305550" y="3422650"/>
          <p14:tracePt t="17518" x="6311900" y="3416300"/>
          <p14:tracePt t="17530" x="6318250" y="3416300"/>
          <p14:tracePt t="17546" x="6318250" y="3409950"/>
          <p14:tracePt t="17591" x="6311900" y="3409950"/>
          <p14:tracePt t="17622" x="6305550" y="3416300"/>
          <p14:tracePt t="17642" x="6299200" y="3416300"/>
          <p14:tracePt t="17658" x="6292850" y="3409950"/>
          <p14:tracePt t="17674" x="6286500" y="3409950"/>
          <p14:tracePt t="17682" x="6280150" y="3409950"/>
          <p14:tracePt t="17694" x="6267450" y="3409950"/>
          <p14:tracePt t="17694" x="6248400" y="3409950"/>
          <p14:tracePt t="17713" x="6235700" y="3409950"/>
          <p14:tracePt t="17713" x="6216650" y="3409950"/>
          <p14:tracePt t="17730" x="6197600" y="3416300"/>
          <p14:tracePt t="17730" x="6178550" y="3416300"/>
          <p14:tracePt t="17747" x="6159500" y="3416300"/>
          <p14:tracePt t="17747" x="6121400" y="3416300"/>
          <p14:tracePt t="17764" x="6102350" y="3422650"/>
          <p14:tracePt t="17764" x="6083300" y="3422650"/>
          <p14:tracePt t="17780" x="6057900" y="3422650"/>
          <p14:tracePt t="17780" x="6038850" y="3429000"/>
          <p14:tracePt t="17797" x="6019800" y="3429000"/>
          <p14:tracePt t="17797" x="5994400" y="3429000"/>
          <p14:tracePt t="17813" x="5969000" y="3435350"/>
          <p14:tracePt t="17813" x="5943600" y="3435350"/>
          <p14:tracePt t="17831" x="5886450" y="3435350"/>
          <p14:tracePt t="17831" x="5861050" y="3429000"/>
          <p14:tracePt t="17847" x="5829300" y="3429000"/>
          <p14:tracePt t="17847" x="5797550" y="3422650"/>
          <p14:tracePt t="17863" x="5765800" y="3416300"/>
          <p14:tracePt t="17863" x="5734050" y="3409950"/>
          <p14:tracePt t="17863" x="5708650" y="3397250"/>
          <p14:tracePt t="17883" x="5676900" y="3384550"/>
          <p14:tracePt t="17895" x="5645150" y="3365500"/>
          <p14:tracePt t="17895" x="5613400" y="3346450"/>
          <p14:tracePt t="17895" x="5581650" y="3327400"/>
          <p14:tracePt t="17916" x="5549900" y="3302000"/>
          <p14:tracePt t="17916" x="5518150" y="3276600"/>
          <p14:tracePt t="17931" x="5486400" y="3251200"/>
          <p14:tracePt t="17931" x="5461000" y="3219450"/>
          <p14:tracePt t="17947" x="5429250" y="3187700"/>
          <p14:tracePt t="17947" x="5410200" y="3149600"/>
          <p14:tracePt t="17964" x="5391150" y="3105150"/>
          <p14:tracePt t="17964" x="5372100" y="3054350"/>
          <p14:tracePt t="17964" x="5365750" y="3003550"/>
          <p14:tracePt t="17983" x="5359400" y="2952750"/>
          <p14:tracePt t="17996" x="5359400" y="2889250"/>
          <p14:tracePt t="17996" x="5365750" y="2762250"/>
          <p14:tracePt t="18014" x="5378450" y="2692400"/>
          <p14:tracePt t="18014" x="5397500" y="2628900"/>
          <p14:tracePt t="18031" x="5416550" y="2559050"/>
          <p14:tracePt t="18031" x="5441950" y="2489200"/>
          <p14:tracePt t="18048" x="5473700" y="2419350"/>
          <p14:tracePt t="18048" x="5562600" y="2292350"/>
          <p14:tracePt t="18064" x="5619750" y="2228850"/>
          <p14:tracePt t="18064" x="5689600" y="2171700"/>
          <p14:tracePt t="18081" x="5765800" y="2114550"/>
          <p14:tracePt t="18081" x="5848350" y="2063750"/>
          <p14:tracePt t="18098" x="5937250" y="2019300"/>
          <p14:tracePt t="18098" x="6032500" y="1987550"/>
          <p14:tracePt t="18114" x="6127750" y="1955800"/>
          <p14:tracePt t="18114" x="6318250" y="1917700"/>
          <p14:tracePt t="18131" x="6413500" y="1911350"/>
          <p14:tracePt t="18131" x="6515100" y="1911350"/>
          <p14:tracePt t="18148" x="6610350" y="1911350"/>
          <p14:tracePt t="18148" x="6705600" y="1924050"/>
          <p14:tracePt t="18164" x="6794500" y="1930400"/>
          <p14:tracePt t="18164" x="6883400" y="1949450"/>
          <p14:tracePt t="18164" x="6972300" y="1968500"/>
          <p14:tracePt t="18183" x="7054850" y="1987550"/>
          <p14:tracePt t="18196" x="7124700" y="2012950"/>
          <p14:tracePt t="18196" x="7258050" y="2082800"/>
          <p14:tracePt t="18215" x="7315200" y="2127250"/>
          <p14:tracePt t="18215" x="7366000" y="2171700"/>
          <p14:tracePt t="18231" x="7410450" y="2222500"/>
          <p14:tracePt t="18231" x="7448550" y="2286000"/>
          <p14:tracePt t="18248" x="7480300" y="2343150"/>
          <p14:tracePt t="18248" x="7505700" y="2406650"/>
          <p14:tracePt t="18248" x="7524750" y="2470150"/>
          <p14:tracePt t="18267" x="7531100" y="2533650"/>
          <p14:tracePt t="18279" x="7537450" y="2590800"/>
          <p14:tracePt t="18279" x="7524750" y="2711450"/>
          <p14:tracePt t="18299" x="7505700" y="2762250"/>
          <p14:tracePt t="18299" x="7486650" y="2813050"/>
          <p14:tracePt t="18315" x="7454900" y="2863850"/>
          <p14:tracePt t="18315" x="7423150" y="2908300"/>
          <p14:tracePt t="18331" x="7391400" y="2952750"/>
          <p14:tracePt t="18331" x="7353300" y="2990850"/>
          <p14:tracePt t="18331" x="7315200" y="3022600"/>
          <p14:tracePt t="18351" x="7277100" y="3060700"/>
          <p14:tracePt t="18351" x="7232650" y="3092450"/>
          <p14:tracePt t="18365" x="7188200" y="3117850"/>
          <p14:tracePt t="18365" x="7143750" y="3143250"/>
          <p14:tracePt t="18382" x="7099300" y="3168650"/>
          <p14:tracePt t="18382" x="7054850" y="3194050"/>
          <p14:tracePt t="18399" x="7010400" y="3213100"/>
          <p14:tracePt t="18399" x="6959600" y="3232150"/>
          <p14:tracePt t="18415" x="6908800" y="3251200"/>
          <p14:tracePt t="18415" x="6807200" y="3282950"/>
          <p14:tracePt t="18432" x="6762750" y="3295650"/>
          <p14:tracePt t="18432" x="6711950" y="3308350"/>
          <p14:tracePt t="18448" x="6667500" y="3314700"/>
          <p14:tracePt t="18448" x="6629400" y="3327400"/>
          <p14:tracePt t="18465" x="6591300" y="3333750"/>
          <p14:tracePt t="18465" x="6527800" y="3340100"/>
          <p14:tracePt t="18483" x="6502400" y="3340100"/>
          <p14:tracePt t="18483" x="6477000" y="3340100"/>
          <p14:tracePt t="18499" x="6457950" y="3340100"/>
          <p14:tracePt t="18499" x="6438900" y="3340100"/>
          <p14:tracePt t="18516" x="6419850" y="3333750"/>
          <p14:tracePt t="18516" x="6407150" y="3333750"/>
          <p14:tracePt t="18533" x="6394450" y="3333750"/>
          <p14:tracePt t="18533" x="6375400" y="3327400"/>
          <p14:tracePt t="18533" x="6369050" y="3321050"/>
          <p14:tracePt t="18552" x="6350000" y="3321050"/>
          <p14:tracePt t="18564" x="6343650" y="3314700"/>
          <p14:tracePt t="18564" x="6318250" y="3308350"/>
          <p14:tracePt t="18583" x="6305550" y="3308350"/>
          <p14:tracePt t="18583" x="6292850" y="3302000"/>
          <p14:tracePt t="18600" x="6280150" y="3302000"/>
          <p14:tracePt t="18600" x="6273800" y="3302000"/>
          <p14:tracePt t="18616" x="6261100" y="3295650"/>
          <p14:tracePt t="18616" x="6254750" y="3295650"/>
          <p14:tracePt t="18616" x="6242050" y="3295650"/>
          <p14:tracePt t="18635" x="6235700" y="3295650"/>
          <p14:tracePt t="18647" x="6223000" y="3295650"/>
          <p14:tracePt t="18647" x="6203950" y="3295650"/>
          <p14:tracePt t="18667" x="6191250" y="3295650"/>
          <p14:tracePt t="18667" x="6178550" y="3295650"/>
          <p14:tracePt t="18667" x="6165850" y="3295650"/>
          <p14:tracePt t="18687" x="6159500" y="3295650"/>
          <p14:tracePt t="18698" x="6146800" y="3295650"/>
          <p14:tracePt t="18698" x="6134100" y="3295650"/>
          <p14:tracePt t="18716" x="6121400" y="3295650"/>
          <p14:tracePt t="18716" x="6102350" y="3289300"/>
          <p14:tracePt t="18733" x="6089650" y="3289300"/>
          <p14:tracePt t="18733" x="6076950" y="3289300"/>
          <p14:tracePt t="18750" x="6070600" y="3289300"/>
          <p14:tracePt t="18750" x="6057900" y="3289300"/>
          <p14:tracePt t="18766" x="6045200" y="3289300"/>
          <p14:tracePt t="18766" x="6032500" y="3289300"/>
          <p14:tracePt t="18783" x="6026150" y="3289300"/>
          <p14:tracePt t="18783" x="6013450" y="3289300"/>
          <p14:tracePt t="18800" x="6007100" y="3289300"/>
          <p14:tracePt t="18800" x="6000750" y="3295650"/>
          <p14:tracePt t="18817" x="5994400" y="3295650"/>
          <p14:tracePt t="18817" x="5988050" y="3295650"/>
          <p14:tracePt t="18833" x="5981700" y="3295650"/>
          <p14:tracePt t="18833" x="5981700" y="3302000"/>
          <p14:tracePt t="18851" x="5975350" y="3302000"/>
          <p14:tracePt t="18851" x="5962650" y="3302000"/>
          <p14:tracePt t="18867" x="5956300" y="3308350"/>
          <p14:tracePt t="18883" x="5949950" y="3308350"/>
          <p14:tracePt t="18899" x="5943600" y="3314700"/>
          <p14:tracePt t="18899" x="5937250" y="3314700"/>
          <p14:tracePt t="18899" x="5930900" y="3314700"/>
          <p14:tracePt t="18919" x="5924550" y="3321050"/>
          <p14:tracePt t="18932" x="5918200" y="3321050"/>
          <p14:tracePt t="18932" x="5905500" y="3321050"/>
          <p14:tracePt t="18951" x="5899150" y="3321050"/>
          <p14:tracePt t="18951" x="5899150" y="3314700"/>
          <p14:tracePt t="18968" x="5892800" y="3308350"/>
          <p14:tracePt t="18982" x="5886450" y="3308350"/>
          <p14:tracePt t="18999" x="5886450" y="3302000"/>
          <p14:tracePt t="19016" x="5892800" y="3295650"/>
          <p14:tracePt t="19016" x="5905500" y="3289300"/>
          <p14:tracePt t="19034" x="5911850" y="3289300"/>
          <p14:tracePt t="19034" x="5918200" y="3289300"/>
          <p14:tracePt t="19051" x="5924550" y="3282950"/>
          <p14:tracePt t="19051" x="5930900" y="3289300"/>
          <p14:tracePt t="19068" x="5937250" y="3282950"/>
          <p14:tracePt t="19068" x="5949950" y="3282950"/>
          <p14:tracePt t="19085" x="5956300" y="3282950"/>
          <p14:tracePt t="19099" x="5962650" y="3276600"/>
          <p14:tracePt t="19123" x="5956300" y="3270250"/>
          <p14:tracePt t="19151" x="5949950" y="3270250"/>
          <p14:tracePt t="19166" x="5949950" y="3276600"/>
          <p14:tracePt t="19182" x="5943600" y="3276600"/>
          <p14:tracePt t="19198" x="5937250" y="3282950"/>
          <p14:tracePt t="19210" x="5930900" y="3289300"/>
          <p14:tracePt t="19227" x="5924550" y="3289300"/>
          <p14:tracePt t="19243" x="5918200" y="3289300"/>
          <p14:tracePt t="19270" x="5924550" y="3289300"/>
          <p14:tracePt t="19311" x="5930900" y="3289300"/>
          <p14:tracePt t="19323" x="5937250" y="3289300"/>
          <p14:tracePt t="19338" x="5943600" y="3282950"/>
          <p14:tracePt t="19354" x="5949950" y="3282950"/>
          <p14:tracePt t="19371" x="5956300" y="3282950"/>
          <p14:tracePt t="19391" x="5949950" y="3282950"/>
          <p14:tracePt t="19499" x="5956300" y="3276600"/>
          <p14:tracePt t="19610" x="5962650" y="3276600"/>
          <p14:tracePt t="19663" x="5969000" y="3270250"/>
          <p14:tracePt t="19826" x="5975350" y="3270250"/>
          <p14:tracePt t="19859" x="5975350" y="3263900"/>
          <p14:tracePt t="19895" x="5981700" y="3263900"/>
          <p14:tracePt t="19930" x="5988050" y="3263900"/>
          <p14:tracePt t="20006" x="5994400" y="3263900"/>
          <p14:tracePt t="20038" x="6000750" y="3263900"/>
          <p14:tracePt t="20066" x="6000750" y="3257550"/>
          <p14:tracePt t="20098" x="6007100" y="3257550"/>
          <p14:tracePt t="20118" x="6013450" y="3251200"/>
          <p14:tracePt t="20150" x="6019800" y="3244850"/>
          <p14:tracePt t="20178" x="6026150" y="3238500"/>
          <p14:tracePt t="20222" x="6032500" y="3238500"/>
          <p14:tracePt t="20254" x="6032500" y="3232150"/>
          <p14:tracePt t="20298" x="6038850" y="3225800"/>
          <p14:tracePt t="20367" x="6045200" y="3219450"/>
          <p14:tracePt t="20402" x="6051550" y="3213100"/>
          <p14:tracePt t="20419" x="6057900" y="3206750"/>
          <p14:tracePt t="20435" x="6064250" y="3200400"/>
          <p14:tracePt t="20443" x="6076950" y="3200400"/>
          <p14:tracePt t="20454" x="6083300" y="3194050"/>
          <p14:tracePt t="20454" x="6115050" y="3181350"/>
          <p14:tracePt t="20472" x="6134100" y="3168650"/>
          <p14:tracePt t="20472" x="6159500" y="3162300"/>
          <p14:tracePt t="20489" x="6184900" y="3149600"/>
          <p14:tracePt t="20489" x="6216650" y="3136900"/>
          <p14:tracePt t="20506" x="6248400" y="3124200"/>
          <p14:tracePt t="20506" x="6280150" y="3111500"/>
          <p14:tracePt t="20524" x="6350000" y="3092450"/>
          <p14:tracePt t="20524" x="6388100" y="3079750"/>
          <p14:tracePt t="20540" x="6426200" y="3073400"/>
          <p14:tracePt t="20540" x="6464300" y="3067050"/>
          <p14:tracePt t="20556" x="6502400" y="3060700"/>
          <p14:tracePt t="20556" x="6534150" y="3054350"/>
          <p14:tracePt t="20573" x="6565900" y="3054350"/>
          <p14:tracePt t="20573" x="6597650" y="3054350"/>
          <p14:tracePt t="20573" x="6629400" y="3060700"/>
          <p14:tracePt t="20592" x="6661150" y="3067050"/>
          <p14:tracePt t="20604" x="6686550" y="3079750"/>
          <p14:tracePt t="20604" x="6737350" y="3105150"/>
          <p14:tracePt t="20624" x="6756400" y="3124200"/>
          <p14:tracePt t="20624" x="6775450" y="3136900"/>
          <p14:tracePt t="20640" x="6794500" y="3155950"/>
          <p14:tracePt t="20640" x="6813550" y="3175000"/>
          <p14:tracePt t="20640" x="6826250" y="3187700"/>
          <p14:tracePt t="20659" x="6838950" y="3200400"/>
          <p14:tracePt t="20673" x="6845300" y="3213100"/>
          <p14:tracePt t="20673" x="6851650" y="3225800"/>
          <p14:tracePt t="20673" x="6858000" y="3232150"/>
          <p14:tracePt t="20693" x="6864350" y="3238500"/>
          <p14:tracePt t="20705" x="6870700" y="3244850"/>
          <p14:tracePt t="20721" x="6877050" y="3238500"/>
          <p14:tracePt t="20803" x="6883400" y="3232150"/>
          <p14:tracePt t="20819" x="6883400" y="3225800"/>
          <p14:tracePt t="20831" x="6883400" y="3219450"/>
          <p14:tracePt t="20847" x="6883400" y="3213100"/>
          <p14:tracePt t="20855" x="6889750" y="3206750"/>
          <p14:tracePt t="20855" x="6889750" y="3200400"/>
          <p14:tracePt t="20874" x="6889750" y="3194050"/>
          <p14:tracePt t="20874" x="6889750" y="3175000"/>
          <p14:tracePt t="20892" x="6889750" y="3162300"/>
          <p14:tracePt t="20892" x="6889750" y="3149600"/>
          <p14:tracePt t="20907" x="6889750" y="3143250"/>
          <p14:tracePt t="20907" x="6883400" y="3130550"/>
          <p14:tracePt t="20924" x="6877050" y="3124200"/>
          <p14:tracePt t="20924" x="6864350" y="3111500"/>
          <p14:tracePt t="20924" x="6845300" y="3105150"/>
          <p14:tracePt t="20944" x="6819900" y="3098800"/>
          <p14:tracePt t="20955" x="6788150" y="3098800"/>
          <p14:tracePt t="20955" x="6756400" y="3092450"/>
          <p14:tracePt t="20955" x="6718300" y="3092450"/>
          <p14:tracePt t="20976" x="6673850" y="3092450"/>
          <p14:tracePt t="20976" x="6629400" y="3092450"/>
          <p14:tracePt t="20992" x="6584950" y="3092450"/>
          <p14:tracePt t="20992" x="6540500" y="3092450"/>
          <p14:tracePt t="21008" x="6496050" y="3092450"/>
          <p14:tracePt t="21008" x="6457950" y="3092450"/>
          <p14:tracePt t="21024" x="6419850" y="3092450"/>
          <p14:tracePt t="21024" x="6381750" y="3092450"/>
          <p14:tracePt t="21024" x="6350000" y="3092450"/>
          <p14:tracePt t="21044" x="6330950" y="3092450"/>
          <p14:tracePt t="21056" x="6318250" y="3092450"/>
          <p14:tracePt t="21056" x="6318250" y="3086100"/>
          <p14:tracePt t="21075" x="6343650" y="3079750"/>
          <p14:tracePt t="21075" x="6375400" y="3073400"/>
          <p14:tracePt t="21092" x="6419850" y="3060700"/>
          <p14:tracePt t="21092" x="6477000" y="3048000"/>
          <p14:tracePt t="21108" x="6546850" y="3041650"/>
          <p14:tracePt t="21108" x="6699250" y="3016250"/>
          <p14:tracePt t="21125" x="6788150" y="3003550"/>
          <p14:tracePt t="21125" x="6870700" y="2990850"/>
          <p14:tracePt t="21142" x="6959600" y="2978150"/>
          <p14:tracePt t="21142" x="7042150" y="2965450"/>
          <p14:tracePt t="21158" x="7124700" y="2959100"/>
          <p14:tracePt t="21158" x="7200900" y="2946400"/>
          <p14:tracePt t="21176" x="7277100" y="2940050"/>
          <p14:tracePt t="21176" x="7404100" y="2921000"/>
          <p14:tracePt t="21192" x="7454900" y="2914650"/>
          <p14:tracePt t="21192" x="7493000" y="2908300"/>
          <p14:tracePt t="21208" x="7524750" y="2901950"/>
          <p14:tracePt t="21208" x="7550150" y="2895600"/>
          <p14:tracePt t="21225" x="7556500" y="2895600"/>
          <p14:tracePt t="21240" x="7543800" y="2901950"/>
          <p14:tracePt t="21240" x="7486650" y="2914650"/>
          <p14:tracePt t="21260" x="7442200" y="2927350"/>
          <p14:tracePt t="21260" x="7385050" y="2940050"/>
          <p14:tracePt t="21276" x="7315200" y="2952750"/>
          <p14:tracePt t="21276" x="7239000" y="2965450"/>
          <p14:tracePt t="21292" x="7150100" y="2978150"/>
          <p14:tracePt t="21292" x="7054850" y="2997200"/>
          <p14:tracePt t="21309" x="6946900" y="3009900"/>
          <p14:tracePt t="21309" x="6832600" y="3022600"/>
          <p14:tracePt t="21309" x="6718300" y="3035300"/>
          <p14:tracePt t="21327" x="6604000" y="3048000"/>
          <p14:tracePt t="21340" x="6489700" y="3060700"/>
          <p14:tracePt t="21340" x="6286500" y="3079750"/>
          <p14:tracePt t="21361" x="6197600" y="3086100"/>
          <p14:tracePt t="21361" x="6121400" y="3092450"/>
          <p14:tracePt t="21376" x="6064250" y="3092450"/>
          <p14:tracePt t="21376" x="6019800" y="3098800"/>
          <p14:tracePt t="21392" x="5988050" y="3098800"/>
          <p14:tracePt t="21392" x="5975350" y="3098800"/>
          <p14:tracePt t="21410" x="5988050" y="3098800"/>
          <p14:tracePt t="21410" x="6013450" y="3098800"/>
          <p14:tracePt t="21426" x="6051550" y="3098800"/>
          <p14:tracePt t="21426" x="6102350" y="3092450"/>
          <p14:tracePt t="21442" x="6165850" y="3092450"/>
          <p14:tracePt t="21442" x="6235700" y="3092450"/>
          <p14:tracePt t="21459" x="6318250" y="3092450"/>
          <p14:tracePt t="21459" x="6400800" y="3092450"/>
          <p14:tracePt t="21476" x="6502400" y="3092450"/>
          <p14:tracePt t="21476" x="6699250" y="3105150"/>
          <p14:tracePt t="21492" x="6800850" y="3111500"/>
          <p14:tracePt t="21492" x="6902450" y="3117850"/>
          <p14:tracePt t="21509" x="6991350" y="3124200"/>
          <p14:tracePt t="21509" x="7073900" y="3130550"/>
          <p14:tracePt t="21526" x="7150100" y="3130550"/>
          <p14:tracePt t="21526" x="7264400" y="3136900"/>
          <p14:tracePt t="21544" x="7302500" y="3143250"/>
          <p14:tracePt t="21544" x="7334250" y="3143250"/>
          <p14:tracePt t="21560" x="7353300" y="3143250"/>
          <p14:tracePt t="21560" x="7366000" y="3143250"/>
          <p14:tracePt t="21577" x="7372350" y="3143250"/>
          <p14:tracePt t="21591" x="7366000" y="3149600"/>
          <p14:tracePt t="21591" x="7359650" y="3149600"/>
          <p14:tracePt t="21591" x="7346950" y="3155950"/>
          <p14:tracePt t="21612" x="7327900" y="3162300"/>
          <p14:tracePt t="21624" x="7315200" y="3162300"/>
          <p14:tracePt t="21624" x="7277100" y="3175000"/>
          <p14:tracePt t="21644" x="7258050" y="3175000"/>
          <p14:tracePt t="21644" x="7245350" y="3175000"/>
          <p14:tracePt t="21660" x="7226300" y="3181350"/>
          <p14:tracePt t="21660" x="7207250" y="3181350"/>
          <p14:tracePt t="21660" x="7194550" y="3181350"/>
          <p14:tracePt t="21680" x="7181850" y="3181350"/>
          <p14:tracePt t="21691" x="7169150" y="3181350"/>
          <p14:tracePt t="21691" x="7156450" y="3181350"/>
          <p14:tracePt t="21691" x="7150100" y="3181350"/>
          <p14:tracePt t="21713" x="7137400" y="3181350"/>
          <p14:tracePt t="21713" x="7131050" y="3181350"/>
          <p14:tracePt t="21727" x="7124700" y="3181350"/>
          <p14:tracePt t="21727" x="7112000" y="3181350"/>
          <p14:tracePt t="21743" x="7105650" y="3181350"/>
          <p14:tracePt t="21743" x="7099300" y="3181350"/>
          <p14:tracePt t="21761" x="7086600" y="3181350"/>
          <p14:tracePt t="21761" x="7073900" y="3181350"/>
          <p14:tracePt t="21761" x="7067550" y="3181350"/>
          <p14:tracePt t="21780" x="7054850" y="3181350"/>
          <p14:tracePt t="21780" x="7042150" y="3187700"/>
          <p14:tracePt t="21794" x="7029450" y="3187700"/>
          <p14:tracePt t="21794" x="7016750" y="3187700"/>
          <p14:tracePt t="21810" x="7004050" y="3187700"/>
          <p14:tracePt t="21810" x="6991350" y="3187700"/>
          <p14:tracePt t="21827" x="6978650" y="3194050"/>
          <p14:tracePt t="21827" x="6953250" y="3194050"/>
          <p14:tracePt t="21844" x="6940550" y="3194050"/>
          <p14:tracePt t="21844" x="6927850" y="3194050"/>
          <p14:tracePt t="21860" x="6915150" y="3194050"/>
          <p14:tracePt t="21860" x="6908800" y="3194050"/>
          <p14:tracePt t="21877" x="6902450" y="3187700"/>
          <p14:tracePt t="21892" x="6896100" y="3187700"/>
          <p14:tracePt t="21892" x="6896100" y="3175000"/>
          <p14:tracePt t="21912" x="6902450" y="3168650"/>
          <p14:tracePt t="21928" x="6908800" y="3162300"/>
          <p14:tracePt t="21944" x="6915150" y="3162300"/>
          <p14:tracePt t="21959" x="6921500" y="3155950"/>
          <p14:tracePt t="21976" x="6927850" y="3155950"/>
          <p14:tracePt t="21992" x="6921500" y="3162300"/>
          <p14:tracePt t="22023" x="6915150" y="3162300"/>
          <p14:tracePt t="22039" x="6902450" y="3168650"/>
          <p14:tracePt t="22055" x="6896100" y="3168650"/>
          <p14:tracePt t="22071" x="6889750" y="3175000"/>
          <p14:tracePt t="22083" x="6883400" y="3175000"/>
          <p14:tracePt t="22099" x="6877050" y="3181350"/>
          <p14:tracePt t="22115" x="6870700" y="3181350"/>
          <p14:tracePt t="22139" x="6877050" y="3187700"/>
          <p14:tracePt t="22167" x="6883400" y="3187700"/>
          <p14:tracePt t="22183" x="6889750" y="3187700"/>
          <p14:tracePt t="22212" x="6896100" y="3187700"/>
          <p14:tracePt t="22227" x="6902450" y="3187700"/>
          <p14:tracePt t="22243" x="6915150" y="3187700"/>
          <p14:tracePt t="22259" x="6921500" y="3187700"/>
          <p14:tracePt t="22271" x="6927850" y="3194050"/>
          <p14:tracePt t="22311" x="6927850" y="3200400"/>
          <p14:tracePt t="22323" x="6921500" y="3200400"/>
          <p14:tracePt t="22355" x="6915150" y="3200400"/>
          <p14:tracePt t="22371" x="6908800" y="3194050"/>
          <p14:tracePt t="22380" x="6908800" y="3187700"/>
          <p14:tracePt t="22380" x="6902450" y="3175000"/>
          <p14:tracePt t="22396" x="6896100" y="3155950"/>
          <p14:tracePt t="22396" x="6883400" y="3130550"/>
          <p14:tracePt t="22413" x="6877050" y="3105150"/>
          <p14:tracePt t="22413" x="6870700" y="3067050"/>
          <p14:tracePt t="22413" x="6858000" y="3028950"/>
          <p14:tracePt t="22432" x="6845300" y="2984500"/>
          <p14:tracePt t="22432" x="6838950" y="2927350"/>
          <p14:tracePt t="22446" x="6826250" y="2870200"/>
          <p14:tracePt t="22446" x="6813550" y="2800350"/>
          <p14:tracePt t="22463" x="6800850" y="2724150"/>
          <p14:tracePt t="22463" x="6781800" y="2641600"/>
          <p14:tracePt t="22479" x="6769100" y="2552700"/>
          <p14:tracePt t="22479" x="6756400" y="2457450"/>
          <p14:tracePt t="22496" x="6743700" y="2362200"/>
          <p14:tracePt t="22496" x="6718300" y="2178050"/>
          <p14:tracePt t="22513" x="6711950" y="2101850"/>
          <p14:tracePt t="22513" x="6705600" y="2032000"/>
          <p14:tracePt t="22530" x="6705600" y="1981200"/>
          <p14:tracePt t="22530" x="6699250" y="1936750"/>
          <p14:tracePt t="22546" x="6705600" y="1898650"/>
          <p14:tracePt t="22546" x="6705600" y="1879600"/>
          <p14:tracePt t="22565" x="6711950" y="1860550"/>
          <p14:tracePt t="22579" x="6718300" y="1873250"/>
          <p14:tracePt t="22579" x="6724650" y="1892300"/>
          <p14:tracePt t="22597" x="6731000" y="1917700"/>
          <p14:tracePt t="22597" x="6731000" y="1955800"/>
          <p14:tracePt t="22613" x="6737350" y="2006600"/>
          <p14:tracePt t="22613" x="6743700" y="2063750"/>
          <p14:tracePt t="22613" x="6756400" y="2139950"/>
          <p14:tracePt t="22632" x="6762750" y="2228850"/>
          <p14:tracePt t="22645" x="6775450" y="2324100"/>
          <p14:tracePt t="22645" x="6794500" y="2527300"/>
          <p14:tracePt t="22664" x="6807200" y="2628900"/>
          <p14:tracePt t="22664" x="6826250" y="2724150"/>
          <p14:tracePt t="22664" x="6838950" y="2813050"/>
          <p14:tracePt t="22683" x="6851650" y="2889250"/>
          <p14:tracePt t="22695" x="6864350" y="2959100"/>
          <p14:tracePt t="22695" x="6877050" y="3016250"/>
          <p14:tracePt t="22695" x="6889750" y="3067050"/>
          <p14:tracePt t="22716" x="6896100" y="3111500"/>
          <p14:tracePt t="22728" x="6908800" y="3143250"/>
          <p14:tracePt t="22728" x="6921500" y="3187700"/>
          <p14:tracePt t="22747" x="6927850" y="3200400"/>
          <p14:tracePt t="22747" x="6927850" y="3206750"/>
          <p14:tracePt t="22764" x="6934200" y="3200400"/>
          <p14:tracePt t="22778" x="6934200" y="3187700"/>
          <p14:tracePt t="22778" x="6934200" y="3175000"/>
          <p14:tracePt t="22778" x="6934200" y="3155950"/>
          <p14:tracePt t="22800" x="6934200" y="3130550"/>
          <p14:tracePt t="22800" x="6934200" y="3105150"/>
          <p14:tracePt t="22814" x="6927850" y="3073400"/>
          <p14:tracePt t="22814" x="6927850" y="3035300"/>
          <p14:tracePt t="22831" x="6921500" y="2997200"/>
          <p14:tracePt t="22831" x="6915150" y="2952750"/>
          <p14:tracePt t="22847" x="6915150" y="2908300"/>
          <p14:tracePt t="22847" x="6902450" y="2813050"/>
          <p14:tracePt t="22864" x="6902450" y="2755900"/>
          <p14:tracePt t="22864" x="6896100" y="2705100"/>
          <p14:tracePt t="22881" x="6896100" y="2654300"/>
          <p14:tracePt t="22881" x="6896100" y="2597150"/>
          <p14:tracePt t="22897" x="6896100" y="2546350"/>
          <p14:tracePt t="22897" x="6889750" y="2501900"/>
          <p14:tracePt t="22914" x="6889750" y="2457450"/>
          <p14:tracePt t="22914" x="6889750" y="2432050"/>
          <p14:tracePt t="22933" x="6883400" y="2413000"/>
          <p14:tracePt t="22933" x="6877050" y="2419350"/>
          <p14:tracePt t="22948" x="6870700" y="2444750"/>
          <p14:tracePt t="22948" x="6864350" y="2489200"/>
          <p14:tracePt t="22964" x="6864350" y="2540000"/>
          <p14:tracePt t="22964" x="6864350" y="2609850"/>
          <p14:tracePt t="22981" x="6864350" y="2686050"/>
          <p14:tracePt t="22981" x="6864350" y="2768600"/>
          <p14:tracePt t="22981" x="6870700" y="2851150"/>
          <p14:tracePt t="23000" x="6877050" y="2940050"/>
          <p14:tracePt t="23013" x="6883400" y="3028950"/>
          <p14:tracePt t="23013" x="6896100" y="3187700"/>
          <p14:tracePt t="23032" x="6908800" y="3257550"/>
          <p14:tracePt t="23032" x="6915150" y="3321050"/>
          <p14:tracePt t="23049" x="6921500" y="3371850"/>
          <p14:tracePt t="23049" x="6927850" y="3416300"/>
          <p14:tracePt t="23065" x="6934200" y="3454400"/>
          <p14:tracePt t="23065" x="6934200" y="3479800"/>
          <p14:tracePt t="23065" x="6940550" y="3498850"/>
          <p14:tracePt t="23084" x="6940550" y="3517900"/>
          <p14:tracePt t="23096" x="6940550" y="3524250"/>
          <p14:tracePt t="23113" x="6934200" y="3505200"/>
          <p14:tracePt t="23113" x="6927850" y="3492500"/>
          <p14:tracePt t="23132" x="6921500" y="3467100"/>
          <p14:tracePt t="23132" x="6915150" y="3441700"/>
          <p14:tracePt t="23149" x="6908800" y="3409950"/>
          <p14:tracePt t="23149" x="6896100" y="3333750"/>
          <p14:tracePt t="23165" x="6883400" y="3295650"/>
          <p14:tracePt t="23165" x="6877050" y="3251200"/>
          <p14:tracePt t="23183" x="6870700" y="3213100"/>
          <p14:tracePt t="23183" x="6864350" y="3175000"/>
          <p14:tracePt t="23198" x="6858000" y="3136900"/>
          <p14:tracePt t="23198" x="6858000" y="3105150"/>
          <p14:tracePt t="23215" x="6858000" y="3079750"/>
          <p14:tracePt t="23215" x="6851650" y="3041650"/>
          <p14:tracePt t="23232" x="6851650" y="3028950"/>
          <p14:tracePt t="23232" x="6845300" y="3016250"/>
          <p14:tracePt t="23249" x="6845300" y="3009900"/>
          <p14:tracePt t="23249" x="6845300" y="3003550"/>
          <p14:tracePt t="23265" x="6845300" y="2997200"/>
          <p14:tracePt t="23280" x="6845300" y="2990850"/>
          <p14:tracePt t="23297" x="6838950" y="2984500"/>
          <p14:tracePt t="23314" x="6832600" y="2978150"/>
          <p14:tracePt t="23314" x="6832600" y="2971800"/>
          <p14:tracePt t="23332" x="6832600" y="2965450"/>
          <p14:tracePt t="23332" x="6838950" y="2959100"/>
          <p14:tracePt t="23349" x="6838950" y="2952750"/>
          <p14:tracePt t="23349" x="6838950" y="2946400"/>
          <p14:tracePt t="23349" x="6845300" y="2940050"/>
          <p14:tracePt t="23368" x="6845300" y="2933700"/>
          <p14:tracePt t="23381" x="6851650" y="2927350"/>
          <p14:tracePt t="23381" x="6858000" y="2921000"/>
          <p14:tracePt t="23400" x="6858000" y="2914650"/>
          <p14:tracePt t="23415" x="6864350" y="2908300"/>
          <p14:tracePt t="23432" x="6858000" y="2908300"/>
          <p14:tracePt t="23452" x="6851650" y="2908300"/>
          <p14:tracePt t="23452" x="6845300" y="2908300"/>
          <p14:tracePt t="23467" x="6838950" y="2914650"/>
          <p14:tracePt t="23467" x="6832600" y="2921000"/>
          <p14:tracePt t="23483" x="6819900" y="2927350"/>
          <p14:tracePt t="23483" x="6807200" y="2927350"/>
          <p14:tracePt t="23500" x="6800850" y="2933700"/>
          <p14:tracePt t="23500" x="6788150" y="2940050"/>
          <p14:tracePt t="23516" x="6775450" y="2946400"/>
          <p14:tracePt t="23516" x="6750050" y="2959100"/>
          <p14:tracePt t="23534" x="6737350" y="2965450"/>
          <p14:tracePt t="23534" x="6724650" y="2971800"/>
          <p14:tracePt t="23550" x="6718300" y="2971800"/>
          <p14:tracePt t="23550" x="6705600" y="2978150"/>
          <p14:tracePt t="23566" x="6692900" y="2978150"/>
          <p14:tracePt t="23566" x="6686550" y="2984500"/>
          <p14:tracePt t="23585" x="6680200" y="2990850"/>
          <p14:tracePt t="23600" x="6686550" y="2984500"/>
          <p14:tracePt t="23623" x="6692900" y="2984500"/>
          <p14:tracePt t="23639" x="6705600" y="2984500"/>
          <p14:tracePt t="23649" x="6711950" y="2978150"/>
          <p14:tracePt t="23649" x="6731000" y="2978150"/>
          <p14:tracePt t="23669" x="6737350" y="2978150"/>
          <p14:tracePt t="23669" x="6743700" y="2978150"/>
          <p14:tracePt t="23685" x="6750050" y="2978150"/>
          <p14:tracePt t="23685" x="6756400" y="2978150"/>
          <p14:tracePt t="23701" x="6762750" y="2978150"/>
          <p14:tracePt t="23701" x="6769100" y="2978150"/>
          <p14:tracePt t="23717" x="6775450" y="2978150"/>
          <p14:tracePt t="23732" x="6781800" y="2984500"/>
          <p14:tracePt t="23749" x="6775450" y="2990850"/>
          <p14:tracePt t="23795" x="6762750" y="2990850"/>
          <p14:tracePt t="23811" x="6756400" y="2997200"/>
          <p14:tracePt t="23915" x="6750050" y="2997200"/>
          <p14:tracePt t="23943" x="6743700" y="3003550"/>
          <p14:tracePt t="23959" x="6737350" y="3003550"/>
          <p14:tracePt t="23975" x="6731000" y="3003550"/>
          <p14:tracePt t="23991" x="6724650" y="3003550"/>
          <p14:tracePt t="24003" x="6718300" y="3009900"/>
          <p14:tracePt t="24051" x="6718300" y="3016250"/>
          <p14:tracePt t="24079" x="6724650" y="3009900"/>
          <p14:tracePt t="24155" x="6718300" y="3003550"/>
          <p14:tracePt t="24179" x="6724650" y="3003550"/>
          <p14:tracePt t="24207" x="6731000" y="3003550"/>
          <p14:tracePt t="24231" x="6737350" y="2997200"/>
          <p14:tracePt t="24252" x="6731000" y="2997200"/>
          <p14:tracePt t="24371" x="6737350" y="2990850"/>
          <p14:tracePt t="24447" x="6743700" y="2990850"/>
          <p14:tracePt t="24475" x="6750050" y="2984500"/>
          <p14:tracePt t="24492" x="6756400" y="2984500"/>
          <p14:tracePt t="24508" x="6762750" y="2984500"/>
          <p14:tracePt t="24523" x="6769100" y="2978150"/>
          <p14:tracePt t="24539" x="6775450" y="2978150"/>
          <p14:tracePt t="24552" x="6781800" y="2971800"/>
          <p14:tracePt t="24567" x="6788150" y="2971800"/>
          <p14:tracePt t="24604" x="6794500" y="2971800"/>
          <p14:tracePt t="24636" x="6800850" y="2971800"/>
          <p14:tracePt t="24660" x="6807200" y="2971800"/>
          <p14:tracePt t="24688" x="6813550" y="2965450"/>
          <p14:tracePt t="24720" x="6819900" y="2965450"/>
          <p14:tracePt t="24756" x="6826250" y="2965450"/>
          <p14:tracePt t="24844" x="6819900" y="2965450"/>
          <p14:tracePt t="24912" x="6813550" y="2965450"/>
          <p14:tracePt t="24935" x="6807200" y="2971800"/>
          <p14:tracePt t="25132" x="6813550" y="2971800"/>
          <p14:tracePt t="25196" x="6819900" y="2971800"/>
          <p14:tracePt t="25228" x="6826250" y="2965450"/>
          <p14:tracePt t="25252" x="6832600" y="2959100"/>
          <p14:tracePt t="25272" x="6838950" y="2959100"/>
          <p14:tracePt t="25303" x="6832600" y="2959100"/>
          <p14:tracePt t="25400" x="6832600" y="2965450"/>
          <p14:tracePt t="25496" x="6838950" y="2971800"/>
          <p14:tracePt t="25580" x="6845300" y="2978150"/>
          <p14:tracePt t="25604" x="6851650" y="2978150"/>
          <p14:tracePt t="25624" x="6851650" y="2984500"/>
          <p14:tracePt t="25640" x="6851650" y="2990850"/>
          <p14:tracePt t="25656" x="6858000" y="2997200"/>
          <p14:tracePt t="25676" x="6858000" y="3003550"/>
          <p14:tracePt t="25692" x="6864350" y="2997200"/>
          <p14:tracePt t="25804" x="6870700" y="2997200"/>
          <p14:tracePt t="25912" x="6877050" y="3003550"/>
          <p14:tracePt t="25955" x="6870700" y="3009900"/>
          <p14:tracePt t="25976" x="6877050" y="3003550"/>
          <p14:tracePt t="26276" x="6883400" y="3003550"/>
          <p14:tracePt t="26300" x="6883400" y="2997200"/>
          <p14:tracePt t="26324" x="6889750" y="2997200"/>
          <p14:tracePt t="26344" x="6896100" y="2997200"/>
          <p14:tracePt t="26452" x="6902450" y="2990850"/>
          <p14:tracePt t="26600" x="6908800" y="2990850"/>
          <p14:tracePt t="26652" x="6915150" y="2990850"/>
          <p14:tracePt t="26692" x="6908800" y="2997200"/>
          <p14:tracePt t="26756" x="6902450" y="2997200"/>
          <p14:tracePt t="26772" x="6896100" y="2997200"/>
          <p14:tracePt t="26788" x="6889750" y="2997200"/>
          <p14:tracePt t="26812" x="6889750" y="2990850"/>
          <p14:tracePt t="26840" x="6889750" y="2984500"/>
          <p14:tracePt t="26864" x="6889750" y="2978150"/>
          <p14:tracePt t="26876" x="6902450" y="2978150"/>
          <p14:tracePt t="26892" x="6908800" y="2978150"/>
          <p14:tracePt t="26908" x="6915150" y="2971800"/>
          <p14:tracePt t="26916" x="6921500" y="2971800"/>
          <p14:tracePt t="26926" x="6927850" y="2971800"/>
          <p14:tracePt t="26926" x="6940550" y="2965450"/>
          <p14:tracePt t="26945" x="6946900" y="2965450"/>
          <p14:tracePt t="26945" x="6953250" y="2965450"/>
          <p14:tracePt t="26962" x="6959600" y="2965450"/>
          <p14:tracePt t="26962" x="6965950" y="2965450"/>
          <p14:tracePt t="26978" x="6972300" y="2965450"/>
          <p14:tracePt t="26978" x="6978650" y="2971800"/>
          <p14:tracePt t="26996" x="6985000" y="2965450"/>
          <p14:tracePt t="27013" x="6991350" y="2965450"/>
          <p14:tracePt t="27029" x="6991350" y="2971800"/>
          <p14:tracePt t="27057" x="6991350" y="2978150"/>
          <p14:tracePt t="27073" x="6978650" y="2984500"/>
          <p14:tracePt t="27088" x="6972300" y="2984500"/>
          <p14:tracePt t="27104" x="6965950" y="2990850"/>
          <p14:tracePt t="27117" x="6959600" y="2990850"/>
          <p14:tracePt t="27132" x="6953250" y="2997200"/>
          <p14:tracePt t="27149" x="6946900" y="2997200"/>
          <p14:tracePt t="27173" x="6940550" y="3003550"/>
          <p14:tracePt t="27192" x="6934200" y="3003550"/>
          <p14:tracePt t="27216" x="6927850" y="3009900"/>
          <p14:tracePt t="27236" x="6921500" y="3016250"/>
          <p14:tracePt t="27260" x="6915150" y="3016250"/>
          <p14:tracePt t="27276" x="6908800" y="3016250"/>
          <p14:tracePt t="27292" x="6902450" y="3022600"/>
          <p14:tracePt t="27304" x="6896100" y="3022600"/>
          <p14:tracePt t="27320" x="6889750" y="3028950"/>
          <p14:tracePt t="27336" x="6896100" y="3028950"/>
          <p14:tracePt t="27380" x="6902450" y="3028950"/>
          <p14:tracePt t="27396" x="6908800" y="3022600"/>
          <p14:tracePt t="27412" x="6915150" y="3022600"/>
          <p14:tracePt t="27424" x="6921500" y="3016250"/>
          <p14:tracePt t="27441" x="6927850" y="3009900"/>
          <p14:tracePt t="27457" x="6934200" y="3009900"/>
          <p14:tracePt t="27473" x="6934200" y="3003550"/>
          <p14:tracePt t="27493" x="6940550" y="2997200"/>
          <p14:tracePt t="27516" x="6940550" y="2990850"/>
          <p14:tracePt t="27532" x="6940550" y="2984500"/>
          <p14:tracePt t="27552" x="6940550" y="2978150"/>
          <p14:tracePt t="27576" x="6940550" y="2971800"/>
          <p14:tracePt t="27596" x="6934200" y="2978150"/>
          <p14:tracePt t="27657" x="6940550" y="2984500"/>
          <p14:tracePt t="27681" x="6946900" y="2990850"/>
          <p14:tracePt t="27704" x="6953250" y="2990850"/>
          <p14:tracePt t="27832" x="6959600" y="2990850"/>
          <p14:tracePt t="27852" x="6953250" y="2990850"/>
          <p14:tracePt t="27964" x="6946900" y="2997200"/>
          <p14:tracePt t="27980" x="6940550" y="2997200"/>
          <p14:tracePt t="27996" x="6934200" y="2997200"/>
          <p14:tracePt t="28012" x="6927850" y="2997200"/>
          <p14:tracePt t="28025" x="6921500" y="3003550"/>
          <p14:tracePt t="28049" x="6915150" y="3003550"/>
          <p14:tracePt t="28093" x="6921500" y="3003550"/>
          <p14:tracePt t="28153" x="6927850" y="2997200"/>
          <p14:tracePt t="28221" x="6921500" y="2997200"/>
          <p14:tracePt t="28305" x="6915150" y="3003550"/>
          <p14:tracePt t="28317" x="6908800" y="3003550"/>
          <p14:tracePt t="28348" x="6902450" y="3003550"/>
          <p14:tracePt t="28364" x="6896100" y="3003550"/>
          <p14:tracePt t="28384" x="6889750" y="2997200"/>
          <p14:tracePt t="28685" x="6889750" y="2990850"/>
          <p14:tracePt t="28737" x="6889750" y="2984500"/>
          <p14:tracePt t="28821" x="6883400" y="2984500"/>
          <p14:tracePt t="28857" x="6889750" y="2978150"/>
          <p14:tracePt t="29016" x="6896100" y="2978150"/>
          <p14:tracePt t="29033" x="6902450" y="2978150"/>
          <p14:tracePt t="29045" x="6908800" y="2978150"/>
          <p14:tracePt t="29061" x="6915150" y="2971800"/>
          <p14:tracePt t="29077" x="6921500" y="2971800"/>
          <p14:tracePt t="29093" x="6915150" y="2971800"/>
          <p14:tracePt t="29174" x="6915150" y="2978150"/>
          <p14:tracePt t="29197" x="6908800" y="2978150"/>
          <p14:tracePt t="29241" x="6902450" y="2978150"/>
          <p14:tracePt t="29285" x="6896100" y="2971800"/>
          <p14:tracePt t="29429" x="6902450" y="2971800"/>
          <p14:tracePt t="29525" x="6908800" y="2978150"/>
          <p14:tracePt t="29577" x="6902450" y="2978150"/>
          <p14:tracePt t="29617" x="6896100" y="2978150"/>
          <p14:tracePt t="29645" x="6902450" y="2978150"/>
          <p14:tracePt t="29693" x="6908800" y="2978150"/>
          <p14:tracePt t="29713" x="6915150" y="2971800"/>
          <p14:tracePt t="29849" x="6921500" y="2971800"/>
          <p14:tracePt t="29901" x="6927850" y="2971800"/>
          <p14:tracePt t="29953" x="6934200" y="2965450"/>
          <p14:tracePt t="29985" x="6940550" y="2965450"/>
          <p14:tracePt t="30036" x="6934200" y="2965450"/>
          <p14:tracePt t="30113" x="6934200" y="2959100"/>
          <p14:tracePt t="30473" x="6940550" y="2952750"/>
          <p14:tracePt t="30517" x="6953250" y="2952750"/>
          <p14:tracePt t="30533" x="6959600" y="2946400"/>
          <p14:tracePt t="30539" x="6965950" y="2946400"/>
          <p14:tracePt t="30539" x="6972300" y="2946400"/>
          <p14:tracePt t="30557" x="6978650" y="2946400"/>
          <p14:tracePt t="30557" x="6985000" y="2940050"/>
          <p14:tracePt t="30574" x="6991350" y="2940050"/>
          <p14:tracePt t="30574" x="6997700" y="2940050"/>
          <p14:tracePt t="30574" x="7004050" y="2940050"/>
          <p14:tracePt t="30594" x="7010400" y="2940050"/>
          <p14:tracePt t="30594" x="7016750" y="2933700"/>
          <p14:tracePt t="30609" x="7029450" y="2933700"/>
          <p14:tracePt t="30629" x="7029450" y="2927350"/>
          <p14:tracePt t="30645" x="7035800" y="2933700"/>
          <p14:tracePt t="30689" x="7029450" y="2940050"/>
          <p14:tracePt t="30705" x="7023100" y="2946400"/>
          <p14:tracePt t="30717" x="7016750" y="2946400"/>
          <p14:tracePt t="30733" x="7016750" y="2952750"/>
          <p14:tracePt t="30749" x="7010400" y="2952750"/>
          <p14:tracePt t="30765" x="7004050" y="2959100"/>
          <p14:tracePt t="30777" x="6997700" y="2965450"/>
          <p14:tracePt t="30794" x="6991350" y="2965450"/>
          <p14:tracePt t="30817" x="6985000" y="2971800"/>
          <p14:tracePt t="30833" x="6978650" y="2978150"/>
          <p14:tracePt t="30869" x="6972300" y="2984500"/>
          <p14:tracePt t="30885" x="6965950" y="2990850"/>
          <p14:tracePt t="30897" x="6965950" y="2997200"/>
          <p14:tracePt t="30913" x="6959600" y="3003550"/>
          <p14:tracePt t="30929" x="6959600" y="3009900"/>
          <p14:tracePt t="30945" x="6959600" y="3016250"/>
          <p14:tracePt t="30957" x="6959600" y="3022600"/>
          <p14:tracePt t="30974" x="6953250" y="3028950"/>
          <p14:tracePt t="30990" x="6953250" y="3035300"/>
          <p14:tracePt t="31007" x="6959600" y="3048000"/>
          <p14:tracePt t="31025" x="6959600" y="3054350"/>
          <p14:tracePt t="31025" x="6959600" y="3060700"/>
          <p14:tracePt t="31043" x="6959600" y="3067050"/>
          <p14:tracePt t="31057" x="6959600" y="3073400"/>
          <p14:tracePt t="31074" x="6959600" y="3079750"/>
          <p14:tracePt t="31091" x="6959600" y="3086100"/>
          <p14:tracePt t="31108" x="6965950" y="3079750"/>
          <p14:tracePt t="31265" x="6965950" y="3073400"/>
          <p14:tracePt t="31281" x="6965950" y="3067050"/>
          <p14:tracePt t="31305" x="6959600" y="3067050"/>
          <p14:tracePt t="31333" x="6953250" y="3060700"/>
          <p14:tracePt t="31357" x="6946900" y="3060700"/>
          <p14:tracePt t="31373" x="6940550" y="3060700"/>
          <p14:tracePt t="31385" x="6934200" y="3060700"/>
          <p14:tracePt t="31425" x="6927850" y="3060700"/>
          <p14:tracePt t="31506" x="6934200" y="3060700"/>
          <p14:tracePt t="31545" x="6940550" y="3060700"/>
          <p14:tracePt t="31581" x="6934200" y="3060700"/>
          <p14:tracePt t="31675" x="6927850" y="3060700"/>
          <p14:tracePt t="31701" x="6921500" y="3054350"/>
          <p14:tracePt t="31745" x="6921500" y="3048000"/>
          <p14:tracePt t="31837" x="6915150" y="3041650"/>
          <p14:tracePt t="31881" x="6908800" y="3041650"/>
          <p14:tracePt t="31942" x="6902450" y="3041650"/>
          <p14:tracePt t="31965" x="6896100" y="3041650"/>
          <p14:tracePt t="31986" x="6889750" y="3041650"/>
          <p14:tracePt t="32017" x="6883400" y="3041650"/>
          <p14:tracePt t="32046" x="6883400" y="3048000"/>
          <p14:tracePt t="32061" x="6883400" y="3054350"/>
          <p14:tracePt t="32070" x="6877050" y="3060700"/>
          <p14:tracePt t="32078" x="6877050" y="3079750"/>
          <p14:tracePt t="32078" x="6877050" y="3098800"/>
          <p14:tracePt t="32078" x="6883400" y="3117850"/>
          <p14:tracePt t="32098" x="6883400" y="3149600"/>
          <p14:tracePt t="32111" x="6889750" y="3181350"/>
          <p14:tracePt t="32111" x="6908800" y="3251200"/>
          <p14:tracePt t="32130" x="6921500" y="3289300"/>
          <p14:tracePt t="32130" x="6927850" y="3321050"/>
          <p14:tracePt t="32147" x="6940550" y="3359150"/>
          <p14:tracePt t="32147" x="6953250" y="3397250"/>
          <p14:tracePt t="32163" x="6965950" y="3435350"/>
          <p14:tracePt t="32163" x="6978650" y="3473450"/>
          <p14:tracePt t="32163" x="6985000" y="3511550"/>
          <p14:tracePt t="32182" x="6997700" y="3556000"/>
          <p14:tracePt t="32195" x="7004050" y="3600450"/>
          <p14:tracePt t="32195" x="7016750" y="3638550"/>
          <p14:tracePt t="32215" x="7029450" y="3733800"/>
          <p14:tracePt t="32215" x="7042150" y="3778250"/>
          <p14:tracePt t="32230" x="7048500" y="3816350"/>
          <p14:tracePt t="32230" x="7054850" y="3854450"/>
          <p14:tracePt t="32247" x="7054850" y="3886200"/>
          <p14:tracePt t="32325" x="7048500" y="3917950"/>
          <p14:tracePt t="32333" x="7035800" y="3943350"/>
          <p14:tracePt t="32333" x="7029450" y="3956050"/>
          <p14:tracePt t="32347" x="7010400" y="3968750"/>
          <p14:tracePt t="32347" x="6997700" y="3968750"/>
          <p14:tracePt t="32364" x="6972300" y="3975100"/>
          <p14:tracePt t="32364" x="6953250" y="3968750"/>
          <p14:tracePt t="32381" x="6940550" y="3962400"/>
          <p14:tracePt t="32381" x="6915150" y="3949700"/>
          <p14:tracePt t="32398" x="6902450" y="3949700"/>
          <p14:tracePt t="32398" x="6896100" y="3943350"/>
          <p14:tracePt t="32414" x="6889750" y="3943350"/>
          <p14:tracePt t="32414" x="6877050" y="3937000"/>
          <p14:tracePt t="32431" x="6870700" y="3937000"/>
          <p14:tracePt t="32454" x="6877050" y="3930650"/>
          <p14:tracePt t="32489" x="6883400" y="3924300"/>
          <p14:tracePt t="32506" x="6889750" y="3917950"/>
          <p14:tracePt t="32517" x="6896100" y="3911600"/>
          <p14:tracePt t="32533" x="6902450" y="3911600"/>
          <p14:tracePt t="32549" x="6896100" y="3917950"/>
          <p14:tracePt t="32610" x="6889750" y="3924300"/>
          <p14:tracePt t="32626" x="6883400" y="3930650"/>
          <p14:tracePt t="32661" x="6883400" y="3937000"/>
          <p14:tracePt t="32678" x="6877050" y="3943350"/>
          <p14:tracePt t="32686" x="6877050" y="3949700"/>
          <p14:tracePt t="32686" x="6870700" y="3962400"/>
          <p14:tracePt t="32699" x="6864350" y="3981450"/>
          <p14:tracePt t="32699" x="6858000" y="4000500"/>
          <p14:tracePt t="32715" x="6851650" y="4032250"/>
          <p14:tracePt t="32715" x="6845300" y="4070350"/>
          <p14:tracePt t="32731" x="6838950" y="4108450"/>
          <p14:tracePt t="32731" x="6832600" y="4159250"/>
          <p14:tracePt t="32748" x="6819900" y="4216400"/>
          <p14:tracePt t="32748" x="6788150" y="4330700"/>
          <p14:tracePt t="32767" x="6762750" y="4394200"/>
          <p14:tracePt t="32767" x="6737350" y="4451350"/>
          <p14:tracePt t="32782" x="6705600" y="4514850"/>
          <p14:tracePt t="32782" x="6667500" y="4565650"/>
          <p14:tracePt t="32799" x="6629400" y="4616450"/>
          <p14:tracePt t="32799" x="6584950" y="4667250"/>
          <p14:tracePt t="32815" x="6546850" y="4711700"/>
          <p14:tracePt t="32815" x="6508750" y="4756150"/>
          <p14:tracePt t="32815" x="6477000" y="4794250"/>
          <p14:tracePt t="32834" x="6451600" y="4832350"/>
          <p14:tracePt t="32847" x="6432550" y="4864100"/>
          <p14:tracePt t="32847" x="6407150" y="4927600"/>
          <p14:tracePt t="32866" x="6400800" y="4953000"/>
          <p14:tracePt t="32866" x="6400800" y="4972050"/>
          <p14:tracePt t="32882" x="6400800" y="4991100"/>
          <p14:tracePt t="32882" x="6400800" y="5003800"/>
          <p14:tracePt t="32899" x="6400800" y="5016500"/>
          <p14:tracePt t="32899" x="6400800" y="5022850"/>
          <p14:tracePt t="32899" x="6400800" y="5029200"/>
          <p14:tracePt t="32918" x="6407150" y="5035550"/>
          <p14:tracePt t="32935" x="6413500" y="5041900"/>
          <p14:tracePt t="32947" x="6413500" y="5035550"/>
          <p14:tracePt t="32947" x="6419850" y="5035550"/>
          <p14:tracePt t="32966" x="6426200" y="5035550"/>
          <p14:tracePt t="32966" x="6432550" y="5029200"/>
          <p14:tracePt t="32983" x="6445250" y="5029200"/>
          <p14:tracePt t="32983" x="6457950" y="5022850"/>
          <p14:tracePt t="33000" x="6464300" y="5016500"/>
          <p14:tracePt t="33000" x="6470650" y="5016500"/>
          <p14:tracePt t="33016" x="6477000" y="5016500"/>
          <p14:tracePt t="33016" x="6483350" y="5016500"/>
          <p14:tracePt t="33033" x="6489700" y="5010150"/>
          <p14:tracePt t="33033" x="6496050" y="5010150"/>
          <p14:tracePt t="33049" x="6502400" y="5010150"/>
          <p14:tracePt t="33049" x="6508750" y="5010150"/>
          <p14:tracePt t="33066" x="6515100" y="5010150"/>
          <p14:tracePt t="33066" x="6521450" y="5010150"/>
          <p14:tracePt t="33083" x="6527800" y="5010150"/>
          <p14:tracePt t="33098" x="6534150" y="5010150"/>
          <p14:tracePt t="33114" x="6534150" y="5016500"/>
          <p14:tracePt t="33131" x="6540500" y="5022850"/>
          <p14:tracePt t="33131" x="6546850" y="5048250"/>
          <p14:tracePt t="33151" x="6553200" y="5060950"/>
          <p14:tracePt t="33151" x="6559550" y="5080000"/>
          <p14:tracePt t="33167" x="6572250" y="5105400"/>
          <p14:tracePt t="33167" x="6584950" y="5130800"/>
          <p14:tracePt t="33167" x="6604000" y="5156200"/>
          <p14:tracePt t="33186" x="6616700" y="5187950"/>
          <p14:tracePt t="33198" x="6635750" y="5226050"/>
          <p14:tracePt t="33198" x="6661150" y="5257800"/>
          <p14:tracePt t="33198" x="6680200" y="5295900"/>
          <p14:tracePt t="33219" x="6711950" y="5340350"/>
          <p14:tracePt t="33231" x="6737350" y="5378450"/>
          <p14:tracePt t="33231" x="6800850" y="5473700"/>
          <p14:tracePt t="33251" x="6832600" y="5524500"/>
          <p14:tracePt t="33251" x="6870700" y="5568950"/>
          <p14:tracePt t="33267" x="6908800" y="5619750"/>
          <p14:tracePt t="33267" x="6946900" y="5664200"/>
          <p14:tracePt t="33284" x="6985000" y="5708650"/>
          <p14:tracePt t="33284" x="7054850" y="5791200"/>
          <p14:tracePt t="33300" x="7086600" y="5822950"/>
          <p14:tracePt t="33300" x="7118350" y="5861050"/>
          <p14:tracePt t="33317" x="7150100" y="5886450"/>
          <p14:tracePt t="33317" x="7175500" y="5911850"/>
          <p14:tracePt t="33334" x="7194550" y="5937250"/>
          <p14:tracePt t="33334" x="7213600" y="5962650"/>
          <p14:tracePt t="33351" x="7232650" y="5981700"/>
          <p14:tracePt t="33351" x="7270750" y="6019800"/>
          <p14:tracePt t="33368" x="7283450" y="6032500"/>
          <p14:tracePt t="33368" x="7302500" y="6045200"/>
          <p14:tracePt t="33384" x="7308850" y="6057900"/>
          <p14:tracePt t="33384" x="7321550" y="6064250"/>
          <p14:tracePt t="33400" x="7334250" y="6070600"/>
          <p14:tracePt t="33400" x="7346950" y="6083300"/>
          <p14:tracePt t="33419" x="7353300" y="6089650"/>
          <p14:tracePt t="33433" x="7359650" y="6096000"/>
          <p14:tracePt t="33449" x="7366000" y="6096000"/>
          <p14:tracePt t="33466" x="7378700" y="6102350"/>
          <p14:tracePt t="33483" x="7385050" y="6102350"/>
          <p14:tracePt t="33499" x="7391400" y="6102350"/>
          <p14:tracePt t="33499" x="7404100" y="6108700"/>
          <p14:tracePt t="33518" x="7410450" y="6108700"/>
          <p14:tracePt t="33535" x="7416800" y="6108700"/>
          <p14:tracePt t="33535" x="7423150" y="6108700"/>
          <p14:tracePt t="33552" x="7429500" y="6108700"/>
          <p14:tracePt t="33552" x="7435850" y="6108700"/>
          <p14:tracePt t="33552" x="7442200" y="6108700"/>
          <p14:tracePt t="33570" x="7448550" y="6108700"/>
          <p14:tracePt t="33583" x="7454900" y="6108700"/>
          <p14:tracePt t="33600" x="7461250" y="6108700"/>
          <p14:tracePt t="33617" x="7467600" y="6102350"/>
          <p14:tracePt t="33633" x="7467600" y="6108700"/>
          <p14:tracePt t="33665" x="7467600" y="6115050"/>
          <p14:tracePt t="33682" x="7461250" y="6121400"/>
          <p14:tracePt t="33706" x="7454900" y="6127750"/>
          <p14:tracePt t="33726" x="7448550" y="6127750"/>
          <p14:tracePt t="33749" x="7448550" y="6134100"/>
          <p14:tracePt t="33786" x="7448550" y="6140450"/>
          <p14:tracePt t="33810" x="7454900" y="6146800"/>
          <p14:tracePt t="33862" x="7461250" y="6146800"/>
          <p14:tracePt t="33894" x="7467600" y="6146800"/>
          <p14:tracePt t="33930" x="7461250" y="6153150"/>
          <p14:tracePt t="33974" x="7461250" y="6146800"/>
          <p14:tracePt t="34017" x="7461250" y="6140450"/>
          <p14:tracePt t="34042" x="7467600" y="6140450"/>
          <p14:tracePt t="34058" x="7473950" y="6134100"/>
          <p14:tracePt t="34074" x="7480300" y="6127750"/>
          <p14:tracePt t="34079" x="7486650" y="6121400"/>
          <p14:tracePt t="34094" x="7493000" y="6115050"/>
          <p14:tracePt t="34102" x="7493000" y="6108700"/>
          <p14:tracePt t="34102" x="7499350" y="6102350"/>
          <p14:tracePt t="34120" x="7505700" y="6096000"/>
          <p14:tracePt t="34135" x="7499350" y="6096000"/>
          <p14:tracePt t="34170" x="7493000" y="6096000"/>
          <p14:tracePt t="34178" x="7486650" y="6096000"/>
          <p14:tracePt t="34187" x="7473950" y="6096000"/>
          <p14:tracePt t="34187" x="7461250" y="6102350"/>
          <p14:tracePt t="34204" x="7448550" y="6102350"/>
          <p14:tracePt t="34204" x="7429500" y="6108700"/>
          <p14:tracePt t="34204" x="7410450" y="6108700"/>
          <p14:tracePt t="34223" x="7391400" y="6115050"/>
          <p14:tracePt t="34235" x="7372350" y="6115050"/>
          <p14:tracePt t="34235" x="7353300" y="6121400"/>
          <p14:tracePt t="34255" x="7308850" y="6127750"/>
          <p14:tracePt t="34255" x="7283450" y="6127750"/>
          <p14:tracePt t="34270" x="7264400" y="6127750"/>
          <p14:tracePt t="34270" x="7239000" y="6134100"/>
          <p14:tracePt t="34287" x="7219950" y="6134100"/>
          <p14:tracePt t="34287" x="7194550" y="6140450"/>
          <p14:tracePt t="34287" x="7169150" y="6140450"/>
          <p14:tracePt t="34306" x="7150100" y="6140450"/>
          <p14:tracePt t="34306" x="7124700" y="6134100"/>
          <p14:tracePt t="34321" x="7105650" y="6134100"/>
          <p14:tracePt t="34321" x="7080250" y="6127750"/>
          <p14:tracePt t="34338" x="7061200" y="6121400"/>
          <p14:tracePt t="34338" x="7042150" y="6115050"/>
          <p14:tracePt t="34354" x="7023100" y="6102350"/>
          <p14:tracePt t="34354" x="7004050" y="6089650"/>
          <p14:tracePt t="34371" x="6985000" y="6083300"/>
          <p14:tracePt t="34371" x="6959600" y="6051550"/>
          <p14:tracePt t="34387" x="6953250" y="6038850"/>
          <p14:tracePt t="34387" x="6946900" y="6032500"/>
          <p14:tracePt t="34404" x="6946900" y="6019800"/>
          <p14:tracePt t="34404" x="6953250" y="6013450"/>
          <p14:tracePt t="34421" x="6965950" y="6000750"/>
          <p14:tracePt t="34421" x="7004050" y="5988050"/>
          <p14:tracePt t="34439" x="7029450" y="5981700"/>
          <p14:tracePt t="34439" x="7061200" y="5981700"/>
          <p14:tracePt t="34455" x="7099300" y="5975350"/>
          <p14:tracePt t="34455" x="7143750" y="5975350"/>
          <p14:tracePt t="34471" x="7188200" y="5981700"/>
          <p14:tracePt t="34471" x="7239000" y="5981700"/>
          <p14:tracePt t="34488" x="7289800" y="5981700"/>
          <p14:tracePt t="34488" x="7346950" y="5988050"/>
          <p14:tracePt t="34488" x="7404100" y="5988050"/>
          <p14:tracePt t="34507" x="7461250" y="5988050"/>
          <p14:tracePt t="34520" x="7518400" y="5981700"/>
          <p14:tracePt t="34520" x="7620000" y="5975350"/>
          <p14:tracePt t="34539" x="7664450" y="5969000"/>
          <p14:tracePt t="34539" x="7708900" y="5956300"/>
          <p14:tracePt t="34556" x="7747000" y="5949950"/>
          <p14:tracePt t="34556" x="7791450" y="5937250"/>
          <p14:tracePt t="34571" x="7829550" y="5930900"/>
          <p14:tracePt t="34571" x="7867650" y="5918200"/>
          <p14:tracePt t="34571" x="7905750" y="5911850"/>
          <p14:tracePt t="34590" x="7937500" y="5905500"/>
          <p14:tracePt t="34603" x="7975600" y="5905500"/>
          <p14:tracePt t="34603" x="8039100" y="5905500"/>
          <p14:tracePt t="34621" x="8070850" y="5905500"/>
          <p14:tracePt t="34621" x="8096250" y="5911850"/>
          <p14:tracePt t="34638" x="8121650" y="5918200"/>
          <p14:tracePt t="34638" x="8140700" y="5924550"/>
          <p14:tracePt t="34655" x="8159750" y="5930900"/>
          <p14:tracePt t="34655" x="8178800" y="5937250"/>
          <p14:tracePt t="34672" x="8191500" y="5949950"/>
          <p14:tracePt t="34672" x="8223250" y="5975350"/>
          <p14:tracePt t="34690" x="8235950" y="5988050"/>
          <p14:tracePt t="34690" x="8248650" y="6007100"/>
          <p14:tracePt t="34705" x="8261350" y="6019800"/>
          <p14:tracePt t="34705" x="8267700" y="6032500"/>
          <p14:tracePt t="34722" x="8280400" y="6045200"/>
          <p14:tracePt t="34722" x="8299450" y="6070600"/>
          <p14:tracePt t="34740" x="8299450" y="6083300"/>
          <p14:tracePt t="34740" x="8305800" y="6089650"/>
          <p14:tracePt t="34755" x="8305800" y="6096000"/>
          <p14:tracePt t="34755" x="8305800" y="6108700"/>
          <p14:tracePt t="34772" x="8305800" y="6115050"/>
          <p14:tracePt t="34772" x="8299450" y="6121400"/>
          <p14:tracePt t="34789" x="8299450" y="6127750"/>
          <p14:tracePt t="34789" x="8280400" y="6140450"/>
          <p14:tracePt t="34807" x="8274050" y="6146800"/>
          <p14:tracePt t="34807" x="8261350" y="6153150"/>
          <p14:tracePt t="34823" x="8248650" y="6159500"/>
          <p14:tracePt t="34823" x="8242300" y="6159500"/>
          <p14:tracePt t="34839" x="8229600" y="6159500"/>
          <p14:tracePt t="34839" x="8216900" y="6165850"/>
          <p14:tracePt t="34839" x="8210550" y="6165850"/>
          <p14:tracePt t="34859" x="8197850" y="6165850"/>
          <p14:tracePt t="34871" x="8185150" y="6165850"/>
          <p14:tracePt t="34871" x="8172450" y="6165850"/>
          <p14:tracePt t="34871" x="8159750" y="6172200"/>
          <p14:tracePt t="34892" x="8147050" y="6172200"/>
          <p14:tracePt t="34904" x="8134350" y="6172200"/>
          <p14:tracePt t="34904" x="8108950" y="6172200"/>
          <p14:tracePt t="34923" x="8096250" y="6178550"/>
          <p14:tracePt t="34923" x="8083550" y="6178550"/>
          <p14:tracePt t="34940" x="8070850" y="6178550"/>
          <p14:tracePt t="34940" x="8058150" y="6178550"/>
          <p14:tracePt t="34940" x="8045450" y="6178550"/>
          <p14:tracePt t="34958" x="8032750" y="6178550"/>
          <p14:tracePt t="34971" x="8020050" y="6178550"/>
          <p14:tracePt t="34971" x="8001000" y="6178550"/>
          <p14:tracePt t="34989" x="7994650" y="6172200"/>
          <p14:tracePt t="34989" x="7981950" y="6172200"/>
          <p14:tracePt t="35006" x="7975600" y="6172200"/>
          <p14:tracePt t="35006" x="7962900" y="6165850"/>
          <p14:tracePt t="35023" x="7956550" y="6165850"/>
          <p14:tracePt t="35023" x="7943850" y="6159500"/>
          <p14:tracePt t="35040" x="7937500" y="6153150"/>
          <p14:tracePt t="35055" x="7931150" y="6153150"/>
          <p14:tracePt t="35072" x="7931150" y="6146800"/>
          <p14:tracePt t="35088" x="7924800" y="6140450"/>
          <p14:tracePt t="35105" x="7918450" y="6134100"/>
          <p14:tracePt t="35122" x="7924800" y="6140450"/>
          <p14:tracePt t="35218" x="7924800" y="6134100"/>
          <p14:tracePt t="35286" x="7924800" y="6127750"/>
          <p14:tracePt t="35334" x="7931150" y="6127750"/>
          <p14:tracePt t="35378" x="7931150" y="6121400"/>
          <p14:tracePt t="35398" x="7937500" y="6121400"/>
          <p14:tracePt t="35422" x="7931150" y="6121400"/>
          <p14:tracePt t="35490" x="7924800" y="6121400"/>
          <p14:tracePt t="35514" x="7918450" y="6121400"/>
          <p14:tracePt t="35526" x="7912100" y="6121400"/>
          <p14:tracePt t="35542" x="7905750" y="6127750"/>
          <p14:tracePt t="35550" x="7899400" y="6127750"/>
          <p14:tracePt t="35559" x="7893050" y="6127750"/>
          <p14:tracePt t="35575" x="7886700" y="6134100"/>
          <p14:tracePt t="35575" x="7880350" y="6134100"/>
          <p14:tracePt t="35592" x="7874000" y="6134100"/>
          <p14:tracePt t="35606" x="7867650" y="6140450"/>
          <p14:tracePt t="35623" x="7861300" y="6140450"/>
          <p14:tracePt t="35640" x="7854950" y="6140450"/>
          <p14:tracePt t="35657" x="7848600" y="6134100"/>
          <p14:tracePt t="35754" x="7842250" y="6134100"/>
          <p14:tracePt t="35790" x="7835900" y="6134100"/>
          <p14:tracePt t="35842" x="7829550" y="6134100"/>
          <p14:tracePt t="35866" x="7823200" y="6134100"/>
          <p14:tracePt t="35886" x="7816850" y="6140450"/>
          <p14:tracePt t="35910" x="7810500" y="6140450"/>
          <p14:tracePt t="35938" x="7810500" y="6134100"/>
          <p14:tracePt t="35962" x="7816850" y="6127750"/>
          <p14:tracePt t="35987" x="7816850" y="6121400"/>
          <p14:tracePt t="35998" x="7823200" y="6121400"/>
          <p14:tracePt t="36014" x="7829550" y="6115050"/>
          <p14:tracePt t="36030" x="7835900" y="6115050"/>
          <p14:tracePt t="36047" x="7842250" y="6108700"/>
          <p14:tracePt t="36058" x="7848600" y="6108700"/>
          <p14:tracePt t="36082" x="7842250" y="6102350"/>
          <p14:tracePt t="36134" x="7842250" y="6108700"/>
          <p14:tracePt t="36175" x="7848600" y="6102350"/>
          <p14:tracePt t="36226" x="7854950" y="6102350"/>
          <p14:tracePt t="36238" x="7861300" y="6102350"/>
          <p14:tracePt t="36254" x="7867650" y="6102350"/>
          <p14:tracePt t="36263" x="7874000" y="6102350"/>
          <p14:tracePt t="36275" x="7880350" y="6102350"/>
          <p14:tracePt t="36292" x="7886700" y="6096000"/>
          <p14:tracePt t="36292" x="7899400" y="6102350"/>
          <p14:tracePt t="36311" x="7905750" y="6102350"/>
          <p14:tracePt t="36326" x="7912100" y="6108700"/>
          <p14:tracePt t="36342" x="7918450" y="6115050"/>
          <p14:tracePt t="36360" x="7918450" y="6121400"/>
          <p14:tracePt t="36376" x="7918450" y="6127750"/>
          <p14:tracePt t="36393" x="7912100" y="6134100"/>
          <p14:tracePt t="36410" x="7905750" y="6140450"/>
          <p14:tracePt t="36410" x="7899400" y="6146800"/>
          <p14:tracePt t="36428" x="7893050" y="6146800"/>
          <p14:tracePt t="36428" x="7886700" y="6153150"/>
          <p14:tracePt t="36445" x="7880350" y="6153150"/>
          <p14:tracePt t="36445" x="7874000" y="6153150"/>
          <p14:tracePt t="36461" x="7867650" y="6153150"/>
          <p14:tracePt t="36461" x="7861300" y="6159500"/>
          <p14:tracePt t="36480" x="7848600" y="6159500"/>
          <p14:tracePt t="36496" x="7842250" y="6159500"/>
          <p14:tracePt t="36511" x="7835900" y="6159500"/>
          <p14:tracePt t="36547" x="7829550" y="6153150"/>
          <p14:tracePt t="36596" x="7823200" y="6153150"/>
          <p14:tracePt t="36631" x="7816850" y="6153150"/>
          <p14:tracePt t="36690" x="7816850" y="6146800"/>
          <p14:tracePt t="36714" x="7816850" y="6140450"/>
          <p14:tracePt t="36726" x="7810500" y="6134100"/>
          <p14:tracePt t="36751" x="7810500" y="6127750"/>
          <p14:tracePt t="36766" x="7797800" y="6121400"/>
          <p14:tracePt t="36779" x="7791450" y="6121400"/>
          <p14:tracePt t="36786" x="7791450" y="6115050"/>
          <p14:tracePt t="36795" x="7785100" y="6115050"/>
          <p14:tracePt t="36795" x="7778750" y="6108700"/>
          <p14:tracePt t="36813" x="7772400" y="6108700"/>
          <p14:tracePt t="36813" x="7766050" y="6108700"/>
          <p14:tracePt t="36830" x="7759700" y="6108700"/>
          <p14:tracePt t="36830" x="7753350" y="6102350"/>
          <p14:tracePt t="36848" x="7747000" y="6102350"/>
          <p14:tracePt t="36848" x="7740650" y="6102350"/>
          <p14:tracePt t="36864" x="7734300" y="6102350"/>
          <p14:tracePt t="36879" x="7721600" y="6102350"/>
          <p14:tracePt t="36895" x="7715250" y="6102350"/>
          <p14:tracePt t="36931" x="7708900" y="6096000"/>
          <p14:tracePt t="36955" x="7702550" y="6096000"/>
          <p14:tracePt t="36982" x="7696200" y="6096000"/>
          <p14:tracePt t="37015" x="7689850" y="6089650"/>
          <p14:tracePt t="37034" x="7683500" y="6089650"/>
          <p14:tracePt t="37050" x="7683500" y="6083300"/>
          <p14:tracePt t="37075" x="7683500" y="6076950"/>
          <p14:tracePt t="37102" x="7689850" y="6076950"/>
          <p14:tracePt t="37127" x="7696200" y="6070600"/>
          <p14:tracePt t="37199" x="7696200" y="6076950"/>
          <p14:tracePt t="37267" x="7689850" y="6083300"/>
          <p14:tracePt t="37291" x="7683500" y="6089650"/>
          <p14:tracePt t="37315" x="7689850" y="6096000"/>
          <p14:tracePt t="37335" x="7689850" y="6102350"/>
          <p14:tracePt t="37375" x="7677150" y="6115050"/>
          <p14:tracePt t="37387" x="7664450" y="6121400"/>
          <p14:tracePt t="37403" x="7658100" y="6121400"/>
          <p14:tracePt t="37413" x="7645400" y="6127750"/>
          <p14:tracePt t="37413" x="7639050" y="6127750"/>
          <p14:tracePt t="37431" x="7626350" y="6134100"/>
          <p14:tracePt t="37431" x="7607300" y="6134100"/>
          <p14:tracePt t="37448" x="7594600" y="6134100"/>
          <p14:tracePt t="37448" x="7581900" y="6140450"/>
          <p14:tracePt t="37465" x="7575550" y="6134100"/>
          <p14:tracePt t="37465" x="7569200" y="6134100"/>
          <p14:tracePt t="37482" x="7562850" y="6134100"/>
          <p14:tracePt t="37482" x="7543800" y="6134100"/>
          <p14:tracePt t="37500" x="7543800" y="6127750"/>
          <p14:tracePt t="37500" x="7537450" y="6127750"/>
          <p14:tracePt t="37516" x="7531100" y="6127750"/>
          <p14:tracePt t="37530" x="7524750" y="6121400"/>
          <p14:tracePt t="37547" x="7518400" y="6115050"/>
          <p14:tracePt t="37564" x="7505700" y="6102350"/>
          <p14:tracePt t="37564" x="7499350" y="6102350"/>
          <p14:tracePt t="37564" x="7493000" y="6096000"/>
          <p14:tracePt t="37584" x="7486650" y="6089650"/>
          <p14:tracePt t="37584" x="7473950" y="6089650"/>
          <p14:tracePt t="37599" x="7461250" y="6083300"/>
          <p14:tracePt t="37599" x="7442200" y="6070600"/>
          <p14:tracePt t="37615" x="7423150" y="6064250"/>
          <p14:tracePt t="37615" x="7404100" y="6051550"/>
          <p14:tracePt t="37632" x="7372350" y="6038850"/>
          <p14:tracePt t="37632" x="7340600" y="6026150"/>
          <p14:tracePt t="37632" x="7302500" y="6007100"/>
          <p14:tracePt t="37651" x="7251700" y="5988050"/>
          <p14:tracePt t="37664" x="7200900" y="5969000"/>
          <p14:tracePt t="37664" x="7061200" y="5924550"/>
          <p14:tracePt t="37684" x="6978650" y="5899150"/>
          <p14:tracePt t="37684" x="6883400" y="5873750"/>
          <p14:tracePt t="37700" x="6788150" y="5848350"/>
          <p14:tracePt t="37700" x="6686550" y="5822950"/>
          <p14:tracePt t="37716" x="6578600" y="5797550"/>
          <p14:tracePt t="37716" x="6464300" y="5765800"/>
          <p14:tracePt t="37716" x="6350000" y="5734050"/>
          <p14:tracePt t="37735" x="6229350" y="5702300"/>
          <p14:tracePt t="37735" x="6108700" y="5664200"/>
          <p14:tracePt t="37749" x="5975350" y="5619750"/>
          <p14:tracePt t="37749" x="5842000" y="5581650"/>
          <p14:tracePt t="37766" x="5702300" y="5543550"/>
          <p14:tracePt t="37766" x="5556250" y="5505450"/>
          <p14:tracePt t="37783" x="5397500" y="5467350"/>
          <p14:tracePt t="37783" x="5092700" y="5416550"/>
          <p14:tracePt t="37800" x="4940300" y="5403850"/>
          <p14:tracePt t="37800" x="4787900" y="5391150"/>
          <p14:tracePt t="37817" x="4648200" y="5384800"/>
          <p14:tracePt t="37817" x="4514850" y="5384800"/>
          <p14:tracePt t="37833" x="4381500" y="5391150"/>
          <p14:tracePt t="37833" x="4260850" y="5403850"/>
          <p14:tracePt t="37849" x="4146550" y="5416550"/>
          <p14:tracePt t="37849" x="3930650" y="5448300"/>
          <p14:tracePt t="37868" x="3829050" y="5473700"/>
          <p14:tracePt t="37868" x="3727450" y="5492750"/>
          <p14:tracePt t="37884" x="3638550" y="5518150"/>
          <p14:tracePt t="37884" x="3543300" y="5537200"/>
          <p14:tracePt t="37900" x="3460750" y="5562600"/>
          <p14:tracePt t="37900" x="3378200" y="5588000"/>
          <p14:tracePt t="37917" x="3295650" y="5607050"/>
          <p14:tracePt t="37917" x="3225800" y="5626100"/>
          <p14:tracePt t="37917" x="3155950" y="5645150"/>
          <p14:tracePt t="37936" x="3092450" y="5664200"/>
          <p14:tracePt t="37948" x="3028950" y="5683250"/>
          <p14:tracePt t="37948" x="2927350" y="5715000"/>
          <p14:tracePt t="37968" x="2882900" y="5727700"/>
          <p14:tracePt t="37968" x="2844800" y="5740400"/>
          <p14:tracePt t="37984" x="2813050" y="5753100"/>
          <p14:tracePt t="37984" x="2781300" y="5759450"/>
          <p14:tracePt t="38000" x="2762250" y="5765800"/>
          <p14:tracePt t="38000" x="2743200" y="5772150"/>
          <p14:tracePt t="38016" x="2730500" y="5778500"/>
          <p14:tracePt t="38016" x="2724150" y="5778500"/>
          <p14:tracePt t="38035" x="2736850" y="5772150"/>
          <p14:tracePt t="38048" x="2749550" y="5772150"/>
          <p14:tracePt t="38048" x="2768600" y="5765800"/>
          <p14:tracePt t="38067" x="2800350" y="5765800"/>
          <p14:tracePt t="38067" x="2838450" y="5759450"/>
          <p14:tracePt t="38084" x="2882900" y="5759450"/>
          <p14:tracePt t="38084" x="3009900" y="5772150"/>
          <p14:tracePt t="38101" x="3086100" y="5784850"/>
          <p14:tracePt t="38101" x="3181350" y="5803900"/>
          <p14:tracePt t="38117" x="3289300" y="5829300"/>
          <p14:tracePt t="38117" x="3416300" y="5861050"/>
          <p14:tracePt t="38134" x="3575050" y="5899150"/>
          <p14:tracePt t="38134" x="3727450" y="5937250"/>
          <p14:tracePt t="38150" x="3886200" y="5969000"/>
          <p14:tracePt t="38150" x="4229100" y="6032500"/>
          <p14:tracePt t="38168" x="4425950" y="6051550"/>
          <p14:tracePt t="38168" x="4610100" y="6064250"/>
          <p14:tracePt t="38185" x="4794250" y="6070600"/>
          <p14:tracePt t="38185" x="4978400" y="6070600"/>
          <p14:tracePt t="38201" x="5162550" y="6070600"/>
          <p14:tracePt t="38201" x="5346700" y="6064250"/>
          <p14:tracePt t="38201" x="5537200" y="6064250"/>
          <p14:tracePt t="38220" x="5721350" y="6057900"/>
          <p14:tracePt t="38232" x="5886450" y="6051550"/>
          <p14:tracePt t="38232" x="6216650" y="6032500"/>
          <p14:tracePt t="38252" x="6356350" y="6026150"/>
          <p14:tracePt t="38252" x="6502400" y="6013450"/>
          <p14:tracePt t="38268" x="6629400" y="6007100"/>
          <p14:tracePt t="38268" x="6756400" y="6007100"/>
          <p14:tracePt t="38284" x="6870700" y="6000750"/>
          <p14:tracePt t="38284" x="6978650" y="6000750"/>
          <p14:tracePt t="38284" x="7080250" y="6000750"/>
          <p14:tracePt t="38303" x="7175500" y="6000750"/>
          <p14:tracePt t="38316" x="7264400" y="6000750"/>
          <p14:tracePt t="38316" x="7340600" y="5994400"/>
          <p14:tracePt t="38336" x="7480300" y="5994400"/>
          <p14:tracePt t="38336" x="7537450" y="5994400"/>
          <p14:tracePt t="38351" x="7581900" y="6000750"/>
          <p14:tracePt t="38351" x="7626350" y="6000750"/>
          <p14:tracePt t="38368" x="7651750" y="6007100"/>
          <p14:tracePt t="38368" x="7677150" y="6007100"/>
          <p14:tracePt t="38368" x="7689850" y="6013450"/>
          <p14:tracePt t="38387" x="7696200" y="6019800"/>
          <p14:tracePt t="38387" x="7702550" y="6026150"/>
          <p14:tracePt t="38401" x="7696200" y="6032500"/>
          <p14:tracePt t="38416" x="7689850" y="6038850"/>
          <p14:tracePt t="38416" x="7677150" y="6038850"/>
          <p14:tracePt t="38435" x="7670800" y="6045200"/>
          <p14:tracePt t="38435" x="7664450" y="6045200"/>
          <p14:tracePt t="38452" x="7651750" y="6045200"/>
          <p14:tracePt t="38452" x="7639050" y="6051550"/>
          <p14:tracePt t="38468" x="7632700" y="6051550"/>
          <p14:tracePt t="38468" x="7626350" y="6051550"/>
          <p14:tracePt t="38485" x="7620000" y="6057900"/>
          <p14:tracePt t="38507" x="7613650" y="6057900"/>
          <p14:tracePt t="38519" x="7607300" y="6057900"/>
          <p14:tracePt t="38536" x="7600950" y="6057900"/>
          <p14:tracePt t="38559" x="7600950" y="6051550"/>
          <p14:tracePt t="38631" x="7594600" y="6051550"/>
          <p14:tracePt t="38663" x="7588250" y="6057900"/>
          <p14:tracePt t="38687" x="7581900" y="6064250"/>
          <p14:tracePt t="38699" x="7581900" y="6070600"/>
          <p14:tracePt t="38715" x="7581900" y="6083300"/>
          <p14:tracePt t="38739" x="7581900" y="6089650"/>
          <p14:tracePt t="38755" x="7581900" y="6096000"/>
          <p14:tracePt t="38760" x="7581900" y="6102350"/>
          <p14:tracePt t="38775" x="7575550" y="6108700"/>
          <p14:tracePt t="38791" x="7569200" y="6121400"/>
          <p14:tracePt t="38807" x="7562850" y="6127750"/>
          <p14:tracePt t="38807" x="7556500" y="6127750"/>
          <p14:tracePt t="38820" x="7550150" y="6140450"/>
          <p14:tracePt t="38820" x="7543800" y="6146800"/>
          <p14:tracePt t="38836" x="7531100" y="6153150"/>
          <p14:tracePt t="38836" x="7524750" y="6159500"/>
          <p14:tracePt t="38853" x="7512050" y="6165850"/>
          <p14:tracePt t="38853" x="7499350" y="6172200"/>
          <p14:tracePt t="38869" x="7486650" y="6178550"/>
          <p14:tracePt t="38869" x="7461250" y="6191250"/>
          <p14:tracePt t="38888" x="7442200" y="6191250"/>
          <p14:tracePt t="38888" x="7429500" y="6197600"/>
          <p14:tracePt t="38903" x="7410450" y="6203950"/>
          <p14:tracePt t="38903" x="7391400" y="6203950"/>
          <p14:tracePt t="38921" x="7366000" y="6210300"/>
          <p14:tracePt t="38921" x="7340600" y="6216650"/>
          <p14:tracePt t="38937" x="7315200" y="6223000"/>
          <p14:tracePt t="38937" x="7289800" y="6223000"/>
          <p14:tracePt t="38937" x="7258050" y="6223000"/>
          <p14:tracePt t="38955" x="7232650" y="6223000"/>
          <p14:tracePt t="38968" x="7200900" y="6216650"/>
          <p14:tracePt t="38968" x="7137400" y="6203950"/>
          <p14:tracePt t="38988" x="7099300" y="6197600"/>
          <p14:tracePt t="38988" x="7067550" y="6178550"/>
          <p14:tracePt t="39004" x="7029450" y="6165850"/>
          <p14:tracePt t="39004" x="6991350" y="6146800"/>
          <p14:tracePt t="39020" x="6953250" y="6121400"/>
          <p14:tracePt t="39020" x="6908800" y="6096000"/>
          <p14:tracePt t="39020" x="6864350" y="6064250"/>
          <p14:tracePt t="39040" x="6819900" y="6026150"/>
          <p14:tracePt t="39052" x="6781800" y="5988050"/>
          <p14:tracePt t="39052" x="6699250" y="5905500"/>
          <p14:tracePt t="39070" x="6661150" y="5861050"/>
          <p14:tracePt t="39070" x="6629400" y="5816600"/>
          <p14:tracePt t="39087" x="6597650" y="5778500"/>
          <p14:tracePt t="39087" x="6578600" y="5727700"/>
          <p14:tracePt t="39104" x="6553200" y="5683250"/>
          <p14:tracePt t="39104" x="6534150" y="5581650"/>
          <p14:tracePt t="39121" x="6527800" y="5524500"/>
          <p14:tracePt t="39121" x="6534150" y="5461000"/>
          <p14:tracePt t="39137" x="6540500" y="5391150"/>
          <p14:tracePt t="39137" x="6553200" y="5321300"/>
          <p14:tracePt t="39154" x="6572250" y="5245100"/>
          <p14:tracePt t="39154" x="6591300" y="5175250"/>
          <p14:tracePt t="39171" x="6623050" y="5105400"/>
          <p14:tracePt t="39171" x="6699250" y="4997450"/>
          <p14:tracePt t="39189" x="6750050" y="4953000"/>
          <p14:tracePt t="39189" x="6807200" y="4921250"/>
          <p14:tracePt t="39204" x="6864350" y="4895850"/>
          <p14:tracePt t="39204" x="6934200" y="4883150"/>
          <p14:tracePt t="39221" x="7010400" y="4883150"/>
          <p14:tracePt t="39221" x="7086600" y="4883150"/>
          <p14:tracePt t="39221" x="7169150" y="4889500"/>
          <p14:tracePt t="39239" x="7251700" y="4895850"/>
          <p14:tracePt t="39253" x="7334250" y="4908550"/>
          <p14:tracePt t="39253" x="7499350" y="4959350"/>
          <p14:tracePt t="39272" x="7575550" y="4997450"/>
          <p14:tracePt t="39272" x="7658100" y="5035550"/>
          <p14:tracePt t="39288" x="7734300" y="5086350"/>
          <p14:tracePt t="39288" x="7810500" y="5143500"/>
          <p14:tracePt t="39304" x="7886700" y="5200650"/>
          <p14:tracePt t="39304" x="7962900" y="5264150"/>
          <p14:tracePt t="39304" x="8032750" y="5327650"/>
          <p14:tracePt t="39324" x="8102600" y="5391150"/>
          <p14:tracePt t="39336" x="8172450" y="5448300"/>
          <p14:tracePt t="39336" x="8280400" y="5556250"/>
          <p14:tracePt t="39356" x="8324850" y="5607050"/>
          <p14:tracePt t="39356" x="8356600" y="5657850"/>
          <p14:tracePt t="39371" x="8388350" y="5708650"/>
          <p14:tracePt t="39371" x="8407400" y="5765800"/>
          <p14:tracePt t="39389" x="8420100" y="5816600"/>
          <p14:tracePt t="39389" x="8426450" y="5873750"/>
          <p14:tracePt t="39405" x="8426450" y="5930900"/>
          <p14:tracePt t="39405" x="8401050" y="6038850"/>
          <p14:tracePt t="39422" x="8382000" y="6089650"/>
          <p14:tracePt t="39422" x="8362950" y="6134100"/>
          <p14:tracePt t="39438" x="8337550" y="6172200"/>
          <p14:tracePt t="39438" x="8299450" y="6203950"/>
          <p14:tracePt t="39455" x="8267700" y="6235700"/>
          <p14:tracePt t="39455" x="8229600" y="6267450"/>
          <p14:tracePt t="39472" x="8185150" y="6286500"/>
          <p14:tracePt t="39472" x="8096250" y="6330950"/>
          <p14:tracePt t="39489" x="8045450" y="6343650"/>
          <p14:tracePt t="39489" x="8001000" y="6356350"/>
          <p14:tracePt t="39505" x="7950200" y="6369050"/>
          <p14:tracePt t="39505" x="7899400" y="6375400"/>
          <p14:tracePt t="39522" x="7854950" y="6375400"/>
          <p14:tracePt t="39522" x="7810500" y="6375400"/>
          <p14:tracePt t="39540" x="7715250" y="6369050"/>
          <p14:tracePt t="39540" x="7677150" y="6362700"/>
          <p14:tracePt t="39556" x="7632700" y="6356350"/>
          <p14:tracePt t="39556" x="7594600" y="6350000"/>
          <p14:tracePt t="39573" x="7562850" y="6350000"/>
          <p14:tracePt t="39573" x="7531100" y="6343650"/>
          <p14:tracePt t="39589" x="7499350" y="6343650"/>
          <p14:tracePt t="39589" x="7473950" y="6343650"/>
          <p14:tracePt t="39589" x="7448550" y="6337300"/>
          <p14:tracePt t="39608" x="7416800" y="6343650"/>
          <p14:tracePt t="39624" x="7391400" y="6337300"/>
          <p14:tracePt t="39640" x="7372350" y="6324600"/>
          <p14:tracePt t="39683" x="7366000" y="6324600"/>
          <p14:tracePt t="39715" x="7391400" y="6330950"/>
          <p14:tracePt t="39879" x="7410450" y="6343650"/>
          <p14:tracePt t="39915" x="7435850" y="6350000"/>
          <p14:tracePt t="39959" x="7454900" y="6356350"/>
          <p14:tracePt t="40035" x="7480300" y="6362700"/>
          <p14:tracePt t="40103" x="7473950" y="6388100"/>
          <p14:tracePt t="40215" x="7448550" y="6394450"/>
          <p14:tracePt t="40360" x="7429500" y="6400800"/>
          <p14:tracePt t="40395" x="7404100" y="6400800"/>
          <p14:tracePt t="40419" x="7378700" y="6407150"/>
          <p14:tracePt t="40435" x="7353300" y="6400800"/>
          <p14:tracePt t="40447" x="7321550" y="6388100"/>
          <p14:tracePt t="40463" x="7289800" y="6369050"/>
          <p14:tracePt t="40479" x="7277100" y="6356350"/>
          <p14:tracePt t="40490" x="7258050" y="6343650"/>
          <p14:tracePt t="40490" x="7226300" y="6305550"/>
          <p14:tracePt t="40509" x="7213600" y="6286500"/>
          <p14:tracePt t="40509" x="7200900" y="6261100"/>
          <p14:tracePt t="40526" x="7181850" y="6242050"/>
          <p14:tracePt t="40526" x="7169150" y="6210300"/>
          <p14:tracePt t="40542" x="7156450" y="6184900"/>
          <p14:tracePt t="40542" x="7143750" y="6115050"/>
          <p14:tracePt t="40561" x="7137400" y="6076950"/>
          <p14:tracePt t="40561" x="7137400" y="6038850"/>
          <p14:tracePt t="40576" x="7137400" y="6000750"/>
          <p14:tracePt t="40576" x="7143750" y="5962650"/>
          <p14:tracePt t="40593" x="7150100" y="5924550"/>
          <p14:tracePt t="40593" x="7162800" y="5892800"/>
          <p14:tracePt t="40609" x="7181850" y="5861050"/>
          <p14:tracePt t="40609" x="7207250" y="5835650"/>
          <p14:tracePt t="40609" x="7232650" y="5810250"/>
          <p14:tracePt t="40628" x="7264400" y="5791200"/>
          <p14:tracePt t="40641" x="7296150" y="5772150"/>
          <p14:tracePt t="40641" x="7372350" y="5734050"/>
          <p14:tracePt t="40660" x="7416800" y="5721350"/>
          <p14:tracePt t="40660" x="7454900" y="5708650"/>
          <p14:tracePt t="40660" x="7493000" y="5695950"/>
          <p14:tracePt t="40680" x="7531100" y="5689600"/>
          <p14:tracePt t="40691" x="7569200" y="5689600"/>
          <p14:tracePt t="40691" x="7600950" y="5689600"/>
          <p14:tracePt t="40691" x="7645400" y="5702300"/>
          <p14:tracePt t="40712" x="7677150" y="5708650"/>
          <p14:tracePt t="40724" x="7721600" y="5727700"/>
          <p14:tracePt t="40724" x="7797800" y="5784850"/>
          <p14:tracePt t="40743" x="7835900" y="5816600"/>
          <p14:tracePt t="40743" x="7867650" y="5848350"/>
          <p14:tracePt t="40760" x="7899400" y="5880100"/>
          <p14:tracePt t="40760" x="7931150" y="5918200"/>
          <p14:tracePt t="40776" x="7956550" y="5956300"/>
          <p14:tracePt t="40776" x="7975600" y="5988050"/>
          <p14:tracePt t="40793" x="7994650" y="6026150"/>
          <p14:tracePt t="40793" x="8013700" y="6089650"/>
          <p14:tracePt t="40810" x="8020050" y="6121400"/>
          <p14:tracePt t="40810" x="8020050" y="6140450"/>
          <p14:tracePt t="40827" x="8026400" y="6165850"/>
          <p14:tracePt t="40827" x="8026400" y="6191250"/>
          <p14:tracePt t="40843" x="8020050" y="6210300"/>
          <p14:tracePt t="40843" x="8013700" y="6229350"/>
          <p14:tracePt t="40861" x="8007350" y="6242050"/>
          <p14:tracePt t="40861" x="8001000" y="6248400"/>
          <p14:tracePt t="40877" x="7988300" y="6254750"/>
          <p14:tracePt t="40877" x="7981950" y="6261100"/>
          <p14:tracePt t="40893" x="7969250" y="6267450"/>
          <p14:tracePt t="40893" x="7962900" y="6267450"/>
          <p14:tracePt t="40910" x="7950200" y="6267450"/>
          <p14:tracePt t="40910" x="7937500" y="6267450"/>
          <p14:tracePt t="40910" x="7931150" y="6267450"/>
          <p14:tracePt t="40929" x="7918450" y="6261100"/>
          <p14:tracePt t="40929" x="7912100" y="6261100"/>
          <p14:tracePt t="40944" x="7905750" y="6254750"/>
          <p14:tracePt t="40944" x="7893050" y="6248400"/>
          <p14:tracePt t="40961" x="7886700" y="6235700"/>
          <p14:tracePt t="40961" x="7880350" y="6229350"/>
          <p14:tracePt t="40977" x="7874000" y="6223000"/>
          <p14:tracePt t="40977" x="7867650" y="6216650"/>
          <p14:tracePt t="40977" x="7861300" y="6210300"/>
          <p14:tracePt t="40997" x="7854950" y="6197600"/>
          <p14:tracePt t="41009" x="7842250" y="6184900"/>
          <p14:tracePt t="41009" x="7816850" y="6153150"/>
          <p14:tracePt t="41028" x="7804150" y="6140450"/>
          <p14:tracePt t="41028" x="7791450" y="6121400"/>
          <p14:tracePt t="41044" x="7772400" y="6096000"/>
          <p14:tracePt t="41044" x="7753350" y="6064250"/>
          <p14:tracePt t="41061" x="7734300" y="6038850"/>
          <p14:tracePt t="41061" x="7708900" y="6007100"/>
          <p14:tracePt t="41077" x="7683500" y="5975350"/>
          <p14:tracePt t="41077" x="7632700" y="5905500"/>
          <p14:tracePt t="41094" x="7600950" y="5867400"/>
          <p14:tracePt t="41094" x="7575550" y="5835650"/>
          <p14:tracePt t="41111" x="7550150" y="5803900"/>
          <p14:tracePt t="41111" x="7531100" y="5765800"/>
          <p14:tracePt t="41127" x="7505700" y="5734050"/>
          <p14:tracePt t="41127" x="7480300" y="5695950"/>
          <p14:tracePt t="41144" x="7461250" y="5657850"/>
          <p14:tracePt t="41144" x="7404100" y="5562600"/>
          <p14:tracePt t="41161" x="7372350" y="5505450"/>
          <p14:tracePt t="41161" x="7340600" y="5441950"/>
          <p14:tracePt t="41178" x="7302500" y="5378450"/>
          <p14:tracePt t="41178" x="7258050" y="5308600"/>
          <p14:tracePt t="41195" x="7219950" y="5226050"/>
          <p14:tracePt t="41195" x="7118350" y="5048250"/>
          <p14:tracePt t="41212" x="7073900" y="4946650"/>
          <p14:tracePt t="41212" x="7023100" y="4832350"/>
          <p14:tracePt t="41228" x="6972300" y="4711700"/>
          <p14:tracePt t="41228" x="6921500" y="4578350"/>
          <p14:tracePt t="41244" x="6877050" y="4432300"/>
          <p14:tracePt t="41244" x="6832600" y="4273550"/>
          <p14:tracePt t="41262" x="6794500" y="4108450"/>
          <p14:tracePt t="41262" x="6756400" y="3937000"/>
          <p14:tracePt t="41262" x="6724650" y="3765550"/>
          <p14:tracePt t="41280" x="6692900" y="3594100"/>
          <p14:tracePt t="41293" x="6667500" y="3435350"/>
          <p14:tracePt t="41293" x="6616700" y="3149600"/>
          <p14:tracePt t="41313" x="6597650" y="3028950"/>
          <p14:tracePt t="41313" x="6584950" y="2927350"/>
          <p14:tracePt t="41329" x="6572250" y="2838450"/>
          <p14:tracePt t="41329" x="6565900" y="2755900"/>
          <p14:tracePt t="41345" x="6559550" y="2692400"/>
          <p14:tracePt t="41345" x="6559550" y="2622550"/>
          <p14:tracePt t="41345" x="6565900" y="2559050"/>
          <p14:tracePt t="41365" x="6572250" y="2489200"/>
          <p14:tracePt t="41377" x="6578600" y="2419350"/>
          <p14:tracePt t="41377" x="6597650" y="2279650"/>
          <p14:tracePt t="41396" x="6610350" y="2222500"/>
          <p14:tracePt t="41396" x="6623050" y="2159000"/>
          <p14:tracePt t="41412" x="6635750" y="2108200"/>
          <p14:tracePt t="41412" x="6648450" y="2070100"/>
          <p14:tracePt t="41429" x="6654800" y="2051050"/>
          <p14:tracePt t="41429" x="6667500" y="2038350"/>
          <p14:tracePt t="41429" x="6680200" y="2032000"/>
          <p14:tracePt t="41448" x="6686550" y="2038350"/>
          <p14:tracePt t="41448" x="6692900" y="2044700"/>
          <p14:tracePt t="41462" x="6705600" y="2057400"/>
          <p14:tracePt t="41462" x="6705600" y="2070100"/>
          <p14:tracePt t="41479" x="6711950" y="2076450"/>
          <p14:tracePt t="41495" x="6711950" y="2082800"/>
          <p14:tracePt t="41495" x="6705600" y="2076450"/>
          <p14:tracePt t="41513" x="6699250" y="2070100"/>
          <p14:tracePt t="41513" x="6692900" y="2057400"/>
          <p14:tracePt t="41529" x="6680200" y="2044700"/>
          <p14:tracePt t="41529" x="6667500" y="2025650"/>
          <p14:tracePt t="41547" x="6654800" y="2006600"/>
          <p14:tracePt t="41547" x="6629400" y="1981200"/>
          <p14:tracePt t="41563" x="6610350" y="1949450"/>
          <p14:tracePt t="41563" x="6565900" y="1860550"/>
          <p14:tracePt t="41581" x="6540500" y="1803400"/>
          <p14:tracePt t="41581" x="6515100" y="1746250"/>
          <p14:tracePt t="41597" x="6496050" y="1676400"/>
          <p14:tracePt t="41597" x="6483350" y="1606550"/>
          <p14:tracePt t="41613" x="6477000" y="1536700"/>
          <p14:tracePt t="41613" x="6470650" y="1460500"/>
          <p14:tracePt t="41629" x="6470650" y="1390650"/>
          <p14:tracePt t="41629" x="6477000" y="1314450"/>
          <p14:tracePt t="41629" x="6489700" y="1250950"/>
          <p14:tracePt t="41649" x="6508750" y="1181100"/>
          <p14:tracePt t="41661" x="6534150" y="1123950"/>
          <p14:tracePt t="41661" x="6584950" y="1003300"/>
          <p14:tracePt t="41681" x="6616700" y="958850"/>
          <p14:tracePt t="41681" x="6648450" y="914400"/>
          <p14:tracePt t="41696" x="6686550" y="876300"/>
          <p14:tracePt t="41696" x="6731000" y="844550"/>
          <p14:tracePt t="41713" x="6781800" y="819150"/>
          <p14:tracePt t="41713" x="6826250" y="806450"/>
          <p14:tracePt t="41730" x="6883400" y="800100"/>
          <p14:tracePt t="41730" x="6934200" y="806450"/>
          <p14:tracePt t="41730" x="6985000" y="819150"/>
          <p14:tracePt t="41749" x="7035800" y="838200"/>
          <p14:tracePt t="41749" x="7086600" y="876300"/>
          <p14:tracePt t="41763" x="7131050" y="920750"/>
          <p14:tracePt t="41763" x="7175500" y="977900"/>
          <p14:tracePt t="41780" x="7213600" y="1041400"/>
          <p14:tracePt t="41780" x="7245350" y="1111250"/>
          <p14:tracePt t="41797" x="7277100" y="1181100"/>
          <p14:tracePt t="41797" x="7334250" y="1327150"/>
          <p14:tracePt t="41813" x="7353300" y="1403350"/>
          <p14:tracePt t="41813" x="7372350" y="1473200"/>
          <p14:tracePt t="41830" x="7385050" y="1543050"/>
          <p14:tracePt t="41830" x="7391400" y="1612900"/>
          <p14:tracePt t="41847" x="7385050" y="1682750"/>
          <p14:tracePt t="41847" x="7378700" y="1746250"/>
          <p14:tracePt t="41864" x="7359650" y="1816100"/>
          <p14:tracePt t="41864" x="7315200" y="1943100"/>
          <p14:tracePt t="41882" x="7283450" y="2006600"/>
          <p14:tracePt t="41882" x="7245350" y="2063750"/>
          <p14:tracePt t="41897" x="7213600" y="2120900"/>
          <p14:tracePt t="41897" x="7175500" y="2171700"/>
          <p14:tracePt t="41914" x="7137400" y="2228850"/>
          <p14:tracePt t="41914" x="7105650" y="2279650"/>
          <p14:tracePt t="41914" x="7073900" y="2330450"/>
          <p14:tracePt t="41933" x="7048500" y="2374900"/>
          <p14:tracePt t="41945" x="7023100" y="2419350"/>
          <p14:tracePt t="41945" x="6978650" y="2508250"/>
          <p14:tracePt t="41965" x="6965950" y="2546350"/>
          <p14:tracePt t="41965" x="6953250" y="2584450"/>
          <p14:tracePt t="41981" x="6946900" y="2622550"/>
          <p14:tracePt t="41981" x="6940550" y="2660650"/>
          <p14:tracePt t="41997" x="6940550" y="2692400"/>
          <p14:tracePt t="41997" x="6940550" y="2730500"/>
          <p14:tracePt t="41997" x="6940550" y="2774950"/>
          <p14:tracePt t="42016" x="6946900" y="2825750"/>
          <p14:tracePt t="42029" x="6953250" y="2870200"/>
          <p14:tracePt t="42029" x="6959600" y="2933700"/>
          <p14:tracePt t="42049" x="6985000" y="3060700"/>
          <p14:tracePt t="42049" x="6991350" y="3136900"/>
          <p14:tracePt t="42065" x="7010400" y="3213100"/>
          <p14:tracePt t="42065" x="7023100" y="3282950"/>
          <p14:tracePt t="42081" x="7035800" y="3352800"/>
          <p14:tracePt t="42081" x="7048500" y="3429000"/>
          <p14:tracePt t="42098" x="7061200" y="3505200"/>
          <p14:tracePt t="42098" x="7073900" y="3587750"/>
          <p14:tracePt t="42098" x="7086600" y="3670300"/>
          <p14:tracePt t="42117" x="7105650" y="3752850"/>
          <p14:tracePt t="42117" x="7118350" y="3848100"/>
          <p14:tracePt t="42131" x="7131050" y="3943350"/>
          <p14:tracePt t="42131" x="7143750" y="4032250"/>
          <p14:tracePt t="42148" x="7162800" y="4121150"/>
          <p14:tracePt t="42148" x="7175500" y="4210050"/>
          <p14:tracePt t="42165" x="7188200" y="4292600"/>
          <p14:tracePt t="42165" x="7207250" y="4451350"/>
          <p14:tracePt t="42182" x="7213600" y="4514850"/>
          <p14:tracePt t="42182" x="7219950" y="4584700"/>
          <p14:tracePt t="42198" x="7226300" y="4648200"/>
          <p14:tracePt t="42198" x="7232650" y="4711700"/>
          <p14:tracePt t="42215" x="7239000" y="4775200"/>
          <p14:tracePt t="42215" x="7245350" y="4845050"/>
          <p14:tracePt t="42232" x="7251700" y="4914900"/>
          <p14:tracePt t="42232" x="7270750" y="5054600"/>
          <p14:tracePt t="42248" x="7283450" y="5130800"/>
          <p14:tracePt t="42248" x="7289800" y="5200650"/>
          <p14:tracePt t="42265" x="7296150" y="5264150"/>
          <p14:tracePt t="42265" x="7302500" y="5327650"/>
          <p14:tracePt t="42282" x="7308850" y="5384800"/>
          <p14:tracePt t="42282" x="7308850" y="5441950"/>
          <p14:tracePt t="42282" x="7308850" y="5486400"/>
          <p14:tracePt t="42301" x="7315200" y="5530850"/>
          <p14:tracePt t="42313" x="7315200" y="5575300"/>
          <p14:tracePt t="42313" x="7327900" y="5657850"/>
          <p14:tracePt t="42332" x="7340600" y="5702300"/>
          <p14:tracePt t="42332" x="7353300" y="5746750"/>
          <p14:tracePt t="42349" x="7366000" y="5784850"/>
          <p14:tracePt t="42349" x="7372350" y="5822950"/>
          <p14:tracePt t="42365" x="7385050" y="5861050"/>
          <p14:tracePt t="42365" x="7391400" y="5899150"/>
          <p14:tracePt t="42365" x="7397750" y="5930900"/>
          <p14:tracePt t="42384" x="7404100" y="5962650"/>
          <p14:tracePt t="42397" x="7404100" y="5994400"/>
          <p14:tracePt t="42397" x="7391400" y="6051550"/>
          <p14:tracePt t="42415" x="7385050" y="6083300"/>
          <p14:tracePt t="42415" x="7385050" y="6108700"/>
          <p14:tracePt t="42432" x="7378700" y="6140450"/>
          <p14:tracePt t="42432" x="7372350" y="6165850"/>
          <p14:tracePt t="42449" x="7372350" y="6184900"/>
          <p14:tracePt t="42449" x="7372350" y="6203950"/>
          <p14:tracePt t="42466" x="7366000" y="6223000"/>
          <p14:tracePt t="42466" x="7372350" y="6248400"/>
          <p14:tracePt t="42483" x="7366000" y="6254750"/>
          <p14:tracePt t="42497" x="7366000" y="6261100"/>
          <p14:tracePt t="42497" x="7366000" y="6273800"/>
          <p14:tracePt t="42516" x="7366000" y="6299200"/>
          <p14:tracePt t="42535" x="7372350" y="6318250"/>
          <p14:tracePt t="42548" x="7385050" y="6350000"/>
          <p14:tracePt t="42564" x="7397750" y="6369050"/>
          <p14:tracePt t="42581" x="7404100" y="6394450"/>
          <p14:tracePt t="42601" x="7372350" y="6388100"/>
          <p14:tracePt t="42640" x="7346950" y="6369050"/>
          <p14:tracePt t="42652" x="7321550" y="6350000"/>
          <p14:tracePt t="42668" x="7302500" y="6337300"/>
          <p14:tracePt t="42677" x="7283450" y="6324600"/>
          <p14:tracePt t="42685" x="7264400" y="6305550"/>
          <p14:tracePt t="42698" x="7245350" y="6292850"/>
          <p14:tracePt t="42698" x="7207250" y="6254750"/>
          <p14:tracePt t="42716" x="7188200" y="6223000"/>
          <p14:tracePt t="42716" x="7169150" y="6191250"/>
          <p14:tracePt t="42733" x="7156450" y="6153150"/>
          <p14:tracePt t="42733" x="7137400" y="6115050"/>
          <p14:tracePt t="42733" x="7124700" y="6064250"/>
          <p14:tracePt t="42752" x="7112000" y="6007100"/>
          <p14:tracePt t="42765" x="7112000" y="5949950"/>
          <p14:tracePt t="42765" x="7124700" y="5822950"/>
          <p14:tracePt t="42783" x="7143750" y="5759450"/>
          <p14:tracePt t="42783" x="7175500" y="5695950"/>
          <p14:tracePt t="42800" x="7213600" y="5645150"/>
          <p14:tracePt t="42800" x="7258050" y="5600700"/>
          <p14:tracePt t="42817" x="7302500" y="5562600"/>
          <p14:tracePt t="42817" x="7404100" y="5518150"/>
          <p14:tracePt t="42834" x="7454900" y="5499100"/>
          <p14:tracePt t="42834" x="7505700" y="5492750"/>
          <p14:tracePt t="42850" x="7556500" y="5492750"/>
          <p14:tracePt t="42850" x="7607300" y="5499100"/>
          <p14:tracePt t="42867" x="7658100" y="5499100"/>
          <p14:tracePt t="42867" x="7702550" y="5505450"/>
          <p14:tracePt t="42884" x="7753350" y="5511800"/>
          <p14:tracePt t="42884" x="7842250" y="5543550"/>
          <p14:tracePt t="42901" x="7886700" y="5562600"/>
          <p14:tracePt t="42901" x="7931150" y="5588000"/>
          <p14:tracePt t="42918" x="7969250" y="5613400"/>
          <p14:tracePt t="42918" x="8007350" y="5645150"/>
          <p14:tracePt t="42934" x="8045450" y="5683250"/>
          <p14:tracePt t="42934" x="8083550" y="5721350"/>
          <p14:tracePt t="42934" x="8115300" y="5759450"/>
          <p14:tracePt t="42953" x="8147050" y="5797550"/>
          <p14:tracePt t="42965" x="8178800" y="5835650"/>
          <p14:tracePt t="42965" x="8223250" y="5911850"/>
          <p14:tracePt t="42985" x="8242300" y="5949950"/>
          <p14:tracePt t="42985" x="8255000" y="5988050"/>
          <p14:tracePt t="43001" x="8267700" y="6019800"/>
          <p14:tracePt t="43001" x="8267700" y="6057900"/>
          <p14:tracePt t="43017" x="8267700" y="6089650"/>
          <p14:tracePt t="43017" x="8267700" y="6121400"/>
          <p14:tracePt t="43017" x="8261350" y="6146800"/>
          <p14:tracePt t="43037" x="8248650" y="6172200"/>
          <p14:tracePt t="43049" x="8229600" y="6197600"/>
          <p14:tracePt t="43049" x="8210550" y="6216650"/>
          <p14:tracePt t="43069" x="8172450" y="6254750"/>
          <p14:tracePt t="43069" x="8147050" y="6267450"/>
          <p14:tracePt t="43085" x="8121650" y="6280150"/>
          <p14:tracePt t="43085" x="8089900" y="6286500"/>
          <p14:tracePt t="43101" x="8064500" y="6299200"/>
          <p14:tracePt t="43101" x="8032750" y="6305550"/>
          <p14:tracePt t="43118" x="8001000" y="6305550"/>
          <p14:tracePt t="43118" x="7937500" y="6311900"/>
          <p14:tracePt t="43134" x="7905750" y="6311900"/>
          <p14:tracePt t="43134" x="7867650" y="6305550"/>
          <p14:tracePt t="43151" x="7835900" y="6305550"/>
          <p14:tracePt t="43151" x="7797800" y="6299200"/>
          <p14:tracePt t="43168" x="7759700" y="6305550"/>
          <p14:tracePt t="43168" x="7727950" y="6299200"/>
          <p14:tracePt t="43186" x="7689850" y="6299200"/>
          <p14:tracePt t="43186" x="7620000" y="6305550"/>
          <p14:tracePt t="43202" x="7594600" y="6305550"/>
          <p14:tracePt t="43202" x="7569200" y="6305550"/>
          <p14:tracePt t="43218" x="7543800" y="6305550"/>
          <p14:tracePt t="43218" x="7518400" y="6305550"/>
          <p14:tracePt t="43235" x="7499350" y="6305550"/>
          <p14:tracePt t="43235" x="7467600" y="6305550"/>
          <p14:tracePt t="43253" x="7454900" y="6299200"/>
          <p14:tracePt t="43253" x="7442200" y="6299200"/>
          <p14:tracePt t="43269" x="7429500" y="6292850"/>
          <p14:tracePt t="43269" x="7416800" y="6292850"/>
          <p14:tracePt t="43285" x="7410450" y="6280150"/>
          <p14:tracePt t="43285" x="7404100" y="6273800"/>
          <p14:tracePt t="43302" x="7397750" y="6267450"/>
          <p14:tracePt t="43302" x="7397750" y="6261100"/>
          <p14:tracePt t="43302" x="7397750" y="6254750"/>
          <p14:tracePt t="43321" x="7391400" y="6254750"/>
          <p14:tracePt t="43333" x="7397750" y="6248400"/>
          <p14:tracePt t="43333" x="7397750" y="6242050"/>
          <p14:tracePt t="43353" x="7404100" y="6235700"/>
          <p14:tracePt t="43367" x="7410450" y="6229350"/>
          <p14:tracePt t="43383" x="7416800" y="6223000"/>
          <p14:tracePt t="43400" x="7423150" y="6210300"/>
          <p14:tracePt t="43417" x="7429500" y="6210300"/>
          <p14:tracePt t="43417" x="7435850" y="6197600"/>
          <p14:tracePt t="43436" x="7442200" y="6197600"/>
          <p14:tracePt t="43436" x="7448550" y="6191250"/>
          <p14:tracePt t="43453" x="7454900" y="6184900"/>
          <p14:tracePt t="43467" x="7461250" y="6184900"/>
          <p14:tracePt t="43484" x="7467600" y="6184900"/>
          <p14:tracePt t="43501" x="7473950" y="6184900"/>
          <p14:tracePt t="43518" x="7473950" y="6178550"/>
          <p14:tracePt t="43552" x="7480300" y="6178550"/>
          <p14:tracePt t="43612" x="7486650" y="6178550"/>
          <p14:tracePt t="43628" x="7493000" y="6178550"/>
          <p14:tracePt t="43645" x="7499350" y="6172200"/>
          <p14:tracePt t="43660" x="7505700" y="6165850"/>
          <p14:tracePt t="43672" x="7505700" y="6159500"/>
          <p14:tracePt t="43685" x="7512050" y="6153150"/>
          <p14:tracePt t="43702" x="7512050" y="6146800"/>
          <p14:tracePt t="43702" x="7518400" y="6140450"/>
          <p14:tracePt t="43721" x="7524750" y="6134100"/>
          <p14:tracePt t="43735" x="7531100" y="6127750"/>
          <p14:tracePt t="43764" x="7537450" y="6134100"/>
          <p14:tracePt t="43797" x="7543800" y="6127750"/>
          <p14:tracePt t="43816" x="7550150" y="6127750"/>
          <p14:tracePt t="43848" x="7543800" y="6127750"/>
          <p14:tracePt t="43908" x="7537450" y="6134100"/>
          <p14:tracePt t="43928" x="7531100" y="6127750"/>
          <p14:tracePt t="43952" x="7524750" y="6127750"/>
          <p14:tracePt t="43980" x="7524750" y="6121400"/>
          <p14:tracePt t="43997" x="7531100" y="6121400"/>
          <p14:tracePt t="44032" x="7537450" y="6121400"/>
          <p14:tracePt t="44064" x="7543800" y="6115050"/>
          <p14:tracePt t="44132" x="7550150" y="6115050"/>
          <p14:tracePt t="44148" x="7556500" y="6115050"/>
          <p14:tracePt t="44161" x="7556500" y="6108700"/>
          <p14:tracePt t="44177" x="7569200" y="6102350"/>
          <p14:tracePt t="44192" x="7575550" y="6102350"/>
          <p14:tracePt t="44208" x="7581900" y="6096000"/>
          <p14:tracePt t="44220" x="7588250" y="6096000"/>
          <p14:tracePt t="44236" x="7581900" y="6096000"/>
          <p14:tracePt t="44289" x="7575550" y="6096000"/>
          <p14:tracePt t="44304" x="7569200" y="6096000"/>
          <p14:tracePt t="44320" x="7562850" y="6096000"/>
          <p14:tracePt t="44348" x="7556500" y="6096000"/>
          <p14:tracePt t="44364" x="7550150" y="6096000"/>
          <p14:tracePt t="44380" x="7543800" y="6096000"/>
          <p14:tracePt t="44392" x="7537450" y="6096000"/>
          <p14:tracePt t="44409" x="7531100" y="6102350"/>
          <p14:tracePt t="44432" x="7524750" y="6102350"/>
          <p14:tracePt t="44452" x="7518400" y="6108700"/>
          <p14:tracePt t="44484" x="7518400" y="6102350"/>
          <p14:tracePt t="44552" x="7524750" y="6096000"/>
          <p14:tracePt t="44588" x="7524750" y="6089650"/>
          <p14:tracePt t="44604" x="7524750" y="6083300"/>
          <p14:tracePt t="44629" x="7531100" y="6083300"/>
          <p14:tracePt t="44640" x="7537450" y="6076950"/>
          <p14:tracePt t="44665" x="7537450" y="6070600"/>
          <p14:tracePt t="44688" x="7543800" y="6070600"/>
          <p14:tracePt t="44708" x="7537450" y="6064250"/>
          <p14:tracePt t="44800" x="7543800" y="6057900"/>
          <p14:tracePt t="44836" x="7543800" y="6064250"/>
          <p14:tracePt t="44860" x="7537450" y="6070600"/>
          <p14:tracePt t="44897" x="7531100" y="6070600"/>
          <p14:tracePt t="44904" x="7524750" y="6076950"/>
          <p14:tracePt t="44912" x="7518400" y="6076950"/>
          <p14:tracePt t="44922" x="7512050" y="6076950"/>
          <p14:tracePt t="44922" x="7505700" y="6076950"/>
          <p14:tracePt t="44941" x="7499350" y="6083300"/>
          <p14:tracePt t="44956" x="7505700" y="6083300"/>
          <p14:tracePt t="45000" x="7512050" y="6076950"/>
          <p14:tracePt t="45016" x="7518400" y="6070600"/>
          <p14:tracePt t="45032" x="7524750" y="6070600"/>
          <p14:tracePt t="45048" x="7524750" y="6064250"/>
          <p14:tracePt t="45061" x="7512050" y="6057900"/>
          <p14:tracePt t="45085" x="7505700" y="6057900"/>
          <p14:tracePt t="45093" x="7499350" y="6057900"/>
          <p14:tracePt t="45106" x="7493000" y="6057900"/>
          <p14:tracePt t="45106" x="7473950" y="6057900"/>
          <p14:tracePt t="45125" x="7461250" y="6057900"/>
          <p14:tracePt t="45125" x="7448550" y="6057900"/>
          <p14:tracePt t="45142" x="7429500" y="6064250"/>
          <p14:tracePt t="45142" x="7416800" y="6064250"/>
          <p14:tracePt t="45158" x="7397750" y="6064250"/>
          <p14:tracePt t="45158" x="7353300" y="6064250"/>
          <p14:tracePt t="45177" x="7321550" y="6064250"/>
          <p14:tracePt t="45177" x="7289800" y="6070600"/>
          <p14:tracePt t="45192" x="7251700" y="6064250"/>
          <p14:tracePt t="45192" x="7207250" y="6064250"/>
          <p14:tracePt t="45208" x="7156450" y="6064250"/>
          <p14:tracePt t="45208" x="7099300" y="6064250"/>
          <p14:tracePt t="45225" x="7029450" y="6057900"/>
          <p14:tracePt t="45225" x="6870700" y="6051550"/>
          <p14:tracePt t="45242" x="6775450" y="6045200"/>
          <p14:tracePt t="45242" x="6673850" y="6038850"/>
          <p14:tracePt t="45259" x="6565900" y="6032500"/>
          <p14:tracePt t="45259" x="6451600" y="6026150"/>
          <p14:tracePt t="45275" x="6330950" y="6019800"/>
          <p14:tracePt t="45275" x="6076950" y="6000750"/>
          <p14:tracePt t="45293" x="5943600" y="5994400"/>
          <p14:tracePt t="45293" x="5803900" y="5981700"/>
          <p14:tracePt t="45309" x="5664200" y="5975350"/>
          <p14:tracePt t="45309" x="5518150" y="5969000"/>
          <p14:tracePt t="45326" x="5372100" y="5969000"/>
          <p14:tracePt t="45326" x="5226050" y="5962650"/>
          <p14:tracePt t="45342" x="5080000" y="5956300"/>
          <p14:tracePt t="45342" x="4940300" y="5949950"/>
          <p14:tracePt t="45342" x="4794250" y="5949950"/>
          <p14:tracePt t="45362" x="4654550" y="5943600"/>
          <p14:tracePt t="45374" x="4514850" y="5943600"/>
          <p14:tracePt t="45374" x="4235450" y="5943600"/>
          <p14:tracePt t="45393" x="4102100" y="5949950"/>
          <p14:tracePt t="45393" x="3968750" y="5956300"/>
          <p14:tracePt t="45410" x="3835400" y="5962650"/>
          <p14:tracePt t="45410" x="3708400" y="5969000"/>
          <p14:tracePt t="45426" x="3581400" y="5981700"/>
          <p14:tracePt t="45426" x="3467100" y="6000750"/>
          <p14:tracePt t="45426" x="3346450" y="6013450"/>
          <p14:tracePt t="45445" x="3238500" y="6032500"/>
          <p14:tracePt t="45458" x="3124200" y="6045200"/>
          <p14:tracePt t="45458" x="2908300" y="6070600"/>
          <p14:tracePt t="45476" x="2800350" y="6083300"/>
          <p14:tracePt t="45476" x="2698750" y="6096000"/>
          <p14:tracePt t="45493" x="2597150" y="6102350"/>
          <p14:tracePt t="45493" x="2508250" y="6108700"/>
          <p14:tracePt t="45510" x="2419350" y="6121400"/>
          <p14:tracePt t="45510" x="2336800" y="6127750"/>
          <p14:tracePt t="45510" x="2260600" y="6140450"/>
          <p14:tracePt t="45529" x="2190750" y="6153150"/>
          <p14:tracePt t="45529" x="2120900" y="6172200"/>
          <p14:tracePt t="45543" x="2057400" y="6191250"/>
          <p14:tracePt t="45543" x="1993900" y="6210300"/>
          <p14:tracePt t="45560" x="1936750" y="6229350"/>
          <p14:tracePt t="45560" x="1873250" y="6248400"/>
          <p14:tracePt t="45577" x="1816100" y="6267450"/>
          <p14:tracePt t="45577" x="1714500" y="6305550"/>
          <p14:tracePt t="45594" x="1663700" y="6324600"/>
          <p14:tracePt t="45594" x="1619250" y="6350000"/>
          <p14:tracePt t="45610" x="1574800" y="6375400"/>
          <p14:tracePt t="45610" x="1530350" y="6394450"/>
          <p14:tracePt t="45627" x="1492250" y="6426200"/>
          <p14:tracePt t="45627" x="1454150" y="6451600"/>
          <p14:tracePt t="45643" x="1422400" y="64833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ja-JP" altLang="en-US"/>
              <a:t>偶然誤差と系統誤差</a:t>
            </a:r>
          </a:p>
        </p:txBody>
      </p:sp>
      <p:pic>
        <p:nvPicPr>
          <p:cNvPr id="626691" name="Picture 3"/>
          <p:cNvPicPr>
            <a:picLocks noChangeAspect="1" noChangeArrowheads="1"/>
          </p:cNvPicPr>
          <p:nvPr/>
        </p:nvPicPr>
        <p:blipFill>
          <a:blip r:embed="rId5" cstate="print"/>
          <a:srcRect l="37444" t="19907" r="40578" b="28683"/>
          <a:stretch>
            <a:fillRect/>
          </a:stretch>
        </p:blipFill>
        <p:spPr bwMode="auto">
          <a:xfrm>
            <a:off x="5715008" y="1604946"/>
            <a:ext cx="2947992" cy="4876800"/>
          </a:xfrm>
          <a:prstGeom prst="rect">
            <a:avLst/>
          </a:prstGeom>
          <a:noFill/>
          <a:ln w="38100">
            <a:noFill/>
            <a:miter lim="800000"/>
            <a:headEnd/>
            <a:tailEnd/>
          </a:ln>
          <a:effectLst/>
        </p:spPr>
      </p:pic>
      <p:sp>
        <p:nvSpPr>
          <p:cNvPr id="626692" name="Text Box 4"/>
          <p:cNvSpPr txBox="1">
            <a:spLocks noChangeArrowheads="1"/>
          </p:cNvSpPr>
          <p:nvPr/>
        </p:nvSpPr>
        <p:spPr bwMode="auto">
          <a:xfrm>
            <a:off x="6357950" y="1071546"/>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26693" name="Line 5"/>
          <p:cNvSpPr>
            <a:spLocks noChangeShapeType="1"/>
          </p:cNvSpPr>
          <p:nvPr/>
        </p:nvSpPr>
        <p:spPr bwMode="auto">
          <a:xfrm>
            <a:off x="6891350" y="1452546"/>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1" name="テキスト ボックス 10"/>
          <p:cNvSpPr txBox="1"/>
          <p:nvPr/>
        </p:nvSpPr>
        <p:spPr>
          <a:xfrm>
            <a:off x="5500694" y="2786058"/>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sp>
        <p:nvSpPr>
          <p:cNvPr id="2" name="正方形/長方形 1"/>
          <p:cNvSpPr/>
          <p:nvPr/>
        </p:nvSpPr>
        <p:spPr>
          <a:xfrm>
            <a:off x="107504" y="1077066"/>
            <a:ext cx="5112568" cy="3416320"/>
          </a:xfrm>
          <a:prstGeom prst="rect">
            <a:avLst/>
          </a:prstGeom>
        </p:spPr>
        <p:txBody>
          <a:bodyPr wrap="square">
            <a:spAutoFit/>
          </a:bodyPr>
          <a:lstStyle/>
          <a:p>
            <a:r>
              <a:rPr lang="ja-JP" altLang="en-US" dirty="0" smtClean="0"/>
              <a:t>Ｂ</a:t>
            </a:r>
            <a:r>
              <a:rPr lang="ja-JP" altLang="en-US" dirty="0"/>
              <a:t>とＣのどちらがよい分析をしたといえるだろうか</a:t>
            </a:r>
            <a:r>
              <a:rPr lang="ja-JP" altLang="en-US" dirty="0" smtClean="0"/>
              <a:t>？</a:t>
            </a:r>
            <a:endParaRPr lang="en-US" altLang="ja-JP" dirty="0" smtClean="0"/>
          </a:p>
          <a:p>
            <a:endParaRPr lang="en-US" altLang="ja-JP" dirty="0"/>
          </a:p>
          <a:p>
            <a:r>
              <a:rPr lang="ja-JP" altLang="en-US" dirty="0" smtClean="0"/>
              <a:t>分析値</a:t>
            </a:r>
            <a:r>
              <a:rPr lang="ja-JP" altLang="en-US" dirty="0"/>
              <a:t>の平均が真の値に近い点では（　　　）の方が</a:t>
            </a:r>
            <a:r>
              <a:rPr lang="ja-JP" altLang="en-US" dirty="0" smtClean="0"/>
              <a:t>，</a:t>
            </a:r>
            <a:endParaRPr lang="en-US" altLang="ja-JP" dirty="0" smtClean="0"/>
          </a:p>
          <a:p>
            <a:endParaRPr lang="en-US" altLang="ja-JP" dirty="0"/>
          </a:p>
          <a:p>
            <a:r>
              <a:rPr lang="ja-JP" altLang="en-US" dirty="0" smtClean="0"/>
              <a:t>分析値</a:t>
            </a:r>
            <a:r>
              <a:rPr lang="ja-JP" altLang="en-US" dirty="0"/>
              <a:t>のばらつきが小さい点では（　　　）の方が優れている</a:t>
            </a:r>
            <a:r>
              <a:rPr lang="ja-JP" altLang="en-US" dirty="0" smtClean="0"/>
              <a:t>．</a:t>
            </a:r>
            <a:endParaRPr lang="en-US" altLang="ja-JP" dirty="0" smtClean="0"/>
          </a:p>
          <a:p>
            <a:endParaRPr lang="en-US" altLang="ja-JP"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39279233"/>
      </p:ext>
    </p:extLst>
  </p:cSld>
  <p:clrMapOvr>
    <a:masterClrMapping/>
  </p:clrMapOvr>
  <mc:AlternateContent xmlns:mc="http://schemas.openxmlformats.org/markup-compatibility/2006">
    <mc:Choice xmlns:p14="http://schemas.microsoft.com/office/powerpoint/2010/main" Requires="p14">
      <p:transition spd="slow" p14:dur="2000" advTm="57257"/>
    </mc:Choice>
    <mc:Fallback>
      <p:transition spd="slow" advTm="57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43" x="1079500" y="6388100"/>
          <p14:tracePt t="451" x="1130300" y="6337300"/>
          <p14:tracePt t="451" x="1187450" y="6273800"/>
          <p14:tracePt t="468" x="1244600" y="6216650"/>
          <p14:tracePt t="468" x="1314450" y="6165850"/>
          <p14:tracePt t="484" x="1384300" y="6108700"/>
          <p14:tracePt t="484" x="1460500" y="6064250"/>
          <p14:tracePt t="501" x="1524000" y="6007100"/>
          <p14:tracePt t="721" x="4832350" y="4762500"/>
          <p14:tracePt t="733" x="4851400" y="4749800"/>
          <p14:tracePt t="733" x="4908550" y="4724400"/>
          <p14:tracePt t="751" x="4933950" y="4711700"/>
          <p14:tracePt t="751" x="4965700" y="4692650"/>
          <p14:tracePt t="768" x="4997450" y="4679950"/>
          <p14:tracePt t="768" x="5022850" y="4660900"/>
          <p14:tracePt t="785" x="5035550" y="4648200"/>
          <p14:tracePt t="785" x="5048250" y="4629150"/>
          <p14:tracePt t="785" x="5054600" y="4616450"/>
          <p14:tracePt t="804" x="5054600" y="4610100"/>
          <p14:tracePt t="804" x="5054600" y="4603750"/>
          <p14:tracePt t="818" x="5048250" y="4597400"/>
          <p14:tracePt t="818" x="5041900" y="4591050"/>
          <p14:tracePt t="835" x="5029200" y="4584700"/>
          <p14:tracePt t="835" x="5016500" y="4591050"/>
          <p14:tracePt t="852" x="4997450" y="4584700"/>
          <p14:tracePt t="852" x="4965700" y="4584700"/>
          <p14:tracePt t="869" x="4946650" y="4584700"/>
          <p14:tracePt t="869" x="4921250" y="4584700"/>
          <p14:tracePt t="885" x="4902200" y="4584700"/>
          <p14:tracePt t="885" x="4876800" y="4584700"/>
          <p14:tracePt t="902" x="4857750" y="4578350"/>
          <p14:tracePt t="902" x="4832350" y="4584700"/>
          <p14:tracePt t="919" x="4813300" y="4578350"/>
          <p14:tracePt t="919" x="4762500" y="4572000"/>
          <p14:tracePt t="937" x="4743450" y="4578350"/>
          <p14:tracePt t="937" x="4718050" y="4578350"/>
          <p14:tracePt t="953" x="4692650" y="4578350"/>
          <p14:tracePt t="953" x="4667250" y="4578350"/>
          <p14:tracePt t="969" x="4635500" y="4578350"/>
          <p14:tracePt t="969" x="4610100" y="4584700"/>
          <p14:tracePt t="969" x="4578350" y="4591050"/>
          <p14:tracePt t="988" x="4552950" y="4597400"/>
          <p14:tracePt t="1000" x="4521200" y="4603750"/>
          <p14:tracePt t="1000" x="4464050" y="4610100"/>
          <p14:tracePt t="1020" x="4432300" y="4616450"/>
          <p14:tracePt t="1020" x="4400550" y="4622800"/>
          <p14:tracePt t="1036" x="4368800" y="4622800"/>
          <p14:tracePt t="1036" x="4337050" y="4629150"/>
          <p14:tracePt t="1052" x="4311650" y="4629150"/>
          <p14:tracePt t="1052" x="4279900" y="4629150"/>
          <p14:tracePt t="1052" x="4254500" y="4629150"/>
          <p14:tracePt t="1072" x="4235450" y="4629150"/>
          <p14:tracePt t="1084" x="4210050" y="4622800"/>
          <p14:tracePt t="1084" x="4159250" y="4610100"/>
          <p14:tracePt t="1104" x="4133850" y="4597400"/>
          <p14:tracePt t="1104" x="4102100" y="4572000"/>
          <p14:tracePt t="6392" x="4705350" y="2876550"/>
          <p14:tracePt t="6461" x="4711700" y="2863850"/>
          <p14:tracePt t="6468" x="4718050" y="2851150"/>
          <p14:tracePt t="6476" x="4730750" y="2832100"/>
          <p14:tracePt t="6486" x="4743450" y="2806700"/>
          <p14:tracePt t="6486" x="4775200" y="2749550"/>
          <p14:tracePt t="6505" x="4800600" y="2724150"/>
          <p14:tracePt t="6505" x="4826000" y="2692400"/>
          <p14:tracePt t="6522" x="4851400" y="2660650"/>
          <p14:tracePt t="6522" x="4883150" y="2628900"/>
          <p14:tracePt t="6539" x="4921250" y="2597150"/>
          <p14:tracePt t="6539" x="4959350" y="2565400"/>
          <p14:tracePt t="6539" x="5003800" y="2533650"/>
          <p14:tracePt t="6558" x="5048250" y="2501900"/>
          <p14:tracePt t="6570" x="5092700" y="2470150"/>
          <p14:tracePt t="6570" x="5194300" y="2419350"/>
          <p14:tracePt t="6589" x="5238750" y="2393950"/>
          <p14:tracePt t="6589" x="5283200" y="2368550"/>
          <p14:tracePt t="6605" x="5334000" y="2343150"/>
          <p14:tracePt t="6605" x="5378450" y="2317750"/>
          <p14:tracePt t="6622" x="5422900" y="2286000"/>
          <p14:tracePt t="6622" x="5467350" y="2260600"/>
          <p14:tracePt t="6638" x="5505450" y="2235200"/>
          <p14:tracePt t="6638" x="5543550" y="2209800"/>
          <p14:tracePt t="6638" x="5581650" y="2184400"/>
          <p14:tracePt t="6658" x="5613400" y="2165350"/>
          <p14:tracePt t="6670" x="5645150" y="2146300"/>
          <p14:tracePt t="6670" x="5702300" y="2120900"/>
          <p14:tracePt t="6689" x="5734050" y="2108200"/>
          <p14:tracePt t="6689" x="5765800" y="2095500"/>
          <p14:tracePt t="6706" x="5797550" y="2082800"/>
          <p14:tracePt t="6706" x="5822950" y="2076450"/>
          <p14:tracePt t="6722" x="5854700" y="2070100"/>
          <p14:tracePt t="6722" x="5911850" y="2057400"/>
          <p14:tracePt t="6739" x="5943600" y="2051050"/>
          <p14:tracePt t="6739" x="5969000" y="2051050"/>
          <p14:tracePt t="6756" x="5988050" y="2051050"/>
          <p14:tracePt t="6756" x="6013450" y="2051050"/>
          <p14:tracePt t="6773" x="6032500" y="2057400"/>
          <p14:tracePt t="6773" x="6076950" y="2070100"/>
          <p14:tracePt t="6790" x="6096000" y="2082800"/>
          <p14:tracePt t="6790" x="6108700" y="2089150"/>
          <p14:tracePt t="6806" x="6121400" y="2108200"/>
          <p14:tracePt t="6806" x="6140450" y="2120900"/>
          <p14:tracePt t="6823" x="6153150" y="2139950"/>
          <p14:tracePt t="6823" x="6165850" y="2159000"/>
          <p14:tracePt t="6839" x="6178550" y="2178050"/>
          <p14:tracePt t="6839" x="6210300" y="2216150"/>
          <p14:tracePt t="6858" x="6223000" y="2235200"/>
          <p14:tracePt t="6858" x="6242050" y="2247900"/>
          <p14:tracePt t="6874" x="6254750" y="2266950"/>
          <p14:tracePt t="6874" x="6267450" y="2279650"/>
          <p14:tracePt t="6889" x="6286500" y="2305050"/>
          <p14:tracePt t="6889" x="6305550" y="2317750"/>
          <p14:tracePt t="6906" x="6318250" y="2336800"/>
          <p14:tracePt t="6906" x="6330950" y="2355850"/>
          <p14:tracePt t="6906" x="6350000" y="2374900"/>
          <p14:tracePt t="6926" x="6362700" y="2400300"/>
          <p14:tracePt t="6938" x="6375400" y="2419350"/>
          <p14:tracePt t="6938" x="6407150" y="2463800"/>
          <p14:tracePt t="6957" x="6413500" y="2489200"/>
          <p14:tracePt t="6957" x="6419850" y="2514600"/>
          <p14:tracePt t="6973" x="6426200" y="2540000"/>
          <p14:tracePt t="6973" x="6432550" y="2565400"/>
          <p14:tracePt t="6990" x="6438900" y="2597150"/>
          <p14:tracePt t="6990" x="6438900" y="2622550"/>
          <p14:tracePt t="7007" x="6438900" y="2641600"/>
          <p14:tracePt t="7007" x="6432550" y="2667000"/>
          <p14:tracePt t="7007" x="6432550" y="2686050"/>
          <p14:tracePt t="7026" x="6426200" y="2705100"/>
          <p14:tracePt t="7026" x="6419850" y="2724150"/>
          <p14:tracePt t="7041" x="6407150" y="2743200"/>
          <p14:tracePt t="7041" x="6400800" y="2762250"/>
          <p14:tracePt t="7057" x="6388100" y="2781300"/>
          <p14:tracePt t="7057" x="6381750" y="2800350"/>
          <p14:tracePt t="7074" x="6369050" y="2819400"/>
          <p14:tracePt t="7074" x="6337300" y="2851150"/>
          <p14:tracePt t="7090" x="6324600" y="2863850"/>
          <p14:tracePt t="7090" x="6305550" y="2882900"/>
          <p14:tracePt t="7107" x="6286500" y="2895600"/>
          <p14:tracePt t="7107" x="6267450" y="2908300"/>
          <p14:tracePt t="7124" x="6248400" y="2921000"/>
          <p14:tracePt t="7124" x="6223000" y="2933700"/>
          <p14:tracePt t="7140" x="6197600" y="2946400"/>
          <p14:tracePt t="7140" x="6146800" y="2971800"/>
          <p14:tracePt t="7158" x="6115050" y="2984500"/>
          <p14:tracePt t="7158" x="6076950" y="3003550"/>
          <p14:tracePt t="7174" x="6038850" y="3022600"/>
          <p14:tracePt t="7174" x="6000750" y="3041650"/>
          <p14:tracePt t="7191" x="5956300" y="3067050"/>
          <p14:tracePt t="7191" x="5905500" y="3086100"/>
          <p14:tracePt t="7191" x="5861050" y="3111500"/>
          <p14:tracePt t="7209" x="5810250" y="3136900"/>
          <p14:tracePt t="7222" x="5759450" y="3162300"/>
          <p14:tracePt t="7222" x="5664200" y="3206750"/>
          <p14:tracePt t="7242" x="5619750" y="3232150"/>
          <p14:tracePt t="7242" x="5581650" y="3251200"/>
          <p14:tracePt t="7258" x="5543550" y="3270250"/>
          <p14:tracePt t="7258" x="5518150" y="3289300"/>
          <p14:tracePt t="7274" x="5492750" y="3308350"/>
          <p14:tracePt t="7274" x="5467350" y="3333750"/>
          <p14:tracePt t="7274" x="5454650" y="3359150"/>
          <p14:tracePt t="7293" x="5441950" y="3390900"/>
          <p14:tracePt t="7306" x="5435600" y="3422650"/>
          <p14:tracePt t="7306" x="5435600" y="3467100"/>
          <p14:tracePt t="7326" x="5441950" y="3562350"/>
          <p14:tracePt t="7326" x="5454650" y="3613150"/>
          <p14:tracePt t="7341" x="5473700" y="3663950"/>
          <p14:tracePt t="7341" x="5492750" y="3708400"/>
          <p14:tracePt t="7358" x="5518150" y="3746500"/>
          <p14:tracePt t="7358" x="5549900" y="3784600"/>
          <p14:tracePt t="7358" x="5581650" y="3816350"/>
          <p14:tracePt t="7377" x="5613400" y="3848100"/>
          <p14:tracePt t="7377" x="5645150" y="3873500"/>
          <p14:tracePt t="7392" x="5676900" y="3898900"/>
          <p14:tracePt t="7392" x="5708650" y="3917950"/>
          <p14:tracePt t="7408" x="5734050" y="3937000"/>
          <p14:tracePt t="7408" x="5765800" y="3962400"/>
          <p14:tracePt t="7424" x="5791200" y="3981450"/>
          <p14:tracePt t="7424" x="5810250" y="4000500"/>
          <p14:tracePt t="7441" x="5829300" y="4013200"/>
          <p14:tracePt t="7441" x="5867400" y="4044950"/>
          <p14:tracePt t="7458" x="5880100" y="4057650"/>
          <p14:tracePt t="7458" x="5886450" y="4070350"/>
          <p14:tracePt t="7475" x="5892800" y="4076700"/>
          <p14:tracePt t="7475" x="5892800" y="4083050"/>
          <p14:tracePt t="7492" x="5886450" y="4089400"/>
          <p14:tracePt t="7492" x="5867400" y="4102100"/>
          <p14:tracePt t="7510" x="5854700" y="4108450"/>
          <p14:tracePt t="7510" x="5842000" y="4114800"/>
          <p14:tracePt t="7525" x="5822950" y="4114800"/>
          <p14:tracePt t="7525" x="5803900" y="4121150"/>
          <p14:tracePt t="7542" x="5784850" y="4121150"/>
          <p14:tracePt t="7542" x="5759450" y="4121150"/>
          <p14:tracePt t="7559" x="5734050" y="4121150"/>
          <p14:tracePt t="7559" x="5708650" y="4121150"/>
          <p14:tracePt t="7559" x="5683250" y="4121150"/>
          <p14:tracePt t="7577" x="5651500" y="4121150"/>
          <p14:tracePt t="7590" x="5626100" y="4114800"/>
          <p14:tracePt t="7590" x="5556250" y="4095750"/>
          <p14:tracePt t="7609" x="5524500" y="4089400"/>
          <p14:tracePt t="7609" x="5486400" y="4076700"/>
          <p14:tracePt t="7626" x="5454650" y="4057650"/>
          <p14:tracePt t="7626" x="5416550" y="4038600"/>
          <p14:tracePt t="7642" x="5378450" y="4019550"/>
          <p14:tracePt t="7642" x="5340350" y="4000500"/>
          <p14:tracePt t="7659" x="5308600" y="3981450"/>
          <p14:tracePt t="7659" x="5270500" y="3962400"/>
          <p14:tracePt t="7659" x="5238750" y="3937000"/>
          <p14:tracePt t="7678" x="5200650" y="3924300"/>
          <p14:tracePt t="7678" x="5168900" y="3905250"/>
          <p14:tracePt t="7692" x="5137150" y="3886200"/>
          <p14:tracePt t="7692" x="5105400" y="3873500"/>
          <p14:tracePt t="7709" x="5080000" y="3854450"/>
          <p14:tracePt t="7709" x="5048250" y="3841750"/>
          <p14:tracePt t="7726" x="5016500" y="3829050"/>
          <p14:tracePt t="7726" x="4991100" y="3816350"/>
          <p14:tracePt t="7726" x="4965700" y="3797300"/>
          <p14:tracePt t="7745" x="4940300" y="3784600"/>
          <p14:tracePt t="7745" x="4914900" y="3765550"/>
          <p14:tracePt t="7760" x="4895850" y="3752850"/>
          <p14:tracePt t="7760" x="4870450" y="3733800"/>
          <p14:tracePt t="7776" x="4851400" y="3721100"/>
          <p14:tracePt t="7776" x="4832350" y="3702050"/>
          <p14:tracePt t="7792" x="4813300" y="3683000"/>
          <p14:tracePt t="7792" x="4775200" y="3657600"/>
          <p14:tracePt t="7810" x="4756150" y="3644900"/>
          <p14:tracePt t="7810" x="4737100" y="3632200"/>
          <p14:tracePt t="7826" x="4724400" y="3619500"/>
          <p14:tracePt t="7826" x="4705350" y="3613150"/>
          <p14:tracePt t="7843" x="4686300" y="3600450"/>
          <p14:tracePt t="7843" x="4673600" y="3594100"/>
          <p14:tracePt t="7859" x="4660900" y="3581400"/>
          <p14:tracePt t="7859" x="4635500" y="3562350"/>
          <p14:tracePt t="7878" x="4622800" y="3549650"/>
          <p14:tracePt t="7878" x="4610100" y="3530600"/>
          <p14:tracePt t="7894" x="4597400" y="3517900"/>
          <p14:tracePt t="7894" x="4584700" y="3498850"/>
          <p14:tracePt t="7910" x="4572000" y="3486150"/>
          <p14:tracePt t="7910" x="4552950" y="3473450"/>
          <p14:tracePt t="7926" x="4540250" y="3460750"/>
          <p14:tracePt t="7926" x="4533900" y="3448050"/>
          <p14:tracePt t="7926" x="4521200" y="3435350"/>
          <p14:tracePt t="7947" x="4508500" y="3429000"/>
          <p14:tracePt t="7958" x="4495800" y="3422650"/>
          <p14:tracePt t="7958" x="4470400" y="3416300"/>
          <p14:tracePt t="7978" x="4464050" y="3416300"/>
          <p14:tracePt t="7978" x="4451350" y="3409950"/>
          <p14:tracePt t="7993" x="4438650" y="3409950"/>
          <p14:tracePt t="7993" x="4425950" y="3403600"/>
          <p14:tracePt t="8010" x="4406900" y="3397250"/>
          <p14:tracePt t="8010" x="4394200" y="3390900"/>
          <p14:tracePt t="8010" x="4381500" y="3384550"/>
          <p14:tracePt t="8029" x="4368800" y="3378200"/>
          <p14:tracePt t="8042" x="4349750" y="3371850"/>
          <p14:tracePt t="8042" x="4324350" y="3359150"/>
          <p14:tracePt t="8060" x="4311650" y="3352800"/>
          <p14:tracePt t="8060" x="4298950" y="3346450"/>
          <p14:tracePt t="8077" x="4286250" y="3340100"/>
          <p14:tracePt t="8077" x="4273550" y="3333750"/>
          <p14:tracePt t="8094" x="4267200" y="3333750"/>
          <p14:tracePt t="8094" x="4241800" y="3333750"/>
          <p14:tracePt t="8111" x="4235450" y="3333750"/>
          <p14:tracePt t="8111" x="4229100" y="3333750"/>
          <p14:tracePt t="8127" x="4222750" y="3333750"/>
          <p14:tracePt t="8127" x="4216400" y="3340100"/>
          <p14:tracePt t="8144" x="4210050" y="3340100"/>
          <p14:tracePt t="8144" x="4203700" y="3340100"/>
          <p14:tracePt t="8161" x="4197350" y="3340100"/>
          <p14:tracePt t="8161" x="4184650" y="3346450"/>
          <p14:tracePt t="8178" x="4171950" y="3346450"/>
          <p14:tracePt t="8178" x="4165600" y="3352800"/>
          <p14:tracePt t="8194" x="4159250" y="3346450"/>
          <p14:tracePt t="8194" x="4146550" y="3346450"/>
          <p14:tracePt t="8211" x="4140200" y="3346450"/>
          <p14:tracePt t="8211" x="4133850" y="3346450"/>
          <p14:tracePt t="8211" x="4121150" y="3346450"/>
          <p14:tracePt t="8230" x="4114800" y="3346450"/>
          <p14:tracePt t="8242" x="4102100" y="3346450"/>
          <p14:tracePt t="8242" x="4083050" y="3352800"/>
          <p14:tracePt t="8261" x="4070350" y="3352800"/>
          <p14:tracePt t="8261" x="4057650" y="3352800"/>
          <p14:tracePt t="8278" x="4044950" y="3359150"/>
          <p14:tracePt t="8278" x="4032250" y="3365500"/>
          <p14:tracePt t="8295" x="4013200" y="3365500"/>
          <p14:tracePt t="8295" x="3994150" y="3371850"/>
          <p14:tracePt t="8295" x="3981450" y="3378200"/>
          <p14:tracePt t="8313" x="3962400" y="3384550"/>
          <p14:tracePt t="8326" x="3943350" y="3390900"/>
          <p14:tracePt t="8326" x="3924300" y="3403600"/>
          <p14:tracePt t="8346" x="3879850" y="3416300"/>
          <p14:tracePt t="8346" x="3860800" y="3422650"/>
          <p14:tracePt t="8361" x="3841750" y="3429000"/>
          <p14:tracePt t="8361" x="3822700" y="3435350"/>
          <p14:tracePt t="8378" x="3803650" y="3441700"/>
          <p14:tracePt t="8378" x="3784600" y="3448050"/>
          <p14:tracePt t="8395" x="3765550" y="3454400"/>
          <p14:tracePt t="8395" x="3733800" y="3460750"/>
          <p14:tracePt t="8411" x="3714750" y="3467100"/>
          <p14:tracePt t="8411" x="3702050" y="3467100"/>
          <p14:tracePt t="8429" x="3689350" y="3473450"/>
          <p14:tracePt t="8429" x="3670300" y="3473450"/>
          <p14:tracePt t="8445" x="3663950" y="3473450"/>
          <p14:tracePt t="8445" x="3651250" y="3467100"/>
          <p14:tracePt t="8462" x="3638550" y="3467100"/>
          <p14:tracePt t="8462" x="3625850" y="3460750"/>
          <p14:tracePt t="8479" x="3619500" y="3454400"/>
          <p14:tracePt t="8479" x="3613150" y="3448050"/>
          <p14:tracePt t="8495" x="3613150" y="3435350"/>
          <p14:tracePt t="8510" x="3606800" y="3429000"/>
          <p14:tracePt t="8510" x="3600450" y="3422650"/>
          <p14:tracePt t="8529" x="3594100" y="3422650"/>
          <p14:tracePt t="8545" x="3581400" y="3422650"/>
          <p14:tracePt t="8561" x="3581400" y="3416300"/>
          <p14:tracePt t="8577" x="3568700" y="3416300"/>
          <p14:tracePt t="8594" x="3556000" y="3416300"/>
          <p14:tracePt t="8610" x="3556000" y="3409950"/>
          <p14:tracePt t="8610" x="3543300" y="3409950"/>
          <p14:tracePt t="8630" x="3536950" y="3409950"/>
          <p14:tracePt t="8645" x="3530600" y="3416300"/>
          <p14:tracePt t="8645" x="3524250" y="3416300"/>
          <p14:tracePt t="8663" x="3517900" y="3422650"/>
          <p14:tracePt t="8663" x="3511550" y="3429000"/>
          <p14:tracePt t="8663" x="3505200" y="3429000"/>
          <p14:tracePt t="8681" x="3505200" y="3435350"/>
          <p14:tracePt t="8694" x="3498850" y="3441700"/>
          <p14:tracePt t="8694" x="3498850" y="3448050"/>
          <p14:tracePt t="8713" x="3492500" y="3454400"/>
          <p14:tracePt t="8727" x="3486150" y="3467100"/>
          <p14:tracePt t="8744" x="3486150" y="3473450"/>
          <p14:tracePt t="8837" x="3486150" y="3467100"/>
          <p14:tracePt t="8869" x="3492500" y="3467100"/>
          <p14:tracePt t="8905" x="3498850" y="3467100"/>
          <p14:tracePt t="8945" x="3498850" y="3460750"/>
          <p14:tracePt t="8965" x="3505200" y="3467100"/>
          <p14:tracePt t="8988" x="3511550" y="3460750"/>
          <p14:tracePt t="9068" x="3505200" y="3460750"/>
          <p14:tracePt t="9092" x="3498850" y="3460750"/>
          <p14:tracePt t="9184" x="3492500" y="3460750"/>
          <p14:tracePt t="9204" x="3486150" y="3460750"/>
          <p14:tracePt t="9272" x="3479800" y="3467100"/>
          <p14:tracePt t="9316" x="3486150" y="3460750"/>
          <p14:tracePt t="9356" x="3492500" y="3454400"/>
          <p14:tracePt t="9364" x="3498850" y="3454400"/>
          <p14:tracePt t="9379" x="3498850" y="3448050"/>
          <p14:tracePt t="9395" x="3505200" y="3441700"/>
          <p14:tracePt t="9417" x="3511550" y="3441700"/>
          <p14:tracePt t="9429" x="3511550" y="3429000"/>
          <p14:tracePt t="9445" x="3517900" y="3422650"/>
          <p14:tracePt t="9462" x="3524250" y="3422650"/>
          <p14:tracePt t="9479" x="3524250" y="3416300"/>
          <p14:tracePt t="9479" x="3524250" y="3409950"/>
          <p14:tracePt t="9499" x="3530600" y="3403600"/>
          <p14:tracePt t="9519" x="3530600" y="3397250"/>
          <p14:tracePt t="9535" x="3536950" y="3390900"/>
          <p14:tracePt t="9550" x="3549650" y="3384550"/>
          <p14:tracePt t="9564" x="3556000" y="3384550"/>
          <p14:tracePt t="9564" x="3568700" y="3371850"/>
          <p14:tracePt t="9581" x="3575050" y="3371850"/>
          <p14:tracePt t="9581" x="3587750" y="3365500"/>
          <p14:tracePt t="9599" x="3594100" y="3359150"/>
          <p14:tracePt t="9599" x="3606800" y="3352800"/>
          <p14:tracePt t="9599" x="3613150" y="3346450"/>
          <p14:tracePt t="9617" x="3619500" y="3340100"/>
          <p14:tracePt t="9629" x="3619500" y="3333750"/>
          <p14:tracePt t="9629" x="3632200" y="3321050"/>
          <p14:tracePt t="9649" x="3632200" y="3314700"/>
          <p14:tracePt t="9649" x="3638550" y="3308350"/>
          <p14:tracePt t="9666" x="3644900" y="3302000"/>
          <p14:tracePt t="9666" x="3644900" y="3295650"/>
          <p14:tracePt t="9682" x="3651250" y="3289300"/>
          <p14:tracePt t="9682" x="3657600" y="3282950"/>
          <p14:tracePt t="9682" x="3657600" y="3276600"/>
          <p14:tracePt t="9701" x="3670300" y="3276600"/>
          <p14:tracePt t="9717" x="3670300" y="3270250"/>
          <p14:tracePt t="9730" x="3670300" y="3276600"/>
          <p14:tracePt t="9752" x="3663950" y="3276600"/>
          <p14:tracePt t="9768" x="3657600" y="3282950"/>
          <p14:tracePt t="9784" x="3651250" y="3295650"/>
          <p14:tracePt t="9784" x="3644900" y="3295650"/>
          <p14:tracePt t="9799" x="3644900" y="3302000"/>
          <p14:tracePt t="9814" x="3632200" y="3308350"/>
          <p14:tracePt t="9831" x="3625850" y="3314700"/>
          <p14:tracePt t="9831" x="3619500" y="3321050"/>
          <p14:tracePt t="9851" x="3619500" y="3327400"/>
          <p14:tracePt t="9864" x="3613150" y="3327400"/>
          <p14:tracePt t="9881" x="3613150" y="3321050"/>
          <p14:tracePt t="9948" x="3606800" y="3327400"/>
          <p14:tracePt t="10008" x="3606800" y="3321050"/>
          <p14:tracePt t="10060" x="3606800" y="3314700"/>
          <p14:tracePt t="10076" x="3606800" y="3308350"/>
          <p14:tracePt t="10085" x="3606800" y="3302000"/>
          <p14:tracePt t="10098" x="3600450" y="3295650"/>
          <p14:tracePt t="10115" x="3594100" y="3295650"/>
          <p14:tracePt t="10131" x="3587750" y="3289300"/>
          <p14:tracePt t="10149" x="3581400" y="3295650"/>
          <p14:tracePt t="10165" x="3575050" y="3289300"/>
          <p14:tracePt t="10182" x="3568700" y="3289300"/>
          <p14:tracePt t="10182" x="3562350" y="3289300"/>
          <p14:tracePt t="10200" x="3549650" y="3282950"/>
          <p14:tracePt t="10200" x="3543300" y="3282950"/>
          <p14:tracePt t="10217" x="3536950" y="3282950"/>
          <p14:tracePt t="10232" x="3524250" y="3270250"/>
          <p14:tracePt t="10336" x="3517900" y="3257550"/>
          <p14:tracePt t="10353" x="3511550" y="3244850"/>
          <p14:tracePt t="10361" x="3505200" y="3232150"/>
          <p14:tracePt t="10369" x="3505200" y="3213100"/>
          <p14:tracePt t="10382" x="3498850" y="3194050"/>
          <p14:tracePt t="10382" x="3492500" y="3155950"/>
          <p14:tracePt t="10401" x="3492500" y="3143250"/>
          <p14:tracePt t="10401" x="3486150" y="3130550"/>
          <p14:tracePt t="10417" x="3486150" y="3124200"/>
          <p14:tracePt t="10417" x="3479800" y="3111500"/>
          <p14:tracePt t="10417" x="3467100" y="3098800"/>
          <p14:tracePt t="10437" x="3460750" y="3098800"/>
          <p14:tracePt t="10437" x="3448050" y="3086100"/>
          <p14:tracePt t="10451" x="3441700" y="3073400"/>
          <p14:tracePt t="10451" x="3429000" y="3067050"/>
          <p14:tracePt t="10468" x="3422650" y="3060700"/>
          <p14:tracePt t="10468" x="3409950" y="3054350"/>
          <p14:tracePt t="10485" x="3397250" y="3048000"/>
          <p14:tracePt t="10485" x="3384550" y="3035300"/>
          <p14:tracePt t="10501" x="3371850" y="3028950"/>
          <p14:tracePt t="10501" x="3346450" y="3009900"/>
          <p14:tracePt t="10518" x="3327400" y="3003550"/>
          <p14:tracePt t="10518" x="3308350" y="2990850"/>
          <p14:tracePt t="10535" x="3289300" y="2978150"/>
          <p14:tracePt t="10535" x="3270250" y="2965450"/>
          <p14:tracePt t="10551" x="3244850" y="2959100"/>
          <p14:tracePt t="10551" x="3206750" y="2946400"/>
          <p14:tracePt t="10569" x="3181350" y="2933700"/>
          <p14:tracePt t="10569" x="3162300" y="2927350"/>
          <p14:tracePt t="10585" x="3143250" y="2921000"/>
          <p14:tracePt t="10585" x="3130550" y="2914650"/>
          <p14:tracePt t="10601" x="3111500" y="2901950"/>
          <p14:tracePt t="10601" x="3098800" y="2889250"/>
          <p14:tracePt t="10618" x="3079750" y="2876550"/>
          <p14:tracePt t="10618" x="3067050" y="2863850"/>
          <p14:tracePt t="10618" x="3054350" y="2851150"/>
          <p14:tracePt t="10637" x="3048000" y="2838450"/>
          <p14:tracePt t="10650" x="3035300" y="2825750"/>
          <p14:tracePt t="10650" x="3022600" y="2800350"/>
          <p14:tracePt t="10669" x="3016250" y="2794000"/>
          <p14:tracePt t="10669" x="3016250" y="2787650"/>
          <p14:tracePt t="10686" x="3022600" y="2781300"/>
          <p14:tracePt t="10686" x="3028950" y="2774950"/>
          <p14:tracePt t="10702" x="3035300" y="2768600"/>
          <p14:tracePt t="10702" x="3048000" y="2762250"/>
          <p14:tracePt t="10718" x="3060700" y="2755900"/>
          <p14:tracePt t="10718" x="3073400" y="2749550"/>
          <p14:tracePt t="10718" x="3092450" y="2743200"/>
          <p14:tracePt t="10738" x="3111500" y="2743200"/>
          <p14:tracePt t="10738" x="3130550" y="2736850"/>
          <p14:tracePt t="10753" x="3149600" y="2736850"/>
          <p14:tracePt t="10753" x="3175000" y="2736850"/>
          <p14:tracePt t="10769" x="3200400" y="2736850"/>
          <p14:tracePt t="10769" x="3232150" y="2736850"/>
          <p14:tracePt t="10786" x="3263900" y="2736850"/>
          <p14:tracePt t="10786" x="3295650" y="2743200"/>
          <p14:tracePt t="10802" x="3327400" y="2743200"/>
          <p14:tracePt t="10802" x="3397250" y="2749550"/>
          <p14:tracePt t="10819" x="3429000" y="2749550"/>
          <p14:tracePt t="10819" x="3460750" y="2755900"/>
          <p14:tracePt t="10836" x="3492500" y="2755900"/>
          <p14:tracePt t="10836" x="3524250" y="2755900"/>
          <p14:tracePt t="10852" x="3556000" y="2755900"/>
          <p14:tracePt t="10852" x="3606800" y="2749550"/>
          <p14:tracePt t="10870" x="3632200" y="2749550"/>
          <p14:tracePt t="10870" x="3657600" y="2749550"/>
          <p14:tracePt t="10886" x="3676650" y="2749550"/>
          <p14:tracePt t="10886" x="3695700" y="2749550"/>
          <p14:tracePt t="10902" x="3708400" y="2743200"/>
          <p14:tracePt t="10902" x="3721100" y="2743200"/>
          <p14:tracePt t="10919" x="3727450" y="2743200"/>
          <p14:tracePt t="10919" x="3740150" y="2743200"/>
          <p14:tracePt t="10939" x="3746500" y="2743200"/>
          <p14:tracePt t="10953" x="3746500" y="2749550"/>
          <p14:tracePt t="10976" x="3740150" y="2749550"/>
          <p14:tracePt t="10989" x="3733800" y="2755900"/>
          <p14:tracePt t="11005" x="3727450" y="2755900"/>
          <p14:tracePt t="11018" x="3721100" y="2762250"/>
          <p14:tracePt t="11034" x="3708400" y="2768600"/>
          <p14:tracePt t="11051" x="3702050" y="2768600"/>
          <p14:tracePt t="11068" x="3695700" y="2774950"/>
          <p14:tracePt t="11085" x="3689350" y="2774950"/>
          <p14:tracePt t="11102" x="3683000" y="2774950"/>
          <p14:tracePt t="11102" x="3676650" y="2774950"/>
          <p14:tracePt t="11120" x="3670300" y="2774950"/>
          <p14:tracePt t="11135" x="3663950" y="2774950"/>
          <p14:tracePt t="11151" x="3657600" y="2781300"/>
          <p14:tracePt t="11169" x="3651250" y="2781300"/>
          <p14:tracePt t="11185" x="3644900" y="2781300"/>
          <p14:tracePt t="11202" x="3638550" y="2787650"/>
          <p14:tracePt t="11219" x="3632200" y="2787650"/>
          <p14:tracePt t="11219" x="3625850" y="2787650"/>
          <p14:tracePt t="11237" x="3619500" y="2787650"/>
          <p14:tracePt t="11252" x="3613150" y="2794000"/>
          <p14:tracePt t="11269" x="3606800" y="2794000"/>
          <p14:tracePt t="11285" x="3600450" y="2800350"/>
          <p14:tracePt t="11302" x="3594100" y="2806700"/>
          <p14:tracePt t="11302" x="3587750" y="2806700"/>
          <p14:tracePt t="11321" x="3587750" y="2800350"/>
          <p14:tracePt t="11381" x="3594100" y="2800350"/>
          <p14:tracePt t="11397" x="3600450" y="2794000"/>
          <p14:tracePt t="11408" x="3606800" y="2794000"/>
          <p14:tracePt t="11424" x="3613150" y="2787650"/>
          <p14:tracePt t="11441" x="3619500" y="2787650"/>
          <p14:tracePt t="11457" x="3625850" y="2781300"/>
          <p14:tracePt t="11476" x="3619500" y="2787650"/>
          <p14:tracePt t="11568" x="3613150" y="2794000"/>
          <p14:tracePt t="11612" x="3619500" y="2787650"/>
          <p14:tracePt t="11649" x="3632200" y="2781300"/>
          <p14:tracePt t="11665" x="3638550" y="2774950"/>
          <p14:tracePt t="11673" x="3644900" y="2768600"/>
          <p14:tracePt t="11673" x="3657600" y="2768600"/>
          <p14:tracePt t="11690" x="3663950" y="2762250"/>
          <p14:tracePt t="11690" x="3676650" y="2755900"/>
          <p14:tracePt t="11706" x="3689350" y="2749550"/>
          <p14:tracePt t="11706" x="3702050" y="2743200"/>
          <p14:tracePt t="11722" x="3708400" y="2743200"/>
          <p14:tracePt t="11722" x="3721100" y="2736850"/>
          <p14:tracePt t="11722" x="3733800" y="2730500"/>
          <p14:tracePt t="11741" x="3740150" y="2730500"/>
          <p14:tracePt t="11753" x="3746500" y="2724150"/>
          <p14:tracePt t="11753" x="3765550" y="2724150"/>
          <p14:tracePt t="11772" x="3771900" y="2717800"/>
          <p14:tracePt t="11792" x="3771900" y="2724150"/>
          <p14:tracePt t="11829" x="3759200" y="2736850"/>
          <p14:tracePt t="11845" x="3752850" y="2743200"/>
          <p14:tracePt t="11861" x="3746500" y="2743200"/>
          <p14:tracePt t="11868" x="3740150" y="2749550"/>
          <p14:tracePt t="11877" x="3733800" y="2749550"/>
          <p14:tracePt t="11877" x="3727450" y="2749550"/>
          <p14:tracePt t="11890" x="3721100" y="2755900"/>
          <p14:tracePt t="11905" x="3714750" y="2755900"/>
          <p14:tracePt t="11921" x="3727450" y="2755900"/>
          <p14:tracePt t="11981" x="3733800" y="2755900"/>
          <p14:tracePt t="12009" x="3727450" y="2762250"/>
          <p14:tracePt t="12064" x="3721100" y="2762250"/>
          <p14:tracePt t="12093" x="3708400" y="2768600"/>
          <p14:tracePt t="12117" x="3702050" y="2768600"/>
          <p14:tracePt t="12129" x="3708400" y="2774950"/>
          <p14:tracePt t="12229" x="3708400" y="2768600"/>
          <p14:tracePt t="12273" x="3702050" y="2768600"/>
          <p14:tracePt t="12333" x="3702050" y="2774950"/>
          <p14:tracePt t="12357" x="3695700" y="2768600"/>
          <p14:tracePt t="12377" x="3702050" y="2762250"/>
          <p14:tracePt t="12409" x="3708400" y="2762250"/>
          <p14:tracePt t="12417" x="3714750" y="2762250"/>
          <p14:tracePt t="12426" x="3721100" y="2762250"/>
          <p14:tracePt t="12426" x="3727450" y="2762250"/>
          <p14:tracePt t="12442" x="3733800" y="2755900"/>
          <p14:tracePt t="12442" x="3746500" y="2755900"/>
          <p14:tracePt t="12458" x="3752850" y="2749550"/>
          <p14:tracePt t="12458" x="3765550" y="2749550"/>
          <p14:tracePt t="12475" x="3778250" y="2743200"/>
          <p14:tracePt t="12475" x="3803650" y="2736850"/>
          <p14:tracePt t="12491" x="3816350" y="2736850"/>
          <p14:tracePt t="12491" x="3835400" y="2730500"/>
          <p14:tracePt t="12508" x="3848100" y="2724150"/>
          <p14:tracePt t="12508" x="3867150" y="2724150"/>
          <p14:tracePt t="12525" x="3879850" y="2717800"/>
          <p14:tracePt t="12525" x="3898900" y="2711450"/>
          <p14:tracePt t="12542" x="3911600" y="2705100"/>
          <p14:tracePt t="12542" x="3937000" y="2692400"/>
          <p14:tracePt t="12559" x="3949700" y="2692400"/>
          <p14:tracePt t="12559" x="3962400" y="2686050"/>
          <p14:tracePt t="12575" x="3975100" y="2679700"/>
          <p14:tracePt t="12575" x="3987800" y="2679700"/>
          <p14:tracePt t="12592" x="3994150" y="2679700"/>
          <p14:tracePt t="12592" x="4013200" y="2679700"/>
          <p14:tracePt t="12610" x="4019550" y="2679700"/>
          <p14:tracePt t="12610" x="4032250" y="2679700"/>
          <p14:tracePt t="12626" x="4038600" y="2679700"/>
          <p14:tracePt t="12626" x="4044950" y="2679700"/>
          <p14:tracePt t="12642" x="4051300" y="2686050"/>
          <p14:tracePt t="12642" x="4057650" y="2692400"/>
          <p14:tracePt t="12659" x="4064000" y="2692400"/>
          <p14:tracePt t="12659" x="4076700" y="2698750"/>
          <p14:tracePt t="12659" x="4083050" y="2705100"/>
          <p14:tracePt t="12677" x="4089400" y="2711450"/>
          <p14:tracePt t="12690" x="4102100" y="2717800"/>
          <p14:tracePt t="12690" x="4127500" y="2730500"/>
          <p14:tracePt t="12709" x="4140200" y="2736850"/>
          <p14:tracePt t="12709" x="4152900" y="2743200"/>
          <p14:tracePt t="12726" x="4171950" y="2749550"/>
          <p14:tracePt t="12726" x="4184650" y="2749550"/>
          <p14:tracePt t="12742" x="4203700" y="2755900"/>
          <p14:tracePt t="12742" x="4222750" y="2755900"/>
          <p14:tracePt t="12742" x="4241800" y="2762250"/>
          <p14:tracePt t="12761" x="4267200" y="2768600"/>
          <p14:tracePt t="12774" x="4286250" y="2768600"/>
          <p14:tracePt t="12774" x="4324350" y="2781300"/>
          <p14:tracePt t="12793" x="4343400" y="2787650"/>
          <p14:tracePt t="12793" x="4368800" y="2794000"/>
          <p14:tracePt t="12809" x="4387850" y="2806700"/>
          <p14:tracePt t="12809" x="4406900" y="2819400"/>
          <p14:tracePt t="12825" x="4425950" y="2832100"/>
          <p14:tracePt t="12825" x="4445000" y="2844800"/>
          <p14:tracePt t="12843" x="4464050" y="2857500"/>
          <p14:tracePt t="12843" x="4495800" y="2882900"/>
          <p14:tracePt t="12859" x="4514850" y="2901950"/>
          <p14:tracePt t="12859" x="4527550" y="2908300"/>
          <p14:tracePt t="12876" x="4540250" y="2914650"/>
          <p14:tracePt t="12876" x="4546600" y="2921000"/>
          <p14:tracePt t="12893" x="4559300" y="2921000"/>
          <p14:tracePt t="12893" x="4572000" y="2927350"/>
          <p14:tracePt t="12910" x="4578350" y="2933700"/>
          <p14:tracePt t="12910" x="4584700" y="2933700"/>
          <p14:tracePt t="12926" x="4591050" y="2933700"/>
          <p14:tracePt t="12941" x="4584700" y="2940050"/>
          <p14:tracePt t="12965" x="4578350" y="2940050"/>
          <p14:tracePt t="12974" x="4572000" y="2940050"/>
          <p14:tracePt t="12974" x="4552950" y="2946400"/>
          <p14:tracePt t="12994" x="4546600" y="2940050"/>
          <p14:tracePt t="12994" x="4533900" y="2940050"/>
          <p14:tracePt t="13010" x="4521200" y="2940050"/>
          <p14:tracePt t="13010" x="4508500" y="2940050"/>
          <p14:tracePt t="13026" x="4502150" y="2940050"/>
          <p14:tracePt t="13026" x="4489450" y="2933700"/>
          <p14:tracePt t="13026" x="4476750" y="2933700"/>
          <p14:tracePt t="13046" x="4470400" y="2927350"/>
          <p14:tracePt t="13058" x="4464050" y="2927350"/>
          <p14:tracePt t="13077" x="4457700" y="2908300"/>
          <p14:tracePt t="13077" x="4464050" y="2901950"/>
          <p14:tracePt t="13093" x="4470400" y="2895600"/>
          <p14:tracePt t="13093" x="4476750" y="2889250"/>
          <p14:tracePt t="13110" x="4489450" y="2876550"/>
          <p14:tracePt t="13110" x="4495800" y="2863850"/>
          <p14:tracePt t="13110" x="4508500" y="2851150"/>
          <p14:tracePt t="13129" x="4521200" y="2838450"/>
          <p14:tracePt t="13142" x="4533900" y="2825750"/>
          <p14:tracePt t="13142" x="4559300" y="2800350"/>
          <p14:tracePt t="13160" x="4572000" y="2794000"/>
          <p14:tracePt t="13160" x="4584700" y="2781300"/>
          <p14:tracePt t="13177" x="4597400" y="2768600"/>
          <p14:tracePt t="13177" x="4610100" y="2762250"/>
          <p14:tracePt t="13194" x="4622800" y="2749550"/>
          <p14:tracePt t="13194" x="4648200" y="2736850"/>
          <p14:tracePt t="13211" x="4667250" y="2730500"/>
          <p14:tracePt t="13211" x="4679950" y="2724150"/>
          <p14:tracePt t="13227" x="4692650" y="2717800"/>
          <p14:tracePt t="13227" x="4705350" y="2711450"/>
          <p14:tracePt t="13244" x="4718050" y="2705100"/>
          <p14:tracePt t="13244" x="4730750" y="2698750"/>
          <p14:tracePt t="13261" x="4749800" y="2692400"/>
          <p14:tracePt t="13261" x="4775200" y="2686050"/>
          <p14:tracePt t="13278" x="4787900" y="2679700"/>
          <p14:tracePt t="13278" x="4800600" y="2673350"/>
          <p14:tracePt t="13294" x="4806950" y="2667000"/>
          <p14:tracePt t="13294" x="4819650" y="2660650"/>
          <p14:tracePt t="13311" x="4832350" y="2654300"/>
          <p14:tracePt t="13311" x="4845050" y="2647950"/>
          <p14:tracePt t="13311" x="4857750" y="2641600"/>
          <p14:tracePt t="13330" x="4870450" y="2641600"/>
          <p14:tracePt t="13342" x="4883150" y="2635250"/>
          <p14:tracePt t="13342" x="4908550" y="2622550"/>
          <p14:tracePt t="13362" x="4921250" y="2616200"/>
          <p14:tracePt t="13362" x="4940300" y="2609850"/>
          <p14:tracePt t="13379" x="4953000" y="2597150"/>
          <p14:tracePt t="13379" x="4972050" y="2590800"/>
          <p14:tracePt t="13394" x="4991100" y="2584450"/>
          <p14:tracePt t="13394" x="5010150" y="2571750"/>
          <p14:tracePt t="13394" x="5029200" y="2559050"/>
          <p14:tracePt t="13413" x="5054600" y="2552700"/>
          <p14:tracePt t="13427" x="5073650" y="2540000"/>
          <p14:tracePt t="13427" x="5124450" y="2520950"/>
          <p14:tracePt t="13445" x="5149850" y="2508250"/>
          <p14:tracePt t="13445" x="5181600" y="2495550"/>
          <p14:tracePt t="13461" x="5207000" y="2489200"/>
          <p14:tracePt t="13461" x="5238750" y="2476500"/>
          <p14:tracePt t="13478" x="5270500" y="2463800"/>
          <p14:tracePt t="13478" x="5302250" y="2457450"/>
          <p14:tracePt t="13478" x="5334000" y="2444750"/>
          <p14:tracePt t="13498" x="5359400" y="2438400"/>
          <p14:tracePt t="13498" x="5391150" y="2432050"/>
          <p14:tracePt t="13511" x="5416550" y="2425700"/>
          <p14:tracePt t="13511" x="5441950" y="2425700"/>
          <p14:tracePt t="13529" x="5467350" y="2425700"/>
          <p14:tracePt t="13529" x="5492750" y="2425700"/>
          <p14:tracePt t="13545" x="5511800" y="2425700"/>
          <p14:tracePt t="13545" x="5530850" y="2432050"/>
          <p14:tracePt t="13562" x="5543550" y="2438400"/>
          <p14:tracePt t="13562" x="5575300" y="2444750"/>
          <p14:tracePt t="13579" x="5581650" y="2457450"/>
          <p14:tracePt t="13579" x="5588000" y="2457450"/>
          <p14:tracePt t="13595" x="5594350" y="2463800"/>
          <p14:tracePt t="13595" x="5600700" y="2470150"/>
          <p14:tracePt t="13612" x="5607050" y="2476500"/>
          <p14:tracePt t="13627" x="5607050" y="2482850"/>
          <p14:tracePt t="13645" x="5600700" y="2489200"/>
          <p14:tracePt t="13661" x="5594350" y="2495550"/>
          <p14:tracePt t="13661" x="5588000" y="2501900"/>
          <p14:tracePt t="13679" x="5581650" y="2501900"/>
          <p14:tracePt t="13694" x="5575300" y="2501900"/>
          <p14:tracePt t="13710" x="5562600" y="2501900"/>
          <p14:tracePt t="13728" x="5556250" y="2501900"/>
          <p14:tracePt t="13750" x="5549900" y="2501900"/>
          <p14:tracePt t="13765" x="5543550" y="2501900"/>
          <p14:tracePt t="13782" x="5537200" y="2501900"/>
          <p14:tracePt t="13798" x="5524500" y="2501900"/>
          <p14:tracePt t="13811" x="5518150" y="2501900"/>
          <p14:tracePt t="13827" x="5511800" y="2501900"/>
          <p14:tracePt t="13827" x="5505450" y="2501900"/>
          <p14:tracePt t="13846" x="5499100" y="2501900"/>
          <p14:tracePt t="13846" x="5492750" y="2501900"/>
          <p14:tracePt t="13863" x="5480050" y="2501900"/>
          <p14:tracePt t="13863" x="5467350" y="2501900"/>
          <p14:tracePt t="13880" x="5454650" y="2501900"/>
          <p14:tracePt t="13880" x="5448300" y="2501900"/>
          <p14:tracePt t="13896" x="5435600" y="2501900"/>
          <p14:tracePt t="13896" x="5422900" y="2508250"/>
          <p14:tracePt t="13914" x="5416550" y="2508250"/>
          <p14:tracePt t="13914" x="5391150" y="2514600"/>
          <p14:tracePt t="13932" x="5384800" y="2514600"/>
          <p14:tracePt t="13932" x="5372100" y="2514600"/>
          <p14:tracePt t="13947" x="5365750" y="2514600"/>
          <p14:tracePt t="13947" x="5359400" y="2520950"/>
          <p14:tracePt t="13963" x="5353050" y="2520950"/>
          <p14:tracePt t="13978" x="5346700" y="2533650"/>
          <p14:tracePt t="13978" x="5353050" y="2546350"/>
          <p14:tracePt t="13978" x="5353050" y="2571750"/>
          <p14:tracePt t="13999" x="5365750" y="2597150"/>
          <p14:tracePt t="13999" x="5372100" y="2635250"/>
          <p14:tracePt t="14014" x="5391150" y="2679700"/>
          <p14:tracePt t="14014" x="5403850" y="2724150"/>
          <p14:tracePt t="14030" x="5422900" y="2781300"/>
          <p14:tracePt t="14030" x="5448300" y="2838450"/>
          <p14:tracePt t="14047" x="5467350" y="2901950"/>
          <p14:tracePt t="14047" x="5492750" y="2959100"/>
          <p14:tracePt t="14047" x="5518150" y="3016250"/>
          <p14:tracePt t="14066" x="5543550" y="3073400"/>
          <p14:tracePt t="14078" x="5568950" y="3124200"/>
          <p14:tracePt t="14078" x="5594350" y="3181350"/>
          <p14:tracePt t="14098" x="5651500" y="3282950"/>
          <p14:tracePt t="14098" x="5676900" y="3333750"/>
          <p14:tracePt t="14114" x="5708650" y="3384550"/>
          <p14:tracePt t="14114" x="5734050" y="3435350"/>
          <p14:tracePt t="14130" x="5759450" y="3486150"/>
          <p14:tracePt t="14130" x="5791200" y="3530600"/>
          <p14:tracePt t="14147" x="5816600" y="3581400"/>
          <p14:tracePt t="14147" x="5842000" y="3625850"/>
          <p14:tracePt t="14147" x="5867400" y="3670300"/>
          <p14:tracePt t="14166" x="5899150" y="3714750"/>
          <p14:tracePt t="14166" x="5918200" y="3759200"/>
          <p14:tracePt t="14180" x="5943600" y="3797300"/>
          <p14:tracePt t="14180" x="5962650" y="3841750"/>
          <p14:tracePt t="14197" x="5981700" y="3879850"/>
          <p14:tracePt t="14197" x="6007100" y="3917950"/>
          <p14:tracePt t="14214" x="6019800" y="3949700"/>
          <p14:tracePt t="14214" x="6051550" y="4013200"/>
          <p14:tracePt t="14231" x="6064250" y="4038600"/>
          <p14:tracePt t="14231" x="6083300" y="4057650"/>
          <p14:tracePt t="14248" x="6096000" y="4070350"/>
          <p14:tracePt t="14248" x="6108700" y="4083050"/>
          <p14:tracePt t="14264" x="6127750" y="4095750"/>
          <p14:tracePt t="14264" x="6140450" y="4108450"/>
          <p14:tracePt t="14281" x="6165850" y="4114800"/>
          <p14:tracePt t="14281" x="6210300" y="4127500"/>
          <p14:tracePt t="14299" x="6235700" y="4133850"/>
          <p14:tracePt t="14299" x="6261100" y="4140200"/>
          <p14:tracePt t="14314" x="6286500" y="4146550"/>
          <p14:tracePt t="14314" x="6318250" y="4146550"/>
          <p14:tracePt t="14331" x="6350000" y="4152900"/>
          <p14:tracePt t="14331" x="6375400" y="4146550"/>
          <p14:tracePt t="14331" x="6407150" y="4146550"/>
          <p14:tracePt t="14351" x="6438900" y="4140200"/>
          <p14:tracePt t="14363" x="6470650" y="4133850"/>
          <p14:tracePt t="14363" x="6534150" y="4114800"/>
          <p14:tracePt t="14382" x="6565900" y="4108450"/>
          <p14:tracePt t="14382" x="6597650" y="4102100"/>
          <p14:tracePt t="14399" x="6629400" y="4095750"/>
          <p14:tracePt t="14399" x="6654800" y="4089400"/>
          <p14:tracePt t="14415" x="6680200" y="4083050"/>
          <p14:tracePt t="14415" x="6705600" y="4083050"/>
          <p14:tracePt t="14415" x="6731000" y="4083050"/>
          <p14:tracePt t="14434" x="6750050" y="4083050"/>
          <p14:tracePt t="14446" x="6769100" y="4083050"/>
          <p14:tracePt t="14446" x="6794500" y="4089400"/>
          <p14:tracePt t="14466" x="6800850" y="4089400"/>
          <p14:tracePt t="14480" x="6800850" y="4095750"/>
          <p14:tracePt t="14480" x="6794500" y="4102100"/>
          <p14:tracePt t="14499" x="6788150" y="4108450"/>
          <p14:tracePt t="14499" x="6775450" y="4114800"/>
          <p14:tracePt t="14515" x="6756400" y="4121150"/>
          <p14:tracePt t="14515" x="6711950" y="4140200"/>
          <p14:tracePt t="14532" x="6686550" y="4152900"/>
          <p14:tracePt t="14532" x="6654800" y="4159250"/>
          <p14:tracePt t="14549" x="6616700" y="4171950"/>
          <p14:tracePt t="14549" x="6578600" y="4178300"/>
          <p14:tracePt t="14565" x="6540500" y="4191000"/>
          <p14:tracePt t="14565" x="6496050" y="4197350"/>
          <p14:tracePt t="14582" x="6451600" y="4203700"/>
          <p14:tracePt t="14582" x="6356350" y="4203700"/>
          <p14:tracePt t="14599" x="6305550" y="4203700"/>
          <p14:tracePt t="14599" x="6254750" y="4203700"/>
          <p14:tracePt t="14615" x="6203950" y="4197350"/>
          <p14:tracePt t="14615" x="6159500" y="4184650"/>
          <p14:tracePt t="14632" x="6121400" y="4171950"/>
          <p14:tracePt t="14632" x="6083300" y="4152900"/>
          <p14:tracePt t="14651" x="6032500" y="4102100"/>
          <p14:tracePt t="14651" x="6013450" y="4070350"/>
          <p14:tracePt t="14666" x="6000750" y="4038600"/>
          <p14:tracePt t="14666" x="6000750" y="3994150"/>
          <p14:tracePt t="14682" x="6000750" y="3949700"/>
          <p14:tracePt t="14682" x="6013450" y="3905250"/>
          <p14:tracePt t="14700" x="6032500" y="3854450"/>
          <p14:tracePt t="14700" x="6064250" y="3810000"/>
          <p14:tracePt t="14700" x="6108700" y="3759200"/>
          <p14:tracePt t="14718" x="6153150" y="3714750"/>
          <p14:tracePt t="14731" x="6210300" y="3670300"/>
          <p14:tracePt t="14731" x="6350000" y="3587750"/>
          <p14:tracePt t="14751" x="6432550" y="3556000"/>
          <p14:tracePt t="14751" x="6515100" y="3530600"/>
          <p14:tracePt t="14767" x="6597650" y="3511550"/>
          <p14:tracePt t="14767" x="6686550" y="3498850"/>
          <p14:tracePt t="14783" x="6775450" y="3492500"/>
          <p14:tracePt t="14783" x="6864350" y="3498850"/>
          <p14:tracePt t="14783" x="6959600" y="3511550"/>
          <p14:tracePt t="14803" x="7048500" y="3524250"/>
          <p14:tracePt t="14814" x="7137400" y="3549650"/>
          <p14:tracePt t="14814" x="7308850" y="3594100"/>
          <p14:tracePt t="14833" x="7391400" y="3619500"/>
          <p14:tracePt t="14833" x="7473950" y="3638550"/>
          <p14:tracePt t="14851" x="7543800" y="3663950"/>
          <p14:tracePt t="14851" x="7607300" y="3689350"/>
          <p14:tracePt t="14866" x="7664450" y="3708400"/>
          <p14:tracePt t="14866" x="7715250" y="3733800"/>
          <p14:tracePt t="14883" x="7759700" y="3765550"/>
          <p14:tracePt t="14883" x="7816850" y="3829050"/>
          <p14:tracePt t="14901" x="7835900" y="3867150"/>
          <p14:tracePt t="14901" x="7848600" y="3898900"/>
          <p14:tracePt t="14916" x="7848600" y="3937000"/>
          <p14:tracePt t="14916" x="7835900" y="3975100"/>
          <p14:tracePt t="14935" x="7816850" y="4006850"/>
          <p14:tracePt t="14935" x="7759700" y="4070350"/>
          <p14:tracePt t="14951" x="7715250" y="4095750"/>
          <p14:tracePt t="14951" x="7670800" y="4121150"/>
          <p14:tracePt t="14967" x="7620000" y="4140200"/>
          <p14:tracePt t="14967" x="7569200" y="4159250"/>
          <p14:tracePt t="14983" x="7512050" y="4178300"/>
          <p14:tracePt t="14983" x="7454900" y="4197350"/>
          <p14:tracePt t="15001" x="7404100" y="4203700"/>
          <p14:tracePt t="15001" x="7308850" y="4222750"/>
          <p14:tracePt t="15018" x="7258050" y="4222750"/>
          <p14:tracePt t="15018" x="7219950" y="4222750"/>
          <p14:tracePt t="15034" x="7175500" y="4216400"/>
          <p14:tracePt t="15034" x="7143750" y="4210050"/>
          <p14:tracePt t="15051" x="7105650" y="4197350"/>
          <p14:tracePt t="15051" x="7073900" y="4184650"/>
          <p14:tracePt t="15067" x="7048500" y="4165600"/>
          <p14:tracePt t="15067" x="7023100" y="4146550"/>
          <p14:tracePt t="15067" x="6997700" y="4121150"/>
          <p14:tracePt t="15086" x="6978650" y="4102100"/>
          <p14:tracePt t="15099" x="6965950" y="4076700"/>
          <p14:tracePt t="15099" x="6953250" y="4057650"/>
          <p14:tracePt t="15118" x="6940550" y="4025900"/>
          <p14:tracePt t="15118" x="6940550" y="4013200"/>
          <p14:tracePt t="15134" x="6940550" y="4006850"/>
          <p14:tracePt t="15134" x="6940550" y="4000500"/>
          <p14:tracePt t="15151" x="6953250" y="4000500"/>
          <p14:tracePt t="15165" x="6959600" y="4000500"/>
          <p14:tracePt t="15182" x="6965950" y="4006850"/>
          <p14:tracePt t="15182" x="6972300" y="4013200"/>
          <p14:tracePt t="15201" x="6978650" y="4019550"/>
          <p14:tracePt t="15201" x="6978650" y="4025900"/>
          <p14:tracePt t="15217" x="6978650" y="4032250"/>
          <p14:tracePt t="15217" x="6978650" y="4038600"/>
          <p14:tracePt t="15234" x="6978650" y="4044950"/>
          <p14:tracePt t="15234" x="6972300" y="4057650"/>
          <p14:tracePt t="15252" x="6965950" y="4064000"/>
          <p14:tracePt t="15266" x="6959600" y="4070350"/>
          <p14:tracePt t="15266" x="6953250" y="4070350"/>
          <p14:tracePt t="15284" x="6946900" y="4076700"/>
          <p14:tracePt t="15284" x="6940550" y="4076700"/>
          <p14:tracePt t="15302" x="6927850" y="4083050"/>
          <p14:tracePt t="15302" x="6908800" y="4083050"/>
          <p14:tracePt t="15318" x="6902450" y="4089400"/>
          <p14:tracePt t="15318" x="6889750" y="4089400"/>
          <p14:tracePt t="15335" x="6883400" y="4089400"/>
          <p14:tracePt t="15335" x="6870700" y="4083050"/>
          <p14:tracePt t="15352" x="6858000" y="4083050"/>
          <p14:tracePt t="15352" x="6845300" y="4076700"/>
          <p14:tracePt t="15352" x="6832600" y="4070350"/>
          <p14:tracePt t="15371" x="6826250" y="4057650"/>
          <p14:tracePt t="15383" x="6813550" y="4044950"/>
          <p14:tracePt t="15383" x="6800850" y="4006850"/>
          <p14:tracePt t="15402" x="6794500" y="3981450"/>
          <p14:tracePt t="15402" x="6794500" y="3949700"/>
          <p14:tracePt t="15419" x="6800850" y="3911600"/>
          <p14:tracePt t="15419" x="6807200" y="3873500"/>
          <p14:tracePt t="15435" x="6813550" y="3835400"/>
          <p14:tracePt t="15435" x="6826250" y="3790950"/>
          <p14:tracePt t="15435" x="6838950" y="3752850"/>
          <p14:tracePt t="15454" x="6851650" y="3721100"/>
          <p14:tracePt t="15467" x="6870700" y="3689350"/>
          <p14:tracePt t="15467" x="6902450" y="3651250"/>
          <p14:tracePt t="15487" x="6915150" y="3651250"/>
          <p14:tracePt t="15487" x="6927850" y="3651250"/>
          <p14:tracePt t="15502" x="6940550" y="3670300"/>
          <p14:tracePt t="15502" x="6953250" y="3689350"/>
          <p14:tracePt t="15519" x="6965950" y="3721100"/>
          <p14:tracePt t="15519" x="6972300" y="3759200"/>
          <p14:tracePt t="15535" x="6985000" y="3803650"/>
          <p14:tracePt t="15535" x="6997700" y="3886200"/>
          <p14:tracePt t="15552" x="7004050" y="3930650"/>
          <p14:tracePt t="15552" x="7004050" y="3962400"/>
          <p14:tracePt t="15569" x="6997700" y="3994150"/>
          <p14:tracePt t="15569" x="6991350" y="4019550"/>
          <p14:tracePt t="15585" x="6978650" y="4038600"/>
          <p14:tracePt t="15585" x="6965950" y="4057650"/>
          <p14:tracePt t="15602" x="6946900" y="4064000"/>
          <p14:tracePt t="15602" x="6908800" y="4076700"/>
          <p14:tracePt t="15619" x="6883400" y="4076700"/>
          <p14:tracePt t="15619" x="6864350" y="4070350"/>
          <p14:tracePt t="15636" x="6845300" y="4064000"/>
          <p14:tracePt t="15636" x="6826250" y="4051300"/>
          <p14:tracePt t="15652" x="6807200" y="4038600"/>
          <p14:tracePt t="15652" x="6781800" y="4000500"/>
          <p14:tracePt t="15671" x="6775450" y="3975100"/>
          <p14:tracePt t="15671" x="6769100" y="3949700"/>
          <p14:tracePt t="15686" x="6769100" y="3924300"/>
          <p14:tracePt t="15686" x="6775450" y="3892550"/>
          <p14:tracePt t="15703" x="6781800" y="3867150"/>
          <p14:tracePt t="15703" x="6794500" y="3835400"/>
          <p14:tracePt t="15720" x="6807200" y="3803650"/>
          <p14:tracePt t="15720" x="6826250" y="3778250"/>
          <p14:tracePt t="15720" x="6845300" y="3759200"/>
          <p14:tracePt t="15738" x="6864350" y="3740150"/>
          <p14:tracePt t="15751" x="6889750" y="3727450"/>
          <p14:tracePt t="15751" x="6927850" y="3714750"/>
          <p14:tracePt t="15771" x="6946900" y="3721100"/>
          <p14:tracePt t="15771" x="6965950" y="3733800"/>
          <p14:tracePt t="15787" x="6985000" y="3746500"/>
          <p14:tracePt t="15787" x="6997700" y="3765550"/>
          <p14:tracePt t="15803" x="7004050" y="3784600"/>
          <p14:tracePt t="15803" x="7016750" y="3810000"/>
          <p14:tracePt t="15803" x="7023100" y="3829050"/>
          <p14:tracePt t="15822" x="7029450" y="3854450"/>
          <p14:tracePt t="15835" x="7029450" y="3873500"/>
          <p14:tracePt t="15835" x="7029450" y="3917950"/>
          <p14:tracePt t="15853" x="7023100" y="3930650"/>
          <p14:tracePt t="15853" x="7016750" y="3949700"/>
          <p14:tracePt t="15870" x="7010400" y="3956050"/>
          <p14:tracePt t="15870" x="7004050" y="3968750"/>
          <p14:tracePt t="15887" x="6997700" y="3975100"/>
          <p14:tracePt t="15887" x="6985000" y="3975100"/>
          <p14:tracePt t="15903" x="6978650" y="3981450"/>
          <p14:tracePt t="15903" x="6965950" y="3981450"/>
          <p14:tracePt t="15920" x="6959600" y="3981450"/>
          <p14:tracePt t="15938" x="6953250" y="3981450"/>
          <p14:tracePt t="15952" x="6946900" y="3968750"/>
          <p14:tracePt t="15952" x="6946900" y="3962400"/>
          <p14:tracePt t="15971" x="6940550" y="3956050"/>
          <p14:tracePt t="15971" x="6940550" y="3949700"/>
          <p14:tracePt t="15987" x="6940550" y="3943350"/>
          <p14:tracePt t="15987" x="6940550" y="3937000"/>
          <p14:tracePt t="16004" x="6940550" y="3930650"/>
          <p14:tracePt t="16019" x="6946900" y="3917950"/>
          <p14:tracePt t="16035" x="6946900" y="3911600"/>
          <p14:tracePt t="16053" x="6946900" y="3905250"/>
          <p14:tracePt t="16053" x="6946900" y="3898900"/>
          <p14:tracePt t="16071" x="6953250" y="3892550"/>
          <p14:tracePt t="16086" x="6953250" y="3886200"/>
          <p14:tracePt t="16102" x="6953250" y="3879850"/>
          <p14:tracePt t="16119" x="6946900" y="3873500"/>
          <p14:tracePt t="16138" x="6946900" y="3867150"/>
          <p14:tracePt t="16158" x="6940550" y="3860800"/>
          <p14:tracePt t="16190" x="6940550" y="3854450"/>
          <p14:tracePt t="16205" x="6940550" y="3848100"/>
          <p14:tracePt t="16218" x="6934200" y="3848100"/>
          <p14:tracePt t="16294" x="6927850" y="3854450"/>
          <p14:tracePt t="16317" x="6921500" y="3854450"/>
          <p14:tracePt t="16338" x="6921500" y="3860800"/>
          <p14:tracePt t="16354" x="6915150" y="3860800"/>
          <p14:tracePt t="16369" x="6908800" y="3867150"/>
          <p14:tracePt t="16389" x="6908800" y="3873500"/>
          <p14:tracePt t="16414" x="6902450" y="3879850"/>
          <p14:tracePt t="16430" x="6896100" y="3886200"/>
          <p14:tracePt t="16450" x="6889750" y="3892550"/>
          <p14:tracePt t="16474" x="6889750" y="3898900"/>
          <p14:tracePt t="16505" x="6896100" y="3898900"/>
          <p14:tracePt t="16566" x="6902450" y="3898900"/>
          <p14:tracePt t="16577" x="6915150" y="3892550"/>
          <p14:tracePt t="16594" x="6921500" y="3892550"/>
          <p14:tracePt t="16610" x="6921500" y="3886200"/>
          <p14:tracePt t="16626" x="6927850" y="3879850"/>
          <p14:tracePt t="16646" x="6934200" y="3873500"/>
          <p14:tracePt t="16670" x="6934200" y="3867150"/>
          <p14:tracePt t="16690" x="6940550" y="3867150"/>
          <p14:tracePt t="16722" x="6940550" y="3860800"/>
          <p14:tracePt t="16758" x="6946900" y="3867150"/>
          <p14:tracePt t="16866" x="6946900" y="3873500"/>
          <p14:tracePt t="17021" x="6946900" y="3879850"/>
          <p14:tracePt t="17098" x="6946900" y="3886200"/>
          <p14:tracePt t="17110" x="6946900" y="3898900"/>
          <p14:tracePt t="17126" x="6946900" y="3905250"/>
          <p14:tracePt t="17142" x="6940550" y="3911600"/>
          <p14:tracePt t="17158" x="6940550" y="3917950"/>
          <p14:tracePt t="17218" x="6946900" y="3924300"/>
          <p14:tracePt t="17246" x="6953250" y="3924300"/>
          <p14:tracePt t="17279" x="6946900" y="3930650"/>
          <p14:tracePt t="17351" x="6940550" y="3930650"/>
          <p14:tracePt t="17382" x="6934200" y="3937000"/>
          <p14:tracePt t="17406" x="6927850" y="3937000"/>
          <p14:tracePt t="17442" x="6934200" y="3943350"/>
          <p14:tracePt t="17494" x="6934200" y="3949700"/>
          <p14:tracePt t="17518" x="6940550" y="3956050"/>
          <p14:tracePt t="17530" x="6940550" y="3962400"/>
          <p14:tracePt t="17546" x="6946900" y="3968750"/>
          <p14:tracePt t="17557" x="6946900" y="3975100"/>
          <p14:tracePt t="17574" x="6953250" y="3981450"/>
          <p14:tracePt t="17591" x="6959600" y="3987800"/>
          <p14:tracePt t="17607" x="6959600" y="3994150"/>
          <p14:tracePt t="17682" x="6953250" y="3994150"/>
          <p14:tracePt t="17710" x="6946900" y="4000500"/>
          <p14:tracePt t="17734" x="6953250" y="3994150"/>
          <p14:tracePt t="17922" x="6946900" y="3994150"/>
          <p14:tracePt t="17966" x="6940550" y="3994150"/>
          <p14:tracePt t="18110" x="6940550" y="3987800"/>
          <p14:tracePt t="18190" x="6946900" y="3981450"/>
          <p14:tracePt t="18238" x="6953250" y="3981450"/>
          <p14:tracePt t="18266" x="6953250" y="3975100"/>
          <p14:tracePt t="18290" x="6959600" y="3968750"/>
          <p14:tracePt t="18318" x="6959600" y="3962400"/>
          <p14:tracePt t="18341" x="6953250" y="3962400"/>
          <p14:tracePt t="18386" x="6953250" y="3968750"/>
          <p14:tracePt t="18410" x="6953250" y="3975100"/>
          <p14:tracePt t="18430" x="6953250" y="3981450"/>
          <p14:tracePt t="18454" x="6959600" y="3981450"/>
          <p14:tracePt t="18478" x="6965950" y="3987800"/>
          <p14:tracePt t="18522" x="6972300" y="3981450"/>
          <p14:tracePt t="18542" x="6972300" y="3975100"/>
          <p14:tracePt t="18566" x="6978650" y="3968750"/>
          <p14:tracePt t="18590" x="6985000" y="3962400"/>
          <p14:tracePt t="18610" x="6991350" y="3956050"/>
          <p14:tracePt t="18634" x="6985000" y="3956050"/>
          <p14:tracePt t="18686" x="6978650" y="3968750"/>
          <p14:tracePt t="18702" x="6978650" y="3975100"/>
          <p14:tracePt t="18710" x="6972300" y="3987800"/>
          <p14:tracePt t="18718" x="6965950" y="4013200"/>
          <p14:tracePt t="18728" x="6959600" y="4044950"/>
          <p14:tracePt t="18728" x="6953250" y="4133850"/>
          <p14:tracePt t="18747" x="6946900" y="4184650"/>
          <p14:tracePt t="18747" x="6946900" y="4248150"/>
          <p14:tracePt t="18763" x="6940550" y="4318000"/>
          <p14:tracePt t="18763" x="6934200" y="4387850"/>
          <p14:tracePt t="18780" x="6927850" y="4464050"/>
          <p14:tracePt t="18780" x="6921500" y="4527550"/>
          <p14:tracePt t="18780" x="6908800" y="4597400"/>
          <p14:tracePt t="18799" x="6889750" y="4660900"/>
          <p14:tracePt t="18811" x="6870700" y="4724400"/>
          <p14:tracePt t="18811" x="6807200" y="4832350"/>
          <p14:tracePt t="18831" x="6775450" y="4883150"/>
          <p14:tracePt t="18831" x="6737350" y="4927600"/>
          <p14:tracePt t="18847" x="6692900" y="4972050"/>
          <p14:tracePt t="18847" x="6654800" y="5016500"/>
          <p14:tracePt t="18864" x="6623050" y="5054600"/>
          <p14:tracePt t="18864" x="6591300" y="5092700"/>
          <p14:tracePt t="18864" x="6565900" y="5124450"/>
          <p14:tracePt t="18883" x="6540500" y="5149850"/>
          <p14:tracePt t="18895" x="6521450" y="5175250"/>
          <p14:tracePt t="18895" x="6496050" y="5207000"/>
          <p14:tracePt t="18914" x="6489700" y="5219700"/>
          <p14:tracePt t="18914" x="6483350" y="5232400"/>
          <p14:tracePt t="18930" x="6470650" y="5238750"/>
          <p14:tracePt t="18930" x="6464300" y="5245100"/>
          <p14:tracePt t="18947" x="6457950" y="5251450"/>
          <p14:tracePt t="18947" x="6451600" y="5251450"/>
          <p14:tracePt t="18964" x="6445250" y="5257800"/>
          <p14:tracePt t="18964" x="6438900" y="5257800"/>
          <p14:tracePt t="18981" x="6432550" y="5257800"/>
          <p14:tracePt t="18981" x="6426200" y="5257800"/>
          <p14:tracePt t="18997" x="6419850" y="5257800"/>
          <p14:tracePt t="18997" x="6413500" y="5264150"/>
          <p14:tracePt t="19014" x="6407150" y="5264150"/>
          <p14:tracePt t="19014" x="6388100" y="5264150"/>
          <p14:tracePt t="19032" x="6375400" y="5264150"/>
          <p14:tracePt t="19032" x="6362700" y="5264150"/>
          <p14:tracePt t="19048" x="6350000" y="5264150"/>
          <p14:tracePt t="19048" x="6330950" y="5264150"/>
          <p14:tracePt t="19064" x="6318250" y="5264150"/>
          <p14:tracePt t="19064" x="6299200" y="5270500"/>
          <p14:tracePt t="19081" x="6280150" y="5270500"/>
          <p14:tracePt t="19081" x="6242050" y="5283200"/>
          <p14:tracePt t="19100" x="6216650" y="5289550"/>
          <p14:tracePt t="19100" x="6197600" y="5295900"/>
          <p14:tracePt t="19116" x="6178550" y="5308600"/>
          <p14:tracePt t="19116" x="6153150" y="5314950"/>
          <p14:tracePt t="19131" x="6134100" y="5321300"/>
          <p14:tracePt t="19131" x="6115050" y="5327650"/>
          <p14:tracePt t="19131" x="6102350" y="5340350"/>
          <p14:tracePt t="19151" x="6083300" y="5346700"/>
          <p14:tracePt t="19163" x="6070600" y="5353050"/>
          <p14:tracePt t="19163" x="6057900" y="5353050"/>
          <p14:tracePt t="19163" x="6045200" y="5359400"/>
          <p14:tracePt t="19184" x="6038850" y="5365750"/>
          <p14:tracePt t="19196" x="6032500" y="5365750"/>
          <p14:tracePt t="19196" x="6013450" y="5365750"/>
          <p14:tracePt t="19215" x="6007100" y="5365750"/>
          <p14:tracePt t="19215" x="6000750" y="5365750"/>
          <p14:tracePt t="19232" x="5994400" y="5365750"/>
          <p14:tracePt t="19246" x="5988050" y="5359400"/>
          <p14:tracePt t="19246" x="5975350" y="5353050"/>
          <p14:tracePt t="19265" x="5975350" y="5346700"/>
          <p14:tracePt t="19265" x="5969000" y="5334000"/>
          <p14:tracePt t="19282" x="5962650" y="5321300"/>
          <p14:tracePt t="19282" x="5956300" y="5308600"/>
          <p14:tracePt t="19298" x="5943600" y="5289550"/>
          <p14:tracePt t="19298" x="5937250" y="5270500"/>
          <p14:tracePt t="19315" x="5924550" y="5245100"/>
          <p14:tracePt t="19315" x="5892800" y="5187950"/>
          <p14:tracePt t="19332" x="5880100" y="5156200"/>
          <p14:tracePt t="19332" x="5861050" y="5118100"/>
          <p14:tracePt t="19348" x="5848350" y="5080000"/>
          <p14:tracePt t="19348" x="5829300" y="5035550"/>
          <p14:tracePt t="19366" x="5816600" y="4997450"/>
          <p14:tracePt t="19366" x="5803900" y="4946650"/>
          <p14:tracePt t="19382" x="5791200" y="4902200"/>
          <p14:tracePt t="19382" x="5778500" y="4806950"/>
          <p14:tracePt t="19400" x="5778500" y="4762500"/>
          <p14:tracePt t="19400" x="5778500" y="4718050"/>
          <p14:tracePt t="19415" x="5784850" y="4679950"/>
          <p14:tracePt t="19415" x="5797550" y="4635500"/>
          <p14:tracePt t="19433" x="5810250" y="4597400"/>
          <p14:tracePt t="19433" x="5829300" y="4559300"/>
          <p14:tracePt t="19433" x="5848350" y="4521200"/>
          <p14:tracePt t="19452" x="5873750" y="4489450"/>
          <p14:tracePt t="19464" x="5905500" y="4464050"/>
          <p14:tracePt t="19464" x="5962650" y="4413250"/>
          <p14:tracePt t="19483" x="5988050" y="4394200"/>
          <p14:tracePt t="19483" x="6019800" y="4381500"/>
          <p14:tracePt t="19500" x="6045200" y="4375150"/>
          <p14:tracePt t="19500" x="6076950" y="4368800"/>
          <p14:tracePt t="19516" x="6102350" y="4368800"/>
          <p14:tracePt t="19516" x="6134100" y="4375150"/>
          <p14:tracePt t="19516" x="6165850" y="4387850"/>
          <p14:tracePt t="19535" x="6197600" y="4406900"/>
          <p14:tracePt t="19548" x="6223000" y="4425950"/>
          <p14:tracePt t="19548" x="6280150" y="4489450"/>
          <p14:tracePt t="19566" x="6305550" y="4527550"/>
          <p14:tracePt t="19566" x="6324600" y="4572000"/>
          <p14:tracePt t="19583" x="6343650" y="4616450"/>
          <p14:tracePt t="19583" x="6362700" y="4660900"/>
          <p14:tracePt t="19599" x="6375400" y="4699000"/>
          <p14:tracePt t="19599" x="6388100" y="4743450"/>
          <p14:tracePt t="19616" x="6400800" y="4787900"/>
          <p14:tracePt t="19616" x="6413500" y="4870450"/>
          <p14:tracePt t="19633" x="6419850" y="4908550"/>
          <p14:tracePt t="19633" x="6419850" y="4946650"/>
          <p14:tracePt t="19650" x="6419850" y="4978400"/>
          <p14:tracePt t="19650" x="6419850" y="5010150"/>
          <p14:tracePt t="19666" x="6419850" y="5041900"/>
          <p14:tracePt t="19666" x="6407150" y="5092700"/>
          <p14:tracePt t="19684" x="6400800" y="5111750"/>
          <p14:tracePt t="19684" x="6394450" y="5130800"/>
          <p14:tracePt t="19700" x="6381750" y="5149850"/>
          <p14:tracePt t="19700" x="6375400" y="5162550"/>
          <p14:tracePt t="19717" x="6356350" y="5175250"/>
          <p14:tracePt t="19717" x="6343650" y="5181600"/>
          <p14:tracePt t="19734" x="6330950" y="5194300"/>
          <p14:tracePt t="19734" x="6311900" y="5207000"/>
          <p14:tracePt t="19752" x="6299200" y="5213350"/>
          <p14:tracePt t="19752" x="6286500" y="5219700"/>
          <p14:tracePt t="19768" x="6280150" y="5219700"/>
          <p14:tracePt t="19768" x="6273800" y="5226050"/>
          <p14:tracePt t="19784" x="6267450" y="5226050"/>
          <p14:tracePt t="19784" x="6261100" y="5226050"/>
          <p14:tracePt t="19784" x="6254750" y="5226050"/>
          <p14:tracePt t="19803" x="6248400" y="5226050"/>
          <p14:tracePt t="19815" x="6242050" y="5226050"/>
          <p14:tracePt t="19832" x="6235700" y="5219700"/>
          <p14:tracePt t="19848" x="6223000" y="5219700"/>
          <p14:tracePt t="19865" x="6216650" y="5213350"/>
          <p14:tracePt t="19882" x="6216650" y="5207000"/>
          <p14:tracePt t="19899" x="6210300" y="5200650"/>
          <p14:tracePt t="19916" x="6203950" y="5200650"/>
          <p14:tracePt t="19935" x="6197600" y="5194300"/>
          <p14:tracePt t="19954" x="6197600" y="5187950"/>
          <p14:tracePt t="19970" x="6197600" y="5181600"/>
          <p14:tracePt t="19982" x="6197600" y="5175250"/>
          <p14:tracePt t="19999" x="6203950" y="5168900"/>
          <p14:tracePt t="20023" x="6210300" y="5168900"/>
          <p14:tracePt t="20059" x="6210300" y="5162550"/>
          <p14:tracePt t="20091" x="6216650" y="5162550"/>
          <p14:tracePt t="20111" x="6223000" y="5162550"/>
          <p14:tracePt t="20171" x="6216650" y="5162550"/>
          <p14:tracePt t="20222" x="6210300" y="5162550"/>
          <p14:tracePt t="20246" x="6203950" y="5162550"/>
          <p14:tracePt t="20270" x="6203950" y="5168900"/>
          <p14:tracePt t="20282" x="6197600" y="5168900"/>
          <p14:tracePt t="20307" x="6203950" y="5168900"/>
          <p14:tracePt t="20391" x="6210300" y="5168900"/>
          <p14:tracePt t="20435" x="6216650" y="5162550"/>
          <p14:tracePt t="20466" x="6223000" y="5162550"/>
          <p14:tracePt t="20631" x="6223000" y="5168900"/>
          <p14:tracePt t="20699" x="6229350" y="5168900"/>
          <p14:tracePt t="20719" x="6235700" y="5168900"/>
          <p14:tracePt t="20734" x="6242050" y="5168900"/>
          <p14:tracePt t="20751" x="6248400" y="5175250"/>
          <p14:tracePt t="20763" x="6254750" y="5175250"/>
          <p14:tracePt t="20779" x="6261100" y="5175250"/>
          <p14:tracePt t="20803" x="6267450" y="5168900"/>
          <p14:tracePt t="20863" x="6273800" y="5175250"/>
          <p14:tracePt t="20891" x="6280150" y="5187950"/>
          <p14:tracePt t="20907" x="6280150" y="5194300"/>
          <p14:tracePt t="20915" x="6280150" y="5200650"/>
          <p14:tracePt t="20931" x="6280150" y="5207000"/>
          <p14:tracePt t="20940" x="6280150" y="5213350"/>
          <p14:tracePt t="20940" x="6280150" y="5219700"/>
          <p14:tracePt t="20954" x="6280150" y="5226050"/>
          <p14:tracePt t="20969" x="6280150" y="5232400"/>
          <p14:tracePt t="20969" x="6273800" y="5238750"/>
          <p14:tracePt t="20988" x="6273800" y="5245100"/>
          <p14:tracePt t="20988" x="6267450" y="5251450"/>
          <p14:tracePt t="21004" x="6261100" y="5257800"/>
          <p14:tracePt t="21019" x="6254750" y="5264150"/>
          <p14:tracePt t="21019" x="6242050" y="5264150"/>
          <p14:tracePt t="21038" x="6235700" y="5264150"/>
          <p14:tracePt t="21038" x="6223000" y="5264150"/>
          <p14:tracePt t="21054" x="6210300" y="5264150"/>
          <p14:tracePt t="21054" x="6178550" y="5257800"/>
          <p14:tracePt t="21073" x="6159500" y="5251450"/>
          <p14:tracePt t="21073" x="6140450" y="5245100"/>
          <p14:tracePt t="21088" x="6121400" y="5232400"/>
          <p14:tracePt t="21088" x="6102350" y="5213350"/>
          <p14:tracePt t="21105" x="6083300" y="5194300"/>
          <p14:tracePt t="21105" x="6064250" y="5162550"/>
          <p14:tracePt t="21105" x="6045200" y="5130800"/>
          <p14:tracePt t="21124" x="6026150" y="5086350"/>
          <p14:tracePt t="21136" x="6007100" y="5035550"/>
          <p14:tracePt t="21136" x="5969000" y="4914900"/>
          <p14:tracePt t="21156" x="5949950" y="4845050"/>
          <p14:tracePt t="21156" x="5943600" y="4781550"/>
          <p14:tracePt t="21172" x="5930900" y="4711700"/>
          <p14:tracePt t="21172" x="5930900" y="4648200"/>
          <p14:tracePt t="21188" x="5937250" y="4584700"/>
          <p14:tracePt t="21188" x="5943600" y="4521200"/>
          <p14:tracePt t="21188" x="5956300" y="4464050"/>
          <p14:tracePt t="21208" x="5969000" y="4406900"/>
          <p14:tracePt t="21220" x="5988050" y="4356100"/>
          <p14:tracePt t="21220" x="6026150" y="4273550"/>
          <p14:tracePt t="21240" x="6045200" y="4235450"/>
          <p14:tracePt t="21240" x="6070600" y="4210050"/>
          <p14:tracePt t="21255" x="6096000" y="4191000"/>
          <p14:tracePt t="21255" x="6115050" y="4184650"/>
          <p14:tracePt t="21272" x="6140450" y="4184650"/>
          <p14:tracePt t="21272" x="6165850" y="4197350"/>
          <p14:tracePt t="21289" x="6191250" y="4216400"/>
          <p14:tracePt t="21289" x="6248400" y="4279900"/>
          <p14:tracePt t="21306" x="6273800" y="4318000"/>
          <p14:tracePt t="21306" x="6299200" y="4362450"/>
          <p14:tracePt t="21322" x="6324600" y="4406900"/>
          <p14:tracePt t="21322" x="6343650" y="4457700"/>
          <p14:tracePt t="21338" x="6362700" y="4508500"/>
          <p14:tracePt t="21338" x="6381750" y="4565650"/>
          <p14:tracePt t="21356" x="6400800" y="4622800"/>
          <p14:tracePt t="21356" x="6426200" y="4743450"/>
          <p14:tracePt t="21372" x="6438900" y="4806950"/>
          <p14:tracePt t="21372" x="6445250" y="4864100"/>
          <p14:tracePt t="21389" x="6451600" y="4921250"/>
          <p14:tracePt t="21389" x="6451600" y="4978400"/>
          <p14:tracePt t="21406" x="6451600" y="5035550"/>
          <p14:tracePt t="21406" x="6445250" y="5124450"/>
          <p14:tracePt t="21424" x="6438900" y="5162550"/>
          <p14:tracePt t="21424" x="6432550" y="5200650"/>
          <p14:tracePt t="21441" x="6419850" y="5226050"/>
          <p14:tracePt t="21441" x="6413500" y="5251450"/>
          <p14:tracePt t="21456" x="6400800" y="5270500"/>
          <p14:tracePt t="21456" x="6388100" y="5289550"/>
          <p14:tracePt t="21472" x="6375400" y="5302250"/>
          <p14:tracePt t="21472" x="6369050" y="5308600"/>
          <p14:tracePt t="21472" x="6356350" y="5314950"/>
          <p14:tracePt t="21492" x="6350000" y="5321300"/>
          <p14:tracePt t="21504" x="6337300" y="5321300"/>
          <p14:tracePt t="21504" x="6318250" y="5321300"/>
          <p14:tracePt t="21524" x="6311900" y="5321300"/>
          <p14:tracePt t="21524" x="6305550" y="5314950"/>
          <p14:tracePt t="21541" x="6299200" y="5314950"/>
          <p14:tracePt t="21541" x="6292850" y="5308600"/>
          <p14:tracePt t="21557" x="6286500" y="5302250"/>
          <p14:tracePt t="21557" x="6286500" y="5295900"/>
          <p14:tracePt t="21573" x="6280150" y="5289550"/>
          <p14:tracePt t="21573" x="6273800" y="5283200"/>
          <p14:tracePt t="21591" x="6267450" y="5276850"/>
          <p14:tracePt t="21605" x="6261100" y="5264150"/>
          <p14:tracePt t="21621" x="6254750" y="5257800"/>
          <p14:tracePt t="21638" x="6248400" y="5257800"/>
          <p14:tracePt t="21655" x="6248400" y="5251450"/>
          <p14:tracePt t="21672" x="6242050" y="5251450"/>
          <p14:tracePt t="21688" x="6235700" y="5245100"/>
          <p14:tracePt t="21711" x="6242050" y="5238750"/>
          <p14:tracePt t="21779" x="6242050" y="5232400"/>
          <p14:tracePt t="21799" x="6248400" y="5226050"/>
          <p14:tracePt t="21823" x="6248400" y="5219700"/>
          <p14:tracePt t="21843" x="6254750" y="5213350"/>
          <p14:tracePt t="21859" x="6254750" y="5207000"/>
          <p14:tracePt t="21875" x="6261100" y="5200650"/>
          <p14:tracePt t="21891" x="6267450" y="5194300"/>
          <p14:tracePt t="21903" x="6273800" y="5181600"/>
          <p14:tracePt t="21919" x="6280150" y="5175250"/>
          <p14:tracePt t="21936" x="6286500" y="5175250"/>
          <p14:tracePt t="21944" x="6299200" y="5162550"/>
          <p14:tracePt t="21960" x="6305550" y="5162550"/>
          <p14:tracePt t="21972" x="6311900" y="5156200"/>
          <p14:tracePt t="21989" x="6318250" y="5156200"/>
          <p14:tracePt t="22006" x="6324600" y="5149850"/>
          <p14:tracePt t="22006" x="6330950" y="5143500"/>
          <p14:tracePt t="22025" x="6337300" y="5143500"/>
          <p14:tracePt t="22055" x="6330950" y="5143500"/>
          <p14:tracePt t="22115" x="6324600" y="5143500"/>
          <p14:tracePt t="22139" x="6318250" y="5143500"/>
          <p14:tracePt t="22151" x="6311900" y="5143500"/>
          <p14:tracePt t="22175" x="6311900" y="5149850"/>
          <p14:tracePt t="22219" x="6311900" y="5156200"/>
          <p14:tracePt t="22259" x="6305550" y="5162550"/>
          <p14:tracePt t="22295" x="6299200" y="5162550"/>
          <p14:tracePt t="22319" x="6292850" y="5162550"/>
          <p14:tracePt t="22339" x="6286500" y="5168900"/>
          <p14:tracePt t="22363" x="6286500" y="5175250"/>
          <p14:tracePt t="22379" x="6280150" y="5181600"/>
          <p14:tracePt t="22407" x="6273800" y="5175250"/>
          <p14:tracePt t="22467" x="6280150" y="5168900"/>
          <p14:tracePt t="22503" x="6286500" y="5168900"/>
          <p14:tracePt t="22579" x="6292850" y="5168900"/>
          <p14:tracePt t="22679" x="6292850" y="5162550"/>
          <p14:tracePt t="22707" x="6299200" y="5168900"/>
          <p14:tracePt t="22767" x="6292850" y="5175250"/>
          <p14:tracePt t="22799" x="6292850" y="5181600"/>
          <p14:tracePt t="22835" x="6292850" y="5175250"/>
          <p14:tracePt t="22903" x="6299200" y="5168900"/>
          <p14:tracePt t="22947" x="6299200" y="5175250"/>
          <p14:tracePt t="23051" x="6292850" y="5181600"/>
          <p14:tracePt t="23083" x="6299200" y="5181600"/>
          <p14:tracePt t="23195" x="6292850" y="5181600"/>
          <p14:tracePt t="23247" x="6292850" y="5187950"/>
          <p14:tracePt t="23383" x="6292850" y="5194300"/>
          <p14:tracePt t="23435" x="6299200" y="5194300"/>
          <p14:tracePt t="23572" x="6292850" y="5194300"/>
          <p14:tracePt t="23684" x="6292850" y="5187950"/>
          <p14:tracePt t="23727" x="6299200" y="5181600"/>
          <p14:tracePt t="23752" x="6305550" y="5175250"/>
          <p14:tracePt t="23771" x="6311900" y="5168900"/>
          <p14:tracePt t="23820" x="6318250" y="5175250"/>
          <p14:tracePt t="23848" x="6324600" y="5175250"/>
          <p14:tracePt t="23879" x="6318250" y="5175250"/>
          <p14:tracePt t="23959" x="6311900" y="5181600"/>
          <p14:tracePt t="23975" x="6311900" y="5187950"/>
          <p14:tracePt t="23991" x="6305550" y="5194300"/>
          <p14:tracePt t="24003" x="6299200" y="5200650"/>
          <p14:tracePt t="24027" x="6292850" y="5207000"/>
          <p14:tracePt t="24044" x="6286500" y="5207000"/>
          <p14:tracePt t="24060" x="6280150" y="5213350"/>
          <p14:tracePt t="24072" x="6273800" y="5219700"/>
          <p14:tracePt t="24087" x="6267450" y="5226050"/>
          <p14:tracePt t="24103" x="6261100" y="5232400"/>
          <p14:tracePt t="24119" x="6254750" y="5238750"/>
          <p14:tracePt t="24132" x="6248400" y="5238750"/>
          <p14:tracePt t="24156" x="6242050" y="5245100"/>
          <p14:tracePt t="24184" x="6248400" y="5251450"/>
          <p14:tracePt t="24243" x="6254750" y="5251450"/>
          <p14:tracePt t="24267" x="6261100" y="5251450"/>
          <p14:tracePt t="24292" x="6267450" y="5251450"/>
          <p14:tracePt t="24311" x="6261100" y="5257800"/>
          <p14:tracePt t="24363" x="6254750" y="5257800"/>
          <p14:tracePt t="24379" x="6248400" y="5264150"/>
          <p14:tracePt t="24396" x="6235700" y="5264150"/>
          <p14:tracePt t="24412" x="6223000" y="5264150"/>
          <p14:tracePt t="24431" x="6216650" y="5264150"/>
          <p14:tracePt t="24447" x="6210300" y="5257800"/>
          <p14:tracePt t="24456" x="6203950" y="5257800"/>
          <p14:tracePt t="24464" x="6197600" y="5257800"/>
          <p14:tracePt t="24464" x="6178550" y="5245100"/>
          <p14:tracePt t="24485" x="6165850" y="5232400"/>
          <p14:tracePt t="24485" x="6153150" y="5226050"/>
          <p14:tracePt t="24500" x="6140450" y="5213350"/>
          <p14:tracePt t="24500" x="6127750" y="5200650"/>
          <p14:tracePt t="24517" x="6108700" y="5187950"/>
          <p14:tracePt t="24517" x="6096000" y="5175250"/>
          <p14:tracePt t="24534" x="6076950" y="5162550"/>
          <p14:tracePt t="24534" x="6057900" y="5149850"/>
          <p14:tracePt t="24534" x="6045200" y="5137150"/>
          <p14:tracePt t="24553" x="6026150" y="5118100"/>
          <p14:tracePt t="24565" x="6013450" y="5105400"/>
          <p14:tracePt t="24565" x="5981700" y="5067300"/>
          <p14:tracePt t="24584" x="5969000" y="5041900"/>
          <p14:tracePt t="24584" x="5956300" y="5022850"/>
          <p14:tracePt t="24601" x="5943600" y="4991100"/>
          <p14:tracePt t="24601" x="5937250" y="4965700"/>
          <p14:tracePt t="24617" x="5924550" y="4933950"/>
          <p14:tracePt t="24617" x="5918200" y="4902200"/>
          <p14:tracePt t="24634" x="5911850" y="4870450"/>
          <p14:tracePt t="24634" x="5911850" y="4832350"/>
          <p14:tracePt t="24634" x="5905500" y="4800600"/>
          <p14:tracePt t="24653" x="5899150" y="4762500"/>
          <p14:tracePt t="24653" x="5899150" y="4724400"/>
          <p14:tracePt t="24667" x="5899150" y="4686300"/>
          <p14:tracePt t="24667" x="5905500" y="4654550"/>
          <p14:tracePt t="24684" x="5911850" y="4616450"/>
          <p14:tracePt t="24684" x="5924550" y="4584700"/>
          <p14:tracePt t="24701" x="5937250" y="4546600"/>
          <p14:tracePt t="24701" x="5949950" y="4508500"/>
          <p14:tracePt t="24717" x="5969000" y="4476750"/>
          <p14:tracePt t="24717" x="6013450" y="4413250"/>
          <p14:tracePt t="24734" x="6038850" y="4381500"/>
          <p14:tracePt t="24734" x="6064250" y="4349750"/>
          <p14:tracePt t="24751" x="6089650" y="4330700"/>
          <p14:tracePt t="24751" x="6115050" y="4311650"/>
          <p14:tracePt t="24768" x="6140450" y="4292600"/>
          <p14:tracePt t="24768" x="6184900" y="4267200"/>
          <p14:tracePt t="24785" x="6203950" y="4260850"/>
          <p14:tracePt t="24785" x="6229350" y="4254500"/>
          <p14:tracePt t="24802" x="6248400" y="4248150"/>
          <p14:tracePt t="24802" x="6267450" y="4248150"/>
          <p14:tracePt t="24818" x="6286500" y="4248150"/>
          <p14:tracePt t="24818" x="6305550" y="4248150"/>
          <p14:tracePt t="24834" x="6324600" y="4254500"/>
          <p14:tracePt t="24834" x="6362700" y="4279900"/>
          <p14:tracePt t="24854" x="6388100" y="4305300"/>
          <p14:tracePt t="24854" x="6407150" y="4324350"/>
          <p14:tracePt t="24869" x="6426200" y="4356100"/>
          <p14:tracePt t="24869" x="6451600" y="4387850"/>
          <p14:tracePt t="24885" x="6470650" y="4425950"/>
          <p14:tracePt t="24885" x="6489700" y="4464050"/>
          <p14:tracePt t="24885" x="6508750" y="4495800"/>
          <p14:tracePt t="24905" x="6527800" y="4533900"/>
          <p14:tracePt t="24916" x="6540500" y="4572000"/>
          <p14:tracePt t="24916" x="6553200" y="4610100"/>
          <p14:tracePt t="24916" x="6565900" y="4648200"/>
          <p14:tracePt t="24938" x="6572250" y="4686300"/>
          <p14:tracePt t="24950" x="6578600" y="4718050"/>
          <p14:tracePt t="24950" x="6591300" y="4787900"/>
          <p14:tracePt t="24968" x="6591300" y="4819650"/>
          <p14:tracePt t="24968" x="6597650" y="4851400"/>
          <p14:tracePt t="24985" x="6597650" y="4883150"/>
          <p14:tracePt t="24985" x="6597650" y="4914900"/>
          <p14:tracePt t="24985" x="6591300" y="4940300"/>
          <p14:tracePt t="25005" x="6591300" y="4965700"/>
          <p14:tracePt t="25016" x="6591300" y="4991100"/>
          <p14:tracePt t="25016" x="6584950" y="5035550"/>
          <p14:tracePt t="25035" x="6578600" y="5054600"/>
          <p14:tracePt t="25035" x="6572250" y="5073650"/>
          <p14:tracePt t="25053" x="6572250" y="5086350"/>
          <p14:tracePt t="25053" x="6565900" y="5099050"/>
          <p14:tracePt t="25069" x="6553200" y="5111750"/>
          <p14:tracePt t="25069" x="6540500" y="5130800"/>
          <p14:tracePt t="25085" x="6527800" y="5137150"/>
          <p14:tracePt t="25085" x="6521450" y="5149850"/>
          <p14:tracePt t="25103" x="6508750" y="5156200"/>
          <p14:tracePt t="25103" x="6496050" y="5162550"/>
          <p14:tracePt t="25119" x="6489700" y="5168900"/>
          <p14:tracePt t="25119" x="6477000" y="5175250"/>
          <p14:tracePt t="25135" x="6464300" y="5181600"/>
          <p14:tracePt t="25135" x="6438900" y="5194300"/>
          <p14:tracePt t="25153" x="6432550" y="5200650"/>
          <p14:tracePt t="25153" x="6419850" y="5207000"/>
          <p14:tracePt t="25169" x="6413500" y="5207000"/>
          <p14:tracePt t="25169" x="6400800" y="5213350"/>
          <p14:tracePt t="25186" x="6388100" y="5219700"/>
          <p14:tracePt t="25186" x="6381750" y="5226050"/>
          <p14:tracePt t="25186" x="6375400" y="5226050"/>
          <p14:tracePt t="25205" x="6362700" y="5232400"/>
          <p14:tracePt t="25217" x="6356350" y="5238750"/>
          <p14:tracePt t="25217" x="6337300" y="5245100"/>
          <p14:tracePt t="25236" x="6324600" y="5251450"/>
          <p14:tracePt t="25236" x="6318250" y="5251450"/>
          <p14:tracePt t="25254" x="6311900" y="5251450"/>
          <p14:tracePt t="25254" x="6305550" y="5257800"/>
          <p14:tracePt t="25270" x="6299200" y="5257800"/>
          <p14:tracePt t="25284" x="6292850" y="5257800"/>
          <p14:tracePt t="25301" x="6286500" y="5251450"/>
          <p14:tracePt t="25324" x="6280150" y="5245100"/>
          <p14:tracePt t="25356" x="6280150" y="5238750"/>
          <p14:tracePt t="25392" x="6280150" y="5232400"/>
          <p14:tracePt t="25416" x="6286500" y="5226050"/>
          <p14:tracePt t="25440" x="6286500" y="5219700"/>
          <p14:tracePt t="25460" x="6292850" y="5213350"/>
          <p14:tracePt t="25483" x="6286500" y="5213350"/>
          <p14:tracePt t="25612" x="6280150" y="5213350"/>
          <p14:tracePt t="25664" x="6273800" y="5219700"/>
          <p14:tracePt t="25692" x="6267450" y="5219700"/>
          <p14:tracePt t="25724" x="6261100" y="5226050"/>
          <p14:tracePt t="25767" x="6267450" y="5219700"/>
          <p14:tracePt t="25872" x="6273800" y="5219700"/>
          <p14:tracePt t="25896" x="6273800" y="5213350"/>
          <p14:tracePt t="25912" x="6273800" y="5207000"/>
          <p14:tracePt t="25940" x="6267450" y="5207000"/>
          <p14:tracePt t="25972" x="6261100" y="5213350"/>
          <p14:tracePt t="25992" x="6254750" y="5219700"/>
          <p14:tracePt t="26008" x="6248400" y="5226050"/>
          <p14:tracePt t="26024" x="6242050" y="5232400"/>
          <p14:tracePt t="26040" x="6235700" y="5238750"/>
          <p14:tracePt t="26044" x="6229350" y="5245100"/>
          <p14:tracePt t="26060" x="6223000" y="5245100"/>
          <p14:tracePt t="26070" x="6216650" y="5251450"/>
          <p14:tracePt t="26070" x="6210300" y="5251450"/>
          <p14:tracePt t="26089" x="6203950" y="5257800"/>
          <p14:tracePt t="26104" x="6191250" y="5257800"/>
          <p14:tracePt t="26121" x="6184900" y="5264150"/>
          <p14:tracePt t="26137" x="6178550" y="5257800"/>
          <p14:tracePt t="26137" x="6172200" y="5245100"/>
          <p14:tracePt t="26156" x="6165850" y="5232400"/>
          <p14:tracePt t="26156" x="6146800" y="5200650"/>
          <p14:tracePt t="26173" x="6134100" y="5168900"/>
          <p14:tracePt t="26173" x="6121400" y="5143500"/>
          <p14:tracePt t="26189" x="6102350" y="5105400"/>
          <p14:tracePt t="26189" x="6089650" y="5067300"/>
          <p14:tracePt t="26206" x="6070600" y="5029200"/>
          <p14:tracePt t="26206" x="6057900" y="4991100"/>
          <p14:tracePt t="26206" x="6038850" y="4946650"/>
          <p14:tracePt t="26225" x="6026150" y="4902200"/>
          <p14:tracePt t="26237" x="6019800" y="4864100"/>
          <p14:tracePt t="26237" x="6000750" y="4781550"/>
          <p14:tracePt t="26257" x="5994400" y="4737100"/>
          <p14:tracePt t="26257" x="5994400" y="4699000"/>
          <p14:tracePt t="26274" x="5994400" y="4660900"/>
          <p14:tracePt t="26274" x="6000750" y="4622800"/>
          <p14:tracePt t="26289" x="6007100" y="4584700"/>
          <p14:tracePt t="26289" x="6019800" y="4546600"/>
          <p14:tracePt t="26289" x="6032500" y="4508500"/>
          <p14:tracePt t="26309" x="6051550" y="4470400"/>
          <p14:tracePt t="26321" x="6070600" y="4438650"/>
          <p14:tracePt t="26321" x="6121400" y="4381500"/>
          <p14:tracePt t="26341" x="6146800" y="4356100"/>
          <p14:tracePt t="26341" x="6165850" y="4337050"/>
          <p14:tracePt t="26356" x="6191250" y="4318000"/>
          <p14:tracePt t="26356" x="6216650" y="4305300"/>
          <p14:tracePt t="26373" x="6235700" y="4298950"/>
          <p14:tracePt t="26373" x="6261100" y="4292600"/>
          <p14:tracePt t="26373" x="6280150" y="4292600"/>
          <p14:tracePt t="26392" x="6299200" y="4292600"/>
          <p14:tracePt t="26392" x="6324600" y="4305300"/>
          <p14:tracePt t="26407" x="6343650" y="4318000"/>
          <p14:tracePt t="26407" x="6369050" y="4337050"/>
          <p14:tracePt t="26423" x="6394450" y="4368800"/>
          <p14:tracePt t="26423" x="6419850" y="4400550"/>
          <p14:tracePt t="26441" x="6438900" y="4445000"/>
          <p14:tracePt t="26441" x="6464300" y="4495800"/>
          <p14:tracePt t="26457" x="6489700" y="4546600"/>
          <p14:tracePt t="26457" x="6534150" y="4667250"/>
          <p14:tracePt t="26473" x="6553200" y="4724400"/>
          <p14:tracePt t="26473" x="6565900" y="4781550"/>
          <p14:tracePt t="26490" x="6584950" y="4838700"/>
          <p14:tracePt t="26490" x="6591300" y="4889500"/>
          <p14:tracePt t="26507" x="6597650" y="4933950"/>
          <p14:tracePt t="26507" x="6604000" y="5022850"/>
          <p14:tracePt t="26525" x="6604000" y="5060950"/>
          <p14:tracePt t="26525" x="6604000" y="5092700"/>
          <p14:tracePt t="26541" x="6597650" y="5124450"/>
          <p14:tracePt t="26541" x="6591300" y="5149850"/>
          <p14:tracePt t="26557" x="6578600" y="5175250"/>
          <p14:tracePt t="26557" x="6572250" y="5194300"/>
          <p14:tracePt t="26574" x="6559550" y="5213350"/>
          <p14:tracePt t="26574" x="6546850" y="5226050"/>
          <p14:tracePt t="26574" x="6540500" y="5238750"/>
          <p14:tracePt t="26593" x="6527800" y="5245100"/>
          <p14:tracePt t="26605" x="6515100" y="5251450"/>
          <p14:tracePt t="26605" x="6508750" y="5257800"/>
          <p14:tracePt t="26625" x="6489700" y="5264150"/>
          <p14:tracePt t="26625" x="6483350" y="5264150"/>
          <p14:tracePt t="26641" x="6477000" y="5264150"/>
          <p14:tracePt t="26656" x="6464300" y="5264150"/>
          <p14:tracePt t="26672" x="6464300" y="5257800"/>
          <p14:tracePt t="26720" x="6464300" y="5251450"/>
          <p14:tracePt t="26744" x="6457950" y="5251450"/>
          <p14:tracePt t="26772" x="6451600" y="5245100"/>
          <p14:tracePt t="26795" x="6445250" y="5251450"/>
          <p14:tracePt t="26900" x="6438900" y="5257800"/>
          <p14:tracePt t="26924" x="6432550" y="5264150"/>
          <p14:tracePt t="26944" x="6426200" y="5264150"/>
          <p14:tracePt t="26960" x="6426200" y="5270500"/>
          <p14:tracePt t="26976" x="6419850" y="5270500"/>
          <p14:tracePt t="26992" x="6413500" y="5276850"/>
          <p14:tracePt t="27004" x="6407150" y="5276850"/>
          <p14:tracePt t="27019" x="6400800" y="5276850"/>
          <p14:tracePt t="27044" x="6394450" y="5276850"/>
          <p14:tracePt t="27072" x="6388100" y="5276850"/>
          <p14:tracePt t="27120" x="6388100" y="5283200"/>
          <p14:tracePt t="27140" x="6381750" y="5283200"/>
          <p14:tracePt t="27156" x="6369050" y="5289550"/>
          <p14:tracePt t="27172" x="6362700" y="5289550"/>
          <p14:tracePt t="27184" x="6356350" y="5295900"/>
          <p14:tracePt t="27193" x="6350000" y="5295900"/>
          <p14:tracePt t="27209" x="6343650" y="5289550"/>
          <p14:tracePt t="27224" x="6343650" y="5283200"/>
          <p14:tracePt t="27224" x="6343650" y="5276850"/>
          <p14:tracePt t="27224" x="6343650" y="5264150"/>
          <p14:tracePt t="27245" x="6343650" y="5245100"/>
          <p14:tracePt t="27258" x="6343650" y="5213350"/>
          <p14:tracePt t="27258" x="6350000" y="5143500"/>
          <p14:tracePt t="27277" x="6356350" y="5092700"/>
          <p14:tracePt t="27277" x="6362700" y="5041900"/>
          <p14:tracePt t="27293" x="6369050" y="4978400"/>
          <p14:tracePt t="27293" x="6381750" y="4908550"/>
          <p14:tracePt t="27309" x="6394450" y="4826000"/>
          <p14:tracePt t="27309" x="6407150" y="4743450"/>
          <p14:tracePt t="27309" x="6426200" y="4654550"/>
          <p14:tracePt t="27329" x="6445250" y="4552950"/>
          <p14:tracePt t="27341" x="6464300" y="4451350"/>
          <p14:tracePt t="27341" x="6515100" y="4222750"/>
          <p14:tracePt t="27361" x="6546850" y="4102100"/>
          <p14:tracePt t="27361" x="6572250" y="3981450"/>
          <p14:tracePt t="27376" x="6604000" y="3867150"/>
          <p14:tracePt t="27376" x="6629400" y="3759200"/>
          <p14:tracePt t="27393" x="6661150" y="3657600"/>
          <p14:tracePt t="27393" x="6692900" y="3562350"/>
          <p14:tracePt t="27410" x="6724650" y="3473450"/>
          <p14:tracePt t="27410" x="6800850" y="3340100"/>
          <p14:tracePt t="27427" x="6832600" y="3289300"/>
          <p14:tracePt t="27427" x="6864350" y="3251200"/>
          <p14:tracePt t="27445" x="6896100" y="3225800"/>
          <p14:tracePt t="27445" x="6927850" y="3200400"/>
          <p14:tracePt t="27460" x="6953250" y="3194050"/>
          <p14:tracePt t="27460" x="6972300" y="3187700"/>
          <p14:tracePt t="27477" x="6991350" y="3187700"/>
          <p14:tracePt t="27477" x="7016750" y="3206750"/>
          <p14:tracePt t="27494" x="7023100" y="3219450"/>
          <p14:tracePt t="27494" x="7029450" y="3238500"/>
          <p14:tracePt t="27510" x="7035800" y="3257550"/>
          <p14:tracePt t="27510" x="7035800" y="3282950"/>
          <p14:tracePt t="27527" x="7035800" y="3302000"/>
          <p14:tracePt t="27527" x="7035800" y="3333750"/>
          <p14:tracePt t="27545" x="7029450" y="3390900"/>
          <p14:tracePt t="27545" x="7023100" y="3416300"/>
          <p14:tracePt t="27562" x="7016750" y="3448050"/>
          <p14:tracePt t="27562" x="7010400" y="3473450"/>
          <p14:tracePt t="27577" x="6997700" y="3498850"/>
          <p14:tracePt t="27577" x="6985000" y="3524250"/>
          <p14:tracePt t="27594" x="6965950" y="3549650"/>
          <p14:tracePt t="27594" x="6946900" y="3568700"/>
          <p14:tracePt t="27594" x="6927850" y="3594100"/>
          <p14:tracePt t="27613" x="6908800" y="3613150"/>
          <p14:tracePt t="27626" x="6883400" y="3625850"/>
          <p14:tracePt t="27626" x="6832600" y="3651250"/>
          <p14:tracePt t="27645" x="6807200" y="3657600"/>
          <p14:tracePt t="27645" x="6788150" y="3657600"/>
          <p14:tracePt t="27662" x="6769100" y="3651250"/>
          <p14:tracePt t="27662" x="6756400" y="3644900"/>
          <p14:tracePt t="27678" x="6750050" y="3632200"/>
          <p14:tracePt t="27678" x="6750050" y="3613150"/>
          <p14:tracePt t="27694" x="6756400" y="3600450"/>
          <p14:tracePt t="27694" x="6762750" y="3581400"/>
          <p14:tracePt t="27694" x="6775450" y="3562350"/>
          <p14:tracePt t="27713" x="6794500" y="3543300"/>
          <p14:tracePt t="27713" x="6813550" y="3530600"/>
          <p14:tracePt t="27728" x="6832600" y="3511550"/>
          <p14:tracePt t="27728" x="6858000" y="3498850"/>
          <p14:tracePt t="27744" x="6883400" y="3492500"/>
          <p14:tracePt t="27744" x="6908800" y="3492500"/>
          <p14:tracePt t="27762" x="6934200" y="3492500"/>
          <p14:tracePt t="27762" x="6959600" y="3505200"/>
          <p14:tracePt t="27778" x="6985000" y="3530600"/>
          <p14:tracePt t="27778" x="7029450" y="3600450"/>
          <p14:tracePt t="27795" x="7054850" y="3644900"/>
          <p14:tracePt t="27795" x="7067550" y="3695700"/>
          <p14:tracePt t="27811" x="7086600" y="3752850"/>
          <p14:tracePt t="27811" x="7099300" y="3803650"/>
          <p14:tracePt t="27828" x="7105650" y="3854450"/>
          <p14:tracePt t="27828" x="7112000" y="3949700"/>
          <p14:tracePt t="27845" x="7112000" y="3994150"/>
          <p14:tracePt t="27845" x="7105650" y="4025900"/>
          <p14:tracePt t="27862" x="7099300" y="4057650"/>
          <p14:tracePt t="27862" x="7092950" y="4089400"/>
          <p14:tracePt t="27879" x="7080250" y="4108450"/>
          <p14:tracePt t="27879" x="7073900" y="4127500"/>
          <p14:tracePt t="27895" x="7061200" y="4146550"/>
          <p14:tracePt t="27895" x="7054850" y="4159250"/>
          <p14:tracePt t="27895" x="7042150" y="4165600"/>
          <p14:tracePt t="27914" x="7035800" y="4178300"/>
          <p14:tracePt t="27914" x="7023100" y="4184650"/>
          <p14:tracePt t="27929" x="7016750" y="4184650"/>
          <p14:tracePt t="27929" x="7010400" y="4191000"/>
          <p14:tracePt t="27946" x="7004050" y="4191000"/>
          <p14:tracePt t="27946" x="6997700" y="4191000"/>
          <p14:tracePt t="27962" x="6991350" y="4197350"/>
          <p14:tracePt t="27977" x="6985000" y="4203700"/>
          <p14:tracePt t="27993" x="6978650" y="4210050"/>
          <p14:tracePt t="27993" x="6972300" y="4241800"/>
          <p14:tracePt t="28014" x="6959600" y="4267200"/>
          <p14:tracePt t="28014" x="6953250" y="4298950"/>
          <p14:tracePt t="28029" x="6940550" y="4337050"/>
          <p14:tracePt t="28029" x="6927850" y="4381500"/>
          <p14:tracePt t="28046" x="6915150" y="4425950"/>
          <p14:tracePt t="28046" x="6896100" y="4470400"/>
          <p14:tracePt t="28046" x="6877050" y="4521200"/>
          <p14:tracePt t="28065" x="6858000" y="4572000"/>
          <p14:tracePt t="28077" x="6826250" y="4629150"/>
          <p14:tracePt t="28077" x="6762750" y="4730750"/>
          <p14:tracePt t="28095" x="6724650" y="4781550"/>
          <p14:tracePt t="28095" x="6686550" y="4832350"/>
          <p14:tracePt t="28113" x="6642100" y="4876800"/>
          <p14:tracePt t="28113" x="6604000" y="4921250"/>
          <p14:tracePt t="28129" x="6559550" y="4959350"/>
          <p14:tracePt t="28129" x="6489700" y="5029200"/>
          <p14:tracePt t="28146" x="6457950" y="5054600"/>
          <p14:tracePt t="28146" x="6432550" y="5086350"/>
          <p14:tracePt t="28163" x="6400800" y="5105400"/>
          <p14:tracePt t="28163" x="6381750" y="5130800"/>
          <p14:tracePt t="28179" x="6356350" y="5149850"/>
          <p14:tracePt t="28179" x="6337300" y="5168900"/>
          <p14:tracePt t="28196" x="6318250" y="5187950"/>
          <p14:tracePt t="28196" x="6280150" y="5219700"/>
          <p14:tracePt t="28214" x="6267450" y="5238750"/>
          <p14:tracePt t="28214" x="6254750" y="5245100"/>
          <p14:tracePt t="28230" x="6242050" y="5257800"/>
          <p14:tracePt t="28230" x="6235700" y="5264150"/>
          <p14:tracePt t="28246" x="6223000" y="5276850"/>
          <p14:tracePt t="28246" x="6216650" y="5276850"/>
          <p14:tracePt t="28246" x="6210300" y="5283200"/>
          <p14:tracePt t="28265" x="6203950" y="5289550"/>
          <p14:tracePt t="28278" x="6197600" y="5289550"/>
          <p14:tracePt t="28278" x="6184900" y="5295900"/>
          <p14:tracePt t="28297" x="6178550" y="5302250"/>
          <p14:tracePt t="28297" x="6165850" y="5302250"/>
          <p14:tracePt t="28314" x="6153150" y="5302250"/>
          <p14:tracePt t="28314" x="6146800" y="5302250"/>
          <p14:tracePt t="28330" x="6127750" y="5302250"/>
          <p14:tracePt t="28330" x="6115050" y="5295900"/>
          <p14:tracePt t="28330" x="6102350" y="5289550"/>
          <p14:tracePt t="28349" x="6089650" y="5283200"/>
          <p14:tracePt t="28361" x="6070600" y="5270500"/>
          <p14:tracePt t="28361" x="6038850" y="5238750"/>
          <p14:tracePt t="28382" x="6026150" y="5213350"/>
          <p14:tracePt t="28382" x="6007100" y="5194300"/>
          <p14:tracePt t="28397" x="5994400" y="5162550"/>
          <p14:tracePt t="28397" x="5975350" y="5130800"/>
          <p14:tracePt t="28413" x="5962650" y="5099050"/>
          <p14:tracePt t="28413" x="5949950" y="5060950"/>
          <p14:tracePt t="28430" x="5943600" y="5022850"/>
          <p14:tracePt t="28430" x="5930900" y="4940300"/>
          <p14:tracePt t="28447" x="5930900" y="4902200"/>
          <p14:tracePt t="28447" x="5937250" y="4857750"/>
          <p14:tracePt t="28464" x="5943600" y="4813300"/>
          <p14:tracePt t="28464" x="5956300" y="4768850"/>
          <p14:tracePt t="28480" x="5969000" y="4730750"/>
          <p14:tracePt t="28480" x="5988050" y="4692650"/>
          <p14:tracePt t="28497" x="6007100" y="4654550"/>
          <p14:tracePt t="28497" x="6051550" y="4603750"/>
          <p14:tracePt t="28514" x="6070600" y="4578350"/>
          <p14:tracePt t="28514" x="6096000" y="4565650"/>
          <p14:tracePt t="28531" x="6121400" y="4559300"/>
          <p14:tracePt t="28531" x="6146800" y="4559300"/>
          <p14:tracePt t="28548" x="6165850" y="4565650"/>
          <p14:tracePt t="28548" x="6216650" y="4603750"/>
          <p14:tracePt t="28565" x="6235700" y="4629150"/>
          <p14:tracePt t="28565" x="6261100" y="4660900"/>
          <p14:tracePt t="28581" x="6280150" y="4699000"/>
          <p14:tracePt t="28581" x="6299200" y="4743450"/>
          <p14:tracePt t="28598" x="6318250" y="4787900"/>
          <p14:tracePt t="28598" x="6337300" y="4832350"/>
          <p14:tracePt t="28614" x="6356350" y="4876800"/>
          <p14:tracePt t="28614" x="6369050" y="4914900"/>
          <p14:tracePt t="28614" x="6375400" y="4953000"/>
          <p14:tracePt t="28634" x="6388100" y="4991100"/>
          <p14:tracePt t="28646" x="6394450" y="5022850"/>
          <p14:tracePt t="28646" x="6400800" y="5054600"/>
          <p14:tracePt t="28666" x="6400800" y="5111750"/>
          <p14:tracePt t="28666" x="6400800" y="5137150"/>
          <p14:tracePt t="28682" x="6394450" y="5162550"/>
          <p14:tracePt t="28682" x="6388100" y="5187950"/>
          <p14:tracePt t="28698" x="6381750" y="5207000"/>
          <p14:tracePt t="28698" x="6375400" y="5219700"/>
          <p14:tracePt t="28698" x="6369050" y="5238750"/>
          <p14:tracePt t="28717" x="6356350" y="5251450"/>
          <p14:tracePt t="28729" x="6350000" y="5264150"/>
          <p14:tracePt t="28729" x="6337300" y="5283200"/>
          <p14:tracePt t="28748" x="6330950" y="5283200"/>
          <p14:tracePt t="28748" x="6324600" y="5289550"/>
          <p14:tracePt t="28765" x="6324600" y="5295900"/>
          <p14:tracePt t="28780" x="6318250" y="5295900"/>
          <p14:tracePt t="28796" x="6311900" y="5289550"/>
          <p14:tracePt t="28813" x="6318250" y="5283200"/>
          <p14:tracePt t="28830" x="6330950" y="5283200"/>
          <p14:tracePt t="28830" x="6330950" y="5276850"/>
          <p14:tracePt t="28849" x="6337300" y="5276850"/>
          <p14:tracePt t="28849" x="6350000" y="5270500"/>
          <p14:tracePt t="28865" x="6362700" y="5264150"/>
          <p14:tracePt t="28889" x="6369050" y="5264150"/>
          <p14:tracePt t="28904" x="6381750" y="5257800"/>
          <p14:tracePt t="28921" x="6388100" y="5257800"/>
          <p14:tracePt t="28935" x="6394450" y="5257800"/>
          <p14:tracePt t="28949" x="6400800" y="5257800"/>
          <p14:tracePt t="28966" x="6394450" y="5257800"/>
          <p14:tracePt t="29045" x="6388100" y="5257800"/>
          <p14:tracePt t="29077" x="6394450" y="5257800"/>
          <p14:tracePt t="29153" x="6400800" y="5257800"/>
          <p14:tracePt t="29161" x="6407150" y="5251450"/>
          <p14:tracePt t="29165" x="6413500" y="5251450"/>
          <p14:tracePt t="29165" x="6419850" y="5251450"/>
          <p14:tracePt t="29183" x="6426200" y="5251450"/>
          <p14:tracePt t="29183" x="6432550" y="5245100"/>
          <p14:tracePt t="29199" x="6438900" y="5245100"/>
          <p14:tracePt t="29199" x="6445250" y="5245100"/>
          <p14:tracePt t="29216" x="6451600" y="5245100"/>
          <p14:tracePt t="29216" x="6464300" y="5238750"/>
          <p14:tracePt t="29234" x="6470650" y="5238750"/>
          <p14:tracePt t="29248" x="6477000" y="5238750"/>
          <p14:tracePt t="29265" x="6477000" y="5245100"/>
          <p14:tracePt t="29285" x="6470650" y="5245100"/>
          <p14:tracePt t="29301" x="6464300" y="5251450"/>
          <p14:tracePt t="29317" x="6464300" y="5257800"/>
          <p14:tracePt t="29334" x="6457950" y="5257800"/>
          <p14:tracePt t="29348" x="6451600" y="5257800"/>
          <p14:tracePt t="29365" x="6457950" y="5257800"/>
          <p14:tracePt t="29429" x="6464300" y="5251450"/>
          <p14:tracePt t="29453" x="6464300" y="5245100"/>
          <p14:tracePt t="29473" x="6464300" y="5238750"/>
          <p14:tracePt t="29505" x="6470650" y="5232400"/>
          <p14:tracePt t="29533" x="6477000" y="5232400"/>
          <p14:tracePt t="29564" x="6483350" y="5226050"/>
          <p14:tracePt t="29585" x="6483350" y="5232400"/>
          <p14:tracePt t="29645" x="6477000" y="5238750"/>
          <p14:tracePt t="29669" x="6464300" y="5245100"/>
          <p14:tracePt t="29701" x="6457950" y="5251450"/>
          <p14:tracePt t="29713" x="6451600" y="5251450"/>
          <p14:tracePt t="29721" x="6445250" y="5251450"/>
          <p14:tracePt t="29733" x="6432550" y="5257800"/>
          <p14:tracePt t="29733" x="6426200" y="5257800"/>
          <p14:tracePt t="29733" x="6419850" y="5257800"/>
          <p14:tracePt t="29754" x="6413500" y="5264150"/>
          <p14:tracePt t="29754" x="6407150" y="5264150"/>
          <p14:tracePt t="29768" x="6400800" y="5270500"/>
          <p14:tracePt t="29784" x="6394450" y="5270500"/>
          <p14:tracePt t="29800" x="6388100" y="5276850"/>
          <p14:tracePt t="29817" x="6394450" y="5276850"/>
          <p14:tracePt t="29857" x="6400800" y="5270500"/>
          <p14:tracePt t="29873" x="6407150" y="5270500"/>
          <p14:tracePt t="29881" x="6413500" y="5264150"/>
          <p14:tracePt t="29886" x="6419850" y="5264150"/>
          <p14:tracePt t="29886" x="6426200" y="5264150"/>
          <p14:tracePt t="29902" x="6432550" y="5264150"/>
          <p14:tracePt t="29902" x="6438900" y="5264150"/>
          <p14:tracePt t="29919" x="6438900" y="5257800"/>
          <p14:tracePt t="29919" x="6445250" y="5257800"/>
          <p14:tracePt t="29937" x="6451600" y="5257800"/>
          <p14:tracePt t="29951" x="6464300" y="5251450"/>
          <p14:tracePt t="29968" x="6457950" y="5251450"/>
          <p14:tracePt t="30073" x="6451600" y="5251450"/>
          <p14:tracePt t="30097" x="6438900" y="5251450"/>
          <p14:tracePt t="30125" x="6432550" y="5257800"/>
          <p14:tracePt t="30141" x="6426200" y="5257800"/>
          <p14:tracePt t="30157" x="6413500" y="5264150"/>
          <p14:tracePt t="30173" x="6407150" y="5270500"/>
          <p14:tracePt t="30185" x="6400800" y="5270500"/>
          <p14:tracePt t="30200" x="6400800" y="5276850"/>
          <p14:tracePt t="30217" x="6394450" y="5283200"/>
          <p14:tracePt t="30241" x="6388100" y="5283200"/>
          <p14:tracePt t="30261" x="6381750" y="5283200"/>
          <p14:tracePt t="30277" x="6375400" y="5289550"/>
          <p14:tracePt t="30293" x="6369050" y="5289550"/>
          <p14:tracePt t="30305" x="6362700" y="5289550"/>
          <p14:tracePt t="30321" x="6356350" y="5289550"/>
          <p14:tracePt t="30337" x="6350000" y="5283200"/>
          <p14:tracePt t="30353" x="6343650" y="5276850"/>
          <p14:tracePt t="30365" x="6337300" y="5270500"/>
          <p14:tracePt t="30381" x="6337300" y="5264150"/>
          <p14:tracePt t="30397" x="6330950" y="5251450"/>
          <p14:tracePt t="30413" x="6324600" y="5245100"/>
          <p14:tracePt t="30425" x="6318250" y="5245100"/>
          <p14:tracePt t="30441" x="6311900" y="5238750"/>
          <p14:tracePt t="30457" x="6305550" y="5238750"/>
          <p14:tracePt t="30473" x="6299200" y="5238750"/>
          <p14:tracePt t="30493" x="6292850" y="5238750"/>
          <p14:tracePt t="30517" x="6286500" y="5238750"/>
          <p14:tracePt t="30541" x="6280150" y="5238750"/>
          <p14:tracePt t="30561" x="6280150" y="5245100"/>
          <p14:tracePt t="30621" x="6286500" y="5245100"/>
          <p14:tracePt t="30653" x="6292850" y="5245100"/>
          <p14:tracePt t="30665" x="6299200" y="5245100"/>
          <p14:tracePt t="30697" x="6305550" y="5245100"/>
          <p14:tracePt t="30721" x="6311900" y="5245100"/>
          <p14:tracePt t="30741" x="6318250" y="5238750"/>
          <p14:tracePt t="30765" x="6324600" y="5238750"/>
          <p14:tracePt t="30785" x="6324600" y="5232400"/>
          <p14:tracePt t="30809" x="6330950" y="5232400"/>
          <p14:tracePt t="30833" x="6337300" y="5226050"/>
          <p14:tracePt t="30853" x="6343650" y="5226050"/>
          <p14:tracePt t="30885" x="6350000" y="5219700"/>
          <p14:tracePt t="30938" x="6356350" y="5219700"/>
          <p14:tracePt t="30989" x="6362700" y="5213350"/>
          <p14:tracePt t="31005" x="6369050" y="5213350"/>
          <p14:tracePt t="31021" x="6375400" y="5207000"/>
          <p14:tracePt t="31032" x="6375400" y="5213350"/>
          <p14:tracePt t="31117" x="6369050" y="5213350"/>
          <p14:tracePt t="31141" x="6362700" y="5219700"/>
          <p14:tracePt t="31161" x="6362700" y="5213350"/>
          <p14:tracePt t="31305" x="6369050" y="5213350"/>
          <p14:tracePt t="31373" x="6375400" y="5213350"/>
          <p14:tracePt t="31409" x="6381750" y="5213350"/>
          <p14:tracePt t="31441" x="6381750" y="5219700"/>
          <p14:tracePt t="31545" x="6388100" y="5219700"/>
          <p14:tracePt t="31701" x="6394450" y="5219700"/>
          <p14:tracePt t="31733" x="6400800" y="5219700"/>
          <p14:tracePt t="31753" x="6407150" y="5219700"/>
          <p14:tracePt t="31793" x="6400800" y="5219700"/>
          <p14:tracePt t="31854" x="6394450" y="5226050"/>
          <p14:tracePt t="31897" x="6388100" y="5226050"/>
          <p14:tracePt t="31921" x="6388100" y="5232400"/>
          <p14:tracePt t="31941" x="6394450" y="5226050"/>
          <p14:tracePt t="32061" x="6388100" y="5232400"/>
          <p14:tracePt t="32213" x="6394450" y="5232400"/>
          <p14:tracePt t="32317" x="6400800" y="5232400"/>
          <p14:tracePt t="32361" x="6400800" y="5226050"/>
          <p14:tracePt t="32422" x="6407150" y="5226050"/>
          <p14:tracePt t="32465" x="6413500" y="5219700"/>
          <p14:tracePt t="32513" x="6413500" y="5213350"/>
          <p14:tracePt t="32533" x="6419850" y="5207000"/>
          <p14:tracePt t="32565" x="6426200" y="5213350"/>
          <p14:tracePt t="32593" x="6419850" y="5213350"/>
          <p14:tracePt t="32654" x="6419850" y="5207000"/>
          <p14:tracePt t="32693" x="6426200" y="5200650"/>
          <p14:tracePt t="32705" x="6432550" y="5194300"/>
          <p14:tracePt t="32714" x="6445250" y="5194300"/>
          <p14:tracePt t="32727" x="6451600" y="5187950"/>
          <p14:tracePt t="32727" x="6464300" y="5175250"/>
          <p14:tracePt t="32746" x="6496050" y="5162550"/>
          <p14:tracePt t="32746" x="6515100" y="5149850"/>
          <p14:tracePt t="32762" x="6534150" y="5137150"/>
          <p14:tracePt t="32762" x="6553200" y="5130800"/>
          <p14:tracePt t="32779" x="6578600" y="5118100"/>
          <p14:tracePt t="32779" x="6597650" y="5105400"/>
          <p14:tracePt t="32796" x="6623050" y="5092700"/>
          <p14:tracePt t="32796" x="6648450" y="5080000"/>
          <p14:tracePt t="32796" x="6680200" y="5060950"/>
          <p14:tracePt t="32814" x="6711950" y="5041900"/>
          <p14:tracePt t="32814" x="6743700" y="5022850"/>
          <p14:tracePt t="32829" x="6775450" y="5003800"/>
          <p14:tracePt t="32829" x="6813550" y="4984750"/>
          <p14:tracePt t="32845" x="6851650" y="4959350"/>
          <p14:tracePt t="32845" x="6883400" y="4933950"/>
          <p14:tracePt t="32862" x="6921500" y="4908550"/>
          <p14:tracePt t="32862" x="6959600" y="4889500"/>
          <p14:tracePt t="32879" x="6991350" y="4864100"/>
          <p14:tracePt t="32879" x="7054850" y="4813300"/>
          <p14:tracePt t="32896" x="7086600" y="4787900"/>
          <p14:tracePt t="32896" x="7112000" y="4762500"/>
          <p14:tracePt t="32912" x="7137400" y="4737100"/>
          <p14:tracePt t="32912" x="7156450" y="4718050"/>
          <p14:tracePt t="32929" x="7175500" y="4692650"/>
          <p14:tracePt t="32929" x="7213600" y="4654550"/>
          <p14:tracePt t="32946" x="7226300" y="4641850"/>
          <p14:tracePt t="32946" x="7239000" y="4622800"/>
          <p14:tracePt t="32962" x="7251700" y="4610100"/>
          <p14:tracePt t="32962" x="7258050" y="4603750"/>
          <p14:tracePt t="32980" x="7264400" y="4597400"/>
          <p14:tracePt t="32980" x="7270750" y="4591050"/>
          <p14:tracePt t="32996" x="7270750" y="4584700"/>
          <p14:tracePt t="33011" x="7264400" y="4591050"/>
          <p14:tracePt t="33030" x="7251700" y="4591050"/>
          <p14:tracePt t="33030" x="7245350" y="4597400"/>
          <p14:tracePt t="33047" x="7232650" y="4597400"/>
          <p14:tracePt t="33047" x="7219950" y="4603750"/>
          <p14:tracePt t="33063" x="7207250" y="4603750"/>
          <p14:tracePt t="33063" x="7194550" y="4610100"/>
          <p14:tracePt t="33063" x="7175500" y="4610100"/>
          <p14:tracePt t="33082" x="7156450" y="4610100"/>
          <p14:tracePt t="33094" x="7137400" y="4610100"/>
          <p14:tracePt t="33094" x="7092950" y="4616450"/>
          <p14:tracePt t="33115" x="7073900" y="4616450"/>
          <p14:tracePt t="33115" x="7048500" y="4622800"/>
          <p14:tracePt t="33130" x="7023100" y="4622800"/>
          <p14:tracePt t="33130" x="6997700" y="4629150"/>
          <p14:tracePt t="33147" x="6972300" y="4629150"/>
          <p14:tracePt t="33147" x="6946900" y="4635500"/>
          <p14:tracePt t="33163" x="6921500" y="4635500"/>
          <p14:tracePt t="33163" x="6902450" y="4641850"/>
          <p14:tracePt t="33163" x="6877050" y="4648200"/>
          <p14:tracePt t="33182" x="6851650" y="4654550"/>
          <p14:tracePt t="33182" x="6832600" y="4660900"/>
          <p14:tracePt t="33197" x="6807200" y="4667250"/>
          <p14:tracePt t="33197" x="6788150" y="4679950"/>
          <p14:tracePt t="33213" x="6769100" y="4686300"/>
          <p14:tracePt t="33213" x="6750050" y="4699000"/>
          <p14:tracePt t="33230" x="6737350" y="4711700"/>
          <p14:tracePt t="33230" x="6711950" y="4730750"/>
          <p14:tracePt t="33247" x="6699250" y="4749800"/>
          <p14:tracePt t="33247" x="6686550" y="4762500"/>
          <p14:tracePt t="33263" x="6680200" y="4775200"/>
          <p14:tracePt t="33263" x="6673850" y="4787900"/>
          <p14:tracePt t="33280" x="6661150" y="4806950"/>
          <p14:tracePt t="33280" x="6661150" y="4819650"/>
          <p14:tracePt t="33297" x="6654800" y="4832350"/>
          <p14:tracePt t="33297" x="6642100" y="4857750"/>
          <p14:tracePt t="33315" x="6635750" y="4870450"/>
          <p14:tracePt t="33315" x="6629400" y="4883150"/>
          <p14:tracePt t="33331" x="6623050" y="4889500"/>
          <p14:tracePt t="33331" x="6616700" y="4895850"/>
          <p14:tracePt t="33347" x="6610350" y="4908550"/>
          <p14:tracePt t="33347" x="6604000" y="4914900"/>
          <p14:tracePt t="33347" x="6604000" y="4921250"/>
          <p14:tracePt t="33367" x="6597650" y="4927600"/>
          <p14:tracePt t="33379" x="6591300" y="4933950"/>
          <p14:tracePt t="33396" x="6584950" y="4933950"/>
          <p14:tracePt t="33413" x="6578600" y="4940300"/>
          <p14:tracePt t="33429" x="6572250" y="4940300"/>
          <p14:tracePt t="33450" x="6565900" y="4940300"/>
          <p14:tracePt t="33473" x="6559550" y="4940300"/>
          <p14:tracePt t="33485" x="6553200" y="4946650"/>
          <p14:tracePt t="33501" x="6546850" y="4946650"/>
          <p14:tracePt t="33517" x="6534150" y="4953000"/>
          <p14:tracePt t="33541" x="6527800" y="4953000"/>
          <p14:tracePt t="33546" x="6521450" y="4959350"/>
          <p14:tracePt t="33563" x="6515100" y="4965700"/>
          <p14:tracePt t="33563" x="6515100" y="4972050"/>
          <p14:tracePt t="33581" x="6508750" y="4972050"/>
          <p14:tracePt t="33581" x="6502400" y="4978400"/>
          <p14:tracePt t="33598" x="6496050" y="4978400"/>
          <p14:tracePt t="33598" x="6483350" y="4991100"/>
          <p14:tracePt t="33615" x="6477000" y="4997450"/>
          <p14:tracePt t="33615" x="6470650" y="5003800"/>
          <p14:tracePt t="33632" x="6464300" y="5003800"/>
          <p14:tracePt t="33632" x="6464300" y="5010150"/>
          <p14:tracePt t="33648" x="6457950" y="5016500"/>
          <p14:tracePt t="33648" x="6445250" y="5022850"/>
          <p14:tracePt t="33667" x="6438900" y="5029200"/>
          <p14:tracePt t="33667" x="6432550" y="5035550"/>
          <p14:tracePt t="33683" x="6426200" y="5041900"/>
          <p14:tracePt t="33683" x="6426200" y="5048250"/>
          <p14:tracePt t="33699" x="6419850" y="5054600"/>
          <p14:tracePt t="33699" x="6413500" y="5060950"/>
          <p14:tracePt t="33716" x="6407150" y="5067300"/>
          <p14:tracePt t="33716" x="6400800" y="5067300"/>
          <p14:tracePt t="33716" x="6400800" y="5073650"/>
          <p14:tracePt t="33735" x="6394450" y="5080000"/>
          <p14:tracePt t="33747" x="6388100" y="5086350"/>
          <p14:tracePt t="33766" x="6381750" y="5092700"/>
          <p14:tracePt t="33766" x="6375400" y="5099050"/>
          <p14:tracePt t="33782" x="6369050" y="5099050"/>
          <p14:tracePt t="33797" x="6362700" y="5099050"/>
          <p14:tracePt t="33814" x="6356350" y="5099050"/>
          <p14:tracePt t="33846" x="6362700" y="5092700"/>
          <p14:tracePt t="33878" x="6369050" y="5086350"/>
          <p14:tracePt t="33906" x="6369050" y="5080000"/>
          <p14:tracePt t="33938" x="6369050" y="5073650"/>
          <p14:tracePt t="33966" x="6362700" y="5073650"/>
          <p14:tracePt t="34025" x="6356350" y="5080000"/>
          <p14:tracePt t="34058" x="6356350" y="5086350"/>
          <p14:tracePt t="34178" x="6350000" y="5092700"/>
          <p14:tracePt t="34202" x="6343650" y="5099050"/>
          <p14:tracePt t="34230" x="6337300" y="5099050"/>
          <p14:tracePt t="34246" x="6330950" y="5105400"/>
          <p14:tracePt t="34261" x="6324600" y="5105400"/>
          <p14:tracePt t="34274" x="6318250" y="5105400"/>
          <p14:tracePt t="34289" x="6311900" y="5111750"/>
          <p14:tracePt t="34305" x="6305550" y="5118100"/>
          <p14:tracePt t="34326" x="6299200" y="5118100"/>
          <p14:tracePt t="34358" x="6299200" y="5124450"/>
          <p14:tracePt t="34394" x="6292850" y="5130800"/>
          <p14:tracePt t="34434" x="6286500" y="5130800"/>
          <p14:tracePt t="34454" x="6280150" y="5137150"/>
          <p14:tracePt t="34530" x="6273800" y="5130800"/>
          <p14:tracePt t="34701" x="6273800" y="5124450"/>
          <p14:tracePt t="34794" x="6273800" y="5118100"/>
          <p14:tracePt t="34950" x="6280150" y="5111750"/>
          <p14:tracePt t="34974" x="6280150" y="5105400"/>
          <p14:tracePt t="35002" x="6286500" y="5105400"/>
          <p14:tracePt t="35038" x="6292850" y="5099050"/>
          <p14:tracePt t="35078" x="6286500" y="5105400"/>
          <p14:tracePt t="35286" x="6292850" y="5105400"/>
          <p14:tracePt t="35334" x="6286500" y="5111750"/>
          <p14:tracePt t="35402" x="6292850" y="5118100"/>
          <p14:tracePt t="35430" x="6299200" y="5118100"/>
          <p14:tracePt t="35446" x="6311900" y="5118100"/>
          <p14:tracePt t="35474" x="6318250" y="5118100"/>
          <p14:tracePt t="35506" x="6324600" y="5124450"/>
          <p14:tracePt t="35526" x="6318250" y="5130800"/>
          <p14:tracePt t="35542" x="6318250" y="5137150"/>
          <p14:tracePt t="35558" x="6311900" y="5143500"/>
          <p14:tracePt t="35578" x="6311900" y="5149850"/>
          <p14:tracePt t="35602" x="6318250" y="5156200"/>
          <p14:tracePt t="35626" x="6324600" y="5156200"/>
          <p14:tracePt t="35638" x="6330950" y="5156200"/>
          <p14:tracePt t="35655" x="6337300" y="5149850"/>
          <p14:tracePt t="35678" x="6343650" y="5149850"/>
          <p14:tracePt t="35698" x="6343650" y="5143500"/>
          <p14:tracePt t="35714" x="6350000" y="5130800"/>
          <p14:tracePt t="35730" x="6356350" y="5124450"/>
          <p14:tracePt t="35746" x="6356350" y="5118100"/>
          <p14:tracePt t="35755" x="6356350" y="5111750"/>
          <p14:tracePt t="35755" x="6362700" y="5105400"/>
          <p14:tracePt t="35755" x="6362700" y="5099050"/>
          <p14:tracePt t="35775" x="6369050" y="5092700"/>
          <p14:tracePt t="35787" x="6375400" y="5086350"/>
          <p14:tracePt t="35787" x="6381750" y="5073650"/>
          <p14:tracePt t="35807" x="6388100" y="5067300"/>
          <p14:tracePt t="35807" x="6394450" y="5060950"/>
          <p14:tracePt t="35822" x="6400800" y="5054600"/>
          <p14:tracePt t="35822" x="6413500" y="5048250"/>
          <p14:tracePt t="35839" x="6419850" y="5048250"/>
          <p14:tracePt t="35839" x="6426200" y="5041900"/>
          <p14:tracePt t="35839" x="6432550" y="5041900"/>
          <p14:tracePt t="35859" x="6438900" y="5041900"/>
          <p14:tracePt t="35871" x="6445250" y="5041900"/>
          <p14:tracePt t="35871" x="6451600" y="5048250"/>
          <p14:tracePt t="35889" x="6457950" y="5054600"/>
          <p14:tracePt t="35889" x="6457950" y="5060950"/>
          <p14:tracePt t="35906" x="6457950" y="5067300"/>
          <p14:tracePt t="35906" x="6457950" y="5080000"/>
          <p14:tracePt t="35923" x="6457950" y="5086350"/>
          <p14:tracePt t="35923" x="6451600" y="5111750"/>
          <p14:tracePt t="35941" x="6451600" y="5130800"/>
          <p14:tracePt t="35941" x="6445250" y="5143500"/>
          <p14:tracePt t="35956" x="6438900" y="5162550"/>
          <p14:tracePt t="35956" x="6432550" y="5181600"/>
          <p14:tracePt t="35973" x="6426200" y="5194300"/>
          <p14:tracePt t="35973" x="6413500" y="5213350"/>
          <p14:tracePt t="35990" x="6407150" y="5226050"/>
          <p14:tracePt t="35990" x="6381750" y="5251450"/>
          <p14:tracePt t="36007" x="6362700" y="5264150"/>
          <p14:tracePt t="36007" x="6350000" y="5270500"/>
          <p14:tracePt t="36024" x="6330950" y="5276850"/>
          <p14:tracePt t="36024" x="6318250" y="5276850"/>
          <p14:tracePt t="36040" x="6299200" y="5276850"/>
          <p14:tracePt t="36040" x="6280150" y="5276850"/>
          <p14:tracePt t="36040" x="6254750" y="5270500"/>
          <p14:tracePt t="36060" x="6235700" y="5257800"/>
          <p14:tracePt t="36072" x="6210300" y="5245100"/>
          <p14:tracePt t="36072" x="6159500" y="5207000"/>
          <p14:tracePt t="36091" x="6127750" y="5187950"/>
          <p14:tracePt t="36091" x="6102350" y="5162550"/>
          <p14:tracePt t="36108" x="6076950" y="5137150"/>
          <p14:tracePt t="36108" x="6051550" y="5105400"/>
          <p14:tracePt t="36124" x="6026150" y="5073650"/>
          <p14:tracePt t="36124" x="6007100" y="5035550"/>
          <p14:tracePt t="36140" x="5981700" y="4991100"/>
          <p14:tracePt t="36140" x="5962650" y="4946650"/>
          <p14:tracePt t="36140" x="5949950" y="4889500"/>
          <p14:tracePt t="36160" x="5930900" y="4832350"/>
          <p14:tracePt t="36172" x="5918200" y="4775200"/>
          <p14:tracePt t="36172" x="5892800" y="4648200"/>
          <p14:tracePt t="36190" x="5880100" y="4591050"/>
          <p14:tracePt t="36190" x="5880100" y="4533900"/>
          <p14:tracePt t="36207" x="5880100" y="4476750"/>
          <p14:tracePt t="36207" x="5886450" y="4432300"/>
          <p14:tracePt t="36224" x="5899150" y="4387850"/>
          <p14:tracePt t="36224" x="5943600" y="4324350"/>
          <p14:tracePt t="36241" x="5975350" y="4298950"/>
          <p14:tracePt t="36241" x="6013450" y="4279900"/>
          <p14:tracePt t="36258" x="6051550" y="4260850"/>
          <p14:tracePt t="36258" x="6089650" y="4254500"/>
          <p14:tracePt t="36274" x="6127750" y="4241800"/>
          <p14:tracePt t="36274" x="6165850" y="4235450"/>
          <p14:tracePt t="36291" x="6203950" y="4235450"/>
          <p14:tracePt t="36291" x="6267450" y="4248150"/>
          <p14:tracePt t="36308" x="6299200" y="4267200"/>
          <p14:tracePt t="36308" x="6324600" y="4286250"/>
          <p14:tracePt t="36325" x="6350000" y="4318000"/>
          <p14:tracePt t="36325" x="6381750" y="4356100"/>
          <p14:tracePt t="36341" x="6407150" y="4406900"/>
          <p14:tracePt t="36341" x="6457950" y="4521200"/>
          <p14:tracePt t="36360" x="6483350" y="4584700"/>
          <p14:tracePt t="36360" x="6502400" y="4654550"/>
          <p14:tracePt t="36375" x="6521450" y="4718050"/>
          <p14:tracePt t="36375" x="6540500" y="4787900"/>
          <p14:tracePt t="36392" x="6553200" y="4851400"/>
          <p14:tracePt t="36392" x="6565900" y="4914900"/>
          <p14:tracePt t="36408" x="6572250" y="4972050"/>
          <p14:tracePt t="36408" x="6578600" y="5029200"/>
          <p14:tracePt t="36408" x="6578600" y="5080000"/>
          <p14:tracePt t="36427" x="6572250" y="5130800"/>
          <p14:tracePt t="36440" x="6565900" y="5168900"/>
          <p14:tracePt t="36440" x="6559550" y="5213350"/>
          <p14:tracePt t="36460" x="6534150" y="5276850"/>
          <p14:tracePt t="36460" x="6515100" y="5302250"/>
          <p14:tracePt t="36475" x="6496050" y="5321300"/>
          <p14:tracePt t="36475" x="6477000" y="5340350"/>
          <p14:tracePt t="36492" x="6457950" y="5353050"/>
          <p14:tracePt t="36492" x="6432550" y="5365750"/>
          <p14:tracePt t="36492" x="6413500" y="5378450"/>
          <p14:tracePt t="36511" x="6388100" y="5384800"/>
          <p14:tracePt t="36523" x="6362700" y="5391150"/>
          <p14:tracePt t="36523" x="6318250" y="5397500"/>
          <p14:tracePt t="36544" x="6292850" y="5397500"/>
          <p14:tracePt t="36544" x="6267450" y="5391150"/>
          <p14:tracePt t="36558" x="6242050" y="5391150"/>
          <p14:tracePt t="36558" x="6216650" y="5378450"/>
          <p14:tracePt t="36575" x="6191250" y="5372100"/>
          <p14:tracePt t="36575" x="6159500" y="5353050"/>
          <p14:tracePt t="36575" x="6134100" y="5340350"/>
          <p14:tracePt t="36595" x="6108700" y="5321300"/>
          <p14:tracePt t="36595" x="6083300" y="5295900"/>
          <p14:tracePt t="36608" x="6057900" y="5270500"/>
          <p14:tracePt t="36608" x="6032500" y="5245100"/>
          <p14:tracePt t="36625" x="6007100" y="5213350"/>
          <p14:tracePt t="36625" x="5981700" y="5175250"/>
          <p14:tracePt t="36642" x="5962650" y="5137150"/>
          <p14:tracePt t="36642" x="5943600" y="5092700"/>
          <p14:tracePt t="36658" x="5924550" y="5048250"/>
          <p14:tracePt t="36658" x="5892800" y="4953000"/>
          <p14:tracePt t="36676" x="5880100" y="4902200"/>
          <p14:tracePt t="36676" x="5867400" y="4851400"/>
          <p14:tracePt t="36692" x="5861050" y="4800600"/>
          <p14:tracePt t="36692" x="5861050" y="4756150"/>
          <p14:tracePt t="36709" x="5861050" y="4711700"/>
          <p14:tracePt t="36709" x="5867400" y="4667250"/>
          <p14:tracePt t="36709" x="5873750" y="4622800"/>
          <p14:tracePt t="36728" x="5880100" y="4584700"/>
          <p14:tracePt t="36728" x="5892800" y="4552950"/>
          <p14:tracePt t="36743" x="5911850" y="4521200"/>
          <p14:tracePt t="36743" x="5930900" y="4495800"/>
          <p14:tracePt t="36760" x="5956300" y="4470400"/>
          <p14:tracePt t="36760" x="5981700" y="4445000"/>
          <p14:tracePt t="36776" x="6007100" y="4425950"/>
          <p14:tracePt t="36776" x="6032500" y="4413250"/>
          <p14:tracePt t="36776" x="6064250" y="4400550"/>
          <p14:tracePt t="36795" x="6089650" y="4387850"/>
          <p14:tracePt t="36807" x="6121400" y="4381500"/>
          <p14:tracePt t="36807" x="6178550" y="4375150"/>
          <p14:tracePt t="36827" x="6203950" y="4381500"/>
          <p14:tracePt t="36827" x="6235700" y="4387850"/>
          <p14:tracePt t="36843" x="6261100" y="4400550"/>
          <p14:tracePt t="36843" x="6292850" y="4425950"/>
          <p14:tracePt t="36860" x="6318250" y="4451350"/>
          <p14:tracePt t="36860" x="6343650" y="4476750"/>
          <p14:tracePt t="36860" x="6362700" y="4508500"/>
          <p14:tracePt t="36879" x="6388100" y="4540250"/>
          <p14:tracePt t="36891" x="6407150" y="4572000"/>
          <p14:tracePt t="36891" x="6438900" y="4641850"/>
          <p14:tracePt t="36910" x="6451600" y="4667250"/>
          <p14:tracePt t="36910" x="6464300" y="4699000"/>
          <p14:tracePt t="36927" x="6470650" y="4730750"/>
          <p14:tracePt t="36927" x="6477000" y="4762500"/>
          <p14:tracePt t="36927" x="6483350" y="4794250"/>
          <p14:tracePt t="36947" x="6489700" y="4826000"/>
          <p14:tracePt t="36947" x="6489700" y="4851400"/>
          <p14:tracePt t="36960" x="6489700" y="4883150"/>
          <p14:tracePt t="36960" x="6489700" y="4914900"/>
          <p14:tracePt t="36976" x="6483350" y="4946650"/>
          <p14:tracePt t="36976" x="6483350" y="4978400"/>
          <p14:tracePt t="36993" x="6477000" y="5010150"/>
          <p14:tracePt t="36993" x="6470650" y="5035550"/>
          <p14:tracePt t="37010" x="6470650" y="5060950"/>
          <p14:tracePt t="37010" x="6451600" y="5099050"/>
          <p14:tracePt t="37027" x="6445250" y="5118100"/>
          <p14:tracePt t="37027" x="6438900" y="5130800"/>
          <p14:tracePt t="37044" x="6432550" y="5143500"/>
          <p14:tracePt t="37044" x="6419850" y="5149850"/>
          <p14:tracePt t="37061" x="6413500" y="5162550"/>
          <p14:tracePt t="37061" x="6407150" y="5168900"/>
          <p14:tracePt t="37061" x="6394450" y="5175250"/>
          <p14:tracePt t="37079" x="6388100" y="5181600"/>
          <p14:tracePt t="37092" x="6381750" y="5187950"/>
          <p14:tracePt t="37092" x="6369050" y="5200650"/>
          <p14:tracePt t="37111" x="6362700" y="5207000"/>
          <p14:tracePt t="37111" x="6356350" y="5207000"/>
          <p14:tracePt t="37127" x="6350000" y="5207000"/>
          <p14:tracePt t="37127" x="6343650" y="5213350"/>
          <p14:tracePt t="37144" x="6337300" y="5213350"/>
          <p14:tracePt t="37144" x="6330950" y="5219700"/>
          <p14:tracePt t="37144" x="6324600" y="5219700"/>
          <p14:tracePt t="37163" x="6318250" y="5226050"/>
          <p14:tracePt t="37175" x="6311900" y="5226050"/>
          <p14:tracePt t="37175" x="6299200" y="5232400"/>
          <p14:tracePt t="37196" x="6292850" y="5238750"/>
          <p14:tracePt t="37209" x="6280150" y="5245100"/>
          <p14:tracePt t="37209" x="6273800" y="5245100"/>
          <p14:tracePt t="37227" x="6267450" y="5251450"/>
          <p14:tracePt t="37227" x="6261100" y="5257800"/>
          <p14:tracePt t="37244" x="6248400" y="5257800"/>
          <p14:tracePt t="37244" x="6229350" y="5270500"/>
          <p14:tracePt t="37261" x="6216650" y="5270500"/>
          <p14:tracePt t="37261" x="6203950" y="5276850"/>
          <p14:tracePt t="37277" x="6191250" y="5276850"/>
          <p14:tracePt t="37277" x="6172200" y="5283200"/>
          <p14:tracePt t="37294" x="6159500" y="5283200"/>
          <p14:tracePt t="37294" x="6146800" y="5283200"/>
          <p14:tracePt t="37311" x="6127750" y="5283200"/>
          <p14:tracePt t="37311" x="6096000" y="5270500"/>
          <p14:tracePt t="37328" x="6076950" y="5264150"/>
          <p14:tracePt t="37328" x="6057900" y="5245100"/>
          <p14:tracePt t="37345" x="6038850" y="5226050"/>
          <p14:tracePt t="37345" x="6019800" y="5207000"/>
          <p14:tracePt t="37361" x="6000750" y="5181600"/>
          <p14:tracePt t="37361" x="5988050" y="5149850"/>
          <p14:tracePt t="37361" x="5969000" y="5118100"/>
          <p14:tracePt t="37380" x="5956300" y="5086350"/>
          <p14:tracePt t="37380" x="5943600" y="5041900"/>
          <p14:tracePt t="37396" x="5937250" y="5003800"/>
          <p14:tracePt t="37396" x="5930900" y="4959350"/>
          <p14:tracePt t="37411" x="5924550" y="4908550"/>
          <p14:tracePt t="37411" x="5924550" y="4857750"/>
          <p14:tracePt t="37428" x="5930900" y="4800600"/>
          <p14:tracePt t="37428" x="5943600" y="4749800"/>
          <p14:tracePt t="37428" x="5956300" y="4699000"/>
          <p14:tracePt t="37448" x="5969000" y="4648200"/>
          <p14:tracePt t="37460" x="5994400" y="4603750"/>
          <p14:tracePt t="37460" x="6013450" y="4559300"/>
          <p14:tracePt t="37480" x="6064250" y="4483100"/>
          <p14:tracePt t="37480" x="6089650" y="4451350"/>
          <p14:tracePt t="37496" x="6121400" y="4425950"/>
          <p14:tracePt t="37496" x="6146800" y="4400550"/>
          <p14:tracePt t="37512" x="6178550" y="4387850"/>
          <p14:tracePt t="37512" x="6203950" y="4375150"/>
          <p14:tracePt t="37512" x="6235700" y="4368800"/>
          <p14:tracePt t="37531" x="6267450" y="4368800"/>
          <p14:tracePt t="37544" x="6299200" y="4381500"/>
          <p14:tracePt t="37544" x="6362700" y="4419600"/>
          <p14:tracePt t="37562" x="6394450" y="4451350"/>
          <p14:tracePt t="37562" x="6426200" y="4495800"/>
          <p14:tracePt t="37579" x="6457950" y="4540250"/>
          <p14:tracePt t="37579" x="6489700" y="4591050"/>
          <p14:tracePt t="37596" x="6521450" y="4648200"/>
          <p14:tracePt t="37596" x="6546850" y="4705350"/>
          <p14:tracePt t="37612" x="6572250" y="4768850"/>
          <p14:tracePt t="37612" x="6610350" y="4889500"/>
          <p14:tracePt t="37629" x="6623050" y="4953000"/>
          <p14:tracePt t="37629" x="6635750" y="5016500"/>
          <p14:tracePt t="37645" x="6642100" y="5080000"/>
          <p14:tracePt t="37645" x="6642100" y="5137150"/>
          <p14:tracePt t="37662" x="6635750" y="5194300"/>
          <p14:tracePt t="37662" x="6623050" y="5295900"/>
          <p14:tracePt t="37679" x="6610350" y="5340350"/>
          <p14:tracePt t="37679" x="6591300" y="5378450"/>
          <p14:tracePt t="37696" x="6578600" y="5410200"/>
          <p14:tracePt t="37696" x="6553200" y="5441950"/>
          <p14:tracePt t="37712" x="6534150" y="5473700"/>
          <p14:tracePt t="37712" x="6515100" y="5492750"/>
          <p14:tracePt t="37729" x="6489700" y="5511800"/>
          <p14:tracePt t="37729" x="6438900" y="5543550"/>
          <p14:tracePt t="37748" x="6413500" y="5556250"/>
          <p14:tracePt t="37748" x="6388100" y="5562600"/>
          <p14:tracePt t="37764" x="6356350" y="5568950"/>
          <p14:tracePt t="37764" x="6330950" y="5568950"/>
          <p14:tracePt t="37780" x="6299200" y="5562600"/>
          <p14:tracePt t="37780" x="6267450" y="5556250"/>
          <p14:tracePt t="37796" x="6242050" y="5549900"/>
          <p14:tracePt t="37796" x="6210300" y="5530850"/>
          <p14:tracePt t="37813" x="6178550" y="5511800"/>
          <p14:tracePt t="37813" x="6146800" y="5492750"/>
          <p14:tracePt t="37813" x="6115050" y="5461000"/>
          <p14:tracePt t="37832" x="6089650" y="5429250"/>
          <p14:tracePt t="37844" x="6064250" y="5391150"/>
          <p14:tracePt t="37844" x="6013450" y="5302250"/>
          <p14:tracePt t="37863" x="5994400" y="5251450"/>
          <p14:tracePt t="37863" x="5975350" y="5200650"/>
          <p14:tracePt t="37880" x="5962650" y="5149850"/>
          <p14:tracePt t="37880" x="5956300" y="5092700"/>
          <p14:tracePt t="37896" x="5949950" y="5035550"/>
          <p14:tracePt t="37896" x="5943600" y="4984750"/>
          <p14:tracePt t="37896" x="5943600" y="4933950"/>
          <p14:tracePt t="37915" x="5949950" y="4883150"/>
          <p14:tracePt t="37915" x="5956300" y="4832350"/>
          <p14:tracePt t="37931" x="5969000" y="4787900"/>
          <p14:tracePt t="37931" x="5988050" y="4743450"/>
          <p14:tracePt t="37948" x="6007100" y="4705350"/>
          <p14:tracePt t="37948" x="6032500" y="4667250"/>
          <p14:tracePt t="37964" x="6057900" y="4635500"/>
          <p14:tracePt t="37964" x="6121400" y="4591050"/>
          <p14:tracePt t="37980" x="6153150" y="4572000"/>
          <p14:tracePt t="37980" x="6178550" y="4565650"/>
          <p14:tracePt t="37997" x="6210300" y="4565650"/>
          <p14:tracePt t="37997" x="6248400" y="4572000"/>
          <p14:tracePt t="38014" x="6280150" y="4584700"/>
          <p14:tracePt t="38014" x="6305550" y="4603750"/>
          <p14:tracePt t="38030" x="6337300" y="4629150"/>
          <p14:tracePt t="38030" x="6400800" y="4699000"/>
          <p14:tracePt t="38048" x="6432550" y="4743450"/>
          <p14:tracePt t="38048" x="6457950" y="4787900"/>
          <p14:tracePt t="38064" x="6489700" y="4832350"/>
          <p14:tracePt t="38064" x="6508750" y="4876800"/>
          <p14:tracePt t="38080" x="6534150" y="4927600"/>
          <p14:tracePt t="38080" x="6546850" y="4972050"/>
          <p14:tracePt t="38080" x="6559550" y="5022850"/>
          <p14:tracePt t="38099" x="6565900" y="5067300"/>
          <p14:tracePt t="38112" x="6565900" y="5105400"/>
          <p14:tracePt t="38112" x="6553200" y="5181600"/>
          <p14:tracePt t="38132" x="6546850" y="5219700"/>
          <p14:tracePt t="38132" x="6527800" y="5245100"/>
          <p14:tracePt t="38148" x="6515100" y="5276850"/>
          <p14:tracePt t="38148" x="6496050" y="5302250"/>
          <p14:tracePt t="38164" x="6477000" y="5327650"/>
          <p14:tracePt t="38164" x="6457950" y="5346700"/>
          <p14:tracePt t="38164" x="6445250" y="5365750"/>
          <p14:tracePt t="38183" x="6426200" y="5384800"/>
          <p14:tracePt t="38196" x="6413500" y="5397500"/>
          <p14:tracePt t="38196" x="6381750" y="5422900"/>
          <p14:tracePt t="38216" x="6362700" y="5435600"/>
          <p14:tracePt t="38216" x="6350000" y="5441950"/>
          <p14:tracePt t="38231" x="6330950" y="5448300"/>
          <p14:tracePt t="38231" x="6318250" y="5454650"/>
          <p14:tracePt t="38248" x="6299200" y="5461000"/>
          <p14:tracePt t="38248" x="6280150" y="5461000"/>
          <p14:tracePt t="38265" x="6267450" y="5461000"/>
          <p14:tracePt t="38265" x="6229350" y="5461000"/>
          <p14:tracePt t="38281" x="6216650" y="5454650"/>
          <p14:tracePt t="38281" x="6197600" y="5448300"/>
          <p14:tracePt t="38298" x="6178550" y="5448300"/>
          <p14:tracePt t="38298" x="6165850" y="5435600"/>
          <p14:tracePt t="38314" x="6146800" y="5429250"/>
          <p14:tracePt t="38314" x="6127750" y="5416550"/>
          <p14:tracePt t="38331" x="6108700" y="5403850"/>
          <p14:tracePt t="38331" x="6076950" y="5365750"/>
          <p14:tracePt t="38348" x="6064250" y="5346700"/>
          <p14:tracePt t="38348" x="6045200" y="5327650"/>
          <p14:tracePt t="38365" x="6032500" y="5308600"/>
          <p14:tracePt t="38365" x="6019800" y="5289550"/>
          <p14:tracePt t="38381" x="6007100" y="5264150"/>
          <p14:tracePt t="38381" x="5994400" y="5245100"/>
          <p14:tracePt t="38398" x="5981700" y="5219700"/>
          <p14:tracePt t="38398" x="5962650" y="5175250"/>
          <p14:tracePt t="38416" x="5956300" y="5149850"/>
          <p14:tracePt t="38416" x="5949950" y="5124450"/>
          <p14:tracePt t="38432" x="5943600" y="5092700"/>
          <p14:tracePt t="38432" x="5943600" y="5060950"/>
          <p14:tracePt t="38448" x="5937250" y="5029200"/>
          <p14:tracePt t="38448" x="5937250" y="4997450"/>
          <p14:tracePt t="38465" x="5937250" y="4959350"/>
          <p14:tracePt t="38465" x="5943600" y="4921250"/>
          <p14:tracePt t="38465" x="5949950" y="4883150"/>
          <p14:tracePt t="38484" x="5956300" y="4845050"/>
          <p14:tracePt t="38497" x="5969000" y="4806950"/>
          <p14:tracePt t="38497" x="6007100" y="4737100"/>
          <p14:tracePt t="38516" x="6032500" y="4705350"/>
          <p14:tracePt t="38516" x="6064250" y="4673600"/>
          <p14:tracePt t="38532" x="6089650" y="4648200"/>
          <p14:tracePt t="38532" x="6121400" y="4629150"/>
          <p14:tracePt t="38548" x="6153150" y="4610100"/>
          <p14:tracePt t="38548" x="6178550" y="4591050"/>
          <p14:tracePt t="38548" x="6203950" y="4584700"/>
          <p14:tracePt t="38568" x="6229350" y="4578350"/>
          <p14:tracePt t="38568" x="6254750" y="4584700"/>
          <p14:tracePt t="38582" x="6273800" y="4597400"/>
          <p14:tracePt t="38582" x="6299200" y="4622800"/>
          <p14:tracePt t="38599" x="6324600" y="4654550"/>
          <p14:tracePt t="38599" x="6350000" y="4692650"/>
          <p14:tracePt t="38616" x="6375400" y="4743450"/>
          <p14:tracePt t="38616" x="6407150" y="4800600"/>
          <p14:tracePt t="38632" x="6432550" y="4864100"/>
          <p14:tracePt t="38632" x="6470650" y="4991100"/>
          <p14:tracePt t="38649" x="6483350" y="5054600"/>
          <p14:tracePt t="38649" x="6496050" y="5118100"/>
          <p14:tracePt t="38666" x="6496050" y="5175250"/>
          <p14:tracePt t="38666" x="6496050" y="5232400"/>
          <p14:tracePt t="38682" x="6496050" y="5283200"/>
          <p14:tracePt t="38682" x="6470650" y="5378450"/>
          <p14:tracePt t="38700" x="6457950" y="5422900"/>
          <p14:tracePt t="38700" x="6438900" y="5461000"/>
          <p14:tracePt t="38716" x="6419850" y="5492750"/>
          <p14:tracePt t="38716" x="6400800" y="5530850"/>
          <p14:tracePt t="38733" x="6375400" y="5556250"/>
          <p14:tracePt t="38733" x="6350000" y="5581650"/>
          <p14:tracePt t="38750" x="6330950" y="5607050"/>
          <p14:tracePt t="38750" x="6280150" y="5638800"/>
          <p14:tracePt t="38768" x="6254750" y="5651500"/>
          <p14:tracePt t="38768" x="6229350" y="5657850"/>
          <p14:tracePt t="38783" x="6197600" y="5657850"/>
          <p14:tracePt t="38783" x="6172200" y="5657850"/>
          <p14:tracePt t="38800" x="6140450" y="5651500"/>
          <p14:tracePt t="38800" x="6115050" y="5638800"/>
          <p14:tracePt t="38817" x="6083300" y="5626100"/>
          <p14:tracePt t="38817" x="6057900" y="5613400"/>
          <p14:tracePt t="38817" x="6032500" y="5588000"/>
          <p14:tracePt t="38835" x="6007100" y="5568950"/>
          <p14:tracePt t="38848" x="5981700" y="5537200"/>
          <p14:tracePt t="38848" x="5943600" y="5467350"/>
          <p14:tracePt t="38868" x="5924550" y="5422900"/>
          <p14:tracePt t="38868" x="5911850" y="5378450"/>
          <p14:tracePt t="38883" x="5899150" y="5334000"/>
          <p14:tracePt t="38883" x="5886450" y="5283200"/>
          <p14:tracePt t="38900" x="5880100" y="5226050"/>
          <p14:tracePt t="38900" x="5873750" y="5168900"/>
          <p14:tracePt t="38900" x="5873750" y="5118100"/>
          <p14:tracePt t="38919" x="5873750" y="5060950"/>
          <p14:tracePt t="38931" x="5880100" y="5003800"/>
          <p14:tracePt t="38931" x="5892800" y="4902200"/>
          <p14:tracePt t="38951" x="5911850" y="4851400"/>
          <p14:tracePt t="38951" x="5924550" y="4806950"/>
          <p14:tracePt t="38967" x="5949950" y="4768850"/>
          <p14:tracePt t="38967" x="5969000" y="4730750"/>
          <p14:tracePt t="38984" x="6000750" y="4699000"/>
          <p14:tracePt t="38984" x="6057900" y="4641850"/>
          <p14:tracePt t="39000" x="6089650" y="4622800"/>
          <p14:tracePt t="39000" x="6121400" y="4610100"/>
          <p14:tracePt t="39017" x="6153150" y="4603750"/>
          <p14:tracePt t="39017" x="6191250" y="4610100"/>
          <p14:tracePt t="39034" x="6223000" y="4616450"/>
          <p14:tracePt t="39034" x="6261100" y="4641850"/>
          <p14:tracePt t="39051" x="6299200" y="4673600"/>
          <p14:tracePt t="39051" x="6369050" y="4756150"/>
          <p14:tracePt t="39068" x="6407150" y="4806950"/>
          <p14:tracePt t="39068" x="6445250" y="4857750"/>
          <p14:tracePt t="39084" x="6477000" y="4908550"/>
          <p14:tracePt t="39084" x="6502400" y="4965700"/>
          <p14:tracePt t="39100" x="6527800" y="5010150"/>
          <p14:tracePt t="39100" x="6546850" y="5060950"/>
          <p14:tracePt t="39100" x="6559550" y="5105400"/>
          <p14:tracePt t="39120" x="6565900" y="5143500"/>
          <p14:tracePt t="39132" x="6565900" y="5187950"/>
          <p14:tracePt t="39132" x="6553200" y="5264150"/>
          <p14:tracePt t="39152" x="6540500" y="5295900"/>
          <p14:tracePt t="39152" x="6527800" y="5327650"/>
          <p14:tracePt t="39168" x="6508750" y="5359400"/>
          <p14:tracePt t="39168" x="6489700" y="5391150"/>
          <p14:tracePt t="39184" x="6464300" y="5416550"/>
          <p14:tracePt t="39184" x="6445250" y="5435600"/>
          <p14:tracePt t="39201" x="6426200" y="5461000"/>
          <p14:tracePt t="39201" x="6407150" y="5473700"/>
          <p14:tracePt t="39201" x="6381750" y="5492750"/>
          <p14:tracePt t="39220" x="6362700" y="5505450"/>
          <p14:tracePt t="39233" x="6343650" y="5518150"/>
          <p14:tracePt t="39233" x="6305550" y="5530850"/>
          <p14:tracePt t="39251" x="6286500" y="5537200"/>
          <p14:tracePt t="39251" x="6267450" y="5543550"/>
          <p14:tracePt t="39268" x="6248400" y="5543550"/>
          <p14:tracePt t="39268" x="6235700" y="5537200"/>
          <p14:tracePt t="39285" x="6216650" y="5537200"/>
          <p14:tracePt t="39285" x="6184900" y="5524500"/>
          <p14:tracePt t="39301" x="6172200" y="5518150"/>
          <p14:tracePt t="39301" x="6153150" y="5505450"/>
          <p14:tracePt t="39318" x="6140450" y="5499100"/>
          <p14:tracePt t="39318" x="6127750" y="5486400"/>
          <p14:tracePt t="39335" x="6115050" y="5473700"/>
          <p14:tracePt t="39335" x="6102350" y="5461000"/>
          <p14:tracePt t="39351" x="6089650" y="5448300"/>
          <p14:tracePt t="39351" x="6070600" y="5422900"/>
          <p14:tracePt t="39369" x="6064250" y="5416550"/>
          <p14:tracePt t="39369" x="6051550" y="5403850"/>
          <p14:tracePt t="39385" x="6045200" y="5391150"/>
          <p14:tracePt t="39385" x="6038850" y="5384800"/>
          <p14:tracePt t="39402" x="6026150" y="5372100"/>
          <p14:tracePt t="39402" x="6019800" y="5359400"/>
          <p14:tracePt t="39402" x="6007100" y="5346700"/>
          <p14:tracePt t="39420" x="6000750" y="5334000"/>
          <p14:tracePt t="39420" x="5988050" y="5321300"/>
          <p14:tracePt t="39437" x="5981700" y="5302250"/>
          <p14:tracePt t="39437" x="5969000" y="5283200"/>
          <p14:tracePt t="39452" x="5956300" y="5257800"/>
          <p14:tracePt t="39452" x="5943600" y="5226050"/>
          <p14:tracePt t="39469" x="5930900" y="5194300"/>
          <p14:tracePt t="39469" x="5918200" y="5156200"/>
          <p14:tracePt t="39469" x="5905500" y="5111750"/>
          <p14:tracePt t="39488" x="5892800" y="5060950"/>
          <p14:tracePt t="39500" x="5886450" y="5016500"/>
          <p14:tracePt t="39500" x="5880100" y="4908550"/>
          <p14:tracePt t="39519" x="5880100" y="4864100"/>
          <p14:tracePt t="39519" x="5892800" y="4813300"/>
          <p14:tracePt t="39536" x="5905500" y="4768850"/>
          <p14:tracePt t="39536" x="5918200" y="4724400"/>
          <p14:tracePt t="39553" x="5943600" y="4679950"/>
          <p14:tracePt t="39553" x="5969000" y="4641850"/>
          <p14:tracePt t="39569" x="5994400" y="4610100"/>
          <p14:tracePt t="39569" x="6026150" y="4572000"/>
          <p14:tracePt t="39569" x="6057900" y="4546600"/>
          <p14:tracePt t="39588" x="6089650" y="4514850"/>
          <p14:tracePt t="39588" x="6121400" y="4495800"/>
          <p14:tracePt t="39602" x="6146800" y="4476750"/>
          <p14:tracePt t="39602" x="6178550" y="4464050"/>
          <p14:tracePt t="39619" x="6203950" y="4457700"/>
          <p14:tracePt t="39619" x="6235700" y="4464050"/>
          <p14:tracePt t="39636" x="6261100" y="4470400"/>
          <p14:tracePt t="39636" x="6292850" y="4489450"/>
          <p14:tracePt t="39653" x="6318250" y="4514850"/>
          <p14:tracePt t="39653" x="6381750" y="4578350"/>
          <p14:tracePt t="39669" x="6413500" y="4622800"/>
          <p14:tracePt t="39669" x="6438900" y="4673600"/>
          <p14:tracePt t="39686" x="6470650" y="4724400"/>
          <p14:tracePt t="39686" x="6496050" y="4781550"/>
          <p14:tracePt t="39703" x="6521450" y="4838700"/>
          <p14:tracePt t="39703" x="6559550" y="4965700"/>
          <p14:tracePt t="39720" x="6572250" y="5029200"/>
          <p14:tracePt t="39720" x="6578600" y="5086350"/>
          <p14:tracePt t="39736" x="6578600" y="5143500"/>
          <p14:tracePt t="39736" x="6572250" y="5200650"/>
          <p14:tracePt t="39753" x="6559550" y="5251450"/>
          <p14:tracePt t="39753" x="6546850" y="5295900"/>
          <p14:tracePt t="39769" x="6521450" y="5334000"/>
          <p14:tracePt t="39769" x="6496050" y="5372100"/>
          <p14:tracePt t="39769" x="6470650" y="5410200"/>
          <p14:tracePt t="39788" x="6438900" y="5441950"/>
          <p14:tracePt t="39788" x="6413500" y="5467350"/>
          <p14:tracePt t="39803" x="6381750" y="5492750"/>
          <p14:tracePt t="39803" x="6350000" y="5518150"/>
          <p14:tracePt t="39821" x="6318250" y="5530850"/>
          <p14:tracePt t="39821" x="6280150" y="5549900"/>
          <p14:tracePt t="39837" x="6248400" y="5562600"/>
          <p14:tracePt t="39837" x="6216650" y="5568950"/>
          <p14:tracePt t="39837" x="6178550" y="5568950"/>
          <p14:tracePt t="39856" x="6146800" y="5562600"/>
          <p14:tracePt t="39868" x="6108700" y="5556250"/>
          <p14:tracePt t="39868" x="6076950" y="5537200"/>
          <p14:tracePt t="39888" x="6013450" y="5492750"/>
          <p14:tracePt t="39888" x="5988050" y="5461000"/>
          <p14:tracePt t="39904" x="5956300" y="5429250"/>
          <p14:tracePt t="39904" x="5930900" y="5384800"/>
          <p14:tracePt t="39920" x="5911850" y="5340350"/>
          <p14:tracePt t="39920" x="5892800" y="5295900"/>
          <p14:tracePt t="39920" x="5873750" y="5245100"/>
          <p14:tracePt t="39941" x="5861050" y="5187950"/>
          <p14:tracePt t="39952" x="5848350" y="5130800"/>
          <p14:tracePt t="39952" x="5848350" y="5003800"/>
          <p14:tracePt t="39971" x="5848350" y="4933950"/>
          <p14:tracePt t="39971" x="5861050" y="4864100"/>
          <p14:tracePt t="39987" x="5873750" y="4794250"/>
          <p14:tracePt t="39987" x="5886450" y="4724400"/>
          <p14:tracePt t="40004" x="5905500" y="4660900"/>
          <p14:tracePt t="40004" x="5930900" y="4597400"/>
          <p14:tracePt t="40020" x="5956300" y="4540250"/>
          <p14:tracePt t="40020" x="6007100" y="4445000"/>
          <p14:tracePt t="40038" x="6038850" y="4406900"/>
          <p14:tracePt t="40038" x="6070600" y="4368800"/>
          <p14:tracePt t="40055" x="6102350" y="4343400"/>
          <p14:tracePt t="40055" x="6140450" y="4318000"/>
          <p14:tracePt t="40071" x="6178550" y="4305300"/>
          <p14:tracePt t="40071" x="6248400" y="4292600"/>
          <p14:tracePt t="40088" x="6286500" y="4298950"/>
          <p14:tracePt t="40088" x="6324600" y="4311650"/>
          <p14:tracePt t="40105" x="6362700" y="4330700"/>
          <p14:tracePt t="40105" x="6400800" y="4356100"/>
          <p14:tracePt t="40121" x="6438900" y="4394200"/>
          <p14:tracePt t="40121" x="6477000" y="4432300"/>
          <p14:tracePt t="40121" x="6515100" y="4476750"/>
          <p14:tracePt t="40140" x="6553200" y="4527550"/>
          <p14:tracePt t="40152" x="6584950" y="4584700"/>
          <p14:tracePt t="40152" x="6648450" y="4692650"/>
          <p14:tracePt t="40172" x="6680200" y="4756150"/>
          <p14:tracePt t="40172" x="6699250" y="4813300"/>
          <p14:tracePt t="40188" x="6724650" y="4870450"/>
          <p14:tracePt t="40188" x="6737350" y="4927600"/>
          <p14:tracePt t="40205" x="6750050" y="4984750"/>
          <p14:tracePt t="40205" x="6756400" y="5035550"/>
          <p14:tracePt t="40221" x="6762750" y="5086350"/>
          <p14:tracePt t="40221" x="6756400" y="5137150"/>
          <p14:tracePt t="40221" x="6750050" y="5181600"/>
          <p14:tracePt t="40240" x="6743700" y="5219700"/>
          <p14:tracePt t="40253" x="6724650" y="5251450"/>
          <p14:tracePt t="40253" x="6692900" y="5314950"/>
          <p14:tracePt t="40271" x="6667500" y="5340350"/>
          <p14:tracePt t="40271" x="6648450" y="5359400"/>
          <p14:tracePt t="40288" x="6623050" y="5372100"/>
          <p14:tracePt t="40288" x="6604000" y="5384800"/>
          <p14:tracePt t="40288" x="6572250" y="5391150"/>
          <p14:tracePt t="40308" x="6546850" y="5397500"/>
          <p14:tracePt t="40308" x="6515100" y="5397500"/>
          <p14:tracePt t="40321" x="6489700" y="5397500"/>
          <p14:tracePt t="40321" x="6457950" y="5391150"/>
          <p14:tracePt t="40338" x="6419850" y="5384800"/>
          <p14:tracePt t="40338" x="6388100" y="5372100"/>
          <p14:tracePt t="40355" x="6356350" y="5359400"/>
          <p14:tracePt t="40355" x="6324600" y="5346700"/>
          <p14:tracePt t="40372" x="6292850" y="5334000"/>
          <p14:tracePt t="40372" x="6229350" y="5295900"/>
          <p14:tracePt t="40389" x="6197600" y="5276850"/>
          <p14:tracePt t="40389" x="6172200" y="5257800"/>
          <p14:tracePt t="40406" x="6140450" y="5232400"/>
          <p14:tracePt t="40406" x="6108700" y="5207000"/>
          <p14:tracePt t="40422" x="6083300" y="5181600"/>
          <p14:tracePt t="40422" x="6051550" y="5149850"/>
          <p14:tracePt t="40422" x="6026150" y="5118100"/>
          <p14:tracePt t="40441" x="6000750" y="5080000"/>
          <p14:tracePt t="40441" x="5975350" y="5041900"/>
          <p14:tracePt t="40457" x="5949950" y="4997450"/>
          <p14:tracePt t="40457" x="5924550" y="4959350"/>
          <p14:tracePt t="40472" x="5905500" y="4914900"/>
          <p14:tracePt t="40472" x="5886450" y="4870450"/>
          <p14:tracePt t="40489" x="5867400" y="4826000"/>
          <p14:tracePt t="40489" x="5854700" y="4781550"/>
          <p14:tracePt t="40489" x="5842000" y="4737100"/>
          <p14:tracePt t="40509" x="5835650" y="4692650"/>
          <p14:tracePt t="40521" x="5829300" y="4648200"/>
          <p14:tracePt t="40521" x="5835650" y="4565650"/>
          <p14:tracePt t="40540" x="5842000" y="4521200"/>
          <p14:tracePt t="40540" x="5854700" y="4489450"/>
          <p14:tracePt t="40557" x="5873750" y="4457700"/>
          <p14:tracePt t="40557" x="5899150" y="4425950"/>
          <p14:tracePt t="40572" x="5924550" y="4400550"/>
          <p14:tracePt t="40572" x="5949950" y="4381500"/>
          <p14:tracePt t="40589" x="5975350" y="4362450"/>
          <p14:tracePt t="40589" x="6000750" y="4356100"/>
          <p14:tracePt t="40589" x="6032500" y="4349750"/>
          <p14:tracePt t="40609" x="6057900" y="4343400"/>
          <p14:tracePt t="40609" x="6083300" y="4356100"/>
          <p14:tracePt t="40623" x="6115050" y="4368800"/>
          <p14:tracePt t="40623" x="6146800" y="4387850"/>
          <p14:tracePt t="40639" x="6172200" y="4419600"/>
          <p14:tracePt t="40639" x="6210300" y="4464050"/>
          <p14:tracePt t="40656" x="6242050" y="4508500"/>
          <p14:tracePt t="40656" x="6273800" y="4565650"/>
          <p14:tracePt t="40656" x="6305550" y="4622800"/>
          <p14:tracePt t="40676" x="6337300" y="4686300"/>
          <p14:tracePt t="40676" x="6362700" y="4749800"/>
          <p14:tracePt t="40689" x="6388100" y="4813300"/>
          <p14:tracePt t="40689" x="6407150" y="4876800"/>
          <p14:tracePt t="40707" x="6419850" y="4933950"/>
          <p14:tracePt t="40707" x="6432550" y="4991100"/>
          <p14:tracePt t="40723" x="6432550" y="5035550"/>
          <p14:tracePt t="40723" x="6426200" y="5118100"/>
          <p14:tracePt t="40741" x="6419850" y="5149850"/>
          <p14:tracePt t="40741" x="6407150" y="5181600"/>
          <p14:tracePt t="40757" x="6394450" y="5200650"/>
          <p14:tracePt t="40757" x="6381750" y="5219700"/>
          <p14:tracePt t="40773" x="6369050" y="5232400"/>
          <p14:tracePt t="40773" x="6350000" y="5245100"/>
          <p14:tracePt t="40790" x="6330950" y="5257800"/>
          <p14:tracePt t="40790" x="6299200" y="5270500"/>
          <p14:tracePt t="40808" x="6280150" y="5276850"/>
          <p14:tracePt t="40808" x="6261100" y="5276850"/>
          <p14:tracePt t="40824" x="6242050" y="5276850"/>
          <p14:tracePt t="40824" x="6223000" y="5276850"/>
          <p14:tracePt t="40841" x="6203950" y="5270500"/>
          <p14:tracePt t="40841" x="6184900" y="5264150"/>
          <p14:tracePt t="40841" x="6165850" y="5257800"/>
          <p14:tracePt t="40860" x="6153150" y="5251450"/>
          <p14:tracePt t="40871" x="6140450" y="5238750"/>
          <p14:tracePt t="40871" x="6127750" y="5232400"/>
          <p14:tracePt t="40871" x="6115050" y="5219700"/>
          <p14:tracePt t="40892" x="6108700" y="5207000"/>
          <p14:tracePt t="40905" x="6102350" y="5194300"/>
          <p14:tracePt t="40905" x="6096000" y="5168900"/>
          <p14:tracePt t="40924" x="6096000" y="5162550"/>
          <p14:tracePt t="40924" x="6089650" y="5149850"/>
          <p14:tracePt t="40924" x="6089650" y="5137150"/>
          <p14:tracePt t="40944" x="6089650" y="5130800"/>
          <p14:tracePt t="40955" x="6089650" y="5124450"/>
          <p14:tracePt t="40955" x="6089650" y="5118100"/>
          <p14:tracePt t="40955" x="6096000" y="5111750"/>
          <p14:tracePt t="40976" x="6096000" y="5105400"/>
          <p14:tracePt t="40989" x="6096000" y="5099050"/>
          <p14:tracePt t="41006" x="6102350" y="5092700"/>
          <p14:tracePt t="41023" x="6102350" y="5086350"/>
          <p14:tracePt t="41040" x="6096000" y="5092700"/>
          <p14:tracePt t="41087" x="6089650" y="5099050"/>
          <p14:tracePt t="41100" x="6083300" y="5099050"/>
          <p14:tracePt t="41116" x="6076950" y="5105400"/>
          <p14:tracePt t="41131" x="6070600" y="5105400"/>
          <p14:tracePt t="41167" x="6076950" y="5099050"/>
          <p14:tracePt t="41243" x="6083300" y="5092700"/>
          <p14:tracePt t="41260" x="6089650" y="5086350"/>
          <p14:tracePt t="41275" x="6096000" y="5086350"/>
          <p14:tracePt t="41287" x="6096000" y="5080000"/>
          <p14:tracePt t="41303" x="6102350" y="5073650"/>
          <p14:tracePt t="41319" x="6102350" y="5067300"/>
          <p14:tracePt t="41339" x="6102350" y="5060950"/>
          <p14:tracePt t="41364" x="6096000" y="5060950"/>
          <p14:tracePt t="41399" x="6089650" y="5060950"/>
          <p14:tracePt t="41423" x="6083300" y="5060950"/>
          <p14:tracePt t="41456" x="6076950" y="5060950"/>
          <p14:tracePt t="41467" x="6070600" y="5067300"/>
          <p14:tracePt t="41484" x="6064250" y="5067300"/>
          <p14:tracePt t="41499" x="6057900" y="5067300"/>
          <p14:tracePt t="41515" x="6051550" y="5054600"/>
          <p14:tracePt t="41535" x="6051550" y="5048250"/>
          <p14:tracePt t="41545" x="6045200" y="5041900"/>
          <p14:tracePt t="41557" x="6045200" y="5029200"/>
          <p14:tracePt t="41557" x="6038850" y="5003800"/>
          <p14:tracePt t="41576" x="6032500" y="4984750"/>
          <p14:tracePt t="41576" x="6032500" y="4959350"/>
          <p14:tracePt t="41593" x="6026150" y="4933950"/>
          <p14:tracePt t="41593" x="6019800" y="4908550"/>
          <p14:tracePt t="41593" x="6013450" y="4876800"/>
          <p14:tracePt t="41612" x="6013450" y="4845050"/>
          <p14:tracePt t="41624" x="6007100" y="4806950"/>
          <p14:tracePt t="41624" x="6007100" y="4724400"/>
          <p14:tracePt t="41643" x="6007100" y="4686300"/>
          <p14:tracePt t="41643" x="6007100" y="4641850"/>
          <p14:tracePt t="41660" x="6007100" y="4597400"/>
          <p14:tracePt t="41660" x="6013450" y="4552950"/>
          <p14:tracePt t="41677" x="6019800" y="4508500"/>
          <p14:tracePt t="41677" x="6026150" y="4464050"/>
          <p14:tracePt t="41693" x="6038850" y="4425950"/>
          <p14:tracePt t="41693" x="6064250" y="4349750"/>
          <p14:tracePt t="41710" x="6083300" y="4318000"/>
          <p14:tracePt t="41710" x="6108700" y="4292600"/>
          <p14:tracePt t="41726" x="6127750" y="4273550"/>
          <p14:tracePt t="41726" x="6153150" y="4260850"/>
          <p14:tracePt t="41743" x="6178550" y="4248150"/>
          <p14:tracePt t="41743" x="6229350" y="4241800"/>
          <p14:tracePt t="41761" x="6254750" y="4241800"/>
          <p14:tracePt t="41761" x="6286500" y="4254500"/>
          <p14:tracePt t="41776" x="6311900" y="4267200"/>
          <p14:tracePt t="41776" x="6343650" y="4292600"/>
          <p14:tracePt t="41793" x="6369050" y="4324350"/>
          <p14:tracePt t="41793" x="6400800" y="4356100"/>
          <p14:tracePt t="41810" x="6432550" y="4400550"/>
          <p14:tracePt t="41810" x="6457950" y="4445000"/>
          <p14:tracePt t="41810" x="6489700" y="4489450"/>
          <p14:tracePt t="41829" x="6515100" y="4540250"/>
          <p14:tracePt t="41829" x="6534150" y="4591050"/>
          <p14:tracePt t="41844" x="6559550" y="4635500"/>
          <p14:tracePt t="41844" x="6572250" y="4686300"/>
          <p14:tracePt t="41861" x="6584950" y="4730750"/>
          <p14:tracePt t="41861" x="6591300" y="4768850"/>
          <p14:tracePt t="41877" x="6597650" y="4806950"/>
          <p14:tracePt t="41877" x="6597650" y="4845050"/>
          <p14:tracePt t="41893" x="6597650" y="4876800"/>
          <p14:tracePt t="41893" x="6591300" y="4908550"/>
          <p14:tracePt t="41893" x="6578600" y="4940300"/>
          <p14:tracePt t="41913" x="6572250" y="4965700"/>
          <p14:tracePt t="41925" x="6559550" y="4991100"/>
          <p14:tracePt t="41925" x="6527800" y="5035550"/>
          <p14:tracePt t="41945" x="6508750" y="5048250"/>
          <p14:tracePt t="41945" x="6489700" y="5067300"/>
          <p14:tracePt t="41960" x="6470650" y="5080000"/>
          <p14:tracePt t="41960" x="6457950" y="5092700"/>
          <p14:tracePt t="41977" x="6438900" y="5099050"/>
          <p14:tracePt t="41977" x="6419850" y="5111750"/>
          <p14:tracePt t="41977" x="6400800" y="5118100"/>
          <p14:tracePt t="41996" x="6381750" y="5124450"/>
          <p14:tracePt t="41996" x="6369050" y="5130800"/>
          <p14:tracePt t="42011" x="6350000" y="5130800"/>
          <p14:tracePt t="42011" x="6337300" y="5137150"/>
          <p14:tracePt t="42027" x="6324600" y="5137150"/>
          <p14:tracePt t="42027" x="6311900" y="5137150"/>
          <p14:tracePt t="42045" x="6299200" y="5137150"/>
          <p14:tracePt t="42045" x="6280150" y="5130800"/>
          <p14:tracePt t="42061" x="6273800" y="5130800"/>
          <p14:tracePt t="42076" x="6267450" y="5124450"/>
          <p14:tracePt t="42093" x="6267450" y="5111750"/>
          <p14:tracePt t="42109" x="6267450" y="5105400"/>
          <p14:tracePt t="42109" x="6273800" y="5092700"/>
          <p14:tracePt t="42129" x="6280150" y="5080000"/>
          <p14:tracePt t="42152" x="6286500" y="5073650"/>
          <p14:tracePt t="42168" x="6292850" y="5073650"/>
          <p14:tracePt t="42180" x="6299200" y="5067300"/>
          <p14:tracePt t="42197" x="6292850" y="5067300"/>
          <p14:tracePt t="42300" x="6292850" y="5054600"/>
          <p14:tracePt t="42316" x="6292850" y="5048250"/>
          <p14:tracePt t="42323" x="6292850" y="5041900"/>
          <p14:tracePt t="42332" x="6292850" y="5035550"/>
          <p14:tracePt t="42343" x="6292850" y="5022850"/>
          <p14:tracePt t="42343" x="6299200" y="5003800"/>
          <p14:tracePt t="42362" x="6299200" y="4991100"/>
          <p14:tracePt t="42362" x="6299200" y="4978400"/>
          <p14:tracePt t="42379" x="6305550" y="4972050"/>
          <p14:tracePt t="42379" x="6305550" y="4959350"/>
          <p14:tracePt t="42395" x="6311900" y="4946650"/>
          <p14:tracePt t="42395" x="6311900" y="4940300"/>
          <p14:tracePt t="42412" x="6318250" y="4927600"/>
          <p14:tracePt t="42412" x="6330950" y="4914900"/>
          <p14:tracePt t="42429" x="6337300" y="4908550"/>
          <p14:tracePt t="42429" x="6343650" y="4902200"/>
          <p14:tracePt t="42446" x="6356350" y="4895850"/>
          <p14:tracePt t="42446" x="6362700" y="4889500"/>
          <p14:tracePt t="42462" x="6369050" y="4889500"/>
          <p14:tracePt t="42462" x="6381750" y="4883150"/>
          <p14:tracePt t="42462" x="6394450" y="4876800"/>
          <p14:tracePt t="42481" x="6407150" y="4870450"/>
          <p14:tracePt t="42481" x="6426200" y="4864100"/>
          <p14:tracePt t="42496" x="6445250" y="4864100"/>
          <p14:tracePt t="42496" x="6464300" y="4857750"/>
          <p14:tracePt t="42513" x="6483350" y="4857750"/>
          <p14:tracePt t="42513" x="6508750" y="4857750"/>
          <p14:tracePt t="42529" x="6534150" y="4864100"/>
          <p14:tracePt t="42529" x="6559550" y="4870450"/>
          <p14:tracePt t="42529" x="6584950" y="4876800"/>
          <p14:tracePt t="42549" x="6616700" y="4883150"/>
          <p14:tracePt t="42561" x="6648450" y="4889500"/>
          <p14:tracePt t="42561" x="6711950" y="4902200"/>
          <p14:tracePt t="42580" x="6743700" y="4908550"/>
          <p14:tracePt t="42580" x="6775450" y="4908550"/>
          <p14:tracePt t="42597" x="6800850" y="4908550"/>
          <p14:tracePt t="42597" x="6832600" y="4908550"/>
          <p14:tracePt t="42613" x="6858000" y="4908550"/>
          <p14:tracePt t="42613" x="6877050" y="4902200"/>
          <p14:tracePt t="42630" x="6896100" y="4902200"/>
          <p14:tracePt t="42630" x="6915150" y="4895850"/>
          <p14:tracePt t="42630" x="6921500" y="4889500"/>
          <p14:tracePt t="42648" x="6927850" y="4889500"/>
          <p14:tracePt t="42662" x="6934200" y="4883150"/>
          <p14:tracePt t="42662" x="6927850" y="4883150"/>
          <p14:tracePt t="42680" x="6915150" y="4883150"/>
          <p14:tracePt t="42680" x="6902450" y="4883150"/>
          <p14:tracePt t="42696" x="6877050" y="4883150"/>
          <p14:tracePt t="42696" x="6851650" y="4883150"/>
          <p14:tracePt t="42713" x="6826250" y="4883150"/>
          <p14:tracePt t="42713" x="6750050" y="4883150"/>
          <p14:tracePt t="42730" x="6711950" y="4883150"/>
          <p14:tracePt t="42730" x="6667500" y="4883150"/>
          <p14:tracePt t="42746" x="6623050" y="4876800"/>
          <p14:tracePt t="42746" x="6578600" y="4870450"/>
          <p14:tracePt t="42764" x="6534150" y="4864100"/>
          <p14:tracePt t="42764" x="6445250" y="4857750"/>
          <p14:tracePt t="42780" x="6407150" y="4851400"/>
          <p14:tracePt t="42780" x="6369050" y="4845050"/>
          <p14:tracePt t="42797" x="6330950" y="4845050"/>
          <p14:tracePt t="42797" x="6299200" y="4845050"/>
          <p14:tracePt t="42813" x="6273800" y="4845050"/>
          <p14:tracePt t="42813" x="6254750" y="4845050"/>
          <p14:tracePt t="42830" x="6235700" y="4851400"/>
          <p14:tracePt t="42830" x="6223000" y="4851400"/>
          <p14:tracePt t="42848" x="6229350" y="4851400"/>
          <p14:tracePt t="42864" x="6235700" y="4845050"/>
          <p14:tracePt t="42864" x="6254750" y="4845050"/>
          <p14:tracePt t="42881" x="6280150" y="4838700"/>
          <p14:tracePt t="42881" x="6305550" y="4832350"/>
          <p14:tracePt t="42897" x="6337300" y="4832350"/>
          <p14:tracePt t="42897" x="6375400" y="4832350"/>
          <p14:tracePt t="42913" x="6419850" y="4826000"/>
          <p14:tracePt t="42913" x="6470650" y="4826000"/>
          <p14:tracePt t="42913" x="6515100" y="4826000"/>
          <p14:tracePt t="42933" x="6565900" y="4826000"/>
          <p14:tracePt t="42933" x="6616700" y="4832350"/>
          <p14:tracePt t="42949" x="6667500" y="4832350"/>
          <p14:tracePt t="42949" x="6711950" y="4832350"/>
          <p14:tracePt t="42964" x="6750050" y="4838700"/>
          <p14:tracePt t="42964" x="6781800" y="4838700"/>
          <p14:tracePt t="42981" x="6813550" y="4838700"/>
          <p14:tracePt t="42981" x="6838950" y="4838700"/>
          <p14:tracePt t="42997" x="6851650" y="4845050"/>
          <p14:tracePt t="42997" x="6858000" y="4845050"/>
          <p14:tracePt t="43015" x="6858000" y="4851400"/>
          <p14:tracePt t="43015" x="6845300" y="4857750"/>
          <p14:tracePt t="43031" x="6832600" y="4864100"/>
          <p14:tracePt t="43031" x="6807200" y="4870450"/>
          <p14:tracePt t="43048" x="6775450" y="4876800"/>
          <p14:tracePt t="43048" x="6743700" y="4883150"/>
          <p14:tracePt t="43065" x="6711950" y="4889500"/>
          <p14:tracePt t="43065" x="6635750" y="4902200"/>
          <p14:tracePt t="43081" x="6597650" y="4908550"/>
          <p14:tracePt t="43081" x="6559550" y="4914900"/>
          <p14:tracePt t="43098" x="6527800" y="4914900"/>
          <p14:tracePt t="43098" x="6496050" y="4914900"/>
          <p14:tracePt t="43114" x="6464300" y="4921250"/>
          <p14:tracePt t="43114" x="6438900" y="4921250"/>
          <p14:tracePt t="43131" x="6419850" y="4921250"/>
          <p14:tracePt t="43131" x="6388100" y="4921250"/>
          <p14:tracePt t="43149" x="6381750" y="4927600"/>
          <p14:tracePt t="43149" x="6375400" y="4927600"/>
          <p14:tracePt t="43165" x="6375400" y="4933950"/>
          <p14:tracePt t="43188" x="6388100" y="4933950"/>
          <p14:tracePt t="43196" x="6400800" y="4940300"/>
          <p14:tracePt t="43196" x="6419850" y="4940300"/>
          <p14:tracePt t="43196" x="6438900" y="4940300"/>
          <p14:tracePt t="43217" x="6464300" y="4946650"/>
          <p14:tracePt t="43230" x="6496050" y="4946650"/>
          <p14:tracePt t="43230" x="6546850" y="4953000"/>
          <p14:tracePt t="43250" x="6572250" y="4959350"/>
          <p14:tracePt t="43250" x="6597650" y="4959350"/>
          <p14:tracePt t="43265" x="6616700" y="4959350"/>
          <p14:tracePt t="43265" x="6629400" y="4959350"/>
          <p14:tracePt t="43265" x="6642100" y="4959350"/>
          <p14:tracePt t="43284" x="6648450" y="4959350"/>
          <p14:tracePt t="43297" x="6642100" y="4965700"/>
          <p14:tracePt t="43317" x="6629400" y="4972050"/>
          <p14:tracePt t="43317" x="6616700" y="4972050"/>
          <p14:tracePt t="43332" x="6597650" y="4978400"/>
          <p14:tracePt t="43332" x="6578600" y="4984750"/>
          <p14:tracePt t="43349" x="6553200" y="4991100"/>
          <p14:tracePt t="43349" x="6527800" y="4997450"/>
          <p14:tracePt t="43366" x="6496050" y="4997450"/>
          <p14:tracePt t="43366" x="6445250" y="5003800"/>
          <p14:tracePt t="43382" x="6419850" y="5010150"/>
          <p14:tracePt t="43382" x="6400800" y="5010150"/>
          <p14:tracePt t="43399" x="6381750" y="5016500"/>
          <p14:tracePt t="43399" x="6369050" y="5016500"/>
          <p14:tracePt t="43415" x="6362700" y="5016500"/>
          <p14:tracePt t="43415" x="6350000" y="5022850"/>
          <p14:tracePt t="43433" x="6350000" y="5029200"/>
          <p14:tracePt t="43448" x="6356350" y="5029200"/>
          <p14:tracePt t="43448" x="6362700" y="5029200"/>
          <p14:tracePt t="43466" x="6375400" y="5035550"/>
          <p14:tracePt t="43466" x="6388100" y="5035550"/>
          <p14:tracePt t="43483" x="6400800" y="5035550"/>
          <p14:tracePt t="43483" x="6426200" y="5035550"/>
          <p14:tracePt t="43501" x="6445250" y="5035550"/>
          <p14:tracePt t="43501" x="6457950" y="5029200"/>
          <p14:tracePt t="43517" x="6470650" y="5029200"/>
          <p14:tracePt t="43517" x="6483350" y="5029200"/>
          <p14:tracePt t="43533" x="6489700" y="5029200"/>
          <p14:tracePt t="43533" x="6502400" y="5029200"/>
          <p14:tracePt t="43550" x="6508750" y="5029200"/>
          <p14:tracePt t="43568" x="6502400" y="5035550"/>
          <p14:tracePt t="43600" x="6496050" y="5041900"/>
          <p14:tracePt t="43616" x="6489700" y="5041900"/>
          <p14:tracePt t="43621" x="6483350" y="5041900"/>
          <p14:tracePt t="43632" x="6477000" y="5041900"/>
          <p14:tracePt t="43632" x="6470650" y="5048250"/>
          <p14:tracePt t="43632" x="6464300" y="5048250"/>
          <p14:tracePt t="43653" x="6451600" y="5041900"/>
          <p14:tracePt t="43665" x="6445250" y="5041900"/>
          <p14:tracePt t="43665" x="6438900" y="5041900"/>
          <p14:tracePt t="43684" x="6426200" y="5035550"/>
          <p14:tracePt t="43699" x="6426200" y="5029200"/>
          <p14:tracePt t="43716" x="6426200" y="5016500"/>
          <p14:tracePt t="43732" x="6432550" y="5010150"/>
          <p14:tracePt t="43750" x="6438900" y="5003800"/>
          <p14:tracePt t="43766" x="6445250" y="5003800"/>
          <p14:tracePt t="43782" x="6457950" y="4997450"/>
          <p14:tracePt t="43782" x="6464300" y="4997450"/>
          <p14:tracePt t="43801" x="6464300" y="5003800"/>
          <p14:tracePt t="43867" x="6451600" y="5010150"/>
          <p14:tracePt t="43884" x="6445250" y="5010150"/>
          <p14:tracePt t="43891" x="6445250" y="5016500"/>
          <p14:tracePt t="43901" x="6432550" y="5016500"/>
          <p14:tracePt t="43901" x="6432550" y="5022850"/>
          <p14:tracePt t="43901" x="6426200" y="5022850"/>
          <p14:tracePt t="43920" x="6419850" y="5029200"/>
          <p14:tracePt t="43933" x="6413500" y="5029200"/>
          <p14:tracePt t="43933" x="6400800" y="5035550"/>
          <p14:tracePt t="43954" x="6394450" y="5035550"/>
          <p14:tracePt t="43969" x="6388100" y="5041900"/>
          <p14:tracePt t="43983" x="6381750" y="5041900"/>
          <p14:tracePt t="44000" x="6388100" y="5041900"/>
          <p14:tracePt t="44056" x="6394450" y="5035550"/>
          <p14:tracePt t="44072" x="6400800" y="5029200"/>
          <p14:tracePt t="44080" x="6407150" y="5022850"/>
          <p14:tracePt t="44088" x="6413500" y="5022850"/>
          <p14:tracePt t="44088" x="6426200" y="5016500"/>
          <p14:tracePt t="44102" x="6432550" y="5016500"/>
          <p14:tracePt t="44102" x="6438900" y="5010150"/>
          <p14:tracePt t="44119" x="6445250" y="5010150"/>
          <p14:tracePt t="44119" x="6451600" y="5003800"/>
          <p14:tracePt t="44135" x="6457950" y="5003800"/>
          <p14:tracePt t="44150" x="6464300" y="5003800"/>
          <p14:tracePt t="44168" x="6464300" y="5010150"/>
          <p14:tracePt t="44185" x="6457950" y="5010150"/>
          <p14:tracePt t="44185" x="6451600" y="5016500"/>
          <p14:tracePt t="44202" x="6438900" y="5022850"/>
          <p14:tracePt t="44202" x="6426200" y="5029200"/>
          <p14:tracePt t="44202" x="6413500" y="5029200"/>
          <p14:tracePt t="44221" x="6400800" y="5035550"/>
          <p14:tracePt t="44234" x="6388100" y="5048250"/>
          <p14:tracePt t="44234" x="6356350" y="5054600"/>
          <p14:tracePt t="44253" x="6343650" y="5060950"/>
          <p14:tracePt t="44253" x="6330950" y="5067300"/>
          <p14:tracePt t="44269" x="6318250" y="5067300"/>
          <p14:tracePt t="44269" x="6305550" y="5073650"/>
          <p14:tracePt t="44286" x="6299200" y="5073650"/>
          <p14:tracePt t="44286" x="6292850" y="5073650"/>
          <p14:tracePt t="44303" x="6299200" y="5067300"/>
          <p14:tracePt t="44321" x="6311900" y="5060950"/>
          <p14:tracePt t="44334" x="6324600" y="5060950"/>
          <p14:tracePt t="44334" x="6362700" y="5048250"/>
          <p14:tracePt t="44352" x="6388100" y="5048250"/>
          <p14:tracePt t="44352" x="6413500" y="5041900"/>
          <p14:tracePt t="44370" x="6445250" y="5035550"/>
          <p14:tracePt t="44370" x="6477000" y="5029200"/>
          <p14:tracePt t="44370" x="6515100" y="5029200"/>
          <p14:tracePt t="44388" x="6546850" y="5022850"/>
          <p14:tracePt t="44388" x="6578600" y="5022850"/>
          <p14:tracePt t="44404" x="6610350" y="5022850"/>
          <p14:tracePt t="44404" x="6642100" y="5016500"/>
          <p14:tracePt t="44421" x="6667500" y="5016500"/>
          <p14:tracePt t="44421" x="6686550" y="5022850"/>
          <p14:tracePt t="44438" x="6705600" y="5022850"/>
          <p14:tracePt t="44438" x="6718300" y="5022850"/>
          <p14:tracePt t="44454" x="6731000" y="5022850"/>
          <p14:tracePt t="44469" x="6724650" y="5029200"/>
          <p14:tracePt t="44469" x="6711950" y="5035550"/>
          <p14:tracePt t="44487" x="6699250" y="5041900"/>
          <p14:tracePt t="44487" x="6680200" y="5048250"/>
          <p14:tracePt t="44504" x="6661150" y="5054600"/>
          <p14:tracePt t="44504" x="6635750" y="5060950"/>
          <p14:tracePt t="44522" x="6578600" y="5073650"/>
          <p14:tracePt t="44522" x="6546850" y="5080000"/>
          <p14:tracePt t="44539" x="6515100" y="5086350"/>
          <p14:tracePt t="44539" x="6477000" y="5092700"/>
          <p14:tracePt t="44554" x="6445250" y="5099050"/>
          <p14:tracePt t="44554" x="6407150" y="5105400"/>
          <p14:tracePt t="44571" x="6375400" y="5105400"/>
          <p14:tracePt t="44571" x="6337300" y="5111750"/>
          <p14:tracePt t="44571" x="6305550" y="5111750"/>
          <p14:tracePt t="44590" x="6280150" y="5118100"/>
          <p14:tracePt t="44603" x="6254750" y="5118100"/>
          <p14:tracePt t="44603" x="6203950" y="5118100"/>
          <p14:tracePt t="44622" x="6191250" y="5118100"/>
          <p14:tracePt t="44622" x="6172200" y="5118100"/>
          <p14:tracePt t="44639" x="6159500" y="5118100"/>
          <p14:tracePt t="44653" x="6165850" y="5124450"/>
          <p14:tracePt t="44674" x="6172200" y="5124450"/>
          <p14:tracePt t="44686" x="6184900" y="5124450"/>
          <p14:tracePt t="44686" x="6216650" y="5124450"/>
          <p14:tracePt t="44705" x="6235700" y="5124450"/>
          <p14:tracePt t="44705" x="6254750" y="5124450"/>
          <p14:tracePt t="44722" x="6280150" y="5130800"/>
          <p14:tracePt t="44722" x="6299200" y="5130800"/>
          <p14:tracePt t="44738" x="6324600" y="5130800"/>
          <p14:tracePt t="44738" x="6350000" y="5137150"/>
          <p14:tracePt t="44755" x="6369050" y="5137150"/>
          <p14:tracePt t="44755" x="6413500" y="5143500"/>
          <p14:tracePt t="44771" x="6438900" y="5143500"/>
          <p14:tracePt t="44771" x="6451600" y="5143500"/>
          <p14:tracePt t="44788" x="6470650" y="5143500"/>
          <p14:tracePt t="44788" x="6483350" y="5137150"/>
          <p14:tracePt t="44805" x="6489700" y="5137150"/>
          <p14:tracePt t="44805" x="6502400" y="5137150"/>
          <p14:tracePt t="44822" x="6508750" y="5137150"/>
          <p14:tracePt t="44837" x="6496050" y="5143500"/>
          <p14:tracePt t="44854" x="6489700" y="5143500"/>
          <p14:tracePt t="44854" x="6483350" y="5143500"/>
          <p14:tracePt t="44873" x="6470650" y="5143500"/>
          <p14:tracePt t="44873" x="6457950" y="5149850"/>
          <p14:tracePt t="44890" x="6426200" y="5149850"/>
          <p14:tracePt t="44890" x="6413500" y="5149850"/>
          <p14:tracePt t="44906" x="6400800" y="5149850"/>
          <p14:tracePt t="44906" x="6381750" y="5149850"/>
          <p14:tracePt t="44923" x="6375400" y="5156200"/>
          <p14:tracePt t="44923" x="6369050" y="5156200"/>
          <p14:tracePt t="44923" x="6362700" y="5156200"/>
          <p14:tracePt t="44942" x="6375400" y="5162550"/>
          <p14:tracePt t="44973" x="6381750" y="5162550"/>
          <p14:tracePt t="44981" x="6394450" y="5162550"/>
          <p14:tracePt t="44990" x="6407150" y="5162550"/>
          <p14:tracePt t="44990" x="6419850" y="5162550"/>
          <p14:tracePt t="45006" x="6438900" y="5162550"/>
          <p14:tracePt t="45006" x="6457950" y="5162550"/>
          <p14:tracePt t="45023" x="6477000" y="5162550"/>
          <p14:tracePt t="45023" x="6489700" y="5162550"/>
          <p14:tracePt t="45039" x="6508750" y="5162550"/>
          <p14:tracePt t="45039" x="6521450" y="5162550"/>
          <p14:tracePt t="45039" x="6534150" y="5162550"/>
          <p14:tracePt t="45058" x="6546850" y="5162550"/>
          <p14:tracePt t="45058" x="6553200" y="5162550"/>
          <p14:tracePt t="45073" x="6546850" y="5168900"/>
          <p14:tracePt t="45101" x="6540500" y="5175250"/>
          <p14:tracePt t="45109" x="6527800" y="5175250"/>
          <p14:tracePt t="45109" x="6515100" y="5181600"/>
          <p14:tracePt t="45123" x="6496050" y="5181600"/>
          <p14:tracePt t="45123" x="6477000" y="5187950"/>
          <p14:tracePt t="45140" x="6457950" y="5187950"/>
          <p14:tracePt t="45140" x="6432550" y="5187950"/>
          <p14:tracePt t="45156" x="6413500" y="5187950"/>
          <p14:tracePt t="45156" x="6388100" y="5187950"/>
          <p14:tracePt t="45173" x="6362700" y="5181600"/>
          <p14:tracePt t="45173" x="6324600" y="5181600"/>
          <p14:tracePt t="45190" x="6305550" y="5175250"/>
          <p14:tracePt t="45190" x="6292850" y="5175250"/>
          <p14:tracePt t="45206" x="6280150" y="5175250"/>
          <p14:tracePt t="45206" x="6273800" y="5175250"/>
          <p14:tracePt t="45223" x="6286500" y="5168900"/>
          <p14:tracePt t="45241" x="6299200" y="5162550"/>
          <p14:tracePt t="45255" x="6318250" y="5162550"/>
          <p14:tracePt t="45255" x="6375400" y="5149850"/>
          <p14:tracePt t="45274" x="6407150" y="5143500"/>
          <p14:tracePt t="45274" x="6445250" y="5137150"/>
          <p14:tracePt t="45291" x="6483350" y="5137150"/>
          <p14:tracePt t="45291" x="6521450" y="5130800"/>
          <p14:tracePt t="45306" x="6565900" y="5124450"/>
          <p14:tracePt t="45306" x="6604000" y="5118100"/>
          <p14:tracePt t="45306" x="6642100" y="5111750"/>
          <p14:tracePt t="45325" x="6680200" y="5105400"/>
          <p14:tracePt t="45338" x="6711950" y="5099050"/>
          <p14:tracePt t="45338" x="6743700" y="5092700"/>
          <p14:tracePt t="45358" x="6788150" y="5086350"/>
          <p14:tracePt t="45358" x="6800850" y="5086350"/>
          <p14:tracePt t="45374" x="6807200" y="5086350"/>
          <p14:tracePt t="45389" x="6794500" y="5099050"/>
          <p14:tracePt t="45405" x="6781800" y="5105400"/>
          <p14:tracePt t="45405" x="6737350" y="5118100"/>
          <p14:tracePt t="45423" x="6711950" y="5124450"/>
          <p14:tracePt t="45423" x="6680200" y="5137150"/>
          <p14:tracePt t="45441" x="6642100" y="5149850"/>
          <p14:tracePt t="45441" x="6604000" y="5156200"/>
          <p14:tracePt t="45457" x="6565900" y="5168900"/>
          <p14:tracePt t="45457" x="6521450" y="5181600"/>
          <p14:tracePt t="45474" x="6477000" y="5187950"/>
          <p14:tracePt t="45474" x="6394450" y="5207000"/>
          <p14:tracePt t="45491" x="6356350" y="5213350"/>
          <p14:tracePt t="45491" x="6318250" y="5219700"/>
          <p14:tracePt t="45508" x="6286500" y="5219700"/>
          <p14:tracePt t="45508" x="6261100" y="5226050"/>
          <p14:tracePt t="45524" x="6235700" y="5226050"/>
          <p14:tracePt t="45524" x="6216650" y="5232400"/>
          <p14:tracePt t="45542" x="6191250" y="5232400"/>
          <p14:tracePt t="45542" x="6184900" y="5232400"/>
          <p14:tracePt t="45558" x="6191250" y="5226050"/>
          <p14:tracePt t="45581" x="6197600" y="5219700"/>
          <p14:tracePt t="45590" x="6203950" y="5219700"/>
          <p14:tracePt t="45590" x="6210300" y="5213350"/>
          <p14:tracePt t="45590" x="6223000" y="5207000"/>
          <p14:tracePt t="45610" x="6235700" y="5207000"/>
          <p14:tracePt t="45623" x="6248400" y="5200650"/>
          <p14:tracePt t="45623" x="6273800" y="5187950"/>
          <p14:tracePt t="45642" x="6280150" y="5187950"/>
          <p14:tracePt t="45642" x="6292850" y="5181600"/>
          <p14:tracePt t="45658" x="6299200" y="5181600"/>
          <p14:tracePt t="45658" x="6305550" y="5175250"/>
          <p14:tracePt t="45675" x="6311900" y="5175250"/>
          <p14:tracePt t="45675" x="6318250" y="5175250"/>
          <p14:tracePt t="45691" x="6324600" y="5175250"/>
          <p14:tracePt t="45706" x="6330950" y="5181600"/>
          <p14:tracePt t="45723" x="6343650" y="5168900"/>
          <p14:tracePt t="45777" x="6350000" y="5162550"/>
          <p14:tracePt t="45789" x="6356350" y="5156200"/>
          <p14:tracePt t="45797" x="6362700" y="5149850"/>
          <p14:tracePt t="45806" x="6375400" y="5143500"/>
          <p14:tracePt t="45806" x="6381750" y="5137150"/>
          <p14:tracePt t="45825" x="6394450" y="5124450"/>
          <p14:tracePt t="45825" x="6426200" y="5105400"/>
          <p14:tracePt t="45842" x="6438900" y="5099050"/>
          <p14:tracePt t="45842" x="6451600" y="5086350"/>
          <p14:tracePt t="45859" x="6470650" y="5073650"/>
          <p14:tracePt t="45859" x="6489700" y="5067300"/>
          <p14:tracePt t="45876" x="6502400" y="5054600"/>
          <p14:tracePt t="45876" x="6521450" y="5041900"/>
          <p14:tracePt t="45892" x="6534150" y="5029200"/>
          <p14:tracePt t="45892" x="6565900" y="5010150"/>
          <p14:tracePt t="45911" x="6584950" y="4997450"/>
          <p14:tracePt t="45923" x="6597650" y="4984750"/>
          <p14:tracePt t="45923" x="6629400" y="4965700"/>
          <p14:tracePt t="45944" x="6642100" y="4959350"/>
          <p14:tracePt t="45944" x="6661150" y="4946650"/>
          <p14:tracePt t="45944" x="6673850" y="4940300"/>
          <p14:tracePt t="45962" x="6692900" y="4933950"/>
          <p14:tracePt t="45974" x="6705600" y="4927600"/>
          <p14:tracePt t="45974" x="6718300" y="4921250"/>
          <p14:tracePt t="45974" x="6731000" y="4921250"/>
          <p14:tracePt t="45994" x="6743700" y="4914900"/>
          <p14:tracePt t="46007" x="6756400" y="4908550"/>
          <p14:tracePt t="46007" x="6775450" y="4908550"/>
          <p14:tracePt t="46026" x="6781800" y="4908550"/>
          <p14:tracePt t="46026" x="6788150" y="4908550"/>
          <p14:tracePt t="46042" x="6794500" y="4908550"/>
          <p14:tracePt t="46042" x="6794500" y="4914900"/>
          <p14:tracePt t="46042" x="6800850" y="4927600"/>
          <p14:tracePt t="46062" x="6807200" y="4933950"/>
          <p14:tracePt t="46074" x="6807200" y="4953000"/>
          <p14:tracePt t="46074" x="6807200" y="4984750"/>
          <p14:tracePt t="46093" x="6813550" y="4997450"/>
          <p14:tracePt t="46093" x="6813550" y="5016500"/>
          <p14:tracePt t="46110" x="6813550" y="5029200"/>
          <p14:tracePt t="46110" x="6813550" y="5048250"/>
          <p14:tracePt t="46126" x="6813550" y="5054600"/>
          <p14:tracePt t="46126" x="6813550" y="5073650"/>
          <p14:tracePt t="46143" x="6813550" y="5080000"/>
          <p14:tracePt t="46158" x="6813550" y="5086350"/>
          <p14:tracePt t="46175" x="6826250" y="5086350"/>
          <p14:tracePt t="46191" x="6826250" y="5092700"/>
          <p14:tracePt t="46191" x="6838950" y="5105400"/>
          <p14:tracePt t="46210" x="6851650" y="5118100"/>
          <p14:tracePt t="46210" x="6858000" y="5130800"/>
          <p14:tracePt t="46226" x="6870700" y="5143500"/>
          <p14:tracePt t="46226" x="6883400" y="5162550"/>
          <p14:tracePt t="46243" x="6889750" y="5175250"/>
          <p14:tracePt t="46243" x="6902450" y="5194300"/>
          <p14:tracePt t="46243" x="6915150" y="5207000"/>
          <p14:tracePt t="46262" x="6921500" y="5219700"/>
          <p14:tracePt t="46275" x="6927850" y="5226050"/>
          <p14:tracePt t="46275" x="6940550" y="5238750"/>
          <p14:tracePt t="46295" x="6946900" y="5238750"/>
          <p14:tracePt t="46310" x="6953250" y="5232400"/>
          <p14:tracePt t="46325" x="6959600" y="5226050"/>
          <p14:tracePt t="46342" x="6965950" y="5219700"/>
          <p14:tracePt t="46359" x="6965950" y="5213350"/>
          <p14:tracePt t="46375" x="6959600" y="5213350"/>
          <p14:tracePt t="46375" x="6953250" y="5207000"/>
          <p14:tracePt t="46394" x="6946900" y="5200650"/>
          <p14:tracePt t="46394" x="6940550" y="5187950"/>
          <p14:tracePt t="46411" x="6927850" y="5175250"/>
          <p14:tracePt t="46411" x="6915150" y="5162550"/>
          <p14:tracePt t="46427" x="6908800" y="5143500"/>
          <p14:tracePt t="46427" x="6883400" y="5099050"/>
          <p14:tracePt t="46444" x="6870700" y="5067300"/>
          <p14:tracePt t="46444" x="6858000" y="5035550"/>
          <p14:tracePt t="46460" x="6851650" y="5003800"/>
          <p14:tracePt t="46460" x="6845300" y="4965700"/>
          <p14:tracePt t="46477" x="6845300" y="4927600"/>
          <p14:tracePt t="46477" x="6845300" y="4889500"/>
          <p14:tracePt t="46494" x="6845300" y="4845050"/>
          <p14:tracePt t="46494" x="6858000" y="4762500"/>
          <p14:tracePt t="46511" x="6864350" y="4724400"/>
          <p14:tracePt t="46511" x="6870700" y="4686300"/>
          <p14:tracePt t="46528" x="6877050" y="4654550"/>
          <p14:tracePt t="46528" x="6883400" y="4629150"/>
          <p14:tracePt t="46545" x="6896100" y="4603750"/>
          <p14:tracePt t="46545" x="6908800" y="4584700"/>
          <p14:tracePt t="46545" x="6915150" y="4578350"/>
          <p14:tracePt t="46563" x="6927850" y="4572000"/>
          <p14:tracePt t="46563" x="6940550" y="4572000"/>
          <p14:tracePt t="46579" x="6959600" y="4578350"/>
          <p14:tracePt t="46579" x="6972300" y="4591050"/>
          <p14:tracePt t="46595" x="6991350" y="4603750"/>
          <p14:tracePt t="46595" x="7004050" y="4629150"/>
          <p14:tracePt t="46611" x="7023100" y="4654550"/>
          <p14:tracePt t="46611" x="7042150" y="4692650"/>
          <p14:tracePt t="46628" x="7054850" y="4730750"/>
          <p14:tracePt t="46628" x="7073900" y="4768850"/>
          <p14:tracePt t="46628" x="7086600" y="4813300"/>
          <p14:tracePt t="46646" x="7092950" y="4857750"/>
          <p14:tracePt t="46659" x="7099300" y="4895850"/>
          <p14:tracePt t="46659" x="7092950" y="4984750"/>
          <p14:tracePt t="46679" x="7086600" y="5016500"/>
          <p14:tracePt t="46679" x="7073900" y="5054600"/>
          <p14:tracePt t="46695" x="7054850" y="5086350"/>
          <p14:tracePt t="46695" x="7035800" y="5111750"/>
          <p14:tracePt t="46695" x="7010400" y="5137150"/>
          <p14:tracePt t="46714" x="6991350" y="5156200"/>
          <p14:tracePt t="46726" x="6965950" y="5175250"/>
          <p14:tracePt t="46726" x="6921500" y="5187950"/>
          <p14:tracePt t="46745" x="6896100" y="5187950"/>
          <p14:tracePt t="46745" x="6877050" y="5181600"/>
          <p14:tracePt t="46762" x="6864350" y="5168900"/>
          <p14:tracePt t="46762" x="6845300" y="5149850"/>
          <p14:tracePt t="46778" x="6832600" y="5130800"/>
          <p14:tracePt t="46778" x="6813550" y="5099050"/>
          <p14:tracePt t="46795" x="6800850" y="5067300"/>
          <p14:tracePt t="46795" x="6781800" y="4984750"/>
          <p14:tracePt t="46812" x="6769100" y="4940300"/>
          <p14:tracePt t="46812" x="6762750" y="4895850"/>
          <p14:tracePt t="46828" x="6756400" y="4851400"/>
          <p14:tracePt t="46828" x="6750050" y="4800600"/>
          <p14:tracePt t="46845" x="6750050" y="4756150"/>
          <p14:tracePt t="46845" x="6762750" y="4679950"/>
          <p14:tracePt t="46862" x="6775450" y="4641850"/>
          <p14:tracePt t="46862" x="6788150" y="4610100"/>
          <p14:tracePt t="46879" x="6800850" y="4591050"/>
          <p14:tracePt t="46879" x="6819900" y="4572000"/>
          <p14:tracePt t="46895" x="6832600" y="4559300"/>
          <p14:tracePt t="46895" x="6851650" y="4559300"/>
          <p14:tracePt t="46912" x="6870700" y="4565650"/>
          <p14:tracePt t="46912" x="6889750" y="4578350"/>
          <p14:tracePt t="46912" x="6908800" y="4597400"/>
          <p14:tracePt t="46931" x="6927850" y="4622800"/>
          <p14:tracePt t="46931" x="6946900" y="4654550"/>
          <p14:tracePt t="46948" x="6972300" y="4692650"/>
          <p14:tracePt t="46948" x="6991350" y="4730750"/>
          <p14:tracePt t="46963" x="7010400" y="4768850"/>
          <p14:tracePt t="46963" x="7029450" y="4813300"/>
          <p14:tracePt t="46979" x="7042150" y="4851400"/>
          <p14:tracePt t="46979" x="7048500" y="4889500"/>
          <p14:tracePt t="46996" x="7054850" y="4927600"/>
          <p14:tracePt t="46996" x="7048500" y="4965700"/>
          <p14:tracePt t="46996" x="7042150" y="4997450"/>
          <p14:tracePt t="47015" x="7029450" y="5029200"/>
          <p14:tracePt t="47027" x="7016750" y="5054600"/>
          <p14:tracePt t="47027" x="6978650" y="5099050"/>
          <p14:tracePt t="47046" x="6953250" y="5111750"/>
          <p14:tracePt t="47046" x="6927850" y="5124450"/>
          <p14:tracePt t="47063" x="6908800" y="5130800"/>
          <p14:tracePt t="47063" x="6883400" y="5137150"/>
          <p14:tracePt t="47080" x="6864350" y="5137150"/>
          <p14:tracePt t="47080" x="6845300" y="5130800"/>
          <p14:tracePt t="47080" x="6826250" y="5118100"/>
          <p14:tracePt t="47098" x="6807200" y="5105400"/>
          <p14:tracePt t="47098" x="6794500" y="5092700"/>
          <p14:tracePt t="47113" x="6781800" y="5067300"/>
          <p14:tracePt t="47113" x="6775450" y="5041900"/>
          <p14:tracePt t="47129" x="6769100" y="5010150"/>
          <p14:tracePt t="47129" x="6769100" y="4978400"/>
          <p14:tracePt t="47146" x="6769100" y="4940300"/>
          <p14:tracePt t="47146" x="6781800" y="4857750"/>
          <p14:tracePt t="47163" x="6788150" y="4813300"/>
          <p14:tracePt t="47163" x="6800850" y="4775200"/>
          <p14:tracePt t="47179" x="6813550" y="4737100"/>
          <p14:tracePt t="47179" x="6826250" y="4705350"/>
          <p14:tracePt t="47197" x="6838950" y="4673600"/>
          <p14:tracePt t="47197" x="6851650" y="4648200"/>
          <p14:tracePt t="47213" x="6870700" y="4629150"/>
          <p14:tracePt t="47213" x="6896100" y="4603750"/>
          <p14:tracePt t="47230" x="6915150" y="4597400"/>
          <p14:tracePt t="47230" x="6927850" y="4597400"/>
          <p14:tracePt t="47247" x="6940550" y="4610100"/>
          <p14:tracePt t="47247" x="6959600" y="4622800"/>
          <p14:tracePt t="47264" x="6978650" y="4648200"/>
          <p14:tracePt t="47264" x="6991350" y="4673600"/>
          <p14:tracePt t="47264" x="7010400" y="4705350"/>
          <p14:tracePt t="47283" x="7023100" y="4743450"/>
          <p14:tracePt t="47295" x="7035800" y="4781550"/>
          <p14:tracePt t="47295" x="7054850" y="4857750"/>
          <p14:tracePt t="47315" x="7054850" y="4889500"/>
          <p14:tracePt t="47315" x="7054850" y="4914900"/>
          <p14:tracePt t="47331" x="7054850" y="4940300"/>
          <p14:tracePt t="47331" x="7048500" y="4959350"/>
          <p14:tracePt t="47347" x="7035800" y="4978400"/>
          <p14:tracePt t="47347" x="7029450" y="4991100"/>
          <p14:tracePt t="47364" x="7016750" y="5003800"/>
          <p14:tracePt t="47364" x="7010400" y="5010150"/>
          <p14:tracePt t="47364" x="6997700" y="5010150"/>
          <p14:tracePt t="47383" x="6991350" y="5010150"/>
          <p14:tracePt t="47395" x="6978650" y="5010150"/>
          <p14:tracePt t="47395" x="6965950" y="4997450"/>
          <p14:tracePt t="47414" x="6959600" y="4991100"/>
          <p14:tracePt t="47414" x="6953250" y="4984750"/>
          <p14:tracePt t="47431" x="6953250" y="4978400"/>
          <p14:tracePt t="47431" x="6953250" y="4965700"/>
          <p14:tracePt t="47431" x="6946900" y="4965700"/>
          <p14:tracePt t="47450" x="6946900" y="4959350"/>
          <p14:tracePt t="47450" x="6953250" y="4953000"/>
          <p14:tracePt t="47464" x="6953250" y="4946650"/>
          <p14:tracePt t="47479" x="6953250" y="4933950"/>
          <p14:tracePt t="47496" x="6953250" y="4927600"/>
          <p14:tracePt t="47512" x="6953250" y="4921250"/>
          <p14:tracePt t="47530" x="6953250" y="4914900"/>
          <p14:tracePt t="47562" x="6953250" y="4908550"/>
          <p14:tracePt t="47590" x="6946900" y="4908550"/>
          <p14:tracePt t="47659" x="6940550" y="4908550"/>
          <p14:tracePt t="47682" x="6934200" y="4908550"/>
          <p14:tracePt t="47709" x="6927850" y="4908550"/>
          <p14:tracePt t="47734" x="6921500" y="4914900"/>
          <p14:tracePt t="47802" x="6915150" y="4914900"/>
          <p14:tracePt t="47829" x="6902450" y="4908550"/>
          <p14:tracePt t="47862" x="6896100" y="4908550"/>
          <p14:tracePt t="47878" x="6889750" y="4908550"/>
          <p14:tracePt t="47890" x="6883400" y="4908550"/>
          <p14:tracePt t="47974" x="6877050" y="4914900"/>
          <p14:tracePt t="48010" x="6877050" y="4921250"/>
          <p14:tracePt t="48050" x="6883400" y="4921250"/>
          <p14:tracePt t="48110" x="6889750" y="4914900"/>
          <p14:tracePt t="48154" x="6902450" y="4914900"/>
          <p14:tracePt t="48170" x="6908800" y="4908550"/>
          <p14:tracePt t="48182" x="6915150" y="4908550"/>
          <p14:tracePt t="48198" x="6921500" y="4908550"/>
          <p14:tracePt t="48214" x="6927850" y="4902200"/>
          <p14:tracePt t="48230" x="6934200" y="4902200"/>
          <p14:tracePt t="48250" x="6940550" y="4895850"/>
          <p14:tracePt t="48282" x="6934200" y="4895850"/>
          <p14:tracePt t="48362" x="6927850" y="4895850"/>
          <p14:tracePt t="48402" x="6921500" y="4889500"/>
          <p14:tracePt t="48490" x="6915150" y="4883150"/>
          <p14:tracePt t="48538" x="6908800" y="4883150"/>
          <p14:tracePt t="48550" x="6902450" y="4883150"/>
          <p14:tracePt t="48558" x="6896100" y="4883150"/>
          <p14:tracePt t="48567" x="6883400" y="4889500"/>
          <p14:tracePt t="48567" x="6870700" y="4889500"/>
          <p14:tracePt t="48585" x="6858000" y="4889500"/>
          <p14:tracePt t="48585" x="6838950" y="4889500"/>
          <p14:tracePt t="48603" x="6781800" y="4889500"/>
          <p14:tracePt t="48603" x="6750050" y="4889500"/>
          <p14:tracePt t="48619" x="6711950" y="4889500"/>
          <p14:tracePt t="48619" x="6667500" y="4883150"/>
          <p14:tracePt t="48635" x="6623050" y="4883150"/>
          <p14:tracePt t="48635" x="6578600" y="4876800"/>
          <p14:tracePt t="48652" x="6527800" y="4870450"/>
          <p14:tracePt t="48652" x="6483350" y="4864100"/>
          <p14:tracePt t="48668" x="6438900" y="4864100"/>
          <p14:tracePt t="48668" x="6394450" y="4857750"/>
          <p14:tracePt t="48668" x="6350000" y="4851400"/>
          <p14:tracePt t="48687" x="6311900" y="4851400"/>
          <p14:tracePt t="48700" x="6273800" y="4845050"/>
          <p14:tracePt t="48700" x="6203950" y="4845050"/>
          <p14:tracePt t="48719" x="6172200" y="4845050"/>
          <p14:tracePt t="48719" x="6146800" y="4845050"/>
          <p14:tracePt t="48735" x="6127750" y="4845050"/>
          <p14:tracePt t="48735" x="6108700" y="4845050"/>
          <p14:tracePt t="48735" x="6102350" y="4845050"/>
          <p14:tracePt t="48754" x="6096000" y="4845050"/>
          <p14:tracePt t="48767" x="6102350" y="4845050"/>
          <p14:tracePt t="48767" x="6115050" y="4845050"/>
          <p14:tracePt t="48786" x="6127750" y="4838700"/>
          <p14:tracePt t="48786" x="6153150" y="4838700"/>
          <p14:tracePt t="48803" x="6178550" y="4832350"/>
          <p14:tracePt t="48803" x="6210300" y="4826000"/>
          <p14:tracePt t="48819" x="6248400" y="4826000"/>
          <p14:tracePt t="48819" x="6286500" y="4819650"/>
          <p14:tracePt t="48819" x="6337300" y="4813300"/>
          <p14:tracePt t="48838" x="6388100" y="4813300"/>
          <p14:tracePt t="48838" x="6445250" y="4806950"/>
          <p14:tracePt t="48853" x="6508750" y="4806950"/>
          <p14:tracePt t="48853" x="6572250" y="4800600"/>
          <p14:tracePt t="48870" x="6629400" y="4800600"/>
          <p14:tracePt t="48870" x="6692900" y="4794250"/>
          <p14:tracePt t="48886" x="6756400" y="4794250"/>
          <p14:tracePt t="48886" x="6864350" y="4781550"/>
          <p14:tracePt t="48903" x="6908800" y="4775200"/>
          <p14:tracePt t="48903" x="6953250" y="4768850"/>
          <p14:tracePt t="48920" x="6991350" y="4762500"/>
          <p14:tracePt t="48920" x="7016750" y="4756150"/>
          <p14:tracePt t="48936" x="7042150" y="4749800"/>
          <p14:tracePt t="48936" x="7061200" y="4749800"/>
          <p14:tracePt t="48936" x="7073900" y="4743450"/>
          <p14:tracePt t="48955" x="7080250" y="4743450"/>
          <p14:tracePt t="48967" x="7067550" y="4749800"/>
          <p14:tracePt t="48967" x="7054850" y="4756150"/>
          <p14:tracePt t="48988" x="7035800" y="4762500"/>
          <p14:tracePt t="48988" x="7010400" y="4768850"/>
          <p14:tracePt t="49004" x="6978650" y="4781550"/>
          <p14:tracePt t="49004" x="6940550" y="4787900"/>
          <p14:tracePt t="49020" x="6896100" y="4800600"/>
          <p14:tracePt t="49020" x="6851650" y="4813300"/>
          <p14:tracePt t="49020" x="6800850" y="4826000"/>
          <p14:tracePt t="49038" x="6743700" y="4838700"/>
          <p14:tracePt t="49051" x="6686550" y="4851400"/>
          <p14:tracePt t="49051" x="6572250" y="4870450"/>
          <p14:tracePt t="49072" x="6521450" y="4876800"/>
          <p14:tracePt t="49072" x="6470650" y="4883150"/>
          <p14:tracePt t="49087" x="6432550" y="4889500"/>
          <p14:tracePt t="49087" x="6394450" y="4895850"/>
          <p14:tracePt t="49103" x="6362700" y="4895850"/>
          <p14:tracePt t="49103" x="6337300" y="4902200"/>
          <p14:tracePt t="49120" x="6318250" y="4902200"/>
          <p14:tracePt t="49120" x="6311900" y="4902200"/>
          <p14:tracePt t="49138" x="6318250" y="4902200"/>
          <p14:tracePt t="49152" x="6330950" y="4902200"/>
          <p14:tracePt t="49152" x="6350000" y="4902200"/>
          <p14:tracePt t="49171" x="6375400" y="4902200"/>
          <p14:tracePt t="49171" x="6400800" y="4902200"/>
          <p14:tracePt t="49187" x="6438900" y="4902200"/>
          <p14:tracePt t="49187" x="6521450" y="4902200"/>
          <p14:tracePt t="49204" x="6565900" y="4902200"/>
          <p14:tracePt t="49204" x="6610350" y="4902200"/>
          <p14:tracePt t="49220" x="6661150" y="4902200"/>
          <p14:tracePt t="49220" x="6705600" y="4902200"/>
          <p14:tracePt t="49237" x="6743700" y="4902200"/>
          <p14:tracePt t="49237" x="6781800" y="4895850"/>
          <p14:tracePt t="49254" x="6813550" y="4895850"/>
          <p14:tracePt t="49254" x="6858000" y="4895850"/>
          <p14:tracePt t="49272" x="6864350" y="4895850"/>
          <p14:tracePt t="49286" x="6858000" y="4902200"/>
          <p14:tracePt t="49303" x="6832600" y="4902200"/>
          <p14:tracePt t="49303" x="6807200" y="4908550"/>
          <p14:tracePt t="49303" x="6775450" y="4914900"/>
          <p14:tracePt t="49323" x="6731000" y="4921250"/>
          <p14:tracePt t="49335" x="6686550" y="4927600"/>
          <p14:tracePt t="49335" x="6578600" y="4940300"/>
          <p14:tracePt t="49355" x="6527800" y="4940300"/>
          <p14:tracePt t="49355" x="6470650" y="4946650"/>
          <p14:tracePt t="49371" x="6419850" y="4946650"/>
          <p14:tracePt t="49371" x="6375400" y="4953000"/>
          <p14:tracePt t="49388" x="6337300" y="4959350"/>
          <p14:tracePt t="49388" x="6311900" y="4965700"/>
          <p14:tracePt t="49388" x="6286500" y="4965700"/>
          <p14:tracePt t="49407" x="6273800" y="4965700"/>
          <p14:tracePt t="49420" x="6267450" y="4965700"/>
          <p14:tracePt t="49439" x="6286500" y="4959350"/>
          <p14:tracePt t="49439" x="6305550" y="4959350"/>
          <p14:tracePt t="49455" x="6330950" y="4953000"/>
          <p14:tracePt t="49455" x="6362700" y="4953000"/>
          <p14:tracePt t="49472" x="6400800" y="4946650"/>
          <p14:tracePt t="49472" x="6445250" y="4940300"/>
          <p14:tracePt t="49472" x="6496050" y="4940300"/>
          <p14:tracePt t="49490" x="6546850" y="4933950"/>
          <p14:tracePt t="49490" x="6597650" y="4933950"/>
          <p14:tracePt t="49506" x="6654800" y="4927600"/>
          <p14:tracePt t="49506" x="6699250" y="4921250"/>
          <p14:tracePt t="49523" x="6750050" y="4921250"/>
          <p14:tracePt t="49523" x="6788150" y="4914900"/>
          <p14:tracePt t="49539" x="6826250" y="4908550"/>
          <p14:tracePt t="49539" x="6858000" y="4908550"/>
          <p14:tracePt t="49555" x="6877050" y="4902200"/>
          <p14:tracePt t="49555" x="6896100" y="4895850"/>
          <p14:tracePt t="49572" x="6889750" y="4902200"/>
          <p14:tracePt t="49587" x="6870700" y="4902200"/>
          <p14:tracePt t="49587" x="6845300" y="4908550"/>
          <p14:tracePt t="49605" x="6813550" y="4914900"/>
          <p14:tracePt t="49605" x="6737350" y="4927600"/>
          <p14:tracePt t="49624" x="6692900" y="4933950"/>
          <p14:tracePt t="49624" x="6642100" y="4940300"/>
          <p14:tracePt t="49639" x="6591300" y="4946650"/>
          <p14:tracePt t="49639" x="6540500" y="4953000"/>
          <p14:tracePt t="49656" x="6496050" y="4965700"/>
          <p14:tracePt t="49656" x="6451600" y="4972050"/>
          <p14:tracePt t="49673" x="6407150" y="4978400"/>
          <p14:tracePt t="49673" x="6375400" y="4984750"/>
          <p14:tracePt t="49691" x="6324600" y="4997450"/>
          <p14:tracePt t="49704" x="6311900" y="4997450"/>
          <p14:tracePt t="49704" x="6305550" y="5003800"/>
          <p14:tracePt t="49724" x="6305550" y="5010150"/>
          <p14:tracePt t="49724" x="6311900" y="5010150"/>
          <p14:tracePt t="49739" x="6324600" y="5010150"/>
          <p14:tracePt t="49739" x="6343650" y="5010150"/>
          <p14:tracePt t="49756" x="6369050" y="5010150"/>
          <p14:tracePt t="49756" x="6394450" y="5010150"/>
          <p14:tracePt t="49772" x="6419850" y="5003800"/>
          <p14:tracePt t="49772" x="6483350" y="5003800"/>
          <p14:tracePt t="49792" x="6515100" y="4997450"/>
          <p14:tracePt t="49792" x="6546850" y="4997450"/>
          <p14:tracePt t="49806" x="6572250" y="4997450"/>
          <p14:tracePt t="49806" x="6597650" y="4991100"/>
          <p14:tracePt t="49823" x="6616700" y="4991100"/>
          <p14:tracePt t="49823" x="6635750" y="4984750"/>
          <p14:tracePt t="49839" x="6648450" y="4984750"/>
          <p14:tracePt t="49839" x="6654800" y="4978400"/>
          <p14:tracePt t="49856" x="6661150" y="4972050"/>
          <p14:tracePt t="49871" x="6648450" y="4972050"/>
          <p14:tracePt t="49871" x="6635750" y="4972050"/>
          <p14:tracePt t="49891" x="6616700" y="4972050"/>
          <p14:tracePt t="49891" x="6597650" y="4972050"/>
          <p14:tracePt t="49907" x="6572250" y="4972050"/>
          <p14:tracePt t="49907" x="6508750" y="4965700"/>
          <p14:tracePt t="49924" x="6470650" y="4965700"/>
          <p14:tracePt t="49924" x="6438900" y="4965700"/>
          <p14:tracePt t="49942" x="6400800" y="4959350"/>
          <p14:tracePt t="49942" x="6369050" y="4959350"/>
          <p14:tracePt t="49956" x="6337300" y="4959350"/>
          <p14:tracePt t="49956" x="6318250" y="4959350"/>
          <p14:tracePt t="49973" x="6299200" y="4959350"/>
          <p14:tracePt t="49973" x="6292850" y="4959350"/>
          <p14:tracePt t="49991" x="6299200" y="4965700"/>
          <p14:tracePt t="49991" x="6311900" y="4972050"/>
          <p14:tracePt t="50007" x="6330950" y="4978400"/>
          <p14:tracePt t="50007" x="6356350" y="4984750"/>
          <p14:tracePt t="50024" x="6388100" y="4991100"/>
          <p14:tracePt t="50024" x="6419850" y="5003800"/>
          <p14:tracePt t="50040" x="6457950" y="5010150"/>
          <p14:tracePt t="50040" x="6496050" y="5016500"/>
          <p14:tracePt t="50040" x="6540500" y="5022850"/>
          <p14:tracePt t="50060" x="6578600" y="5022850"/>
          <p14:tracePt t="50071" x="6623050" y="5029200"/>
          <p14:tracePt t="50071" x="6692900" y="5029200"/>
          <p14:tracePt t="50092" x="6724650" y="5029200"/>
          <p14:tracePt t="50092" x="6750050" y="5029200"/>
          <p14:tracePt t="50107" x="6769100" y="5022850"/>
          <p14:tracePt t="50107" x="6788150" y="5022850"/>
          <p14:tracePt t="50124" x="6794500" y="5022850"/>
          <p14:tracePt t="50138" x="6788150" y="5022850"/>
          <p14:tracePt t="50159" x="6775450" y="5022850"/>
          <p14:tracePt t="50159" x="6762750" y="5022850"/>
          <p14:tracePt t="50174" x="6750050" y="5029200"/>
          <p14:tracePt t="50174" x="6737350" y="5029200"/>
          <p14:tracePt t="50190" x="6724650" y="5029200"/>
          <p14:tracePt t="50190" x="6705600" y="5029200"/>
          <p14:tracePt t="50207" x="6692900" y="5029200"/>
          <p14:tracePt t="50207" x="6667500" y="5016500"/>
          <p14:tracePt t="50224" x="6654800" y="5016500"/>
          <p14:tracePt t="50224" x="6642100" y="5003800"/>
          <p14:tracePt t="50241" x="6629400" y="4997450"/>
          <p14:tracePt t="50241" x="6616700" y="4991100"/>
          <p14:tracePt t="50257" x="6610350" y="4978400"/>
          <p14:tracePt t="50257" x="6604000" y="4965700"/>
          <p14:tracePt t="50274" x="6591300" y="4959350"/>
          <p14:tracePt t="50274" x="6584950" y="4940300"/>
          <p14:tracePt t="50292" x="6578600" y="4927600"/>
          <p14:tracePt t="50292" x="6578600" y="4921250"/>
          <p14:tracePt t="50309" x="6572250" y="4914900"/>
          <p14:tracePt t="50309" x="6572250" y="4908550"/>
          <p14:tracePt t="50324" x="6572250" y="4902200"/>
          <p14:tracePt t="50339" x="6572250" y="4895850"/>
          <p14:tracePt t="50382" x="6578600" y="4889500"/>
          <p14:tracePt t="50435" x="6572250" y="4889500"/>
          <p14:tracePt t="50503" x="6565900" y="4895850"/>
          <p14:tracePt t="50630" x="6559550" y="4902200"/>
          <p14:tracePt t="50643" x="6553200" y="4902200"/>
          <p14:tracePt t="50659" x="6546850" y="4908550"/>
          <p14:tracePt t="50667" x="6540500" y="4908550"/>
          <p14:tracePt t="50675" x="6534150" y="4914900"/>
          <p14:tracePt t="50675" x="6527800" y="4914900"/>
          <p14:tracePt t="50692" x="6521450" y="4921250"/>
          <p14:tracePt t="50692" x="6515100" y="4921250"/>
          <p14:tracePt t="50692" x="6508750" y="4921250"/>
          <p14:tracePt t="50712" x="6508750" y="4927600"/>
          <p14:tracePt t="50723" x="6502400" y="4933950"/>
          <p14:tracePt t="50740" x="6515100" y="4940300"/>
          <p14:tracePt t="50779" x="6521450" y="4933950"/>
          <p14:tracePt t="50795" x="6527800" y="4933950"/>
          <p14:tracePt t="50803" x="6534150" y="4933950"/>
          <p14:tracePt t="50811" x="6534150" y="4927600"/>
          <p14:tracePt t="50824" x="6540500" y="4921250"/>
          <p14:tracePt t="50841" x="6546850" y="4914900"/>
          <p14:tracePt t="50841" x="6546850" y="4908550"/>
          <p14:tracePt t="50860" x="6546850" y="4902200"/>
          <p14:tracePt t="50860" x="6546850" y="4895850"/>
          <p14:tracePt t="50876" x="6540500" y="4889500"/>
          <p14:tracePt t="50876" x="6534150" y="4870450"/>
          <p14:tracePt t="50893" x="6527800" y="4864100"/>
          <p14:tracePt t="50893" x="6521450" y="4851400"/>
          <p14:tracePt t="50910" x="6508750" y="4832350"/>
          <p14:tracePt t="50910" x="6496050" y="4819650"/>
          <p14:tracePt t="50926" x="6483350" y="4794250"/>
          <p14:tracePt t="50926" x="6432550" y="4730750"/>
          <p14:tracePt t="50945" x="6407150" y="4692650"/>
          <p14:tracePt t="50945" x="6369050" y="46418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ja-JP" altLang="en-US"/>
              <a:t>偶然誤差と系統誤差</a:t>
            </a:r>
          </a:p>
        </p:txBody>
      </p:sp>
      <p:pic>
        <p:nvPicPr>
          <p:cNvPr id="626691" name="Picture 3"/>
          <p:cNvPicPr>
            <a:picLocks noChangeAspect="1" noChangeArrowheads="1"/>
          </p:cNvPicPr>
          <p:nvPr/>
        </p:nvPicPr>
        <p:blipFill>
          <a:blip r:embed="rId5" cstate="print"/>
          <a:srcRect l="37444" t="19907" r="40578" b="28683"/>
          <a:stretch>
            <a:fillRect/>
          </a:stretch>
        </p:blipFill>
        <p:spPr bwMode="auto">
          <a:xfrm>
            <a:off x="5715008" y="1604946"/>
            <a:ext cx="2947992" cy="4876800"/>
          </a:xfrm>
          <a:prstGeom prst="rect">
            <a:avLst/>
          </a:prstGeom>
          <a:noFill/>
          <a:ln w="38100">
            <a:noFill/>
            <a:miter lim="800000"/>
            <a:headEnd/>
            <a:tailEnd/>
          </a:ln>
          <a:effectLst/>
        </p:spPr>
      </p:pic>
      <p:sp>
        <p:nvSpPr>
          <p:cNvPr id="626692" name="Text Box 4"/>
          <p:cNvSpPr txBox="1">
            <a:spLocks noChangeArrowheads="1"/>
          </p:cNvSpPr>
          <p:nvPr/>
        </p:nvSpPr>
        <p:spPr bwMode="auto">
          <a:xfrm>
            <a:off x="6357950" y="1071546"/>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26693" name="Line 5"/>
          <p:cNvSpPr>
            <a:spLocks noChangeShapeType="1"/>
          </p:cNvSpPr>
          <p:nvPr/>
        </p:nvSpPr>
        <p:spPr bwMode="auto">
          <a:xfrm>
            <a:off x="6891350" y="1452546"/>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1" name="テキスト ボックス 10"/>
          <p:cNvSpPr txBox="1"/>
          <p:nvPr/>
        </p:nvSpPr>
        <p:spPr>
          <a:xfrm>
            <a:off x="5500694" y="2786058"/>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sp>
        <p:nvSpPr>
          <p:cNvPr id="2" name="正方形/長方形 1"/>
          <p:cNvSpPr/>
          <p:nvPr/>
        </p:nvSpPr>
        <p:spPr>
          <a:xfrm>
            <a:off x="107504" y="1077066"/>
            <a:ext cx="5112568" cy="3046988"/>
          </a:xfrm>
          <a:prstGeom prst="rect">
            <a:avLst/>
          </a:prstGeom>
        </p:spPr>
        <p:txBody>
          <a:bodyPr wrap="square">
            <a:spAutoFit/>
          </a:bodyPr>
          <a:lstStyle/>
          <a:p>
            <a:r>
              <a:rPr lang="ja-JP" altLang="en-US" dirty="0" smtClean="0"/>
              <a:t>もし</a:t>
            </a:r>
            <a:r>
              <a:rPr lang="ja-JP" altLang="en-US" dirty="0"/>
              <a:t>分析をいくらでも行うことができるならば（　　　）の平均値の方がしだいに真の値に近づくであろう</a:t>
            </a:r>
            <a:r>
              <a:rPr lang="ja-JP" altLang="en-US" dirty="0" smtClean="0"/>
              <a:t>．</a:t>
            </a:r>
            <a:endParaRPr lang="en-US" altLang="ja-JP" dirty="0" smtClean="0"/>
          </a:p>
          <a:p>
            <a:endParaRPr lang="en-US" altLang="ja-JP" dirty="0"/>
          </a:p>
          <a:p>
            <a:r>
              <a:rPr lang="ja-JP" altLang="en-US" dirty="0" smtClean="0"/>
              <a:t>もし</a:t>
            </a:r>
            <a:r>
              <a:rPr lang="ja-JP" altLang="en-US" dirty="0"/>
              <a:t>何らかの方法で系統誤差を消去できれば（　　　）の方が少ない実験回数で真の値に近い測定値を得られると考えられる</a:t>
            </a:r>
            <a:r>
              <a:rPr lang="ja-JP" altLang="en-US" dirty="0" smtClean="0"/>
              <a:t>．</a:t>
            </a:r>
            <a:endParaRPr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80734220"/>
      </p:ext>
    </p:extLst>
  </p:cSld>
  <p:clrMapOvr>
    <a:masterClrMapping/>
  </p:clrMapOvr>
  <mc:AlternateContent xmlns:mc="http://schemas.openxmlformats.org/markup-compatibility/2006">
    <mc:Choice xmlns:p14="http://schemas.microsoft.com/office/powerpoint/2010/main" Requires="p14">
      <p:transition spd="slow" p14:dur="2000" advTm="79063"/>
    </mc:Choice>
    <mc:Fallback>
      <p:transition spd="slow" advTm="79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4" x="5194300" y="2470150"/>
          <p14:tracePt t="890" x="5207000" y="2463800"/>
          <p14:tracePt t="899" x="5226050" y="2457450"/>
          <p14:tracePt t="910" x="5251450" y="2451100"/>
          <p14:tracePt t="910" x="5302250" y="2432050"/>
          <p14:tracePt t="929" x="5327650" y="2425700"/>
          <p14:tracePt t="929" x="5359400" y="2419350"/>
          <p14:tracePt t="946" x="5384800" y="2406650"/>
          <p14:tracePt t="946" x="5416550" y="2387600"/>
          <p14:tracePt t="962" x="5441950" y="2368550"/>
          <p14:tracePt t="962" x="5492750" y="2324100"/>
          <p14:tracePt t="979" x="5518150" y="2298700"/>
          <p14:tracePt t="979" x="5537200" y="2273300"/>
          <p14:tracePt t="996" x="5562600" y="2247900"/>
          <p14:tracePt t="996" x="5581650" y="2222500"/>
          <p14:tracePt t="1013" x="5600700" y="2197100"/>
          <p14:tracePt t="1013" x="5613400" y="2165350"/>
          <p14:tracePt t="1029" x="5632450" y="2139950"/>
          <p14:tracePt t="1029" x="5645150" y="2114550"/>
          <p14:tracePt t="1029" x="5651500" y="2089150"/>
          <p14:tracePt t="1048" x="5657850" y="2070100"/>
          <p14:tracePt t="1048" x="5664200" y="2044700"/>
          <p14:tracePt t="1064" x="5664200" y="2025650"/>
          <p14:tracePt t="1064" x="5657850" y="2000250"/>
          <p14:tracePt t="1080" x="5651500" y="1981200"/>
          <p14:tracePt t="1080" x="5638800" y="1968500"/>
          <p14:tracePt t="1097" x="5626100" y="1949450"/>
          <p14:tracePt t="1097" x="5600700" y="1930400"/>
          <p14:tracePt t="1097" x="5581650" y="1917700"/>
          <p14:tracePt t="1115" x="5556250" y="1898650"/>
          <p14:tracePt t="1128" x="5524500" y="1885950"/>
          <p14:tracePt t="1128" x="5454650" y="1860550"/>
          <p14:tracePt t="1146" x="5416550" y="1847850"/>
          <p14:tracePt t="1146" x="5378450" y="1835150"/>
          <p14:tracePt t="1162" x="5340350" y="1822450"/>
          <p14:tracePt t="1162" x="5295900" y="1809750"/>
          <p14:tracePt t="1179" x="5251450" y="1797050"/>
          <p14:tracePt t="1179" x="5213350" y="1784350"/>
          <p14:tracePt t="1179" x="5168900" y="1778000"/>
          <p14:tracePt t="1198" x="5130800" y="1771650"/>
          <p14:tracePt t="1210" x="5086350" y="1765300"/>
          <p14:tracePt t="1210" x="5016500" y="1758950"/>
          <p14:tracePt t="1229" x="4978400" y="1758950"/>
          <p14:tracePt t="1229" x="4946650" y="1758950"/>
          <p14:tracePt t="1246" x="4921250" y="1758950"/>
          <p14:tracePt t="1246" x="4895850" y="1765300"/>
          <p14:tracePt t="1262" x="4876800" y="1765300"/>
          <p14:tracePt t="1262" x="4838700" y="1778000"/>
          <p14:tracePt t="1279" x="4826000" y="1778000"/>
          <p14:tracePt t="1279" x="4819650" y="1784350"/>
          <p14:tracePt t="1296" x="4813300" y="1797050"/>
          <p14:tracePt t="1296" x="4813300" y="1803400"/>
          <p14:tracePt t="1314" x="4806950" y="1809750"/>
          <p14:tracePt t="1314" x="4806950" y="1822450"/>
          <p14:tracePt t="1329" x="4806950" y="1828800"/>
          <p14:tracePt t="1329" x="4819650" y="1847850"/>
          <p14:tracePt t="1346" x="4826000" y="1860550"/>
          <p14:tracePt t="1346" x="4832350" y="1866900"/>
          <p14:tracePt t="1363" x="4838700" y="1873250"/>
          <p14:tracePt t="1363" x="4845050" y="1885950"/>
          <p14:tracePt t="1380" x="4857750" y="1885950"/>
          <p14:tracePt t="1380" x="4864100" y="1892300"/>
          <p14:tracePt t="1380" x="4876800" y="1898650"/>
          <p14:tracePt t="1398" x="4883150" y="1898650"/>
          <p14:tracePt t="1411" x="4889500" y="1905000"/>
          <p14:tracePt t="1411" x="4908550" y="1911350"/>
          <p14:tracePt t="1431" x="4914900" y="1911350"/>
          <p14:tracePt t="1446" x="4921250" y="1917700"/>
          <p14:tracePt t="1446" x="4927600" y="1917700"/>
          <p14:tracePt t="1463" x="4933950" y="1924050"/>
          <p14:tracePt t="1478" x="4940300" y="1930400"/>
          <p14:tracePt t="1495" x="4940300" y="1936750"/>
          <p14:tracePt t="1515" x="4933950" y="1943100"/>
          <p14:tracePt t="1528" x="4927600" y="1943100"/>
          <p14:tracePt t="1545" x="4921250" y="1949450"/>
          <p14:tracePt t="1545" x="4914900" y="1949450"/>
          <p14:tracePt t="1563" x="4908550" y="1962150"/>
          <p14:tracePt t="1563" x="4895850" y="1968500"/>
          <p14:tracePt t="1581" x="4889500" y="1974850"/>
          <p14:tracePt t="1581" x="4883150" y="1981200"/>
          <p14:tracePt t="1598" x="4883150" y="1993900"/>
          <p14:tracePt t="1598" x="4876800" y="2000250"/>
          <p14:tracePt t="1614" x="4870450" y="2006600"/>
          <p14:tracePt t="1614" x="4864100" y="2012950"/>
          <p14:tracePt t="1631" x="4864100" y="2019300"/>
          <p14:tracePt t="1631" x="4851400" y="2032000"/>
          <p14:tracePt t="1647" x="4845050" y="2044700"/>
          <p14:tracePt t="1662" x="4845050" y="2051050"/>
          <p14:tracePt t="1679" x="4851400" y="2051050"/>
          <p14:tracePt t="1714" x="4857750" y="2044700"/>
          <p14:tracePt t="1722" x="4864100" y="2044700"/>
          <p14:tracePt t="1731" x="4870450" y="2038350"/>
          <p14:tracePt t="1731" x="4876800" y="2038350"/>
          <p14:tracePt t="1748" x="4883150" y="2038350"/>
          <p14:tracePt t="1762" x="4889500" y="2032000"/>
          <p14:tracePt t="1779" x="4895850" y="2032000"/>
          <p14:tracePt t="1798" x="4895850" y="2025650"/>
          <p14:tracePt t="1798" x="4895850" y="2019300"/>
          <p14:tracePt t="1815" x="4895850" y="2012950"/>
          <p14:tracePt t="1834" x="4889500" y="2012950"/>
          <p14:tracePt t="1858" x="4883150" y="2019300"/>
          <p14:tracePt t="1874" x="4876800" y="2025650"/>
          <p14:tracePt t="1886" x="4864100" y="2025650"/>
          <p14:tracePt t="1902" x="4857750" y="2025650"/>
          <p14:tracePt t="1918" x="4851400" y="2025650"/>
          <p14:tracePt t="1934" x="4845050" y="2025650"/>
          <p14:tracePt t="1961" x="4838700" y="2025650"/>
          <p14:tracePt t="1994" x="4838700" y="2019300"/>
          <p14:tracePt t="2013" x="4832350" y="2012950"/>
          <p14:tracePt t="2029" x="4826000" y="2012950"/>
          <p14:tracePt t="2058" x="4819650" y="2012950"/>
          <p14:tracePt t="2082" x="4813300" y="2012950"/>
          <p14:tracePt t="2126" x="4806950" y="2006600"/>
          <p14:tracePt t="2178" x="4806950" y="2000250"/>
          <p14:tracePt t="2246" x="4806950" y="1993900"/>
          <p14:tracePt t="2278" x="4800600" y="1987550"/>
          <p14:tracePt t="2338" x="4800600" y="1981200"/>
          <p14:tracePt t="2374" x="4794250" y="1974850"/>
          <p14:tracePt t="2390" x="4794250" y="1968500"/>
          <p14:tracePt t="2413" x="4787900" y="1962150"/>
          <p14:tracePt t="2458" x="4794250" y="1955800"/>
          <p14:tracePt t="2486" x="4794250" y="1949450"/>
          <p14:tracePt t="2494" x="4800600" y="1949450"/>
          <p14:tracePt t="2518" x="4806950" y="1943100"/>
          <p14:tracePt t="2534" x="4813300" y="1943100"/>
          <p14:tracePt t="2546" x="4813300" y="1936750"/>
          <p14:tracePt t="2593" x="4806950" y="1936750"/>
          <p14:tracePt t="2614" x="4800600" y="1936750"/>
          <p14:tracePt t="2638" x="4800600" y="1930400"/>
          <p14:tracePt t="2665" x="4794250" y="1936750"/>
          <p14:tracePt t="2725" x="4787900" y="1936750"/>
          <p14:tracePt t="2741" x="4781550" y="1930400"/>
          <p14:tracePt t="2750" x="4781550" y="1936750"/>
          <p14:tracePt t="2757" x="4775200" y="1936750"/>
          <p14:tracePt t="2766" x="4768850" y="1943100"/>
          <p14:tracePt t="2794" x="4768850" y="1936750"/>
          <p14:tracePt t="2846" x="4762500" y="1943100"/>
          <p14:tracePt t="2894" x="4762500" y="1949450"/>
          <p14:tracePt t="2922" x="4768850" y="1955800"/>
          <p14:tracePt t="2990" x="4775200" y="1955800"/>
          <p14:tracePt t="4327" x="5035550" y="1949450"/>
          <p14:tracePt t="4343" x="5029200" y="1955800"/>
          <p14:tracePt t="4350" x="5022850" y="1968500"/>
          <p14:tracePt t="4359" x="5016500" y="1981200"/>
          <p14:tracePt t="4371" x="5010150" y="1993900"/>
          <p14:tracePt t="4371" x="5003800" y="2006600"/>
          <p14:tracePt t="4390" x="4997450" y="2019300"/>
          <p14:tracePt t="4390" x="4997450" y="2025650"/>
          <p14:tracePt t="4408" x="4997450" y="2032000"/>
          <p14:tracePt t="4408" x="4997450" y="2051050"/>
          <p14:tracePt t="4429" x="5003800" y="2076450"/>
          <p14:tracePt t="4440" x="5003800" y="2089150"/>
          <p14:tracePt t="4440" x="5003800" y="2101850"/>
          <p14:tracePt t="4458" x="5010150" y="2114550"/>
          <p14:tracePt t="4458" x="5022850" y="2146300"/>
          <p14:tracePt t="4478" x="5022850" y="2165350"/>
          <p14:tracePt t="4488" x="5029200" y="2184400"/>
          <p14:tracePt t="4488" x="5041900" y="2222500"/>
          <p14:tracePt t="4507" x="5048250" y="2247900"/>
          <p14:tracePt t="4507" x="5054600" y="2266950"/>
          <p14:tracePt t="4524" x="5060950" y="2298700"/>
          <p14:tracePt t="4524" x="5073650" y="2330450"/>
          <p14:tracePt t="4540" x="5080000" y="2355850"/>
          <p14:tracePt t="4540" x="5092700" y="2387600"/>
          <p14:tracePt t="4540" x="5105400" y="2419350"/>
          <p14:tracePt t="4560" x="5111750" y="2451100"/>
          <p14:tracePt t="4572" x="5124450" y="2482850"/>
          <p14:tracePt t="4572" x="5156200" y="2552700"/>
          <p14:tracePt t="4593" x="5175250" y="2597150"/>
          <p14:tracePt t="4593" x="5200650" y="2628900"/>
          <p14:tracePt t="4608" x="5226050" y="2667000"/>
          <p14:tracePt t="4608" x="5251450" y="2698750"/>
          <p14:tracePt t="4624" x="5283200" y="2730500"/>
          <p14:tracePt t="4624" x="5314950" y="2762250"/>
          <p14:tracePt t="4624" x="5346700" y="2787650"/>
          <p14:tracePt t="4643" x="5378450" y="2813050"/>
          <p14:tracePt t="4656" x="5410200" y="2832100"/>
          <p14:tracePt t="4656" x="5448300" y="2851150"/>
          <p14:tracePt t="4675" x="5511800" y="2889250"/>
          <p14:tracePt t="4675" x="5549900" y="2901950"/>
          <p14:tracePt t="4691" x="5581650" y="2921000"/>
          <p14:tracePt t="4691" x="5613400" y="2933700"/>
          <p14:tracePt t="4708" x="5645150" y="2946400"/>
          <p14:tracePt t="4708" x="5670550" y="2959100"/>
          <p14:tracePt t="4708" x="5702300" y="2971800"/>
          <p14:tracePt t="4727" x="5734050" y="2978150"/>
          <p14:tracePt t="4727" x="5759450" y="2990850"/>
          <p14:tracePt t="4742" x="5784850" y="2997200"/>
          <p14:tracePt t="4742" x="5810250" y="3003550"/>
          <p14:tracePt t="4758" x="5835650" y="3016250"/>
          <p14:tracePt t="4758" x="5861050" y="3028950"/>
          <p14:tracePt t="4775" x="5880100" y="3035300"/>
          <p14:tracePt t="4775" x="5905500" y="3054350"/>
          <p14:tracePt t="4791" x="5924550" y="3067050"/>
          <p14:tracePt t="4791" x="5969000" y="3105150"/>
          <p14:tracePt t="4808" x="5988050" y="3117850"/>
          <p14:tracePt t="4808" x="6007100" y="3136900"/>
          <p14:tracePt t="4824" x="6026150" y="3149600"/>
          <p14:tracePt t="4824" x="6038850" y="3168650"/>
          <p14:tracePt t="4842" x="6057900" y="3181350"/>
          <p14:tracePt t="4842" x="6070600" y="3200400"/>
          <p14:tracePt t="4859" x="6102350" y="3244850"/>
          <p14:tracePt t="4859" x="6115050" y="3270250"/>
          <p14:tracePt t="4876" x="6127750" y="3295650"/>
          <p14:tracePt t="4876" x="6140450" y="3327400"/>
          <p14:tracePt t="4892" x="6153150" y="3359150"/>
          <p14:tracePt t="4892" x="6159500" y="3390900"/>
          <p14:tracePt t="4908" x="6172200" y="3429000"/>
          <p14:tracePt t="4908" x="6178550" y="3460750"/>
          <p14:tracePt t="4908" x="6184900" y="3498850"/>
          <p14:tracePt t="4927" x="6191250" y="3530600"/>
          <p14:tracePt t="4940" x="6197600" y="3568700"/>
          <p14:tracePt t="4940" x="6203950" y="3638550"/>
          <p14:tracePt t="4959" x="6210300" y="3676650"/>
          <p14:tracePt t="4959" x="6210300" y="3721100"/>
          <p14:tracePt t="4976" x="6210300" y="3759200"/>
          <p14:tracePt t="4976" x="6210300" y="3803650"/>
          <p14:tracePt t="4992" x="6210300" y="3854450"/>
          <p14:tracePt t="4992" x="6203950" y="3898900"/>
          <p14:tracePt t="4992" x="6197600" y="3949700"/>
          <p14:tracePt t="5011" x="6197600" y="4000500"/>
          <p14:tracePt t="5023" x="6191250" y="4044950"/>
          <p14:tracePt t="5023" x="6184900" y="4133850"/>
          <p14:tracePt t="5042" x="6178550" y="4171950"/>
          <p14:tracePt t="5042" x="6178550" y="4210050"/>
          <p14:tracePt t="5059" x="6172200" y="4235450"/>
          <p14:tracePt t="5059" x="6172200" y="4260850"/>
          <p14:tracePt t="5076" x="6165850" y="4286250"/>
          <p14:tracePt t="5076" x="6159500" y="4305300"/>
          <p14:tracePt t="5076" x="6159500" y="4318000"/>
          <p14:tracePt t="5095" x="6153150" y="4330700"/>
          <p14:tracePt t="5095" x="6146800" y="4337050"/>
          <p14:tracePt t="5109" x="6140450" y="4343400"/>
          <p14:tracePt t="5124" x="6134100" y="4349750"/>
          <p14:tracePt t="5124" x="6127750" y="4356100"/>
          <p14:tracePt t="5143" x="6121400" y="4356100"/>
          <p14:tracePt t="5157" x="6115050" y="4356100"/>
          <p14:tracePt t="5157" x="6102350" y="4349750"/>
          <p14:tracePt t="5176" x="6096000" y="4349750"/>
          <p14:tracePt t="5176" x="6089650" y="4349750"/>
          <p14:tracePt t="5193" x="6083300" y="4343400"/>
          <p14:tracePt t="5193" x="6076950" y="4343400"/>
          <p14:tracePt t="5210" x="6070600" y="4343400"/>
          <p14:tracePt t="5210" x="6064250" y="4343400"/>
          <p14:tracePt t="5228" x="6057900" y="4343400"/>
          <p14:tracePt t="5228" x="6051550" y="4343400"/>
          <p14:tracePt t="5243" x="6045200" y="4349750"/>
          <p14:tracePt t="5259" x="6038850" y="4349750"/>
          <p14:tracePt t="5275" x="6032500" y="4349750"/>
          <p14:tracePt t="5291" x="6032500" y="4356100"/>
          <p14:tracePt t="5311" x="6038850" y="4356100"/>
          <p14:tracePt t="5354" x="6032500" y="4356100"/>
          <p14:tracePt t="5446" x="6026150" y="4356100"/>
          <p14:tracePt t="5458" x="6019800" y="4356100"/>
          <p14:tracePt t="5467" x="6013450" y="4362450"/>
          <p14:tracePt t="5475" x="6007100" y="4362450"/>
          <p14:tracePt t="5475" x="5994400" y="4362450"/>
          <p14:tracePt t="5494" x="5988050" y="4362450"/>
          <p14:tracePt t="5494" x="5975350" y="4362450"/>
          <p14:tracePt t="5510" x="5956300" y="4362450"/>
          <p14:tracePt t="5510" x="5924550" y="4356100"/>
          <p14:tracePt t="5528" x="5899150" y="4356100"/>
          <p14:tracePt t="5528" x="5880100" y="4349750"/>
          <p14:tracePt t="5544" x="5854700" y="4349750"/>
          <p14:tracePt t="5544" x="5829300" y="4343400"/>
          <p14:tracePt t="5561" x="5797550" y="4337050"/>
          <p14:tracePt t="5561" x="5772150" y="4330700"/>
          <p14:tracePt t="5561" x="5740400" y="4318000"/>
          <p14:tracePt t="5580" x="5708650" y="4305300"/>
          <p14:tracePt t="5592" x="5676900" y="4286250"/>
          <p14:tracePt t="5592" x="5613400" y="4241800"/>
          <p14:tracePt t="5611" x="5581650" y="4210050"/>
          <p14:tracePt t="5611" x="5549900" y="4184650"/>
          <p14:tracePt t="5628" x="5518150" y="4159250"/>
          <p14:tracePt t="5628" x="5492750" y="4127500"/>
          <p14:tracePt t="5644" x="5473700" y="4102100"/>
          <p14:tracePt t="5644" x="5454650" y="4070350"/>
          <p14:tracePt t="5644" x="5435600" y="4044950"/>
          <p14:tracePt t="5663" x="5422900" y="4013200"/>
          <p14:tracePt t="5676" x="5416550" y="3987800"/>
          <p14:tracePt t="5676" x="5416550" y="3956050"/>
          <p14:tracePt t="5696" x="5416550" y="3886200"/>
          <p14:tracePt t="5696" x="5422900" y="3848100"/>
          <p14:tracePt t="5711" x="5435600" y="3816350"/>
          <p14:tracePt t="5711" x="5454650" y="3778250"/>
          <p14:tracePt t="5728" x="5467350" y="3746500"/>
          <p14:tracePt t="5728" x="5492750" y="3714750"/>
          <p14:tracePt t="5744" x="5518150" y="3683000"/>
          <p14:tracePt t="5744" x="5581650" y="3638550"/>
          <p14:tracePt t="5761" x="5613400" y="3613150"/>
          <p14:tracePt t="5761" x="5657850" y="3594100"/>
          <p14:tracePt t="5778" x="5695950" y="3568700"/>
          <p14:tracePt t="5778" x="5746750" y="3556000"/>
          <p14:tracePt t="5795" x="5797550" y="3536950"/>
          <p14:tracePt t="5795" x="5848350" y="3524250"/>
          <p14:tracePt t="5811" x="5911850" y="3505200"/>
          <p14:tracePt t="5811" x="6045200" y="3486150"/>
          <p14:tracePt t="5829" x="6115050" y="3479800"/>
          <p14:tracePt t="5829" x="6191250" y="3479800"/>
          <p14:tracePt t="5846" x="6273800" y="3479800"/>
          <p14:tracePt t="5846" x="6350000" y="3479800"/>
          <p14:tracePt t="5863" x="6438900" y="3479800"/>
          <p14:tracePt t="5863" x="6521450" y="3479800"/>
          <p14:tracePt t="5881" x="6699250" y="3479800"/>
          <p14:tracePt t="5881" x="6788150" y="3479800"/>
          <p14:tracePt t="5896" x="6877050" y="3486150"/>
          <p14:tracePt t="5896" x="6965950" y="3486150"/>
          <p14:tracePt t="5913" x="7054850" y="3492500"/>
          <p14:tracePt t="5913" x="7143750" y="3498850"/>
          <p14:tracePt t="5929" x="7226300" y="3511550"/>
          <p14:tracePt t="5929" x="7315200" y="3524250"/>
          <p14:tracePt t="5929" x="7397750" y="3536950"/>
          <p14:tracePt t="5948" x="7473950" y="3556000"/>
          <p14:tracePt t="5961" x="7550150" y="3568700"/>
          <p14:tracePt t="5961" x="7689850" y="3594100"/>
          <p14:tracePt t="5981" x="7753350" y="3606800"/>
          <p14:tracePt t="5981" x="7810500" y="3619500"/>
          <p14:tracePt t="5997" x="7867650" y="3632200"/>
          <p14:tracePt t="5997" x="7924800" y="3644900"/>
          <p14:tracePt t="6013" x="7975600" y="3657600"/>
          <p14:tracePt t="6013" x="8020050" y="3670300"/>
          <p14:tracePt t="6013" x="8064500" y="3695700"/>
          <p14:tracePt t="6032" x="8102600" y="3714750"/>
          <p14:tracePt t="6045" x="8134350" y="3740150"/>
          <p14:tracePt t="6045" x="8178800" y="3797300"/>
          <p14:tracePt t="6064" x="8191500" y="3829050"/>
          <p14:tracePt t="6064" x="8204200" y="3860800"/>
          <p14:tracePt t="6080" x="8204200" y="3886200"/>
          <p14:tracePt t="6080" x="8197850" y="3911600"/>
          <p14:tracePt t="6080" x="8185150" y="3937000"/>
          <p14:tracePt t="6100" x="8166100" y="3962400"/>
          <p14:tracePt t="6111" x="8140700" y="3987800"/>
          <p14:tracePt t="6111" x="8070850" y="4032250"/>
          <p14:tracePt t="6129" x="8032750" y="4051300"/>
          <p14:tracePt t="6129" x="7994650" y="4070350"/>
          <p14:tracePt t="6146" x="7943850" y="4089400"/>
          <p14:tracePt t="6146" x="7899400" y="4108450"/>
          <p14:tracePt t="6164" x="7848600" y="4127500"/>
          <p14:tracePt t="6164" x="7740650" y="4159250"/>
          <p14:tracePt t="6181" x="7683500" y="4171950"/>
          <p14:tracePt t="6181" x="7620000" y="4184650"/>
          <p14:tracePt t="6197" x="7556500" y="4197350"/>
          <p14:tracePt t="6197" x="7493000" y="4203700"/>
          <p14:tracePt t="6214" x="7423150" y="4216400"/>
          <p14:tracePt t="6214" x="7346950" y="4222750"/>
          <p14:tracePt t="6231" x="7270750" y="4229100"/>
          <p14:tracePt t="6231" x="7124700" y="4241800"/>
          <p14:tracePt t="6249" x="7048500" y="4248150"/>
          <p14:tracePt t="6249" x="6972300" y="4254500"/>
          <p14:tracePt t="6265" x="6896100" y="4260850"/>
          <p14:tracePt t="6265" x="6819900" y="4260850"/>
          <p14:tracePt t="6281" x="6743700" y="4267200"/>
          <p14:tracePt t="6281" x="6673850" y="4273550"/>
          <p14:tracePt t="6281" x="6604000" y="4279900"/>
          <p14:tracePt t="6300" x="6527800" y="4279900"/>
          <p14:tracePt t="6312" x="6464300" y="4279900"/>
          <p14:tracePt t="6312" x="6400800" y="4286250"/>
          <p14:tracePt t="6312" x="6337300" y="4286250"/>
          <p14:tracePt t="6334" x="6280150" y="4286250"/>
          <p14:tracePt t="6334" x="6229350" y="4286250"/>
          <p14:tracePt t="6348" x="6184900" y="4279900"/>
          <p14:tracePt t="6348" x="6140450" y="4279900"/>
          <p14:tracePt t="6364" x="6096000" y="4273550"/>
          <p14:tracePt t="6364" x="6057900" y="4273550"/>
          <p14:tracePt t="6382" x="6026150" y="4267200"/>
          <p14:tracePt t="6382" x="6000750" y="4260850"/>
          <p14:tracePt t="6382" x="5975350" y="4260850"/>
          <p14:tracePt t="6400" x="5956300" y="4254500"/>
          <p14:tracePt t="6413" x="5937250" y="4241800"/>
          <p14:tracePt t="6413" x="5918200" y="4229100"/>
          <p14:tracePt t="6431" x="5911850" y="4222750"/>
          <p14:tracePt t="6431" x="5911850" y="4216400"/>
          <p14:tracePt t="6448" x="5911850" y="4210050"/>
          <p14:tracePt t="6448" x="5911850" y="4203700"/>
          <p14:tracePt t="6465" x="5918200" y="4197350"/>
          <p14:tracePt t="6465" x="5924550" y="4191000"/>
          <p14:tracePt t="6481" x="5930900" y="4184650"/>
          <p14:tracePt t="6481" x="5937250" y="4178300"/>
          <p14:tracePt t="6498" x="5943600" y="4171950"/>
          <p14:tracePt t="6498" x="5949950" y="4159250"/>
          <p14:tracePt t="6515" x="5962650" y="4152900"/>
          <p14:tracePt t="6515" x="5969000" y="4146550"/>
          <p14:tracePt t="6532" x="5975350" y="4146550"/>
          <p14:tracePt t="6532" x="5994400" y="4133850"/>
          <p14:tracePt t="6549" x="6000750" y="4127500"/>
          <p14:tracePt t="6549" x="6007100" y="4121150"/>
          <p14:tracePt t="6566" x="6019800" y="4121150"/>
          <p14:tracePt t="6566" x="6026150" y="4114800"/>
          <p14:tracePt t="6582" x="6032500" y="4114800"/>
          <p14:tracePt t="6582" x="6038850" y="4114800"/>
          <p14:tracePt t="6582" x="6045200" y="4108450"/>
          <p14:tracePt t="6601" x="6051550" y="4108450"/>
          <p14:tracePt t="6613" x="6064250" y="4108450"/>
          <p14:tracePt t="6632" x="6070600" y="4108450"/>
          <p14:tracePt t="6649" x="6076950" y="4108450"/>
          <p14:tracePt t="6664" x="6083300" y="4102100"/>
          <p14:tracePt t="6681" x="6089650" y="4095750"/>
          <p14:tracePt t="6697" x="6102350" y="4095750"/>
          <p14:tracePt t="6716" x="6115050" y="4089400"/>
          <p14:tracePt t="6716" x="6121400" y="4089400"/>
          <p14:tracePt t="6732" x="6127750" y="4083050"/>
          <p14:tracePt t="6732" x="6134100" y="4083050"/>
          <p14:tracePt t="6749" x="6140450" y="4083050"/>
          <p14:tracePt t="6749" x="6146800" y="4076700"/>
          <p14:tracePt t="6766" x="6153150" y="4070350"/>
          <p14:tracePt t="6766" x="6159500" y="4070350"/>
          <p14:tracePt t="6783" x="6165850" y="4064000"/>
          <p14:tracePt t="6798" x="6172200" y="4064000"/>
          <p14:tracePt t="6814" x="6178550" y="4057650"/>
          <p14:tracePt t="6831" x="6184900" y="4051300"/>
          <p14:tracePt t="6848" x="6184900" y="4044950"/>
          <p14:tracePt t="6864" x="6191250" y="4038600"/>
          <p14:tracePt t="6881" x="6197600" y="4038600"/>
          <p14:tracePt t="6901" x="6197600" y="4032250"/>
          <p14:tracePt t="6916" x="6203950" y="4032250"/>
          <p14:tracePt t="6932" x="6210300" y="4025900"/>
          <p14:tracePt t="6948" x="6216650" y="4025900"/>
          <p14:tracePt t="6969" x="6210300" y="4032250"/>
          <p14:tracePt t="7052" x="6203950" y="4032250"/>
          <p14:tracePt t="7088" x="6197600" y="4038600"/>
          <p14:tracePt t="7147" x="6191250" y="4038600"/>
          <p14:tracePt t="7164" x="6184900" y="4038600"/>
          <p14:tracePt t="7180" x="6178550" y="4044950"/>
          <p14:tracePt t="7196" x="6172200" y="4051300"/>
          <p14:tracePt t="7256" x="6172200" y="4057650"/>
          <p14:tracePt t="7292" x="6165850" y="4064000"/>
          <p14:tracePt t="7320" x="6159500" y="4064000"/>
          <p14:tracePt t="7344" x="6153150" y="4070350"/>
          <p14:tracePt t="7368" x="6146800" y="4076700"/>
          <p14:tracePt t="7388" x="6153150" y="4076700"/>
          <p14:tracePt t="7472" x="6153150" y="4070350"/>
          <p14:tracePt t="7488" x="6159500" y="4064000"/>
          <p14:tracePt t="7499" x="6165850" y="4064000"/>
          <p14:tracePt t="7516" x="6172200" y="4057650"/>
          <p14:tracePt t="7532" x="6178550" y="4057650"/>
          <p14:tracePt t="7540" x="6184900" y="4051300"/>
          <p14:tracePt t="7550" x="6191250" y="4044950"/>
          <p14:tracePt t="7550" x="6216650" y="4038600"/>
          <p14:tracePt t="7569" x="6235700" y="4032250"/>
          <p14:tracePt t="7569" x="6254750" y="4025900"/>
          <p14:tracePt t="7587" x="6286500" y="4019550"/>
          <p14:tracePt t="7587" x="6318250" y="4019550"/>
          <p14:tracePt t="7603" x="6356350" y="4013200"/>
          <p14:tracePt t="7603" x="6394450" y="4013200"/>
          <p14:tracePt t="7603" x="6438900" y="4006850"/>
          <p14:tracePt t="7621" x="6489700" y="4013200"/>
          <p14:tracePt t="7634" x="6540500" y="4013200"/>
          <p14:tracePt t="7634" x="6654800" y="4006850"/>
          <p14:tracePt t="7653" x="6711950" y="4006850"/>
          <p14:tracePt t="7653" x="6775450" y="4006850"/>
          <p14:tracePt t="7670" x="6838950" y="4000500"/>
          <p14:tracePt t="7670" x="6902450" y="4000500"/>
          <p14:tracePt t="7686" x="6959600" y="3994150"/>
          <p14:tracePt t="7686" x="7023100" y="3994150"/>
          <p14:tracePt t="7686" x="7080250" y="3987800"/>
          <p14:tracePt t="7705" x="7137400" y="3981450"/>
          <p14:tracePt t="7717" x="7194550" y="3981450"/>
          <p14:tracePt t="7717" x="7251700" y="3975100"/>
          <p14:tracePt t="7737" x="7346950" y="3975100"/>
          <p14:tracePt t="7737" x="7391400" y="3975100"/>
          <p14:tracePt t="7753" x="7435850" y="3975100"/>
          <p14:tracePt t="7753" x="7467600" y="3975100"/>
          <p14:tracePt t="7770" x="7505700" y="3975100"/>
          <p14:tracePt t="7770" x="7531100" y="3975100"/>
          <p14:tracePt t="7786" x="7556500" y="3975100"/>
          <p14:tracePt t="7786" x="7594600" y="3981450"/>
          <p14:tracePt t="7803" x="7607300" y="3981450"/>
          <p14:tracePt t="7803" x="7620000" y="3987800"/>
          <p14:tracePt t="7819" x="7626350" y="3987800"/>
          <p14:tracePt t="7819" x="7632700" y="3994150"/>
          <p14:tracePt t="7836" x="7632700" y="4000500"/>
          <p14:tracePt t="7851" x="7626350" y="4006850"/>
          <p14:tracePt t="7868" x="7620000" y="4006850"/>
          <p14:tracePt t="7868" x="7613650" y="4013200"/>
          <p14:tracePt t="7887" x="7607300" y="4013200"/>
          <p14:tracePt t="7887" x="7594600" y="4013200"/>
          <p14:tracePt t="7903" x="7588250" y="4019550"/>
          <p14:tracePt t="7903" x="7581900" y="4019550"/>
          <p14:tracePt t="7921" x="7562850" y="4025900"/>
          <p14:tracePt t="7921" x="7556500" y="4025900"/>
          <p14:tracePt t="7937" x="7543800" y="4025900"/>
          <p14:tracePt t="7937" x="7537450" y="4025900"/>
          <p14:tracePt t="7954" x="7518400" y="4025900"/>
          <p14:tracePt t="7954" x="7505700" y="4019550"/>
          <p14:tracePt t="7970" x="7480300" y="4019550"/>
          <p14:tracePt t="7970" x="7454900" y="4013200"/>
          <p14:tracePt t="7970" x="7423150" y="4006850"/>
          <p14:tracePt t="7989" x="7385050" y="4006850"/>
          <p14:tracePt t="8002" x="7340600" y="4000500"/>
          <p14:tracePt t="8002" x="7232650" y="3987800"/>
          <p14:tracePt t="8021" x="7175500" y="3981450"/>
          <p14:tracePt t="8021" x="7112000" y="3975100"/>
          <p14:tracePt t="8038" x="7048500" y="3968750"/>
          <p14:tracePt t="8038" x="6978650" y="3962400"/>
          <p14:tracePt t="8038" x="6908800" y="3956050"/>
          <p14:tracePt t="8057" x="6838950" y="3956050"/>
          <p14:tracePt t="8068" x="6762750" y="3949700"/>
          <p14:tracePt t="8068" x="6686550" y="3943350"/>
          <p14:tracePt t="8068" x="6616700" y="3943350"/>
          <p14:tracePt t="8090" x="6540500" y="3943350"/>
          <p14:tracePt t="8090" x="6470650" y="3943350"/>
          <p14:tracePt t="8104" x="6400800" y="3943350"/>
          <p14:tracePt t="8104" x="6330950" y="3949700"/>
          <p14:tracePt t="8121" x="6267450" y="3949700"/>
          <p14:tracePt t="8121" x="6210300" y="3962400"/>
          <p14:tracePt t="8137" x="6159500" y="3968750"/>
          <p14:tracePt t="8137" x="6108700" y="3975100"/>
          <p14:tracePt t="8137" x="6070600" y="3981450"/>
          <p14:tracePt t="8157" x="6032500" y="3987800"/>
          <p14:tracePt t="8157" x="6007100" y="3994150"/>
          <p14:tracePt t="8170" x="5981700" y="4000500"/>
          <p14:tracePt t="8170" x="5969000" y="4006850"/>
          <p14:tracePt t="8187" x="5956300" y="4006850"/>
          <p14:tracePt t="8203" x="5962650" y="4013200"/>
          <p14:tracePt t="8203" x="5981700" y="4013200"/>
          <p14:tracePt t="8221" x="6007100" y="4006850"/>
          <p14:tracePt t="8221" x="6032500" y="4000500"/>
          <p14:tracePt t="8238" x="6070600" y="3994150"/>
          <p14:tracePt t="8238" x="6121400" y="3994150"/>
          <p14:tracePt t="8255" x="6172200" y="3987800"/>
          <p14:tracePt t="8255" x="6229350" y="3981450"/>
          <p14:tracePt t="8272" x="6299200" y="3981450"/>
          <p14:tracePt t="8272" x="6451600" y="3981450"/>
          <p14:tracePt t="8290" x="6534150" y="3987800"/>
          <p14:tracePt t="8290" x="6616700" y="3994150"/>
          <p14:tracePt t="8306" x="6711950" y="4000500"/>
          <p14:tracePt t="8306" x="6800850" y="4013200"/>
          <p14:tracePt t="8321" x="6889750" y="4019550"/>
          <p14:tracePt t="8321" x="6985000" y="4025900"/>
          <p14:tracePt t="8338" x="7073900" y="4032250"/>
          <p14:tracePt t="8338" x="7169150" y="4032250"/>
          <p14:tracePt t="8338" x="7258050" y="4032250"/>
          <p14:tracePt t="8357" x="7353300" y="4032250"/>
          <p14:tracePt t="8369" x="7442200" y="4032250"/>
          <p14:tracePt t="8369" x="7524750" y="4025900"/>
          <p14:tracePt t="8389" x="7683500" y="4019550"/>
          <p14:tracePt t="8389" x="7759700" y="4013200"/>
          <p14:tracePt t="8406" x="7823200" y="4013200"/>
          <p14:tracePt t="8406" x="7880350" y="4006850"/>
          <p14:tracePt t="8422" x="7931150" y="4006850"/>
          <p14:tracePt t="8422" x="7975600" y="4000500"/>
          <p14:tracePt t="8422" x="8013700" y="3994150"/>
          <p14:tracePt t="8440" x="8045450" y="3994150"/>
          <p14:tracePt t="8453" x="8070850" y="3987800"/>
          <p14:tracePt t="8453" x="8096250" y="3981450"/>
          <p14:tracePt t="8472" x="8102600" y="3981450"/>
          <p14:tracePt t="8487" x="8089900" y="3981450"/>
          <p14:tracePt t="8487" x="8077200" y="3981450"/>
          <p14:tracePt t="8506" x="8051800" y="3987800"/>
          <p14:tracePt t="8506" x="7994650" y="3987800"/>
          <p14:tracePt t="8523" x="7956550" y="3987800"/>
          <p14:tracePt t="8523" x="7912100" y="3994150"/>
          <p14:tracePt t="8539" x="7861300" y="3994150"/>
          <p14:tracePt t="8539" x="7804150" y="3987800"/>
          <p14:tracePt t="8556" x="7740650" y="3987800"/>
          <p14:tracePt t="8556" x="7677150" y="3981450"/>
          <p14:tracePt t="8573" x="7607300" y="3981450"/>
          <p14:tracePt t="8573" x="7454900" y="3975100"/>
          <p14:tracePt t="8591" x="7378700" y="3968750"/>
          <p14:tracePt t="8591" x="7296150" y="3968750"/>
          <p14:tracePt t="8607" x="7213600" y="3962400"/>
          <p14:tracePt t="8607" x="7131050" y="3956050"/>
          <p14:tracePt t="8622" x="7048500" y="3949700"/>
          <p14:tracePt t="8622" x="6965950" y="3949700"/>
          <p14:tracePt t="8622" x="6883400" y="3937000"/>
          <p14:tracePt t="8641" x="6800850" y="3937000"/>
          <p14:tracePt t="8654" x="6724650" y="3930650"/>
          <p14:tracePt t="8654" x="6591300" y="3917950"/>
          <p14:tracePt t="8673" x="6527800" y="3917950"/>
          <p14:tracePt t="8673" x="6477000" y="3917950"/>
          <p14:tracePt t="8690" x="6432550" y="3911600"/>
          <p14:tracePt t="8690" x="6394450" y="3905250"/>
          <p14:tracePt t="8690" x="6362700" y="3905250"/>
          <p14:tracePt t="8709" x="6343650" y="3898900"/>
          <p14:tracePt t="8721" x="6324600" y="3892550"/>
          <p14:tracePt t="8721" x="6311900" y="3886200"/>
          <p14:tracePt t="8721" x="6305550" y="3879850"/>
          <p14:tracePt t="8742" x="6311900" y="3873500"/>
          <p14:tracePt t="8754" x="6318250" y="3867150"/>
          <p14:tracePt t="8754" x="6356350" y="3854450"/>
          <p14:tracePt t="8773" x="6388100" y="3841750"/>
          <p14:tracePt t="8773" x="6432550" y="3835400"/>
          <p14:tracePt t="8790" x="6477000" y="3829050"/>
          <p14:tracePt t="8790" x="6534150" y="3816350"/>
          <p14:tracePt t="8806" x="6591300" y="3810000"/>
          <p14:tracePt t="8806" x="6724650" y="3810000"/>
          <p14:tracePt t="8823" x="6794500" y="3810000"/>
          <p14:tracePt t="8823" x="6864350" y="3810000"/>
          <p14:tracePt t="8839" x="6934200" y="3816350"/>
          <p14:tracePt t="8839" x="7004050" y="3822700"/>
          <p14:tracePt t="8857" x="7067550" y="3829050"/>
          <p14:tracePt t="8857" x="7137400" y="3835400"/>
          <p14:tracePt t="8873" x="7200900" y="3848100"/>
          <p14:tracePt t="8873" x="7321550" y="3867150"/>
          <p14:tracePt t="8890" x="7378700" y="3873500"/>
          <p14:tracePt t="8890" x="7429500" y="3879850"/>
          <p14:tracePt t="8907" x="7473950" y="3886200"/>
          <p14:tracePt t="8907" x="7518400" y="3892550"/>
          <p14:tracePt t="8923" x="7556500" y="3892550"/>
          <p14:tracePt t="8923" x="7613650" y="3898900"/>
          <p14:tracePt t="8941" x="7632700" y="3905250"/>
          <p14:tracePt t="8941" x="7651750" y="3905250"/>
          <p14:tracePt t="8957" x="7664450" y="3911600"/>
          <p14:tracePt t="8972" x="7664450" y="3917950"/>
          <p14:tracePt t="8989" x="7658100" y="3924300"/>
          <p14:tracePt t="8989" x="7645400" y="3924300"/>
          <p14:tracePt t="8989" x="7632700" y="3930650"/>
          <p14:tracePt t="9009" x="7620000" y="3937000"/>
          <p14:tracePt t="9022" x="7600950" y="3937000"/>
          <p14:tracePt t="9022" x="7569200" y="3943350"/>
          <p14:tracePt t="9042" x="7543800" y="3949700"/>
          <p14:tracePt t="9042" x="7524750" y="3949700"/>
          <p14:tracePt t="9058" x="7505700" y="3949700"/>
          <p14:tracePt t="9058" x="7480300" y="3949700"/>
          <p14:tracePt t="9074" x="7454900" y="3949700"/>
          <p14:tracePt t="9074" x="7429500" y="3949700"/>
          <p14:tracePt t="9074" x="7397750" y="3943350"/>
          <p14:tracePt t="9094" x="7359650" y="3943350"/>
          <p14:tracePt t="9105" x="7321550" y="3937000"/>
          <p14:tracePt t="9105" x="7239000" y="3924300"/>
          <p14:tracePt t="9124" x="7188200" y="3917950"/>
          <p14:tracePt t="9124" x="7143750" y="3911600"/>
          <p14:tracePt t="9141" x="7092950" y="3911600"/>
          <p14:tracePt t="9141" x="7042150" y="3905250"/>
          <p14:tracePt t="9157" x="6991350" y="3905250"/>
          <p14:tracePt t="9157" x="6940550" y="3905250"/>
          <p14:tracePt t="9174" x="6889750" y="3905250"/>
          <p14:tracePt t="9174" x="6794500" y="3911600"/>
          <p14:tracePt t="9190" x="6743700" y="3911600"/>
          <p14:tracePt t="9190" x="6699250" y="3917950"/>
          <p14:tracePt t="9207" x="6654800" y="3924300"/>
          <p14:tracePt t="9207" x="6616700" y="3924300"/>
          <p14:tracePt t="9224" x="6578600" y="3930650"/>
          <p14:tracePt t="9224" x="6521450" y="3937000"/>
          <p14:tracePt t="9241" x="6496050" y="3937000"/>
          <p14:tracePt t="9241" x="6483350" y="3943350"/>
          <p14:tracePt t="9257" x="6470650" y="3943350"/>
          <p14:tracePt t="9272" x="6483350" y="3937000"/>
          <p14:tracePt t="9288" x="6502400" y="3930650"/>
          <p14:tracePt t="9288" x="6565900" y="3924300"/>
          <p14:tracePt t="9309" x="6610350" y="3924300"/>
          <p14:tracePt t="9309" x="6661150" y="3924300"/>
          <p14:tracePt t="9325" x="6711950" y="3924300"/>
          <p14:tracePt t="9325" x="6775450" y="3924300"/>
          <p14:tracePt t="9341" x="6845300" y="3930650"/>
          <p14:tracePt t="9341" x="6915150" y="3930650"/>
          <p14:tracePt t="9357" x="6985000" y="3937000"/>
          <p14:tracePt t="9357" x="7054850" y="3943350"/>
          <p14:tracePt t="9357" x="7124700" y="3949700"/>
          <p14:tracePt t="9376" x="7188200" y="3956050"/>
          <p14:tracePt t="9389" x="7251700" y="3962400"/>
          <p14:tracePt t="9389" x="7372350" y="3968750"/>
          <p14:tracePt t="9408" x="7423150" y="3968750"/>
          <p14:tracePt t="9408" x="7467600" y="3968750"/>
          <p14:tracePt t="9424" x="7512050" y="3968750"/>
          <p14:tracePt t="9424" x="7550150" y="3968750"/>
          <p14:tracePt t="9441" x="7575550" y="3962400"/>
          <p14:tracePt t="9441" x="7600950" y="3962400"/>
          <p14:tracePt t="9441" x="7613650" y="3962400"/>
          <p14:tracePt t="9460" x="7620000" y="3962400"/>
          <p14:tracePt t="9472" x="7613650" y="3962400"/>
          <p14:tracePt t="9472" x="7600950" y="3962400"/>
          <p14:tracePt t="9492" x="7581900" y="3968750"/>
          <p14:tracePt t="9492" x="7562850" y="3975100"/>
          <p14:tracePt t="9508" x="7537450" y="3975100"/>
          <p14:tracePt t="9508" x="7505700" y="3981450"/>
          <p14:tracePt t="9524" x="7473950" y="3981450"/>
          <p14:tracePt t="9524" x="7404100" y="3987800"/>
          <p14:tracePt t="9541" x="7372350" y="3994150"/>
          <p14:tracePt t="9541" x="7334250" y="4000500"/>
          <p14:tracePt t="9557" x="7296150" y="4000500"/>
          <p14:tracePt t="9557" x="7251700" y="4000500"/>
          <p14:tracePt t="9575" x="7213600" y="4006850"/>
          <p14:tracePt t="9575" x="7175500" y="4006850"/>
          <p14:tracePt t="9594" x="7131050" y="4006850"/>
          <p14:tracePt t="9594" x="7048500" y="4000500"/>
          <p14:tracePt t="9610" x="7010400" y="4000500"/>
          <p14:tracePt t="9610" x="6972300" y="3994150"/>
          <p14:tracePt t="9626" x="6934200" y="3994150"/>
          <p14:tracePt t="9626" x="6902450" y="3987800"/>
          <p14:tracePt t="9642" x="6870700" y="3987800"/>
          <p14:tracePt t="9642" x="6838950" y="3987800"/>
          <p14:tracePt t="9642" x="6819900" y="3981450"/>
          <p14:tracePt t="9661" x="6794500" y="3981450"/>
          <p14:tracePt t="9674" x="6781800" y="3987800"/>
          <p14:tracePt t="9674" x="6756400" y="3987800"/>
          <p14:tracePt t="9693" x="6743700" y="3987800"/>
          <p14:tracePt t="9693" x="6737350" y="3987800"/>
          <p14:tracePt t="9709" x="6731000" y="3987800"/>
          <p14:tracePt t="9723" x="6737350" y="3981450"/>
          <p14:tracePt t="9768" x="6743700" y="3975100"/>
          <p14:tracePt t="9779" x="6750050" y="3968750"/>
          <p14:tracePt t="9796" x="6756400" y="3962400"/>
          <p14:tracePt t="9812" x="6762750" y="3949700"/>
          <p14:tracePt t="9839" x="6762750" y="3943350"/>
          <p14:tracePt t="9855" x="6769100" y="3943350"/>
          <p14:tracePt t="9879" x="6775450" y="3943350"/>
          <p14:tracePt t="9947" x="6781800" y="3937000"/>
          <p14:tracePt t="9959" x="6788150" y="3937000"/>
          <p14:tracePt t="9976" x="6794500" y="3930650"/>
          <p14:tracePt t="9992" x="6800850" y="3930650"/>
          <p14:tracePt t="10007" x="6807200" y="3930650"/>
          <p14:tracePt t="10019" x="6813550" y="3930650"/>
          <p14:tracePt t="10035" x="6819900" y="3937000"/>
          <p14:tracePt t="10052" x="6813550" y="3930650"/>
          <p14:tracePt t="10136" x="6807200" y="3930650"/>
          <p14:tracePt t="10188" x="6800850" y="3937000"/>
          <p14:tracePt t="10223" x="6800850" y="3930650"/>
          <p14:tracePt t="10320" x="6807200" y="3930650"/>
          <p14:tracePt t="10404" x="6800850" y="3930650"/>
          <p14:tracePt t="10448" x="6794500" y="3937000"/>
          <p14:tracePt t="10464" x="6788150" y="3937000"/>
          <p14:tracePt t="10480" x="6781800" y="3937000"/>
          <p14:tracePt t="10496" x="6775450" y="3937000"/>
          <p14:tracePt t="10508" x="6769100" y="3937000"/>
          <p14:tracePt t="10524" x="6762750" y="3937000"/>
          <p14:tracePt t="10540" x="6769100" y="3930650"/>
          <p14:tracePt t="10635" x="6775450" y="3930650"/>
          <p14:tracePt t="10652" x="6781800" y="3930650"/>
          <p14:tracePt t="10675" x="6788150" y="3930650"/>
          <p14:tracePt t="10696" x="6788150" y="3924300"/>
          <p14:tracePt t="10728" x="6794500" y="3930650"/>
          <p14:tracePt t="10772" x="6800850" y="3930650"/>
          <p14:tracePt t="10876" x="6800850" y="3924300"/>
          <p14:tracePt t="10892" x="6807200" y="3924300"/>
          <p14:tracePt t="10916" x="6813550" y="3924300"/>
          <p14:tracePt t="10936" x="6807200" y="3930650"/>
          <p14:tracePt t="11040" x="6807200" y="3937000"/>
          <p14:tracePt t="11064" x="6800850" y="3937000"/>
          <p14:tracePt t="11087" x="6794500" y="3937000"/>
          <p14:tracePt t="11099" x="6788150" y="3937000"/>
          <p14:tracePt t="11123" x="6781800" y="3937000"/>
          <p14:tracePt t="11155" x="6775450" y="3943350"/>
          <p14:tracePt t="11192" x="6775450" y="3949700"/>
          <p14:tracePt t="11216" x="6769100" y="3949700"/>
          <p14:tracePt t="11236" x="6769100" y="3956050"/>
          <p14:tracePt t="11252" x="6769100" y="3962400"/>
          <p14:tracePt t="11268" x="6769100" y="3968750"/>
          <p14:tracePt t="11276" x="6769100" y="3975100"/>
          <p14:tracePt t="11281" x="6775450" y="3981450"/>
          <p14:tracePt t="11281" x="6775450" y="3987800"/>
          <p14:tracePt t="11297" x="6775450" y="3994150"/>
          <p14:tracePt t="11312" x="6781800" y="4006850"/>
          <p14:tracePt t="11329" x="6788150" y="4013200"/>
          <p14:tracePt t="11346" x="6788150" y="4019550"/>
          <p14:tracePt t="11363" x="6781800" y="4019550"/>
          <p14:tracePt t="11400" x="6775450" y="4019550"/>
          <p14:tracePt t="11424" x="6775450" y="4013200"/>
          <p14:tracePt t="11456" x="6775450" y="4006850"/>
          <p14:tracePt t="11476" x="6769100" y="4006850"/>
          <p14:tracePt t="11515" x="6762750" y="4000500"/>
          <p14:tracePt t="11544" x="6762750" y="3994150"/>
          <p14:tracePt t="11568" x="6756400" y="3987800"/>
          <p14:tracePt t="11596" x="6750050" y="3981450"/>
          <p14:tracePt t="11620" x="6750050" y="3975100"/>
          <p14:tracePt t="11636" x="6743700" y="3975100"/>
          <p14:tracePt t="11648" x="6737350" y="3968750"/>
          <p14:tracePt t="11664" x="6731000" y="3962400"/>
          <p14:tracePt t="11679" x="6731000" y="3956050"/>
          <p14:tracePt t="11695" x="6724650" y="3949700"/>
          <p14:tracePt t="11716" x="6724650" y="3943350"/>
          <p14:tracePt t="11740" x="6724650" y="3937000"/>
          <p14:tracePt t="11760" x="6731000" y="3937000"/>
          <p14:tracePt t="11776" x="6737350" y="3943350"/>
          <p14:tracePt t="11792" x="6743700" y="3943350"/>
          <p14:tracePt t="11808" x="6750050" y="3943350"/>
          <p14:tracePt t="11820" x="6756400" y="3949700"/>
          <p14:tracePt t="11852" x="6756400" y="3956050"/>
          <p14:tracePt t="11868" x="6756400" y="3962400"/>
          <p14:tracePt t="11880" x="6756400" y="3975100"/>
          <p14:tracePt t="11896" x="6756400" y="3981450"/>
          <p14:tracePt t="11912" x="6750050" y="3987800"/>
          <p14:tracePt t="11920" x="6750050" y="3994150"/>
          <p14:tracePt t="11931" x="6750050" y="4000500"/>
          <p14:tracePt t="11931" x="6743700" y="4000500"/>
          <p14:tracePt t="11950" x="6737350" y="4013200"/>
          <p14:tracePt t="11950" x="6731000" y="4013200"/>
          <p14:tracePt t="11966" x="6724650" y="4013200"/>
          <p14:tracePt t="11966" x="6718300" y="4019550"/>
          <p14:tracePt t="11983" x="6711950" y="4019550"/>
          <p14:tracePt t="11998" x="6705600" y="4019550"/>
          <p14:tracePt t="12015" x="6705600" y="4013200"/>
          <p14:tracePt t="12048" x="6705600" y="4006850"/>
          <p14:tracePt t="12060" x="6711950" y="4006850"/>
          <p14:tracePt t="12069" x="6718300" y="4000500"/>
          <p14:tracePt t="12081" x="6724650" y="4000500"/>
          <p14:tracePt t="12081" x="6743700" y="3987800"/>
          <p14:tracePt t="12102" x="6756400" y="3987800"/>
          <p14:tracePt t="12102" x="6762750" y="3981450"/>
          <p14:tracePt t="12117" x="6769100" y="3975100"/>
          <p14:tracePt t="12117" x="6781800" y="3975100"/>
          <p14:tracePt t="12133" x="6788150" y="3968750"/>
          <p14:tracePt t="12133" x="6794500" y="3968750"/>
          <p14:tracePt t="12133" x="6800850" y="3962400"/>
          <p14:tracePt t="12153" x="6807200" y="3956050"/>
          <p14:tracePt t="12169" x="6813550" y="3949700"/>
          <p14:tracePt t="12169" x="6819900" y="3949700"/>
          <p14:tracePt t="12184" x="6826250" y="3943350"/>
          <p14:tracePt t="12184" x="6832600" y="3943350"/>
          <p14:tracePt t="12201" x="6838950" y="3937000"/>
          <p14:tracePt t="12201" x="6845300" y="3937000"/>
          <p14:tracePt t="12217" x="6845300" y="3930650"/>
          <p14:tracePt t="12217" x="6851650" y="3930650"/>
          <p14:tracePt t="12234" x="6858000" y="3924300"/>
          <p14:tracePt t="12249" x="6864350" y="3924300"/>
          <p14:tracePt t="12266" x="6870700" y="3924300"/>
          <p14:tracePt t="12282" x="6877050" y="3924300"/>
          <p14:tracePt t="12368" x="6883400" y="3924300"/>
          <p14:tracePt t="12384" x="6889750" y="3924300"/>
          <p14:tracePt t="12416" x="6896100" y="3924300"/>
          <p14:tracePt t="12428" x="6902450" y="3924300"/>
          <p14:tracePt t="12444" x="6908800" y="3924300"/>
          <p14:tracePt t="12460" x="6915150" y="3917950"/>
          <p14:tracePt t="12480" x="6915150" y="3911600"/>
          <p14:tracePt t="12504" x="6921500" y="3905250"/>
          <p14:tracePt t="12520" x="6921500" y="3898900"/>
          <p14:tracePt t="12536" x="6927850" y="3892550"/>
          <p14:tracePt t="12548" x="6934200" y="3886200"/>
          <p14:tracePt t="12564" x="6940550" y="3873500"/>
          <p14:tracePt t="12580" x="6940550" y="3867150"/>
          <p14:tracePt t="12596" x="6946900" y="3867150"/>
          <p14:tracePt t="12616" x="6946900" y="3873500"/>
          <p14:tracePt t="12676" x="6946900" y="3879850"/>
          <p14:tracePt t="12700" x="6946900" y="3886200"/>
          <p14:tracePt t="12720" x="6940550" y="3886200"/>
          <p14:tracePt t="12776" x="6940550" y="3879850"/>
          <p14:tracePt t="12840" x="6946900" y="3873500"/>
          <p14:tracePt t="12889" x="6946900" y="3867150"/>
          <p14:tracePt t="12916" x="6953250" y="3867150"/>
          <p14:tracePt t="12948" x="6959600" y="3867150"/>
          <p14:tracePt t="12984" x="6959600" y="3873500"/>
          <p14:tracePt t="13028" x="6953250" y="3879850"/>
          <p14:tracePt t="13060" x="6940550" y="3886200"/>
          <p14:tracePt t="13105" x="6940550" y="3892550"/>
          <p14:tracePt t="13120" x="6934200" y="3898900"/>
          <p14:tracePt t="13136" x="6927850" y="3898900"/>
          <p14:tracePt t="13148" x="6921500" y="3905250"/>
          <p14:tracePt t="13172" x="6927850" y="3911600"/>
          <p14:tracePt t="13224" x="6934200" y="3911600"/>
          <p14:tracePt t="13268" x="6940550" y="3911600"/>
          <p14:tracePt t="13292" x="6946900" y="3911600"/>
          <p14:tracePt t="13320" x="6953250" y="3905250"/>
          <p14:tracePt t="13344" x="6953250" y="3898900"/>
          <p14:tracePt t="13368" x="6959600" y="3898900"/>
          <p14:tracePt t="13440" x="6965950" y="3905250"/>
          <p14:tracePt t="13525" x="6972300" y="3905250"/>
          <p14:tracePt t="13556" x="6978650" y="3898900"/>
          <p14:tracePt t="13576" x="6985000" y="3892550"/>
          <p14:tracePt t="13629" x="6991350" y="3892550"/>
          <p14:tracePt t="13773" x="6985000" y="3892550"/>
          <p14:tracePt t="13892" x="6985000" y="3886200"/>
          <p14:tracePt t="13916" x="6985000" y="3879850"/>
          <p14:tracePt t="14072" x="6991350" y="3886200"/>
          <p14:tracePt t="14117" x="6985000" y="3886200"/>
          <p14:tracePt t="14148" x="6978650" y="3886200"/>
          <p14:tracePt t="14160" x="6972300" y="3886200"/>
          <p14:tracePt t="14184" x="6978650" y="3879850"/>
          <p14:tracePt t="14244" x="6985000" y="3873500"/>
          <p14:tracePt t="14297" x="6991350" y="3879850"/>
          <p14:tracePt t="14312" x="6997700" y="3886200"/>
          <p14:tracePt t="14328" x="7004050" y="3886200"/>
          <p14:tracePt t="14337" x="7004050" y="3892550"/>
          <p14:tracePt t="14349" x="6997700" y="3898900"/>
          <p14:tracePt t="14365" x="6991350" y="3905250"/>
          <p14:tracePt t="14381" x="6985000" y="3898900"/>
          <p14:tracePt t="14397" x="6978650" y="3898900"/>
          <p14:tracePt t="14406" x="6972300" y="3898900"/>
          <p14:tracePt t="14424" x="6965950" y="3892550"/>
          <p14:tracePt t="14440" x="6959600" y="3886200"/>
          <p14:tracePt t="14456" x="6965950" y="3886200"/>
          <p14:tracePt t="14477" x="6965950" y="3879850"/>
          <p14:tracePt t="14494" x="6972300" y="3879850"/>
          <p14:tracePt t="14509" x="6978650" y="3879850"/>
          <p14:tracePt t="14524" x="6985000" y="3879850"/>
          <p14:tracePt t="14545" x="6978650" y="3873500"/>
          <p14:tracePt t="14613" x="6978650" y="3879850"/>
          <p14:tracePt t="14636" x="6978650" y="3886200"/>
          <p14:tracePt t="14656" x="6978650" y="3892550"/>
          <p14:tracePt t="14793" x="6972300" y="3898900"/>
          <p14:tracePt t="14817" x="6972300" y="3905250"/>
          <p14:tracePt t="14861" x="6965950" y="3905250"/>
          <p14:tracePt t="14913" x="6959600" y="3911600"/>
          <p14:tracePt t="14949" x="6959600" y="3905250"/>
          <p14:tracePt t="15017" x="6959600" y="3898900"/>
          <p14:tracePt t="15040" x="6959600" y="3892550"/>
          <p14:tracePt t="15061" x="6965950" y="3892550"/>
          <p14:tracePt t="15129" x="6959600" y="3886200"/>
          <p14:tracePt t="15160" x="6959600" y="3879850"/>
          <p14:tracePt t="15181" x="6959600" y="3873500"/>
          <p14:tracePt t="15197" x="6953250" y="3873500"/>
          <p14:tracePt t="15229" x="6946900" y="3867150"/>
          <p14:tracePt t="15265" x="6940550" y="3873500"/>
          <p14:tracePt t="15301" x="6940550" y="3879850"/>
          <p14:tracePt t="15357" x="6940550" y="3886200"/>
          <p14:tracePt t="15369" x="6940550" y="3892550"/>
          <p14:tracePt t="15384" x="6946900" y="3898900"/>
          <p14:tracePt t="15401" x="6953250" y="3905250"/>
          <p14:tracePt t="15429" x="6953250" y="3911600"/>
          <p14:tracePt t="15445" x="6959600" y="3917950"/>
          <p14:tracePt t="15461" x="6965950" y="3930650"/>
          <p14:tracePt t="15476" x="6972300" y="3930650"/>
          <p14:tracePt t="15481" x="6978650" y="3937000"/>
          <p14:tracePt t="15497" x="6985000" y="3943350"/>
          <p14:tracePt t="15510" x="6991350" y="3943350"/>
          <p14:tracePt t="15510" x="6997700" y="3949700"/>
          <p14:tracePt t="15529" x="7010400" y="3949700"/>
          <p14:tracePt t="15543" x="7016750" y="3949700"/>
          <p14:tracePt t="15560" x="7016750" y="3956050"/>
          <p14:tracePt t="15582" x="7016750" y="3949700"/>
          <p14:tracePt t="15633" x="7010400" y="3949700"/>
          <p14:tracePt t="15661" x="7004050" y="3943350"/>
          <p14:tracePt t="15717" x="6997700" y="3943350"/>
          <p14:tracePt t="15777" x="6991350" y="3943350"/>
          <p14:tracePt t="15813" x="6997700" y="3937000"/>
          <p14:tracePt t="15857" x="7004050" y="3930650"/>
          <p14:tracePt t="15881" x="7016750" y="3930650"/>
          <p14:tracePt t="15908" x="7016750" y="3924300"/>
          <p14:tracePt t="15925" x="7023100" y="3924300"/>
          <p14:tracePt t="15941" x="7029450" y="3924300"/>
          <p14:tracePt t="15961" x="7029450" y="3930650"/>
          <p14:tracePt t="16044" x="7016750" y="3930650"/>
          <p14:tracePt t="16069" x="7016750" y="3937000"/>
          <p14:tracePt t="16081" x="7010400" y="3937000"/>
          <p14:tracePt t="16106" x="7004050" y="3943350"/>
          <p14:tracePt t="16128" x="6997700" y="3943350"/>
          <p14:tracePt t="16149" x="6991350" y="3943350"/>
          <p14:tracePt t="16165" x="6985000" y="3943350"/>
          <p14:tracePt t="16181" x="6978650" y="3949700"/>
          <p14:tracePt t="16197" x="6972300" y="3949700"/>
          <p14:tracePt t="16217" x="6965950" y="3956050"/>
          <p14:tracePt t="16241" x="6959600" y="3956050"/>
          <p14:tracePt t="16261" x="6953250" y="3956050"/>
          <p14:tracePt t="16277" x="6946900" y="3956050"/>
          <p14:tracePt t="16293" x="6940550" y="3962400"/>
          <p14:tracePt t="16309" x="6934200" y="3962400"/>
          <p14:tracePt t="16321" x="6927850" y="3968750"/>
          <p14:tracePt t="16337" x="6921500" y="3968750"/>
          <p14:tracePt t="16361" x="6927850" y="3968750"/>
          <p14:tracePt t="16465" x="6934200" y="3962400"/>
          <p14:tracePt t="16489" x="6940550" y="3962400"/>
          <p14:tracePt t="16509" x="6946900" y="3962400"/>
          <p14:tracePt t="16549" x="6946900" y="3956050"/>
          <p14:tracePt t="16586" x="6953250" y="3956050"/>
          <p14:tracePt t="16617" x="6959600" y="3949700"/>
          <p14:tracePt t="16629" x="6965950" y="3949700"/>
          <p14:tracePt t="16653" x="6972300" y="3943350"/>
          <p14:tracePt t="16677" x="6978650" y="3937000"/>
          <p14:tracePt t="16706" x="6985000" y="3937000"/>
          <p14:tracePt t="16749" x="6991350" y="3937000"/>
          <p14:tracePt t="16817" x="6997700" y="3930650"/>
          <p14:tracePt t="16849" x="6997700" y="3937000"/>
          <p14:tracePt t="16961" x="6997700" y="3943350"/>
          <p14:tracePt t="17177" x="7004050" y="3937000"/>
          <p14:tracePt t="17237" x="7010400" y="3943350"/>
          <p14:tracePt t="17281" x="7016750" y="3937000"/>
          <p14:tracePt t="17397" x="7023100" y="3937000"/>
          <p14:tracePt t="17417" x="7029450" y="3930650"/>
          <p14:tracePt t="17449" x="7035800" y="3937000"/>
          <p14:tracePt t="17597" x="7035800" y="3930650"/>
          <p14:tracePt t="17674" x="7029450" y="3937000"/>
          <p14:tracePt t="17749" x="7023100" y="3937000"/>
          <p14:tracePt t="17873" x="7016750" y="3930650"/>
          <p14:tracePt t="17921" x="7023100" y="3930650"/>
          <p14:tracePt t="18009" x="7016750" y="3937000"/>
          <p14:tracePt t="18078" x="7023100" y="3943350"/>
          <p14:tracePt t="18121" x="7029450" y="3943350"/>
          <p14:tracePt t="18137" x="7035800" y="3943350"/>
          <p14:tracePt t="18154" x="7042150" y="3943350"/>
          <p14:tracePt t="18177" x="7035800" y="3943350"/>
          <p14:tracePt t="18274" x="7035800" y="3949700"/>
          <p14:tracePt t="18301" x="7029450" y="3949700"/>
          <p14:tracePt t="18377" x="7023100" y="3956050"/>
          <p14:tracePt t="18410" x="7016750" y="3956050"/>
          <p14:tracePt t="18437" x="7010400" y="3956050"/>
          <p14:tracePt t="18469" x="7010400" y="3962400"/>
          <p14:tracePt t="18522" x="7004050" y="3956050"/>
          <p14:tracePt t="18601" x="7010400" y="3956050"/>
          <p14:tracePt t="18650" x="7016750" y="3949700"/>
          <p14:tracePt t="18694" x="7023100" y="3949700"/>
          <p14:tracePt t="18773" x="7023100" y="3943350"/>
          <p14:tracePt t="18961" x="7029450" y="3937000"/>
          <p14:tracePt t="19001" x="7029450" y="3930650"/>
          <p14:tracePt t="19021" x="7023100" y="3924300"/>
          <p14:tracePt t="19054" x="7016750" y="3924300"/>
          <p14:tracePt t="19082" x="7016750" y="3917950"/>
          <p14:tracePt t="19121" x="7023100" y="3917950"/>
          <p14:tracePt t="19174" x="7023100" y="3924300"/>
          <p14:tracePt t="19218" x="7016750" y="3930650"/>
          <p14:tracePt t="19250" x="7016750" y="3937000"/>
          <p14:tracePt t="19286" x="7023100" y="3937000"/>
          <p14:tracePt t="19362" x="7029450" y="3937000"/>
          <p14:tracePt t="19389" x="7035800" y="3943350"/>
          <p14:tracePt t="19434" x="7035800" y="3937000"/>
          <p14:tracePt t="19458" x="7029450" y="3937000"/>
          <p14:tracePt t="19517" x="7023100" y="3943350"/>
          <p14:tracePt t="19553" x="7016750" y="3943350"/>
          <p14:tracePt t="19577" x="7010400" y="3943350"/>
          <p14:tracePt t="19654" x="7004050" y="3943350"/>
          <p14:tracePt t="19674" x="6997700" y="3943350"/>
          <p14:tracePt t="19698" x="6991350" y="3943350"/>
          <p14:tracePt t="19730" x="6985000" y="3943350"/>
          <p14:tracePt t="19810" x="6978650" y="3943350"/>
          <p14:tracePt t="19834" x="6972300" y="3949700"/>
          <p14:tracePt t="19850" x="6965950" y="3956050"/>
          <p14:tracePt t="19886" x="6959600" y="3956050"/>
          <p14:tracePt t="19910" x="6965950" y="3949700"/>
          <p14:tracePt t="19974" x="6972300" y="3949700"/>
          <p14:tracePt t="19998" x="6978650" y="3949700"/>
          <p14:tracePt t="20030" x="6985000" y="3956050"/>
          <p14:tracePt t="20050" x="6991350" y="3956050"/>
          <p14:tracePt t="20091" x="6997700" y="3949700"/>
          <p14:tracePt t="20110" x="7004050" y="3949700"/>
          <p14:tracePt t="20125" x="7010400" y="3949700"/>
          <p14:tracePt t="20154" x="7016750" y="3949700"/>
          <p14:tracePt t="20170" x="7023100" y="3949700"/>
          <p14:tracePt t="20186" x="7029450" y="3949700"/>
          <p14:tracePt t="20202" x="7035800" y="3949700"/>
          <p14:tracePt t="20218" x="7042150" y="3956050"/>
          <p14:tracePt t="20238" x="7042150" y="3962400"/>
          <p14:tracePt t="20262" x="7035800" y="3968750"/>
          <p14:tracePt t="20282" x="7029450" y="3968750"/>
          <p14:tracePt t="20307" x="7023100" y="3975100"/>
          <p14:tracePt t="20322" x="7016750" y="3975100"/>
          <p14:tracePt t="20334" x="7016750" y="3981450"/>
          <p14:tracePt t="20350" x="7010400" y="3975100"/>
          <p14:tracePt t="20462" x="7010400" y="3981450"/>
          <p14:tracePt t="20494" x="7004050" y="3987800"/>
          <p14:tracePt t="20538" x="6997700" y="3994150"/>
          <p14:tracePt t="20582" x="6991350" y="4000500"/>
          <p14:tracePt t="20634" x="6985000" y="4000500"/>
          <p14:tracePt t="20658" x="6978650" y="4006850"/>
          <p14:tracePt t="20674" x="6972300" y="4006850"/>
          <p14:tracePt t="20690" x="6965950" y="4006850"/>
          <p14:tracePt t="20702" x="6959600" y="4006850"/>
          <p14:tracePt t="20711" x="6953250" y="4006850"/>
          <p14:tracePt t="20728" x="6946900" y="4006850"/>
          <p14:tracePt t="20728" x="6940550" y="4006850"/>
          <p14:tracePt t="20747" x="6934200" y="4000500"/>
          <p14:tracePt t="20747" x="6921500" y="4000500"/>
          <p14:tracePt t="20764" x="6915150" y="4000500"/>
          <p14:tracePt t="20764" x="6908800" y="4000500"/>
          <p14:tracePt t="20781" x="6902450" y="3994150"/>
          <p14:tracePt t="20781" x="6896100" y="3994150"/>
          <p14:tracePt t="20798" x="6883400" y="3994150"/>
          <p14:tracePt t="20798" x="6877050" y="3987800"/>
          <p14:tracePt t="20815" x="6851650" y="3987800"/>
          <p14:tracePt t="20815" x="6845300" y="3987800"/>
          <p14:tracePt t="20831" x="6826250" y="3987800"/>
          <p14:tracePt t="20831" x="6813550" y="3987800"/>
          <p14:tracePt t="20847" x="6800850" y="3987800"/>
          <p14:tracePt t="20847" x="6781800" y="3987800"/>
          <p14:tracePt t="20864" x="6762750" y="3987800"/>
          <p14:tracePt t="20864" x="6743700" y="3987800"/>
          <p14:tracePt t="20864" x="6724650" y="3981450"/>
          <p14:tracePt t="20883" x="6699250" y="3981450"/>
          <p14:tracePt t="20895" x="6673850" y="3981450"/>
          <p14:tracePt t="20895" x="6616700" y="3975100"/>
          <p14:tracePt t="20915" x="6578600" y="3975100"/>
          <p14:tracePt t="20915" x="6546850" y="3968750"/>
          <p14:tracePt t="20931" x="6508750" y="3962400"/>
          <p14:tracePt t="20931" x="6470650" y="3962400"/>
          <p14:tracePt t="20947" x="6432550" y="3962400"/>
          <p14:tracePt t="20947" x="6388100" y="3962400"/>
          <p14:tracePt t="20947" x="6343650" y="3962400"/>
          <p14:tracePt t="20966" x="6305550" y="3962400"/>
          <p14:tracePt t="20979" x="6261100" y="3962400"/>
          <p14:tracePt t="20979" x="6178550" y="3975100"/>
          <p14:tracePt t="20998" x="6140450" y="3981450"/>
          <p14:tracePt t="20998" x="6102350" y="3994150"/>
          <p14:tracePt t="21014" x="6064250" y="4006850"/>
          <p14:tracePt t="21014" x="6026150" y="4019550"/>
          <p14:tracePt t="21031" x="5994400" y="4032250"/>
          <p14:tracePt t="21031" x="5969000" y="4044950"/>
          <p14:tracePt t="21048" x="5943600" y="4057650"/>
          <p14:tracePt t="21048" x="5899150" y="4083050"/>
          <p14:tracePt t="21065" x="5880100" y="4095750"/>
          <p14:tracePt t="21065" x="5861050" y="4108450"/>
          <p14:tracePt t="21081" x="5848350" y="4114800"/>
          <p14:tracePt t="21081" x="5842000" y="4127500"/>
          <p14:tracePt t="21099" x="5829300" y="4133850"/>
          <p14:tracePt t="21099" x="5822950" y="4133850"/>
          <p14:tracePt t="21115" x="5835650" y="4133850"/>
          <p14:tracePt t="21146" x="5842000" y="4127500"/>
          <p14:tracePt t="21154" x="5848350" y="4121150"/>
          <p14:tracePt t="21163" x="5861050" y="4114800"/>
          <p14:tracePt t="21163" x="5886450" y="4102100"/>
          <p14:tracePt t="21184" x="5899150" y="4089400"/>
          <p14:tracePt t="21184" x="5918200" y="4083050"/>
          <p14:tracePt t="21199" x="5930900" y="4076700"/>
          <p14:tracePt t="21199" x="5949950" y="4064000"/>
          <p14:tracePt t="21216" x="5975350" y="4051300"/>
          <p14:tracePt t="21216" x="5994400" y="4038600"/>
          <p14:tracePt t="21232" x="6026150" y="4025900"/>
          <p14:tracePt t="21232" x="6051550" y="4013200"/>
          <p14:tracePt t="21232" x="6089650" y="4000500"/>
          <p14:tracePt t="21251" x="6127750" y="3981450"/>
          <p14:tracePt t="21264" x="6172200" y="3962400"/>
          <p14:tracePt t="21264" x="6267450" y="3930650"/>
          <p14:tracePt t="21283" x="6324600" y="3917950"/>
          <p14:tracePt t="21283" x="6388100" y="3898900"/>
          <p14:tracePt t="21299" x="6451600" y="3892550"/>
          <p14:tracePt t="21299" x="6521450" y="3879850"/>
          <p14:tracePt t="21316" x="6591300" y="3873500"/>
          <p14:tracePt t="21316" x="6667500" y="3867150"/>
          <p14:tracePt t="21316" x="6743700" y="3867150"/>
          <p14:tracePt t="21335" x="6819900" y="3860800"/>
          <p14:tracePt t="21347" x="6896100" y="3854450"/>
          <p14:tracePt t="21347" x="7048500" y="3848100"/>
          <p14:tracePt t="21367" x="7124700" y="3841750"/>
          <p14:tracePt t="21367" x="7194550" y="3835400"/>
          <p14:tracePt t="21383" x="7264400" y="3829050"/>
          <p14:tracePt t="21383" x="7334250" y="3822700"/>
          <p14:tracePt t="21400" x="7391400" y="3822700"/>
          <p14:tracePt t="21400" x="7505700" y="3829050"/>
          <p14:tracePt t="21416" x="7550150" y="3829050"/>
          <p14:tracePt t="21416" x="7594600" y="3835400"/>
          <p14:tracePt t="21433" x="7632700" y="3841750"/>
          <p14:tracePt t="21433" x="7658100" y="3848100"/>
          <p14:tracePt t="21449" x="7689850" y="3860800"/>
          <p14:tracePt t="21449" x="7708900" y="3867150"/>
          <p14:tracePt t="21466" x="7727950" y="3867150"/>
          <p14:tracePt t="21466" x="7753350" y="3879850"/>
          <p14:tracePt t="21484" x="7759700" y="3886200"/>
          <p14:tracePt t="21484" x="7766050" y="3886200"/>
          <p14:tracePt t="21500" x="7772400" y="3892550"/>
          <p14:tracePt t="21515" x="7772400" y="3898900"/>
          <p14:tracePt t="21533" x="7766050" y="3898900"/>
          <p14:tracePt t="21550" x="7753350" y="3905250"/>
          <p14:tracePt t="21550" x="7747000" y="3911600"/>
          <p14:tracePt t="21567" x="7740650" y="3911600"/>
          <p14:tracePt t="21567" x="7734300" y="3911600"/>
          <p14:tracePt t="21584" x="7727950" y="3917950"/>
          <p14:tracePt t="21584" x="7721600" y="3917950"/>
          <p14:tracePt t="21600" x="7708900" y="3917950"/>
          <p14:tracePt t="21600" x="7702550" y="3917950"/>
          <p14:tracePt t="21600" x="7696200" y="3917950"/>
          <p14:tracePt t="21619" x="7683500" y="3924300"/>
          <p14:tracePt t="21631" x="7677150" y="3924300"/>
          <p14:tracePt t="21631" x="7651750" y="3924300"/>
          <p14:tracePt t="21651" x="7639050" y="3924300"/>
          <p14:tracePt t="21651" x="7626350" y="3924300"/>
          <p14:tracePt t="21667" x="7613650" y="3924300"/>
          <p14:tracePt t="21667" x="7594600" y="3924300"/>
          <p14:tracePt t="21683" x="7581900" y="3924300"/>
          <p14:tracePt t="21683" x="7562850" y="3924300"/>
          <p14:tracePt t="21700" x="7550150" y="3930650"/>
          <p14:tracePt t="21700" x="7512050" y="3924300"/>
          <p14:tracePt t="21717" x="7493000" y="3924300"/>
          <p14:tracePt t="21717" x="7473950" y="3924300"/>
          <p14:tracePt t="21734" x="7454900" y="3924300"/>
          <p14:tracePt t="21734" x="7429500" y="3924300"/>
          <p14:tracePt t="21750" x="7404100" y="3917950"/>
          <p14:tracePt t="21750" x="7372350" y="3917950"/>
          <p14:tracePt t="21767" x="7340600" y="3917950"/>
          <p14:tracePt t="21767" x="7277100" y="3911600"/>
          <p14:tracePt t="21784" x="7239000" y="3911600"/>
          <p14:tracePt t="21784" x="7200900" y="3911600"/>
          <p14:tracePt t="21800" x="7156450" y="3911600"/>
          <p14:tracePt t="21800" x="7112000" y="3905250"/>
          <p14:tracePt t="21818" x="7061200" y="3905250"/>
          <p14:tracePt t="21818" x="6953250" y="3905250"/>
          <p14:tracePt t="21836" x="6902450" y="3911600"/>
          <p14:tracePt t="21836" x="6845300" y="3911600"/>
          <p14:tracePt t="21851" x="6781800" y="3911600"/>
          <p14:tracePt t="21851" x="6731000" y="3917950"/>
          <p14:tracePt t="21867" x="6673850" y="3924300"/>
          <p14:tracePt t="21867" x="6616700" y="3930650"/>
          <p14:tracePt t="21884" x="6559550" y="3943350"/>
          <p14:tracePt t="21884" x="6502400" y="3949700"/>
          <p14:tracePt t="21884" x="6451600" y="3962400"/>
          <p14:tracePt t="21903" x="6407150" y="3981450"/>
          <p14:tracePt t="21916" x="6362700" y="3987800"/>
          <p14:tracePt t="21916" x="6273800" y="4013200"/>
          <p14:tracePt t="21935" x="6242050" y="4032250"/>
          <p14:tracePt t="21935" x="6210300" y="4038600"/>
          <p14:tracePt t="21952" x="6178550" y="4051300"/>
          <p14:tracePt t="21952" x="6153150" y="4064000"/>
          <p14:tracePt t="21968" x="6134100" y="4070350"/>
          <p14:tracePt t="21968" x="6115050" y="4076700"/>
          <p14:tracePt t="21984" x="6102350" y="4089400"/>
          <p14:tracePt t="21984" x="6089650" y="4095750"/>
          <p14:tracePt t="21984" x="6083300" y="4095750"/>
          <p14:tracePt t="22004" x="6076950" y="4102100"/>
          <p14:tracePt t="22016" x="6083300" y="4102100"/>
          <p14:tracePt t="22038" x="6089650" y="4095750"/>
          <p14:tracePt t="22049" x="6096000" y="4089400"/>
          <p14:tracePt t="22049" x="6108700" y="4083050"/>
          <p14:tracePt t="22068" x="6127750" y="4076700"/>
          <p14:tracePt t="22068" x="6159500" y="4057650"/>
          <p14:tracePt t="22085" x="6184900" y="4044950"/>
          <p14:tracePt t="22085" x="6210300" y="4032250"/>
          <p14:tracePt t="22102" x="6242050" y="4019550"/>
          <p14:tracePt t="22102" x="6273800" y="4006850"/>
          <p14:tracePt t="22118" x="6311900" y="3994150"/>
          <p14:tracePt t="22118" x="6400800" y="3968750"/>
          <p14:tracePt t="22136" x="6445250" y="3956050"/>
          <p14:tracePt t="22136" x="6502400" y="3943350"/>
          <p14:tracePt t="22152" x="6559550" y="3930650"/>
          <p14:tracePt t="22152" x="6623050" y="3924300"/>
          <p14:tracePt t="22168" x="6686550" y="3917950"/>
          <p14:tracePt t="22168" x="6750050" y="3911600"/>
          <p14:tracePt t="22185" x="6813550" y="3905250"/>
          <p14:tracePt t="22185" x="6946900" y="3905250"/>
          <p14:tracePt t="22204" x="7016750" y="3905250"/>
          <p14:tracePt t="22204" x="7080250" y="3905250"/>
          <p14:tracePt t="22219" x="7143750" y="3911600"/>
          <p14:tracePt t="22219" x="7207250" y="3911600"/>
          <p14:tracePt t="22236" x="7264400" y="3911600"/>
          <p14:tracePt t="22236" x="7321550" y="3911600"/>
          <p14:tracePt t="22252" x="7372350" y="3911600"/>
          <p14:tracePt t="22252" x="7423150" y="3905250"/>
          <p14:tracePt t="22252" x="7467600" y="3898900"/>
          <p14:tracePt t="22271" x="7505700" y="3892550"/>
          <p14:tracePt t="22284" x="7537450" y="3886200"/>
          <p14:tracePt t="22284" x="7569200" y="3879850"/>
          <p14:tracePt t="22303" x="7613650" y="3867150"/>
          <p14:tracePt t="22303" x="7632700" y="3867150"/>
          <p14:tracePt t="22319" x="7645400" y="3860800"/>
          <p14:tracePt t="22319" x="7658100" y="3860800"/>
          <p14:tracePt t="22336" x="7664450" y="3860800"/>
          <p14:tracePt t="22351" x="7670800" y="3867150"/>
          <p14:tracePt t="22368" x="7670800" y="3873500"/>
          <p14:tracePt t="22368" x="7664450" y="3879850"/>
          <p14:tracePt t="22386" x="7658100" y="3886200"/>
          <p14:tracePt t="22401" x="7651750" y="3892550"/>
          <p14:tracePt t="22418" x="7645400" y="3898900"/>
          <p14:tracePt t="22418" x="7632700" y="3905250"/>
          <p14:tracePt t="22436" x="7626350" y="3905250"/>
          <p14:tracePt t="22436" x="7620000" y="3911600"/>
          <p14:tracePt t="22453" x="7613650" y="3911600"/>
          <p14:tracePt t="22453" x="7607300" y="3911600"/>
          <p14:tracePt t="22469" x="7600950" y="3917950"/>
          <p14:tracePt t="22469" x="7594600" y="3917950"/>
          <p14:tracePt t="22486" x="7581900" y="3917950"/>
          <p14:tracePt t="22486" x="7562850" y="3917950"/>
          <p14:tracePt t="22504" x="7556500" y="3917950"/>
          <p14:tracePt t="22504" x="7543800" y="3917950"/>
          <p14:tracePt t="22520" x="7537450" y="3917950"/>
          <p14:tracePt t="22520" x="7524750" y="3917950"/>
          <p14:tracePt t="22536" x="7512050" y="3917950"/>
          <p14:tracePt t="22536" x="7505700" y="3917950"/>
          <p14:tracePt t="22536" x="7499350" y="3917950"/>
          <p14:tracePt t="22556" x="7486650" y="3917950"/>
          <p14:tracePt t="22568" x="7480300" y="3924300"/>
          <p14:tracePt t="22568" x="7467600" y="3924300"/>
          <p14:tracePt t="22589" x="7461250" y="3924300"/>
          <p14:tracePt t="22589" x="7454900" y="3930650"/>
          <p14:tracePt t="22604" x="7448550" y="3937000"/>
          <p14:tracePt t="22618" x="7442200" y="3943350"/>
          <p14:tracePt t="22635" x="7435850" y="3949700"/>
          <p14:tracePt t="22652" x="7435850" y="3956050"/>
          <p14:tracePt t="22715" x="7429500" y="3962400"/>
          <p14:tracePt t="22750" x="7423150" y="3968750"/>
          <p14:tracePt t="22795" x="7416800" y="3968750"/>
          <p14:tracePt t="22818" x="7410450" y="3968750"/>
          <p14:tracePt t="22850" x="7404100" y="3968750"/>
          <p14:tracePt t="22894" x="7404100" y="3975100"/>
          <p14:tracePt t="22915" x="7397750" y="3975100"/>
          <p14:tracePt t="22931" x="7391400" y="3975100"/>
          <p14:tracePt t="22947" x="7385050" y="3975100"/>
          <p14:tracePt t="22955" x="7378700" y="3975100"/>
          <p14:tracePt t="22955" x="7372350" y="3975100"/>
          <p14:tracePt t="22972" x="7366000" y="3975100"/>
          <p14:tracePt t="22972" x="7359650" y="3968750"/>
          <p14:tracePt t="22988" x="7353300" y="3968750"/>
          <p14:tracePt t="22988" x="7346950" y="3968750"/>
          <p14:tracePt t="23006" x="7334250" y="3968750"/>
          <p14:tracePt t="23023" x="7334250" y="3975100"/>
          <p14:tracePt t="23051" x="7334250" y="3981450"/>
          <p14:tracePt t="23083" x="7321550" y="3987800"/>
          <p14:tracePt t="23155" x="7315200" y="3987800"/>
          <p14:tracePt t="23194" x="7308850" y="3987800"/>
          <p14:tracePt t="23219" x="7302500" y="3987800"/>
          <p14:tracePt t="23239" x="7296150" y="3994150"/>
          <p14:tracePt t="23270" x="7296150" y="3987800"/>
          <p14:tracePt t="23323" x="7289800" y="3981450"/>
          <p14:tracePt t="23427" x="7289800" y="3987800"/>
          <p14:tracePt t="23455" x="7283450" y="3987800"/>
          <p14:tracePt t="23479" x="7277100" y="3987800"/>
          <p14:tracePt t="23503" x="7270750" y="3987800"/>
          <p14:tracePt t="23523" x="7264400" y="3987800"/>
          <p14:tracePt t="23554" x="7264400" y="3981450"/>
          <p14:tracePt t="23615" x="7264400" y="3975100"/>
          <p14:tracePt t="23643" x="7270750" y="3975100"/>
          <p14:tracePt t="23667" x="7270750" y="3968750"/>
          <p14:tracePt t="23703" x="7264400" y="3968750"/>
          <p14:tracePt t="23735" x="7258050" y="3968750"/>
          <p14:tracePt t="23751" x="7251700" y="3968750"/>
          <p14:tracePt t="23755" x="7245350" y="3975100"/>
          <p14:tracePt t="23772" x="7239000" y="3975100"/>
          <p14:tracePt t="23772" x="7226300" y="3975100"/>
          <p14:tracePt t="23791" x="7219950" y="3981450"/>
          <p14:tracePt t="23791" x="7213600" y="3981450"/>
          <p14:tracePt t="23809" x="7200900" y="3981450"/>
          <p14:tracePt t="23809" x="7188200" y="3987800"/>
          <p14:tracePt t="23824" x="7175500" y="3994150"/>
          <p14:tracePt t="23824" x="7169150" y="4000500"/>
          <p14:tracePt t="23841" x="7162800" y="4000500"/>
          <p14:tracePt t="23841" x="7150100" y="4006850"/>
          <p14:tracePt t="23858" x="7143750" y="4006850"/>
          <p14:tracePt t="23858" x="7131050" y="4013200"/>
          <p14:tracePt t="23876" x="7124700" y="4019550"/>
          <p14:tracePt t="23890" x="7112000" y="4019550"/>
          <p14:tracePt t="23908" x="7112000" y="4025900"/>
          <p14:tracePt t="23923" x="7105650" y="4025900"/>
          <p14:tracePt t="23950" x="7099300" y="4025900"/>
          <p14:tracePt t="24010" x="7092950" y="4025900"/>
          <p14:tracePt t="24034" x="7086600" y="4025900"/>
          <p14:tracePt t="24051" x="7080250" y="4025900"/>
          <p14:tracePt t="24063" x="7073900" y="4025900"/>
          <p14:tracePt t="24073" x="7067550" y="4032250"/>
          <p14:tracePt t="24090" x="7061200" y="4032250"/>
          <p14:tracePt t="24090" x="7054850" y="4032250"/>
          <p14:tracePt t="24090" x="7048500" y="4032250"/>
          <p14:tracePt t="24111" x="7035800" y="4038600"/>
          <p14:tracePt t="24111" x="7029450" y="4038600"/>
          <p14:tracePt t="24125" x="7016750" y="4038600"/>
          <p14:tracePt t="24125" x="7004050" y="4038600"/>
          <p14:tracePt t="24142" x="6991350" y="4038600"/>
          <p14:tracePt t="24142" x="6978650" y="4038600"/>
          <p14:tracePt t="24159" x="6959600" y="4038600"/>
          <p14:tracePt t="24159" x="6927850" y="4044950"/>
          <p14:tracePt t="24176" x="6908800" y="4044950"/>
          <p14:tracePt t="24176" x="6889750" y="4044950"/>
          <p14:tracePt t="24193" x="6870700" y="4044950"/>
          <p14:tracePt t="24193" x="6845300" y="4044950"/>
          <p14:tracePt t="24209" x="6819900" y="4044950"/>
          <p14:tracePt t="24209" x="6794500" y="4038600"/>
          <p14:tracePt t="24225" x="6769100" y="4038600"/>
          <p14:tracePt t="24225" x="6711950" y="4032250"/>
          <p14:tracePt t="24244" x="6686550" y="4032250"/>
          <p14:tracePt t="24244" x="6661150" y="4032250"/>
          <p14:tracePt t="24260" x="6635750" y="4032250"/>
          <p14:tracePt t="24260" x="6610350" y="4032250"/>
          <p14:tracePt t="24276" x="6591300" y="4038600"/>
          <p14:tracePt t="24276" x="6572250" y="4038600"/>
          <p14:tracePt t="24292" x="6553200" y="4044950"/>
          <p14:tracePt t="24292" x="6540500" y="4044950"/>
          <p14:tracePt t="24292" x="6521450" y="4051300"/>
          <p14:tracePt t="24311" x="6515100" y="4057650"/>
          <p14:tracePt t="24324" x="6502400" y="4057650"/>
          <p14:tracePt t="24324" x="6483350" y="4064000"/>
          <p14:tracePt t="24344" x="6477000" y="4064000"/>
          <p14:tracePt t="24344" x="6470650" y="4070350"/>
          <p14:tracePt t="24360" x="6464300" y="4070350"/>
          <p14:tracePt t="24374" x="6470650" y="4070350"/>
          <p14:tracePt t="24415" x="6477000" y="4064000"/>
          <p14:tracePt t="24431" x="6483350" y="4064000"/>
          <p14:tracePt t="24439" x="6489700" y="4064000"/>
          <p14:tracePt t="24447" x="6496050" y="4064000"/>
          <p14:tracePt t="24458" x="6508750" y="4057650"/>
          <p14:tracePt t="24458" x="6521450" y="4057650"/>
          <p14:tracePt t="24477" x="6527800" y="4057650"/>
          <p14:tracePt t="24477" x="6540500" y="4051300"/>
          <p14:tracePt t="24493" x="6546850" y="4051300"/>
          <p14:tracePt t="24493" x="6553200" y="4051300"/>
          <p14:tracePt t="24510" x="6559550" y="4044950"/>
          <p14:tracePt t="24510" x="6565900" y="4044950"/>
          <p14:tracePt t="24527" x="6578600" y="4044950"/>
          <p14:tracePt t="24527" x="6591300" y="4044950"/>
          <p14:tracePt t="24544" x="6597650" y="4038600"/>
          <p14:tracePt t="24544" x="6604000" y="4038600"/>
          <p14:tracePt t="24561" x="6610350" y="4038600"/>
          <p14:tracePt t="24561" x="6616700" y="4038600"/>
          <p14:tracePt t="24577" x="6623050" y="4038600"/>
          <p14:tracePt t="24577" x="6629400" y="4038600"/>
          <p14:tracePt t="24577" x="6635750" y="4032250"/>
          <p14:tracePt t="24597" x="6648450" y="4032250"/>
          <p14:tracePt t="24608" x="6654800" y="4032250"/>
          <p14:tracePt t="24608" x="6667500" y="4025900"/>
          <p14:tracePt t="24627" x="6680200" y="4025900"/>
          <p14:tracePt t="24627" x="6686550" y="4019550"/>
          <p14:tracePt t="24644" x="6692900" y="4019550"/>
          <p14:tracePt t="24644" x="6705600" y="4013200"/>
          <p14:tracePt t="24660" x="6718300" y="4013200"/>
          <p14:tracePt t="24660" x="6724650" y="4006850"/>
          <p14:tracePt t="24677" x="6737350" y="4006850"/>
          <p14:tracePt t="24677" x="6750050" y="4006850"/>
          <p14:tracePt t="24677" x="6762750" y="4000500"/>
          <p14:tracePt t="24696" x="6775450" y="4000500"/>
          <p14:tracePt t="24709" x="6794500" y="3994150"/>
          <p14:tracePt t="24709" x="6819900" y="3987800"/>
          <p14:tracePt t="24727" x="6838950" y="3987800"/>
          <p14:tracePt t="24727" x="6851650" y="3987800"/>
          <p14:tracePt t="24744" x="6870700" y="3981450"/>
          <p14:tracePt t="24744" x="6889750" y="3981450"/>
          <p14:tracePt t="24744" x="6908800" y="3975100"/>
          <p14:tracePt t="24763" x="6927850" y="3975100"/>
          <p14:tracePt t="24763" x="6946900" y="3968750"/>
          <p14:tracePt t="24777" x="6965950" y="3968750"/>
          <p14:tracePt t="24777" x="6991350" y="3962400"/>
          <p14:tracePt t="24795" x="7016750" y="3962400"/>
          <p14:tracePt t="24795" x="7035800" y="3962400"/>
          <p14:tracePt t="24811" x="7061200" y="3956050"/>
          <p14:tracePt t="24811" x="7086600" y="3956050"/>
          <p14:tracePt t="24828" x="7112000" y="3949700"/>
          <p14:tracePt t="24828" x="7156450" y="3943350"/>
          <p14:tracePt t="24844" x="7181850" y="3943350"/>
          <p14:tracePt t="24844" x="7200900" y="3937000"/>
          <p14:tracePt t="24861" x="7226300" y="3937000"/>
          <p14:tracePt t="24861" x="7245350" y="3937000"/>
          <p14:tracePt t="24878" x="7264400" y="3930650"/>
          <p14:tracePt t="24878" x="7302500" y="3924300"/>
          <p14:tracePt t="24896" x="7315200" y="3924300"/>
          <p14:tracePt t="24896" x="7327900" y="3924300"/>
          <p14:tracePt t="24912" x="7346950" y="3924300"/>
          <p14:tracePt t="24912" x="7359650" y="3924300"/>
          <p14:tracePt t="24928" x="7366000" y="3917950"/>
          <p14:tracePt t="24928" x="7378700" y="3917950"/>
          <p14:tracePt t="24945" x="7385050" y="3917950"/>
          <p14:tracePt t="24945" x="7397750" y="3917950"/>
          <p14:tracePt t="24945" x="7404100" y="3917950"/>
          <p14:tracePt t="24963" x="7410450" y="3917950"/>
          <p14:tracePt t="24976" x="7416800" y="3911600"/>
          <p14:tracePt t="24993" x="7423150" y="3911600"/>
          <p14:tracePt t="25010" x="7416800" y="3917950"/>
          <p14:tracePt t="25055" x="7423150" y="3911600"/>
          <p14:tracePt t="25143" x="7423150" y="3905250"/>
          <p14:tracePt t="25167" x="7416800" y="3905250"/>
          <p14:tracePt t="25211" x="7410450" y="3905250"/>
          <p14:tracePt t="25243" x="7404100" y="3905250"/>
          <p14:tracePt t="25255" x="7397750" y="3905250"/>
          <p14:tracePt t="25271" x="7391400" y="3898900"/>
          <p14:tracePt t="25287" x="7391400" y="3905250"/>
          <p14:tracePt t="25339" x="7404100" y="3911600"/>
          <p14:tracePt t="25363" x="7404100" y="3917950"/>
          <p14:tracePt t="25383" x="7410450" y="3917950"/>
          <p14:tracePt t="25423" x="7416800" y="3911600"/>
          <p14:tracePt t="25467" x="7410450" y="3911600"/>
          <p14:tracePt t="25579" x="7404100" y="3917950"/>
          <p14:tracePt t="25595" x="7397750" y="3917950"/>
          <p14:tracePt t="25615" x="7391400" y="3924300"/>
          <p14:tracePt t="25631" x="7385050" y="3924300"/>
          <p14:tracePt t="25647" x="7378700" y="3930650"/>
          <p14:tracePt t="25663" x="7372350" y="3930650"/>
          <p14:tracePt t="25671" x="7366000" y="3930650"/>
          <p14:tracePt t="25679" x="7359650" y="3937000"/>
          <p14:tracePt t="25679" x="7353300" y="3937000"/>
          <p14:tracePt t="25679" x="7346950" y="3937000"/>
          <p14:tracePt t="25700" x="7340600" y="3943350"/>
          <p14:tracePt t="25712" x="7334250" y="3943350"/>
          <p14:tracePt t="25712" x="7327900" y="3943350"/>
          <p14:tracePt t="25733" x="7315200" y="3949700"/>
          <p14:tracePt t="25746" x="7308850" y="3949700"/>
          <p14:tracePt t="25762" x="7308850" y="3943350"/>
          <p14:tracePt t="25795" x="7315200" y="3937000"/>
          <p14:tracePt t="25819" x="7321550" y="3930650"/>
          <p14:tracePt t="25835" x="7327900" y="3930650"/>
          <p14:tracePt t="25843" x="7334250" y="3924300"/>
          <p14:tracePt t="25855" x="7340600" y="3924300"/>
          <p14:tracePt t="25871" x="7346950" y="3924300"/>
          <p14:tracePt t="25887" x="7346950" y="3930650"/>
          <p14:tracePt t="25971" x="7340600" y="3937000"/>
          <p14:tracePt t="25991" x="7334250" y="3943350"/>
          <p14:tracePt t="26031" x="7340600" y="3943350"/>
          <p14:tracePt t="26095" x="7346950" y="3943350"/>
          <p14:tracePt t="26136" x="7353300" y="3943350"/>
          <p14:tracePt t="26163" x="7353300" y="3937000"/>
          <p14:tracePt t="26187" x="7353300" y="3943350"/>
          <p14:tracePt t="26291" x="7353300" y="3937000"/>
          <p14:tracePt t="26383" x="7359650" y="3937000"/>
          <p14:tracePt t="26411" x="7366000" y="3937000"/>
          <p14:tracePt t="26443" x="7359650" y="3930650"/>
          <p14:tracePt t="26515" x="7353300" y="3930650"/>
          <p14:tracePt t="26531" x="7346950" y="3924300"/>
          <p14:tracePt t="26563" x="7353300" y="3917950"/>
          <p14:tracePt t="26592" x="7366000" y="3917950"/>
          <p14:tracePt t="26607" x="7372350" y="3917950"/>
          <p14:tracePt t="26624" x="7385050" y="3911600"/>
          <p14:tracePt t="26631" x="7391400" y="3911600"/>
          <p14:tracePt t="26636" x="7397750" y="3911600"/>
          <p14:tracePt t="26649" x="7404100" y="3911600"/>
          <p14:tracePt t="26649" x="7423150" y="3905250"/>
          <p14:tracePt t="26669" x="7429500" y="3905250"/>
          <p14:tracePt t="26669" x="7442200" y="3898900"/>
          <p14:tracePt t="26685" x="7448550" y="3892550"/>
          <p14:tracePt t="26685" x="7461250" y="3892550"/>
          <p14:tracePt t="26701" x="7467600" y="3892550"/>
          <p14:tracePt t="26701" x="7480300" y="3892550"/>
          <p14:tracePt t="26701" x="7486650" y="3892550"/>
          <p14:tracePt t="26720" x="7499350" y="3892550"/>
          <p14:tracePt t="26732" x="7505700" y="3892550"/>
          <p14:tracePt t="26732" x="7524750" y="3905250"/>
          <p14:tracePt t="26753" x="7531100" y="3911600"/>
          <p14:tracePt t="26753" x="7537450" y="3911600"/>
          <p14:tracePt t="26767" x="7550150" y="3917950"/>
          <p14:tracePt t="26767" x="7556500" y="3924300"/>
          <p14:tracePt t="26785" x="7562850" y="3930650"/>
          <p14:tracePt t="26785" x="7569200" y="3930650"/>
          <p14:tracePt t="26785" x="7569200" y="3937000"/>
          <p14:tracePt t="26804" x="7575550" y="3943350"/>
          <p14:tracePt t="26816" x="7581900" y="3949700"/>
          <p14:tracePt t="26833" x="7575550" y="3956050"/>
          <p14:tracePt t="26863" x="7569200" y="3956050"/>
          <p14:tracePt t="26875" x="7562850" y="3956050"/>
          <p14:tracePt t="26884" x="7550150" y="3956050"/>
          <p14:tracePt t="26884" x="7537450" y="3956050"/>
          <p14:tracePt t="26902" x="7524750" y="3956050"/>
          <p14:tracePt t="26902" x="7505700" y="3962400"/>
          <p14:tracePt t="26918" x="7486650" y="3962400"/>
          <p14:tracePt t="26918" x="7429500" y="3962400"/>
          <p14:tracePt t="26937" x="7391400" y="3962400"/>
          <p14:tracePt t="26937" x="7353300" y="3962400"/>
          <p14:tracePt t="26953" x="7308850" y="3962400"/>
          <p14:tracePt t="26953" x="7264400" y="3962400"/>
          <p14:tracePt t="26969" x="7213600" y="3962400"/>
          <p14:tracePt t="26969" x="7156450" y="3956050"/>
          <p14:tracePt t="26985" x="7099300" y="3956050"/>
          <p14:tracePt t="26985" x="7035800" y="3949700"/>
          <p14:tracePt t="26985" x="6978650" y="3949700"/>
          <p14:tracePt t="27004" x="6915150" y="3949700"/>
          <p14:tracePt t="27017" x="6845300" y="3949700"/>
          <p14:tracePt t="27017" x="6718300" y="3956050"/>
          <p14:tracePt t="27036" x="6654800" y="3962400"/>
          <p14:tracePt t="27036" x="6591300" y="3968750"/>
          <p14:tracePt t="27053" x="6534150" y="3975100"/>
          <p14:tracePt t="27053" x="6477000" y="3987800"/>
          <p14:tracePt t="27069" x="6426200" y="4000500"/>
          <p14:tracePt t="27069" x="6375400" y="4006850"/>
          <p14:tracePt t="27085" x="6337300" y="4019550"/>
          <p14:tracePt t="27085" x="6292850" y="4032250"/>
          <p14:tracePt t="27085" x="6261100" y="4044950"/>
          <p14:tracePt t="27105" x="6229350" y="4057650"/>
          <p14:tracePt t="27105" x="6197600" y="4070350"/>
          <p14:tracePt t="27119" x="6172200" y="4083050"/>
          <p14:tracePt t="27119" x="6153150" y="4089400"/>
          <p14:tracePt t="27136" x="6134100" y="4095750"/>
          <p14:tracePt t="27136" x="6121400" y="4108450"/>
          <p14:tracePt t="27152" x="6108700" y="4114800"/>
          <p14:tracePt t="27152" x="6096000" y="4121150"/>
          <p14:tracePt t="27169" x="6089650" y="4127500"/>
          <p14:tracePt t="27169" x="6083300" y="4127500"/>
          <p14:tracePt t="27186" x="6076950" y="4133850"/>
          <p14:tracePt t="27201" x="6083300" y="4127500"/>
          <p14:tracePt t="27224" x="6089650" y="4121150"/>
          <p14:tracePt t="27224" x="6096000" y="4121150"/>
          <p14:tracePt t="27237" x="6102350" y="4114800"/>
          <p14:tracePt t="27237" x="6108700" y="4108450"/>
          <p14:tracePt t="27253" x="6115050" y="4102100"/>
          <p14:tracePt t="27253" x="6127750" y="4089400"/>
          <p14:tracePt t="27270" x="6140450" y="4083050"/>
          <p14:tracePt t="27270" x="6153150" y="4076700"/>
          <p14:tracePt t="27287" x="6172200" y="4070350"/>
          <p14:tracePt t="27287" x="6210300" y="4057650"/>
          <p14:tracePt t="27305" x="6235700" y="4051300"/>
          <p14:tracePt t="27305" x="6261100" y="4044950"/>
          <p14:tracePt t="27321" x="6292850" y="4038600"/>
          <p14:tracePt t="27321" x="6324600" y="4032250"/>
          <p14:tracePt t="27337" x="6362700" y="4025900"/>
          <p14:tracePt t="27337" x="6407150" y="4013200"/>
          <p14:tracePt t="27353" x="6457950" y="4006850"/>
          <p14:tracePt t="27353" x="6521450" y="4006850"/>
          <p14:tracePt t="27353" x="6578600" y="4000500"/>
          <p14:tracePt t="27372" x="6648450" y="3994150"/>
          <p14:tracePt t="27385" x="6718300" y="3987800"/>
          <p14:tracePt t="27385" x="6864350" y="3981450"/>
          <p14:tracePt t="27405" x="6940550" y="3981450"/>
          <p14:tracePt t="27405" x="7016750" y="3975100"/>
          <p14:tracePt t="27420" x="7086600" y="3968750"/>
          <p14:tracePt t="27420" x="7156450" y="3962400"/>
          <p14:tracePt t="27436" x="7226300" y="3956050"/>
          <p14:tracePt t="27436" x="7289800" y="3949700"/>
          <p14:tracePt t="27454" x="7353300" y="3943350"/>
          <p14:tracePt t="27454" x="7410450" y="3937000"/>
          <p14:tracePt t="27454" x="7461250" y="3930650"/>
          <p14:tracePt t="27472" x="7505700" y="3924300"/>
          <p14:tracePt t="27472" x="7550150" y="3917950"/>
          <p14:tracePt t="27487" x="7581900" y="3911600"/>
          <p14:tracePt t="27487" x="7613650" y="3911600"/>
          <p14:tracePt t="27504" x="7632700" y="3905250"/>
          <p14:tracePt t="27504" x="7651750" y="3905250"/>
          <p14:tracePt t="27520" x="7664450" y="3905250"/>
          <p14:tracePt t="27520" x="7670800" y="3905250"/>
          <p14:tracePt t="27538" x="7664450" y="3905250"/>
          <p14:tracePt t="27538" x="7658100" y="3911600"/>
          <p14:tracePt t="27554" x="7651750" y="3917950"/>
          <p14:tracePt t="27554" x="7639050" y="3924300"/>
          <p14:tracePt t="27571" x="7620000" y="3924300"/>
          <p14:tracePt t="27571" x="7607300" y="3930650"/>
          <p14:tracePt t="27587" x="7588250" y="3937000"/>
          <p14:tracePt t="27587" x="7556500" y="3943350"/>
          <p14:tracePt t="27606" x="7543800" y="3943350"/>
          <p14:tracePt t="27606" x="7524750" y="3949700"/>
          <p14:tracePt t="27622" x="7512050" y="3949700"/>
          <p14:tracePt t="27622" x="7499350" y="3956050"/>
          <p14:tracePt t="27638" x="7493000" y="3956050"/>
          <p14:tracePt t="27638" x="7480300" y="3962400"/>
          <p14:tracePt t="27638" x="7473950" y="3962400"/>
          <p14:tracePt t="27656" x="7461250" y="3962400"/>
          <p14:tracePt t="27669" x="7454900" y="3962400"/>
          <p14:tracePt t="27669" x="7442200" y="3968750"/>
          <p14:tracePt t="27688" x="7435850" y="3968750"/>
          <p14:tracePt t="27688" x="7429500" y="3975100"/>
          <p14:tracePt t="27705" x="7423150" y="3975100"/>
          <p14:tracePt t="27705" x="7416800" y="3975100"/>
          <p14:tracePt t="27721" x="7404100" y="3981450"/>
          <p14:tracePt t="27721" x="7397750" y="3981450"/>
          <p14:tracePt t="27721" x="7391400" y="3981450"/>
          <p14:tracePt t="27740" x="7378700" y="3987800"/>
          <p14:tracePt t="27753" x="7372350" y="3987800"/>
          <p14:tracePt t="27753" x="7353300" y="3987800"/>
          <p14:tracePt t="27773" x="7346950" y="3987800"/>
          <p14:tracePt t="27773" x="7340600" y="3987800"/>
          <p14:tracePt t="27788" x="7334250" y="3987800"/>
          <p14:tracePt t="27788" x="7327900" y="3987800"/>
          <p14:tracePt t="27805" x="7321550" y="3987800"/>
          <p14:tracePt t="27820" x="7315200" y="3981450"/>
          <p14:tracePt t="27837" x="7321550" y="3981450"/>
          <p14:tracePt t="27868" x="7327900" y="3981450"/>
          <p14:tracePt t="27884" x="7334250" y="3981450"/>
          <p14:tracePt t="27895" x="7340600" y="3981450"/>
          <p14:tracePt t="27912" x="7346950" y="3981450"/>
          <p14:tracePt t="27928" x="7353300" y="3975100"/>
          <p14:tracePt t="27952" x="7359650" y="3975100"/>
          <p14:tracePt t="27987" x="7359650" y="3981450"/>
          <p14:tracePt t="28071" x="7366000" y="3981450"/>
          <p14:tracePt t="28192" x="7353300" y="3981450"/>
          <p14:tracePt t="28296" x="7346950" y="3981450"/>
          <p14:tracePt t="28312" x="7340600" y="3981450"/>
          <p14:tracePt t="28324" x="7334250" y="3981450"/>
          <p14:tracePt t="28332" x="7327900" y="3981450"/>
          <p14:tracePt t="28341" x="7321550" y="3987800"/>
          <p14:tracePt t="28341" x="7308850" y="3987800"/>
          <p14:tracePt t="28357" x="7296150" y="3987800"/>
          <p14:tracePt t="28357" x="7277100" y="3987800"/>
          <p14:tracePt t="28373" x="7258050" y="3987800"/>
          <p14:tracePt t="28373" x="7239000" y="3987800"/>
          <p14:tracePt t="28373" x="7213600" y="3981450"/>
          <p14:tracePt t="28393" x="7188200" y="3981450"/>
          <p14:tracePt t="28405" x="7162800" y="3981450"/>
          <p14:tracePt t="28405" x="7099300" y="3981450"/>
          <p14:tracePt t="28424" x="7067550" y="3981450"/>
          <p14:tracePt t="28424" x="7029450" y="3981450"/>
          <p14:tracePt t="28440" x="6991350" y="3981450"/>
          <p14:tracePt t="28440" x="6946900" y="3981450"/>
          <p14:tracePt t="28457" x="6908800" y="3981450"/>
          <p14:tracePt t="28457" x="6864350" y="3981450"/>
          <p14:tracePt t="28473" x="6819900" y="3981450"/>
          <p14:tracePt t="28473" x="6775450" y="3981450"/>
          <p14:tracePt t="28473" x="6737350" y="3987800"/>
          <p14:tracePt t="28493" x="6692900" y="3987800"/>
          <p14:tracePt t="28493" x="6654800" y="3994150"/>
          <p14:tracePt t="28508" x="6616700" y="4000500"/>
          <p14:tracePt t="28508" x="6584950" y="4000500"/>
          <p14:tracePt t="28524" x="6553200" y="4006850"/>
          <p14:tracePt t="28524" x="6527800" y="4013200"/>
          <p14:tracePt t="28541" x="6496050" y="4019550"/>
          <p14:tracePt t="28541" x="6451600" y="4025900"/>
          <p14:tracePt t="28559" x="6432550" y="4032250"/>
          <p14:tracePt t="28559" x="6419850" y="4038600"/>
          <p14:tracePt t="28574" x="6407150" y="4038600"/>
          <p14:tracePt t="28574" x="6400800" y="4044950"/>
          <p14:tracePt t="28592" x="6394450" y="4044950"/>
          <p14:tracePt t="28606" x="6400800" y="4044950"/>
          <p14:tracePt t="28606" x="6407150" y="4038600"/>
          <p14:tracePt t="28625" x="6419850" y="4038600"/>
          <p14:tracePt t="28625" x="6432550" y="4038600"/>
          <p14:tracePt t="28641" x="6451600" y="4032250"/>
          <p14:tracePt t="28641" x="6470650" y="4025900"/>
          <p14:tracePt t="28659" x="6496050" y="4025900"/>
          <p14:tracePt t="28659" x="6521450" y="4019550"/>
          <p14:tracePt t="28659" x="6546850" y="4013200"/>
          <p14:tracePt t="28676" x="6578600" y="4006850"/>
          <p14:tracePt t="28689" x="6616700" y="4000500"/>
          <p14:tracePt t="28689" x="6686550" y="3987800"/>
          <p14:tracePt t="28709" x="6724650" y="3987800"/>
          <p14:tracePt t="28709" x="6769100" y="3981450"/>
          <p14:tracePt t="28725" x="6807200" y="3981450"/>
          <p14:tracePt t="28725" x="6845300" y="3981450"/>
          <p14:tracePt t="28741" x="6889750" y="3981450"/>
          <p14:tracePt t="28741" x="6927850" y="3981450"/>
          <p14:tracePt t="28741" x="6972300" y="3981450"/>
          <p14:tracePt t="28762" x="7010400" y="3981450"/>
          <p14:tracePt t="28773" x="7048500" y="3981450"/>
          <p14:tracePt t="28773" x="7124700" y="3975100"/>
          <p14:tracePt t="28793" x="7156450" y="3975100"/>
          <p14:tracePt t="28793" x="7188200" y="3968750"/>
          <p14:tracePt t="28809" x="7213600" y="3968750"/>
          <p14:tracePt t="28809" x="7239000" y="3962400"/>
          <p14:tracePt t="28825" x="7258050" y="3962400"/>
          <p14:tracePt t="28825" x="7270750" y="3962400"/>
          <p14:tracePt t="28842" x="7283450" y="3962400"/>
          <p14:tracePt t="28842" x="7296150" y="3962400"/>
          <p14:tracePt t="28859" x="7296150" y="3968750"/>
          <p14:tracePt t="28888" x="7289800" y="3968750"/>
          <p14:tracePt t="28896" x="7283450" y="3968750"/>
          <p14:tracePt t="28907" x="7277100" y="3975100"/>
          <p14:tracePt t="28907" x="7264400" y="3975100"/>
          <p14:tracePt t="28926" x="7258050" y="3975100"/>
          <p14:tracePt t="28940" x="7251700" y="3981450"/>
          <p14:tracePt t="28957" x="7245350" y="3981450"/>
          <p14:tracePt t="28974" x="7239000" y="3987800"/>
          <p14:tracePt t="29120" x="7232650" y="3987800"/>
          <p14:tracePt t="29144" x="7226300" y="3987800"/>
          <p14:tracePt t="29164" x="7219950" y="3987800"/>
          <p14:tracePt t="29180" x="7213600" y="3987800"/>
          <p14:tracePt t="29188" x="7207250" y="3994150"/>
          <p14:tracePt t="29196" x="7200900" y="3994150"/>
          <p14:tracePt t="29208" x="7194550" y="3994150"/>
          <p14:tracePt t="29208" x="7175500" y="4000500"/>
          <p14:tracePt t="29226" x="7162800" y="4006850"/>
          <p14:tracePt t="29226" x="7150100" y="4006850"/>
          <p14:tracePt t="29243" x="7131050" y="4013200"/>
          <p14:tracePt t="29243" x="7118350" y="4019550"/>
          <p14:tracePt t="29260" x="7099300" y="4019550"/>
          <p14:tracePt t="29260" x="7061200" y="4032250"/>
          <p14:tracePt t="29277" x="7042150" y="4032250"/>
          <p14:tracePt t="29277" x="7016750" y="4038600"/>
          <p14:tracePt t="29293" x="6997700" y="4038600"/>
          <p14:tracePt t="29293" x="6978650" y="4044950"/>
          <p14:tracePt t="29311" x="6959600" y="4044950"/>
          <p14:tracePt t="29311" x="6934200" y="4044950"/>
          <p14:tracePt t="29327" x="6915150" y="4051300"/>
          <p14:tracePt t="29327" x="6870700" y="4057650"/>
          <p14:tracePt t="29345" x="6851650" y="4057650"/>
          <p14:tracePt t="29345" x="6832600" y="4057650"/>
          <p14:tracePt t="29362" x="6813550" y="4064000"/>
          <p14:tracePt t="29362" x="6794500" y="4064000"/>
          <p14:tracePt t="29377" x="6775450" y="4070350"/>
          <p14:tracePt t="29377" x="6756400" y="4070350"/>
          <p14:tracePt t="29394" x="6743700" y="4070350"/>
          <p14:tracePt t="29394" x="6724650" y="4076700"/>
          <p14:tracePt t="29394" x="6711950" y="4076700"/>
          <p14:tracePt t="29413" x="6692900" y="4083050"/>
          <p14:tracePt t="29425" x="6680200" y="4083050"/>
          <p14:tracePt t="29425" x="6667500" y="4089400"/>
          <p14:tracePt t="29446" x="6648450" y="4089400"/>
          <p14:tracePt t="29446" x="6642100" y="4095750"/>
          <p14:tracePt t="29461" x="6635750" y="4095750"/>
          <p14:tracePt t="29461" x="6629400" y="4095750"/>
          <p14:tracePt t="29478" x="6623050" y="4095750"/>
          <p14:tracePt t="29478" x="6616700" y="4095750"/>
          <p14:tracePt t="29495" x="6616700" y="4089400"/>
          <p14:tracePt t="29524" x="6629400" y="4089400"/>
          <p14:tracePt t="29540" x="6635750" y="4083050"/>
          <p14:tracePt t="29548" x="6642100" y="4083050"/>
          <p14:tracePt t="29559" x="6642100" y="4076700"/>
          <p14:tracePt t="29559" x="6654800" y="4076700"/>
          <p14:tracePt t="29578" x="6661150" y="4070350"/>
          <p14:tracePt t="29578" x="6667500" y="4070350"/>
          <p14:tracePt t="29596" x="6673850" y="4070350"/>
          <p14:tracePt t="29609" x="6680200" y="4064000"/>
          <p14:tracePt t="29626" x="6686550" y="4064000"/>
          <p14:tracePt t="29645" x="6692900" y="4064000"/>
          <p14:tracePt t="29668" x="6699250" y="4064000"/>
          <p14:tracePt t="29692" x="6705600" y="4064000"/>
          <p14:tracePt t="29704" x="6711950" y="4057650"/>
          <p14:tracePt t="29720" x="6718300" y="4057650"/>
          <p14:tracePt t="29752" x="6724650" y="4051300"/>
          <p14:tracePt t="29764" x="6731000" y="4051300"/>
          <p14:tracePt t="29780" x="6737350" y="4051300"/>
          <p14:tracePt t="29804" x="6731000" y="4044950"/>
          <p14:tracePt t="29848" x="6724650" y="4051300"/>
          <p14:tracePt t="29872" x="6718300" y="4044950"/>
          <p14:tracePt t="29892" x="6724650" y="4044950"/>
          <p14:tracePt t="29924" x="6724650" y="4038600"/>
          <p14:tracePt t="29936" x="6737350" y="4038600"/>
          <p14:tracePt t="29952" x="6743700" y="4032250"/>
          <p14:tracePt t="29968" x="6750050" y="4025900"/>
          <p14:tracePt t="29984" x="6756400" y="4025900"/>
          <p14:tracePt t="29997" x="6762750" y="4019550"/>
          <p14:tracePt t="30036" x="6756400" y="4025900"/>
          <p14:tracePt t="30096" x="6750050" y="4025900"/>
          <p14:tracePt t="30112" x="6743700" y="4025900"/>
          <p14:tracePt t="30124" x="6737350" y="4032250"/>
          <p14:tracePt t="30140" x="6743700" y="4032250"/>
          <p14:tracePt t="30200" x="6750050" y="4025900"/>
          <p14:tracePt t="30216" x="6756400" y="4025900"/>
          <p14:tracePt t="30232" x="6762750" y="4025900"/>
          <p14:tracePt t="30244" x="6769100" y="4019550"/>
          <p14:tracePt t="30268" x="6775450" y="4013200"/>
          <p14:tracePt t="30296" x="6775450" y="4006850"/>
          <p14:tracePt t="30328" x="6775450" y="4000500"/>
          <p14:tracePt t="30344" x="6775450" y="3994150"/>
          <p14:tracePt t="30356" x="6781800" y="3987800"/>
          <p14:tracePt t="30372" x="6788150" y="3987800"/>
          <p14:tracePt t="30381" x="6794500" y="3987800"/>
          <p14:tracePt t="30381" x="6800850" y="3987800"/>
          <p14:tracePt t="30398" x="6807200" y="3987800"/>
          <p14:tracePt t="30412" x="6819900" y="3987800"/>
          <p14:tracePt t="30428" x="6826250" y="3987800"/>
          <p14:tracePt t="30445" x="6826250" y="3981450"/>
          <p14:tracePt t="30472" x="6826250" y="3975100"/>
          <p14:tracePt t="30492" x="6826250" y="3981450"/>
          <p14:tracePt t="30552" x="6826250" y="3987800"/>
          <p14:tracePt t="30568" x="6826250" y="3994150"/>
          <p14:tracePt t="30584" x="6819900" y="4000500"/>
          <p14:tracePt t="30596" x="6819900" y="4006850"/>
          <p14:tracePt t="30612" x="6813550" y="4013200"/>
          <p14:tracePt t="30636" x="6813550" y="4019550"/>
          <p14:tracePt t="30652" x="6807200" y="4019550"/>
          <p14:tracePt t="30665" x="6800850" y="4019550"/>
          <p14:tracePt t="30680" x="6807200" y="4025900"/>
          <p14:tracePt t="30724" x="6813550" y="4025900"/>
          <p14:tracePt t="30740" x="6819900" y="4025900"/>
          <p14:tracePt t="30757" x="6826250" y="4019550"/>
          <p14:tracePt t="30772" x="6832600" y="4019550"/>
          <p14:tracePt t="30780" x="6838950" y="4019550"/>
          <p14:tracePt t="30780" x="6845300" y="4013200"/>
          <p14:tracePt t="30780" x="6851650" y="4013200"/>
          <p14:tracePt t="30801" x="6858000" y="4013200"/>
          <p14:tracePt t="30813" x="6864350" y="4006850"/>
          <p14:tracePt t="30813" x="6877050" y="4006850"/>
          <p14:tracePt t="30834" x="6883400" y="4000500"/>
          <p14:tracePt t="30847" x="6889750" y="4000500"/>
          <p14:tracePt t="30864" x="6896100" y="3994150"/>
          <p14:tracePt t="30881" x="6902450" y="3987800"/>
          <p14:tracePt t="30881" x="6908800" y="3987800"/>
          <p14:tracePt t="30899" x="6915150" y="3987800"/>
          <p14:tracePt t="30920" x="6921500" y="3981450"/>
          <p14:tracePt t="30956" x="6927850" y="3981450"/>
          <p14:tracePt t="30996" x="6934200" y="3981450"/>
          <p14:tracePt t="31012" x="6940550" y="3981450"/>
          <p14:tracePt t="31024" x="6946900" y="3981450"/>
          <p14:tracePt t="31064" x="6953250" y="3981450"/>
          <p14:tracePt t="31084" x="6959600" y="3975100"/>
          <p14:tracePt t="31109" x="6965950" y="3975100"/>
          <p14:tracePt t="31185" x="6965950" y="3968750"/>
          <p14:tracePt t="31205" x="6972300" y="3962400"/>
          <p14:tracePt t="31228" x="6978650" y="3956050"/>
          <p14:tracePt t="31252" x="6985000" y="3949700"/>
          <p14:tracePt t="31272" x="6991350" y="3943350"/>
          <p14:tracePt t="31297" x="6985000" y="3949700"/>
          <p14:tracePt t="31364" x="6978650" y="3956050"/>
          <p14:tracePt t="31377" x="6972300" y="3962400"/>
          <p14:tracePt t="31392" x="6965950" y="3968750"/>
          <p14:tracePt t="31409" x="6959600" y="3975100"/>
          <p14:tracePt t="31425" x="6959600" y="3981450"/>
          <p14:tracePt t="31461" x="6959600" y="3987800"/>
          <p14:tracePt t="31497" x="6965950" y="3987800"/>
          <p14:tracePt t="31528" x="6972300" y="3987800"/>
          <p14:tracePt t="31553" x="6978650" y="3981450"/>
          <p14:tracePt t="31573" x="6972300" y="3981450"/>
          <p14:tracePt t="31684" x="6965950" y="3981450"/>
          <p14:tracePt t="31724" x="6959600" y="3981450"/>
          <p14:tracePt t="31888" x="6953250" y="3981450"/>
          <p14:tracePt t="31932" x="6959600" y="3981450"/>
          <p14:tracePt t="32037" x="6965950" y="3981450"/>
          <p14:tracePt t="32084" x="6972300" y="3981450"/>
          <p14:tracePt t="32120" x="6978650" y="3981450"/>
          <p14:tracePt t="32300" x="6985000" y="3981450"/>
          <p14:tracePt t="32317" x="6991350" y="3981450"/>
          <p14:tracePt t="32337" x="6985000" y="3975100"/>
          <p14:tracePt t="32524" x="6985000" y="3981450"/>
          <p14:tracePt t="32585" x="6985000" y="3975100"/>
          <p14:tracePt t="32805" x="6978650" y="3975100"/>
          <p14:tracePt t="32825" x="6972300" y="3968750"/>
          <p14:tracePt t="32865" x="6978650" y="3968750"/>
          <p14:tracePt t="32885" x="6985000" y="3968750"/>
          <p14:tracePt t="32893" x="6997700" y="3962400"/>
          <p14:tracePt t="32909" x="7004050" y="3962400"/>
          <p14:tracePt t="32925" x="7010400" y="3962400"/>
          <p14:tracePt t="32925" x="7016750" y="3962400"/>
          <p14:tracePt t="32939" x="7023100" y="3956050"/>
          <p14:tracePt t="32939" x="7029450" y="3956050"/>
          <p14:tracePt t="32956" x="7035800" y="3956050"/>
          <p14:tracePt t="32956" x="7042150" y="3956050"/>
          <p14:tracePt t="32973" x="7048500" y="3949700"/>
          <p14:tracePt t="32988" x="7054850" y="3949700"/>
          <p14:tracePt t="32988" x="7061200" y="3949700"/>
          <p14:tracePt t="33006" x="7067550" y="3949700"/>
          <p14:tracePt t="33021" x="7073900" y="3949700"/>
          <p14:tracePt t="33045" x="7080250" y="3943350"/>
          <p14:tracePt t="33089" x="7080250" y="3937000"/>
          <p14:tracePt t="33113" x="7073900" y="3930650"/>
          <p14:tracePt t="33165" x="7061200" y="3924300"/>
          <p14:tracePt t="33217" x="7054850" y="3924300"/>
          <p14:tracePt t="33245" x="7048500" y="3924300"/>
          <p14:tracePt t="33261" x="7042150" y="3924300"/>
          <p14:tracePt t="33277" x="7035800" y="3917950"/>
          <p14:tracePt t="33313" x="7042150" y="3911600"/>
          <p14:tracePt t="33405" x="7048500" y="3911600"/>
          <p14:tracePt t="33433" x="7054850" y="3905250"/>
          <p14:tracePt t="33525" x="7042150" y="3911600"/>
          <p14:tracePt t="33561" x="7035800" y="3917950"/>
          <p14:tracePt t="33577" x="7029450" y="3924300"/>
          <p14:tracePt t="33585" x="7023100" y="3924300"/>
          <p14:tracePt t="33593" x="7010400" y="3930650"/>
          <p14:tracePt t="33593" x="6997700" y="3943350"/>
          <p14:tracePt t="33609" x="6985000" y="3956050"/>
          <p14:tracePt t="33609" x="6965950" y="3981450"/>
          <p14:tracePt t="33625" x="6946900" y="4000500"/>
          <p14:tracePt t="33625" x="6927850" y="4032250"/>
          <p14:tracePt t="33641" x="6908800" y="4064000"/>
          <p14:tracePt t="33641" x="6858000" y="4146550"/>
          <p14:tracePt t="33658" x="6838950" y="4191000"/>
          <p14:tracePt t="33658" x="6813550" y="4229100"/>
          <p14:tracePt t="33675" x="6794500" y="4273550"/>
          <p14:tracePt t="33675" x="6775450" y="4318000"/>
          <p14:tracePt t="33691" x="6750050" y="4356100"/>
          <p14:tracePt t="33691" x="6731000" y="4400550"/>
          <p14:tracePt t="33709" x="6718300" y="4432300"/>
          <p14:tracePt t="33709" x="6680200" y="4502150"/>
          <p14:tracePt t="33726" x="6661150" y="4533900"/>
          <p14:tracePt t="33726" x="6635750" y="4559300"/>
          <p14:tracePt t="33742" x="6616700" y="4591050"/>
          <p14:tracePt t="33742" x="6597650" y="4616450"/>
          <p14:tracePt t="33759" x="6572250" y="4641850"/>
          <p14:tracePt t="33759" x="6546850" y="4667250"/>
          <p14:tracePt t="33759" x="6521450" y="4692650"/>
          <p14:tracePt t="33778" x="6496050" y="4711700"/>
          <p14:tracePt t="33790" x="6477000" y="4730750"/>
          <p14:tracePt t="33790" x="6432550" y="4768850"/>
          <p14:tracePt t="33811" x="6413500" y="4781550"/>
          <p14:tracePt t="33811" x="6394450" y="4794250"/>
          <p14:tracePt t="33826" x="6381750" y="4800600"/>
          <p14:tracePt t="33826" x="6362700" y="4813300"/>
          <p14:tracePt t="33843" x="6350000" y="4819650"/>
          <p14:tracePt t="33843" x="6330950" y="4826000"/>
          <p14:tracePt t="33843" x="6318250" y="4832350"/>
          <p14:tracePt t="33862" x="6311900" y="4838700"/>
          <p14:tracePt t="33874" x="6299200" y="4845050"/>
          <p14:tracePt t="33874" x="6280150" y="4845050"/>
          <p14:tracePt t="33895" x="6273800" y="4851400"/>
          <p14:tracePt t="33895" x="6267450" y="4851400"/>
          <p14:tracePt t="33910" x="6261100" y="4845050"/>
          <p14:tracePt t="33924" x="6254750" y="4845050"/>
          <p14:tracePt t="33941" x="6248400" y="4838700"/>
          <p14:tracePt t="33941" x="6248400" y="4832350"/>
          <p14:tracePt t="33960" x="6248400" y="4826000"/>
          <p14:tracePt t="33980" x="6254750" y="4826000"/>
          <p14:tracePt t="34010" x="6254750" y="4832350"/>
          <p14:tracePt t="34025" x="6261100" y="4832350"/>
          <p14:tracePt t="34041" x="6267450" y="4838700"/>
          <p14:tracePt t="34057" x="6273800" y="4845050"/>
          <p14:tracePt t="34069" x="6273800" y="4851400"/>
          <p14:tracePt t="34093" x="6280150" y="4851400"/>
          <p14:tracePt t="34117" x="6286500" y="4851400"/>
          <p14:tracePt t="34137" x="6292850" y="4851400"/>
          <p14:tracePt t="34154" x="6299200" y="4851400"/>
          <p14:tracePt t="34185" x="6311900" y="4845050"/>
          <p14:tracePt t="34197" x="6318250" y="4845050"/>
          <p14:tracePt t="34213" x="6324600" y="4838700"/>
          <p14:tracePt t="34229" x="6330950" y="4832350"/>
          <p14:tracePt t="34245" x="6337300" y="4832350"/>
          <p14:tracePt t="34257" x="6343650" y="4826000"/>
          <p14:tracePt t="34273" x="6350000" y="4826000"/>
          <p14:tracePt t="34289" x="6356350" y="4819650"/>
          <p14:tracePt t="34297" x="6362700" y="4819650"/>
          <p14:tracePt t="34310" x="6369050" y="4819650"/>
          <p14:tracePt t="34326" x="6375400" y="4813300"/>
          <p14:tracePt t="34342" x="6388100" y="4813300"/>
          <p14:tracePt t="34359" x="6394450" y="4806950"/>
          <p14:tracePt t="34359" x="6400800" y="4800600"/>
          <p14:tracePt t="34378" x="6407150" y="4800600"/>
          <p14:tracePt t="34393" x="6413500" y="4794250"/>
          <p14:tracePt t="34417" x="6413500" y="4800600"/>
          <p14:tracePt t="34545" x="6413500" y="4806950"/>
          <p14:tracePt t="34573" x="6407150" y="4806950"/>
          <p14:tracePt t="34609" x="6413500" y="4806950"/>
          <p14:tracePt t="34693" x="6413500" y="4800600"/>
          <p14:tracePt t="34709" x="6419850" y="4800600"/>
          <p14:tracePt t="34733" x="6426200" y="4794250"/>
          <p14:tracePt t="34769" x="6419850" y="4787900"/>
          <p14:tracePt t="34805" x="6413500" y="4787900"/>
          <p14:tracePt t="34837" x="6419850" y="4781550"/>
          <p14:tracePt t="34857" x="6426200" y="4775200"/>
          <p14:tracePt t="34882" x="6432550" y="4775200"/>
          <p14:tracePt t="34889" x="6432550" y="4768850"/>
          <p14:tracePt t="34898" x="6438900" y="4768850"/>
          <p14:tracePt t="34911" x="6445250" y="4762500"/>
          <p14:tracePt t="34911" x="6464300" y="4762500"/>
          <p14:tracePt t="34930" x="6470650" y="4756150"/>
          <p14:tracePt t="34930" x="6477000" y="4756150"/>
          <p14:tracePt t="34946" x="6483350" y="4756150"/>
          <p14:tracePt t="34946" x="6489700" y="4749800"/>
          <p14:tracePt t="34962" x="6502400" y="4749800"/>
          <p14:tracePt t="34962" x="6515100" y="4749800"/>
          <p14:tracePt t="34980" x="6521450" y="4749800"/>
          <p14:tracePt t="34980" x="6527800" y="4743450"/>
          <p14:tracePt t="34996" x="6534150" y="4743450"/>
          <p14:tracePt t="34996" x="6540500" y="4743450"/>
          <p14:tracePt t="35013" x="6546850" y="4743450"/>
          <p14:tracePt t="35013" x="6553200" y="4743450"/>
          <p14:tracePt t="35030" x="6553200" y="4749800"/>
          <p14:tracePt t="35150" x="6546850" y="4749800"/>
          <p14:tracePt t="35197" x="6540500" y="4749800"/>
          <p14:tracePt t="35217" x="6534150" y="4756150"/>
          <p14:tracePt t="35234" x="6527800" y="4756150"/>
          <p14:tracePt t="35249" x="6521450" y="4762500"/>
          <p14:tracePt t="35266" x="6515100" y="4762500"/>
          <p14:tracePt t="35273" x="6508750" y="4762500"/>
          <p14:tracePt t="35279" x="6502400" y="4768850"/>
          <p14:tracePt t="35279" x="6496050" y="4768850"/>
          <p14:tracePt t="35297" x="6489700" y="4768850"/>
          <p14:tracePt t="35297" x="6489700" y="4775200"/>
          <p14:tracePt t="35314" x="6483350" y="4775200"/>
          <p14:tracePt t="35314" x="6464300" y="4781550"/>
          <p14:tracePt t="35331" x="6457950" y="4781550"/>
          <p14:tracePt t="35331" x="6451600" y="4787900"/>
          <p14:tracePt t="35347" x="6445250" y="4787900"/>
          <p14:tracePt t="35347" x="6438900" y="4794250"/>
          <p14:tracePt t="35364" x="6432550" y="4800600"/>
          <p14:tracePt t="35364" x="6419850" y="4800600"/>
          <p14:tracePt t="35381" x="6413500" y="4806950"/>
          <p14:tracePt t="35381" x="6407150" y="4813300"/>
          <p14:tracePt t="35398" x="6400800" y="4813300"/>
          <p14:tracePt t="35413" x="6394450" y="4819650"/>
          <p14:tracePt t="35430" x="6381750" y="4826000"/>
          <p14:tracePt t="35446" x="6381750" y="4832350"/>
          <p14:tracePt t="35463" x="6375400" y="4838700"/>
          <p14:tracePt t="35463" x="6369050" y="4845050"/>
          <p14:tracePt t="35482" x="6369050" y="4851400"/>
          <p14:tracePt t="35498" x="6369050" y="4857750"/>
          <p14:tracePt t="35498" x="6362700" y="4870450"/>
          <p14:tracePt t="35515" x="6362700" y="4876800"/>
          <p14:tracePt t="35515" x="6362700" y="4889500"/>
          <p14:tracePt t="35515" x="6356350" y="4902200"/>
          <p14:tracePt t="35534" x="6350000" y="4921250"/>
          <p14:tracePt t="35547" x="6350000" y="4933950"/>
          <p14:tracePt t="35547" x="6343650" y="4959350"/>
          <p14:tracePt t="35567" x="6343650" y="4972050"/>
          <p14:tracePt t="35567" x="6337300" y="4984750"/>
          <p14:tracePt t="35582" x="6337300" y="4997450"/>
          <p14:tracePt t="35582" x="6337300" y="5010150"/>
          <p14:tracePt t="35582" x="6337300" y="5016500"/>
          <p14:tracePt t="35602" x="6343650" y="5029200"/>
          <p14:tracePt t="35613" x="6343650" y="5041900"/>
          <p14:tracePt t="35613" x="6343650" y="5054600"/>
          <p14:tracePt t="35633" x="6350000" y="5060950"/>
          <p14:tracePt t="35633" x="6350000" y="5067300"/>
          <p14:tracePt t="35649" x="6350000" y="5073650"/>
          <p14:tracePt t="35663" x="6350000" y="5067300"/>
          <p14:tracePt t="35745" x="6350000" y="5060950"/>
          <p14:tracePt t="35781" x="6343650" y="5060950"/>
          <p14:tracePt t="35842" x="6343650" y="5067300"/>
          <p14:tracePt t="35866" x="6337300" y="5073650"/>
          <p14:tracePt t="35886" x="6337300" y="5080000"/>
          <p14:tracePt t="35902" x="6337300" y="5086350"/>
          <p14:tracePt t="35918" x="6337300" y="5092700"/>
          <p14:tracePt t="35926" x="6330950" y="5099050"/>
          <p14:tracePt t="35931" x="6330950" y="5105400"/>
          <p14:tracePt t="35948" x="6330950" y="5111750"/>
          <p14:tracePt t="35965" x="6330950" y="5118100"/>
          <p14:tracePt t="35982" x="6324600" y="5124450"/>
          <p14:tracePt t="35982" x="6324600" y="5130800"/>
          <p14:tracePt t="36000" x="6318250" y="5137150"/>
          <p14:tracePt t="36021" x="6311900" y="5143500"/>
          <p14:tracePt t="36038" x="6299200" y="5143500"/>
          <p14:tracePt t="36050" x="6292850" y="5143500"/>
          <p14:tracePt t="36066" x="6286500" y="5149850"/>
          <p14:tracePt t="36082" x="6280150" y="5143500"/>
          <p14:tracePt t="36098" x="6273800" y="5143500"/>
          <p14:tracePt t="36118" x="6273800" y="5137150"/>
          <p14:tracePt t="36141" x="6273800" y="5130800"/>
          <p14:tracePt t="36158" x="6273800" y="5124450"/>
          <p14:tracePt t="36170" x="6273800" y="5118100"/>
          <p14:tracePt t="36193" x="6280150" y="5111750"/>
          <p14:tracePt t="36230" x="6286500" y="5105400"/>
          <p14:tracePt t="36254" x="6292850" y="5105400"/>
          <p14:tracePt t="36270" x="6299200" y="5092700"/>
          <p14:tracePt t="36286" x="6305550" y="5086350"/>
          <p14:tracePt t="36298" x="6305550" y="5080000"/>
          <p14:tracePt t="36306" x="6305550" y="5073650"/>
          <p14:tracePt t="36316" x="6305550" y="5067300"/>
          <p14:tracePt t="36316" x="6305550" y="5060950"/>
          <p14:tracePt t="36334" x="6305550" y="5048250"/>
          <p14:tracePt t="36334" x="6305550" y="5022850"/>
          <p14:tracePt t="36351" x="6299200" y="5016500"/>
          <p14:tracePt t="36351" x="6299200" y="4997450"/>
          <p14:tracePt t="36368" x="6299200" y="4991100"/>
          <p14:tracePt t="36368" x="6299200" y="4978400"/>
          <p14:tracePt t="36385" x="6299200" y="4965700"/>
          <p14:tracePt t="36385" x="6299200" y="4953000"/>
          <p14:tracePt t="36401" x="6299200" y="4946650"/>
          <p14:tracePt t="36401" x="6299200" y="4933950"/>
          <p14:tracePt t="36418" x="6305550" y="4927600"/>
          <p14:tracePt t="36441" x="6311900" y="4933950"/>
          <p14:tracePt t="36469" x="6311900" y="4940300"/>
          <p14:tracePt t="36493" x="6311900" y="4946650"/>
          <p14:tracePt t="36509" x="6311900" y="4953000"/>
          <p14:tracePt t="36525" x="6311900" y="4959350"/>
          <p14:tracePt t="36538" x="6311900" y="4965700"/>
          <p14:tracePt t="36554" x="6318250" y="4972050"/>
          <p14:tracePt t="36591" x="6324600" y="4972050"/>
          <p14:tracePt t="36606" x="6330950" y="4972050"/>
          <p14:tracePt t="36622" x="6337300" y="4965700"/>
          <p14:tracePt t="36646" x="6330950" y="4959350"/>
          <p14:tracePt t="36698" x="6324600" y="4959350"/>
          <p14:tracePt t="36710" x="6318250" y="4953000"/>
          <p14:tracePt t="36725" x="6311900" y="4953000"/>
          <p14:tracePt t="36742" x="6305550" y="4946650"/>
          <p14:tracePt t="36758" x="6305550" y="4940300"/>
          <p14:tracePt t="36771" x="6305550" y="4933950"/>
          <p14:tracePt t="36786" x="6305550" y="4927600"/>
          <p14:tracePt t="36810" x="6311900" y="4933950"/>
          <p14:tracePt t="36845" x="6311900" y="4946650"/>
          <p14:tracePt t="36878" x="6318250" y="4953000"/>
          <p14:tracePt t="36890" x="6318250" y="4959350"/>
          <p14:tracePt t="36898" x="6318250" y="4965700"/>
          <p14:tracePt t="36906" x="6318250" y="4972050"/>
          <p14:tracePt t="36918" x="6324600" y="4978400"/>
          <p14:tracePt t="36918" x="6324600" y="4984750"/>
          <p14:tracePt t="36918" x="6324600" y="4997450"/>
          <p14:tracePt t="36939" x="6324600" y="5003800"/>
          <p14:tracePt t="36951" x="6330950" y="5010150"/>
          <p14:tracePt t="36951" x="6330950" y="5022850"/>
          <p14:tracePt t="36970" x="6330950" y="5029200"/>
          <p14:tracePt t="36990" x="6337300" y="5029200"/>
          <p14:tracePt t="37041" x="6337300" y="5022850"/>
          <p14:tracePt t="37066" x="6337300" y="5016500"/>
          <p14:tracePt t="37086" x="6330950" y="5010150"/>
          <p14:tracePt t="37110" x="6330950" y="5003800"/>
          <p14:tracePt t="37130" x="6330950" y="4997450"/>
          <p14:tracePt t="37154" x="6337300" y="4991100"/>
          <p14:tracePt t="37178" x="6337300" y="4984750"/>
          <p14:tracePt t="37206" x="6337300" y="4978400"/>
          <p14:tracePt t="37230" x="6330950" y="4972050"/>
          <p14:tracePt t="37250" x="6324600" y="4972050"/>
          <p14:tracePt t="37266" x="6318250" y="4972050"/>
          <p14:tracePt t="37282" x="6311900" y="4972050"/>
          <p14:tracePt t="37290" x="6305550" y="4972050"/>
          <p14:tracePt t="37302" x="6299200" y="4965700"/>
          <p14:tracePt t="37302" x="6286500" y="4965700"/>
          <p14:tracePt t="37322" x="6280150" y="4965700"/>
          <p14:tracePt t="37322" x="6280150" y="4959350"/>
          <p14:tracePt t="37338" x="6273800" y="4953000"/>
          <p14:tracePt t="37338" x="6267450" y="4953000"/>
          <p14:tracePt t="37355" x="6267450" y="4946650"/>
          <p14:tracePt t="37355" x="6261100" y="4927600"/>
          <p14:tracePt t="37371" x="6254750" y="4921250"/>
          <p14:tracePt t="37371" x="6254750" y="4908550"/>
          <p14:tracePt t="37388" x="6254750" y="4895850"/>
          <p14:tracePt t="37388" x="6254750" y="4889500"/>
          <p14:tracePt t="37405" x="6261100" y="4876800"/>
          <p14:tracePt t="37405" x="6261100" y="4870450"/>
          <p14:tracePt t="37421" x="6267450" y="4864100"/>
          <p14:tracePt t="37421" x="6280150" y="4851400"/>
          <p14:tracePt t="37438" x="6292850" y="4851400"/>
          <p14:tracePt t="37438" x="6305550" y="4845050"/>
          <p14:tracePt t="37455" x="6318250" y="4845050"/>
          <p14:tracePt t="37455" x="6330950" y="4845050"/>
          <p14:tracePt t="37472" x="6343650" y="4838700"/>
          <p14:tracePt t="37472" x="6362700" y="4838700"/>
          <p14:tracePt t="37472" x="6381750" y="4838700"/>
          <p14:tracePt t="37491" x="6407150" y="4838700"/>
          <p14:tracePt t="37503" x="6432550" y="4838700"/>
          <p14:tracePt t="37503" x="6489700" y="4845050"/>
          <p14:tracePt t="37522" x="6521450" y="4845050"/>
          <p14:tracePt t="37522" x="6553200" y="4851400"/>
          <p14:tracePt t="37539" x="6584950" y="4857750"/>
          <p14:tracePt t="37539" x="6623050" y="4864100"/>
          <p14:tracePt t="37539" x="6654800" y="4870450"/>
          <p14:tracePt t="37558" x="6686550" y="4870450"/>
          <p14:tracePt t="37570" x="6718300" y="4870450"/>
          <p14:tracePt t="37570" x="6750050" y="4870450"/>
          <p14:tracePt t="37570" x="6775450" y="4870450"/>
          <p14:tracePt t="37592" x="6800850" y="4864100"/>
          <p14:tracePt t="37604" x="6826250" y="4864100"/>
          <p14:tracePt t="37604" x="6864350" y="4857750"/>
          <p14:tracePt t="37622" x="6883400" y="4851400"/>
          <p14:tracePt t="37622" x="6896100" y="4845050"/>
          <p14:tracePt t="37639" x="6908800" y="4845050"/>
          <p14:tracePt t="37639" x="6915150" y="4838700"/>
          <p14:tracePt t="37656" x="6921500" y="4838700"/>
          <p14:tracePt t="37671" x="6915150" y="4832350"/>
          <p14:tracePt t="37694" x="6902450" y="4838700"/>
          <p14:tracePt t="37704" x="6889750" y="4838700"/>
          <p14:tracePt t="37704" x="6877050" y="4838700"/>
          <p14:tracePt t="37723" x="6858000" y="4845050"/>
          <p14:tracePt t="37723" x="6813550" y="4851400"/>
          <p14:tracePt t="37739" x="6788150" y="4851400"/>
          <p14:tracePt t="37739" x="6762750" y="4851400"/>
          <p14:tracePt t="37756" x="6731000" y="4851400"/>
          <p14:tracePt t="37756" x="6692900" y="4851400"/>
          <p14:tracePt t="37773" x="6654800" y="4851400"/>
          <p14:tracePt t="37773" x="6616700" y="4851400"/>
          <p14:tracePt t="37773" x="6578600" y="4851400"/>
          <p14:tracePt t="37791" x="6540500" y="4851400"/>
          <p14:tracePt t="37791" x="6502400" y="4851400"/>
          <p14:tracePt t="37807" x="6464300" y="4851400"/>
          <p14:tracePt t="37807" x="6432550" y="4851400"/>
          <p14:tracePt t="37823" x="6400800" y="4851400"/>
          <p14:tracePt t="37823" x="6369050" y="4851400"/>
          <p14:tracePt t="37840" x="6343650" y="4851400"/>
          <p14:tracePt t="37840" x="6318250" y="4851400"/>
          <p14:tracePt t="37840" x="6299200" y="4857750"/>
          <p14:tracePt t="37859" x="6280150" y="4857750"/>
          <p14:tracePt t="37871" x="6267450" y="4857750"/>
          <p14:tracePt t="37871" x="6254750" y="4857750"/>
          <p14:tracePt t="37891" x="6235700" y="4857750"/>
          <p14:tracePt t="37905" x="6242050" y="4851400"/>
          <p14:tracePt t="37921" x="6254750" y="4851400"/>
          <p14:tracePt t="37921" x="6267450" y="4845050"/>
          <p14:tracePt t="37921" x="6292850" y="4845050"/>
          <p14:tracePt t="37942" x="6318250" y="4838700"/>
          <p14:tracePt t="37955" x="6343650" y="4838700"/>
          <p14:tracePt t="37955" x="6413500" y="4838700"/>
          <p14:tracePt t="37973" x="6451600" y="4845050"/>
          <p14:tracePt t="37973" x="6496050" y="4845050"/>
          <p14:tracePt t="37990" x="6540500" y="4851400"/>
          <p14:tracePt t="37990" x="6584950" y="4857750"/>
          <p14:tracePt t="38006" x="6629400" y="4864100"/>
          <p14:tracePt t="38006" x="6673850" y="4864100"/>
          <p14:tracePt t="38024" x="6711950" y="4870450"/>
          <p14:tracePt t="38024" x="6788150" y="4876800"/>
          <p14:tracePt t="38040" x="6826250" y="4876800"/>
          <p14:tracePt t="38040" x="6851650" y="4876800"/>
          <p14:tracePt t="38057" x="6877050" y="4876800"/>
          <p14:tracePt t="38057" x="6896100" y="4870450"/>
          <p14:tracePt t="38073" x="6908800" y="4870450"/>
          <p14:tracePt t="38073" x="6927850" y="4864100"/>
          <p14:tracePt t="38092" x="6921500" y="4870450"/>
          <p14:tracePt t="38107" x="6908800" y="4870450"/>
          <p14:tracePt t="38107" x="6896100" y="4870450"/>
          <p14:tracePt t="38124" x="6877050" y="4876800"/>
          <p14:tracePt t="38124" x="6858000" y="4876800"/>
          <p14:tracePt t="38141" x="6832600" y="4883150"/>
          <p14:tracePt t="38141" x="6775450" y="4889500"/>
          <p14:tracePt t="38159" x="6743700" y="4889500"/>
          <p14:tracePt t="38159" x="6705600" y="4889500"/>
          <p14:tracePt t="38175" x="6673850" y="4889500"/>
          <p14:tracePt t="38175" x="6635750" y="4889500"/>
          <p14:tracePt t="38191" x="6604000" y="4889500"/>
          <p14:tracePt t="38191" x="6565900" y="4889500"/>
          <p14:tracePt t="38208" x="6534150" y="4889500"/>
          <p14:tracePt t="38208" x="6502400" y="4883150"/>
          <p14:tracePt t="38224" x="6470650" y="4883150"/>
          <p14:tracePt t="38224" x="6438900" y="4876800"/>
          <p14:tracePt t="38224" x="6419850" y="4876800"/>
          <p14:tracePt t="38243" x="6400800" y="4870450"/>
          <p14:tracePt t="38256" x="6381750" y="4870450"/>
          <p14:tracePt t="38256" x="6375400" y="4864100"/>
          <p14:tracePt t="38274" x="6369050" y="4864100"/>
          <p14:tracePt t="38274" x="6375400" y="4857750"/>
          <p14:tracePt t="38292" x="6394450" y="4851400"/>
          <p14:tracePt t="38292" x="6413500" y="4845050"/>
          <p14:tracePt t="38308" x="6438900" y="4838700"/>
          <p14:tracePt t="38308" x="6470650" y="4832350"/>
          <p14:tracePt t="38308" x="6508750" y="4826000"/>
          <p14:tracePt t="38327" x="6546850" y="4819650"/>
          <p14:tracePt t="38327" x="6584950" y="4813300"/>
          <p14:tracePt t="38342" x="6629400" y="4800600"/>
          <p14:tracePt t="38342" x="6673850" y="4794250"/>
          <p14:tracePt t="38358" x="6711950" y="4794250"/>
          <p14:tracePt t="38358" x="6750050" y="4787900"/>
          <p14:tracePt t="38375" x="6788150" y="4781550"/>
          <p14:tracePt t="38375" x="6851650" y="4775200"/>
          <p14:tracePt t="38392" x="6883400" y="4768850"/>
          <p14:tracePt t="38392" x="6902450" y="4762500"/>
          <p14:tracePt t="38408" x="6921500" y="4762500"/>
          <p14:tracePt t="38408" x="6934200" y="4762500"/>
          <p14:tracePt t="38425" x="6940550" y="4762500"/>
          <p14:tracePt t="38440" x="6934200" y="4762500"/>
          <p14:tracePt t="38440" x="6908800" y="4775200"/>
          <p14:tracePt t="38459" x="6883400" y="4775200"/>
          <p14:tracePt t="38459" x="6858000" y="4781550"/>
          <p14:tracePt t="38475" x="6826250" y="4787900"/>
          <p14:tracePt t="38475" x="6794500" y="4794250"/>
          <p14:tracePt t="38492" x="6756400" y="4800600"/>
          <p14:tracePt t="38492" x="6718300" y="4800600"/>
          <p14:tracePt t="38492" x="6680200" y="4806950"/>
          <p14:tracePt t="38511" x="6642100" y="4813300"/>
          <p14:tracePt t="38524" x="6597650" y="4813300"/>
          <p14:tracePt t="38524" x="6521450" y="4819650"/>
          <p14:tracePt t="38543" x="6489700" y="4826000"/>
          <p14:tracePt t="38543" x="6457950" y="4826000"/>
          <p14:tracePt t="38559" x="6432550" y="4826000"/>
          <p14:tracePt t="38559" x="6413500" y="4826000"/>
          <p14:tracePt t="38576" x="6400800" y="4826000"/>
          <p14:tracePt t="38576" x="6394450" y="4826000"/>
          <p14:tracePt t="38594" x="6394450" y="4819650"/>
          <p14:tracePt t="38607" x="6400800" y="4813300"/>
          <p14:tracePt t="38607" x="6438900" y="4806950"/>
          <p14:tracePt t="38627" x="6457950" y="4800600"/>
          <p14:tracePt t="38627" x="6489700" y="4800600"/>
          <p14:tracePt t="38643" x="6515100" y="4794250"/>
          <p14:tracePt t="38643" x="6553200" y="4794250"/>
          <p14:tracePt t="38660" x="6584950" y="4794250"/>
          <p14:tracePt t="38660" x="6616700" y="4794250"/>
          <p14:tracePt t="38676" x="6654800" y="4794250"/>
          <p14:tracePt t="38676" x="6718300" y="4800600"/>
          <p14:tracePt t="38693" x="6743700" y="4800600"/>
          <p14:tracePt t="38693" x="6769100" y="4800600"/>
          <p14:tracePt t="38710" x="6788150" y="4800600"/>
          <p14:tracePt t="38710" x="6800850" y="4800600"/>
          <p14:tracePt t="38726" x="6813550" y="4800600"/>
          <p14:tracePt t="38726" x="6819900" y="4800600"/>
          <p14:tracePt t="38742" x="6807200" y="4800600"/>
          <p14:tracePt t="38758" x="6788150" y="4800600"/>
          <p14:tracePt t="38758" x="6769100" y="4806950"/>
          <p14:tracePt t="38776" x="6743700" y="4806950"/>
          <p14:tracePt t="38776" x="6711950" y="4806950"/>
          <p14:tracePt t="38793" x="6680200" y="4806950"/>
          <p14:tracePt t="38793" x="6648450" y="4800600"/>
          <p14:tracePt t="38793" x="6610350" y="4800600"/>
          <p14:tracePt t="38813" x="6578600" y="4800600"/>
          <p14:tracePt t="38813" x="6546850" y="4794250"/>
          <p14:tracePt t="38828" x="6515100" y="4794250"/>
          <p14:tracePt t="38828" x="6489700" y="4787900"/>
          <p14:tracePt t="38843" x="6477000" y="4787900"/>
          <p14:tracePt t="38843" x="6464300" y="4787900"/>
          <p14:tracePt t="38861" x="6470650" y="4781550"/>
          <p14:tracePt t="38879" x="6489700" y="4781550"/>
          <p14:tracePt t="38891" x="6508750" y="4775200"/>
          <p14:tracePt t="38891" x="6565900" y="4775200"/>
          <p14:tracePt t="38912" x="6597650" y="4768850"/>
          <p14:tracePt t="38912" x="6629400" y="4768850"/>
          <p14:tracePt t="38927" x="6667500" y="4768850"/>
          <p14:tracePt t="38927" x="6699250" y="4768850"/>
          <p14:tracePt t="38944" x="6737350" y="4768850"/>
          <p14:tracePt t="38944" x="6769100" y="4768850"/>
          <p14:tracePt t="38944" x="6794500" y="4768850"/>
          <p14:tracePt t="38963" x="6819900" y="4768850"/>
          <p14:tracePt t="38975" x="6845300" y="4768850"/>
          <p14:tracePt t="38975" x="6858000" y="4762500"/>
          <p14:tracePt t="38975" x="6870700" y="4762500"/>
          <p14:tracePt t="38996" x="6851650" y="4768850"/>
          <p14:tracePt t="39014" x="6832600" y="4775200"/>
          <p14:tracePt t="39025" x="6800850" y="4787900"/>
          <p14:tracePt t="39025" x="6769100" y="4794250"/>
          <p14:tracePt t="39025" x="6731000" y="4800600"/>
          <p14:tracePt t="39047" x="6686550" y="4806950"/>
          <p14:tracePt t="39047" x="6635750" y="4813300"/>
          <p14:tracePt t="39061" x="6584950" y="4819650"/>
          <p14:tracePt t="39061" x="6540500" y="4819650"/>
          <p14:tracePt t="39077" x="6496050" y="4826000"/>
          <p14:tracePt t="39077" x="6457950" y="4826000"/>
          <p14:tracePt t="39095" x="6426200" y="4826000"/>
          <p14:tracePt t="39095" x="6381750" y="4819650"/>
          <p14:tracePt t="39112" x="6369050" y="4819650"/>
          <p14:tracePt t="39112" x="6362700" y="4819650"/>
          <p14:tracePt t="39128" x="6369050" y="4806950"/>
          <p14:tracePt t="39142" x="6388100" y="4800600"/>
          <p14:tracePt t="39142" x="6407150" y="4794250"/>
          <p14:tracePt t="39162" x="6432550" y="4781550"/>
          <p14:tracePt t="39162" x="6496050" y="4768850"/>
          <p14:tracePt t="39180" x="6534150" y="4756150"/>
          <p14:tracePt t="39180" x="6578600" y="4749800"/>
          <p14:tracePt t="39195" x="6623050" y="4749800"/>
          <p14:tracePt t="39195" x="6667500" y="4743450"/>
          <p14:tracePt t="39213" x="6705600" y="4743450"/>
          <p14:tracePt t="39213" x="6743700" y="4743450"/>
          <p14:tracePt t="39228" x="6781800" y="4737100"/>
          <p14:tracePt t="39228" x="6813550" y="4737100"/>
          <p14:tracePt t="39244" x="6838950" y="4737100"/>
          <p14:tracePt t="39244" x="6858000" y="4730750"/>
          <p14:tracePt t="39244" x="6877050" y="4730750"/>
          <p14:tracePt t="39264" x="6883400" y="4730750"/>
          <p14:tracePt t="39276" x="6877050" y="4737100"/>
          <p14:tracePt t="39293" x="6858000" y="4743450"/>
          <p14:tracePt t="39293" x="6838950" y="4749800"/>
          <p14:tracePt t="39293" x="6813550" y="4756150"/>
          <p14:tracePt t="39314" x="6781800" y="4762500"/>
          <p14:tracePt t="39326" x="6743700" y="4768850"/>
          <p14:tracePt t="39326" x="6705600" y="4775200"/>
          <p14:tracePt t="39326" x="6661150" y="4781550"/>
          <p14:tracePt t="39347" x="6616700" y="4794250"/>
          <p14:tracePt t="39347" x="6572250" y="4794250"/>
          <p14:tracePt t="39363" x="6527800" y="4800600"/>
          <p14:tracePt t="39363" x="6483350" y="4806950"/>
          <p14:tracePt t="39378" x="6445250" y="4806950"/>
          <p14:tracePt t="39378" x="6413500" y="4813300"/>
          <p14:tracePt t="39395" x="6388100" y="4813300"/>
          <p14:tracePt t="39395" x="6362700" y="4813300"/>
          <p14:tracePt t="39413" x="6375400" y="4806950"/>
          <p14:tracePt t="39427" x="6394450" y="4800600"/>
          <p14:tracePt t="39427" x="6419850" y="4794250"/>
          <p14:tracePt t="39445" x="6451600" y="4787900"/>
          <p14:tracePt t="39445" x="6496050" y="4787900"/>
          <p14:tracePt t="39462" x="6546850" y="4781550"/>
          <p14:tracePt t="39462" x="6654800" y="4775200"/>
          <p14:tracePt t="39479" x="6711950" y="4775200"/>
          <p14:tracePt t="39479" x="6769100" y="4768850"/>
          <p14:tracePt t="39495" x="6826250" y="4768850"/>
          <p14:tracePt t="39495" x="6877050" y="4768850"/>
          <p14:tracePt t="39513" x="6921500" y="4768850"/>
          <p14:tracePt t="39513" x="6959600" y="4762500"/>
          <p14:tracePt t="39513" x="6991350" y="4762500"/>
          <p14:tracePt t="39531" x="7016750" y="4762500"/>
          <p14:tracePt t="39544" x="7035800" y="4756150"/>
          <p14:tracePt t="39544" x="7042150" y="4756150"/>
          <p14:tracePt t="39564" x="7035800" y="4756150"/>
          <p14:tracePt t="39564" x="7016750" y="4756150"/>
          <p14:tracePt t="39580" x="6991350" y="4762500"/>
          <p14:tracePt t="39580" x="6959600" y="4762500"/>
          <p14:tracePt t="39580" x="6921500" y="4768850"/>
          <p14:tracePt t="39599" x="6877050" y="4768850"/>
          <p14:tracePt t="39611" x="6826250" y="4768850"/>
          <p14:tracePt t="39611" x="6769100" y="4768850"/>
          <p14:tracePt t="39611" x="6718300" y="4768850"/>
          <p14:tracePt t="39632" x="6661150" y="4768850"/>
          <p14:tracePt t="39644" x="6604000" y="4768850"/>
          <p14:tracePt t="39644" x="6508750" y="4775200"/>
          <p14:tracePt t="39663" x="6470650" y="4781550"/>
          <p14:tracePt t="39663" x="6438900" y="4781550"/>
          <p14:tracePt t="39679" x="6413500" y="4787900"/>
          <p14:tracePt t="39679" x="6394450" y="4787900"/>
          <p14:tracePt t="39696" x="6381750" y="4794250"/>
          <p14:tracePt t="39711" x="6394450" y="4787900"/>
          <p14:tracePt t="39711" x="6413500" y="4781550"/>
          <p14:tracePt t="39730" x="6432550" y="4781550"/>
          <p14:tracePt t="39730" x="6464300" y="4775200"/>
          <p14:tracePt t="39746" x="6496050" y="4768850"/>
          <p14:tracePt t="39746" x="6534150" y="4762500"/>
          <p14:tracePt t="39763" x="6572250" y="4756150"/>
          <p14:tracePt t="39763" x="6648450" y="4749800"/>
          <p14:tracePt t="39780" x="6686550" y="4743450"/>
          <p14:tracePt t="39780" x="6724650" y="4737100"/>
          <p14:tracePt t="39796" x="6756400" y="4737100"/>
          <p14:tracePt t="39796" x="6788150" y="4730750"/>
          <p14:tracePt t="39814" x="6813550" y="4724400"/>
          <p14:tracePt t="39814" x="6851650" y="4718050"/>
          <p14:tracePt t="39831" x="6864350" y="4711700"/>
          <p14:tracePt t="39831" x="6870700" y="4711700"/>
          <p14:tracePt t="39847" x="6877050" y="4711700"/>
          <p14:tracePt t="39862" x="6870700" y="4711700"/>
          <p14:tracePt t="39899" x="6864350" y="4718050"/>
          <p14:tracePt t="39914" x="6870700" y="4711700"/>
          <p14:tracePt t="39958" x="6877050" y="4711700"/>
          <p14:tracePt t="39975" x="6883400" y="4705350"/>
          <p14:tracePt t="39990" x="6896100" y="4705350"/>
          <p14:tracePt t="40007" x="6902450" y="4705350"/>
          <p14:tracePt t="40018" x="6908800" y="4699000"/>
          <p14:tracePt t="40034" x="6915150" y="4699000"/>
          <p14:tracePt t="40051" x="6915150" y="4692650"/>
          <p14:tracePt t="40178" x="6908800" y="4692650"/>
          <p14:tracePt t="40206" x="6896100" y="4692650"/>
          <p14:tracePt t="40222" x="6889750" y="4699000"/>
          <p14:tracePt t="40231" x="6883400" y="4699000"/>
          <p14:tracePt t="40239" x="6870700" y="4705350"/>
          <p14:tracePt t="40247" x="6858000" y="4705350"/>
          <p14:tracePt t="40247" x="6838950" y="4711700"/>
          <p14:tracePt t="40265" x="6819900" y="4718050"/>
          <p14:tracePt t="40265" x="6794500" y="4718050"/>
          <p14:tracePt t="40265" x="6769100" y="4724400"/>
          <p14:tracePt t="40284" x="6737350" y="4730750"/>
          <p14:tracePt t="40296" x="6705600" y="4737100"/>
          <p14:tracePt t="40296" x="6642100" y="4743450"/>
          <p14:tracePt t="40315" x="6610350" y="4743450"/>
          <p14:tracePt t="40315" x="6578600" y="4743450"/>
          <p14:tracePt t="40331" x="6546850" y="4749800"/>
          <p14:tracePt t="40331" x="6515100" y="4749800"/>
          <p14:tracePt t="40348" x="6483350" y="4749800"/>
          <p14:tracePt t="40348" x="6457950" y="4749800"/>
          <p14:tracePt t="40348" x="6432550" y="4749800"/>
          <p14:tracePt t="40367" x="6413500" y="4743450"/>
          <p14:tracePt t="40367" x="6394450" y="4743450"/>
          <p14:tracePt t="40382" x="6375400" y="4743450"/>
          <p14:tracePt t="40382" x="6362700" y="4743450"/>
          <p14:tracePt t="40399" x="6356350" y="4743450"/>
          <p14:tracePt t="40399" x="6350000" y="4743450"/>
          <p14:tracePt t="40415" x="6343650" y="4743450"/>
          <p14:tracePt t="40430" x="6343650" y="4737100"/>
          <p14:tracePt t="40447" x="6350000" y="4737100"/>
          <p14:tracePt t="40447" x="6362700" y="4730750"/>
          <p14:tracePt t="40465" x="6375400" y="4724400"/>
          <p14:tracePt t="40465" x="6394450" y="4724400"/>
          <p14:tracePt t="40482" x="6413500" y="4718050"/>
          <p14:tracePt t="40482" x="6464300" y="4711700"/>
          <p14:tracePt t="40499" x="6489700" y="4711700"/>
          <p14:tracePt t="40499" x="6521450" y="4705350"/>
          <p14:tracePt t="40515" x="6546850" y="4705350"/>
          <p14:tracePt t="40515" x="6578600" y="4705350"/>
          <p14:tracePt t="40533" x="6610350" y="4711700"/>
          <p14:tracePt t="40533" x="6642100" y="4711700"/>
          <p14:tracePt t="40533" x="6667500" y="4711700"/>
          <p14:tracePt t="40551" x="6699250" y="4711700"/>
          <p14:tracePt t="40564" x="6731000" y="4718050"/>
          <p14:tracePt t="40564" x="6756400" y="4718050"/>
          <p14:tracePt t="40584" x="6800850" y="4711700"/>
          <p14:tracePt t="40584" x="6826250" y="4711700"/>
          <p14:tracePt t="40601" x="6838950" y="4711700"/>
          <p14:tracePt t="40601" x="6858000" y="4705350"/>
          <p14:tracePt t="40616" x="6870700" y="4705350"/>
          <p14:tracePt t="40616" x="6877050" y="4699000"/>
          <p14:tracePt t="40633" x="6883400" y="4699000"/>
          <p14:tracePt t="40648" x="6877050" y="4705350"/>
          <p14:tracePt t="40671" x="6864350" y="4705350"/>
          <p14:tracePt t="40681" x="6851650" y="4711700"/>
          <p14:tracePt t="40681" x="6832600" y="4718050"/>
          <p14:tracePt t="40700" x="6819900" y="4718050"/>
          <p14:tracePt t="40700" x="6794500" y="4724400"/>
          <p14:tracePt t="40716" x="6775450" y="4730750"/>
          <p14:tracePt t="40716" x="6724650" y="4737100"/>
          <p14:tracePt t="40733" x="6692900" y="4737100"/>
          <p14:tracePt t="40733" x="6667500" y="4743450"/>
          <p14:tracePt t="40750" x="6642100" y="4743450"/>
          <p14:tracePt t="40750" x="6610350" y="4749800"/>
          <p14:tracePt t="40766" x="6584950" y="4749800"/>
          <p14:tracePt t="40766" x="6559550" y="4749800"/>
          <p14:tracePt t="40783" x="6527800" y="4756150"/>
          <p14:tracePt t="40783" x="6477000" y="4762500"/>
          <p14:tracePt t="40800" x="6451600" y="4762500"/>
          <p14:tracePt t="40800" x="6426200" y="4762500"/>
          <p14:tracePt t="40816" x="6407150" y="4768850"/>
          <p14:tracePt t="40816" x="6381750" y="4768850"/>
          <p14:tracePt t="40834" x="6362700" y="4775200"/>
          <p14:tracePt t="40834" x="6350000" y="4775200"/>
          <p14:tracePt t="40834" x="6330950" y="4775200"/>
          <p14:tracePt t="40852" x="6318250" y="4775200"/>
          <p14:tracePt t="40852" x="6305550" y="4781550"/>
          <p14:tracePt t="40868" x="6299200" y="4781550"/>
          <p14:tracePt t="40868" x="6292850" y="4775200"/>
          <p14:tracePt t="40884" x="6286500" y="4775200"/>
          <p14:tracePt t="40899" x="6280150" y="4768850"/>
          <p14:tracePt t="40915" x="6286500" y="4756150"/>
          <p14:tracePt t="40935" x="6292850" y="4756150"/>
          <p14:tracePt t="40949" x="6305550" y="4749800"/>
          <p14:tracePt t="40949" x="6330950" y="4743450"/>
          <p14:tracePt t="40967" x="6343650" y="4737100"/>
          <p14:tracePt t="40967" x="6362700" y="4737100"/>
          <p14:tracePt t="40984" x="6381750" y="4730750"/>
          <p14:tracePt t="40984" x="6407150" y="4730750"/>
          <p14:tracePt t="40984" x="6426200" y="4724400"/>
          <p14:tracePt t="41003" x="6445250" y="4724400"/>
          <p14:tracePt t="41015" x="6470650" y="4724400"/>
          <p14:tracePt t="41015" x="6515100" y="4718050"/>
          <p14:tracePt t="41034" x="6540500" y="4718050"/>
          <p14:tracePt t="41034" x="6572250" y="4718050"/>
          <p14:tracePt t="41050" x="6597650" y="4718050"/>
          <p14:tracePt t="41050" x="6629400" y="4718050"/>
          <p14:tracePt t="41067" x="6654800" y="4718050"/>
          <p14:tracePt t="41067" x="6686550" y="4718050"/>
          <p14:tracePt t="41084" x="6711950" y="4711700"/>
          <p14:tracePt t="41084" x="6769100" y="4705350"/>
          <p14:tracePt t="41102" x="6788150" y="4699000"/>
          <p14:tracePt t="41102" x="6813550" y="4699000"/>
          <p14:tracePt t="41118" x="6832600" y="4692650"/>
          <p14:tracePt t="41118" x="6845300" y="4686300"/>
          <p14:tracePt t="41134" x="6858000" y="4686300"/>
          <p14:tracePt t="41134" x="6877050" y="4673600"/>
          <p14:tracePt t="41152" x="6883400" y="4673600"/>
          <p14:tracePt t="41166" x="6889750" y="4667250"/>
          <p14:tracePt t="41183" x="6883400" y="4667250"/>
          <p14:tracePt t="41219" x="6877050" y="4673600"/>
          <p14:tracePt t="41235" x="6870700" y="4673600"/>
          <p14:tracePt t="41243" x="6864350" y="4673600"/>
          <p14:tracePt t="41252" x="6858000" y="4679950"/>
          <p14:tracePt t="41252" x="6851650" y="4679950"/>
          <p14:tracePt t="41268" x="6845300" y="4679950"/>
          <p14:tracePt t="41268" x="6838950" y="4679950"/>
          <p14:tracePt t="41286" x="6832600" y="4686300"/>
          <p14:tracePt t="41300" x="6826250" y="4686300"/>
          <p14:tracePt t="41317" x="6819900" y="4686300"/>
          <p14:tracePt t="41333" x="6813550" y="4686300"/>
          <p14:tracePt t="41350" x="6807200" y="4686300"/>
          <p14:tracePt t="41475" x="6800850" y="4692650"/>
          <p14:tracePt t="41499" x="6794500" y="4692650"/>
          <p14:tracePt t="41511" x="6788150" y="4692650"/>
          <p14:tracePt t="41526" x="6781800" y="4692650"/>
          <p14:tracePt t="41566" x="6775450" y="4699000"/>
          <p14:tracePt t="41595" x="6775450" y="4705350"/>
          <p14:tracePt t="41655" x="6781800" y="4705350"/>
          <p14:tracePt t="41679" x="6788150" y="4699000"/>
          <p14:tracePt t="41715" x="6794500" y="4705350"/>
          <p14:tracePt t="41747" x="6800850" y="4705350"/>
          <p14:tracePt t="41767" x="6794500" y="4705350"/>
          <p14:tracePt t="41879" x="6788150" y="4705350"/>
          <p14:tracePt t="41895" x="6781800" y="4705350"/>
          <p14:tracePt t="41919" x="6788150" y="4705350"/>
          <p14:tracePt t="41979" x="6794500" y="4705350"/>
          <p14:tracePt t="41999" x="6800850" y="4699000"/>
          <p14:tracePt t="42023" x="6807200" y="4699000"/>
          <p14:tracePt t="42039" x="6813550" y="4699000"/>
          <p14:tracePt t="42067" x="6819900" y="4699000"/>
          <p14:tracePt t="42083" x="6826250" y="4692650"/>
          <p14:tracePt t="42099" x="6832600" y="4692650"/>
          <p14:tracePt t="42111" x="6845300" y="4692650"/>
          <p14:tracePt t="42127" x="6845300" y="4686300"/>
          <p14:tracePt t="42136" x="6858000" y="4686300"/>
          <p14:tracePt t="42153" x="6864350" y="4679950"/>
          <p14:tracePt t="42153" x="6870700" y="4679950"/>
          <p14:tracePt t="42172" x="6877050" y="4679950"/>
          <p14:tracePt t="42187" x="6883400" y="4673600"/>
          <p14:tracePt t="42187" x="6889750" y="4673600"/>
          <p14:tracePt t="42205" x="6896100" y="4673600"/>
          <p14:tracePt t="42220" x="6902450" y="4673600"/>
          <p14:tracePt t="42236" x="6889750" y="4673600"/>
          <p14:tracePt t="42287" x="6883400" y="4673600"/>
          <p14:tracePt t="42292" x="6870700" y="4673600"/>
          <p14:tracePt t="42303" x="6858000" y="4679950"/>
          <p14:tracePt t="42303" x="6838950" y="4679950"/>
          <p14:tracePt t="42303" x="6813550" y="4686300"/>
          <p14:tracePt t="42324" x="6788150" y="4692650"/>
          <p14:tracePt t="42337" x="6762750" y="4699000"/>
          <p14:tracePt t="42337" x="6699250" y="4711700"/>
          <p14:tracePt t="42357" x="6667500" y="4711700"/>
          <p14:tracePt t="42357" x="6635750" y="4718050"/>
          <p14:tracePt t="42373" x="6604000" y="4724400"/>
          <p14:tracePt t="42373" x="6572250" y="4724400"/>
          <p14:tracePt t="42389" x="6540500" y="4730750"/>
          <p14:tracePt t="42389" x="6508750" y="4730750"/>
          <p14:tracePt t="42389" x="6483350" y="4737100"/>
          <p14:tracePt t="42408" x="6457950" y="4737100"/>
          <p14:tracePt t="42408" x="6432550" y="4743450"/>
          <p14:tracePt t="42422" x="6413500" y="4743450"/>
          <p14:tracePt t="42422" x="6400800" y="4743450"/>
          <p14:tracePt t="42439" x="6388100" y="4743450"/>
          <p14:tracePt t="42439" x="6375400" y="4749800"/>
          <p14:tracePt t="42456" x="6369050" y="4749800"/>
          <p14:tracePt t="42471" x="6375400" y="4749800"/>
          <p14:tracePt t="42495" x="6381750" y="4749800"/>
          <p14:tracePt t="42504" x="6388100" y="4749800"/>
          <p14:tracePt t="42504" x="6400800" y="4749800"/>
          <p14:tracePt t="42523" x="6407150" y="4743450"/>
          <p14:tracePt t="42523" x="6426200" y="4743450"/>
          <p14:tracePt t="42540" x="6432550" y="4737100"/>
          <p14:tracePt t="42540" x="6438900" y="4737100"/>
          <p14:tracePt t="42556" x="6451600" y="4737100"/>
          <p14:tracePt t="42556" x="6457950" y="4737100"/>
          <p14:tracePt t="42573" x="6464300" y="4737100"/>
          <p14:tracePt t="42588" x="6470650" y="4737100"/>
          <p14:tracePt t="42604" x="6477000" y="4737100"/>
          <p14:tracePt t="42691" x="6483350" y="4730750"/>
          <p14:tracePt t="42712" x="6489700" y="4730750"/>
          <p14:tracePt t="42727" x="6496050" y="4724400"/>
          <p14:tracePt t="42743" x="6502400" y="4718050"/>
          <p14:tracePt t="42780" x="6508750" y="4711700"/>
          <p14:tracePt t="42803" x="6508750" y="4705350"/>
          <p14:tracePt t="42831" x="6502400" y="4705350"/>
          <p14:tracePt t="42871" x="6502400" y="4711700"/>
          <p14:tracePt t="42887" x="6496050" y="4718050"/>
          <p14:tracePt t="42899" x="6489700" y="4718050"/>
          <p14:tracePt t="42915" x="6483350" y="4724400"/>
          <p14:tracePt t="42931" x="6477000" y="4724400"/>
          <p14:tracePt t="42947" x="6470650" y="4724400"/>
          <p14:tracePt t="42967" x="6464300" y="4730750"/>
          <p14:tracePt t="43007" x="6464300" y="4737100"/>
          <p14:tracePt t="43096" x="6457950" y="4743450"/>
          <p14:tracePt t="43223" x="6451600" y="4743450"/>
          <p14:tracePt t="43252" x="6445250" y="4743450"/>
          <p14:tracePt t="43292" x="6451600" y="4743450"/>
          <p14:tracePt t="43379" x="6445250" y="4743450"/>
          <p14:tracePt t="43464" x="6451600" y="4743450"/>
          <p14:tracePt t="43532" x="6457950" y="4737100"/>
          <p14:tracePt t="43583" x="6457950" y="4743450"/>
          <p14:tracePt t="43815" x="6464300" y="4743450"/>
          <p14:tracePt t="44065" x="6457950" y="4743450"/>
          <p14:tracePt t="44373" x="6451600" y="4743450"/>
          <p14:tracePt t="44393" x="6445250" y="4743450"/>
          <p14:tracePt t="44408" x="6438900" y="4743450"/>
          <p14:tracePt t="44424" x="6432550" y="4743450"/>
          <p14:tracePt t="44441" x="6426200" y="4743450"/>
          <p14:tracePt t="44453" x="6419850" y="4743450"/>
          <p14:tracePt t="44469" x="6419850" y="4749800"/>
          <p14:tracePt t="44493" x="6419850" y="4756150"/>
          <p14:tracePt t="44509" x="6419850" y="4762500"/>
          <p14:tracePt t="44520" x="6419850" y="4768850"/>
          <p14:tracePt t="44536" x="6413500" y="4775200"/>
          <p14:tracePt t="44568" x="6407150" y="4775200"/>
          <p14:tracePt t="44580" x="6400800" y="4768850"/>
          <p14:tracePt t="44598" x="6394450" y="4768850"/>
          <p14:tracePt t="44632" x="6400800" y="4762500"/>
          <p14:tracePt t="44681" x="6407150" y="4756150"/>
          <p14:tracePt t="44701" x="6413500" y="4749800"/>
          <p14:tracePt t="44740" x="6419850" y="4749800"/>
          <p14:tracePt t="44768" x="6426200" y="4749800"/>
          <p14:tracePt t="44808" x="6419850" y="4749800"/>
          <p14:tracePt t="44940" x="6426200" y="4743450"/>
          <p14:tracePt t="45016" x="6432550" y="4749800"/>
          <p14:tracePt t="45033" x="6438900" y="4749800"/>
          <p14:tracePt t="45049" x="6445250" y="4749800"/>
          <p14:tracePt t="45060" x="6451600" y="4749800"/>
          <p14:tracePt t="45069" x="6457950" y="4749800"/>
          <p14:tracePt t="45085" x="6464300" y="4749800"/>
          <p14:tracePt t="45098" x="6470650" y="4749800"/>
          <p14:tracePt t="45098" x="6477000" y="4743450"/>
          <p14:tracePt t="45116" x="6483350" y="4743450"/>
          <p14:tracePt t="45116" x="6489700" y="4743450"/>
          <p14:tracePt t="45133" x="6496050" y="4743450"/>
          <p14:tracePt t="45147" x="6502400" y="4743450"/>
          <p14:tracePt t="45164" x="6508750" y="4743450"/>
          <p14:tracePt t="45181" x="6502400" y="4743450"/>
          <p14:tracePt t="45213" x="6496050" y="4743450"/>
          <p14:tracePt t="45229" x="6489700" y="4743450"/>
          <p14:tracePt t="45233" x="6483350" y="4743450"/>
          <p14:tracePt t="45233" x="6477000" y="4743450"/>
          <p14:tracePt t="45250" x="6470650" y="4743450"/>
          <p14:tracePt t="45250" x="6464300" y="4749800"/>
          <p14:tracePt t="45266" x="6457950" y="4749800"/>
          <p14:tracePt t="45266" x="6451600" y="4756150"/>
          <p14:tracePt t="45283" x="6445250" y="4756150"/>
          <p14:tracePt t="45283" x="6438900" y="4756150"/>
          <p14:tracePt t="45283" x="6432550" y="4762500"/>
          <p14:tracePt t="45302" x="6426200" y="4762500"/>
          <p14:tracePt t="45302" x="6419850" y="4762500"/>
          <p14:tracePt t="45317" x="6413500" y="4768850"/>
          <p14:tracePt t="45317" x="6407150" y="4768850"/>
          <p14:tracePt t="45334" x="6400800" y="4768850"/>
          <p14:tracePt t="45334" x="6394450" y="4775200"/>
          <p14:tracePt t="45350" x="6388100" y="4775200"/>
          <p14:tracePt t="45350" x="6381750" y="4781550"/>
          <p14:tracePt t="45350" x="6375400" y="4781550"/>
          <p14:tracePt t="45369" x="6369050" y="4787900"/>
          <p14:tracePt t="45393" x="6362700" y="4787900"/>
          <p14:tracePt t="45413" x="6369050" y="4787900"/>
          <p14:tracePt t="45453" x="6369050" y="4781550"/>
          <p14:tracePt t="45469" x="6375400" y="4781550"/>
          <p14:tracePt t="45489" x="6381750" y="4775200"/>
          <p14:tracePt t="45533" x="6375400" y="4775200"/>
          <p14:tracePt t="45653" x="6369050" y="4781550"/>
          <p14:tracePt t="45677" x="6362700" y="4781550"/>
          <p14:tracePt t="45701" x="6356350" y="4781550"/>
          <p14:tracePt t="45721" x="6350000" y="4787900"/>
          <p14:tracePt t="45745" x="6343650" y="4787900"/>
          <p14:tracePt t="45773" x="6337300" y="4781550"/>
          <p14:tracePt t="45841" x="6330950" y="4775200"/>
          <p14:tracePt t="45857" x="6324600" y="4775200"/>
          <p14:tracePt t="45873" x="6318250" y="4768850"/>
          <p14:tracePt t="45889" x="6311900" y="4762500"/>
          <p14:tracePt t="45901" x="6311900" y="4756150"/>
          <p14:tracePt t="45916" x="6318250" y="4756150"/>
          <p14:tracePt t="45933" x="6324600" y="4749800"/>
          <p14:tracePt t="45949" x="6330950" y="4743450"/>
          <p14:tracePt t="45954" x="6337300" y="4743450"/>
          <p14:tracePt t="45954" x="6343650" y="4743450"/>
          <p14:tracePt t="45970" x="6350000" y="4743450"/>
          <p14:tracePt t="45970" x="6356350" y="4743450"/>
          <p14:tracePt t="45986" x="6362700" y="4743450"/>
          <p14:tracePt t="45986" x="6369050" y="4743450"/>
          <p14:tracePt t="46003" x="6375400" y="4743450"/>
          <p14:tracePt t="46017" x="6381750" y="4743450"/>
          <p14:tracePt t="46034" x="6388100" y="4743450"/>
          <p14:tracePt t="46051" x="6394450" y="4737100"/>
          <p14:tracePt t="46068" x="6394450" y="4743450"/>
          <p14:tracePt t="46113" x="6394450" y="4749800"/>
          <p14:tracePt t="46129" x="6394450" y="4756150"/>
          <p14:tracePt t="46149" x="6394450" y="4762500"/>
          <p14:tracePt t="46165" x="6394450" y="4768850"/>
          <p14:tracePt t="46181" x="6388100" y="4775200"/>
          <p14:tracePt t="46193" x="6381750" y="4775200"/>
          <p14:tracePt t="46209" x="6375400" y="4781550"/>
          <p14:tracePt t="46225" x="6369050" y="4781550"/>
          <p14:tracePt t="46241" x="6362700" y="4781550"/>
          <p14:tracePt t="46254" x="6356350" y="4781550"/>
          <p14:tracePt t="46277" x="6350000" y="4787900"/>
          <p14:tracePt t="46309" x="6356350" y="4781550"/>
          <p14:tracePt t="46369" x="6356350" y="4775200"/>
          <p14:tracePt t="46389" x="6350000" y="4781550"/>
          <p14:tracePt t="46457" x="6343650" y="4781550"/>
          <p14:tracePt t="46473" x="6337300" y="4787900"/>
          <p14:tracePt t="46489" x="6330950" y="4787900"/>
          <p14:tracePt t="46494" x="6324600" y="4787900"/>
          <p14:tracePt t="46502" x="6318250" y="4794250"/>
          <p14:tracePt t="46524" x="6324600" y="4794250"/>
          <p14:tracePt t="46568" x="6324600" y="4800600"/>
          <p14:tracePt t="46585" x="6330950" y="4800600"/>
          <p14:tracePt t="46614" x="6337300" y="4800600"/>
          <p14:tracePt t="46629" x="6350000" y="4800600"/>
          <p14:tracePt t="46645" x="6356350" y="4800600"/>
          <p14:tracePt t="46669" x="6356350" y="4806950"/>
          <p14:tracePt t="46721" x="6350000" y="4806950"/>
          <p14:tracePt t="46733" x="6343650" y="4813300"/>
          <p14:tracePt t="46757" x="6337300" y="4819650"/>
          <p14:tracePt t="46789" x="6330950" y="4819650"/>
          <p14:tracePt t="46861" x="6324600" y="4819650"/>
          <p14:tracePt t="46893" x="6318250" y="4819650"/>
          <p14:tracePt t="46921" x="6305550" y="4826000"/>
          <p14:tracePt t="46937" x="6299200" y="4826000"/>
          <p14:tracePt t="46961" x="6286500" y="4826000"/>
          <p14:tracePt t="46973" x="6280150" y="4826000"/>
          <p14:tracePt t="46989" x="6273800" y="4826000"/>
          <p14:tracePt t="47029" x="6267450" y="4819650"/>
          <p14:tracePt t="47057" x="6261100" y="4819650"/>
          <p14:tracePt t="47094" x="6261100" y="4813300"/>
          <p14:tracePt t="47209" x="6267450" y="4806950"/>
          <p14:tracePt t="47229" x="6261100" y="4806950"/>
          <p14:tracePt t="47253" x="6261100" y="4800600"/>
          <p14:tracePt t="47273" x="6254750" y="4800600"/>
          <p14:tracePt t="47297" x="6254750" y="4794250"/>
          <p14:tracePt t="47333" x="6261100" y="4787900"/>
          <p14:tracePt t="47357" x="6267450" y="4787900"/>
          <p14:tracePt t="47393" x="6273800" y="4794250"/>
          <p14:tracePt t="47417" x="6267450" y="4800600"/>
          <p14:tracePt t="47433" x="6267450" y="4806950"/>
          <p14:tracePt t="47449" x="6261100" y="4813300"/>
          <p14:tracePt t="47461" x="6254750" y="4819650"/>
          <p14:tracePt t="47514" x="6261100" y="4826000"/>
          <p14:tracePt t="47554" x="6267450" y="4832350"/>
          <p14:tracePt t="47581" x="6273800" y="4832350"/>
          <p14:tracePt t="47614" x="6273800" y="4838700"/>
          <p14:tracePt t="47701" x="6280150" y="4845050"/>
          <p14:tracePt t="47749" x="6286500" y="4845050"/>
          <p14:tracePt t="47785" x="6280150" y="4845050"/>
          <p14:tracePt t="47861" x="6273800" y="4845050"/>
          <p14:tracePt t="47873" x="6267450" y="4845050"/>
          <p14:tracePt t="47889" x="6261100" y="4845050"/>
          <p14:tracePt t="47905" x="6254750" y="4845050"/>
          <p14:tracePt t="47921" x="6248400" y="4845050"/>
          <p14:tracePt t="47941" x="6248400" y="4838700"/>
          <p14:tracePt t="47973" x="6254750" y="4832350"/>
          <p14:tracePt t="48009" x="6261100" y="4832350"/>
          <p14:tracePt t="48033" x="6267450" y="4826000"/>
          <p14:tracePt t="48085" x="6267450" y="4832350"/>
          <p14:tracePt t="48161" x="6261100" y="4826000"/>
          <p14:tracePt t="48197" x="6254750" y="4826000"/>
          <p14:tracePt t="48257" x="6261100" y="4819650"/>
          <p14:tracePt t="48293" x="6267450" y="4819650"/>
          <p14:tracePt t="48325" x="6267450" y="4813300"/>
          <p14:tracePt t="48378" x="6261100" y="4813300"/>
          <p14:tracePt t="48474" x="6267450" y="4806950"/>
          <p14:tracePt t="48581" x="6273800" y="4806950"/>
          <p14:tracePt t="48641" x="6280150" y="4800600"/>
          <p14:tracePt t="48670" x="6286500" y="4800600"/>
          <p14:tracePt t="48693" x="6292850" y="4800600"/>
          <p14:tracePt t="48709" x="6299200" y="4794250"/>
          <p14:tracePt t="48722" x="6305550" y="4794250"/>
          <p14:tracePt t="48738" x="6305550" y="4787900"/>
          <p14:tracePt t="48754" x="6311900" y="4787900"/>
          <p14:tracePt t="48770" x="6318250" y="4781550"/>
          <p14:tracePt t="48789" x="6324600" y="4775200"/>
          <p14:tracePt t="48821" x="6318250" y="4768850"/>
          <p14:tracePt t="48841" x="6311900" y="4768850"/>
          <p14:tracePt t="48865" x="6311900" y="4762500"/>
          <p14:tracePt t="48882" x="6318250" y="4756150"/>
          <p14:tracePt t="48893" x="6324600" y="4749800"/>
          <p14:tracePt t="48909" x="6330950" y="4743450"/>
          <p14:tracePt t="48926" x="6337300" y="4737100"/>
          <p14:tracePt t="48933" x="6343650" y="4737100"/>
          <p14:tracePt t="48944" x="6350000" y="4730750"/>
          <p14:tracePt t="48944" x="6369050" y="4724400"/>
          <p14:tracePt t="48963" x="6375400" y="4724400"/>
          <p14:tracePt t="48963" x="6394450" y="4718050"/>
          <p14:tracePt t="48979" x="6407150" y="4718050"/>
          <p14:tracePt t="48979" x="6426200" y="4711700"/>
          <p14:tracePt t="48996" x="6445250" y="4711700"/>
          <p14:tracePt t="48996" x="6464300" y="4711700"/>
          <p14:tracePt t="48996" x="6489700" y="4711700"/>
          <p14:tracePt t="49015" x="6515100" y="4711700"/>
          <p14:tracePt t="49015" x="6540500" y="4711700"/>
          <p14:tracePt t="49030" x="6565900" y="4711700"/>
          <p14:tracePt t="49030" x="6591300" y="4711700"/>
          <p14:tracePt t="49047" x="6616700" y="4711700"/>
          <p14:tracePt t="49047" x="6642100" y="4711700"/>
          <p14:tracePt t="49064" x="6667500" y="4711700"/>
          <p14:tracePt t="49064" x="6692900" y="4711700"/>
          <p14:tracePt t="49064" x="6718300" y="4711700"/>
          <p14:tracePt t="49082" x="6743700" y="4711700"/>
          <p14:tracePt t="49095" x="6762750" y="4711700"/>
          <p14:tracePt t="49095" x="6794500" y="4711700"/>
          <p14:tracePt t="49115" x="6807200" y="4711700"/>
          <p14:tracePt t="49115" x="6813550" y="4711700"/>
          <p14:tracePt t="49131" x="6819900" y="4711700"/>
          <p14:tracePt t="49145" x="6813550" y="4711700"/>
          <p14:tracePt t="49161" x="6800850" y="4711700"/>
          <p14:tracePt t="49161" x="6794500" y="4711700"/>
          <p14:tracePt t="49161" x="6775450" y="4718050"/>
          <p14:tracePt t="49183" x="6762750" y="4724400"/>
          <p14:tracePt t="49183" x="6743700" y="4724400"/>
          <p14:tracePt t="49197" x="6724650" y="4730750"/>
          <p14:tracePt t="49197" x="6699250" y="4737100"/>
          <p14:tracePt t="49214" x="6673850" y="4743450"/>
          <p14:tracePt t="49214" x="6648450" y="4749800"/>
          <p14:tracePt t="49230" x="6623050" y="4756150"/>
          <p14:tracePt t="49230" x="6597650" y="4762500"/>
          <p14:tracePt t="49247" x="6565900" y="4768850"/>
          <p14:tracePt t="49247" x="6502400" y="4775200"/>
          <p14:tracePt t="49264" x="6470650" y="4781550"/>
          <p14:tracePt t="49264" x="6438900" y="4787900"/>
          <p14:tracePt t="49280" x="6413500" y="4787900"/>
          <p14:tracePt t="49280" x="6388100" y="4794250"/>
          <p14:tracePt t="49297" x="6362700" y="4794250"/>
          <p14:tracePt t="49297" x="6324600" y="4794250"/>
          <p14:tracePt t="49315" x="6318250" y="4794250"/>
          <p14:tracePt t="49315" x="6311900" y="4800600"/>
          <p14:tracePt t="49331" x="6311900" y="4794250"/>
          <p14:tracePt t="49346" x="6324600" y="4794250"/>
          <p14:tracePt t="49346" x="6337300" y="4794250"/>
          <p14:tracePt t="49365" x="6362700" y="4787900"/>
          <p14:tracePt t="49365" x="6388100" y="4781550"/>
          <p14:tracePt t="49365" x="6413500" y="4781550"/>
          <p14:tracePt t="49384" x="6451600" y="4781550"/>
          <p14:tracePt t="49396" x="6483350" y="4775200"/>
          <p14:tracePt t="49396" x="6559550" y="4775200"/>
          <p14:tracePt t="49416" x="6597650" y="4775200"/>
          <p14:tracePt t="49416" x="6629400" y="4775200"/>
          <p14:tracePt t="49431" x="6661150" y="4775200"/>
          <p14:tracePt t="49431" x="6699250" y="4775200"/>
          <p14:tracePt t="49447" x="6724650" y="4768850"/>
          <p14:tracePt t="49447" x="6750050" y="4768850"/>
          <p14:tracePt t="49447" x="6775450" y="4768850"/>
          <p14:tracePt t="49467" x="6794500" y="4768850"/>
          <p14:tracePt t="49479" x="6807200" y="4768850"/>
          <p14:tracePt t="49479" x="6826250" y="4768850"/>
          <p14:tracePt t="49498" x="6819900" y="4775200"/>
          <p14:tracePt t="49513" x="6813550" y="4775200"/>
          <p14:tracePt t="49513" x="6800850" y="4781550"/>
          <p14:tracePt t="49513" x="6788150" y="4787900"/>
          <p14:tracePt t="49534" x="6769100" y="4794250"/>
          <p14:tracePt t="49546" x="6750050" y="4800600"/>
          <p14:tracePt t="49546" x="6705600" y="4813300"/>
          <p14:tracePt t="49566" x="6686550" y="4819650"/>
          <p14:tracePt t="49566" x="6661150" y="4826000"/>
          <p14:tracePt t="49581" x="6635750" y="4832350"/>
          <p14:tracePt t="49581" x="6616700" y="4832350"/>
          <p14:tracePt t="49581" x="6591300" y="4838700"/>
          <p14:tracePt t="49602" x="6572250" y="4838700"/>
          <p14:tracePt t="49602" x="6546850" y="4838700"/>
          <p14:tracePt t="49616" x="6527800" y="4845050"/>
          <p14:tracePt t="49616" x="6502400" y="4845050"/>
          <p14:tracePt t="49631" x="6483350" y="4845050"/>
          <p14:tracePt t="49631" x="6464300" y="4838700"/>
          <p14:tracePt t="49648" x="6445250" y="4838700"/>
          <p14:tracePt t="49648" x="6432550" y="4838700"/>
          <p14:tracePt t="49666" x="6419850" y="4832350"/>
          <p14:tracePt t="49666" x="6394450" y="4832350"/>
          <p14:tracePt t="49683" x="6388100" y="4826000"/>
          <p14:tracePt t="49683" x="6381750" y="4826000"/>
          <p14:tracePt t="49699" x="6375400" y="4826000"/>
          <p14:tracePt t="49699" x="6369050" y="4826000"/>
          <p14:tracePt t="49716" x="6362700" y="4819650"/>
          <p14:tracePt t="49730" x="6369050" y="4819650"/>
          <p14:tracePt t="49790" x="6375400" y="4819650"/>
          <p14:tracePt t="49802" x="6381750" y="4819650"/>
          <p14:tracePt t="49818" x="6388100" y="4826000"/>
          <p14:tracePt t="49842" x="6394450" y="4826000"/>
          <p14:tracePt t="49870" x="6394450" y="4819650"/>
          <p14:tracePt t="49922" x="6400800" y="4819650"/>
          <p14:tracePt t="49962" x="6400800" y="4813300"/>
          <p14:tracePt t="50005" x="6394450" y="4813300"/>
          <p14:tracePt t="50034" x="6388100" y="4813300"/>
          <p14:tracePt t="50058" x="6381750" y="4819650"/>
          <p14:tracePt t="50074" x="6375400" y="4826000"/>
          <p14:tracePt t="50090" x="6369050" y="4826000"/>
          <p14:tracePt t="50102" x="6369050" y="4832350"/>
          <p14:tracePt t="50118" x="6362700" y="4838700"/>
          <p14:tracePt t="50142" x="6356350" y="4838700"/>
          <p14:tracePt t="50170" x="6362700" y="4845050"/>
          <p14:tracePt t="50230" x="6375400" y="4838700"/>
          <p14:tracePt t="50246" x="6381750" y="4838700"/>
          <p14:tracePt t="50254" x="6388100" y="4832350"/>
          <p14:tracePt t="50254" x="6400800" y="4832350"/>
          <p14:tracePt t="50268" x="6413500" y="4826000"/>
          <p14:tracePt t="50268" x="6426200" y="4819650"/>
          <p14:tracePt t="50284" x="6445250" y="4819650"/>
          <p14:tracePt t="50284" x="6464300" y="4813300"/>
          <p14:tracePt t="50301" x="6483350" y="4806950"/>
          <p14:tracePt t="50301" x="6502400" y="4806950"/>
          <p14:tracePt t="50317" x="6527800" y="4806950"/>
          <p14:tracePt t="50317" x="6572250" y="4800600"/>
          <p14:tracePt t="50335" x="6591300" y="4800600"/>
          <p14:tracePt t="50335" x="6610350" y="4800600"/>
          <p14:tracePt t="50351" x="6629400" y="4800600"/>
          <p14:tracePt t="50351" x="6648450" y="4800600"/>
          <p14:tracePt t="50368" x="6661150" y="4800600"/>
          <p14:tracePt t="50368" x="6673850" y="4800600"/>
          <p14:tracePt t="50368" x="6686550" y="4800600"/>
          <p14:tracePt t="50386" x="6692900" y="4800600"/>
          <p14:tracePt t="50399" x="6699250" y="4800600"/>
          <p14:tracePt t="50416" x="6692900" y="4806950"/>
          <p14:tracePt t="50416" x="6686550" y="4806950"/>
          <p14:tracePt t="50435" x="6673850" y="4813300"/>
          <p14:tracePt t="50435" x="6661150" y="4813300"/>
          <p14:tracePt t="50451" x="6642100" y="4819650"/>
          <p14:tracePt t="50451" x="6623050" y="4826000"/>
          <p14:tracePt t="50468" x="6604000" y="4832350"/>
          <p14:tracePt t="50468" x="6584950" y="4838700"/>
          <p14:tracePt t="50468" x="6559550" y="4845050"/>
          <p14:tracePt t="50487" x="6534150" y="4851400"/>
          <p14:tracePt t="50499" x="6508750" y="4851400"/>
          <p14:tracePt t="50499" x="6457950" y="4857750"/>
          <p14:tracePt t="50518" x="6432550" y="4864100"/>
          <p14:tracePt t="50518" x="6407150" y="4864100"/>
          <p14:tracePt t="50535" x="6381750" y="4864100"/>
          <p14:tracePt t="50535" x="6356350" y="4864100"/>
          <p14:tracePt t="50552" x="6337300" y="4864100"/>
          <p14:tracePt t="50552" x="6299200" y="4864100"/>
          <p14:tracePt t="50568" x="6286500" y="4864100"/>
          <p14:tracePt t="50568" x="6267450" y="4864100"/>
          <p14:tracePt t="50585" x="6254750" y="4864100"/>
          <p14:tracePt t="50585" x="6242050" y="4857750"/>
          <p14:tracePt t="50603" x="6229350" y="4857750"/>
          <p14:tracePt t="50603" x="6216650" y="4857750"/>
          <p14:tracePt t="50619" x="6210300" y="4857750"/>
          <p14:tracePt t="50619" x="6191250" y="4857750"/>
          <p14:tracePt t="50635" x="6184900" y="4857750"/>
          <p14:tracePt t="50650" x="6178550" y="4857750"/>
          <p14:tracePt t="50667" x="6184900" y="4864100"/>
          <p14:tracePt t="50683" x="6191250" y="4864100"/>
          <p14:tracePt t="50683" x="6210300" y="4857750"/>
          <p14:tracePt t="50703" x="6216650" y="4857750"/>
          <p14:tracePt t="50703" x="6229350" y="4851400"/>
          <p14:tracePt t="50719" x="6248400" y="4851400"/>
          <p14:tracePt t="50719" x="6261100" y="4851400"/>
          <p14:tracePt t="50736" x="6280150" y="4845050"/>
          <p14:tracePt t="50736" x="6299200" y="4845050"/>
          <p14:tracePt t="50736" x="6318250" y="4838700"/>
          <p14:tracePt t="50755" x="6337300" y="4838700"/>
          <p14:tracePt t="50767" x="6350000" y="4838700"/>
          <p14:tracePt t="50767" x="6388100" y="4832350"/>
          <p14:tracePt t="50786" x="6407150" y="4832350"/>
          <p14:tracePt t="50786" x="6426200" y="4832350"/>
          <p14:tracePt t="50802" x="6438900" y="4832350"/>
          <p14:tracePt t="50802" x="6457950" y="4832350"/>
          <p14:tracePt t="50820" x="6470650" y="4832350"/>
          <p14:tracePt t="50820" x="6483350" y="4826000"/>
          <p14:tracePt t="50836" x="6496050" y="4826000"/>
          <p14:tracePt t="50836" x="6502400" y="4826000"/>
          <p14:tracePt t="50836" x="6515100" y="4826000"/>
          <p14:tracePt t="50855" x="6508750" y="4832350"/>
          <p14:tracePt t="50898" x="6502400" y="4832350"/>
          <p14:tracePt t="50906" x="6496050" y="4838700"/>
          <p14:tracePt t="50918" x="6483350" y="4838700"/>
          <p14:tracePt t="50918" x="6457950" y="4851400"/>
          <p14:tracePt t="50937" x="6445250" y="4851400"/>
          <p14:tracePt t="50937" x="6432550" y="4857750"/>
          <p14:tracePt t="50953" x="6419850" y="4857750"/>
          <p14:tracePt t="50953" x="6407150" y="4864100"/>
          <p14:tracePt t="50970" x="6394450" y="4864100"/>
          <p14:tracePt t="50970" x="6369050" y="4870450"/>
          <p14:tracePt t="50987" x="6356350" y="4876800"/>
          <p14:tracePt t="50987" x="6343650" y="4876800"/>
          <p14:tracePt t="51003" x="6330950" y="4883150"/>
          <p14:tracePt t="51003" x="6318250" y="4883150"/>
          <p14:tracePt t="51020" x="6305550" y="4883150"/>
          <p14:tracePt t="51020" x="6299200" y="4889500"/>
          <p14:tracePt t="51036" x="6292850" y="4889500"/>
          <p14:tracePt t="51036" x="6273800" y="4895850"/>
          <p14:tracePt t="51056" x="6267450" y="4895850"/>
          <p14:tracePt t="51078" x="6261100" y="4895850"/>
          <p14:tracePt t="51102" x="6261100" y="4889500"/>
          <p14:tracePt t="51130" x="6267450" y="4889500"/>
          <p14:tracePt t="51146" x="6273800" y="4889500"/>
          <p14:tracePt t="51162" x="6280150" y="4883150"/>
          <p14:tracePt t="51174" x="6286500" y="4883150"/>
          <p14:tracePt t="51190" x="6292850" y="4876800"/>
          <p14:tracePt t="51215" x="6286500" y="4883150"/>
          <p14:tracePt t="51274" x="6280150" y="4883150"/>
          <p14:tracePt t="51310" x="6273800" y="4883150"/>
          <p14:tracePt t="51454" x="6273800" y="4889500"/>
          <p14:tracePt t="51498" x="6267450" y="4889500"/>
          <p14:tracePt t="51522" x="6261100" y="4895850"/>
          <p14:tracePt t="51542" x="6254750" y="4895850"/>
          <p14:tracePt t="51558" x="6248400" y="4895850"/>
          <p14:tracePt t="51574" x="6248400" y="4902200"/>
          <p14:tracePt t="51595" x="6242050" y="4902200"/>
          <p14:tracePt t="51626" x="6248400" y="4895850"/>
          <p14:tracePt t="51678" x="6254750" y="4889500"/>
          <p14:tracePt t="51710" x="6261100" y="4883150"/>
          <p14:tracePt t="51722" x="6273800" y="4883150"/>
          <p14:tracePt t="51738" x="6273800" y="4876800"/>
          <p14:tracePt t="51746" x="6280150" y="4876800"/>
          <p14:tracePt t="51754" x="6286500" y="4870450"/>
          <p14:tracePt t="51754" x="6292850" y="4870450"/>
          <p14:tracePt t="51772" x="6299200" y="4864100"/>
          <p14:tracePt t="51772" x="6305550" y="4864100"/>
          <p14:tracePt t="51772" x="6318250" y="4857750"/>
          <p14:tracePt t="51792" x="6324600" y="4857750"/>
          <p14:tracePt t="51804" x="6330950" y="4851400"/>
          <p14:tracePt t="51804" x="6350000" y="4845050"/>
          <p14:tracePt t="51823" x="6362700" y="4845050"/>
          <p14:tracePt t="51823" x="6375400" y="4838700"/>
          <p14:tracePt t="51839" x="6381750" y="4838700"/>
          <p14:tracePt t="51839" x="6394450" y="4838700"/>
          <p14:tracePt t="51856" x="6407150" y="4838700"/>
          <p14:tracePt t="51856" x="6419850" y="4838700"/>
          <p14:tracePt t="51856" x="6432550" y="4838700"/>
          <p14:tracePt t="51875" x="6438900" y="4838700"/>
          <p14:tracePt t="51875" x="6451600" y="4838700"/>
          <p14:tracePt t="51889" x="6464300" y="4838700"/>
          <p14:tracePt t="51889" x="6477000" y="4838700"/>
          <p14:tracePt t="51906" x="6483350" y="4832350"/>
          <p14:tracePt t="51906" x="6496050" y="4832350"/>
          <p14:tracePt t="51923" x="6502400" y="4832350"/>
          <p14:tracePt t="51923" x="6508750" y="4832350"/>
          <p14:tracePt t="51940" x="6515100" y="4832350"/>
          <p14:tracePt t="51940" x="6521450" y="4832350"/>
          <p14:tracePt t="51956" x="6515100" y="4838700"/>
          <p14:tracePt t="51994" x="6508750" y="4838700"/>
          <p14:tracePt t="52002" x="6502400" y="4845050"/>
          <p14:tracePt t="52007" x="6489700" y="4845050"/>
          <p14:tracePt t="52007" x="6483350" y="4851400"/>
          <p14:tracePt t="52024" x="6470650" y="4851400"/>
          <p14:tracePt t="52024" x="6457950" y="4857750"/>
          <p14:tracePt t="52041" x="6438900" y="4864100"/>
          <p14:tracePt t="52041" x="6426200" y="4870450"/>
          <p14:tracePt t="52057" x="6407150" y="4870450"/>
          <p14:tracePt t="52057" x="6394450" y="4876800"/>
          <p14:tracePt t="52057" x="6375400" y="4883150"/>
          <p14:tracePt t="52076" x="6356350" y="4889500"/>
          <p14:tracePt t="52076" x="6337300" y="4889500"/>
          <p14:tracePt t="52091" x="6318250" y="4895850"/>
          <p14:tracePt t="52091" x="6305550" y="4895850"/>
          <p14:tracePt t="52107" x="6286500" y="4902200"/>
          <p14:tracePt t="52107" x="6273800" y="4902200"/>
          <p14:tracePt t="52124" x="6254750" y="4908550"/>
          <p14:tracePt t="52124" x="6242050" y="4908550"/>
          <p14:tracePt t="52140" x="6229350" y="4914900"/>
          <p14:tracePt t="52140" x="6216650" y="4914900"/>
          <p14:tracePt t="52140" x="6203950" y="4921250"/>
          <p14:tracePt t="52160" x="6191250" y="4921250"/>
          <p14:tracePt t="52172" x="6184900" y="4921250"/>
          <p14:tracePt t="52172" x="6172200" y="4927600"/>
          <p14:tracePt t="52190" x="6165850" y="4927600"/>
          <p14:tracePt t="52205" x="6172200" y="4927600"/>
          <p14:tracePt t="52234" x="6178550" y="4921250"/>
          <p14:tracePt t="52243" x="6191250" y="4921250"/>
          <p14:tracePt t="52243" x="6197600" y="4921250"/>
          <p14:tracePt t="52258" x="6210300" y="4914900"/>
          <p14:tracePt t="52258" x="6223000" y="4914900"/>
          <p14:tracePt t="52274" x="6235700" y="4908550"/>
          <p14:tracePt t="52274" x="6254750" y="4908550"/>
          <p14:tracePt t="52291" x="6273800" y="4902200"/>
          <p14:tracePt t="52291" x="6305550" y="4895850"/>
          <p14:tracePt t="52308" x="6324600" y="4895850"/>
          <p14:tracePt t="52308" x="6343650" y="4895850"/>
          <p14:tracePt t="52324" x="6362700" y="4889500"/>
          <p14:tracePt t="52324" x="6381750" y="4889500"/>
          <p14:tracePt t="52341" x="6400800" y="4883150"/>
          <p14:tracePt t="52341" x="6419850" y="4876800"/>
          <p14:tracePt t="52357" x="6432550" y="4876800"/>
          <p14:tracePt t="52357" x="6464300" y="4864100"/>
          <p14:tracePt t="52375" x="6477000" y="4864100"/>
          <p14:tracePt t="52375" x="6489700" y="4864100"/>
          <p14:tracePt t="52391" x="6502400" y="4857750"/>
          <p14:tracePt t="52391" x="6508750" y="4857750"/>
          <p14:tracePt t="52409" x="6502400" y="4864100"/>
          <p14:tracePt t="52451" x="6496050" y="4864100"/>
          <p14:tracePt t="52459" x="6489700" y="4864100"/>
          <p14:tracePt t="52459" x="6483350" y="4870450"/>
          <p14:tracePt t="52476" x="6470650" y="4876800"/>
          <p14:tracePt t="52476" x="6457950" y="4876800"/>
          <p14:tracePt t="52492" x="6445250" y="4883150"/>
          <p14:tracePt t="52492" x="6432550" y="4889500"/>
          <p14:tracePt t="52508" x="6419850" y="4895850"/>
          <p14:tracePt t="52508" x="6407150" y="4895850"/>
          <p14:tracePt t="52508" x="6388100" y="4902200"/>
          <p14:tracePt t="52527" x="6375400" y="4902200"/>
          <p14:tracePt t="52540" x="6369050" y="4908550"/>
          <p14:tracePt t="52540" x="6350000" y="4914900"/>
          <p14:tracePt t="52559" x="6337300" y="4914900"/>
          <p14:tracePt t="52559" x="6330950" y="4921250"/>
          <p14:tracePt t="52575" x="6324600" y="4921250"/>
          <p14:tracePt t="52575" x="6318250" y="4921250"/>
          <p14:tracePt t="52592" x="6311900" y="4927600"/>
          <p14:tracePt t="52592" x="6299200" y="4927600"/>
          <p14:tracePt t="52610" x="6292850" y="4933950"/>
          <p14:tracePt t="52623" x="6286500" y="4940300"/>
          <p14:tracePt t="52803" x="6280150" y="4940300"/>
          <p14:tracePt t="52835" x="6286500" y="4940300"/>
          <p14:tracePt t="52922" x="6292850" y="4933950"/>
          <p14:tracePt t="52947" x="6299200" y="4933950"/>
          <p14:tracePt t="52970" x="6305550" y="4933950"/>
          <p14:tracePt t="52990" x="6299200" y="4940300"/>
          <p14:tracePt t="53074" x="6292850" y="4946650"/>
          <p14:tracePt t="53103" x="6286500" y="4946650"/>
          <p14:tracePt t="53127" x="6280150" y="4946650"/>
          <p14:tracePt t="53147" x="6273800" y="4953000"/>
          <p14:tracePt t="53171" x="6273800" y="4959350"/>
          <p14:tracePt t="53195" x="6273800" y="4953000"/>
          <p14:tracePt t="53282" x="6280150" y="4953000"/>
          <p14:tracePt t="53306" x="6286500" y="4953000"/>
          <p14:tracePt t="53334" x="6286500" y="4946650"/>
          <p14:tracePt t="53394" x="6292850" y="4946650"/>
          <p14:tracePt t="53435" x="6299200" y="4940300"/>
          <p14:tracePt t="53455" x="6305550" y="4933950"/>
          <p14:tracePt t="53479" x="6311900" y="4927600"/>
          <p14:tracePt t="53502" x="6311900" y="4921250"/>
          <p14:tracePt t="53607" x="6305550" y="4914900"/>
          <p14:tracePt t="53626" x="6299200" y="4914900"/>
          <p14:tracePt t="53651" x="6299200" y="4908550"/>
          <p14:tracePt t="53687" x="6305550" y="4902200"/>
          <p14:tracePt t="53719" x="6318250" y="4902200"/>
          <p14:tracePt t="53734" x="6324600" y="4895850"/>
          <p14:tracePt t="53743" x="6330950" y="4895850"/>
          <p14:tracePt t="53748" x="6337300" y="4889500"/>
          <p14:tracePt t="53748" x="6350000" y="4889500"/>
          <p14:tracePt t="53763" x="6362700" y="4889500"/>
          <p14:tracePt t="53763" x="6375400" y="4883150"/>
          <p14:tracePt t="53780" x="6388100" y="4883150"/>
          <p14:tracePt t="53780" x="6400800" y="4883150"/>
          <p14:tracePt t="53796" x="6413500" y="4883150"/>
          <p14:tracePt t="53796" x="6426200" y="4883150"/>
          <p14:tracePt t="53796" x="6445250" y="4883150"/>
          <p14:tracePt t="53816" x="6464300" y="4883150"/>
          <p14:tracePt t="53828" x="6477000" y="4883150"/>
          <p14:tracePt t="53828" x="6515100" y="4883150"/>
          <p14:tracePt t="53848" x="6527800" y="4876800"/>
          <p14:tracePt t="53848" x="6546850" y="4876800"/>
          <p14:tracePt t="53863" x="6559550" y="4876800"/>
          <p14:tracePt t="53863" x="6565900" y="4883150"/>
          <p14:tracePt t="53880" x="6578600" y="4883150"/>
          <p14:tracePt t="53880" x="6584950" y="4883150"/>
          <p14:tracePt t="53897" x="6591300" y="4883150"/>
          <p14:tracePt t="53912" x="6597650" y="4883150"/>
          <p14:tracePt t="53928" x="6591300" y="4889500"/>
          <p14:tracePt t="53928" x="6584950" y="4889500"/>
          <p14:tracePt t="53947" x="6578600" y="4895850"/>
          <p14:tracePt t="53947" x="6572250" y="4895850"/>
          <p14:tracePt t="53964" x="6559550" y="4902200"/>
          <p14:tracePt t="53964" x="6553200" y="4902200"/>
          <p14:tracePt t="53980" x="6540500" y="4908550"/>
          <p14:tracePt t="53980" x="6521450" y="4914900"/>
          <p14:tracePt t="53997" x="6508750" y="4914900"/>
          <p14:tracePt t="53997" x="6496050" y="4914900"/>
          <p14:tracePt t="54014" x="6489700" y="4921250"/>
          <p14:tracePt t="54014" x="6477000" y="4921250"/>
          <p14:tracePt t="54030" x="6464300" y="4921250"/>
          <p14:tracePt t="54030" x="6445250" y="4921250"/>
          <p14:tracePt t="54048" x="6432550" y="4921250"/>
          <p14:tracePt t="54048" x="6426200" y="4921250"/>
          <p14:tracePt t="54064" x="6413500" y="4921250"/>
          <p14:tracePt t="54064" x="6400800" y="4921250"/>
          <p14:tracePt t="54080" x="6388100" y="4927600"/>
          <p14:tracePt t="54080" x="6375400" y="4927600"/>
          <p14:tracePt t="54098" x="6362700" y="4927600"/>
          <p14:tracePt t="54098" x="6350000" y="4927600"/>
          <p14:tracePt t="54098" x="6330950" y="4927600"/>
          <p14:tracePt t="54117" x="6311900" y="4927600"/>
          <p14:tracePt t="54117" x="6299200" y="4933950"/>
          <p14:tracePt t="54131" x="6280150" y="4933950"/>
          <p14:tracePt t="54131" x="6261100" y="4933950"/>
          <p14:tracePt t="54148" x="6248400" y="4933950"/>
          <p14:tracePt t="54148" x="6229350" y="4940300"/>
          <p14:tracePt t="54164" x="6210300" y="4940300"/>
          <p14:tracePt t="54164" x="6197600" y="4940300"/>
          <p14:tracePt t="54181" x="6184900" y="4940300"/>
          <p14:tracePt t="54181" x="6172200" y="4946650"/>
          <p14:tracePt t="54181" x="6159500" y="4946650"/>
          <p14:tracePt t="54200" x="6153150" y="4946650"/>
          <p14:tracePt t="54212" x="6146800" y="4946650"/>
          <p14:tracePt t="54229" x="6153150" y="4940300"/>
          <p14:tracePt t="54246" x="6165850" y="4940300"/>
          <p14:tracePt t="54246" x="6178550" y="4940300"/>
          <p14:tracePt t="54264" x="6191250" y="4933950"/>
          <p14:tracePt t="54264" x="6203950" y="4927600"/>
          <p14:tracePt t="54264" x="6223000" y="4927600"/>
          <p14:tracePt t="54284" x="6248400" y="4921250"/>
          <p14:tracePt t="54284" x="6267450" y="4921250"/>
          <p14:tracePt t="54298" x="6292850" y="4914900"/>
          <p14:tracePt t="54298" x="6318250" y="4914900"/>
          <p14:tracePt t="54314" x="6350000" y="4908550"/>
          <p14:tracePt t="54314" x="6381750" y="4908550"/>
          <p14:tracePt t="54332" x="6407150" y="4908550"/>
          <p14:tracePt t="54332" x="6470650" y="4902200"/>
          <p14:tracePt t="54348" x="6502400" y="4895850"/>
          <p14:tracePt t="54348" x="6534150" y="4889500"/>
          <p14:tracePt t="54365" x="6565900" y="4889500"/>
          <p14:tracePt t="54365" x="6591300" y="4883150"/>
          <p14:tracePt t="54382" x="6616700" y="4876800"/>
          <p14:tracePt t="54382" x="6642100" y="4876800"/>
          <p14:tracePt t="54398" x="6661150" y="4870450"/>
          <p14:tracePt t="54398" x="6692900" y="4864100"/>
          <p14:tracePt t="54416" x="6705600" y="4864100"/>
          <p14:tracePt t="54416" x="6711950" y="4864100"/>
          <p14:tracePt t="54432" x="6718300" y="4857750"/>
          <p14:tracePt t="54447" x="6711950" y="4857750"/>
          <p14:tracePt t="54463" x="6705600" y="4864100"/>
          <p14:tracePt t="54463" x="6692900" y="4864100"/>
          <p14:tracePt t="54463" x="6680200" y="4864100"/>
          <p14:tracePt t="54484" x="6661150" y="4864100"/>
          <p14:tracePt t="54497" x="6642100" y="4870450"/>
          <p14:tracePt t="54497" x="6597650" y="4876800"/>
          <p14:tracePt t="54517" x="6565900" y="4876800"/>
          <p14:tracePt t="54517" x="6540500" y="4883150"/>
          <p14:tracePt t="54532" x="6508750" y="4883150"/>
          <p14:tracePt t="54532" x="6477000" y="4883150"/>
          <p14:tracePt t="54532" x="6445250" y="4889500"/>
          <p14:tracePt t="54551" x="6419850" y="4889500"/>
          <p14:tracePt t="54564" x="6388100" y="4889500"/>
          <p14:tracePt t="54564" x="6330950" y="4895850"/>
          <p14:tracePt t="54583" x="6305550" y="4895850"/>
          <p14:tracePt t="54583" x="6286500" y="4895850"/>
          <p14:tracePt t="54601" x="6267450" y="4902200"/>
          <p14:tracePt t="54601" x="6248400" y="4902200"/>
          <p14:tracePt t="54616" x="6229350" y="4908550"/>
          <p14:tracePt t="54616" x="6216650" y="4908550"/>
          <p14:tracePt t="54632" x="6203950" y="4914900"/>
          <p14:tracePt t="54632" x="6197600" y="4914900"/>
          <p14:tracePt t="54650" x="6203950" y="4914900"/>
          <p14:tracePt t="54671" x="6216650" y="4914900"/>
          <p14:tracePt t="54681" x="6235700" y="4908550"/>
          <p14:tracePt t="54681" x="6254750" y="4908550"/>
          <p14:tracePt t="54699" x="6273800" y="4908550"/>
          <p14:tracePt t="54699" x="6330950" y="4908550"/>
          <p14:tracePt t="54717" x="6356350" y="4908550"/>
          <p14:tracePt t="54717" x="6388100" y="4902200"/>
          <p14:tracePt t="54733" x="6419850" y="4902200"/>
          <p14:tracePt t="54733" x="6451600" y="4902200"/>
          <p14:tracePt t="54750" x="6489700" y="4902200"/>
          <p14:tracePt t="54750" x="6546850" y="4895850"/>
          <p14:tracePt t="54768" x="6578600" y="4889500"/>
          <p14:tracePt t="54768" x="6604000" y="4889500"/>
          <p14:tracePt t="54783" x="6629400" y="4883150"/>
          <p14:tracePt t="54783" x="6648450" y="4883150"/>
          <p14:tracePt t="54801" x="6661150" y="4883150"/>
          <p14:tracePt t="54801" x="6673850" y="4876800"/>
          <p14:tracePt t="54817" x="6680200" y="4876800"/>
          <p14:tracePt t="54817" x="6686550" y="4876800"/>
          <p14:tracePt t="54835" x="6680200" y="4883150"/>
          <p14:tracePt t="54859" x="6673850" y="4889500"/>
          <p14:tracePt t="54868" x="6667500" y="4889500"/>
          <p14:tracePt t="54868" x="6654800" y="4895850"/>
          <p14:tracePt t="54884" x="6642100" y="4902200"/>
          <p14:tracePt t="54884" x="6629400" y="4902200"/>
          <p14:tracePt t="54900" x="6616700" y="4908550"/>
          <p14:tracePt t="54900" x="6604000" y="4914900"/>
          <p14:tracePt t="54900" x="6591300" y="4914900"/>
          <p14:tracePt t="54919" x="6572250" y="4914900"/>
          <p14:tracePt t="54931" x="6559550" y="4914900"/>
          <p14:tracePt t="54931" x="6527800" y="4921250"/>
          <p14:tracePt t="54950" x="6515100" y="4921250"/>
          <p14:tracePt t="54950" x="6496050" y="4914900"/>
          <p14:tracePt t="54967" x="6483350" y="4914900"/>
          <p14:tracePt t="54967" x="6470650" y="4914900"/>
          <p14:tracePt t="54984" x="6451600" y="4914900"/>
          <p14:tracePt t="54984" x="6438900" y="4914900"/>
          <p14:tracePt t="55001" x="6426200" y="4914900"/>
          <p14:tracePt t="55001" x="6400800" y="4914900"/>
          <p14:tracePt t="55018" x="6388100" y="4914900"/>
          <p14:tracePt t="55018" x="6375400" y="4914900"/>
          <p14:tracePt t="55034" x="6369050" y="4908550"/>
          <p14:tracePt t="55034" x="6356350" y="4908550"/>
          <p14:tracePt t="55051" x="6350000" y="4908550"/>
          <p14:tracePt t="55051" x="6337300" y="4908550"/>
          <p14:tracePt t="55068" x="6330950" y="4908550"/>
          <p14:tracePt t="55068" x="6324600" y="4908550"/>
          <p14:tracePt t="55084" x="6324600" y="4902200"/>
          <p14:tracePt t="55100" x="6330950" y="4902200"/>
          <p14:tracePt t="55127" x="6343650" y="4895850"/>
          <p14:tracePt t="55136" x="6350000" y="4895850"/>
          <p14:tracePt t="55149" x="6362700" y="4889500"/>
          <p14:tracePt t="55149" x="6394450" y="4883150"/>
          <p14:tracePt t="55168" x="6413500" y="4883150"/>
          <p14:tracePt t="55168" x="6432550" y="4876800"/>
          <p14:tracePt t="55184" x="6445250" y="4876800"/>
          <p14:tracePt t="55184" x="6464300" y="4876800"/>
          <p14:tracePt t="55201" x="6483350" y="4870450"/>
          <p14:tracePt t="55201" x="6502400" y="4870450"/>
          <p14:tracePt t="55201" x="6515100" y="4870450"/>
          <p14:tracePt t="55221" x="6527800" y="4870450"/>
          <p14:tracePt t="55232" x="6546850" y="4870450"/>
          <p14:tracePt t="55232" x="6565900" y="4870450"/>
          <p14:tracePt t="55251" x="6572250" y="4870450"/>
          <p14:tracePt t="55251" x="6578600" y="4870450"/>
          <p14:tracePt t="55268" x="6572250" y="4876800"/>
          <p14:tracePt t="55303" x="6559550" y="4883150"/>
          <p14:tracePt t="55308" x="6546850" y="4883150"/>
          <p14:tracePt t="55316" x="6534150" y="4889500"/>
          <p14:tracePt t="55316" x="6515100" y="4895850"/>
          <p14:tracePt t="55335" x="6496050" y="4902200"/>
          <p14:tracePt t="55335" x="6477000" y="4908550"/>
          <p14:tracePt t="55352" x="6451600" y="4908550"/>
          <p14:tracePt t="55352" x="6400800" y="4921250"/>
          <p14:tracePt t="55368" x="6375400" y="4921250"/>
          <p14:tracePt t="55368" x="6350000" y="4927600"/>
          <p14:tracePt t="55385" x="6324600" y="4933950"/>
          <p14:tracePt t="55385" x="6299200" y="4933950"/>
          <p14:tracePt t="55402" x="6273800" y="4940300"/>
          <p14:tracePt t="55402" x="6254750" y="4940300"/>
          <p14:tracePt t="55418" x="6242050" y="4946650"/>
          <p14:tracePt t="55418" x="6223000" y="4946650"/>
          <p14:tracePt t="55436" x="6229350" y="4946650"/>
          <p14:tracePt t="55452" x="6242050" y="4940300"/>
          <p14:tracePt t="55452" x="6254750" y="4940300"/>
          <p14:tracePt t="55469" x="6273800" y="4933950"/>
          <p14:tracePt t="55469" x="6292850" y="4927600"/>
          <p14:tracePt t="55469" x="6318250" y="4921250"/>
          <p14:tracePt t="55488" x="6343650" y="4921250"/>
          <p14:tracePt t="55500" x="6375400" y="4914900"/>
          <p14:tracePt t="55500" x="6400800" y="4908550"/>
          <p14:tracePt t="55520" x="6457950" y="4895850"/>
          <p14:tracePt t="55520" x="6483350" y="4889500"/>
          <p14:tracePt t="55536" x="6508750" y="4883150"/>
          <p14:tracePt t="55536" x="6534150" y="4883150"/>
          <p14:tracePt t="55553" x="6553200" y="4876800"/>
          <p14:tracePt t="55553" x="6578600" y="4870450"/>
          <p14:tracePt t="55553" x="6591300" y="4864100"/>
          <p14:tracePt t="55572" x="6604000" y="4864100"/>
          <p14:tracePt t="55584" x="6616700" y="4857750"/>
          <p14:tracePt t="55604" x="6610350" y="4864100"/>
          <p14:tracePt t="55617" x="6604000" y="4864100"/>
          <p14:tracePt t="55617" x="6591300" y="4870450"/>
          <p14:tracePt t="55636" x="6578600" y="4870450"/>
          <p14:tracePt t="55636" x="6559550" y="4876800"/>
          <p14:tracePt t="55653" x="6540500" y="4876800"/>
          <p14:tracePt t="55653" x="6502400" y="4883150"/>
          <p14:tracePt t="55669" x="6477000" y="4883150"/>
          <p14:tracePt t="55669" x="6451600" y="4889500"/>
          <p14:tracePt t="55686" x="6432550" y="4889500"/>
          <p14:tracePt t="55686" x="6407150" y="4889500"/>
          <p14:tracePt t="55702" x="6388100" y="4883150"/>
          <p14:tracePt t="55702" x="6369050" y="4883150"/>
          <p14:tracePt t="55720" x="6350000" y="4876800"/>
          <p14:tracePt t="55720" x="6318250" y="4857750"/>
          <p14:tracePt t="55736" x="6311900" y="4851400"/>
          <p14:tracePt t="55736" x="6305550" y="4845050"/>
          <p14:tracePt t="55753" x="6305550" y="4838700"/>
          <p14:tracePt t="55753" x="6305550" y="4832350"/>
          <p14:tracePt t="55769" x="6318250" y="4826000"/>
          <p14:tracePt t="55769" x="6330950" y="4819650"/>
          <p14:tracePt t="55769" x="6343650" y="4819650"/>
          <p14:tracePt t="55789" x="6369050" y="4813300"/>
          <p14:tracePt t="55789" x="6394450" y="4806950"/>
          <p14:tracePt t="55804" x="6426200" y="4800600"/>
          <p14:tracePt t="55804" x="6457950" y="4800600"/>
          <p14:tracePt t="55820" x="6496050" y="4794250"/>
          <p14:tracePt t="55820" x="6540500" y="4794250"/>
          <p14:tracePt t="55837" x="6578600" y="4787900"/>
          <p14:tracePt t="55837" x="6623050" y="4787900"/>
          <p14:tracePt t="55837" x="6661150" y="4781550"/>
          <p14:tracePt t="55856" x="6699250" y="4775200"/>
          <p14:tracePt t="55868" x="6737350" y="4775200"/>
          <p14:tracePt t="55868" x="6794500" y="4768850"/>
          <p14:tracePt t="55889" x="6813550" y="4762500"/>
          <p14:tracePt t="55889" x="6826250" y="4762500"/>
          <p14:tracePt t="55904" x="6832600" y="4762500"/>
          <p14:tracePt t="55919" x="6826250" y="4762500"/>
          <p14:tracePt t="55919" x="6813550" y="4768850"/>
          <p14:tracePt t="55937" x="6794500" y="4768850"/>
          <p14:tracePt t="55937" x="6769100" y="4768850"/>
          <p14:tracePt t="55937" x="6743700" y="4775200"/>
          <p14:tracePt t="55956" x="6705600" y="4781550"/>
          <p14:tracePt t="55956" x="6673850" y="4787900"/>
          <p14:tracePt t="55970" x="6635750" y="4794250"/>
          <p14:tracePt t="55970" x="6597650" y="4794250"/>
          <p14:tracePt t="55987" x="6559550" y="4800600"/>
          <p14:tracePt t="55987" x="6521450" y="4800600"/>
          <p14:tracePt t="56004" x="6477000" y="4806950"/>
          <p14:tracePt t="56004" x="6438900" y="4813300"/>
          <p14:tracePt t="56021" x="6400800" y="4813300"/>
          <p14:tracePt t="56021" x="6337300" y="4819650"/>
          <p14:tracePt t="56038" x="6318250" y="4826000"/>
          <p14:tracePt t="56038" x="6305550" y="4826000"/>
          <p14:tracePt t="56054" x="6292850" y="4826000"/>
          <p14:tracePt t="56069" x="6299200" y="4832350"/>
          <p14:tracePt t="56069" x="6337300" y="4832350"/>
          <p14:tracePt t="56088" x="6362700" y="4832350"/>
          <p14:tracePt t="56088" x="6394450" y="4832350"/>
          <p14:tracePt t="56105" x="6432550" y="4838700"/>
          <p14:tracePt t="56105" x="6470650" y="4838700"/>
          <p14:tracePt t="56121" x="6508750" y="4838700"/>
          <p14:tracePt t="56121" x="6546850" y="4838700"/>
          <p14:tracePt t="56137" x="6591300" y="4838700"/>
          <p14:tracePt t="56137" x="6629400" y="4838700"/>
          <p14:tracePt t="56137" x="6661150" y="4838700"/>
          <p14:tracePt t="56157" x="6692900" y="4832350"/>
          <p14:tracePt t="56169" x="6724650" y="4832350"/>
          <p14:tracePt t="56169" x="6769100" y="4826000"/>
          <p14:tracePt t="56188" x="6781800" y="4826000"/>
          <p14:tracePt t="56188" x="6788150" y="4826000"/>
          <p14:tracePt t="56204" x="6788150" y="4832350"/>
          <p14:tracePt t="56224" x="6781800" y="4832350"/>
          <p14:tracePt t="56236" x="6769100" y="4838700"/>
          <p14:tracePt t="56236" x="6756400" y="4838700"/>
          <p14:tracePt t="56236" x="6743700" y="4845050"/>
          <p14:tracePt t="56257" x="6724650" y="4845050"/>
          <p14:tracePt t="56257" x="6711950" y="4845050"/>
          <p14:tracePt t="56271" x="6692900" y="4851400"/>
          <p14:tracePt t="56271" x="6680200" y="4851400"/>
          <p14:tracePt t="56288" x="6667500" y="4851400"/>
          <p14:tracePt t="56288" x="6661150" y="4851400"/>
          <p14:tracePt t="56305" x="6648450" y="4851400"/>
          <p14:tracePt t="56305" x="6642100" y="4851400"/>
          <p14:tracePt t="56305" x="6635750" y="4851400"/>
          <p14:tracePt t="56324" x="6629400" y="4845050"/>
          <p14:tracePt t="56324" x="6623050" y="4845050"/>
          <p14:tracePt t="56338" x="6616700" y="4838700"/>
          <p14:tracePt t="56353" x="6610350" y="4832350"/>
          <p14:tracePt t="56370" x="6610350" y="4826000"/>
          <p14:tracePt t="56387" x="6604000" y="4819650"/>
          <p14:tracePt t="56404" x="6597650" y="4813300"/>
          <p14:tracePt t="56420" x="6591300" y="4813300"/>
          <p14:tracePt t="56437" x="6584950" y="4813300"/>
          <p14:tracePt t="56454" x="6578600" y="4813300"/>
          <p14:tracePt t="56471" x="6565900" y="4819650"/>
          <p14:tracePt t="56487" x="6553200" y="4826000"/>
          <p14:tracePt t="56504" x="6546850" y="4826000"/>
          <p14:tracePt t="56521" x="6540500" y="4832350"/>
          <p14:tracePt t="56563" x="6546850" y="4826000"/>
          <p14:tracePt t="56607" x="6553200" y="4826000"/>
          <p14:tracePt t="56623" x="6559550" y="4826000"/>
          <p14:tracePt t="56636" x="6565900" y="4819650"/>
          <p14:tracePt t="56652" x="6565900" y="4813300"/>
          <p14:tracePt t="56675" x="6559550" y="4813300"/>
          <p14:tracePt t="56703" x="6553200" y="4813300"/>
          <p14:tracePt t="56719" x="6546850" y="4813300"/>
          <p14:tracePt t="56736" x="6540500" y="4813300"/>
          <p14:tracePt t="56747" x="6534150" y="4819650"/>
          <p14:tracePt t="56763" x="6527800" y="4819650"/>
          <p14:tracePt t="56779" x="6515100" y="4819650"/>
          <p14:tracePt t="56795" x="6508750" y="4826000"/>
          <p14:tracePt t="56808" x="6502400" y="4826000"/>
          <p14:tracePt t="56855" x="6496050" y="4832350"/>
          <p14:tracePt t="56883" x="6489700" y="4832350"/>
          <p14:tracePt t="56908" x="6483350" y="4838700"/>
          <p14:tracePt t="56927" x="6489700" y="4845050"/>
          <p14:tracePt t="56995" x="6496050" y="4851400"/>
          <p14:tracePt t="57027" x="6502400" y="4851400"/>
          <p14:tracePt t="57044" x="6508750" y="4851400"/>
          <p14:tracePt t="57055" x="6515100" y="4857750"/>
          <p14:tracePt t="57087" x="6508750" y="4864100"/>
          <p14:tracePt t="57107" x="6502400" y="4864100"/>
          <p14:tracePt t="57124" x="6496050" y="4870450"/>
          <p14:tracePt t="57139" x="6483350" y="4876800"/>
          <p14:tracePt t="57155" x="6477000" y="4876800"/>
          <p14:tracePt t="57168" x="6470650" y="4883150"/>
          <p14:tracePt t="57183" x="6477000" y="4883150"/>
          <p14:tracePt t="57268" x="6483350" y="4889500"/>
          <p14:tracePt t="57284" x="6489700" y="4889500"/>
          <p14:tracePt t="57439" x="6496050" y="4889500"/>
          <p14:tracePt t="57476" x="6496050" y="4895850"/>
          <p14:tracePt t="57516" x="6489700" y="4902200"/>
          <p14:tracePt t="57543" x="6496050" y="4902200"/>
          <p14:tracePt t="57635" x="6502400" y="4902200"/>
          <p14:tracePt t="57656" x="6508750" y="4902200"/>
          <p14:tracePt t="57687" x="6515100" y="4902200"/>
          <p14:tracePt t="57767" x="6508750" y="4902200"/>
          <p14:tracePt t="57823" x="6508750" y="4895850"/>
          <p14:tracePt t="57904" x="6515100" y="4895850"/>
          <p14:tracePt t="57928" x="6521450" y="4895850"/>
          <p14:tracePt t="57948" x="6527800" y="4895850"/>
          <p14:tracePt t="57987" x="6527800" y="4902200"/>
          <p14:tracePt t="58064" x="6521450" y="4908550"/>
          <p14:tracePt t="58128" x="6515100" y="4908550"/>
          <p14:tracePt t="58167" x="6521450" y="4908550"/>
          <p14:tracePt t="58228" x="6527800" y="4902200"/>
          <p14:tracePt t="58368" x="6534150" y="4895850"/>
          <p14:tracePt t="58416" x="6527800" y="4895850"/>
          <p14:tracePt t="58476" x="6527800" y="4889500"/>
          <p14:tracePt t="58535" x="6534150" y="4883150"/>
          <p14:tracePt t="58572" x="6540500" y="4876800"/>
          <p14:tracePt t="58604" x="6540500" y="4870450"/>
          <p14:tracePt t="58656" x="6534150" y="4870450"/>
          <p14:tracePt t="58700" x="6527800" y="4870450"/>
          <p14:tracePt t="58727" x="6534150" y="4864100"/>
          <p14:tracePt t="58784" x="6540500" y="4864100"/>
          <p14:tracePt t="58796" x="6546850" y="4864100"/>
          <p14:tracePt t="58811" x="6553200" y="4864100"/>
          <p14:tracePt t="58827" x="6565900" y="4864100"/>
          <p14:tracePt t="58843" x="6572250" y="4857750"/>
          <p14:tracePt t="58856" x="6578600" y="4857750"/>
          <p14:tracePt t="58872" x="6572250" y="4857750"/>
          <p14:tracePt t="58964" x="6565900" y="4857750"/>
          <p14:tracePt t="58984" x="6559550" y="4857750"/>
          <p14:tracePt t="59008" x="6553200" y="4857750"/>
          <p14:tracePt t="59028" x="6546850" y="4851400"/>
          <p14:tracePt t="59052" x="6540500" y="4851400"/>
          <p14:tracePt t="59095" x="6534150" y="4851400"/>
          <p14:tracePt t="59128" x="6527800" y="4851400"/>
          <p14:tracePt t="59156" x="6521450" y="4851400"/>
          <p14:tracePt t="59204" x="6515100" y="4857750"/>
          <p14:tracePt t="59224" x="6515100" y="4864100"/>
          <p14:tracePt t="59248" x="6515100" y="4870450"/>
          <p14:tracePt t="59268" x="6515100" y="4876800"/>
          <p14:tracePt t="59292" x="6521450" y="4876800"/>
          <p14:tracePt t="59324" x="6527800" y="4883150"/>
          <p14:tracePt t="59388" x="6521450" y="4889500"/>
          <p14:tracePt t="59456" x="6515100" y="4889500"/>
          <p14:tracePt t="59480" x="6508750" y="4883150"/>
          <p14:tracePt t="59508" x="6508750" y="4876800"/>
          <p14:tracePt t="59540" x="6508750" y="4870450"/>
          <p14:tracePt t="59556" x="6502400" y="4864100"/>
          <p14:tracePt t="59576" x="6502400" y="4857750"/>
          <p14:tracePt t="59592" x="6502400" y="4864100"/>
          <p14:tracePt t="59684" x="6502400" y="4870450"/>
          <p14:tracePt t="59696" x="6496050" y="4876800"/>
          <p14:tracePt t="59712" x="6489700" y="4883150"/>
          <p14:tracePt t="59728" x="6483350" y="4889500"/>
          <p14:tracePt t="59744" x="6477000" y="4895850"/>
          <p14:tracePt t="59756" x="6470650" y="4902200"/>
          <p14:tracePt t="59772" x="6464300" y="4908550"/>
          <p14:tracePt t="59796" x="6470650" y="4902200"/>
          <p14:tracePt t="59848" x="6477000" y="4902200"/>
          <p14:tracePt t="59864" x="6489700" y="4895850"/>
          <p14:tracePt t="59876" x="6496050" y="4895850"/>
          <p14:tracePt t="59892" x="6502400" y="4889500"/>
          <p14:tracePt t="59908" x="6508750" y="4889500"/>
          <p14:tracePt t="60028" x="6515100" y="4889500"/>
          <p14:tracePt t="60056" x="6515100" y="4883150"/>
          <p14:tracePt t="60104" x="6521450" y="4876800"/>
          <p14:tracePt t="60168" x="6527800" y="4870450"/>
          <p14:tracePt t="60200" x="6534150" y="4870450"/>
          <p14:tracePt t="60224" x="6540500" y="4870450"/>
          <p14:tracePt t="60268" x="6546850" y="4870450"/>
          <p14:tracePt t="60288" x="6553200" y="4864100"/>
          <p14:tracePt t="60312" x="6559550" y="4864100"/>
          <p14:tracePt t="60336" x="6565900" y="4864100"/>
          <p14:tracePt t="60348" x="6572250" y="4857750"/>
          <p14:tracePt t="60364" x="6578600" y="4857750"/>
          <p14:tracePt t="60380" x="6584950" y="4857750"/>
          <p14:tracePt t="60404" x="6578600" y="4857750"/>
          <p14:tracePt t="60448" x="6565900" y="4857750"/>
          <p14:tracePt t="60464" x="6559550" y="4857750"/>
          <p14:tracePt t="60469" x="6553200" y="4857750"/>
          <p14:tracePt t="60469" x="6546850" y="4851400"/>
          <p14:tracePt t="60486" x="6534150" y="4851400"/>
          <p14:tracePt t="60486" x="6527800" y="4851400"/>
          <p14:tracePt t="60503" x="6515100" y="4851400"/>
          <p14:tracePt t="60503" x="6496050" y="4851400"/>
          <p14:tracePt t="60519" x="6477000" y="4851400"/>
          <p14:tracePt t="60519" x="6432550" y="4845050"/>
          <p14:tracePt t="60537" x="6400800" y="4845050"/>
          <p14:tracePt t="60537" x="6362700" y="4838700"/>
          <p14:tracePt t="60554" x="6318250" y="4832350"/>
          <p14:tracePt t="60554" x="6261100" y="4826000"/>
          <p14:tracePt t="60570" x="6197600" y="4819650"/>
          <p14:tracePt t="60570" x="6121400" y="4806950"/>
          <p14:tracePt t="60570" x="6045200" y="4800600"/>
          <p14:tracePt t="60589" x="5962650" y="4787900"/>
          <p14:tracePt t="60589" x="5880100" y="4768850"/>
          <p14:tracePt t="60605" x="5791200" y="4749800"/>
          <p14:tracePt t="60618" x="5708650" y="4730750"/>
          <p14:tracePt t="60618" x="5543550" y="4679950"/>
          <p14:tracePt t="60637" x="5461000" y="4648200"/>
          <p14:tracePt t="60637" x="5378450" y="4610100"/>
          <p14:tracePt t="60653" x="5295900" y="4578350"/>
          <p14:tracePt t="60653" x="5213350" y="4546600"/>
          <p14:tracePt t="60653" x="5130800" y="4514850"/>
          <p14:tracePt t="60673" x="5048250" y="4489450"/>
          <p14:tracePt t="60685" x="4965700" y="4464050"/>
          <p14:tracePt t="60685" x="4883150" y="4445000"/>
          <p14:tracePt t="60685" x="4806950" y="4438650"/>
          <p14:tracePt t="60706" x="4737100" y="4432300"/>
          <p14:tracePt t="60706" x="4660900" y="4425950"/>
          <p14:tracePt t="60720" x="4591050" y="4419600"/>
          <p14:tracePt t="60720" x="4521200" y="4419600"/>
          <p14:tracePt t="60738" x="4451350" y="4413250"/>
          <p14:tracePt t="60738" x="4381500" y="4406900"/>
          <p14:tracePt t="60738" x="4311650" y="4400550"/>
          <p14:tracePt t="60759" x="4178300" y="4375150"/>
          <p14:tracePt t="60773" x="3924300" y="4305300"/>
          <p14:tracePt t="60805" x="3860800" y="4279900"/>
          <p14:tracePt t="60810" x="3803650" y="4254500"/>
          <p14:tracePt t="60819" x="3746500" y="4229100"/>
          <p14:tracePt t="60819" x="3625850" y="4171950"/>
          <p14:tracePt t="60838" x="3568700" y="4133850"/>
          <p14:tracePt t="60838" x="3511550" y="4102100"/>
          <p14:tracePt t="60854" x="3454400" y="4064000"/>
          <p14:tracePt t="60854" x="3403600" y="4032250"/>
          <p14:tracePt t="60871" x="3359150" y="3994150"/>
          <p14:tracePt t="60871" x="3314700" y="3949700"/>
          <p14:tracePt t="60871" x="3270250" y="3911600"/>
          <p14:tracePt t="60889" x="3232150" y="3867150"/>
          <p14:tracePt t="60889" x="3187700" y="3816350"/>
          <p14:tracePt t="60905" x="3155950" y="3771900"/>
          <p14:tracePt t="60905" x="3117850" y="3721100"/>
          <p14:tracePt t="60922" x="3079750" y="3663950"/>
          <p14:tracePt t="60922" x="3048000" y="3613150"/>
          <p14:tracePt t="60938" x="3009900" y="3562350"/>
          <p14:tracePt t="60938" x="2978150" y="3517900"/>
          <p14:tracePt t="60938" x="2952750" y="3473450"/>
          <p14:tracePt t="60957" x="2927350" y="3435350"/>
          <p14:tracePt t="60969" x="2901950" y="3397250"/>
          <p14:tracePt t="60969" x="2870200" y="3333750"/>
          <p14:tracePt t="60989" x="2857500" y="3302000"/>
          <p14:tracePt t="60989" x="2851150" y="3270250"/>
          <p14:tracePt t="61005" x="2844800" y="3244850"/>
          <p14:tracePt t="61005" x="2838450" y="3213100"/>
          <p14:tracePt t="61021" x="2832100" y="3187700"/>
          <p14:tracePt t="61021" x="2825750" y="3162300"/>
          <p14:tracePt t="61038" x="2825750" y="3143250"/>
          <p14:tracePt t="61038" x="2825750" y="3124200"/>
          <p14:tracePt t="61038" x="2825750" y="3098800"/>
          <p14:tracePt t="61057" x="2825750" y="3079750"/>
          <p14:tracePt t="61057" x="2832100" y="3054350"/>
          <p14:tracePt t="61071" x="2838450" y="3028950"/>
          <p14:tracePt t="61071" x="2851150" y="2997200"/>
          <p14:tracePt t="61088" x="2870200" y="2965450"/>
          <p14:tracePt t="61088" x="2889250" y="2927350"/>
          <p14:tracePt t="61106" x="2914650" y="2889250"/>
          <p14:tracePt t="61106" x="2946400" y="2844800"/>
          <p14:tracePt t="61122" x="2984500" y="2800350"/>
          <p14:tracePt t="61122" x="3079750" y="2698750"/>
          <p14:tracePt t="61139" x="3143250" y="2647950"/>
          <p14:tracePt t="61139" x="3206750" y="2603500"/>
          <p14:tracePt t="61155" x="3282950" y="2552700"/>
          <p14:tracePt t="61155" x="3359150" y="2508250"/>
          <p14:tracePt t="61172" x="3448050" y="2463800"/>
          <p14:tracePt t="61172" x="3625850" y="2413000"/>
          <p14:tracePt t="61189" x="3721100" y="2400300"/>
          <p14:tracePt t="61189" x="3816350" y="2400300"/>
          <p14:tracePt t="61206" x="3917950" y="2413000"/>
          <p14:tracePt t="61206" x="4006850" y="2432050"/>
          <p14:tracePt t="61222" x="4102100" y="2470150"/>
          <p14:tracePt t="61222" x="4191000" y="2514600"/>
          <p14:tracePt t="61238" x="4273550" y="2559050"/>
          <p14:tracePt t="61238" x="4349750" y="2616200"/>
          <p14:tracePt t="61238" x="4425950" y="2667000"/>
          <p14:tracePt t="61258" x="4483100" y="2717800"/>
          <p14:tracePt t="61270" x="4533900" y="2768600"/>
          <p14:tracePt t="61270" x="4603750" y="2857500"/>
          <p14:tracePt t="61290" x="4622800" y="2901950"/>
          <p14:tracePt t="61290" x="4629150" y="2933700"/>
          <p14:tracePt t="61306" x="4622800" y="2971800"/>
          <p14:tracePt t="61306" x="4603750" y="3003550"/>
          <p14:tracePt t="61306" x="4578350" y="3028950"/>
          <p14:tracePt t="61325" x="4540250" y="3054350"/>
          <p14:tracePt t="61337" x="4489450" y="3079750"/>
          <p14:tracePt t="61337" x="4368800" y="3111500"/>
          <p14:tracePt t="61358" x="4298950" y="3124200"/>
          <p14:tracePt t="61358" x="4216400" y="3130550"/>
          <p14:tracePt t="61372" x="4133850" y="3130550"/>
          <p14:tracePt t="61372" x="4044950" y="3130550"/>
          <p14:tracePt t="61389" x="3956050" y="3130550"/>
          <p14:tracePt t="61389" x="3867150" y="3130550"/>
          <p14:tracePt t="61406" x="3784600" y="3124200"/>
          <p14:tracePt t="61406" x="3695700" y="3117850"/>
          <p14:tracePt t="61406" x="3619500" y="3111500"/>
          <p14:tracePt t="61425" x="3543300" y="3098800"/>
          <p14:tracePt t="61425" x="3473450" y="3079750"/>
          <p14:tracePt t="61439" x="3416300" y="3060700"/>
          <p14:tracePt t="61439" x="3359150" y="3035300"/>
          <p14:tracePt t="61456" x="3314700" y="3003550"/>
          <p14:tracePt t="61456" x="3276600" y="2971800"/>
          <p14:tracePt t="61472" x="3251200" y="2940050"/>
          <p14:tracePt t="61472" x="3225800" y="2870200"/>
          <p14:tracePt t="61490" x="3232150" y="2838450"/>
          <p14:tracePt t="61490" x="3251200" y="2806700"/>
          <p14:tracePt t="61506" x="3282950" y="2774950"/>
          <p14:tracePt t="61506" x="3321050" y="2736850"/>
          <p14:tracePt t="61523" x="3371850" y="2705100"/>
          <p14:tracePt t="61523" x="3435350" y="2667000"/>
          <p14:tracePt t="61540" x="3498850" y="2635250"/>
          <p14:tracePt t="61540" x="3651250" y="2578100"/>
          <p14:tracePt t="61558" x="3733800" y="2559050"/>
          <p14:tracePt t="61558" x="3822700" y="2552700"/>
          <p14:tracePt t="61574" x="3911600" y="2552700"/>
          <p14:tracePt t="61574" x="4000500" y="2571750"/>
          <p14:tracePt t="61590" x="4083050" y="2597150"/>
          <p14:tracePt t="61590" x="4165600" y="2635250"/>
          <p14:tracePt t="61590" x="4241800" y="2679700"/>
          <p14:tracePt t="61610" x="4311650" y="2724150"/>
          <p14:tracePt t="61621" x="4375150" y="2774950"/>
          <p14:tracePt t="61621" x="4464050" y="2876550"/>
          <p14:tracePt t="61642" x="4489450" y="2921000"/>
          <p14:tracePt t="61642" x="4508500" y="2965450"/>
          <p14:tracePt t="61657" x="4508500" y="3003550"/>
          <p14:tracePt t="61657" x="4495800" y="3035300"/>
          <p14:tracePt t="61673" x="4470400" y="3067050"/>
          <p14:tracePt t="61673" x="4438650" y="3092450"/>
          <p14:tracePt t="61690" x="4394200" y="3111500"/>
          <p14:tracePt t="61690" x="4343400" y="3130550"/>
          <p14:tracePt t="61690" x="4292600" y="3143250"/>
          <p14:tracePt t="61709" x="4229100" y="3155950"/>
          <p14:tracePt t="61722" x="4165600" y="3162300"/>
          <p14:tracePt t="61722" x="4032250" y="3162300"/>
          <p14:tracePt t="61741" x="3962400" y="3155950"/>
          <p14:tracePt t="61741" x="3898900" y="3149600"/>
          <p14:tracePt t="61757" x="3835400" y="3136900"/>
          <p14:tracePt t="61757" x="3778250" y="3124200"/>
          <p14:tracePt t="61774" x="3727450" y="3105150"/>
          <p14:tracePt t="61774" x="3644900" y="3067050"/>
          <p14:tracePt t="61792" x="3613150" y="3035300"/>
          <p14:tracePt t="61792" x="3594100" y="3009900"/>
          <p14:tracePt t="61808" x="3587750" y="2978150"/>
          <p14:tracePt t="61808" x="3587750" y="2940050"/>
          <p14:tracePt t="61824" x="3594100" y="2901950"/>
          <p14:tracePt t="61824" x="3606800" y="2870200"/>
          <p14:tracePt t="61841" x="3632200" y="2838450"/>
          <p14:tracePt t="61841" x="3695700" y="2781300"/>
          <p14:tracePt t="61858" x="3733800" y="2755900"/>
          <p14:tracePt t="61858" x="3778250" y="2736850"/>
          <p14:tracePt t="61874" x="3822700" y="2717800"/>
          <p14:tracePt t="61874" x="3873500" y="2698750"/>
          <p14:tracePt t="61891" x="3924300" y="2686050"/>
          <p14:tracePt t="61891" x="3975100" y="2679700"/>
          <p14:tracePt t="61891" x="4025900" y="2673350"/>
          <p14:tracePt t="61910" x="4076700" y="2673350"/>
          <p14:tracePt t="61923" x="4127500" y="2679700"/>
          <p14:tracePt t="61923" x="4229100" y="2705100"/>
          <p14:tracePt t="61941" x="4279900" y="2717800"/>
          <p14:tracePt t="61941" x="4324350" y="2736850"/>
          <p14:tracePt t="61959" x="4368800" y="2755900"/>
          <p14:tracePt t="61959" x="4406900" y="2774950"/>
          <p14:tracePt t="61959" x="4445000" y="2794000"/>
          <p14:tracePt t="61977" x="4483100" y="2819400"/>
          <p14:tracePt t="61989" x="4514850" y="2838450"/>
          <p14:tracePt t="61989" x="4572000" y="2882900"/>
          <p14:tracePt t="62010" x="4597400" y="2908300"/>
          <p14:tracePt t="62010" x="4629150" y="2940050"/>
          <p14:tracePt t="62025" x="4654550" y="2971800"/>
          <p14:tracePt t="62025" x="4686300" y="3009900"/>
          <p14:tracePt t="62042" x="4711700" y="3054350"/>
          <p14:tracePt t="62042" x="4749800" y="3098800"/>
          <p14:tracePt t="62042" x="4787900" y="3155950"/>
          <p14:tracePt t="62061" x="4832350" y="3213100"/>
          <p14:tracePt t="62073" x="4883150" y="3276600"/>
          <p14:tracePt t="62073" x="4997450" y="3422650"/>
          <p14:tracePt t="62092" x="5060950" y="3492500"/>
          <p14:tracePt t="62092" x="5130800" y="3575050"/>
          <p14:tracePt t="62109" x="5200650" y="3651250"/>
          <p14:tracePt t="62109" x="5276850" y="3727450"/>
          <p14:tracePt t="62125" x="5353050" y="3803650"/>
          <p14:tracePt t="62125" x="5429250" y="3873500"/>
          <p14:tracePt t="62142" x="5511800" y="3943350"/>
          <p14:tracePt t="62142" x="5676900" y="4070350"/>
          <p14:tracePt t="62159" x="5759450" y="4127500"/>
          <p14:tracePt t="62159" x="5842000" y="4184650"/>
          <p14:tracePt t="62175" x="5930900" y="4235450"/>
          <p14:tracePt t="62175" x="6007100" y="4279900"/>
          <p14:tracePt t="62192" x="6089650" y="4324350"/>
          <p14:tracePt t="62192" x="6235700" y="4406900"/>
          <p14:tracePt t="62209" x="6305550" y="4438650"/>
          <p14:tracePt t="62209" x="6375400" y="4470400"/>
          <p14:tracePt t="62226" x="6445250" y="4502150"/>
          <p14:tracePt t="62226" x="6502400" y="4521200"/>
          <p14:tracePt t="62243" x="6559550" y="4540250"/>
          <p14:tracePt t="62243" x="6610350" y="4559300"/>
          <p14:tracePt t="62259" x="6654800" y="4572000"/>
          <p14:tracePt t="62259" x="6692900" y="4578350"/>
          <p14:tracePt t="62259" x="6724650" y="4584700"/>
          <p14:tracePt t="62278" x="6743700" y="4597400"/>
          <p14:tracePt t="62290" x="6756400" y="4603750"/>
          <p14:tracePt t="62290" x="6762750" y="4616450"/>
          <p14:tracePt t="62310" x="6750050" y="4622800"/>
          <p14:tracePt t="62310" x="6731000" y="4629150"/>
          <p14:tracePt t="62326" x="6711950" y="4641850"/>
          <p14:tracePt t="62326" x="6686550" y="4648200"/>
          <p14:tracePt t="62343" x="6654800" y="4660900"/>
          <p14:tracePt t="62343" x="6623050" y="4667250"/>
          <p14:tracePt t="62343" x="6584950" y="4673600"/>
          <p14:tracePt t="62361" x="6553200" y="4679950"/>
          <p14:tracePt t="62374" x="6515100" y="4686300"/>
          <p14:tracePt t="62374" x="6451600" y="4699000"/>
          <p14:tracePt t="62393" x="6426200" y="4705350"/>
          <p14:tracePt t="62393" x="6400800" y="4711700"/>
          <p14:tracePt t="62410" x="6381750" y="4718050"/>
          <p14:tracePt t="62410" x="6375400" y="4718050"/>
          <p14:tracePt t="62426" x="6381750" y="4718050"/>
          <p14:tracePt t="62445" x="6407150" y="4711700"/>
          <p14:tracePt t="62445" x="6432550" y="4711700"/>
          <p14:tracePt t="62460" x="6470650" y="4705350"/>
          <p14:tracePt t="62460" x="6515100" y="4699000"/>
          <p14:tracePt t="62476" x="6565900" y="4686300"/>
          <p14:tracePt t="62476" x="6623050" y="4686300"/>
          <p14:tracePt t="62493" x="6680200" y="4679950"/>
          <p14:tracePt t="62493" x="6800850" y="4673600"/>
          <p14:tracePt t="62510" x="6864350" y="4673600"/>
          <p14:tracePt t="62510" x="6921500" y="4673600"/>
          <p14:tracePt t="62526" x="6972300" y="4679950"/>
          <p14:tracePt t="62526" x="7016750" y="4679950"/>
          <p14:tracePt t="62543" x="7054850" y="4686300"/>
          <p14:tracePt t="62543" x="7086600" y="4686300"/>
          <p14:tracePt t="62560" x="7112000" y="4692650"/>
          <p14:tracePt t="62560" x="7118350" y="4692650"/>
          <p14:tracePt t="62577" x="7105650" y="4705350"/>
          <p14:tracePt t="62577" x="7080250" y="4705350"/>
          <p14:tracePt t="62594" x="7048500" y="4711700"/>
          <p14:tracePt t="62594" x="7010400" y="4718050"/>
          <p14:tracePt t="62611" x="6959600" y="4724400"/>
          <p14:tracePt t="62611" x="6902450" y="4730750"/>
          <p14:tracePt t="62611" x="6845300" y="4737100"/>
          <p14:tracePt t="62629" x="6788150" y="4743450"/>
          <p14:tracePt t="62642" x="6724650" y="4749800"/>
          <p14:tracePt t="62642" x="6616700" y="4762500"/>
          <p14:tracePt t="62661" x="6565900" y="4768850"/>
          <p14:tracePt t="62661" x="6527800" y="4775200"/>
          <p14:tracePt t="62678" x="6489700" y="4781550"/>
          <p14:tracePt t="62678" x="6464300" y="4781550"/>
          <p14:tracePt t="62694" x="6445250" y="4781550"/>
          <p14:tracePt t="62694" x="6432550" y="4781550"/>
          <p14:tracePt t="62712" x="6445250" y="4775200"/>
          <p14:tracePt t="62729" x="6464300" y="4775200"/>
          <p14:tracePt t="62742" x="6483350" y="4775200"/>
          <p14:tracePt t="62742" x="6546850" y="4775200"/>
          <p14:tracePt t="62761" x="6578600" y="4775200"/>
          <p14:tracePt t="62761" x="6616700" y="4781550"/>
          <p14:tracePt t="62777" x="6654800" y="4787900"/>
          <p14:tracePt t="62777" x="6692900" y="4794250"/>
          <p14:tracePt t="62794" x="6731000" y="4800600"/>
          <p14:tracePt t="62794" x="6794500" y="4813300"/>
          <p14:tracePt t="62811" x="6819900" y="4819650"/>
          <p14:tracePt t="62811" x="6838950" y="4826000"/>
          <p14:tracePt t="62827" x="6851650" y="4826000"/>
          <p14:tracePt t="62827" x="6858000" y="4832350"/>
          <p14:tracePt t="62844" x="6864350" y="4838700"/>
          <p14:tracePt t="62859" x="6858000" y="4845050"/>
          <p14:tracePt t="62859" x="6838950" y="4851400"/>
          <p14:tracePt t="62878" x="6826250" y="4851400"/>
          <p14:tracePt t="62878" x="6813550" y="4851400"/>
          <p14:tracePt t="62894" x="6800850" y="4857750"/>
          <p14:tracePt t="62894" x="6781800" y="4857750"/>
          <p14:tracePt t="62912" x="6769100" y="4857750"/>
          <p14:tracePt t="62912" x="6756400" y="4864100"/>
          <p14:tracePt t="62912" x="6743700" y="4864100"/>
          <p14:tracePt t="62930" x="6731000" y="4864100"/>
          <p14:tracePt t="62930" x="6724650" y="4864100"/>
          <p14:tracePt t="62946" x="6718300" y="4864100"/>
          <p14:tracePt t="62960" x="6711950" y="4864100"/>
          <p14:tracePt t="62977" x="6718300" y="4857750"/>
          <p14:tracePt t="63005" x="6724650" y="4857750"/>
          <p14:tracePt t="63021" x="6731000" y="4851400"/>
          <p14:tracePt t="63036" x="6737350" y="4851400"/>
          <p14:tracePt t="63048" x="6743700" y="4845050"/>
          <p14:tracePt t="63065" x="6743700" y="4838700"/>
          <p14:tracePt t="63089" x="6743700" y="4832350"/>
          <p14:tracePt t="63109" x="6737350" y="4832350"/>
          <p14:tracePt t="63125" x="6724650" y="4838700"/>
          <p14:tracePt t="63141" x="6718300" y="4838700"/>
          <p14:tracePt t="63149" x="6711950" y="4838700"/>
          <p14:tracePt t="63160" x="6705600" y="4845050"/>
          <p14:tracePt t="63160" x="6686550" y="4845050"/>
          <p14:tracePt t="63179" x="6680200" y="4851400"/>
          <p14:tracePt t="63179" x="6667500" y="4851400"/>
          <p14:tracePt t="63195" x="6661150" y="4851400"/>
          <p14:tracePt t="63195" x="6648450" y="4857750"/>
          <p14:tracePt t="63212" x="6642100" y="4857750"/>
          <p14:tracePt t="63212" x="6629400" y="4864100"/>
          <p14:tracePt t="63230" x="6623050" y="4864100"/>
          <p14:tracePt t="63230" x="6616700" y="4864100"/>
          <p14:tracePt t="63246" x="6610350" y="4870450"/>
          <p14:tracePt t="63261" x="6604000" y="4870450"/>
          <p14:tracePt t="63277" x="6597650" y="4870450"/>
          <p14:tracePt t="63298" x="6591300" y="4876800"/>
          <p14:tracePt t="63329" x="6584950" y="4876800"/>
          <p14:tracePt t="63373" x="6578600" y="4876800"/>
          <p14:tracePt t="63405" x="6572250" y="4876800"/>
          <p14:tracePt t="63433" x="6565900" y="4883150"/>
          <p14:tracePt t="63485" x="6565900" y="4889500"/>
          <p14:tracePt t="63536" x="6565900" y="4895850"/>
          <p14:tracePt t="63553" x="6565900" y="4902200"/>
          <p14:tracePt t="63569" x="6572250" y="4908550"/>
          <p14:tracePt t="63585" x="6572250" y="4914900"/>
          <p14:tracePt t="63598" x="6578600" y="4921250"/>
          <p14:tracePt t="63613" x="6578600" y="4927600"/>
          <p14:tracePt t="63637" x="6572250" y="4927600"/>
          <p14:tracePt t="63681" x="6565900" y="4933950"/>
          <p14:tracePt t="63697" x="6559550" y="4933950"/>
          <p14:tracePt t="63705" x="6553200" y="4933950"/>
          <p14:tracePt t="63712" x="6546850" y="4933950"/>
          <p14:tracePt t="63712" x="6534150" y="4933950"/>
          <p14:tracePt t="63731" x="6527800" y="4933950"/>
          <p14:tracePt t="63731" x="6521450" y="4933950"/>
          <p14:tracePt t="63731" x="6508750" y="4940300"/>
          <p14:tracePt t="63750" x="6496050" y="4940300"/>
          <p14:tracePt t="63762" x="6489700" y="4940300"/>
          <p14:tracePt t="63762" x="6464300" y="4946650"/>
          <p14:tracePt t="63781" x="6457950" y="4946650"/>
          <p14:tracePt t="63781" x="6445250" y="4946650"/>
          <p14:tracePt t="63798" x="6432550" y="4953000"/>
          <p14:tracePt t="63798" x="6419850" y="4953000"/>
          <p14:tracePt t="63814" x="6413500" y="4953000"/>
          <p14:tracePt t="63814" x="6394450" y="4959350"/>
          <p14:tracePt t="63831" x="6381750" y="4959350"/>
          <p14:tracePt t="63831" x="6375400" y="4965700"/>
          <p14:tracePt t="63848" x="6369050" y="4965700"/>
          <p14:tracePt t="63848" x="6362700" y="4965700"/>
          <p14:tracePt t="63865" x="6356350" y="4972050"/>
          <p14:tracePt t="63865" x="6350000" y="4972050"/>
          <p14:tracePt t="63881" x="6337300" y="4978400"/>
          <p14:tracePt t="63898" x="6330950" y="4984750"/>
          <p14:tracePt t="63913" x="6324600" y="4991100"/>
          <p14:tracePt t="63930" x="6318250" y="4997450"/>
          <p14:tracePt t="63946" x="6311900" y="4997450"/>
          <p14:tracePt t="63966" x="6311900" y="4991100"/>
          <p14:tracePt t="64069" x="6305550" y="4984750"/>
          <p14:tracePt t="64101" x="6299200" y="4984750"/>
          <p14:tracePt t="64125" x="6292850" y="4984750"/>
          <p14:tracePt t="64145" x="6292850" y="4991100"/>
          <p14:tracePt t="64177" x="6292850" y="4997450"/>
          <p14:tracePt t="64189" x="6299200" y="5003800"/>
          <p14:tracePt t="64245" x="6305550" y="4997450"/>
          <p14:tracePt t="64265" x="6311900" y="4997450"/>
          <p14:tracePt t="64281" x="6318250" y="4997450"/>
          <p14:tracePt t="64297" x="6324600" y="4991100"/>
          <p14:tracePt t="64309" x="6330950" y="4984750"/>
          <p14:tracePt t="64325" x="6337300" y="4984750"/>
          <p14:tracePt t="64341" x="6337300" y="4978400"/>
          <p14:tracePt t="64357" x="6343650" y="4972050"/>
          <p14:tracePt t="64370" x="6350000" y="4965700"/>
          <p14:tracePt t="64409" x="6350000" y="4959350"/>
          <p14:tracePt t="64429" x="6343650" y="4953000"/>
          <p14:tracePt t="64461" x="6343650" y="4946650"/>
          <p14:tracePt t="64489" x="6337300" y="4946650"/>
          <p14:tracePt t="64521" x="6330950" y="4946650"/>
          <p14:tracePt t="64545" x="6324600" y="4946650"/>
          <p14:tracePt t="64557" x="6330950" y="4946650"/>
          <p14:tracePt t="64625" x="6337300" y="4946650"/>
          <p14:tracePt t="64641" x="6343650" y="4940300"/>
          <p14:tracePt t="64657" x="6350000" y="4940300"/>
          <p14:tracePt t="64669" x="6362700" y="4940300"/>
          <p14:tracePt t="64685" x="6362700" y="4933950"/>
          <p14:tracePt t="64702" x="6356350" y="4940300"/>
          <p14:tracePt t="64753" x="6350000" y="4946650"/>
          <p14:tracePt t="64769" x="6343650" y="4953000"/>
          <p14:tracePt t="64785" x="6337300" y="4959350"/>
          <p14:tracePt t="64797" x="6330950" y="4959350"/>
          <p14:tracePt t="64813" x="6324600" y="4965700"/>
          <p14:tracePt t="64829" x="6318250" y="4972050"/>
          <p14:tracePt t="64845" x="6311900" y="4972050"/>
          <p14:tracePt t="64857" x="6305550" y="4965700"/>
          <p14:tracePt t="64925" x="6299200" y="4965700"/>
          <p14:tracePt t="64985" x="6292850" y="4965700"/>
          <p14:tracePt t="65001" x="6286500" y="4965700"/>
          <p14:tracePt t="65029" x="6273800" y="4965700"/>
          <p14:tracePt t="65045" x="6273800" y="4959350"/>
          <p14:tracePt t="65097" x="6280150" y="4959350"/>
          <p14:tracePt t="65113" x="6286500" y="4959350"/>
          <p14:tracePt t="65122" x="6286500" y="4953000"/>
          <p14:tracePt t="65134" x="6292850" y="4953000"/>
          <p14:tracePt t="65134" x="6311900" y="4946650"/>
          <p14:tracePt t="65152" x="6318250" y="4946650"/>
          <p14:tracePt t="65152" x="6324600" y="4946650"/>
          <p14:tracePt t="65169" x="6330950" y="4940300"/>
          <p14:tracePt t="65169" x="6337300" y="4940300"/>
          <p14:tracePt t="65186" x="6343650" y="4940300"/>
          <p14:tracePt t="65186" x="6350000" y="4940300"/>
          <p14:tracePt t="65202" x="6356350" y="4940300"/>
          <p14:tracePt t="65202" x="6369050" y="4940300"/>
          <p14:tracePt t="65220" x="6375400" y="4940300"/>
          <p14:tracePt t="65241" x="6381750" y="4940300"/>
          <p14:tracePt t="65257" x="6375400" y="4940300"/>
          <p14:tracePt t="65309" x="6369050" y="4940300"/>
          <p14:tracePt t="65337" x="6362700" y="4940300"/>
          <p14:tracePt t="65353" x="6356350" y="4946650"/>
          <p14:tracePt t="65369" x="6350000" y="4946650"/>
          <p14:tracePt t="65385" x="6343650" y="4946650"/>
          <p14:tracePt t="65398" x="6337300" y="4946650"/>
          <p14:tracePt t="65413" x="6330950" y="4946650"/>
          <p14:tracePt t="65449" x="6337300" y="4946650"/>
          <p14:tracePt t="65517" x="6343650" y="4946650"/>
          <p14:tracePt t="65533" x="6350000" y="4946650"/>
          <p14:tracePt t="65549" x="6356350" y="4946650"/>
          <p14:tracePt t="65565" x="6362700" y="4940300"/>
          <p14:tracePt t="65570" x="6369050" y="4940300"/>
          <p14:tracePt t="65570" x="6375400" y="4940300"/>
          <p14:tracePt t="65587" x="6381750" y="4940300"/>
          <p14:tracePt t="65587" x="6394450" y="4933950"/>
          <p14:tracePt t="65605" x="6400800" y="4933950"/>
          <p14:tracePt t="65605" x="6419850" y="4933950"/>
          <p14:tracePt t="65621" x="6438900" y="4927600"/>
          <p14:tracePt t="65621" x="6496050" y="4927600"/>
          <p14:tracePt t="65638" x="6527800" y="4927600"/>
          <p14:tracePt t="65638" x="6572250" y="4921250"/>
          <p14:tracePt t="65655" x="6616700" y="4921250"/>
          <p14:tracePt t="65655" x="6667500" y="4921250"/>
          <p14:tracePt t="65671" x="6718300" y="4921250"/>
          <p14:tracePt t="65671" x="6769100" y="4914900"/>
          <p14:tracePt t="65671" x="6819900" y="4914900"/>
          <p14:tracePt t="65690" x="6870700" y="4914900"/>
          <p14:tracePt t="65702" x="6915150" y="4908550"/>
          <p14:tracePt t="65702" x="6997700" y="4895850"/>
          <p14:tracePt t="65723" x="7029450" y="4889500"/>
          <p14:tracePt t="65723" x="7061200" y="4883150"/>
          <p14:tracePt t="65738" x="7086600" y="4876800"/>
          <p14:tracePt t="65738" x="7105650" y="4870450"/>
          <p14:tracePt t="65754" x="7118350" y="4864100"/>
          <p14:tracePt t="65754" x="7131050" y="4857750"/>
          <p14:tracePt t="65771" x="7137400" y="4857750"/>
          <p14:tracePt t="65786" x="7137400" y="4851400"/>
          <p14:tracePt t="65803" x="7131050" y="4851400"/>
          <p14:tracePt t="65803" x="7112000" y="4857750"/>
          <p14:tracePt t="65821" x="7099300" y="4857750"/>
          <p14:tracePt t="65821" x="7086600" y="4864100"/>
          <p14:tracePt t="65838" x="7073900" y="4864100"/>
          <p14:tracePt t="65838" x="7061200" y="4870450"/>
          <p14:tracePt t="65855" x="7048500" y="4876800"/>
          <p14:tracePt t="65855" x="7023100" y="4883150"/>
          <p14:tracePt t="65871" x="7016750" y="4883150"/>
          <p14:tracePt t="65871" x="7004050" y="4883150"/>
          <p14:tracePt t="65888" x="6997700" y="4883150"/>
          <p14:tracePt t="65888" x="6991350" y="4889500"/>
          <p14:tracePt t="65904" x="6985000" y="4889500"/>
          <p14:tracePt t="65920" x="6978650" y="4883150"/>
          <p14:tracePt t="65937" x="6972300" y="4883150"/>
          <p14:tracePt t="66058" x="6978650" y="4883150"/>
          <p14:tracePt t="66186" x="6985000" y="4883150"/>
          <p14:tracePt t="66269" x="6978650" y="4889500"/>
          <p14:tracePt t="66290" x="6978650" y="4895850"/>
          <p14:tracePt t="66314" x="6972300" y="4889500"/>
          <p14:tracePt t="66337" x="6972300" y="4883150"/>
          <p14:tracePt t="66345" x="6972300" y="4870450"/>
          <p14:tracePt t="66355" x="6965950" y="4857750"/>
          <p14:tracePt t="66355" x="6959600" y="4832350"/>
          <p14:tracePt t="66375" x="6940550" y="4768850"/>
          <p14:tracePt t="66375" x="6921500" y="4724400"/>
          <p14:tracePt t="66391" x="6902450" y="4673600"/>
          <p14:tracePt t="66391" x="6883400" y="4610100"/>
          <p14:tracePt t="66407" x="6864350" y="4540250"/>
          <p14:tracePt t="66407" x="6838950" y="4470400"/>
          <p14:tracePt t="66407" x="6819900" y="4387850"/>
          <p14:tracePt t="66426" x="6794500" y="4292600"/>
          <p14:tracePt t="66438" x="6775450" y="4191000"/>
          <p14:tracePt t="66438" x="6737350" y="3956050"/>
          <p14:tracePt t="66459" x="6724650" y="3822700"/>
          <p14:tracePt t="66459" x="6711950" y="3676650"/>
          <p14:tracePt t="66474" x="6699250" y="3524250"/>
          <p14:tracePt t="66474" x="6686550" y="3365500"/>
          <p14:tracePt t="66490" x="6680200" y="3206750"/>
          <p14:tracePt t="66490" x="6680200" y="3054350"/>
          <p14:tracePt t="66507" x="6680200" y="2908300"/>
          <p14:tracePt t="66507" x="6692900" y="2628900"/>
          <p14:tracePt t="66524" x="6699250" y="2508250"/>
          <p14:tracePt t="66524" x="6705600" y="2400300"/>
          <p14:tracePt t="66541" x="6718300" y="2311400"/>
          <p14:tracePt t="66541" x="6724650" y="2216150"/>
          <p14:tracePt t="66557" x="6737350" y="2139950"/>
          <p14:tracePt t="66557" x="6750050" y="2070100"/>
          <p14:tracePt t="66574" x="6756400" y="2012950"/>
          <p14:tracePt t="66574" x="6769100" y="1911350"/>
          <p14:tracePt t="66591" x="6775450" y="1866900"/>
          <p14:tracePt t="66591" x="6781800" y="1828800"/>
          <p14:tracePt t="66609" x="6788150" y="1797050"/>
          <p14:tracePt t="66609" x="6794500" y="1771650"/>
          <p14:tracePt t="66624" x="6794500" y="1752600"/>
          <p14:tracePt t="66624" x="6800850" y="1733550"/>
          <p14:tracePt t="66624" x="6800850" y="1720850"/>
          <p14:tracePt t="66643" x="6807200" y="1701800"/>
          <p14:tracePt t="66643" x="6807200" y="1689100"/>
          <p14:tracePt t="66658" x="6807200" y="1676400"/>
          <p14:tracePt t="66658" x="6807200" y="1663700"/>
          <p14:tracePt t="66674" x="6807200" y="1651000"/>
          <p14:tracePt t="66674" x="6807200" y="1644650"/>
          <p14:tracePt t="66691" x="6800850" y="1638300"/>
          <p14:tracePt t="66706" x="6800850" y="1644650"/>
          <p14:tracePt t="66706" x="6794500" y="1651000"/>
          <p14:tracePt t="66706" x="6788150" y="1670050"/>
          <p14:tracePt t="66727" x="6788150" y="1689100"/>
          <p14:tracePt t="66739" x="6781800" y="1714500"/>
          <p14:tracePt t="66739" x="6775450" y="1790700"/>
          <p14:tracePt t="66759" x="6769100" y="1847850"/>
          <p14:tracePt t="66759" x="6769100" y="1917700"/>
          <p14:tracePt t="66775" x="6769100" y="2000250"/>
          <p14:tracePt t="66775" x="6762750" y="2095500"/>
          <p14:tracePt t="66791" x="6762750" y="2197100"/>
          <p14:tracePt t="66791" x="6762750" y="2317750"/>
          <p14:tracePt t="66791" x="6762750" y="2438400"/>
          <p14:tracePt t="66810" x="6762750" y="2571750"/>
          <p14:tracePt t="66810" x="6769100" y="2711450"/>
          <p14:tracePt t="66825" x="6775450" y="2851150"/>
          <p14:tracePt t="66825" x="6781800" y="2990850"/>
          <p14:tracePt t="66841" x="6788150" y="3130550"/>
          <p14:tracePt t="66841" x="6800850" y="3270250"/>
          <p14:tracePt t="66858" x="6807200" y="3403600"/>
          <p14:tracePt t="66858" x="6819900" y="3536950"/>
          <p14:tracePt t="66875" x="6826250" y="3670300"/>
          <p14:tracePt t="66875" x="6832600" y="3911600"/>
          <p14:tracePt t="66892" x="6838950" y="4019550"/>
          <p14:tracePt t="66892" x="6838950" y="4121150"/>
          <p14:tracePt t="66908" x="6838950" y="4222750"/>
          <p14:tracePt t="66908" x="6838950" y="4318000"/>
          <p14:tracePt t="66925" x="6845300" y="4413250"/>
          <p14:tracePt t="66925" x="6851650" y="4591050"/>
          <p14:tracePt t="66942" x="6858000" y="4679950"/>
          <p14:tracePt t="66942" x="6864350" y="4762500"/>
          <p14:tracePt t="66959" x="6870700" y="4851400"/>
          <p14:tracePt t="66959" x="6883400" y="4933950"/>
          <p14:tracePt t="66976" x="6889750" y="5010150"/>
          <p14:tracePt t="66976" x="6896100" y="5086350"/>
          <p14:tracePt t="66992" x="6902450" y="5162550"/>
          <p14:tracePt t="66992" x="6908800" y="5232400"/>
          <p14:tracePt t="66992" x="6915150" y="5295900"/>
          <p14:tracePt t="67011" x="6915150" y="5359400"/>
          <p14:tracePt t="67024" x="6915150" y="5416550"/>
          <p14:tracePt t="67024" x="6915150" y="5530850"/>
          <p14:tracePt t="67043" x="6915150" y="5581650"/>
          <p14:tracePt t="67043" x="6921500" y="5619750"/>
          <p14:tracePt t="67059" x="6921500" y="5657850"/>
          <p14:tracePt t="67059" x="6927850" y="5695950"/>
          <p14:tracePt t="67075" x="6927850" y="5721350"/>
          <p14:tracePt t="67075" x="6927850" y="5746750"/>
          <p14:tracePt t="67075" x="6927850" y="5765800"/>
          <p14:tracePt t="67095" x="6927850" y="5778500"/>
          <p14:tracePt t="67107" x="6927850" y="5791200"/>
          <p14:tracePt t="67107" x="6921500" y="5810250"/>
          <p14:tracePt t="67126" x="6915150" y="5810250"/>
          <p14:tracePt t="67126" x="6908800" y="5816600"/>
          <p14:tracePt t="67143" x="6902450" y="5816600"/>
          <p14:tracePt t="67158" x="6896100" y="5816600"/>
          <p14:tracePt t="67174" x="6883400" y="5810250"/>
          <p14:tracePt t="67174" x="6883400" y="5797550"/>
          <p14:tracePt t="67192" x="6877050" y="5791200"/>
          <p14:tracePt t="67192" x="6877050" y="5778500"/>
          <p14:tracePt t="67209" x="6870700" y="5772150"/>
          <p14:tracePt t="67209" x="6870700" y="5759450"/>
          <p14:tracePt t="67226" x="6864350" y="5753100"/>
          <p14:tracePt t="67226" x="6858000" y="5727700"/>
          <p14:tracePt t="67244" x="6858000" y="5715000"/>
          <p14:tracePt t="67244" x="6858000" y="5702300"/>
          <p14:tracePt t="67260" x="6851650" y="5689600"/>
          <p14:tracePt t="67260" x="6851650" y="5676900"/>
          <p14:tracePt t="67276" x="6851650" y="5664200"/>
          <p14:tracePt t="67276" x="6851650" y="5645150"/>
          <p14:tracePt t="67293" x="6851650" y="5632450"/>
          <p14:tracePt t="67293" x="6851650" y="5607050"/>
          <p14:tracePt t="67311" x="6851650" y="5594350"/>
          <p14:tracePt t="67311" x="6851650" y="5588000"/>
          <p14:tracePt t="67327" x="6851650" y="5575300"/>
          <p14:tracePt t="67327" x="6851650" y="5568950"/>
          <p14:tracePt t="67343" x="6851650" y="5562600"/>
          <p14:tracePt t="67343" x="6851650" y="5556250"/>
          <p14:tracePt t="67360" x="6851650" y="5549900"/>
          <p14:tracePt t="67375" x="6858000" y="5549900"/>
          <p14:tracePt t="67446" x="6864350" y="5549900"/>
          <p14:tracePt t="67461" x="6870700" y="5549900"/>
          <p14:tracePt t="67469" x="6877050" y="5543550"/>
          <p14:tracePt t="67479" x="6883400" y="5543550"/>
          <p14:tracePt t="67479" x="6889750" y="5543550"/>
          <p14:tracePt t="67494" x="6896100" y="5543550"/>
          <p14:tracePt t="67494" x="6902450" y="5537200"/>
          <p14:tracePt t="67511" x="6908800" y="5537200"/>
          <p14:tracePt t="67511" x="6915150" y="5530850"/>
          <p14:tracePt t="67527" x="6921500" y="5530850"/>
          <p14:tracePt t="67527" x="6927850" y="5530850"/>
          <p14:tracePt t="67544" x="6934200" y="5524500"/>
          <p14:tracePt t="67544" x="6940550" y="5524500"/>
          <p14:tracePt t="67561" x="6946900" y="5518150"/>
          <p14:tracePt t="67576" x="6953250" y="5518150"/>
          <p14:tracePt t="67592" x="6959600" y="5511800"/>
          <p14:tracePt t="67612" x="6965950" y="5511800"/>
          <p14:tracePt t="67634" x="6959600" y="5505450"/>
          <p14:tracePt t="67670" x="6953250" y="5505450"/>
          <p14:tracePt t="67694" x="6946900" y="5499100"/>
          <p14:tracePt t="67719" x="6940550" y="5499100"/>
          <p14:tracePt t="67754" x="6934200" y="5499100"/>
          <p14:tracePt t="67770" x="6927850" y="5492750"/>
          <p14:tracePt t="67790" x="6927850" y="5486400"/>
          <p14:tracePt t="67806" x="6927850" y="5480050"/>
          <p14:tracePt t="67822" x="6927850" y="5473700"/>
          <p14:tracePt t="67838" x="6927850" y="5467350"/>
          <p14:tracePt t="67847" x="6927850" y="5461000"/>
          <p14:tracePt t="67860" x="6927850" y="5454650"/>
          <p14:tracePt t="67877" x="6934200" y="5448300"/>
          <p14:tracePt t="67893" x="6934200" y="5441950"/>
          <p14:tracePt t="67910" x="6934200" y="5435600"/>
          <p14:tracePt t="67942" x="6927850" y="5435600"/>
          <p14:tracePt t="68009" x="6927850" y="5429250"/>
          <p14:tracePt t="68090" x="6927850" y="5422900"/>
          <p14:tracePt t="68106" x="6927850" y="5416550"/>
          <p14:tracePt t="68122" x="6927850" y="5410200"/>
          <p14:tracePt t="68138" x="6921500" y="5403850"/>
          <p14:tracePt t="68150" x="6921500" y="5391150"/>
          <p14:tracePt t="68166" x="6915150" y="5384800"/>
          <p14:tracePt t="68178" x="6915150" y="5378450"/>
          <p14:tracePt t="68178" x="6908800" y="5372100"/>
          <p14:tracePt t="68178" x="6902450" y="5365750"/>
          <p14:tracePt t="68199" x="6902450" y="5359400"/>
          <p14:tracePt t="68199" x="6896100" y="5346700"/>
          <p14:tracePt t="68213" x="6889750" y="5340350"/>
          <p14:tracePt t="68213" x="6889750" y="5327650"/>
          <p14:tracePt t="68229" x="6883400" y="5321300"/>
          <p14:tracePt t="68229" x="6883400" y="5308600"/>
          <p14:tracePt t="68246" x="6877050" y="5302250"/>
          <p14:tracePt t="68246" x="6877050" y="5283200"/>
          <p14:tracePt t="68263" x="6870700" y="5276850"/>
          <p14:tracePt t="68263" x="6870700" y="5270500"/>
          <p14:tracePt t="68280" x="6870700" y="5264150"/>
          <p14:tracePt t="68280" x="6870700" y="5257800"/>
          <p14:tracePt t="68296" x="6877050" y="5251450"/>
          <p14:tracePt t="68312" x="6883400" y="5251450"/>
          <p14:tracePt t="68312" x="6889750" y="5245100"/>
          <p14:tracePt t="68331" x="6896100" y="5245100"/>
          <p14:tracePt t="68331" x="6902450" y="5245100"/>
          <p14:tracePt t="68348" x="6908800" y="5245100"/>
          <p14:tracePt t="68348" x="6908800" y="5251450"/>
          <p14:tracePt t="68364" x="6915150" y="5251450"/>
          <p14:tracePt t="68364" x="6921500" y="5251450"/>
          <p14:tracePt t="68364" x="6927850" y="5251450"/>
          <p14:tracePt t="68383" x="6934200" y="5257800"/>
          <p14:tracePt t="68395" x="6940550" y="5257800"/>
          <p14:tracePt t="68395" x="6953250" y="5257800"/>
          <p14:tracePt t="68415" x="6959600" y="5257800"/>
          <p14:tracePt t="68415" x="6965950" y="5257800"/>
          <p14:tracePt t="68431" x="6972300" y="5257800"/>
          <p14:tracePt t="68431" x="6978650" y="5257800"/>
          <p14:tracePt t="68447" x="6985000" y="5257800"/>
          <p14:tracePt t="68447" x="6991350" y="5251450"/>
          <p14:tracePt t="68464" x="6997700" y="5251450"/>
          <p14:tracePt t="68479" x="7004050" y="5245100"/>
          <p14:tracePt t="68479" x="7016750" y="5245100"/>
          <p14:tracePt t="68479" x="7023100" y="5238750"/>
          <p14:tracePt t="68500" x="7029450" y="5232400"/>
          <p14:tracePt t="68500" x="7035800" y="5232400"/>
          <p14:tracePt t="68514" x="7042150" y="5226050"/>
          <p14:tracePt t="68529" x="7048500" y="5226050"/>
          <p14:tracePt t="68546" x="7054850" y="5226050"/>
          <p14:tracePt t="68563" x="7061200" y="5232400"/>
          <p14:tracePt t="68586" x="7054850" y="5238750"/>
          <p14:tracePt t="68602" x="7042150" y="5238750"/>
          <p14:tracePt t="68618" x="7035800" y="5238750"/>
          <p14:tracePt t="68618" x="7029450" y="5245100"/>
          <p14:tracePt t="68632" x="7023100" y="5245100"/>
          <p14:tracePt t="68632" x="7016750" y="5251450"/>
          <p14:tracePt t="68648" x="7004050" y="5251450"/>
          <p14:tracePt t="68648" x="6997700" y="5251450"/>
          <p14:tracePt t="68665" x="6985000" y="5251450"/>
          <p14:tracePt t="68665" x="6972300" y="5251450"/>
          <p14:tracePt t="68665" x="6959600" y="5257800"/>
          <p14:tracePt t="68683" x="6946900" y="5257800"/>
          <p14:tracePt t="68696" x="6934200" y="5257800"/>
          <p14:tracePt t="68696" x="6908800" y="5257800"/>
          <p14:tracePt t="68715" x="6896100" y="5257800"/>
          <p14:tracePt t="68715" x="6883400" y="5264150"/>
          <p14:tracePt t="68731" x="6870700" y="5264150"/>
          <p14:tracePt t="68731" x="6858000" y="5264150"/>
          <p14:tracePt t="68748" x="6851650" y="5270500"/>
          <p14:tracePt t="68748" x="6838950" y="5270500"/>
          <p14:tracePt t="68748" x="6832600" y="5276850"/>
          <p14:tracePt t="68767" x="6819900" y="5276850"/>
          <p14:tracePt t="68780" x="6813550" y="5283200"/>
          <p14:tracePt t="68780" x="6794500" y="5283200"/>
          <p14:tracePt t="68799" x="6788150" y="5289550"/>
          <p14:tracePt t="68799" x="6781800" y="5295900"/>
          <p14:tracePt t="68815" x="6775450" y="5295900"/>
          <p14:tracePt t="68815" x="6769100" y="5302250"/>
          <p14:tracePt t="68832" x="6762750" y="5308600"/>
          <p14:tracePt t="68847" x="6756400" y="5314950"/>
          <p14:tracePt t="68864" x="6750050" y="5314950"/>
          <p14:tracePt t="68864" x="6743700" y="5327650"/>
          <p14:tracePt t="68882" x="6731000" y="5327650"/>
          <p14:tracePt t="68897" x="6731000" y="5321300"/>
          <p14:tracePt t="68897" x="6724650" y="5321300"/>
          <p14:tracePt t="68916" x="6718300" y="5321300"/>
          <p14:tracePt t="68916" x="6705600" y="5308600"/>
          <p14:tracePt t="68932" x="6705600" y="5302250"/>
          <p14:tracePt t="68932" x="6699250" y="5295900"/>
          <p14:tracePt t="68949" x="6699250" y="5289550"/>
          <p14:tracePt t="68964" x="6692900" y="5283200"/>
          <p14:tracePt t="68981" x="6699250" y="5276850"/>
          <p14:tracePt t="68981" x="6705600" y="5270500"/>
          <p14:tracePt t="69000" x="6718300" y="5264150"/>
          <p14:tracePt t="69023" x="6724650" y="5257800"/>
          <p14:tracePt t="69038" x="6731000" y="5257800"/>
          <p14:tracePt t="69051" x="6731000" y="5251450"/>
          <p14:tracePt t="69064" x="6737350" y="5251450"/>
          <p14:tracePt t="69081" x="6743700" y="5245100"/>
          <p14:tracePt t="69081" x="6750050" y="5245100"/>
          <p14:tracePt t="69081" x="6762750" y="5245100"/>
          <p14:tracePt t="69103" x="6769100" y="5251450"/>
          <p14:tracePt t="69134" x="6775450" y="5245100"/>
          <p14:tracePt t="69150" x="6775450" y="5238750"/>
          <p14:tracePt t="69158" x="6775450" y="5232400"/>
          <p14:tracePt t="69194" x="6762750" y="5232400"/>
          <p14:tracePt t="69210" x="6756400" y="5238750"/>
          <p14:tracePt t="69219" x="6743700" y="5238750"/>
          <p14:tracePt t="69219" x="6731000" y="5238750"/>
          <p14:tracePt t="69233" x="6718300" y="5238750"/>
          <p14:tracePt t="69233" x="6705600" y="5245100"/>
          <p14:tracePt t="69250" x="6692900" y="5245100"/>
          <p14:tracePt t="69250" x="6680200" y="5251450"/>
          <p14:tracePt t="69266" x="6673850" y="5251450"/>
          <p14:tracePt t="69266" x="6661150" y="5251450"/>
          <p14:tracePt t="69283" x="6654800" y="5251450"/>
          <p14:tracePt t="69298" x="6648450" y="5257800"/>
          <p14:tracePt t="69322" x="6642100" y="5264150"/>
          <p14:tracePt t="69338" x="6635750" y="5257800"/>
          <p14:tracePt t="69351" x="6642100" y="5251450"/>
          <p14:tracePt t="69374" x="6648450" y="5245100"/>
          <p14:tracePt t="69383" x="6654800" y="5238750"/>
          <p14:tracePt t="69383" x="6661150" y="5238750"/>
          <p14:tracePt t="69401" x="6667500" y="5232400"/>
          <p14:tracePt t="69415" x="6667500" y="5226050"/>
          <p14:tracePt t="69432" x="6667500" y="5219700"/>
          <p14:tracePt t="69432" x="6648450" y="5219700"/>
          <p14:tracePt t="69451" x="6635750" y="5213350"/>
          <p14:tracePt t="69451" x="6629400" y="5213350"/>
          <p14:tracePt t="69468" x="6610350" y="5207000"/>
          <p14:tracePt t="69468" x="6597650" y="5200650"/>
          <p14:tracePt t="69484" x="6584950" y="5200650"/>
          <p14:tracePt t="69484" x="6572250" y="5194300"/>
          <p14:tracePt t="69484" x="6559550" y="5194300"/>
          <p14:tracePt t="69504" x="6546850" y="5187950"/>
          <p14:tracePt t="69516" x="6534150" y="5181600"/>
          <p14:tracePt t="69516" x="6515100" y="5181600"/>
          <p14:tracePt t="69535" x="6508750" y="5181600"/>
          <p14:tracePt t="69535" x="6502400" y="5181600"/>
          <p14:tracePt t="69551" x="6496050" y="5181600"/>
          <p14:tracePt t="69566" x="6496050" y="5187950"/>
          <p14:tracePt t="69583" x="6502400" y="5187950"/>
          <p14:tracePt t="69583" x="6508750" y="5187950"/>
          <p14:tracePt t="69603" x="6515100" y="5187950"/>
          <p14:tracePt t="69603" x="6521450" y="5194300"/>
          <p14:tracePt t="69619" x="6527800" y="5194300"/>
          <p14:tracePt t="69619" x="6540500" y="5194300"/>
          <p14:tracePt t="69634" x="6546850" y="5194300"/>
          <p14:tracePt t="69634" x="6565900" y="5194300"/>
          <p14:tracePt t="69652" x="6578600" y="5200650"/>
          <p14:tracePt t="69652" x="6584950" y="5200650"/>
          <p14:tracePt t="69669" x="6591300" y="5200650"/>
          <p14:tracePt t="69669" x="6604000" y="5200650"/>
          <p14:tracePt t="69685" x="6610350" y="5194300"/>
          <p14:tracePt t="69685" x="6616700" y="5194300"/>
          <p14:tracePt t="69685" x="6623050" y="5187950"/>
          <p14:tracePt t="69704" x="6629400" y="5187950"/>
          <p14:tracePt t="69704" x="6629400" y="5181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ja-JP" altLang="en-US"/>
              <a:t>偶然誤差と系統誤差</a:t>
            </a:r>
          </a:p>
        </p:txBody>
      </p:sp>
      <p:pic>
        <p:nvPicPr>
          <p:cNvPr id="626691" name="Picture 3"/>
          <p:cNvPicPr>
            <a:picLocks noChangeAspect="1" noChangeArrowheads="1"/>
          </p:cNvPicPr>
          <p:nvPr/>
        </p:nvPicPr>
        <p:blipFill>
          <a:blip r:embed="rId5" cstate="print"/>
          <a:srcRect l="37444" t="19907" r="40578" b="28683"/>
          <a:stretch>
            <a:fillRect/>
          </a:stretch>
        </p:blipFill>
        <p:spPr bwMode="auto">
          <a:xfrm>
            <a:off x="5715008" y="1604946"/>
            <a:ext cx="2947992" cy="4876800"/>
          </a:xfrm>
          <a:prstGeom prst="rect">
            <a:avLst/>
          </a:prstGeom>
          <a:noFill/>
          <a:ln w="38100">
            <a:noFill/>
            <a:miter lim="800000"/>
            <a:headEnd/>
            <a:tailEnd/>
          </a:ln>
          <a:effectLst/>
        </p:spPr>
      </p:pic>
      <p:sp>
        <p:nvSpPr>
          <p:cNvPr id="626692" name="Text Box 4"/>
          <p:cNvSpPr txBox="1">
            <a:spLocks noChangeArrowheads="1"/>
          </p:cNvSpPr>
          <p:nvPr/>
        </p:nvSpPr>
        <p:spPr bwMode="auto">
          <a:xfrm>
            <a:off x="6357950" y="1071546"/>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26693" name="Line 5"/>
          <p:cNvSpPr>
            <a:spLocks noChangeShapeType="1"/>
          </p:cNvSpPr>
          <p:nvPr/>
        </p:nvSpPr>
        <p:spPr bwMode="auto">
          <a:xfrm>
            <a:off x="6891350" y="1452546"/>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1" name="テキスト ボックス 10"/>
          <p:cNvSpPr txBox="1"/>
          <p:nvPr/>
        </p:nvSpPr>
        <p:spPr>
          <a:xfrm>
            <a:off x="5500694" y="2786058"/>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sp>
        <p:nvSpPr>
          <p:cNvPr id="2" name="正方形/長方形 1"/>
          <p:cNvSpPr/>
          <p:nvPr/>
        </p:nvSpPr>
        <p:spPr>
          <a:xfrm>
            <a:off x="107504" y="1124145"/>
            <a:ext cx="5393190" cy="5632311"/>
          </a:xfrm>
          <a:prstGeom prst="rect">
            <a:avLst/>
          </a:prstGeom>
        </p:spPr>
        <p:txBody>
          <a:bodyPr wrap="square">
            <a:spAutoFit/>
          </a:bodyPr>
          <a:lstStyle/>
          <a:p>
            <a:pPr>
              <a:lnSpc>
                <a:spcPct val="150000"/>
              </a:lnSpc>
            </a:pPr>
            <a:r>
              <a:rPr lang="ja-JP" altLang="en-US" dirty="0" smtClean="0"/>
              <a:t>偶然</a:t>
            </a:r>
            <a:r>
              <a:rPr lang="ja-JP" altLang="en-US" dirty="0"/>
              <a:t>誤差は実験回数を多くすれば，（大きくなる，変わらない，小さくなる）のに対し</a:t>
            </a:r>
            <a:r>
              <a:rPr lang="ja-JP" altLang="en-US" dirty="0" smtClean="0"/>
              <a:t>，</a:t>
            </a:r>
            <a:endParaRPr lang="en-US" altLang="ja-JP" dirty="0" smtClean="0"/>
          </a:p>
          <a:p>
            <a:pPr>
              <a:lnSpc>
                <a:spcPct val="150000"/>
              </a:lnSpc>
            </a:pPr>
            <a:r>
              <a:rPr lang="ja-JP" altLang="en-US" dirty="0" smtClean="0"/>
              <a:t>系統</a:t>
            </a:r>
            <a:r>
              <a:rPr lang="ja-JP" altLang="en-US" dirty="0"/>
              <a:t>誤差は実験回数を多くすれば，（大きくなる，変わらない，小さくなる）．</a:t>
            </a:r>
          </a:p>
          <a:p>
            <a:pPr>
              <a:lnSpc>
                <a:spcPct val="150000"/>
              </a:lnSpc>
            </a:pPr>
            <a:endParaRPr lang="en-US" altLang="ja-JP" dirty="0" smtClean="0"/>
          </a:p>
          <a:p>
            <a:pPr>
              <a:lnSpc>
                <a:spcPct val="150000"/>
              </a:lnSpc>
            </a:pPr>
            <a:r>
              <a:rPr lang="ja-JP" altLang="en-US" dirty="0" smtClean="0"/>
              <a:t>精密さ</a:t>
            </a:r>
            <a:r>
              <a:rPr lang="ja-JP" altLang="en-US" dirty="0"/>
              <a:t>は偶然誤差を，かたよりは系統誤差を表し，正確さは真の値への近さであり，この２つの誤差の両方がふつう関与する．</a:t>
            </a:r>
          </a:p>
        </p:txBody>
      </p:sp>
      <p:sp>
        <p:nvSpPr>
          <p:cNvPr id="3" name="円/楕円 2"/>
          <p:cNvSpPr/>
          <p:nvPr/>
        </p:nvSpPr>
        <p:spPr>
          <a:xfrm>
            <a:off x="2804099" y="1604946"/>
            <a:ext cx="1623885" cy="81594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291055" y="3260692"/>
            <a:ext cx="1623885" cy="81594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39489591"/>
      </p:ext>
    </p:extLst>
  </p:cSld>
  <p:clrMapOvr>
    <a:masterClrMapping/>
  </p:clrMapOvr>
  <mc:AlternateContent xmlns:mc="http://schemas.openxmlformats.org/markup-compatibility/2006">
    <mc:Choice xmlns:p14="http://schemas.microsoft.com/office/powerpoint/2010/main" Requires="p14">
      <p:transition spd="slow" p14:dur="2000" advTm="39678"/>
    </mc:Choice>
    <mc:Fallback>
      <p:transition spd="slow" advTm="39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bldLst>
      <p:bldP spid="3" grpId="0" animBg="1"/>
      <p:bldP spid="9" grpId="0" animBg="1"/>
    </p:bldLst>
  </p:timing>
  <p:extLst>
    <p:ext uri="{3A86A75C-4F4B-4683-9AE1-C65F6400EC91}">
      <p14:laserTraceLst xmlns:p14="http://schemas.microsoft.com/office/powerpoint/2010/main">
        <p14:tracePtLst>
          <p14:tracePt t="3619" x="1276350" y="2108200"/>
          <p14:tracePt t="3646" x="1282700" y="2063750"/>
          <p14:tracePt t="3654" x="1276350" y="2019300"/>
          <p14:tracePt t="3662" x="1270000" y="1974850"/>
          <p14:tracePt t="3672" x="1263650" y="1924050"/>
          <p14:tracePt t="3672" x="1257300" y="1917700"/>
          <p14:tracePt t="3691" x="1250950" y="1905000"/>
          <p14:tracePt t="3691" x="1231900" y="1879600"/>
          <p14:tracePt t="3708" x="1219200" y="1873250"/>
          <p14:tracePt t="3723" x="1212850" y="1866900"/>
          <p14:tracePt t="3739" x="1212850" y="1860550"/>
          <p14:tracePt t="3762" x="1212850" y="1866900"/>
          <p14:tracePt t="3805" x="1212850" y="1873250"/>
          <p14:tracePt t="3814" x="1212850" y="1879600"/>
          <p14:tracePt t="3823" x="1212850" y="1885950"/>
          <p14:tracePt t="3823" x="1206500" y="1892300"/>
          <p14:tracePt t="3843" x="1200150" y="1911350"/>
          <p14:tracePt t="3843" x="1193800" y="1917700"/>
          <p14:tracePt t="3859" x="1181100" y="1924050"/>
          <p14:tracePt t="3859" x="1168400" y="1924050"/>
          <p14:tracePt t="3875" x="1149350" y="1930400"/>
          <p14:tracePt t="3875" x="1130300" y="1936750"/>
          <p14:tracePt t="3891" x="1111250" y="1936750"/>
          <p14:tracePt t="3891" x="1085850" y="1936750"/>
          <p14:tracePt t="3891" x="1054100" y="1936750"/>
          <p14:tracePt t="3910" x="1022350" y="1936750"/>
          <p14:tracePt t="3923" x="990600" y="1930400"/>
          <p14:tracePt t="3923" x="920750" y="1917700"/>
          <p14:tracePt t="3942" x="882650" y="1898650"/>
          <p14:tracePt t="3942" x="844550" y="1885950"/>
          <p14:tracePt t="3959" x="812800" y="1860550"/>
          <p14:tracePt t="3959" x="787400" y="1835150"/>
          <p14:tracePt t="3975" x="762000" y="1809750"/>
          <p14:tracePt t="3975" x="736600" y="1784350"/>
          <p14:tracePt t="3975" x="717550" y="1752600"/>
          <p14:tracePt t="3994" x="704850" y="1720850"/>
          <p14:tracePt t="3994" x="692150" y="1689100"/>
          <p14:tracePt t="4009" x="692150" y="1657350"/>
          <p14:tracePt t="4009" x="692150" y="1625600"/>
          <p14:tracePt t="4026" x="704850" y="1587500"/>
          <p14:tracePt t="4026" x="723900" y="1549400"/>
          <p14:tracePt t="4042" x="749300" y="1517650"/>
          <p14:tracePt t="4042" x="831850" y="1441450"/>
          <p14:tracePt t="4059" x="882650" y="1403350"/>
          <p14:tracePt t="4059" x="933450" y="1371600"/>
          <p14:tracePt t="4076" x="996950" y="1339850"/>
          <p14:tracePt t="4076" x="1060450" y="1314450"/>
          <p14:tracePt t="4092" x="1130300" y="1295400"/>
          <p14:tracePt t="4092" x="1193800" y="1289050"/>
          <p14:tracePt t="4109" x="1263650" y="1289050"/>
          <p14:tracePt t="4109" x="1390650" y="1314450"/>
          <p14:tracePt t="4127" x="1447800" y="1346200"/>
          <p14:tracePt t="4127" x="1498600" y="1384300"/>
          <p14:tracePt t="4144" x="1549400" y="1428750"/>
          <p14:tracePt t="4144" x="1587500" y="1479550"/>
          <p14:tracePt t="4160" x="1625600" y="1536700"/>
          <p14:tracePt t="4160" x="1644650" y="1587500"/>
          <p14:tracePt t="4160" x="1657350" y="1644650"/>
          <p14:tracePt t="4179" x="1663700" y="1695450"/>
          <p14:tracePt t="4192" x="1657350" y="1739900"/>
          <p14:tracePt t="4192" x="1644650" y="1784350"/>
          <p14:tracePt t="4211" x="1593850" y="1847850"/>
          <p14:tracePt t="4211" x="1562100" y="1873250"/>
          <p14:tracePt t="4228" x="1524000" y="1898650"/>
          <p14:tracePt t="4228" x="1485900" y="1917700"/>
          <p14:tracePt t="4244" x="1441450" y="1930400"/>
          <p14:tracePt t="4244" x="1403350" y="1943100"/>
          <p14:tracePt t="4244" x="1365250" y="1949450"/>
          <p14:tracePt t="4263" x="1327150" y="1949450"/>
          <p14:tracePt t="4275" x="1295400" y="1949450"/>
          <p14:tracePt t="4275" x="1276350" y="1949450"/>
          <p14:tracePt t="4275" x="1257300" y="1949450"/>
          <p14:tracePt t="4275" x="1244600" y="1943100"/>
          <p14:tracePt t="4299" x="1238250" y="1936750"/>
          <p14:tracePt t="4309" x="1238250" y="1930400"/>
          <p14:tracePt t="4309" x="1244600" y="1924050"/>
          <p14:tracePt t="4328" x="1250950" y="1917700"/>
          <p14:tracePt t="4328" x="1263650" y="1911350"/>
          <p14:tracePt t="4344" x="1282700" y="1905000"/>
          <p14:tracePt t="4344" x="1327150" y="1892300"/>
          <p14:tracePt t="4361" x="1358900" y="1879600"/>
          <p14:tracePt t="4361" x="1384300" y="1873250"/>
          <p14:tracePt t="4378" x="1416050" y="1866900"/>
          <p14:tracePt t="4378" x="1454150" y="1860550"/>
          <p14:tracePt t="4394" x="1485900" y="1854200"/>
          <p14:tracePt t="4394" x="1517650" y="1847850"/>
          <p14:tracePt t="4412" x="1555750" y="1841500"/>
          <p14:tracePt t="4412" x="1619250" y="1828800"/>
          <p14:tracePt t="4428" x="1651000" y="1816100"/>
          <p14:tracePt t="4428" x="1682750" y="1809750"/>
          <p14:tracePt t="4444" x="1714500" y="1803400"/>
          <p14:tracePt t="4444" x="1746250" y="1803400"/>
          <p14:tracePt t="4463" x="1784350" y="1797050"/>
          <p14:tracePt t="4463" x="1860550" y="1797050"/>
          <p14:tracePt t="4480" x="1911350" y="1797050"/>
          <p14:tracePt t="4480" x="1962150" y="1803400"/>
          <p14:tracePt t="4495" x="2025650" y="1809750"/>
          <p14:tracePt t="4495" x="2089150" y="1809750"/>
          <p14:tracePt t="4512" x="2159000" y="1816100"/>
          <p14:tracePt t="4512" x="2235200" y="1822450"/>
          <p14:tracePt t="4529" x="2324100" y="1828800"/>
          <p14:tracePt t="4529" x="2413000" y="1828800"/>
          <p14:tracePt t="4529" x="2514600" y="1828800"/>
          <p14:tracePt t="4548" x="2622550" y="1822450"/>
          <p14:tracePt t="4560" x="2730500" y="1816100"/>
          <p14:tracePt t="4560" x="2959100" y="1803400"/>
          <p14:tracePt t="4580" x="3073400" y="1797050"/>
          <p14:tracePt t="4580" x="3194050" y="1790700"/>
          <p14:tracePt t="4595" x="3308350" y="1784350"/>
          <p14:tracePt t="4595" x="3416300" y="1778000"/>
          <p14:tracePt t="4612" x="3524250" y="1771650"/>
          <p14:tracePt t="4612" x="3619500" y="1765300"/>
          <p14:tracePt t="4612" x="3714750" y="1758950"/>
          <p14:tracePt t="4631" x="3797300" y="1752600"/>
          <p14:tracePt t="4643" x="3873500" y="1746250"/>
          <p14:tracePt t="4643" x="4006850" y="1733550"/>
          <p14:tracePt t="4662" x="4057650" y="1727200"/>
          <p14:tracePt t="4662" x="4102100" y="1727200"/>
          <p14:tracePt t="4679" x="4133850" y="1720850"/>
          <p14:tracePt t="4679" x="4165600" y="1720850"/>
          <p14:tracePt t="4696" x="4184650" y="1720850"/>
          <p14:tracePt t="4696" x="4203700" y="1720850"/>
          <p14:tracePt t="4712" x="4216400" y="1727200"/>
          <p14:tracePt t="4712" x="4222750" y="1727200"/>
          <p14:tracePt t="4729" x="4222750" y="1733550"/>
          <p14:tracePt t="4744" x="4222750" y="1739900"/>
          <p14:tracePt t="4761" x="4222750" y="1746250"/>
          <p14:tracePt t="4778" x="4235450" y="1746250"/>
          <p14:tracePt t="4778" x="4241800" y="1752600"/>
          <p14:tracePt t="4796" x="4260850" y="1752600"/>
          <p14:tracePt t="4796" x="4273550" y="1758950"/>
          <p14:tracePt t="4813" x="4292600" y="1758950"/>
          <p14:tracePt t="4813" x="4311650" y="1765300"/>
          <p14:tracePt t="4829" x="4337050" y="1771650"/>
          <p14:tracePt t="4829" x="4356100" y="1778000"/>
          <p14:tracePt t="4829" x="4381500" y="1784350"/>
          <p14:tracePt t="4849" x="4400550" y="1790700"/>
          <p14:tracePt t="4861" x="4419600" y="1797050"/>
          <p14:tracePt t="4861" x="4438650" y="1803400"/>
          <p14:tracePt t="4880" x="4438650" y="1809750"/>
          <p14:tracePt t="4895" x="4425950" y="1816100"/>
          <p14:tracePt t="4895" x="4413250" y="1816100"/>
          <p14:tracePt t="4913" x="4387850" y="1822450"/>
          <p14:tracePt t="4913" x="4356100" y="1828800"/>
          <p14:tracePt t="4913" x="4318000" y="1828800"/>
          <p14:tracePt t="4933" x="4273550" y="1835150"/>
          <p14:tracePt t="4933" x="4222750" y="1841500"/>
          <p14:tracePt t="4948" x="4159250" y="1847850"/>
          <p14:tracePt t="4948" x="4089400" y="1854200"/>
          <p14:tracePt t="4963" x="4019550" y="1860550"/>
          <p14:tracePt t="4963" x="3937000" y="1860550"/>
          <p14:tracePt t="4980" x="3854450" y="1860550"/>
          <p14:tracePt t="4980" x="3765550" y="1866900"/>
          <p14:tracePt t="4996" x="3683000" y="1860550"/>
          <p14:tracePt t="4996" x="3600450" y="1860550"/>
          <p14:tracePt t="4996" x="3517900" y="1854200"/>
          <p14:tracePt t="5016" x="3435350" y="1841500"/>
          <p14:tracePt t="5016" x="3359150" y="1828800"/>
          <p14:tracePt t="5030" x="3282950" y="1803400"/>
          <p14:tracePt t="5030" x="3213100" y="1784350"/>
          <p14:tracePt t="5047" x="3149600" y="1758950"/>
          <p14:tracePt t="5047" x="3086100" y="1727200"/>
          <p14:tracePt t="5063" x="3035300" y="1689100"/>
          <p14:tracePt t="5063" x="2959100" y="1606550"/>
          <p14:tracePt t="5080" x="2933700" y="1562100"/>
          <p14:tracePt t="5080" x="2921000" y="1511300"/>
          <p14:tracePt t="5097" x="2921000" y="1466850"/>
          <p14:tracePt t="5097" x="2940050" y="1416050"/>
          <p14:tracePt t="5113" x="2965450" y="1365250"/>
          <p14:tracePt t="5113" x="3003550" y="1320800"/>
          <p14:tracePt t="5130" x="3048000" y="1276350"/>
          <p14:tracePt t="5130" x="3175000" y="1193800"/>
          <p14:tracePt t="5148" x="3251200" y="1162050"/>
          <p14:tracePt t="5148" x="3333750" y="1130300"/>
          <p14:tracePt t="5164" x="3416300" y="1104900"/>
          <p14:tracePt t="5164" x="3505200" y="1092200"/>
          <p14:tracePt t="5181" x="3594100" y="1085850"/>
          <p14:tracePt t="5181" x="3689350" y="1085850"/>
          <p14:tracePt t="5197" x="3778250" y="1098550"/>
          <p14:tracePt t="5197" x="3873500" y="1117600"/>
          <p14:tracePt t="5197" x="3962400" y="1149350"/>
          <p14:tracePt t="5216" x="4044950" y="1181100"/>
          <p14:tracePt t="5216" x="4121150" y="1219200"/>
          <p14:tracePt t="5231" x="4197350" y="1263650"/>
          <p14:tracePt t="5231" x="4260850" y="1301750"/>
          <p14:tracePt t="5248" x="4318000" y="1339850"/>
          <p14:tracePt t="5248" x="4368800" y="1384300"/>
          <p14:tracePt t="5264" x="4406900" y="1428750"/>
          <p14:tracePt t="5264" x="4432300" y="1466850"/>
          <p14:tracePt t="5281" x="4451350" y="1504950"/>
          <p14:tracePt t="5281" x="4457700" y="1543050"/>
          <p14:tracePt t="5281" x="4451350" y="1574800"/>
          <p14:tracePt t="5300" x="4432300" y="1612900"/>
          <p14:tracePt t="5312" x="4406900" y="1651000"/>
          <p14:tracePt t="5312" x="4330700" y="1714500"/>
          <p14:tracePt t="5331" x="4286250" y="1746250"/>
          <p14:tracePt t="5331" x="4235450" y="1771650"/>
          <p14:tracePt t="5348" x="4184650" y="1803400"/>
          <p14:tracePt t="5348" x="4133850" y="1822450"/>
          <p14:tracePt t="5365" x="4076700" y="1841500"/>
          <p14:tracePt t="5365" x="3975100" y="1873250"/>
          <p14:tracePt t="5381" x="3924300" y="1885950"/>
          <p14:tracePt t="5381" x="3879850" y="1892300"/>
          <p14:tracePt t="5398" x="3835400" y="1898650"/>
          <p14:tracePt t="5398" x="3797300" y="1898650"/>
          <p14:tracePt t="5415" x="3765550" y="1898650"/>
          <p14:tracePt t="5415" x="3740150" y="1898650"/>
          <p14:tracePt t="5431" x="3721100" y="1905000"/>
          <p14:tracePt t="5431" x="3695700" y="1905000"/>
          <p14:tracePt t="5450" x="3702050" y="1898650"/>
          <p14:tracePt t="5479" x="3714750" y="1898650"/>
          <p14:tracePt t="5487" x="3727450" y="1892300"/>
          <p14:tracePt t="5496" x="3746500" y="1892300"/>
          <p14:tracePt t="5496" x="3778250" y="1885950"/>
          <p14:tracePt t="5516" x="3797300" y="1885950"/>
          <p14:tracePt t="5516" x="3816350" y="1879600"/>
          <p14:tracePt t="5533" x="3835400" y="1879600"/>
          <p14:tracePt t="5533" x="3854450" y="1879600"/>
          <p14:tracePt t="5549" x="3873500" y="1879600"/>
          <p14:tracePt t="5549" x="3892550" y="1879600"/>
          <p14:tracePt t="5549" x="3911600" y="1879600"/>
          <p14:tracePt t="5568" x="3924300" y="1879600"/>
          <p14:tracePt t="5580" x="3937000" y="1879600"/>
          <p14:tracePt t="5580" x="3956050" y="1879600"/>
          <p14:tracePt t="5600" x="3962400" y="1885950"/>
          <p14:tracePt t="5600" x="3968750" y="1885950"/>
          <p14:tracePt t="5616" x="3975100" y="1885950"/>
          <p14:tracePt t="5616" x="3981450" y="1885950"/>
          <p14:tracePt t="5632" x="3987800" y="1892300"/>
          <p14:tracePt t="5647" x="3994150" y="1892300"/>
          <p14:tracePt t="5647" x="3994150" y="1898650"/>
          <p14:tracePt t="5647" x="4000500" y="1898650"/>
          <p14:tracePt t="5668" x="4006850" y="1898650"/>
          <p14:tracePt t="5668" x="4013200" y="1905000"/>
          <p14:tracePt t="5683" x="4025900" y="1911350"/>
          <p14:tracePt t="5683" x="4038600" y="1917700"/>
          <p14:tracePt t="5698" x="4051300" y="1924050"/>
          <p14:tracePt t="5698" x="4070350" y="1930400"/>
          <p14:tracePt t="5717" x="4089400" y="1936750"/>
          <p14:tracePt t="5717" x="4108450" y="1943100"/>
          <p14:tracePt t="5733" x="4133850" y="1955800"/>
          <p14:tracePt t="5733" x="4184650" y="1974850"/>
          <p14:tracePt t="5750" x="4216400" y="1981200"/>
          <p14:tracePt t="5750" x="4241800" y="1993900"/>
          <p14:tracePt t="5767" x="4273550" y="2006600"/>
          <p14:tracePt t="5767" x="4298950" y="2012950"/>
          <p14:tracePt t="5783" x="4324350" y="2025650"/>
          <p14:tracePt t="5783" x="4381500" y="2038350"/>
          <p14:tracePt t="5800" x="4406900" y="2051050"/>
          <p14:tracePt t="5800" x="4432300" y="2057400"/>
          <p14:tracePt t="5817" x="4457700" y="2063750"/>
          <p14:tracePt t="5817" x="4483100" y="2070100"/>
          <p14:tracePt t="5833" x="4508500" y="2076450"/>
          <p14:tracePt t="5833" x="4527550" y="2076450"/>
          <p14:tracePt t="5849" x="4546600" y="2082800"/>
          <p14:tracePt t="5849" x="4578350" y="2082800"/>
          <p14:tracePt t="5869" x="4591050" y="2076450"/>
          <p14:tracePt t="5881" x="4603750" y="2076450"/>
          <p14:tracePt t="5881" x="4622800" y="2076450"/>
          <p14:tracePt t="5900" x="4629150" y="2070100"/>
          <p14:tracePt t="5900" x="4635500" y="2070100"/>
          <p14:tracePt t="5917" x="4641850" y="2070100"/>
          <p14:tracePt t="5931" x="4648200" y="2070100"/>
          <p14:tracePt t="5951" x="4648200" y="2063750"/>
          <p14:tracePt t="5975" x="4648200" y="2057400"/>
          <p14:tracePt t="6003" x="4648200" y="2051050"/>
          <p14:tracePt t="6027" x="4654550" y="2044700"/>
          <p14:tracePt t="6039" x="4660900" y="2044700"/>
          <p14:tracePt t="6055" x="4667250" y="2038350"/>
          <p14:tracePt t="6071" x="4667250" y="2051050"/>
          <p14:tracePt t="6099" x="4667250" y="2057400"/>
          <p14:tracePt t="6107" x="4660900" y="2063750"/>
          <p14:tracePt t="6115" x="4660900" y="2076450"/>
          <p14:tracePt t="6115" x="4654550" y="2089150"/>
          <p14:tracePt t="6134" x="4641850" y="2101850"/>
          <p14:tracePt t="6134" x="4635500" y="2120900"/>
          <p14:tracePt t="6150" x="4629150" y="2139950"/>
          <p14:tracePt t="6150" x="4603750" y="2178050"/>
          <p14:tracePt t="6169" x="4591050" y="2197100"/>
          <p14:tracePt t="6169" x="4572000" y="2216150"/>
          <p14:tracePt t="6184" x="4559300" y="2235200"/>
          <p14:tracePt t="6184" x="4540250" y="2247900"/>
          <p14:tracePt t="6201" x="4521200" y="2260600"/>
          <p14:tracePt t="6201" x="4502150" y="2279650"/>
          <p14:tracePt t="6201" x="4483100" y="2286000"/>
          <p14:tracePt t="6220" x="4457700" y="2298700"/>
          <p14:tracePt t="6232" x="4438650" y="2305050"/>
          <p14:tracePt t="6232" x="4394200" y="2317750"/>
          <p14:tracePt t="6253" x="4381500" y="2324100"/>
          <p14:tracePt t="6253" x="4362450" y="2324100"/>
          <p14:tracePt t="6268" x="4356100" y="2324100"/>
          <p14:tracePt t="6268" x="4343400" y="2324100"/>
          <p14:tracePt t="6284" x="4337050" y="2324100"/>
          <p14:tracePt t="6299" x="4337050" y="2317750"/>
          <p14:tracePt t="6316" x="4343400" y="2317750"/>
          <p14:tracePt t="6316" x="4349750" y="2311400"/>
          <p14:tracePt t="6316" x="4362450" y="2311400"/>
          <p14:tracePt t="6316" x="4375150" y="2311400"/>
          <p14:tracePt t="6339" x="4394200" y="2305050"/>
          <p14:tracePt t="6349" x="4406900" y="2305050"/>
          <p14:tracePt t="6349" x="4432300" y="2305050"/>
          <p14:tracePt t="6368" x="4451350" y="2311400"/>
          <p14:tracePt t="6368" x="4470400" y="2311400"/>
          <p14:tracePt t="6384" x="4495800" y="2317750"/>
          <p14:tracePt t="6384" x="4540250" y="2324100"/>
          <p14:tracePt t="6402" x="4565650" y="2330450"/>
          <p14:tracePt t="6402" x="4584700" y="2336800"/>
          <p14:tracePt t="6418" x="4610100" y="2343150"/>
          <p14:tracePt t="6418" x="4635500" y="2343150"/>
          <p14:tracePt t="6435" x="4660900" y="2349500"/>
          <p14:tracePt t="6435" x="4686300" y="2355850"/>
          <p14:tracePt t="6435" x="4705350" y="2362200"/>
          <p14:tracePt t="6455" x="4730750" y="2368550"/>
          <p14:tracePt t="6455" x="4749800" y="2374900"/>
          <p14:tracePt t="6469" x="4775200" y="2381250"/>
          <p14:tracePt t="6469" x="4794250" y="2393950"/>
          <p14:tracePt t="6485" x="4813300" y="2406650"/>
          <p14:tracePt t="6485" x="4832350" y="2413000"/>
          <p14:tracePt t="6502" x="4851400" y="2432050"/>
          <p14:tracePt t="6502" x="4870450" y="2444750"/>
          <p14:tracePt t="6502" x="4895850" y="2463800"/>
          <p14:tracePt t="6521" x="4921250" y="2482850"/>
          <p14:tracePt t="6521" x="4953000" y="2501900"/>
          <p14:tracePt t="6536" x="4991100" y="2533650"/>
          <p14:tracePt t="6536" x="5029200" y="2559050"/>
          <p14:tracePt t="6552" x="5080000" y="2597150"/>
          <p14:tracePt t="6552" x="5130800" y="2628900"/>
          <p14:tracePt t="6569" x="5187950" y="2667000"/>
          <p14:tracePt t="6569" x="5251450" y="2711450"/>
          <p14:tracePt t="6585" x="5314950" y="2755900"/>
          <p14:tracePt t="6585" x="5384800" y="2806700"/>
          <p14:tracePt t="6585" x="5448300" y="2851150"/>
          <p14:tracePt t="6605" x="5518150" y="2901950"/>
          <p14:tracePt t="6617" x="5588000" y="2946400"/>
          <p14:tracePt t="6617" x="5727700" y="3035300"/>
          <p14:tracePt t="6636" x="5797550" y="3079750"/>
          <p14:tracePt t="6636" x="5867400" y="3124200"/>
          <p14:tracePt t="6652" x="5937250" y="3168650"/>
          <p14:tracePt t="6652" x="6000750" y="3219450"/>
          <p14:tracePt t="6669" x="6070600" y="3270250"/>
          <p14:tracePt t="6669" x="6134100" y="3327400"/>
          <p14:tracePt t="6669" x="6191250" y="3390900"/>
          <p14:tracePt t="6688" x="6254750" y="3460750"/>
          <p14:tracePt t="6688" x="6305550" y="3530600"/>
          <p14:tracePt t="6703" x="6356350" y="3606800"/>
          <p14:tracePt t="6703" x="6407150" y="3676650"/>
          <p14:tracePt t="6719" x="6445250" y="3746500"/>
          <p14:tracePt t="6719" x="6489700" y="3810000"/>
          <p14:tracePt t="6736" x="6521450" y="3867150"/>
          <p14:tracePt t="6736" x="6559550" y="3917950"/>
          <p14:tracePt t="6753" x="6584950" y="3962400"/>
          <p14:tracePt t="6753" x="6642100" y="4044950"/>
          <p14:tracePt t="6769" x="6673850" y="4083050"/>
          <p14:tracePt t="6769" x="6699250" y="4121150"/>
          <p14:tracePt t="6786" x="6724650" y="4152900"/>
          <p14:tracePt t="6786" x="6750050" y="4184650"/>
          <p14:tracePt t="6803" x="6775450" y="4216400"/>
          <p14:tracePt t="6803" x="6819900" y="4267200"/>
          <p14:tracePt t="6821" x="6838950" y="4292600"/>
          <p14:tracePt t="6821" x="6858000" y="4311650"/>
          <p14:tracePt t="6836" x="6864350" y="4324350"/>
          <p14:tracePt t="6836" x="6870700" y="4337050"/>
          <p14:tracePt t="6853" x="6877050" y="4349750"/>
          <p14:tracePt t="6853" x="6877050" y="4356100"/>
          <p14:tracePt t="6870" x="6877050" y="4368800"/>
          <p14:tracePt t="6870" x="6870700" y="4375150"/>
          <p14:tracePt t="6870" x="6858000" y="4381500"/>
          <p14:tracePt t="6889" x="6845300" y="4394200"/>
          <p14:tracePt t="6901" x="6826250" y="4400550"/>
          <p14:tracePt t="6901" x="6775450" y="4425950"/>
          <p14:tracePt t="6920" x="6743700" y="4432300"/>
          <p14:tracePt t="6920" x="6705600" y="4438650"/>
          <p14:tracePt t="6937" x="6661150" y="4451350"/>
          <p14:tracePt t="6937" x="6616700" y="4457700"/>
          <p14:tracePt t="6937" x="6565900" y="4464050"/>
          <p14:tracePt t="6956" x="6508750" y="4464050"/>
          <p14:tracePt t="6968" x="6451600" y="4464050"/>
          <p14:tracePt t="6968" x="6394450" y="4464050"/>
          <p14:tracePt t="6968" x="6330950" y="4457700"/>
          <p14:tracePt t="6989" x="6267450" y="4445000"/>
          <p14:tracePt t="6989" x="6203950" y="4432300"/>
          <p14:tracePt t="7003" x="6146800" y="4406900"/>
          <p14:tracePt t="7003" x="6089650" y="4381500"/>
          <p14:tracePt t="7020" x="6032500" y="4349750"/>
          <p14:tracePt t="7020" x="5988050" y="4318000"/>
          <p14:tracePt t="7037" x="5949950" y="4279900"/>
          <p14:tracePt t="7037" x="5918200" y="4241800"/>
          <p14:tracePt t="7037" x="5899150" y="4197350"/>
          <p14:tracePt t="7056" x="5892800" y="4152900"/>
          <p14:tracePt t="7056" x="5892800" y="4108450"/>
          <p14:tracePt t="7070" x="5905500" y="4064000"/>
          <p14:tracePt t="7070" x="5930900" y="4019550"/>
          <p14:tracePt t="7087" x="5969000" y="3968750"/>
          <p14:tracePt t="7087" x="6019800" y="3924300"/>
          <p14:tracePt t="7103" x="6076950" y="3879850"/>
          <p14:tracePt t="7103" x="6223000" y="3803650"/>
          <p14:tracePt t="7120" x="6305550" y="3765550"/>
          <p14:tracePt t="7120" x="6394450" y="3733800"/>
          <p14:tracePt t="7137" x="6489700" y="3708400"/>
          <p14:tracePt t="7137" x="6591300" y="3683000"/>
          <p14:tracePt t="7154" x="6699250" y="3663950"/>
          <p14:tracePt t="7154" x="6807200" y="3651250"/>
          <p14:tracePt t="7171" x="6921500" y="3638550"/>
          <p14:tracePt t="7171" x="7150100" y="3625850"/>
          <p14:tracePt t="7188" x="7264400" y="3625850"/>
          <p14:tracePt t="7188" x="7372350" y="3625850"/>
          <p14:tracePt t="7205" x="7480300" y="3638550"/>
          <p14:tracePt t="7205" x="7575550" y="3644900"/>
          <p14:tracePt t="7221" x="7664450" y="3657600"/>
          <p14:tracePt t="7221" x="7740650" y="3676650"/>
          <p14:tracePt t="7221" x="7810500" y="3695700"/>
          <p14:tracePt t="7240" x="7874000" y="3714750"/>
          <p14:tracePt t="7252" x="7918450" y="3746500"/>
          <p14:tracePt t="7252" x="7988300" y="3810000"/>
          <p14:tracePt t="7273" x="8007350" y="3848100"/>
          <p14:tracePt t="7273" x="8020050" y="3892550"/>
          <p14:tracePt t="7288" x="8026400" y="3930650"/>
          <p14:tracePt t="7288" x="8020050" y="3975100"/>
          <p14:tracePt t="7304" x="8007350" y="4013200"/>
          <p14:tracePt t="7304" x="7981950" y="4057650"/>
          <p14:tracePt t="7321" x="7950200" y="4089400"/>
          <p14:tracePt t="7321" x="7912100" y="4127500"/>
          <p14:tracePt t="7321" x="7867650" y="4159250"/>
          <p14:tracePt t="7341" x="7816850" y="4184650"/>
          <p14:tracePt t="7353" x="7753350" y="4210050"/>
          <p14:tracePt t="7353" x="7607300" y="4248150"/>
          <p14:tracePt t="7371" x="7524750" y="4267200"/>
          <p14:tracePt t="7371" x="7435850" y="4279900"/>
          <p14:tracePt t="7388" x="7346950" y="4286250"/>
          <p14:tracePt t="7388" x="7245350" y="4292600"/>
          <p14:tracePt t="7405" x="7143750" y="4292600"/>
          <p14:tracePt t="7405" x="6927850" y="4286250"/>
          <p14:tracePt t="7422" x="6819900" y="4273550"/>
          <p14:tracePt t="7422" x="6705600" y="4260850"/>
          <p14:tracePt t="7439" x="6597650" y="4235450"/>
          <p14:tracePt t="7439" x="6483350" y="4210050"/>
          <p14:tracePt t="7457" x="6375400" y="4184650"/>
          <p14:tracePt t="7457" x="6267450" y="4146550"/>
          <p14:tracePt t="7472" x="6153150" y="4108450"/>
          <p14:tracePt t="7472" x="5930900" y="4006850"/>
          <p14:tracePt t="7489" x="5816600" y="3943350"/>
          <p14:tracePt t="7489" x="5702300" y="3873500"/>
          <p14:tracePt t="7506" x="5581650" y="3803650"/>
          <p14:tracePt t="7506" x="5467350" y="3727450"/>
          <p14:tracePt t="7522" x="5346700" y="3644900"/>
          <p14:tracePt t="7522" x="5226050" y="3562350"/>
          <p14:tracePt t="7522" x="5105400" y="3479800"/>
          <p14:tracePt t="7541" x="4997450" y="3403600"/>
          <p14:tracePt t="7541" x="4883150" y="3327400"/>
          <p14:tracePt t="7557" x="4775200" y="3257550"/>
          <p14:tracePt t="7557" x="4673600" y="3194050"/>
          <p14:tracePt t="7573" x="4572000" y="3136900"/>
          <p14:tracePt t="7573" x="4483100" y="3086100"/>
          <p14:tracePt t="7589" x="4387850" y="3041650"/>
          <p14:tracePt t="7589" x="4305300" y="2997200"/>
          <p14:tracePt t="7589" x="4229100" y="2959100"/>
          <p14:tracePt t="7608" x="4159250" y="2927350"/>
          <p14:tracePt t="7620" x="4089400" y="2895600"/>
          <p14:tracePt t="7620" x="3975100" y="2838450"/>
          <p14:tracePt t="7641" x="3917950" y="2819400"/>
          <p14:tracePt t="7641" x="3873500" y="2800350"/>
          <p14:tracePt t="7656" x="3829050" y="2781300"/>
          <p14:tracePt t="7656" x="3790950" y="2762250"/>
          <p14:tracePt t="7673" x="3752850" y="2749550"/>
          <p14:tracePt t="7673" x="3727450" y="2736850"/>
          <p14:tracePt t="7689" x="3695700" y="2724150"/>
          <p14:tracePt t="7689" x="3676650" y="2717800"/>
          <p14:tracePt t="7689" x="3657600" y="2705100"/>
          <p14:tracePt t="7708" x="3644900" y="2698750"/>
          <p14:tracePt t="7708" x="3632200" y="2686050"/>
          <p14:tracePt t="7723" x="3625850" y="2679700"/>
          <p14:tracePt t="7723" x="3613150" y="2667000"/>
          <p14:tracePt t="7739" x="3606800" y="2647950"/>
          <p14:tracePt t="7739" x="3594100" y="2635250"/>
          <p14:tracePt t="7756" x="3587750" y="2622550"/>
          <p14:tracePt t="7756" x="3575050" y="2609850"/>
          <p14:tracePt t="7773" x="3562350" y="2597150"/>
          <p14:tracePt t="7773" x="3543300" y="2578100"/>
          <p14:tracePt t="7790" x="3530600" y="2571750"/>
          <p14:tracePt t="7790" x="3524250" y="2559050"/>
          <p14:tracePt t="7806" x="3511550" y="2552700"/>
          <p14:tracePt t="7806" x="3498850" y="2546350"/>
          <p14:tracePt t="7823" x="3492500" y="2533650"/>
          <p14:tracePt t="7823" x="3467100" y="2520950"/>
          <p14:tracePt t="7841" x="3454400" y="2514600"/>
          <p14:tracePt t="7841" x="3441700" y="2501900"/>
          <p14:tracePt t="7857" x="3422650" y="2489200"/>
          <p14:tracePt t="7857" x="3403600" y="2482850"/>
          <p14:tracePt t="7873" x="3384550" y="2470150"/>
          <p14:tracePt t="7873" x="3359150" y="2457450"/>
          <p14:tracePt t="7890" x="3333750" y="2438400"/>
          <p14:tracePt t="7890" x="3276600" y="2413000"/>
          <p14:tracePt t="7909" x="3251200" y="2400300"/>
          <p14:tracePt t="7909" x="3219450" y="2387600"/>
          <p14:tracePt t="7925" x="3194050" y="2374900"/>
          <p14:tracePt t="7925" x="3162300" y="2362200"/>
          <p14:tracePt t="7941" x="3130550" y="2343150"/>
          <p14:tracePt t="7941" x="3105150" y="2330450"/>
          <p14:tracePt t="7958" x="3073400" y="2311400"/>
          <p14:tracePt t="7958" x="3048000" y="2298700"/>
          <p14:tracePt t="7973" x="3016250" y="2273300"/>
          <p14:tracePt t="7973" x="2990850" y="2254250"/>
          <p14:tracePt t="7973" x="2971800" y="2235200"/>
          <p14:tracePt t="7993" x="2946400" y="2209800"/>
          <p14:tracePt t="8005" x="2933700" y="2184400"/>
          <p14:tracePt t="8005" x="2914650" y="2127250"/>
          <p14:tracePt t="8024" x="2908300" y="2095500"/>
          <p14:tracePt t="8024" x="2914650" y="2063750"/>
          <p14:tracePt t="8041" x="2927350" y="2032000"/>
          <p14:tracePt t="8041" x="2946400" y="2006600"/>
          <p14:tracePt t="8041" x="2971800" y="1974850"/>
          <p14:tracePt t="8060" x="3003550" y="1943100"/>
          <p14:tracePt t="8072" x="3041650" y="1917700"/>
          <p14:tracePt t="8072" x="3149600" y="1860550"/>
          <p14:tracePt t="8091" x="3206750" y="1841500"/>
          <p14:tracePt t="8091" x="3270250" y="1816100"/>
          <p14:tracePt t="8107" x="3340100" y="1797050"/>
          <p14:tracePt t="8107" x="3416300" y="1778000"/>
          <p14:tracePt t="8124" x="3492500" y="1758950"/>
          <p14:tracePt t="8124" x="3644900" y="1746250"/>
          <p14:tracePt t="8141" x="3714750" y="1746250"/>
          <p14:tracePt t="8141" x="3790950" y="1746250"/>
          <p14:tracePt t="8157" x="3854450" y="1758950"/>
          <p14:tracePt t="8157" x="3917950" y="1771650"/>
          <p14:tracePt t="8174" x="3981450" y="1784350"/>
          <p14:tracePt t="8174" x="4038600" y="1803400"/>
          <p14:tracePt t="8191" x="4089400" y="1822450"/>
          <p14:tracePt t="8191" x="4178300" y="1873250"/>
          <p14:tracePt t="8208" x="4216400" y="1898650"/>
          <p14:tracePt t="8208" x="4241800" y="1924050"/>
          <p14:tracePt t="8225" x="4267200" y="1955800"/>
          <p14:tracePt t="8225" x="4279900" y="1987550"/>
          <p14:tracePt t="8241" x="4292600" y="2012950"/>
          <p14:tracePt t="8241" x="4292600" y="2044700"/>
          <p14:tracePt t="8241" x="4292600" y="2070100"/>
          <p14:tracePt t="8260" x="4279900" y="2095500"/>
          <p14:tracePt t="8273" x="4267200" y="2120900"/>
          <p14:tracePt t="8273" x="4222750" y="2165350"/>
          <p14:tracePt t="8292" x="4197350" y="2184400"/>
          <p14:tracePt t="8292" x="4165600" y="2203450"/>
          <p14:tracePt t="8308" x="4127500" y="2222500"/>
          <p14:tracePt t="8308" x="4089400" y="2241550"/>
          <p14:tracePt t="8325" x="4044950" y="2254250"/>
          <p14:tracePt t="8325" x="3994150" y="2273300"/>
          <p14:tracePt t="8341" x="3949700" y="2286000"/>
          <p14:tracePt t="8341" x="3892550" y="2298700"/>
          <p14:tracePt t="8341" x="3841750" y="2311400"/>
          <p14:tracePt t="8361" x="3790950" y="2324100"/>
          <p14:tracePt t="8373" x="3746500" y="2330450"/>
          <p14:tracePt t="8373" x="3644900" y="2343150"/>
          <p14:tracePt t="8392" x="3600450" y="2343150"/>
          <p14:tracePt t="8392" x="3556000" y="2343150"/>
          <p14:tracePt t="8409" x="3517900" y="2343150"/>
          <p14:tracePt t="8409" x="3479800" y="2343150"/>
          <p14:tracePt t="8425" x="3448050" y="2343150"/>
          <p14:tracePt t="8425" x="3397250" y="2343150"/>
          <p14:tracePt t="8442" x="3378200" y="2343150"/>
          <p14:tracePt t="8442" x="3365500" y="2343150"/>
          <p14:tracePt t="8460" x="3359150" y="2343150"/>
          <p14:tracePt t="8460" x="3352800" y="2343150"/>
          <p14:tracePt t="8475" x="3352800" y="2336800"/>
          <p14:tracePt t="8496" x="3359150" y="2336800"/>
          <p14:tracePt t="8508" x="3365500" y="2336800"/>
          <p14:tracePt t="8508" x="3371850" y="2330450"/>
          <p14:tracePt t="8526" x="3378200" y="2330450"/>
          <p14:tracePt t="8526" x="3384550" y="2324100"/>
          <p14:tracePt t="8543" x="3390900" y="2324100"/>
          <p14:tracePt t="8543" x="3403600" y="2324100"/>
          <p14:tracePt t="8543" x="3409950" y="2317750"/>
          <p14:tracePt t="8561" x="3416300" y="2317750"/>
          <p14:tracePt t="8561" x="3422650" y="2311400"/>
          <p14:tracePt t="8577" x="3429000" y="2311400"/>
          <p14:tracePt t="8577" x="3435350" y="2311400"/>
          <p14:tracePt t="8593" x="3441700" y="2317750"/>
          <p14:tracePt t="8616" x="3448050" y="2324100"/>
          <p14:tracePt t="8628" x="3448050" y="2330450"/>
          <p14:tracePt t="8645" x="3441700" y="2336800"/>
          <p14:tracePt t="8669" x="3435350" y="2343150"/>
          <p14:tracePt t="8711" x="3441700" y="2336800"/>
          <p14:tracePt t="8764" x="3448050" y="2330450"/>
          <p14:tracePt t="8800" x="3454400" y="2324100"/>
          <p14:tracePt t="8824" x="3454400" y="2317750"/>
          <p14:tracePt t="8840" x="3460750" y="2311400"/>
          <p14:tracePt t="8860" x="3460750" y="2305050"/>
          <p14:tracePt t="8876" x="3454400" y="2305050"/>
          <p14:tracePt t="8952" x="3448050" y="2305050"/>
          <p14:tracePt t="8968" x="3441700" y="2305050"/>
          <p14:tracePt t="8988" x="3441700" y="2298700"/>
          <p14:tracePt t="9012" x="3441700" y="2286000"/>
          <p14:tracePt t="9028" x="3448050" y="2286000"/>
          <p14:tracePt t="9040" x="3460750" y="2286000"/>
          <p14:tracePt t="9048" x="3473450" y="2279650"/>
          <p14:tracePt t="9432" x="6134100" y="4902200"/>
          <p14:tracePt t="9444" x="6153150" y="4927600"/>
          <p14:tracePt t="9444" x="6172200" y="4946650"/>
          <p14:tracePt t="9444" x="6191250" y="4978400"/>
          <p14:tracePt t="9465" x="6216650" y="5010150"/>
          <p14:tracePt t="9465" x="6248400" y="5041900"/>
          <p14:tracePt t="9479" x="6273800" y="5067300"/>
          <p14:tracePt t="9479" x="6299200" y="5099050"/>
          <p14:tracePt t="9496" x="6324600" y="5118100"/>
          <p14:tracePt t="9496" x="6343650" y="5137150"/>
          <p14:tracePt t="9512" x="6362700" y="5156200"/>
          <p14:tracePt t="9512" x="6388100" y="5175250"/>
          <p14:tracePt t="9529" x="6388100" y="5187950"/>
          <p14:tracePt t="9529" x="6394450" y="5194300"/>
          <p14:tracePt t="9546" x="6394450" y="5200650"/>
          <p14:tracePt t="9546" x="6388100" y="5213350"/>
          <p14:tracePt t="9562" x="6381750" y="5213350"/>
          <p14:tracePt t="9562" x="6375400" y="5226050"/>
          <p14:tracePt t="9579" x="6369050" y="5232400"/>
          <p14:tracePt t="9579" x="6356350" y="5238750"/>
          <p14:tracePt t="9597" x="6324600" y="5257800"/>
          <p14:tracePt t="9597" x="6305550" y="5264150"/>
          <p14:tracePt t="9613" x="6286500" y="5270500"/>
          <p14:tracePt t="9613" x="6261100" y="5283200"/>
          <p14:tracePt t="9629" x="6235700" y="5289550"/>
          <p14:tracePt t="9629" x="6210300" y="5302250"/>
          <p14:tracePt t="9646" x="6184900" y="5308600"/>
          <p14:tracePt t="9646" x="6159500" y="5321300"/>
          <p14:tracePt t="9646" x="6140450" y="5327650"/>
          <p14:tracePt t="9665" x="6121400" y="5334000"/>
          <p14:tracePt t="9678" x="6102350" y="5334000"/>
          <p14:tracePt t="9678" x="6070600" y="5334000"/>
          <p14:tracePt t="9696" x="6064250" y="5340350"/>
          <p14:tracePt t="9696" x="6051550" y="5334000"/>
          <p14:tracePt t="9713" x="6045200" y="5334000"/>
          <p14:tracePt t="9713" x="6038850" y="5334000"/>
          <p14:tracePt t="9713" x="6026150" y="5334000"/>
          <p14:tracePt t="9732" x="6019800" y="5334000"/>
          <p14:tracePt t="9744" x="6013450" y="5327650"/>
          <p14:tracePt t="9744" x="6000750" y="5321300"/>
          <p14:tracePt t="9744" x="5994400" y="5314950"/>
          <p14:tracePt t="9766" x="5981700" y="5314950"/>
          <p14:tracePt t="9766" x="5975350" y="5308600"/>
          <p14:tracePt t="9780" x="5962650" y="5302250"/>
          <p14:tracePt t="9780" x="5949950" y="5295900"/>
          <p14:tracePt t="9796" x="5937250" y="5283200"/>
          <p14:tracePt t="9796" x="5924550" y="5276850"/>
          <p14:tracePt t="9813" x="5911850" y="5270500"/>
          <p14:tracePt t="9813" x="5880100" y="5251450"/>
          <p14:tracePt t="9831" x="5861050" y="5245100"/>
          <p14:tracePt t="9831" x="5848350" y="5232400"/>
          <p14:tracePt t="9847" x="5835650" y="5226050"/>
          <p14:tracePt t="9847" x="5822950" y="5219700"/>
          <p14:tracePt t="9864" x="5816600" y="5213350"/>
          <p14:tracePt t="9864" x="5803900" y="5207000"/>
          <p14:tracePt t="9880" x="5797550" y="5207000"/>
          <p14:tracePt t="9880" x="5784850" y="5200650"/>
          <p14:tracePt t="9897" x="5778500" y="5200650"/>
          <p14:tracePt t="9912" x="5784850" y="5207000"/>
          <p14:tracePt t="9948" x="5791200" y="5207000"/>
          <p14:tracePt t="9964" x="5797550" y="5213350"/>
          <p14:tracePt t="9980" x="5810250" y="5213350"/>
          <p14:tracePt t="9996" x="5816600" y="5219700"/>
          <p14:tracePt t="10004" x="5822950" y="5226050"/>
          <p14:tracePt t="10011" x="5829300" y="5226050"/>
          <p14:tracePt t="10011" x="5835650" y="5238750"/>
          <p14:tracePt t="10011" x="5835650" y="5245100"/>
          <p14:tracePt t="10033" x="5842000" y="5251450"/>
          <p14:tracePt t="10046" x="5848350" y="5264150"/>
          <p14:tracePt t="10046" x="5854700" y="5276850"/>
          <p14:tracePt t="10065" x="5854700" y="5283200"/>
          <p14:tracePt t="10065" x="5854700" y="5289550"/>
          <p14:tracePt t="10081" x="5848350" y="5295900"/>
          <p14:tracePt t="10081" x="5848350" y="5302250"/>
          <p14:tracePt t="10097" x="5842000" y="5308600"/>
          <p14:tracePt t="10097" x="5835650" y="5308600"/>
          <p14:tracePt t="10113" x="5829300" y="5314950"/>
          <p14:tracePt t="10113" x="5810250" y="5321300"/>
          <p14:tracePt t="10130" x="5797550" y="5321300"/>
          <p14:tracePt t="10130" x="5784850" y="5314950"/>
          <p14:tracePt t="10147" x="5765800" y="5314950"/>
          <p14:tracePt t="10147" x="5746750" y="5302250"/>
          <p14:tracePt t="10164" x="5721350" y="5295900"/>
          <p14:tracePt t="10164" x="5695950" y="5276850"/>
          <p14:tracePt t="10180" x="5670550" y="5257800"/>
          <p14:tracePt t="10180" x="5594350" y="5213350"/>
          <p14:tracePt t="10197" x="5556250" y="5187950"/>
          <p14:tracePt t="10197" x="5511800" y="5156200"/>
          <p14:tracePt t="10214" x="5467350" y="5118100"/>
          <p14:tracePt t="10214" x="5416550" y="5073650"/>
          <p14:tracePt t="10230" x="5359400" y="5029200"/>
          <p14:tracePt t="10230" x="5226050" y="4914900"/>
          <p14:tracePt t="10248" x="5149850" y="4851400"/>
          <p14:tracePt t="10248" x="5073650" y="4781550"/>
          <p14:tracePt t="10265" x="4984750" y="4711700"/>
          <p14:tracePt t="10265" x="4895850" y="4635500"/>
          <p14:tracePt t="10280" x="4800600" y="4559300"/>
          <p14:tracePt t="10280" x="4705350" y="4489450"/>
          <p14:tracePt t="10297" x="4603750" y="4413250"/>
          <p14:tracePt t="10297" x="4502150" y="4343400"/>
          <p14:tracePt t="10297" x="4400550" y="4273550"/>
          <p14:tracePt t="10317" x="4292600" y="4203700"/>
          <p14:tracePt t="10329" x="4184650" y="4133850"/>
          <p14:tracePt t="10329" x="3962400" y="3987800"/>
          <p14:tracePt t="10348" x="3848100" y="3911600"/>
          <p14:tracePt t="10348" x="3740150" y="3835400"/>
          <p14:tracePt t="10364" x="3632200" y="3765550"/>
          <p14:tracePt t="10364" x="3524250" y="3702050"/>
          <p14:tracePt t="10381" x="3422650" y="3638550"/>
          <p14:tracePt t="10381" x="3321050" y="3594100"/>
          <p14:tracePt t="10381" x="3225800" y="3549650"/>
          <p14:tracePt t="10400" x="3130550" y="3517900"/>
          <p14:tracePt t="10413" x="3041650" y="3486150"/>
          <p14:tracePt t="10413" x="2857500" y="3429000"/>
          <p14:tracePt t="10431" x="2774950" y="3403600"/>
          <p14:tracePt t="10431" x="2686050" y="3371850"/>
          <p14:tracePt t="10431" x="2603500" y="3346450"/>
          <p14:tracePt t="10451" x="2527300" y="3314700"/>
          <p14:tracePt t="10463" x="2451100" y="3289300"/>
          <p14:tracePt t="10463" x="2381250" y="3263900"/>
          <p14:tracePt t="10463" x="2317750" y="3238500"/>
          <p14:tracePt t="10484" x="2260600" y="3225800"/>
          <p14:tracePt t="10484" x="2203450" y="3206750"/>
          <p14:tracePt t="10498" x="2152650" y="3200400"/>
          <p14:tracePt t="10498" x="2114550" y="3194050"/>
          <p14:tracePt t="10516" x="2082800" y="3187700"/>
          <p14:tracePt t="10516" x="2051050" y="3187700"/>
          <p14:tracePt t="10531" x="2032000" y="3187700"/>
          <p14:tracePt t="10531" x="2006600" y="3187700"/>
          <p14:tracePt t="10549" x="2000250" y="3187700"/>
          <p14:tracePt t="10563" x="2006600" y="3187700"/>
          <p14:tracePt t="10587" x="2012950" y="3181350"/>
          <p14:tracePt t="10596" x="2025650" y="3175000"/>
          <p14:tracePt t="10596" x="2038350" y="3168650"/>
          <p14:tracePt t="10617" x="2063750" y="3162300"/>
          <p14:tracePt t="10617" x="2082800" y="3162300"/>
          <p14:tracePt t="10633" x="2095500" y="3155950"/>
          <p14:tracePt t="10633" x="2120900" y="3155950"/>
          <p14:tracePt t="10649" x="2139950" y="3149600"/>
          <p14:tracePt t="10649" x="2165350" y="3149600"/>
          <p14:tracePt t="10649" x="2190750" y="3143250"/>
          <p14:tracePt t="10668" x="2228850" y="3143250"/>
          <p14:tracePt t="10681" x="2266950" y="3136900"/>
          <p14:tracePt t="10681" x="2368550" y="3136900"/>
          <p14:tracePt t="10702" x="2432050" y="3136900"/>
          <p14:tracePt t="10702" x="2501900" y="3130550"/>
          <p14:tracePt t="10718" x="2578100" y="3136900"/>
          <p14:tracePt t="10718" x="2660650" y="3136900"/>
          <p14:tracePt t="10733" x="2743200" y="3136900"/>
          <p14:tracePt t="10733" x="2825750" y="3136900"/>
          <p14:tracePt t="10750" x="2914650" y="3143250"/>
          <p14:tracePt t="10750" x="3003550" y="3143250"/>
          <p14:tracePt t="10750" x="3098800" y="3149600"/>
          <p14:tracePt t="10770" x="3187700" y="3155950"/>
          <p14:tracePt t="10780" x="3276600" y="3168650"/>
          <p14:tracePt t="10780" x="3467100" y="3206750"/>
          <p14:tracePt t="10799" x="3568700" y="3232150"/>
          <p14:tracePt t="10799" x="3657600" y="3263900"/>
          <p14:tracePt t="10818" x="3752850" y="3302000"/>
          <p14:tracePt t="10818" x="3835400" y="3340100"/>
          <p14:tracePt t="10834" x="3917950" y="3378200"/>
          <p14:tracePt t="10834" x="4057650" y="3460750"/>
          <p14:tracePt t="10850" x="4114800" y="3498850"/>
          <p14:tracePt t="10850" x="4165600" y="3524250"/>
          <p14:tracePt t="10867" x="4210050" y="3556000"/>
          <p14:tracePt t="10867" x="4241800" y="3575050"/>
          <p14:tracePt t="10883" x="4273550" y="3587750"/>
          <p14:tracePt t="10883" x="4298950" y="3600450"/>
          <p14:tracePt t="10899" x="4311650" y="3606800"/>
          <p14:tracePt t="10899" x="4330700" y="3613150"/>
          <p14:tracePt t="10918" x="4324350" y="3619500"/>
          <p14:tracePt t="10933" x="4311650" y="3625850"/>
          <p14:tracePt t="10933" x="4298950" y="3638550"/>
          <p14:tracePt t="10951" x="4273550" y="3638550"/>
          <p14:tracePt t="10951" x="4248150" y="3644900"/>
          <p14:tracePt t="10951" x="4216400" y="3644900"/>
          <p14:tracePt t="10970" x="4184650" y="3651250"/>
          <p14:tracePt t="10982" x="4152900" y="3651250"/>
          <p14:tracePt t="10982" x="4076700" y="3638550"/>
          <p14:tracePt t="11001" x="4044950" y="3638550"/>
          <p14:tracePt t="11001" x="4006850" y="3632200"/>
          <p14:tracePt t="11018" x="3975100" y="3625850"/>
          <p14:tracePt t="11018" x="3943350" y="3619500"/>
          <p14:tracePt t="11018" x="3917950" y="3613150"/>
          <p14:tracePt t="11037" x="3892550" y="3606800"/>
          <p14:tracePt t="11049" x="3867150" y="3600450"/>
          <p14:tracePt t="11049" x="3822700" y="3587750"/>
          <p14:tracePt t="11070" x="3803650" y="3581400"/>
          <p14:tracePt t="11070" x="3784600" y="3568700"/>
          <p14:tracePt t="11085" x="3771900" y="3562350"/>
          <p14:tracePt t="11085" x="3759200" y="3549650"/>
          <p14:tracePt t="11101" x="3752850" y="3543300"/>
          <p14:tracePt t="11101" x="3746500" y="3530600"/>
          <p14:tracePt t="11101" x="3746500" y="3524250"/>
          <p14:tracePt t="11121" x="3746500" y="3517900"/>
          <p14:tracePt t="11133" x="3746500" y="3505200"/>
          <p14:tracePt t="11133" x="3759200" y="3492500"/>
          <p14:tracePt t="11151" x="3771900" y="3486150"/>
          <p14:tracePt t="11151" x="3784600" y="3479800"/>
          <p14:tracePt t="11169" x="3797300" y="3473450"/>
          <p14:tracePt t="11169" x="3816350" y="3467100"/>
          <p14:tracePt t="11185" x="3835400" y="3460750"/>
          <p14:tracePt t="11185" x="3854450" y="3460750"/>
          <p14:tracePt t="11201" x="3873500" y="3454400"/>
          <p14:tracePt t="11201" x="3924300" y="3448050"/>
          <p14:tracePt t="11219" x="3943350" y="3441700"/>
          <p14:tracePt t="11219" x="3968750" y="3441700"/>
          <p14:tracePt t="11235" x="3994150" y="3435350"/>
          <p14:tracePt t="11235" x="4019550" y="3429000"/>
          <p14:tracePt t="11251" x="4038600" y="3422650"/>
          <p14:tracePt t="11251" x="4083050" y="3416300"/>
          <p14:tracePt t="11269" x="4102100" y="3409950"/>
          <p14:tracePt t="11269" x="4121150" y="3403600"/>
          <p14:tracePt t="11286" x="4133850" y="3403600"/>
          <p14:tracePt t="11286" x="4146550" y="3397250"/>
          <p14:tracePt t="11302" x="4152900" y="3397250"/>
          <p14:tracePt t="11302" x="4159250" y="3390900"/>
          <p14:tracePt t="11319" x="4159250" y="3384550"/>
          <p14:tracePt t="11345" x="4152900" y="3390900"/>
          <p14:tracePt t="11353" x="4146550" y="3390900"/>
          <p14:tracePt t="11353" x="4140200" y="3390900"/>
          <p14:tracePt t="11370" x="4127500" y="3390900"/>
          <p14:tracePt t="11370" x="4121150" y="3390900"/>
          <p14:tracePt t="11386" x="4108450" y="3390900"/>
          <p14:tracePt t="11386" x="4102100" y="3390900"/>
          <p14:tracePt t="11402" x="4095750" y="3390900"/>
          <p14:tracePt t="11402" x="4089400" y="3390900"/>
          <p14:tracePt t="11402" x="4083050" y="3390900"/>
          <p14:tracePt t="11421" x="4076700" y="3390900"/>
          <p14:tracePt t="11434" x="4070350" y="3390900"/>
          <p14:tracePt t="11454" x="4064000" y="3397250"/>
          <p14:tracePt t="11472" x="4070350" y="3397250"/>
          <p14:tracePt t="11508" x="4076700" y="3390900"/>
          <p14:tracePt t="11532" x="4083050" y="3384550"/>
          <p14:tracePt t="11557" x="4089400" y="3378200"/>
          <p14:tracePt t="11616" x="4089400" y="3371850"/>
          <p14:tracePt t="11637" x="4095750" y="3371850"/>
          <p14:tracePt t="11745" x="4102100" y="3371850"/>
          <p14:tracePt t="11757" x="4108450" y="3371850"/>
          <p14:tracePt t="11764" x="4114800" y="3371850"/>
          <p14:tracePt t="11773" x="4121150" y="3371850"/>
          <p14:tracePt t="11785" x="4127500" y="3365500"/>
          <p14:tracePt t="11785" x="4133850" y="3365500"/>
          <p14:tracePt t="11785" x="4146550" y="3365500"/>
          <p14:tracePt t="11806" x="4159250" y="3359150"/>
          <p14:tracePt t="11806" x="4171950" y="3359150"/>
          <p14:tracePt t="11821" x="4184650" y="3359150"/>
          <p14:tracePt t="11821" x="4210050" y="3352800"/>
          <p14:tracePt t="11837" x="4229100" y="3352800"/>
          <p14:tracePt t="11837" x="4254500" y="3352800"/>
          <p14:tracePt t="11854" x="4279900" y="3346450"/>
          <p14:tracePt t="11854" x="4330700" y="3346450"/>
          <p14:tracePt t="11870" x="4362450" y="3352800"/>
          <p14:tracePt t="11870" x="4394200" y="3352800"/>
          <p14:tracePt t="11887" x="4419600" y="3352800"/>
          <p14:tracePt t="11887" x="4451350" y="3352800"/>
          <p14:tracePt t="11904" x="4476750" y="3352800"/>
          <p14:tracePt t="11904" x="4502150" y="3352800"/>
          <p14:tracePt t="11920" x="4527550" y="3352800"/>
          <p14:tracePt t="11920" x="4565650" y="3346450"/>
          <p14:tracePt t="11938" x="4572000" y="3346450"/>
          <p14:tracePt t="11938" x="4584700" y="3346450"/>
          <p14:tracePt t="11955" x="4597400" y="3346450"/>
          <p14:tracePt t="11969" x="4597400" y="3352800"/>
          <p14:tracePt t="11996" x="4591050" y="3352800"/>
          <p14:tracePt t="12005" x="4591050" y="3359150"/>
          <p14:tracePt t="12005" x="4584700" y="3365500"/>
          <p14:tracePt t="12022" x="4572000" y="3365500"/>
          <p14:tracePt t="12022" x="4572000" y="3371850"/>
          <p14:tracePt t="12038" x="4565650" y="3371850"/>
          <p14:tracePt t="12038" x="4559300" y="3378200"/>
          <p14:tracePt t="12054" x="4552950" y="3384550"/>
          <p14:tracePt t="12054" x="4546600" y="3384550"/>
          <p14:tracePt t="12054" x="4540250" y="3384550"/>
          <p14:tracePt t="12073" x="4533900" y="3390900"/>
          <p14:tracePt t="12089" x="4527550" y="3390900"/>
          <p14:tracePt t="12109" x="4533900" y="3390900"/>
          <p14:tracePt t="12168" x="4546600" y="3390900"/>
          <p14:tracePt t="12185" x="4552950" y="3390900"/>
          <p14:tracePt t="12193" x="4559300" y="3390900"/>
          <p14:tracePt t="12203" x="4565650" y="3397250"/>
          <p14:tracePt t="12203" x="4572000" y="3397250"/>
          <p14:tracePt t="12221" x="4584700" y="3403600"/>
          <p14:tracePt t="12221" x="4603750" y="3422650"/>
          <p14:tracePt t="12239" x="4622800" y="3441700"/>
          <p14:tracePt t="12239" x="4641850" y="3467100"/>
          <p14:tracePt t="12255" x="4660900" y="3505200"/>
          <p14:tracePt t="12255" x="4686300" y="3543300"/>
          <p14:tracePt t="12272" x="4724400" y="3594100"/>
          <p14:tracePt t="12272" x="4813300" y="3714750"/>
          <p14:tracePt t="12289" x="4864100" y="3778250"/>
          <p14:tracePt t="12289" x="4927600" y="3848100"/>
          <p14:tracePt t="12306" x="4991100" y="3924300"/>
          <p14:tracePt t="12306" x="5060950" y="4000500"/>
          <p14:tracePt t="12322" x="5137150" y="4083050"/>
          <p14:tracePt t="12322" x="5213350" y="4165600"/>
          <p14:tracePt t="12338" x="5295900" y="4241800"/>
          <p14:tracePt t="12338" x="5378450" y="4324350"/>
          <p14:tracePt t="12338" x="5461000" y="4400550"/>
          <p14:tracePt t="12357" x="5537200" y="4470400"/>
          <p14:tracePt t="12357" x="5619750" y="4546600"/>
          <p14:tracePt t="12373" x="5702300" y="4616450"/>
          <p14:tracePt t="12373" x="5784850" y="4679950"/>
          <p14:tracePt t="12389" x="5861050" y="4749800"/>
          <p14:tracePt t="12389" x="5930900" y="4813300"/>
          <p14:tracePt t="12405" x="6000750" y="4876800"/>
          <p14:tracePt t="12405" x="6064250" y="4933950"/>
          <p14:tracePt t="12421" x="6127750" y="4991100"/>
          <p14:tracePt t="12421" x="6178550" y="5041900"/>
          <p14:tracePt t="12421" x="6229350" y="5092700"/>
          <p14:tracePt t="12440" x="6273800" y="5137150"/>
          <p14:tracePt t="12453" x="6318250" y="5181600"/>
          <p14:tracePt t="12453" x="6394450" y="5251450"/>
          <p14:tracePt t="12472" x="6426200" y="5283200"/>
          <p14:tracePt t="12472" x="6464300" y="5314950"/>
          <p14:tracePt t="12488" x="6489700" y="5346700"/>
          <p14:tracePt t="12488" x="6515100" y="5372100"/>
          <p14:tracePt t="12505" x="6534150" y="5397500"/>
          <p14:tracePt t="12505" x="6553200" y="5429250"/>
          <p14:tracePt t="12505" x="6565900" y="5448300"/>
          <p14:tracePt t="12524" x="6565900" y="5473700"/>
          <p14:tracePt t="12524" x="6565900" y="5492750"/>
          <p14:tracePt t="12540" x="6559550" y="5505450"/>
          <p14:tracePt t="12540" x="6546850" y="5518150"/>
          <p14:tracePt t="12556" x="6527800" y="5524500"/>
          <p14:tracePt t="12556" x="6508750" y="5530850"/>
          <p14:tracePt t="12572" x="6477000" y="5530850"/>
          <p14:tracePt t="12572" x="6413500" y="5530850"/>
          <p14:tracePt t="12589" x="6375400" y="5524500"/>
          <p14:tracePt t="12589" x="6337300" y="5511800"/>
          <p14:tracePt t="12605" x="6292850" y="5499100"/>
          <p14:tracePt t="12605" x="6242050" y="5480050"/>
          <p14:tracePt t="12622" x="6191250" y="5448300"/>
          <p14:tracePt t="12622" x="6140450" y="5410200"/>
          <p14:tracePt t="12639" x="6096000" y="5365750"/>
          <p14:tracePt t="12639" x="6045200" y="5308600"/>
          <p14:tracePt t="12657" x="5949950" y="5168900"/>
          <p14:tracePt t="12657" x="5911850" y="5086350"/>
          <p14:tracePt t="12673" x="5886450" y="4997450"/>
          <p14:tracePt t="12673" x="5861050" y="4908550"/>
          <p14:tracePt t="12689" x="5848350" y="4813300"/>
          <p14:tracePt t="12689" x="5842000" y="4730750"/>
          <p14:tracePt t="12706" x="5842000" y="4648200"/>
          <p14:tracePt t="12706" x="5854700" y="4572000"/>
          <p14:tracePt t="12706" x="5867400" y="4495800"/>
          <p14:tracePt t="12725" x="5892800" y="4438650"/>
          <p14:tracePt t="12737" x="5918200" y="4381500"/>
          <p14:tracePt t="12737" x="5981700" y="4305300"/>
          <p14:tracePt t="12757" x="6026150" y="4279900"/>
          <p14:tracePt t="12757" x="6070600" y="4260850"/>
          <p14:tracePt t="12773" x="6115050" y="4254500"/>
          <p14:tracePt t="12773" x="6165850" y="4260850"/>
          <p14:tracePt t="12789" x="6216650" y="4273550"/>
          <p14:tracePt t="12789" x="6267450" y="4298950"/>
          <p14:tracePt t="12789" x="6318250" y="4330700"/>
          <p14:tracePt t="12808" x="6369050" y="4375150"/>
          <p14:tracePt t="12821" x="6413500" y="4425950"/>
          <p14:tracePt t="12821" x="6496050" y="4552950"/>
          <p14:tracePt t="12839" x="6527800" y="4629150"/>
          <p14:tracePt t="12839" x="6553200" y="4705350"/>
          <p14:tracePt t="12856" x="6572250" y="4781550"/>
          <p14:tracePt t="12856" x="6591300" y="4857750"/>
          <p14:tracePt t="12873" x="6597650" y="4940300"/>
          <p14:tracePt t="12873" x="6597650" y="5080000"/>
          <p14:tracePt t="12890" x="6591300" y="5143500"/>
          <p14:tracePt t="12890" x="6578600" y="5200650"/>
          <p14:tracePt t="12906" x="6565900" y="5257800"/>
          <p14:tracePt t="12906" x="6546850" y="5302250"/>
          <p14:tracePt t="12923" x="6521450" y="5340350"/>
          <p14:tracePt t="12923" x="6502400" y="5378450"/>
          <p14:tracePt t="12940" x="6470650" y="5403850"/>
          <p14:tracePt t="12940" x="6413500" y="5441950"/>
          <p14:tracePt t="12958" x="6388100" y="5454650"/>
          <p14:tracePt t="12958" x="6356350" y="5454650"/>
          <p14:tracePt t="12974" x="6330950" y="5454650"/>
          <p14:tracePt t="12974" x="6305550" y="5448300"/>
          <p14:tracePt t="12990" x="6280150" y="5429250"/>
          <p14:tracePt t="12990" x="6261100" y="5410200"/>
          <p14:tracePt t="12990" x="6242050" y="5391150"/>
          <p14:tracePt t="13009" x="6229350" y="5359400"/>
          <p14:tracePt t="13009" x="6216650" y="5334000"/>
          <p14:tracePt t="13025" x="6210300" y="5302250"/>
          <p14:tracePt t="13025" x="6203950" y="5270500"/>
          <p14:tracePt t="13041" x="6203950" y="5238750"/>
          <p14:tracePt t="13041" x="6203950" y="5207000"/>
          <p14:tracePt t="13057" x="6210300" y="5175250"/>
          <p14:tracePt t="13057" x="6216650" y="5149850"/>
          <p14:tracePt t="13074" x="6223000" y="5124450"/>
          <p14:tracePt t="13074" x="6235700" y="5099050"/>
          <p14:tracePt t="13074" x="6248400" y="5080000"/>
          <p14:tracePt t="13093" x="6261100" y="5060950"/>
          <p14:tracePt t="13105" x="6273800" y="5048250"/>
          <p14:tracePt t="13105" x="6292850" y="5035550"/>
          <p14:tracePt t="13124" x="6299200" y="5035550"/>
          <p14:tracePt t="13124" x="6299200" y="5041900"/>
          <p14:tracePt t="13141" x="6299200" y="5048250"/>
          <p14:tracePt t="13141" x="6299200" y="5054600"/>
          <p14:tracePt t="13157" x="6292850" y="5067300"/>
          <p14:tracePt t="13157" x="6286500" y="5073650"/>
          <p14:tracePt t="13157" x="6273800" y="5086350"/>
          <p14:tracePt t="13177" x="6261100" y="5092700"/>
          <p14:tracePt t="13177" x="6242050" y="5099050"/>
          <p14:tracePt t="13191" x="6216650" y="5105400"/>
          <p14:tracePt t="13191" x="6184900" y="5105400"/>
          <p14:tracePt t="13207" x="6146800" y="5105400"/>
          <p14:tracePt t="13207" x="6096000" y="5105400"/>
          <p14:tracePt t="13224" x="6038850" y="5105400"/>
          <p14:tracePt t="13224" x="5975350" y="5099050"/>
          <p14:tracePt t="13241" x="5899150" y="5086350"/>
          <p14:tracePt t="13241" x="5721350" y="5067300"/>
          <p14:tracePt t="13258" x="5619750" y="5054600"/>
          <p14:tracePt t="13258" x="5505450" y="5035550"/>
          <p14:tracePt t="13274" x="5391150" y="5010150"/>
          <p14:tracePt t="13274" x="5276850" y="4978400"/>
          <p14:tracePt t="13291" x="5149850" y="4940300"/>
          <p14:tracePt t="13291" x="4889500" y="4838700"/>
          <p14:tracePt t="13308" x="4756150" y="4775200"/>
          <p14:tracePt t="13308" x="4616450" y="4711700"/>
          <p14:tracePt t="13325" x="4470400" y="4648200"/>
          <p14:tracePt t="13325" x="4324350" y="4584700"/>
          <p14:tracePt t="13341" x="4171950" y="4527550"/>
          <p14:tracePt t="13341" x="4019550" y="4476750"/>
          <p14:tracePt t="13358" x="3873500" y="4438650"/>
          <p14:tracePt t="13358" x="3727450" y="4413250"/>
          <p14:tracePt t="13358" x="3587750" y="4387850"/>
          <p14:tracePt t="13377" x="3454400" y="4375150"/>
          <p14:tracePt t="13389" x="3327400" y="4362450"/>
          <p14:tracePt t="13389" x="3086100" y="4349750"/>
          <p14:tracePt t="13409" x="2978150" y="4343400"/>
          <p14:tracePt t="13409" x="2870200" y="4343400"/>
          <p14:tracePt t="13425" x="2774950" y="4337050"/>
          <p14:tracePt t="13425" x="2686050" y="4330700"/>
          <p14:tracePt t="13442" x="2603500" y="4324350"/>
          <p14:tracePt t="13442" x="2533650" y="4318000"/>
          <p14:tracePt t="13442" x="2470150" y="4318000"/>
          <p14:tracePt t="13462" x="2425700" y="4318000"/>
          <p14:tracePt t="13473" x="2381250" y="4318000"/>
          <p14:tracePt t="13473" x="2336800" y="4318000"/>
          <p14:tracePt t="13492" x="2317750" y="4318000"/>
          <p14:tracePt t="13492" x="2311400" y="4318000"/>
          <p14:tracePt t="13508" x="2311400" y="4311650"/>
          <p14:tracePt t="13524" x="2317750" y="4298950"/>
          <p14:tracePt t="13540" x="2324100" y="4292600"/>
          <p14:tracePt t="13540" x="2343150" y="4273550"/>
          <p14:tracePt t="13559" x="2349500" y="4267200"/>
          <p14:tracePt t="13559" x="2362200" y="4254500"/>
          <p14:tracePt t="13575" x="2374900" y="4241800"/>
          <p14:tracePt t="13575" x="2381250" y="4235450"/>
          <p14:tracePt t="13592" x="2393950" y="4222750"/>
          <p14:tracePt t="13592" x="2406650" y="4210050"/>
          <p14:tracePt t="13609" x="2406650" y="4203700"/>
          <p14:tracePt t="13609" x="2413000" y="4197350"/>
          <p14:tracePt t="13626" x="2406650" y="4191000"/>
          <p14:tracePt t="13640" x="2400300" y="4184650"/>
          <p14:tracePt t="13640" x="2393950" y="4178300"/>
          <p14:tracePt t="13659" x="2381250" y="4178300"/>
          <p14:tracePt t="13659" x="2355850" y="4165600"/>
          <p14:tracePt t="13677" x="2336800" y="4159250"/>
          <p14:tracePt t="13677" x="2317750" y="4159250"/>
          <p14:tracePt t="13693" x="2298700" y="4152900"/>
          <p14:tracePt t="13693" x="2273300" y="4146550"/>
          <p14:tracePt t="13709" x="2254250" y="4146550"/>
          <p14:tracePt t="13709" x="2228850" y="4146550"/>
          <p14:tracePt t="13726" x="2203450" y="4146550"/>
          <p14:tracePt t="13726" x="2184400" y="4146550"/>
          <p14:tracePt t="13726" x="2159000" y="4152900"/>
          <p14:tracePt t="13745" x="2139950" y="4152900"/>
          <p14:tracePt t="13757" x="2120900" y="4159250"/>
          <p14:tracePt t="13757" x="2082800" y="4165600"/>
          <p14:tracePt t="13777" x="2063750" y="4165600"/>
          <p14:tracePt t="13777" x="2051050" y="4171950"/>
          <p14:tracePt t="13793" x="2038350" y="4171950"/>
          <p14:tracePt t="13793" x="2025650" y="4178300"/>
          <p14:tracePt t="13810" x="2019300" y="4178300"/>
          <p14:tracePt t="13810" x="2006600" y="4184650"/>
          <p14:tracePt t="13827" x="2000250" y="4184650"/>
          <p14:tracePt t="13841" x="1993900" y="4184650"/>
          <p14:tracePt t="13858" x="1993900" y="4178300"/>
          <p14:tracePt t="13875" x="1993900" y="4171950"/>
          <p14:tracePt t="13891" x="2000250" y="4165600"/>
          <p14:tracePt t="13891" x="2000250" y="4152900"/>
          <p14:tracePt t="13910" x="2006600" y="4146550"/>
          <p14:tracePt t="13910" x="2006600" y="4140200"/>
          <p14:tracePt t="13926" x="2006600" y="4133850"/>
          <p14:tracePt t="13926" x="2006600" y="4127500"/>
          <p14:tracePt t="13944" x="2012950" y="4121150"/>
          <p14:tracePt t="13958" x="2012950" y="4114800"/>
          <p14:tracePt t="13976" x="2012950" y="4121150"/>
          <p14:tracePt t="14028" x="2006600" y="4121150"/>
          <p14:tracePt t="14060" x="2000250" y="4121150"/>
          <p14:tracePt t="14076" x="1993900" y="4121150"/>
          <p14:tracePt t="14088" x="1987550" y="4127500"/>
          <p14:tracePt t="14104" x="1981200" y="4133850"/>
          <p14:tracePt t="14120" x="1974850" y="4140200"/>
          <p14:tracePt t="14136" x="1974850" y="4146550"/>
          <p14:tracePt t="14148" x="1974850" y="4152900"/>
          <p14:tracePt t="14165" x="1962150" y="4159250"/>
          <p14:tracePt t="14188" x="1955800" y="4159250"/>
          <p14:tracePt t="14204" x="1949450" y="4159250"/>
          <p14:tracePt t="14209" x="1936750" y="4159250"/>
          <p14:tracePt t="14209" x="1930400" y="4159250"/>
          <p14:tracePt t="14228" x="1924050" y="4152900"/>
          <p14:tracePt t="14228" x="1911350" y="4152900"/>
          <p14:tracePt t="14244" x="1898650" y="4146550"/>
          <p14:tracePt t="14244" x="1885950" y="4140200"/>
          <p14:tracePt t="14261" x="1866900" y="4133850"/>
          <p14:tracePt t="14261" x="1835150" y="4114800"/>
          <p14:tracePt t="14278" x="1816100" y="4095750"/>
          <p14:tracePt t="14278" x="1790700" y="4083050"/>
          <p14:tracePt t="14294" x="1771650" y="4064000"/>
          <p14:tracePt t="14294" x="1752600" y="4038600"/>
          <p14:tracePt t="14311" x="1727200" y="4013200"/>
          <p14:tracePt t="14311" x="1689100" y="3962400"/>
          <p14:tracePt t="14329" x="1670050" y="3930650"/>
          <p14:tracePt t="14329" x="1651000" y="3892550"/>
          <p14:tracePt t="14345" x="1631950" y="3860800"/>
          <p14:tracePt t="14345" x="1619250" y="3829050"/>
          <p14:tracePt t="14362" x="1606550" y="3790950"/>
          <p14:tracePt t="14362" x="1600200" y="3759200"/>
          <p14:tracePt t="14378" x="1593850" y="3727450"/>
          <p14:tracePt t="14378" x="1593850" y="3689350"/>
          <p14:tracePt t="14378" x="1600200" y="3657600"/>
          <p14:tracePt t="14397" x="1606550" y="3619500"/>
          <p14:tracePt t="14410" x="1625600" y="3587750"/>
          <p14:tracePt t="14410" x="1676400" y="3524250"/>
          <p14:tracePt t="14428" x="1714500" y="3492500"/>
          <p14:tracePt t="14428" x="1758950" y="3460750"/>
          <p14:tracePt t="14445" x="1803400" y="3435350"/>
          <p14:tracePt t="14445" x="1854200" y="3416300"/>
          <p14:tracePt t="14445" x="1905000" y="3397250"/>
          <p14:tracePt t="14465" x="1962150" y="3378200"/>
          <p14:tracePt t="14477" x="2019300" y="3365500"/>
          <p14:tracePt t="14477" x="2076450" y="3359150"/>
          <p14:tracePt t="14477" x="2133600" y="3359150"/>
          <p14:tracePt t="14498" x="2190750" y="3359150"/>
          <p14:tracePt t="14498" x="2254250" y="3365500"/>
          <p14:tracePt t="14512" x="2311400" y="3378200"/>
          <p14:tracePt t="14512" x="2368550" y="3390900"/>
          <p14:tracePt t="14529" x="2425700" y="3409950"/>
          <p14:tracePt t="14529" x="2482850" y="3429000"/>
          <p14:tracePt t="14529" x="2527300" y="3454400"/>
          <p14:tracePt t="14549" x="2578100" y="3479800"/>
          <p14:tracePt t="14560" x="2622550" y="3511550"/>
          <p14:tracePt t="14560" x="2698750" y="3575050"/>
          <p14:tracePt t="14579" x="2724150" y="3613150"/>
          <p14:tracePt t="14579" x="2749550" y="3644900"/>
          <p14:tracePt t="14596" x="2768600" y="3676650"/>
          <p14:tracePt t="14596" x="2774950" y="3714750"/>
          <p14:tracePt t="14612" x="2781300" y="3746500"/>
          <p14:tracePt t="14612" x="2762250" y="3803650"/>
          <p14:tracePt t="14629" x="2743200" y="3835400"/>
          <p14:tracePt t="14629" x="2724150" y="3860800"/>
          <p14:tracePt t="14646" x="2692400" y="3886200"/>
          <p14:tracePt t="14646" x="2660650" y="3905250"/>
          <p14:tracePt t="14662" x="2622550" y="3924300"/>
          <p14:tracePt t="14662" x="2584450" y="3949700"/>
          <p14:tracePt t="14679" x="2540000" y="3962400"/>
          <p14:tracePt t="14679" x="2495550" y="3975100"/>
          <p14:tracePt t="14697" x="2406650" y="4000500"/>
          <p14:tracePt t="14697" x="2362200" y="4006850"/>
          <p14:tracePt t="14713" x="2317750" y="4013200"/>
          <p14:tracePt t="14713" x="2266950" y="4019550"/>
          <p14:tracePt t="14730" x="2222500" y="4025900"/>
          <p14:tracePt t="14730" x="2178050" y="4032250"/>
          <p14:tracePt t="14746" x="2139950" y="4032250"/>
          <p14:tracePt t="14746" x="2095500" y="4038600"/>
          <p14:tracePt t="14746" x="2057400" y="4044950"/>
          <p14:tracePt t="14765" x="2025650" y="4044950"/>
          <p14:tracePt t="14778" x="1987550" y="4044950"/>
          <p14:tracePt t="14778" x="1930400" y="4044950"/>
          <p14:tracePt t="14797" x="1905000" y="4044950"/>
          <p14:tracePt t="14797" x="1879600" y="4044950"/>
          <p14:tracePt t="14813" x="1860550" y="4038600"/>
          <p14:tracePt t="14813" x="1841500" y="4038600"/>
          <p14:tracePt t="14830" x="1822450" y="4032250"/>
          <p14:tracePt t="14830" x="1809750" y="4032250"/>
          <p14:tracePt t="14830" x="1797050" y="4032250"/>
          <p14:tracePt t="14849" x="1790700" y="4025900"/>
          <p14:tracePt t="14861" x="1784350" y="4025900"/>
          <p14:tracePt t="14861" x="1778000" y="4025900"/>
          <p14:tracePt t="14880" x="1784350" y="4019550"/>
          <p14:tracePt t="14908" x="1790700" y="4019550"/>
          <p14:tracePt t="14917" x="1797050" y="4019550"/>
          <p14:tracePt t="14917" x="1803400" y="4019550"/>
          <p14:tracePt t="14930" x="1809750" y="4013200"/>
          <p14:tracePt t="14930" x="1816100" y="4013200"/>
          <p14:tracePt t="14948" x="1822450" y="4013200"/>
          <p14:tracePt t="14948" x="1828800" y="4006850"/>
          <p14:tracePt t="14964" x="1835150" y="4006850"/>
          <p14:tracePt t="14964" x="1841500" y="4000500"/>
          <p14:tracePt t="14980" x="1847850" y="4000500"/>
          <p14:tracePt t="14980" x="1854200" y="4000500"/>
          <p14:tracePt t="14998" x="1866900" y="3994150"/>
          <p14:tracePt t="15012" x="1866900" y="3987800"/>
          <p14:tracePt t="15029" x="1873250" y="3987800"/>
          <p14:tracePt t="15045" x="1879600" y="3994150"/>
          <p14:tracePt t="15072" x="1879600" y="4000500"/>
          <p14:tracePt t="15088" x="1885950" y="4000500"/>
          <p14:tracePt t="15109" x="1892300" y="4000500"/>
          <p14:tracePt t="15148" x="1898650" y="3994150"/>
          <p14:tracePt t="15168" x="1905000" y="3994150"/>
          <p14:tracePt t="15176" x="1911350" y="3987800"/>
          <p14:tracePt t="15192" x="1917700" y="3987800"/>
          <p14:tracePt t="15208" x="1924050" y="3987800"/>
          <p14:tracePt t="15218" x="1930400" y="3987800"/>
          <p14:tracePt t="15229" x="1936750" y="3981450"/>
          <p14:tracePt t="15252" x="1943100" y="3981450"/>
          <p14:tracePt t="15276" x="1949450" y="3981450"/>
          <p14:tracePt t="15284" x="1955800" y="3981450"/>
          <p14:tracePt t="15297" x="1962150" y="3981450"/>
          <p14:tracePt t="15380" x="1968500" y="3975100"/>
          <p14:tracePt t="15449" x="1974850" y="3975100"/>
          <p14:tracePt t="15465" x="1981200" y="3975100"/>
          <p14:tracePt t="15492" x="1981200" y="3968750"/>
          <p14:tracePt t="15552" x="1974850" y="3975100"/>
          <p14:tracePt t="15588" x="1968500" y="3975100"/>
          <p14:tracePt t="15604" x="1968500" y="3981450"/>
          <p14:tracePt t="15621" x="1962150" y="3981450"/>
          <p14:tracePt t="15628" x="1962150" y="3994150"/>
          <p14:tracePt t="15644" x="1955800" y="4006850"/>
          <p14:tracePt t="15656" x="1955800" y="4013200"/>
          <p14:tracePt t="15664" x="1955800" y="4019550"/>
          <p14:tracePt t="15664" x="1949450" y="4025900"/>
          <p14:tracePt t="15682" x="1955800" y="4032250"/>
          <p14:tracePt t="15698" x="1949450" y="4032250"/>
          <p14:tracePt t="15698" x="1955800" y="4038600"/>
          <p14:tracePt t="15718" x="1962150" y="4044950"/>
          <p14:tracePt t="15732" x="1962150" y="4051300"/>
          <p14:tracePt t="15748" x="1955800" y="4064000"/>
          <p14:tracePt t="15776" x="1962150" y="4070350"/>
          <p14:tracePt t="15792" x="1968500" y="4070350"/>
          <p14:tracePt t="15809" x="1968500" y="4083050"/>
          <p14:tracePt t="15824" x="1962150" y="4089400"/>
          <p14:tracePt t="15852" x="1962150" y="4095750"/>
          <p14:tracePt t="15860" x="1949450" y="4108450"/>
          <p14:tracePt t="15884" x="1949450" y="4114800"/>
          <p14:tracePt t="15896" x="1943100" y="4114800"/>
          <p14:tracePt t="15912" x="1936750" y="4127500"/>
          <p14:tracePt t="15928" x="1930400" y="4127500"/>
          <p14:tracePt t="15948" x="1930400" y="4133850"/>
          <p14:tracePt t="15980" x="1936750" y="4133850"/>
          <p14:tracePt t="15989" x="1943100" y="4140200"/>
          <p14:tracePt t="16008" x="1943100" y="4146550"/>
          <p14:tracePt t="16024" x="1943100" y="4152900"/>
          <p14:tracePt t="16048" x="1936750" y="4159250"/>
          <p14:tracePt t="16056" x="1936750" y="4171950"/>
          <p14:tracePt t="16065" x="1936750" y="4184650"/>
          <p14:tracePt t="16065" x="1936750" y="4203700"/>
          <p14:tracePt t="16086" x="1943100" y="4241800"/>
          <p14:tracePt t="16086" x="1949450" y="4260850"/>
          <p14:tracePt t="16102" x="1949450" y="4286250"/>
          <p14:tracePt t="16102" x="1955800" y="4311650"/>
          <p14:tracePt t="16118" x="1962150" y="4330700"/>
          <p14:tracePt t="16118" x="1968500" y="4356100"/>
          <p14:tracePt t="16134" x="1974850" y="4375150"/>
          <p14:tracePt t="16134" x="1974850" y="4406900"/>
          <p14:tracePt t="16134" x="1974850" y="4432300"/>
          <p14:tracePt t="16154" x="1981200" y="4457700"/>
          <p14:tracePt t="16166" x="1981200" y="4476750"/>
          <p14:tracePt t="16166" x="1993900" y="4527550"/>
          <p14:tracePt t="16186" x="1993900" y="4552950"/>
          <p14:tracePt t="16186" x="1993900" y="4572000"/>
          <p14:tracePt t="16202" x="1993900" y="4591050"/>
          <p14:tracePt t="16202" x="2000250" y="4616450"/>
          <p14:tracePt t="16218" x="2000250" y="4635500"/>
          <p14:tracePt t="16218" x="2000250" y="4654550"/>
          <p14:tracePt t="16234" x="2000250" y="4673600"/>
          <p14:tracePt t="16234" x="1993900" y="4705350"/>
          <p14:tracePt t="16252" x="1993900" y="4718050"/>
          <p14:tracePt t="16252" x="1987550" y="4730750"/>
          <p14:tracePt t="16269" x="1987550" y="4737100"/>
          <p14:tracePt t="16269" x="1981200" y="4743450"/>
          <p14:tracePt t="16285" x="1974850" y="4749800"/>
          <p14:tracePt t="16300" x="1974850" y="4756150"/>
          <p14:tracePt t="16317" x="1968500" y="4762500"/>
          <p14:tracePt t="16333" x="1968500" y="4775200"/>
          <p14:tracePt t="16350" x="1968500" y="4781550"/>
          <p14:tracePt t="16366" x="1974850" y="4781550"/>
          <p14:tracePt t="16393" x="1974850" y="4775200"/>
          <p14:tracePt t="16409" x="1981200" y="4775200"/>
          <p14:tracePt t="16429" x="1987550" y="4768850"/>
          <p14:tracePt t="16453" x="1993900" y="4762500"/>
          <p14:tracePt t="16477" x="2000250" y="4768850"/>
          <p14:tracePt t="16505" x="2000250" y="4762500"/>
          <p14:tracePt t="16557" x="2006600" y="4762500"/>
          <p14:tracePt t="16589" x="2006600" y="4768850"/>
          <p14:tracePt t="16608" x="2012950" y="4768850"/>
          <p14:tracePt t="16616" x="2012950" y="4775200"/>
          <p14:tracePt t="16633" x="2019300" y="4781550"/>
          <p14:tracePt t="16641" x="2019300" y="4794250"/>
          <p14:tracePt t="16651" x="2025650" y="4800600"/>
          <p14:tracePt t="16651" x="2038350" y="4819650"/>
          <p14:tracePt t="16670" x="2044700" y="4832350"/>
          <p14:tracePt t="16670" x="2051050" y="4845050"/>
          <p14:tracePt t="16686" x="2057400" y="4857750"/>
          <p14:tracePt t="16686" x="2063750" y="4870450"/>
          <p14:tracePt t="16703" x="2076450" y="4876800"/>
          <p14:tracePt t="16703" x="2082800" y="4889500"/>
          <p14:tracePt t="16720" x="2089150" y="4895850"/>
          <p14:tracePt t="16720" x="2095500" y="4902200"/>
          <p14:tracePt t="16738" x="2108200" y="4908550"/>
          <p14:tracePt t="16738" x="2120900" y="4914900"/>
          <p14:tracePt t="16753" x="2127250" y="4914900"/>
          <p14:tracePt t="16753" x="2133600" y="4914900"/>
          <p14:tracePt t="16770" x="2139950" y="4914900"/>
          <p14:tracePt t="16785" x="2146300" y="4914900"/>
          <p14:tracePt t="16802" x="2152650" y="4908550"/>
          <p14:tracePt t="16802" x="2159000" y="4902200"/>
          <p14:tracePt t="16802" x="2165350" y="4902200"/>
          <p14:tracePt t="16822" x="2165350" y="4895850"/>
          <p14:tracePt t="16822" x="2178050" y="4889500"/>
          <p14:tracePt t="16838" x="2184400" y="4883150"/>
          <p14:tracePt t="16838" x="2190750" y="4870450"/>
          <p14:tracePt t="16853" x="2203450" y="4857750"/>
          <p14:tracePt t="16853" x="2216150" y="4851400"/>
          <p14:tracePt t="16870" x="2228850" y="4845050"/>
          <p14:tracePt t="16870" x="2241550" y="4832350"/>
          <p14:tracePt t="16870" x="2260600" y="4819650"/>
          <p14:tracePt t="16890" x="2273300" y="4813300"/>
          <p14:tracePt t="16902" x="2292350" y="4800600"/>
          <p14:tracePt t="16902" x="2317750" y="4787900"/>
          <p14:tracePt t="16920" x="2336800" y="4781550"/>
          <p14:tracePt t="16920" x="2355850" y="4775200"/>
          <p14:tracePt t="16937" x="2374900" y="4768850"/>
          <p14:tracePt t="16937" x="2393950" y="4768850"/>
          <p14:tracePt t="16955" x="2413000" y="4762500"/>
          <p14:tracePt t="16955" x="2457450" y="4743450"/>
          <p14:tracePt t="16971" x="2482850" y="4743450"/>
          <p14:tracePt t="16971" x="2501900" y="4737100"/>
          <p14:tracePt t="16987" x="2527300" y="4730750"/>
          <p14:tracePt t="16987" x="2552700" y="4730750"/>
          <p14:tracePt t="17004" x="2578100" y="4730750"/>
          <p14:tracePt t="17004" x="2609850" y="4737100"/>
          <p14:tracePt t="17021" x="2635250" y="4737100"/>
          <p14:tracePt t="17021" x="2686050" y="4749800"/>
          <p14:tracePt t="17037" x="2711450" y="4756150"/>
          <p14:tracePt t="17037" x="2736850" y="4762500"/>
          <p14:tracePt t="17054" x="2762250" y="4768850"/>
          <p14:tracePt t="17054" x="2787650" y="4775200"/>
          <p14:tracePt t="17071" x="2806700" y="4781550"/>
          <p14:tracePt t="17071" x="2825750" y="4794250"/>
          <p14:tracePt t="17071" x="2851150" y="4794250"/>
          <p14:tracePt t="17090" x="2870200" y="4800600"/>
          <p14:tracePt t="17102" x="2882900" y="4813300"/>
          <p14:tracePt t="17102" x="2908300" y="4832350"/>
          <p14:tracePt t="17122" x="2921000" y="4851400"/>
          <p14:tracePt t="17122" x="2927350" y="4864100"/>
          <p14:tracePt t="17138" x="2933700" y="4883150"/>
          <p14:tracePt t="17138" x="2933700" y="4908550"/>
          <p14:tracePt t="17155" x="2940050" y="4933950"/>
          <p14:tracePt t="17155" x="2940050" y="4953000"/>
          <p14:tracePt t="17155" x="2940050" y="4978400"/>
          <p14:tracePt t="17173" x="2940050" y="5003800"/>
          <p14:tracePt t="17186" x="2933700" y="5022850"/>
          <p14:tracePt t="17186" x="2921000" y="5060950"/>
          <p14:tracePt t="17206" x="2908300" y="5073650"/>
          <p14:tracePt t="17206" x="2895600" y="5092700"/>
          <p14:tracePt t="17206" x="2876550" y="5105400"/>
          <p14:tracePt t="17226" x="2863850" y="5118100"/>
          <p14:tracePt t="17237" x="2844800" y="5124450"/>
          <p14:tracePt t="17237" x="2825750" y="5137150"/>
          <p14:tracePt t="17237" x="2806700" y="5156200"/>
          <p14:tracePt t="17258" x="2781300" y="5168900"/>
          <p14:tracePt t="17258" x="2762250" y="5181600"/>
          <p14:tracePt t="17271" x="2743200" y="5187950"/>
          <p14:tracePt t="17271" x="2717800" y="5200650"/>
          <p14:tracePt t="17289" x="2692400" y="5213350"/>
          <p14:tracePt t="17289" x="2667000" y="5226050"/>
          <p14:tracePt t="17305" x="2641600" y="5232400"/>
          <p14:tracePt t="17305" x="2590800" y="5245100"/>
          <p14:tracePt t="17321" x="2559050" y="5245100"/>
          <p14:tracePt t="17321" x="2533650" y="5245100"/>
          <p14:tracePt t="17339" x="2501900" y="5245100"/>
          <p14:tracePt t="17339" x="2470150" y="5238750"/>
          <p14:tracePt t="17355" x="2438400" y="5232400"/>
          <p14:tracePt t="17355" x="2406650" y="5232400"/>
          <p14:tracePt t="17372" x="2374900" y="5226050"/>
          <p14:tracePt t="17372" x="2343150" y="5219700"/>
          <p14:tracePt t="17389" x="2286000" y="5219700"/>
          <p14:tracePt t="17389" x="2260600" y="5213350"/>
          <p14:tracePt t="17406" x="2241550" y="5213350"/>
          <p14:tracePt t="17406" x="2216150" y="5213350"/>
          <p14:tracePt t="17422" x="2190750" y="5207000"/>
          <p14:tracePt t="17422" x="2171700" y="5207000"/>
          <p14:tracePt t="17439" x="2146300" y="5200650"/>
          <p14:tracePt t="17439" x="2114550" y="5194300"/>
          <p14:tracePt t="17439" x="2089150" y="5181600"/>
          <p14:tracePt t="17459" x="2057400" y="5168900"/>
          <p14:tracePt t="17470" x="2032000" y="5156200"/>
          <p14:tracePt t="17470" x="1974850" y="5130800"/>
          <p14:tracePt t="17490" x="1943100" y="5118100"/>
          <p14:tracePt t="17490" x="1917700" y="5105400"/>
          <p14:tracePt t="17506" x="1885950" y="5099050"/>
          <p14:tracePt t="17506" x="1860550" y="5092700"/>
          <p14:tracePt t="17506" x="1835150" y="5086350"/>
          <p14:tracePt t="17525" x="1809750" y="5073650"/>
          <p14:tracePt t="17537" x="1784350" y="5067300"/>
          <p14:tracePt t="17537" x="1758950" y="5048250"/>
          <p14:tracePt t="17537" x="1733550" y="5035550"/>
          <p14:tracePt t="17537" x="1708150" y="5010150"/>
          <p14:tracePt t="17561" x="1682750" y="4991100"/>
          <p14:tracePt t="17571" x="1657350" y="4959350"/>
          <p14:tracePt t="17571" x="1638300" y="4927600"/>
          <p14:tracePt t="17589" x="1619250" y="4895850"/>
          <p14:tracePt t="17589" x="1606550" y="4857750"/>
          <p14:tracePt t="17606" x="1593850" y="4813300"/>
          <p14:tracePt t="17606" x="1593850" y="4724400"/>
          <p14:tracePt t="17623" x="1600200" y="4679950"/>
          <p14:tracePt t="17623" x="1619250" y="4629150"/>
          <p14:tracePt t="17639" x="1638300" y="4584700"/>
          <p14:tracePt t="17639" x="1663700" y="4540250"/>
          <p14:tracePt t="17656" x="1695450" y="4502150"/>
          <p14:tracePt t="17656" x="1733550" y="4470400"/>
          <p14:tracePt t="17673" x="1771650" y="4445000"/>
          <p14:tracePt t="17673" x="1873250" y="4406900"/>
          <p14:tracePt t="17690" x="1930400" y="4394200"/>
          <p14:tracePt t="17690" x="1993900" y="4387850"/>
          <p14:tracePt t="17707" x="2057400" y="4387850"/>
          <p14:tracePt t="17707" x="2127250" y="4394200"/>
          <p14:tracePt t="17723" x="2197100" y="4400550"/>
          <p14:tracePt t="17723" x="2266950" y="4419600"/>
          <p14:tracePt t="17723" x="2336800" y="4438650"/>
          <p14:tracePt t="17742" x="2406650" y="4457700"/>
          <p14:tracePt t="17755" x="2470150" y="4483100"/>
          <p14:tracePt t="17755" x="2590800" y="4546600"/>
          <p14:tracePt t="17774" x="2647950" y="4584700"/>
          <p14:tracePt t="17774" x="2692400" y="4622800"/>
          <p14:tracePt t="17790" x="2736850" y="4660900"/>
          <p14:tracePt t="17790" x="2768600" y="4699000"/>
          <p14:tracePt t="17807" x="2794000" y="4737100"/>
          <p14:tracePt t="17807" x="2813050" y="4781550"/>
          <p14:tracePt t="17807" x="2813050" y="4819650"/>
          <p14:tracePt t="17826" x="2813050" y="4857750"/>
          <p14:tracePt t="17838" x="2800350" y="4895850"/>
          <p14:tracePt t="17838" x="2755900" y="4972050"/>
          <p14:tracePt t="17857" x="2724150" y="5010150"/>
          <p14:tracePt t="17857" x="2686050" y="5041900"/>
          <p14:tracePt t="17874" x="2647950" y="5073650"/>
          <p14:tracePt t="17874" x="2603500" y="5099050"/>
          <p14:tracePt t="17890" x="2565400" y="5124450"/>
          <p14:tracePt t="17890" x="2520950" y="5149850"/>
          <p14:tracePt t="17890" x="2476500" y="5168900"/>
          <p14:tracePt t="17910" x="2438400" y="5187950"/>
          <p14:tracePt t="17922" x="2400300" y="5200650"/>
          <p14:tracePt t="17922" x="2343150" y="5226050"/>
          <p14:tracePt t="17941" x="2324100" y="5232400"/>
          <p14:tracePt t="17941" x="2311400" y="5238750"/>
          <p14:tracePt t="17958" x="2298700" y="5245100"/>
          <p14:tracePt t="17973" x="2292350" y="5251450"/>
          <p14:tracePt t="17973" x="2311400" y="5251450"/>
          <p14:tracePt t="17992" x="2330450" y="5257800"/>
          <p14:tracePt t="17992" x="2349500" y="5257800"/>
          <p14:tracePt t="18007" x="2374900" y="5264150"/>
          <p14:tracePt t="18007" x="2406650" y="5270500"/>
          <p14:tracePt t="18025" x="2438400" y="5276850"/>
          <p14:tracePt t="18025" x="2508250" y="5283200"/>
          <p14:tracePt t="18042" x="2546350" y="5289550"/>
          <p14:tracePt t="18042" x="2590800" y="5289550"/>
          <p14:tracePt t="18059" x="2628900" y="5295900"/>
          <p14:tracePt t="18059" x="2667000" y="5295900"/>
          <p14:tracePt t="18075" x="2711450" y="5295900"/>
          <p14:tracePt t="18075" x="2743200" y="5295900"/>
          <p14:tracePt t="18091" x="2781300" y="5289550"/>
          <p14:tracePt t="18091" x="2819400" y="5289550"/>
          <p14:tracePt t="18091" x="2851150" y="5289550"/>
          <p14:tracePt t="18111" x="2882900" y="5289550"/>
          <p14:tracePt t="18123" x="2908300" y="5283200"/>
          <p14:tracePt t="18123" x="2946400" y="5283200"/>
          <p14:tracePt t="18142" x="2965450" y="5283200"/>
          <p14:tracePt t="18142" x="2978150" y="5276850"/>
          <p14:tracePt t="18158" x="2990850" y="5270500"/>
          <p14:tracePt t="18158" x="2997200" y="5270500"/>
          <p14:tracePt t="18158" x="3009900" y="5264150"/>
          <p14:tracePt t="18177" x="3016250" y="5251450"/>
          <p14:tracePt t="18189" x="3028950" y="5245100"/>
          <p14:tracePt t="18189" x="3035300" y="5238750"/>
          <p14:tracePt t="18189" x="3048000" y="5226050"/>
          <p14:tracePt t="18211" x="3067050" y="5219700"/>
          <p14:tracePt t="18211" x="3086100" y="5207000"/>
          <p14:tracePt t="18225" x="3105150" y="5194300"/>
          <p14:tracePt t="18225" x="3130550" y="5187950"/>
          <p14:tracePt t="18241" x="3162300" y="5175250"/>
          <p14:tracePt t="18241" x="3200400" y="5168900"/>
          <p14:tracePt t="18258" x="3244850" y="5168900"/>
          <p14:tracePt t="18258" x="3289300" y="5168900"/>
          <p14:tracePt t="18275" x="3346450" y="5168900"/>
          <p14:tracePt t="18275" x="3473450" y="5187950"/>
          <p14:tracePt t="18292" x="3543300" y="5200650"/>
          <p14:tracePt t="18292" x="3613150" y="5213350"/>
          <p14:tracePt t="18309" x="3689350" y="5226050"/>
          <p14:tracePt t="18309" x="3759200" y="5232400"/>
          <p14:tracePt t="18325" x="3829050" y="5238750"/>
          <p14:tracePt t="18325" x="3898900" y="5245100"/>
          <p14:tracePt t="18342" x="3956050" y="5245100"/>
          <p14:tracePt t="18342" x="4064000" y="5238750"/>
          <p14:tracePt t="18359" x="4108450" y="5238750"/>
          <p14:tracePt t="18359" x="4146550" y="5232400"/>
          <p14:tracePt t="18375" x="4178300" y="5226050"/>
          <p14:tracePt t="18375" x="4203700" y="5219700"/>
          <p14:tracePt t="18392" x="4222750" y="5219700"/>
          <p14:tracePt t="18392" x="4254500" y="5213350"/>
          <p14:tracePt t="18409" x="4260850" y="5207000"/>
          <p14:tracePt t="18409" x="4267200" y="5207000"/>
          <p14:tracePt t="18426" x="4273550" y="5207000"/>
          <p14:tracePt t="18441" x="4279900" y="5207000"/>
          <p14:tracePt t="18485" x="4286250" y="5207000"/>
          <p14:tracePt t="18509" x="4292600" y="5207000"/>
          <p14:tracePt t="18521" x="4298950" y="5207000"/>
          <p14:tracePt t="18537" x="4305300" y="5213350"/>
          <p14:tracePt t="18546" x="4311650" y="5213350"/>
          <p14:tracePt t="18557" x="4318000" y="5213350"/>
          <p14:tracePt t="18557" x="4324350" y="5213350"/>
          <p14:tracePt t="18557" x="4337050" y="5213350"/>
          <p14:tracePt t="18579" x="4343400" y="5219700"/>
          <p14:tracePt t="18579" x="4349750" y="5219700"/>
          <p14:tracePt t="18593" x="4356100" y="5226050"/>
          <p14:tracePt t="18593" x="4362450" y="5226050"/>
          <p14:tracePt t="18610" x="4368800" y="5232400"/>
          <p14:tracePt t="18625" x="4375150" y="5232400"/>
          <p14:tracePt t="18641" x="4375150" y="5238750"/>
          <p14:tracePt t="18658" x="4368800" y="5245100"/>
          <p14:tracePt t="18681" x="4362450" y="5245100"/>
          <p14:tracePt t="18697" x="4356100" y="5245100"/>
          <p14:tracePt t="18710" x="4349750" y="5245100"/>
          <p14:tracePt t="18725" x="4343400" y="5245100"/>
          <p14:tracePt t="18741" x="4337050" y="5245100"/>
          <p14:tracePt t="18741" x="4330700" y="5245100"/>
          <p14:tracePt t="18741" x="4324350" y="5238750"/>
          <p14:tracePt t="18762" x="4318000" y="5232400"/>
          <p14:tracePt t="18778" x="4305300" y="5226050"/>
          <p14:tracePt t="18778" x="4298950" y="5219700"/>
          <p14:tracePt t="18794" x="4292600" y="5213350"/>
          <p14:tracePt t="18794" x="4279900" y="5207000"/>
          <p14:tracePt t="18810" x="4273550" y="5194300"/>
          <p14:tracePt t="18810" x="4260850" y="5181600"/>
          <p14:tracePt t="18810" x="4254500" y="5168900"/>
          <p14:tracePt t="18830" x="4254500" y="5149850"/>
          <p14:tracePt t="18842" x="4248150" y="5124450"/>
          <p14:tracePt t="18842" x="4248150" y="5099050"/>
          <p14:tracePt t="18842" x="4254500" y="5073650"/>
          <p14:tracePt t="18863" x="4267200" y="5041900"/>
          <p14:tracePt t="18863" x="4279900" y="5003800"/>
          <p14:tracePt t="18878" x="4292600" y="4965700"/>
          <p14:tracePt t="18878" x="4318000" y="4927600"/>
          <p14:tracePt t="18894" x="4343400" y="4883150"/>
          <p14:tracePt t="18894" x="4375150" y="4838700"/>
          <p14:tracePt t="18911" x="4406900" y="4800600"/>
          <p14:tracePt t="18911" x="4445000" y="4762500"/>
          <p14:tracePt t="18927" x="4483100" y="4724400"/>
          <p14:tracePt t="18927" x="4565650" y="4660900"/>
          <p14:tracePt t="18944" x="4603750" y="4635500"/>
          <p14:tracePt t="18944" x="4648200" y="4616450"/>
          <p14:tracePt t="18961" x="4692650" y="4597400"/>
          <p14:tracePt t="18961" x="4730750" y="4584700"/>
          <p14:tracePt t="18977" x="4775200" y="4572000"/>
          <p14:tracePt t="18977" x="4813300" y="4565650"/>
          <p14:tracePt t="18994" x="4857750" y="4565650"/>
          <p14:tracePt t="18994" x="4940300" y="4578350"/>
          <p14:tracePt t="19011" x="4978400" y="4591050"/>
          <p14:tracePt t="19011" x="5016500" y="4610100"/>
          <p14:tracePt t="19028" x="5048250" y="4629150"/>
          <p14:tracePt t="19028" x="5080000" y="4654550"/>
          <p14:tracePt t="19045" x="5111750" y="4679950"/>
          <p14:tracePt t="19045" x="5149850" y="4730750"/>
          <p14:tracePt t="19062" x="5162550" y="4756150"/>
          <p14:tracePt t="19062" x="5175250" y="4781550"/>
          <p14:tracePt t="19078" x="5175250" y="4806950"/>
          <p14:tracePt t="19078" x="5175250" y="4826000"/>
          <p14:tracePt t="19095" x="5168900" y="4851400"/>
          <p14:tracePt t="19095" x="5156200" y="4870450"/>
          <p14:tracePt t="19112" x="5137150" y="4889500"/>
          <p14:tracePt t="19112" x="5111750" y="4908550"/>
          <p14:tracePt t="19112" x="5080000" y="4927600"/>
          <p14:tracePt t="19130" x="5048250" y="4940300"/>
          <p14:tracePt t="19143" x="5010150" y="4959350"/>
          <p14:tracePt t="19143" x="4921250" y="4997450"/>
          <p14:tracePt t="19162" x="4870450" y="5010150"/>
          <p14:tracePt t="19162" x="4813300" y="5029200"/>
          <p14:tracePt t="19179" x="4749800" y="5048250"/>
          <p14:tracePt t="19179" x="4686300" y="5067300"/>
          <p14:tracePt t="19179" x="4610100" y="5086350"/>
          <p14:tracePt t="19198" x="4533900" y="5099050"/>
          <p14:tracePt t="19210" x="4451350" y="5111750"/>
          <p14:tracePt t="19210" x="4368800" y="5130800"/>
          <p14:tracePt t="19210" x="4279900" y="5143500"/>
          <p14:tracePt t="19231" x="4184650" y="5149850"/>
          <p14:tracePt t="19231" x="4089400" y="5162550"/>
          <p14:tracePt t="19245" x="3994150" y="5175250"/>
          <p14:tracePt t="19245" x="3905250" y="5181600"/>
          <p14:tracePt t="19262" x="3810000" y="5194300"/>
          <p14:tracePt t="19262" x="3714750" y="5207000"/>
          <p14:tracePt t="19278" x="3625850" y="5219700"/>
          <p14:tracePt t="19278" x="3536950" y="5226050"/>
          <p14:tracePt t="19278" x="3448050" y="5238750"/>
          <p14:tracePt t="19298" x="3359150" y="5251450"/>
          <p14:tracePt t="19298" x="3270250" y="5264150"/>
          <p14:tracePt t="19312" x="3181350" y="5270500"/>
          <p14:tracePt t="19312" x="3092450" y="5276850"/>
          <p14:tracePt t="19329" x="3003550" y="5283200"/>
          <p14:tracePt t="19329" x="2914650" y="5283200"/>
          <p14:tracePt t="19345" x="2825750" y="5289550"/>
          <p14:tracePt t="19345" x="2654300" y="5295900"/>
          <p14:tracePt t="19363" x="2578100" y="5295900"/>
          <p14:tracePt t="19363" x="2501900" y="5302250"/>
          <p14:tracePt t="19379" x="2425700" y="5314950"/>
          <p14:tracePt t="19379" x="2355850" y="5327650"/>
          <p14:tracePt t="19396" x="2292350" y="5340350"/>
          <p14:tracePt t="19396" x="2222500" y="5353050"/>
          <p14:tracePt t="19412" x="2159000" y="5372100"/>
          <p14:tracePt t="19412" x="2095500" y="5384800"/>
          <p14:tracePt t="19430" x="1981200" y="5410200"/>
          <p14:tracePt t="19430" x="1924050" y="5422900"/>
          <p14:tracePt t="19446" x="1879600" y="5435600"/>
          <p14:tracePt t="19446" x="1835150" y="5441950"/>
          <p14:tracePt t="19463" x="1797050" y="5448300"/>
          <p14:tracePt t="19463" x="1758950" y="5461000"/>
          <p14:tracePt t="19463" x="1727200" y="5467350"/>
          <p14:tracePt t="19482" x="1701800" y="5473700"/>
          <p14:tracePt t="19494" x="1676400" y="5486400"/>
          <p14:tracePt t="19494" x="1657350" y="5492750"/>
          <p14:tracePt t="19494" x="1644650" y="5499100"/>
          <p14:tracePt t="19514" x="1638300" y="5505450"/>
          <p14:tracePt t="19514" x="1631950" y="5511800"/>
          <p14:tracePt t="19531" x="1638300" y="5505450"/>
          <p14:tracePt t="19549" x="1651000" y="5499100"/>
          <p14:tracePt t="19561" x="1663700" y="5492750"/>
          <p14:tracePt t="19561" x="1682750" y="5486400"/>
          <p14:tracePt t="19561" x="1714500" y="5486400"/>
          <p14:tracePt t="19582" x="1746250" y="5480050"/>
          <p14:tracePt t="19594" x="1778000" y="5486400"/>
          <p14:tracePt t="19594" x="1866900" y="5499100"/>
          <p14:tracePt t="19613" x="1917700" y="5511800"/>
          <p14:tracePt t="19613" x="1974850" y="5524500"/>
          <p14:tracePt t="19630" x="2032000" y="5537200"/>
          <p14:tracePt t="19630" x="2089150" y="5549900"/>
          <p14:tracePt t="19647" x="2146300" y="5568950"/>
          <p14:tracePt t="19647" x="2260600" y="5588000"/>
          <p14:tracePt t="19663" x="2317750" y="5594350"/>
          <p14:tracePt t="19663" x="2368550" y="5594350"/>
          <p14:tracePt t="19680" x="2413000" y="5594350"/>
          <p14:tracePt t="19680" x="2451100" y="5594350"/>
          <p14:tracePt t="19697" x="2489200" y="5594350"/>
          <p14:tracePt t="19697" x="2514600" y="5588000"/>
          <p14:tracePt t="19713" x="2540000" y="5581650"/>
          <p14:tracePt t="19713" x="2571750" y="5575300"/>
          <p14:tracePt t="19730" x="2584450" y="5568950"/>
          <p14:tracePt t="19730" x="2590800" y="5568950"/>
          <p14:tracePt t="19747" x="2597150" y="5562600"/>
          <p14:tracePt t="19762" x="2590800" y="5568950"/>
          <p14:tracePt t="19782" x="2578100" y="5575300"/>
          <p14:tracePt t="19798" x="2578100" y="5581650"/>
          <p14:tracePt t="19798" x="2571750" y="5581650"/>
          <p14:tracePt t="19814" x="2565400" y="5588000"/>
          <p14:tracePt t="19814" x="2559050" y="5588000"/>
          <p14:tracePt t="19830" x="2552700" y="5594350"/>
          <p14:tracePt t="19830" x="2546350" y="5594350"/>
          <p14:tracePt t="19847" x="2540000" y="5600700"/>
          <p14:tracePt t="19862" x="2546350" y="5600700"/>
          <p14:tracePt t="19918" x="2552700" y="5594350"/>
          <p14:tracePt t="19934" x="2559050" y="5588000"/>
          <p14:tracePt t="19949" x="2565400" y="5581650"/>
          <p14:tracePt t="19961" x="2565400" y="5575300"/>
          <p14:tracePt t="19977" x="2571750" y="5568950"/>
          <p14:tracePt t="19993" x="2571750" y="5562600"/>
          <p14:tracePt t="20009" x="2578100" y="5562600"/>
          <p14:tracePt t="20037" x="2584450" y="5556250"/>
          <p14:tracePt t="20157" x="2578100" y="5556250"/>
          <p14:tracePt t="20269" x="2571750" y="5562600"/>
          <p14:tracePt t="20301" x="2565400" y="5562600"/>
          <p14:tracePt t="20321" x="2559050" y="5556250"/>
          <p14:tracePt t="20345" x="2552700" y="5556250"/>
          <p14:tracePt t="20381" x="2552700" y="5549900"/>
          <p14:tracePt t="20429" x="2559050" y="5549900"/>
          <p14:tracePt t="20441" x="2559050" y="5543550"/>
          <p14:tracePt t="20457" x="2559050" y="5537200"/>
          <p14:tracePt t="20473" x="2565400" y="5530850"/>
          <p14:tracePt t="20502" x="2565400" y="5524500"/>
          <p14:tracePt t="20533" x="2559050" y="5518150"/>
          <p14:tracePt t="20550" x="2559050" y="5511800"/>
          <p14:tracePt t="20562" x="2552700" y="5505450"/>
          <p14:tracePt t="20577" x="2540000" y="5499100"/>
          <p14:tracePt t="20593" x="2533650" y="5499100"/>
          <p14:tracePt t="20610" x="2527300" y="5499100"/>
          <p14:tracePt t="20622" x="2527300" y="5505450"/>
          <p14:tracePt t="20653" x="2527300" y="5511800"/>
          <p14:tracePt t="20677" x="2540000" y="5518150"/>
          <p14:tracePt t="20697" x="2546350" y="5524500"/>
          <p14:tracePt t="20713" x="2552700" y="5530850"/>
          <p14:tracePt t="20722" x="2559050" y="5537200"/>
          <p14:tracePt t="20732" x="2571750" y="5543550"/>
          <p14:tracePt t="20732" x="2590800" y="5562600"/>
          <p14:tracePt t="20751" x="2603500" y="5568950"/>
          <p14:tracePt t="20751" x="2616200" y="5581650"/>
          <p14:tracePt t="20767" x="2628900" y="5594350"/>
          <p14:tracePt t="20767" x="2641600" y="5607050"/>
          <p14:tracePt t="20784" x="2654300" y="5619750"/>
          <p14:tracePt t="20784" x="2673350" y="5632450"/>
          <p14:tracePt t="20784" x="2686050" y="5645150"/>
          <p14:tracePt t="20803" x="2698750" y="5651500"/>
          <p14:tracePt t="20815" x="2711450" y="5657850"/>
          <p14:tracePt t="20815" x="2736850" y="5670550"/>
          <p14:tracePt t="20834" x="2749550" y="5676900"/>
          <p14:tracePt t="20834" x="2762250" y="5676900"/>
          <p14:tracePt t="20851" x="2768600" y="5683250"/>
          <p14:tracePt t="20851" x="2774950" y="5683250"/>
          <p14:tracePt t="20868" x="2774950" y="5689600"/>
          <p14:tracePt t="20882" x="2768600" y="5695950"/>
          <p14:tracePt t="20899" x="2762250" y="5695950"/>
          <p14:tracePt t="20899" x="2736850" y="5702300"/>
          <p14:tracePt t="20919" x="2711450" y="5702300"/>
          <p14:tracePt t="20919" x="2686050" y="5702300"/>
          <p14:tracePt t="20934" x="2654300" y="5702300"/>
          <p14:tracePt t="20934" x="2616200" y="5702300"/>
          <p14:tracePt t="20934" x="2578100" y="5702300"/>
          <p14:tracePt t="20954" x="2533650" y="5695950"/>
          <p14:tracePt t="20966" x="2489200" y="5695950"/>
          <p14:tracePt t="20966" x="2400300" y="5683250"/>
          <p14:tracePt t="20984" x="2349500" y="5683250"/>
          <p14:tracePt t="20984" x="2298700" y="5670550"/>
          <p14:tracePt t="21001" x="2247900" y="5664200"/>
          <p14:tracePt t="21001" x="2197100" y="5645150"/>
          <p14:tracePt t="21018" x="2139950" y="5626100"/>
          <p14:tracePt t="21018" x="2082800" y="5600700"/>
          <p14:tracePt t="21035" x="2025650" y="5568950"/>
          <p14:tracePt t="21035" x="1917700" y="5499100"/>
          <p14:tracePt t="21051" x="1866900" y="5461000"/>
          <p14:tracePt t="21051" x="1822450" y="5429250"/>
          <p14:tracePt t="21069" x="1784350" y="5391150"/>
          <p14:tracePt t="21069" x="1752600" y="5359400"/>
          <p14:tracePt t="21085" x="1733550" y="5321300"/>
          <p14:tracePt t="21085" x="1714500" y="5257800"/>
          <p14:tracePt t="21102" x="1714500" y="5226050"/>
          <p14:tracePt t="21102" x="1720850" y="5187950"/>
          <p14:tracePt t="21120" x="1733550" y="5156200"/>
          <p14:tracePt t="21120" x="1752600" y="5124450"/>
          <p14:tracePt t="21135" x="1778000" y="5099050"/>
          <p14:tracePt t="21135" x="1809750" y="5067300"/>
          <p14:tracePt t="21152" x="1841500" y="5041900"/>
          <p14:tracePt t="21152" x="1879600" y="5022850"/>
          <p14:tracePt t="21152" x="1930400" y="5003800"/>
          <p14:tracePt t="21171" x="1981200" y="4991100"/>
          <p14:tracePt t="21183" x="2032000" y="4991100"/>
          <p14:tracePt t="21183" x="2152650" y="4997450"/>
          <p14:tracePt t="21203" x="2216150" y="5010150"/>
          <p14:tracePt t="21203" x="2279650" y="5029200"/>
          <p14:tracePt t="21219" x="2343150" y="5054600"/>
          <p14:tracePt t="21219" x="2406650" y="5080000"/>
          <p14:tracePt t="21219" x="2463800" y="5105400"/>
          <p14:tracePt t="21238" x="2520950" y="5130800"/>
          <p14:tracePt t="21250" x="2571750" y="5162550"/>
          <p14:tracePt t="21250" x="2622550" y="5194300"/>
          <p14:tracePt t="21250" x="2667000" y="5226050"/>
          <p14:tracePt t="21272" x="2705100" y="5257800"/>
          <p14:tracePt t="21272" x="2736850" y="5289550"/>
          <p14:tracePt t="21286" x="2768600" y="5321300"/>
          <p14:tracePt t="21286" x="2787650" y="5359400"/>
          <p14:tracePt t="21302" x="2800350" y="5391150"/>
          <p14:tracePt t="21302" x="2813050" y="5416550"/>
          <p14:tracePt t="21302" x="2813050" y="5448300"/>
          <p14:tracePt t="21322" x="2806700" y="5473700"/>
          <p14:tracePt t="21334" x="2794000" y="5492750"/>
          <p14:tracePt t="21334" x="2762250" y="5543550"/>
          <p14:tracePt t="21353" x="2743200" y="5562600"/>
          <p14:tracePt t="21353" x="2717800" y="5581650"/>
          <p14:tracePt t="21370" x="2692400" y="5600700"/>
          <p14:tracePt t="21370" x="2660650" y="5619750"/>
          <p14:tracePt t="21386" x="2635250" y="5638800"/>
          <p14:tracePt t="21386" x="2571750" y="5664200"/>
          <p14:tracePt t="21403" x="2540000" y="5676900"/>
          <p14:tracePt t="21403" x="2514600" y="5683250"/>
          <p14:tracePt t="21421" x="2489200" y="5689600"/>
          <p14:tracePt t="21421" x="2463800" y="5695950"/>
          <p14:tracePt t="21436" x="2438400" y="5695950"/>
          <p14:tracePt t="21436" x="2419350" y="5702300"/>
          <p14:tracePt t="21455" x="2400300" y="5702300"/>
          <p14:tracePt t="21455" x="2368550" y="5702300"/>
          <p14:tracePt t="21471" x="2362200" y="5708650"/>
          <p14:tracePt t="21471" x="2355850" y="5708650"/>
          <p14:tracePt t="21487" x="2368550" y="5715000"/>
          <p14:tracePt t="21517" x="2374900" y="5715000"/>
          <p14:tracePt t="21522" x="2387600" y="5715000"/>
          <p14:tracePt t="21535" x="2406650" y="5715000"/>
          <p14:tracePt t="21535" x="2438400" y="5715000"/>
          <p14:tracePt t="21555" x="2457450" y="5715000"/>
          <p14:tracePt t="21555" x="2476500" y="5721350"/>
          <p14:tracePt t="21571" x="2495550" y="5721350"/>
          <p14:tracePt t="21571" x="2514600" y="5721350"/>
          <p14:tracePt t="21587" x="2533650" y="5721350"/>
          <p14:tracePt t="21587" x="2552700" y="5721350"/>
          <p14:tracePt t="21603" x="2571750" y="5727700"/>
          <p14:tracePt t="21603" x="2590800" y="5727700"/>
          <p14:tracePt t="21603" x="2609850" y="5727700"/>
          <p14:tracePt t="21623" x="2628900" y="5727700"/>
          <p14:tracePt t="21635" x="2647950" y="5727700"/>
          <p14:tracePt t="21635" x="2679700" y="5727700"/>
          <p14:tracePt t="21653" x="2698750" y="5727700"/>
          <p14:tracePt t="21653" x="2717800" y="5727700"/>
          <p14:tracePt t="21671" x="2730500" y="5721350"/>
          <p14:tracePt t="21671" x="2749550" y="5721350"/>
          <p14:tracePt t="21687" x="2768600" y="5715000"/>
          <p14:tracePt t="21687" x="2819400" y="5715000"/>
          <p14:tracePt t="21704" x="2851150" y="5721350"/>
          <p14:tracePt t="21704" x="2895600" y="5727700"/>
          <p14:tracePt t="21721" x="2940050" y="5734050"/>
          <p14:tracePt t="21721" x="2984500" y="5740400"/>
          <p14:tracePt t="21737" x="3041650" y="5753100"/>
          <p14:tracePt t="21737" x="3098800" y="5759450"/>
          <p14:tracePt t="21754" x="3162300" y="5765800"/>
          <p14:tracePt t="21754" x="3289300" y="5778500"/>
          <p14:tracePt t="21771" x="3352800" y="5778500"/>
          <p14:tracePt t="21771" x="3416300" y="5778500"/>
          <p14:tracePt t="21788" x="3479800" y="5772150"/>
          <p14:tracePt t="21788" x="3543300" y="5772150"/>
          <p14:tracePt t="21804" x="3600450" y="5765800"/>
          <p14:tracePt t="21804" x="3663950" y="5765800"/>
          <p14:tracePt t="21804" x="3721100" y="5765800"/>
          <p14:tracePt t="21823" x="3778250" y="5765800"/>
          <p14:tracePt t="21836" x="3835400" y="5765800"/>
          <p14:tracePt t="21836" x="3937000" y="5765800"/>
          <p14:tracePt t="21854" x="3987800" y="5772150"/>
          <p14:tracePt t="21854" x="4032250" y="5772150"/>
          <p14:tracePt t="21871" x="4076700" y="5772150"/>
          <p14:tracePt t="21871" x="4121150" y="5772150"/>
          <p14:tracePt t="21888" x="4159250" y="5772150"/>
          <p14:tracePt t="21888" x="4191000" y="5772150"/>
          <p14:tracePt t="21888" x="4222750" y="5772150"/>
          <p14:tracePt t="21907" x="4254500" y="5765800"/>
          <p14:tracePt t="21919" x="4279900" y="5765800"/>
          <p14:tracePt t="21919" x="4324350" y="5765800"/>
          <p14:tracePt t="21939" x="4343400" y="5765800"/>
          <p14:tracePt t="21939" x="4362450" y="5765800"/>
          <p14:tracePt t="21956" x="4381500" y="5765800"/>
          <p14:tracePt t="21956" x="4394200" y="5765800"/>
          <p14:tracePt t="21971" x="4413250" y="5765800"/>
          <p14:tracePt t="21971" x="4425950" y="5765800"/>
          <p14:tracePt t="21971" x="4445000" y="5772150"/>
          <p14:tracePt t="21990" x="4457700" y="5772150"/>
          <p14:tracePt t="21990" x="4470400" y="5772150"/>
          <p14:tracePt t="22005" x="4483100" y="5772150"/>
          <p14:tracePt t="22005" x="4489450" y="5772150"/>
          <p14:tracePt t="22022" x="4502150" y="5772150"/>
          <p14:tracePt t="22022" x="4508500" y="5772150"/>
          <p14:tracePt t="22039" x="4514850" y="5772150"/>
          <p14:tracePt t="22039" x="4521200" y="5772150"/>
          <p14:tracePt t="22055" x="4527550" y="5772150"/>
          <p14:tracePt t="22055" x="4540250" y="5772150"/>
          <p14:tracePt t="22072" x="4540250" y="5778500"/>
          <p14:tracePt t="22094" x="4533900" y="5784850"/>
          <p14:tracePt t="22138" x="4533900" y="5778500"/>
          <p14:tracePt t="22258" x="4540250" y="5778500"/>
          <p14:tracePt t="22282" x="4546600" y="5772150"/>
          <p14:tracePt t="22302" x="4552950" y="5772150"/>
          <p14:tracePt t="22326" x="4559300" y="5772150"/>
          <p14:tracePt t="22350" x="4565650" y="5765800"/>
          <p14:tracePt t="22370" x="4572000" y="5759450"/>
          <p14:tracePt t="22386" x="4578350" y="5753100"/>
          <p14:tracePt t="22394" x="4584700" y="5746750"/>
          <p14:tracePt t="22410" x="4591050" y="5746750"/>
          <p14:tracePt t="22410" x="4597400" y="5746750"/>
          <p14:tracePt t="22423" x="4610100" y="5740400"/>
          <p14:tracePt t="22423" x="4616450" y="5740400"/>
          <p14:tracePt t="22440" x="4622800" y="5734050"/>
          <p14:tracePt t="22440" x="4629150" y="5734050"/>
          <p14:tracePt t="22458" x="4641850" y="5727700"/>
          <p14:tracePt t="22458" x="4648200" y="5727700"/>
          <p14:tracePt t="22473" x="4660900" y="5727700"/>
          <p14:tracePt t="22473" x="4679950" y="5721350"/>
          <p14:tracePt t="22491" x="4686300" y="5721350"/>
          <p14:tracePt t="22491" x="4699000" y="5721350"/>
          <p14:tracePt t="22507" x="4705350" y="5721350"/>
          <p14:tracePt t="22507" x="4718050" y="5721350"/>
          <p14:tracePt t="22524" x="4724400" y="5721350"/>
          <p14:tracePt t="22524" x="4737100" y="5721350"/>
          <p14:tracePt t="22540" x="4743450" y="5721350"/>
          <p14:tracePt t="22540" x="4756150" y="5715000"/>
          <p14:tracePt t="22540" x="4762500" y="5715000"/>
          <p14:tracePt t="22559" x="4768850" y="5715000"/>
          <p14:tracePt t="22571" x="4775200" y="5715000"/>
          <p14:tracePt t="22571" x="4787900" y="5708650"/>
          <p14:tracePt t="22591" x="4794250" y="5708650"/>
          <p14:tracePt t="22591" x="4800600" y="5708650"/>
          <p14:tracePt t="22607" x="4800600" y="5702300"/>
          <p14:tracePt t="22607" x="4806950" y="5702300"/>
          <p14:tracePt t="22623" x="4813300" y="5702300"/>
          <p14:tracePt t="22623" x="4819650" y="5695950"/>
          <p14:tracePt t="22623" x="4826000" y="5695950"/>
          <p14:tracePt t="22643" x="4832350" y="5689600"/>
          <p14:tracePt t="22655" x="4838700" y="5689600"/>
          <p14:tracePt t="22655" x="4845050" y="5683250"/>
          <p14:tracePt t="22674" x="4851400" y="5683250"/>
          <p14:tracePt t="22674" x="4857750" y="5683250"/>
          <p14:tracePt t="22690" x="4864100" y="5683250"/>
          <p14:tracePt t="22705" x="4870450" y="5689600"/>
          <p14:tracePt t="22722" x="4870450" y="5695950"/>
          <p14:tracePt t="22739" x="4864100" y="5702300"/>
          <p14:tracePt t="22762" x="4857750" y="5702300"/>
          <p14:tracePt t="22772" x="4851400" y="5708650"/>
          <p14:tracePt t="22772" x="4838700" y="5715000"/>
          <p14:tracePt t="22792" x="4826000" y="5715000"/>
          <p14:tracePt t="22792" x="4819650" y="5721350"/>
          <p14:tracePt t="22808" x="4806950" y="5721350"/>
          <p14:tracePt t="22808" x="4794250" y="5727700"/>
          <p14:tracePt t="22824" x="4775200" y="5727700"/>
          <p14:tracePt t="22824" x="4756150" y="5734050"/>
          <p14:tracePt t="22824" x="4737100" y="5734050"/>
          <p14:tracePt t="22843" x="4718050" y="5734050"/>
          <p14:tracePt t="22856" x="4692650" y="5734050"/>
          <p14:tracePt t="22856" x="4635500" y="5734050"/>
          <p14:tracePt t="22875" x="4610100" y="5734050"/>
          <p14:tracePt t="22875" x="4578350" y="5734050"/>
          <p14:tracePt t="22891" x="4546600" y="5727700"/>
          <p14:tracePt t="22891" x="4514850" y="5721350"/>
          <p14:tracePt t="22891" x="4476750" y="5715000"/>
          <p14:tracePt t="22911" x="4445000" y="5708650"/>
          <p14:tracePt t="22923" x="4413250" y="5695950"/>
          <p14:tracePt t="22923" x="4387850" y="5683250"/>
          <p14:tracePt t="22923" x="4362450" y="5664200"/>
          <p14:tracePt t="22944" x="4337050" y="5645150"/>
          <p14:tracePt t="22944" x="4318000" y="5619750"/>
          <p14:tracePt t="22959" x="4298950" y="5594350"/>
          <p14:tracePt t="22959" x="4279900" y="5568950"/>
          <p14:tracePt t="22975" x="4273550" y="5537200"/>
          <p14:tracePt t="22975" x="4260850" y="5505450"/>
          <p14:tracePt t="22992" x="4260850" y="5467350"/>
          <p14:tracePt t="22992" x="4260850" y="5435600"/>
          <p14:tracePt t="22992" x="4267200" y="5397500"/>
          <p14:tracePt t="23011" x="4279900" y="5359400"/>
          <p14:tracePt t="23011" x="4298950" y="5327650"/>
          <p14:tracePt t="23026" x="4324350" y="5295900"/>
          <p14:tracePt t="23026" x="4349750" y="5264150"/>
          <p14:tracePt t="23042" x="4381500" y="5238750"/>
          <p14:tracePt t="23042" x="4419600" y="5213350"/>
          <p14:tracePt t="23059" x="4457700" y="5194300"/>
          <p14:tracePt t="23059" x="4495800" y="5181600"/>
          <p14:tracePt t="23075" x="4533900" y="5168900"/>
          <p14:tracePt t="23075" x="4616450" y="5162550"/>
          <p14:tracePt t="23092" x="4654550" y="5162550"/>
          <p14:tracePt t="23092" x="4699000" y="5168900"/>
          <p14:tracePt t="23109" x="4737100" y="5175250"/>
          <p14:tracePt t="23109" x="4768850" y="5187950"/>
          <p14:tracePt t="23125" x="4806950" y="5200650"/>
          <p14:tracePt t="23125" x="4864100" y="5232400"/>
          <p14:tracePt t="23143" x="4889500" y="5257800"/>
          <p14:tracePt t="23143" x="4914900" y="5276850"/>
          <p14:tracePt t="23159" x="4933950" y="5295900"/>
          <p14:tracePt t="23159" x="4946650" y="5321300"/>
          <p14:tracePt t="23175" x="4959350" y="5346700"/>
          <p14:tracePt t="23175" x="4965700" y="5365750"/>
          <p14:tracePt t="23192" x="4972050" y="5391150"/>
          <p14:tracePt t="23192" x="4978400" y="5410200"/>
          <p14:tracePt t="23192" x="4972050" y="5429250"/>
          <p14:tracePt t="23212" x="4965700" y="5448300"/>
          <p14:tracePt t="23224" x="4959350" y="5467350"/>
          <p14:tracePt t="23224" x="4933950" y="5499100"/>
          <p14:tracePt t="23243" x="4914900" y="5518150"/>
          <p14:tracePt t="23243" x="4902200" y="5530850"/>
          <p14:tracePt t="23260" x="4876800" y="5549900"/>
          <p14:tracePt t="23260" x="4857750" y="5562600"/>
          <p14:tracePt t="23276" x="4832350" y="5581650"/>
          <p14:tracePt t="23276" x="4800600" y="5594350"/>
          <p14:tracePt t="23276" x="4775200" y="5613400"/>
          <p14:tracePt t="23295" x="4743450" y="5626100"/>
          <p14:tracePt t="23307" x="4718050" y="5638800"/>
          <p14:tracePt t="23307" x="4654550" y="5670550"/>
          <p14:tracePt t="23326" x="4629150" y="5676900"/>
          <p14:tracePt t="23326" x="4597400" y="5689600"/>
          <p14:tracePt t="23343" x="4572000" y="5702300"/>
          <p14:tracePt t="23343" x="4546600" y="5715000"/>
          <p14:tracePt t="23359" x="4514850" y="5721350"/>
          <p14:tracePt t="23359" x="4489450" y="5727700"/>
          <p14:tracePt t="23359" x="4457700" y="5740400"/>
          <p14:tracePt t="23379" x="4432300" y="5746750"/>
          <p14:tracePt t="23379" x="4406900" y="5753100"/>
          <p14:tracePt t="23393" x="4381500" y="5759450"/>
          <p14:tracePt t="23393" x="4356100" y="5765800"/>
          <p14:tracePt t="23410" x="4330700" y="5765800"/>
          <p14:tracePt t="23410" x="4311650" y="5772150"/>
          <p14:tracePt t="23426" x="4292600" y="5778500"/>
          <p14:tracePt t="23426" x="4260850" y="5791200"/>
          <p14:tracePt t="23444" x="4241800" y="5791200"/>
          <p14:tracePt t="23444" x="4222750" y="5797550"/>
          <p14:tracePt t="23461" x="4203700" y="5803900"/>
          <p14:tracePt t="23461" x="4184650" y="5810250"/>
          <p14:tracePt t="23477" x="4165600" y="5810250"/>
          <p14:tracePt t="23477" x="4146550" y="5816600"/>
          <p14:tracePt t="23494" x="4121150" y="5816600"/>
          <p14:tracePt t="23494" x="4095750" y="5822950"/>
          <p14:tracePt t="23511" x="4032250" y="5829300"/>
          <p14:tracePt t="23511" x="3994150" y="5835650"/>
          <p14:tracePt t="23528" x="3956050" y="5842000"/>
          <p14:tracePt t="23528" x="3917950" y="5848350"/>
          <p14:tracePt t="23544" x="3873500" y="5854700"/>
          <p14:tracePt t="23544" x="3835400" y="5867400"/>
          <p14:tracePt t="23544" x="3790950" y="5886450"/>
          <p14:tracePt t="23563" x="3746500" y="5905500"/>
          <p14:tracePt t="23575" x="3702050" y="5924550"/>
          <p14:tracePt t="23575" x="3651250" y="5949950"/>
          <p14:tracePt t="23575" x="3606800" y="5975350"/>
          <p14:tracePt t="23596" x="3562350" y="6000750"/>
          <p14:tracePt t="23596" x="3517900" y="6032500"/>
          <p14:tracePt t="23611" x="3473450" y="6057900"/>
          <p14:tracePt t="23611" x="3435350" y="6083300"/>
          <p14:tracePt t="23627" x="3397250" y="6108700"/>
          <p14:tracePt t="23627" x="3359150" y="6134100"/>
          <p14:tracePt t="23627" x="3321050" y="6153150"/>
          <p14:tracePt t="23646" x="3282950" y="6178550"/>
          <p14:tracePt t="23659" x="3244850" y="6197600"/>
          <p14:tracePt t="23659" x="3213100" y="6216650"/>
          <p14:tracePt t="23659" x="3181350" y="6242050"/>
          <p14:tracePt t="23679" x="3143250" y="6261100"/>
          <p14:tracePt t="23679" x="3111500" y="6280150"/>
          <p14:tracePt t="23694" x="3079750" y="6299200"/>
          <p14:tracePt t="23694" x="3048000" y="6318250"/>
          <p14:tracePt t="23711" x="3022600" y="6337300"/>
          <p14:tracePt t="23711" x="2990850" y="6350000"/>
          <p14:tracePt t="23728" x="2971800" y="6369050"/>
          <p14:tracePt t="23728" x="2921000" y="6388100"/>
          <p14:tracePt t="23744" x="2901950" y="6394450"/>
          <p14:tracePt t="23744" x="2876550" y="6394450"/>
          <p14:tracePt t="23761" x="2838450" y="6388100"/>
          <p14:tracePt t="23776" x="2800350" y="6369050"/>
          <p14:tracePt t="23792" x="2762250" y="6350000"/>
          <p14:tracePt t="23792" x="2743200" y="6337300"/>
          <p14:tracePt t="23811" x="2724150" y="6330950"/>
          <p14:tracePt t="23811" x="2711450" y="6318250"/>
          <p14:tracePt t="23828" x="2692400" y="6305550"/>
          <p14:tracePt t="23828" x="2673350" y="6292850"/>
          <p14:tracePt t="23845" x="2654300" y="6280150"/>
          <p14:tracePt t="23845" x="2628900" y="6267450"/>
          <p14:tracePt t="23845" x="2609850" y="6248400"/>
          <p14:tracePt t="23864" x="2584450" y="6235700"/>
          <p14:tracePt t="23876" x="2565400" y="6223000"/>
          <p14:tracePt t="23876" x="2508250" y="6197600"/>
          <p14:tracePt t="23895" x="2482850" y="6178550"/>
          <p14:tracePt t="23895" x="2451100" y="6172200"/>
          <p14:tracePt t="23911" x="2419350" y="6159500"/>
          <p14:tracePt t="23911" x="2393950" y="6146800"/>
          <p14:tracePt t="23928" x="2362200" y="6140450"/>
          <p14:tracePt t="23928" x="2330450" y="6134100"/>
          <p14:tracePt t="23928" x="2298700" y="6127750"/>
          <p14:tracePt t="23947" x="2266950" y="6121400"/>
          <p14:tracePt t="23960" x="2228850" y="6115050"/>
          <p14:tracePt t="23960" x="2165350" y="6108700"/>
          <p14:tracePt t="23979" x="2127250" y="6102350"/>
          <p14:tracePt t="23979" x="2089150" y="6096000"/>
          <p14:tracePt t="23995" x="2051050" y="6089650"/>
          <p14:tracePt t="23995" x="2012950" y="6089650"/>
          <p14:tracePt t="24012" x="1974850" y="6083300"/>
          <p14:tracePt t="24012" x="1943100" y="6083300"/>
          <p14:tracePt t="24012" x="1905000" y="6083300"/>
          <p14:tracePt t="24031" x="1873250" y="6083300"/>
          <p14:tracePt t="24031" x="1835150" y="6083300"/>
          <p14:tracePt t="24045" x="1803400" y="6083300"/>
          <p14:tracePt t="24045" x="1778000" y="6089650"/>
          <p14:tracePt t="24062" x="1752600" y="6089650"/>
          <p14:tracePt t="24062" x="1727200" y="6089650"/>
          <p14:tracePt t="24079" x="1708150" y="6096000"/>
          <p14:tracePt t="24079" x="1689100" y="6096000"/>
          <p14:tracePt t="24096" x="1676400" y="6102350"/>
          <p14:tracePt t="24096" x="1651000" y="6108700"/>
          <p14:tracePt t="24112" x="1638300" y="6115050"/>
          <p14:tracePt t="24112" x="1631950" y="6115050"/>
          <p14:tracePt t="24129" x="1625600" y="6115050"/>
          <p14:tracePt t="24144" x="1631950" y="6108700"/>
          <p14:tracePt t="24179" x="1638300" y="6108700"/>
          <p14:tracePt t="24186" x="1644650" y="6108700"/>
          <p14:tracePt t="24195" x="1657350" y="6108700"/>
          <p14:tracePt t="24195" x="1663700" y="6102350"/>
          <p14:tracePt t="24212" x="1676400" y="6108700"/>
          <p14:tracePt t="24212" x="1689100" y="6108700"/>
          <p14:tracePt t="24212" x="1701800" y="6108700"/>
          <p14:tracePt t="24232" x="1714500" y="6108700"/>
          <p14:tracePt t="24244" x="1727200" y="6108700"/>
          <p14:tracePt t="24244" x="1752600" y="6115050"/>
          <p14:tracePt t="24263" x="1771650" y="6115050"/>
          <p14:tracePt t="24263" x="1784350" y="6115050"/>
          <p14:tracePt t="24279" x="1797050" y="6115050"/>
          <p14:tracePt t="24279" x="1809750" y="6115050"/>
          <p14:tracePt t="24296" x="1816100" y="6121400"/>
          <p14:tracePt t="24296" x="1828800" y="6121400"/>
          <p14:tracePt t="24296" x="1835150" y="6121400"/>
          <p14:tracePt t="24315" x="1841500" y="6127750"/>
          <p14:tracePt t="24331" x="1835150" y="6134100"/>
          <p14:tracePt t="24345" x="1828800" y="6140450"/>
          <p14:tracePt t="24361" x="1822450" y="6140450"/>
          <p14:tracePt t="24361" x="1809750" y="6146800"/>
          <p14:tracePt t="24380" x="1803400" y="6146800"/>
          <p14:tracePt t="24380" x="1790700" y="6146800"/>
          <p14:tracePt t="24396" x="1778000" y="6153150"/>
          <p14:tracePt t="24396" x="1739900" y="6146800"/>
          <p14:tracePt t="24414" x="1714500" y="6140450"/>
          <p14:tracePt t="24414" x="1689100" y="6134100"/>
          <p14:tracePt t="24430" x="1663700" y="6127750"/>
          <p14:tracePt t="24430" x="1631950" y="6121400"/>
          <p14:tracePt t="24446" x="1593850" y="6108700"/>
          <p14:tracePt t="24446" x="1530350" y="6089650"/>
          <p14:tracePt t="24464" x="1492250" y="6076950"/>
          <p14:tracePt t="24464" x="1460500" y="6064250"/>
          <p14:tracePt t="24480" x="1428750" y="6051550"/>
          <p14:tracePt t="24480" x="1397000" y="6032500"/>
          <p14:tracePt t="24497" x="1365250" y="6013450"/>
          <p14:tracePt t="24497" x="1339850" y="5994400"/>
          <p14:tracePt t="24514" x="1314450" y="5975350"/>
          <p14:tracePt t="24514" x="1270000" y="5924550"/>
          <p14:tracePt t="24531" x="1257300" y="5899150"/>
          <p14:tracePt t="24531" x="1250950" y="5873750"/>
          <p14:tracePt t="24548" x="1244600" y="5842000"/>
          <p14:tracePt t="24548" x="1250950" y="5816600"/>
          <p14:tracePt t="24564" x="1270000" y="5784850"/>
          <p14:tracePt t="24564" x="1289050" y="5753100"/>
          <p14:tracePt t="24564" x="1320800" y="5721350"/>
          <p14:tracePt t="24583" x="1358900" y="5683250"/>
          <p14:tracePt t="24595" x="1403350" y="5651500"/>
          <p14:tracePt t="24595" x="1454150" y="5613400"/>
          <p14:tracePt t="24595" x="1511300" y="5581650"/>
          <p14:tracePt t="24616" x="1568450" y="5549900"/>
          <p14:tracePt t="24616" x="1638300" y="5518150"/>
          <p14:tracePt t="24631" x="1708150" y="5492750"/>
          <p14:tracePt t="24631" x="1784350" y="5467350"/>
          <p14:tracePt t="24647" x="1860550" y="5448300"/>
          <p14:tracePt t="24647" x="1943100" y="5435600"/>
          <p14:tracePt t="24664" x="2025650" y="5429250"/>
          <p14:tracePt t="24664" x="2114550" y="5435600"/>
          <p14:tracePt t="24664" x="2197100" y="5441950"/>
          <p14:tracePt t="24683" x="2286000" y="5454650"/>
          <p14:tracePt t="24695" x="2368550" y="5480050"/>
          <p14:tracePt t="24695" x="2533650" y="5537200"/>
          <p14:tracePt t="24714" x="2609850" y="5568950"/>
          <p14:tracePt t="24714" x="2679700" y="5600700"/>
          <p14:tracePt t="24731" x="2749550" y="5638800"/>
          <p14:tracePt t="24731" x="2806700" y="5670550"/>
          <p14:tracePt t="24747" x="2863850" y="5695950"/>
          <p14:tracePt t="24747" x="2940050" y="5753100"/>
          <p14:tracePt t="24765" x="2959100" y="5778500"/>
          <p14:tracePt t="24765" x="2971800" y="5810250"/>
          <p14:tracePt t="24781" x="2978150" y="5835650"/>
          <p14:tracePt t="24781" x="2978150" y="5861050"/>
          <p14:tracePt t="24798" x="2965450" y="5892800"/>
          <p14:tracePt t="24798" x="2952750" y="5918200"/>
          <p14:tracePt t="24815" x="2927350" y="5943600"/>
          <p14:tracePt t="24815" x="2870200" y="5981700"/>
          <p14:tracePt t="24832" x="2825750" y="6000750"/>
          <p14:tracePt t="24832" x="2781300" y="6013450"/>
          <p14:tracePt t="24848" x="2736850" y="6026150"/>
          <p14:tracePt t="24848" x="2686050" y="6045200"/>
          <p14:tracePt t="24864" x="2635250" y="6057900"/>
          <p14:tracePt t="24864" x="2578100" y="6070600"/>
          <p14:tracePt t="24864" x="2520950" y="6076950"/>
          <p14:tracePt t="24884" x="2470150" y="6089650"/>
          <p14:tracePt t="24896" x="2419350" y="6096000"/>
          <p14:tracePt t="24896" x="2324100" y="6115050"/>
          <p14:tracePt t="24916" x="2279650" y="6121400"/>
          <p14:tracePt t="24916" x="2235200" y="6127750"/>
          <p14:tracePt t="24932" x="2190750" y="6134100"/>
          <p14:tracePt t="24932" x="2152650" y="6146800"/>
          <p14:tracePt t="24932" x="2120900" y="6153150"/>
          <p14:tracePt t="24952" x="2089150" y="6159500"/>
          <p14:tracePt t="24963" x="2063750" y="6165850"/>
          <p14:tracePt t="24963" x="2038350" y="6165850"/>
          <p14:tracePt t="24963" x="2025650" y="6172200"/>
          <p14:tracePt t="24984" x="2012950" y="6178550"/>
          <p14:tracePt t="24984" x="2006600" y="6184900"/>
          <p14:tracePt t="24999" x="2012950" y="6191250"/>
          <p14:tracePt t="25013" x="2019300" y="6197600"/>
          <p14:tracePt t="25013" x="2038350" y="6197600"/>
          <p14:tracePt t="25013" x="2057400" y="6197600"/>
          <p14:tracePt t="25035" x="2082800" y="6203950"/>
          <p14:tracePt t="25047" x="2108200" y="6203950"/>
          <p14:tracePt t="25047" x="2165350" y="6203950"/>
          <p14:tracePt t="25066" x="2190750" y="6203950"/>
          <p14:tracePt t="25066" x="2216150" y="6203950"/>
          <p14:tracePt t="25082" x="2247900" y="6203950"/>
          <p14:tracePt t="25082" x="2266950" y="6197600"/>
          <p14:tracePt t="25099" x="2292350" y="6197600"/>
          <p14:tracePt t="25099" x="2317750" y="6197600"/>
          <p14:tracePt t="25115" x="2343150" y="6197600"/>
          <p14:tracePt t="25115" x="2387600" y="6197600"/>
          <p14:tracePt t="25133" x="2413000" y="6197600"/>
          <p14:tracePt t="25133" x="2438400" y="6191250"/>
          <p14:tracePt t="25149" x="2457450" y="6191250"/>
          <p14:tracePt t="25149" x="2476500" y="6191250"/>
          <p14:tracePt t="25166" x="2495550" y="6184900"/>
          <p14:tracePt t="25166" x="2527300" y="6184900"/>
          <p14:tracePt t="25183" x="2540000" y="6178550"/>
          <p14:tracePt t="25183" x="2552700" y="6172200"/>
          <p14:tracePt t="25200" x="2565400" y="6172200"/>
          <p14:tracePt t="25200" x="2571750" y="6165850"/>
          <p14:tracePt t="25217" x="2578100" y="6165850"/>
          <p14:tracePt t="25217" x="2590800" y="6159500"/>
          <p14:tracePt t="25232" x="2597150" y="6159500"/>
          <p14:tracePt t="25232" x="2603500" y="6159500"/>
          <p14:tracePt t="25232" x="2609850" y="6165850"/>
          <p14:tracePt t="25252" x="2622550" y="6165850"/>
          <p14:tracePt t="25264" x="2635250" y="6165850"/>
          <p14:tracePt t="25264" x="2673350" y="6172200"/>
          <p14:tracePt t="25283" x="2692400" y="6178550"/>
          <p14:tracePt t="25283" x="2717800" y="6178550"/>
          <p14:tracePt t="25300" x="2743200" y="6184900"/>
          <p14:tracePt t="25300" x="2781300" y="6191250"/>
          <p14:tracePt t="25316" x="2819400" y="6197600"/>
          <p14:tracePt t="25316" x="2863850" y="6203950"/>
          <p14:tracePt t="25316" x="2908300" y="6210300"/>
          <p14:tracePt t="25335" x="2965450" y="6216650"/>
          <p14:tracePt t="25348" x="3016250" y="6223000"/>
          <p14:tracePt t="25348" x="3130550" y="6235700"/>
          <p14:tracePt t="25367" x="3187700" y="6235700"/>
          <p14:tracePt t="25367" x="3244850" y="6235700"/>
          <p14:tracePt t="25384" x="3295650" y="6229350"/>
          <p14:tracePt t="25384" x="3346450" y="6223000"/>
          <p14:tracePt t="25400" x="3397250" y="6216650"/>
          <p14:tracePt t="25400" x="3441700" y="6210300"/>
          <p14:tracePt t="25400" x="3479800" y="6203950"/>
          <p14:tracePt t="25420" x="3517900" y="6191250"/>
          <p14:tracePt t="25420" x="3556000" y="6184900"/>
          <p14:tracePt t="25433" x="3587750" y="6178550"/>
          <p14:tracePt t="25433" x="3625850" y="6178550"/>
          <p14:tracePt t="25452" x="3657600" y="6172200"/>
          <p14:tracePt t="25452" x="3683000" y="6172200"/>
          <p14:tracePt t="25467" x="3708400" y="6172200"/>
          <p14:tracePt t="25467" x="3759200" y="6172200"/>
          <p14:tracePt t="25484" x="3778250" y="6178550"/>
          <p14:tracePt t="25484" x="3797300" y="6178550"/>
          <p14:tracePt t="25500" x="3810000" y="6178550"/>
          <p14:tracePt t="25500" x="3822700" y="6184900"/>
          <p14:tracePt t="25517" x="3829050" y="6184900"/>
          <p14:tracePt t="25517" x="3835400" y="6184900"/>
          <p14:tracePt t="25534" x="3841750" y="6184900"/>
          <p14:tracePt t="25534" x="3848100" y="6191250"/>
          <p14:tracePt t="25551" x="3854450" y="6191250"/>
          <p14:tracePt t="25583" x="3848100" y="6191250"/>
          <p14:tracePt t="25659" x="3854450" y="6184900"/>
          <p14:tracePt t="25719" x="3860800" y="6184900"/>
          <p14:tracePt t="25723" x="3867150" y="6191250"/>
          <p14:tracePt t="25732" x="3873500" y="6191250"/>
          <p14:tracePt t="25732" x="3886200" y="6191250"/>
          <p14:tracePt t="25751" x="3892550" y="6191250"/>
          <p14:tracePt t="25751" x="3898900" y="6191250"/>
          <p14:tracePt t="25768" x="3911600" y="6191250"/>
          <p14:tracePt t="25768" x="3924300" y="6191250"/>
          <p14:tracePt t="25785" x="3930650" y="6191250"/>
          <p14:tracePt t="25785" x="3937000" y="6191250"/>
          <p14:tracePt t="25801" x="3943350" y="6191250"/>
          <p14:tracePt t="25816" x="3943350" y="6184900"/>
          <p14:tracePt t="25979" x="3937000" y="6184900"/>
          <p14:tracePt t="26010" x="3930650" y="6184900"/>
          <p14:tracePt t="26022" x="3924300" y="6184900"/>
          <p14:tracePt t="26034" x="3917950" y="6184900"/>
          <p14:tracePt t="26034" x="3911600" y="6184900"/>
          <p14:tracePt t="26053" x="3905250" y="6191250"/>
          <p14:tracePt t="26053" x="3898900" y="6191250"/>
          <p14:tracePt t="26070" x="3892550" y="6191250"/>
          <p14:tracePt t="26070" x="3886200" y="6191250"/>
          <p14:tracePt t="26085" x="3879850" y="6197600"/>
          <p14:tracePt t="26100" x="3886200" y="6191250"/>
          <p14:tracePt t="26139" x="3892550" y="6191250"/>
          <p14:tracePt t="26144" x="3898900" y="6191250"/>
          <p14:tracePt t="26151" x="3911600" y="6191250"/>
          <p14:tracePt t="26151" x="3917950" y="6191250"/>
          <p14:tracePt t="26170" x="3930650" y="6191250"/>
          <p14:tracePt t="26170" x="3943350" y="6184900"/>
          <p14:tracePt t="26186" x="3949700" y="6184900"/>
          <p14:tracePt t="26186" x="3975100" y="6184900"/>
          <p14:tracePt t="26203" x="3981450" y="6178550"/>
          <p14:tracePt t="26203" x="3994150" y="6178550"/>
          <p14:tracePt t="26221" x="4006850" y="6172200"/>
          <p14:tracePt t="26221" x="4013200" y="6172200"/>
          <p14:tracePt t="26236" x="4019550" y="6165850"/>
          <p14:tracePt t="26236" x="4025900" y="6165850"/>
          <p14:tracePt t="26253" x="4032250" y="6165850"/>
          <p14:tracePt t="26268" x="4038600" y="6159500"/>
          <p14:tracePt t="26285" x="4032250" y="6153150"/>
          <p14:tracePt t="26323" x="4025900" y="6146800"/>
          <p14:tracePt t="26338" x="4025900" y="6140450"/>
          <p14:tracePt t="26346" x="4019550" y="6134100"/>
          <p14:tracePt t="26355" x="4013200" y="6121400"/>
          <p14:tracePt t="26368" x="4000500" y="6102350"/>
          <p14:tracePt t="26368" x="3987800" y="6070600"/>
          <p14:tracePt t="26387" x="3975100" y="6045200"/>
          <p14:tracePt t="26387" x="3962400" y="6026150"/>
          <p14:tracePt t="26403" x="3949700" y="6000750"/>
          <p14:tracePt t="26403" x="3937000" y="5969000"/>
          <p14:tracePt t="26421" x="3924300" y="5937250"/>
          <p14:tracePt t="26421" x="3905250" y="5905500"/>
          <p14:tracePt t="26437" x="3886200" y="5867400"/>
          <p14:tracePt t="26437" x="3848100" y="5791200"/>
          <p14:tracePt t="26455" x="3829050" y="5753100"/>
          <p14:tracePt t="26455" x="3810000" y="5715000"/>
          <p14:tracePt t="26472" x="3790950" y="5676900"/>
          <p14:tracePt t="26472" x="3778250" y="5651500"/>
          <p14:tracePt t="26487" x="3765550" y="5626100"/>
          <p14:tracePt t="26487" x="3765550" y="5600700"/>
          <p14:tracePt t="26504" x="3771900" y="5594350"/>
          <p14:tracePt t="26504" x="3784600" y="5594350"/>
          <p14:tracePt t="26521" x="3797300" y="5594350"/>
          <p14:tracePt t="26521" x="3810000" y="5600700"/>
          <p14:tracePt t="26538" x="3829050" y="5607050"/>
          <p14:tracePt t="26538" x="3841750" y="5613400"/>
          <p14:tracePt t="26554" x="3854450" y="5619750"/>
          <p14:tracePt t="26554" x="3867150" y="5632450"/>
          <p14:tracePt t="26572" x="3873500" y="5651500"/>
          <p14:tracePt t="26572" x="3867150" y="5664200"/>
          <p14:tracePt t="26588" x="3854450" y="5670550"/>
          <p14:tracePt t="26588" x="3835400" y="5676900"/>
          <p14:tracePt t="26604" x="3810000" y="5683250"/>
          <p14:tracePt t="26604" x="3778250" y="5683250"/>
          <p14:tracePt t="26604" x="3740150" y="5689600"/>
          <p14:tracePt t="26623" x="3695700" y="5683250"/>
          <p14:tracePt t="26636" x="3644900" y="5683250"/>
          <p14:tracePt t="26636" x="3536950" y="5664200"/>
          <p14:tracePt t="26656" x="3473450" y="5657850"/>
          <p14:tracePt t="26656" x="3416300" y="5645150"/>
          <p14:tracePt t="26672" x="3352800" y="5626100"/>
          <p14:tracePt t="26672" x="3295650" y="5607050"/>
          <p14:tracePt t="26688" x="3244850" y="5588000"/>
          <p14:tracePt t="26688" x="3200400" y="5568950"/>
          <p14:tracePt t="26704" x="3162300" y="5543550"/>
          <p14:tracePt t="26704" x="3136900" y="5511800"/>
          <p14:tracePt t="26704" x="3117850" y="5486400"/>
          <p14:tracePt t="26723" x="3105150" y="5454650"/>
          <p14:tracePt t="26736" x="3105150" y="5416550"/>
          <p14:tracePt t="26736" x="3124200" y="5346700"/>
          <p14:tracePt t="26755" x="3149600" y="5308600"/>
          <p14:tracePt t="26755" x="3181350" y="5276850"/>
          <p14:tracePt t="26772" x="3219450" y="5245100"/>
          <p14:tracePt t="26772" x="3257550" y="5213350"/>
          <p14:tracePt t="26788" x="3308350" y="5187950"/>
          <p14:tracePt t="26788" x="3422650" y="5137150"/>
          <p14:tracePt t="26805" x="3486150" y="5124450"/>
          <p14:tracePt t="26805" x="3549650" y="5111750"/>
          <p14:tracePt t="26822" x="3613150" y="5099050"/>
          <p14:tracePt t="26822" x="3683000" y="5092700"/>
          <p14:tracePt t="26838" x="3752850" y="5092700"/>
          <p14:tracePt t="26838" x="3822700" y="5092700"/>
          <p14:tracePt t="26855" x="3892550" y="5099050"/>
          <p14:tracePt t="26855" x="4025900" y="5124450"/>
          <p14:tracePt t="26873" x="4089400" y="5137150"/>
          <p14:tracePt t="26873" x="4152900" y="5162550"/>
          <p14:tracePt t="26888" x="4210050" y="5181600"/>
          <p14:tracePt t="26888" x="4267200" y="5207000"/>
          <p14:tracePt t="26905" x="4318000" y="5232400"/>
          <p14:tracePt t="26905" x="4394200" y="5289550"/>
          <p14:tracePt t="26924" x="4419600" y="5314950"/>
          <p14:tracePt t="26937" x="4445000" y="5340350"/>
          <p14:tracePt t="26937" x="4464050" y="5384800"/>
          <p14:tracePt t="26957" x="4464050" y="5403850"/>
          <p14:tracePt t="26957" x="4457700" y="5429250"/>
          <p14:tracePt t="26973" x="4451350" y="5448300"/>
          <p14:tracePt t="26973" x="4432300" y="5473700"/>
          <p14:tracePt t="26989" x="4413250" y="5492750"/>
          <p14:tracePt t="26989" x="4387850" y="5511800"/>
          <p14:tracePt t="26989" x="4349750" y="5530850"/>
          <p14:tracePt t="27008" x="4318000" y="5549900"/>
          <p14:tracePt t="27020" x="4273550" y="5568950"/>
          <p14:tracePt t="27020" x="4171950" y="5600700"/>
          <p14:tracePt t="27040" x="4114800" y="5613400"/>
          <p14:tracePt t="27040" x="4051300" y="5626100"/>
          <p14:tracePt t="27056" x="3987800" y="5638800"/>
          <p14:tracePt t="27056" x="3924300" y="5651500"/>
          <p14:tracePt t="27072" x="3860800" y="5657850"/>
          <p14:tracePt t="27072" x="3803650" y="5670550"/>
          <p14:tracePt t="27072" x="3746500" y="5676900"/>
          <p14:tracePt t="27091" x="3702050" y="5683250"/>
          <p14:tracePt t="27091" x="3657600" y="5689600"/>
          <p14:tracePt t="27106" x="3625850" y="5702300"/>
          <p14:tracePt t="27106" x="3600450" y="5708650"/>
          <p14:tracePt t="27123" x="3581400" y="5715000"/>
          <p14:tracePt t="27123" x="3562350" y="5715000"/>
          <p14:tracePt t="27140" x="3556000" y="5721350"/>
          <p14:tracePt t="27140" x="3549650" y="5727700"/>
          <p14:tracePt t="27156" x="3549650" y="5734050"/>
          <p14:tracePt t="27156" x="3568700" y="5740400"/>
          <p14:tracePt t="27173" x="3581400" y="5746750"/>
          <p14:tracePt t="27173" x="3600450" y="5753100"/>
          <p14:tracePt t="27189" x="3625850" y="5753100"/>
          <p14:tracePt t="27189" x="3651250" y="5759450"/>
          <p14:tracePt t="27206" x="3676650" y="5765800"/>
          <p14:tracePt t="27206" x="3702050" y="5772150"/>
          <p14:tracePt t="27224" x="3765550" y="5791200"/>
          <p14:tracePt t="27224" x="3797300" y="5797550"/>
          <p14:tracePt t="27240" x="3822700" y="5810250"/>
          <p14:tracePt t="27240" x="3854450" y="5816600"/>
          <p14:tracePt t="27256" x="3879850" y="5822950"/>
          <p14:tracePt t="27256" x="3905250" y="5829300"/>
          <p14:tracePt t="27273" x="3924300" y="5842000"/>
          <p14:tracePt t="27273" x="3943350" y="5848350"/>
          <p14:tracePt t="27273" x="3956050" y="5854700"/>
          <p14:tracePt t="27293" x="3968750" y="5861050"/>
          <p14:tracePt t="27305" x="3975100" y="5867400"/>
          <p14:tracePt t="27305" x="3987800" y="5880100"/>
          <p14:tracePt t="27323" x="3987800" y="5886450"/>
          <p14:tracePt t="27323" x="3987800" y="5899150"/>
          <p14:tracePt t="27340" x="3987800" y="5911850"/>
          <p14:tracePt t="27340" x="3987800" y="5918200"/>
          <p14:tracePt t="27357" x="3994150" y="5930900"/>
          <p14:tracePt t="27357" x="3994150" y="5943600"/>
          <p14:tracePt t="27357" x="3994150" y="5956300"/>
          <p14:tracePt t="27376" x="3994150" y="5962650"/>
          <p14:tracePt t="27388" x="3994150" y="5975350"/>
          <p14:tracePt t="27388" x="3994150" y="5988050"/>
          <p14:tracePt t="27407" x="3994150" y="6000750"/>
          <p14:tracePt t="27407" x="3994150" y="6007100"/>
          <p14:tracePt t="27423" x="4000500" y="6013450"/>
          <p14:tracePt t="27423" x="4000500" y="6019800"/>
          <p14:tracePt t="27440" x="4000500" y="6032500"/>
          <p14:tracePt t="27440" x="4000500" y="6038850"/>
          <p14:tracePt t="27440" x="4000500" y="6045200"/>
          <p14:tracePt t="27460" x="4000500" y="6057900"/>
          <p14:tracePt t="27460" x="4006850" y="6064250"/>
          <p14:tracePt t="27474" x="4006850" y="6070600"/>
          <p14:tracePt t="27474" x="4006850" y="6076950"/>
          <p14:tracePt t="27490" x="4006850" y="6083300"/>
          <p14:tracePt t="27490" x="4013200" y="6089650"/>
          <p14:tracePt t="27507" x="4019550" y="6096000"/>
          <p14:tracePt t="27523" x="4025900" y="6102350"/>
          <p14:tracePt t="27539" x="4032250" y="6102350"/>
          <p14:tracePt t="27539" x="4038600" y="6102350"/>
          <p14:tracePt t="27558" x="4044950" y="6102350"/>
          <p14:tracePt t="27558" x="4044950" y="6108700"/>
          <p14:tracePt t="27574" x="4051300" y="6108700"/>
          <p14:tracePt t="27574" x="4064000" y="6115050"/>
          <p14:tracePt t="27592" x="4070350" y="6121400"/>
          <p14:tracePt t="27592" x="4083050" y="6127750"/>
          <p14:tracePt t="27608" x="4089400" y="6134100"/>
          <p14:tracePt t="27608" x="4095750" y="6140450"/>
          <p14:tracePt t="27624" x="4108450" y="6146800"/>
          <p14:tracePt t="27624" x="4114800" y="6153150"/>
          <p14:tracePt t="27641" x="4121150" y="6159500"/>
          <p14:tracePt t="27641" x="4127500" y="6165850"/>
          <p14:tracePt t="27641" x="4133850" y="6165850"/>
          <p14:tracePt t="27660" x="4140200" y="6172200"/>
          <p14:tracePt t="27676" x="4146550" y="6165850"/>
          <p14:tracePt t="27759" x="4146550" y="6159500"/>
          <p14:tracePt t="27771" x="4146550" y="6153150"/>
          <p14:tracePt t="27787" x="4146550" y="6146800"/>
          <p14:tracePt t="27795" x="4146550" y="6140450"/>
          <p14:tracePt t="27806" x="4146550" y="6134100"/>
          <p14:tracePt t="27806" x="4146550" y="6115050"/>
          <p14:tracePt t="27826" x="4146550" y="6102350"/>
          <p14:tracePt t="27826" x="4140200" y="6089650"/>
          <p14:tracePt t="27842" x="4140200" y="6070600"/>
          <p14:tracePt t="27842" x="4133850" y="6057900"/>
          <p14:tracePt t="27859" x="4127500" y="6038850"/>
          <p14:tracePt t="27859" x="4121150" y="6019800"/>
          <p14:tracePt t="27875" x="4114800" y="6000750"/>
          <p14:tracePt t="27875" x="4095750" y="5956300"/>
          <p14:tracePt t="27893" x="4083050" y="5924550"/>
          <p14:tracePt t="27893" x="4076700" y="5899150"/>
          <p14:tracePt t="27909" x="4070350" y="5867400"/>
          <p14:tracePt t="27909" x="4064000" y="5842000"/>
          <p14:tracePt t="27925" x="4064000" y="5822950"/>
          <p14:tracePt t="27925" x="4070350" y="5803900"/>
          <p14:tracePt t="27925" x="4076700" y="5784850"/>
          <p14:tracePt t="27945" x="4089400" y="5778500"/>
          <p14:tracePt t="27957" x="4102100" y="5772150"/>
          <p14:tracePt t="27957" x="4140200" y="5765800"/>
          <p14:tracePt t="27976" x="4159250" y="5765800"/>
          <p14:tracePt t="27976" x="4178300" y="5765800"/>
          <p14:tracePt t="27993" x="4197350" y="5772150"/>
          <p14:tracePt t="27993" x="4210050" y="5772150"/>
          <p14:tracePt t="28009" x="4229100" y="5778500"/>
          <p14:tracePt t="28009" x="4248150" y="5784850"/>
          <p14:tracePt t="28009" x="4260850" y="5791200"/>
          <p14:tracePt t="28028" x="4279900" y="5797550"/>
          <p14:tracePt t="28041" x="4292600" y="5803900"/>
          <p14:tracePt t="28041" x="4318000" y="5816600"/>
          <p14:tracePt t="28060" x="4330700" y="5822950"/>
          <p14:tracePt t="28060" x="4343400" y="5829300"/>
          <p14:tracePt t="28077" x="4356100" y="5829300"/>
          <p14:tracePt t="28077" x="4368800" y="5835650"/>
          <p14:tracePt t="28077" x="4375150" y="5835650"/>
          <p14:tracePt t="28095" x="4387850" y="5835650"/>
          <p14:tracePt t="28107" x="4394200" y="5835650"/>
          <p14:tracePt t="28107" x="4413250" y="5835650"/>
          <p14:tracePt t="28126" x="4425950" y="5835650"/>
          <p14:tracePt t="28126" x="4432300" y="5829300"/>
          <p14:tracePt t="28143" x="4438650" y="5829300"/>
          <p14:tracePt t="28143" x="4445000" y="5822950"/>
          <p14:tracePt t="28159" x="4445000" y="5816600"/>
          <p14:tracePt t="28174" x="4445000" y="5810250"/>
          <p14:tracePt t="28174" x="4445000" y="5803900"/>
          <p14:tracePt t="28193" x="4438650" y="5797550"/>
          <p14:tracePt t="28193" x="4425950" y="5791200"/>
          <p14:tracePt t="28209" x="4413250" y="5784850"/>
          <p14:tracePt t="28209" x="4400550" y="5772150"/>
          <p14:tracePt t="28227" x="4387850" y="5765800"/>
          <p14:tracePt t="28227" x="4368800" y="5759450"/>
          <p14:tracePt t="28244" x="4324350" y="5740400"/>
          <p14:tracePt t="28244" x="4305300" y="5727700"/>
          <p14:tracePt t="28261" x="4286250" y="5721350"/>
          <p14:tracePt t="28261" x="4267200" y="5708650"/>
          <p14:tracePt t="28277" x="4254500" y="5702300"/>
          <p14:tracePt t="28277" x="4248150" y="5695950"/>
          <p14:tracePt t="28293" x="4241800" y="5689600"/>
          <p14:tracePt t="28293" x="4248150" y="5676900"/>
          <p14:tracePt t="28293" x="4260850" y="5670550"/>
          <p14:tracePt t="28313" x="4273550" y="5664200"/>
          <p14:tracePt t="28325" x="4292600" y="5664200"/>
          <p14:tracePt t="28325" x="4356100" y="5651500"/>
          <p14:tracePt t="28345" x="4400550" y="5645150"/>
          <p14:tracePt t="28345" x="4464050" y="5632450"/>
          <p14:tracePt t="28361" x="4533900" y="5613400"/>
          <p14:tracePt t="28361" x="4616450" y="5588000"/>
          <p14:tracePt t="28377" x="4718050" y="5556250"/>
          <p14:tracePt t="28377" x="4819650" y="5511800"/>
          <p14:tracePt t="28377" x="4933950" y="5461000"/>
          <p14:tracePt t="28396" x="5048250" y="5403850"/>
          <p14:tracePt t="28408" x="5162550" y="5334000"/>
          <p14:tracePt t="28408" x="5372100" y="5168900"/>
          <p14:tracePt t="28427" x="5467350" y="5080000"/>
          <p14:tracePt t="28427" x="5562600" y="4984750"/>
          <p14:tracePt t="28444" x="5645150" y="4889500"/>
          <p14:tracePt t="28444" x="5727700" y="4781550"/>
          <p14:tracePt t="28444" x="5816600" y="4679950"/>
          <p14:tracePt t="28464" x="5899150" y="4565650"/>
          <p14:tracePt t="28475" x="5988050" y="4451350"/>
          <p14:tracePt t="28475" x="6165850" y="4210050"/>
          <p14:tracePt t="28494" x="6248400" y="4083050"/>
          <p14:tracePt t="28494" x="6324600" y="3956050"/>
          <p14:tracePt t="28510" x="6400800" y="3835400"/>
          <p14:tracePt t="28510" x="6457950" y="3714750"/>
          <p14:tracePt t="28528" x="6508750" y="3606800"/>
          <p14:tracePt t="28528" x="6578600" y="3429000"/>
          <p14:tracePt t="28545" x="6604000" y="3365500"/>
          <p14:tracePt t="28545" x="6616700" y="3321050"/>
          <p14:tracePt t="28561" x="6629400" y="3282950"/>
          <p14:tracePt t="28561" x="6635750" y="3263900"/>
          <p14:tracePt t="28578" x="6642100" y="3251200"/>
          <p14:tracePt t="28578" x="6648450" y="3244850"/>
          <p14:tracePt t="28595" x="6654800" y="3244850"/>
          <p14:tracePt t="28595" x="6661150" y="3244850"/>
          <p14:tracePt t="28612" x="6673850" y="3251200"/>
          <p14:tracePt t="28628" x="6673850" y="3257550"/>
          <p14:tracePt t="28628" x="6673850" y="3263900"/>
          <p14:tracePt t="28644" x="6673850" y="3276600"/>
          <p14:tracePt t="28644" x="6667500" y="3289300"/>
          <p14:tracePt t="28644" x="6661150" y="3302000"/>
          <p14:tracePt t="28664" x="6661150" y="3321050"/>
          <p14:tracePt t="28676" x="6648450" y="3333750"/>
          <p14:tracePt t="28676" x="6616700" y="3346450"/>
          <p14:tracePt t="28697" x="6597650" y="3346450"/>
          <p14:tracePt t="28697" x="6578600" y="3340100"/>
          <p14:tracePt t="28712" x="6553200" y="3321050"/>
          <p14:tracePt t="28712" x="6521450" y="3295650"/>
          <p14:tracePt t="28728" x="6489700" y="3263900"/>
          <p14:tracePt t="28728" x="6464300" y="3225800"/>
          <p14:tracePt t="28744" x="6438900" y="3181350"/>
          <p14:tracePt t="28744" x="6419850" y="3136900"/>
          <p14:tracePt t="28744" x="6400800" y="3086100"/>
          <p14:tracePt t="28764" x="6381750" y="3028950"/>
          <p14:tracePt t="28777" x="6375400" y="2965450"/>
          <p14:tracePt t="28777" x="6375400" y="2832100"/>
          <p14:tracePt t="28795" x="6388100" y="2755900"/>
          <p14:tracePt t="28795" x="6407150" y="2679700"/>
          <p14:tracePt t="28812" x="6438900" y="2603500"/>
          <p14:tracePt t="28812" x="6470650" y="2527300"/>
          <p14:tracePt t="28829" x="6515100" y="2463800"/>
          <p14:tracePt t="28829" x="6610350" y="2362200"/>
          <p14:tracePt t="28845" x="6661150" y="2330450"/>
          <p14:tracePt t="28845" x="6711950" y="2311400"/>
          <p14:tracePt t="28862" x="6762750" y="2311400"/>
          <p14:tracePt t="28862" x="6807200" y="2324100"/>
          <p14:tracePt t="28879" x="6851650" y="2349500"/>
          <p14:tracePt t="28879" x="6889750" y="2387600"/>
          <p14:tracePt t="28895" x="6927850" y="2432050"/>
          <p14:tracePt t="28895" x="6991350" y="2552700"/>
          <p14:tracePt t="28913" x="7010400" y="2628900"/>
          <p14:tracePt t="28913" x="7029450" y="2705100"/>
          <p14:tracePt t="28929" x="7042150" y="2787650"/>
          <p14:tracePt t="28929" x="7048500" y="2876550"/>
          <p14:tracePt t="28946" x="7054850" y="2965450"/>
          <p14:tracePt t="28946" x="7048500" y="3054350"/>
          <p14:tracePt t="28946" x="7042150" y="3136900"/>
          <p14:tracePt t="28965" x="7029450" y="3219450"/>
          <p14:tracePt t="28977" x="7016750" y="3302000"/>
          <p14:tracePt t="28977" x="6985000" y="3435350"/>
          <p14:tracePt t="28997" x="6965950" y="3492500"/>
          <p14:tracePt t="28997" x="6946900" y="3549650"/>
          <p14:tracePt t="29013" x="6927850" y="3594100"/>
          <p14:tracePt t="29013" x="6908800" y="3638550"/>
          <p14:tracePt t="29013" x="6889750" y="3683000"/>
          <p14:tracePt t="29031" x="6877050" y="3727450"/>
          <p14:tracePt t="29044" x="6864350" y="3765550"/>
          <p14:tracePt t="29044" x="6851650" y="3803650"/>
          <p14:tracePt t="29044" x="6851650" y="3841750"/>
          <p14:tracePt t="29065" x="6845300" y="3879850"/>
          <p14:tracePt t="29065" x="6845300" y="3917950"/>
          <p14:tracePt t="29080" x="6851650" y="3949700"/>
          <p14:tracePt t="29080" x="6851650" y="3981450"/>
          <p14:tracePt t="29096" x="6858000" y="4013200"/>
          <p14:tracePt t="29096" x="6858000" y="4038600"/>
          <p14:tracePt t="29113" x="6864350" y="4064000"/>
          <p14:tracePt t="29113" x="6870700" y="4083050"/>
          <p14:tracePt t="29130" x="6870700" y="4095750"/>
          <p14:tracePt t="29130" x="6877050" y="4121150"/>
          <p14:tracePt t="29146" x="6877050" y="4127500"/>
          <p14:tracePt t="29146" x="6877050" y="4133850"/>
          <p14:tracePt t="29163" x="6877050" y="4140200"/>
          <p14:tracePt t="29178" x="6870700" y="4146550"/>
          <p14:tracePt t="29203" x="6864350" y="4146550"/>
          <p14:tracePt t="29220" x="6858000" y="4146550"/>
          <p14:tracePt t="29235" x="6851650" y="4152900"/>
          <p14:tracePt t="29251" x="6845300" y="4159250"/>
          <p14:tracePt t="29251" x="6832600" y="4165600"/>
          <p14:tracePt t="29264" x="6826250" y="4178300"/>
          <p14:tracePt t="29264" x="6819900" y="4184650"/>
          <p14:tracePt t="29281" x="6813550" y="4197350"/>
          <p14:tracePt t="29281" x="6800850" y="4210050"/>
          <p14:tracePt t="29297" x="6794500" y="4222750"/>
          <p14:tracePt t="29297" x="6788150" y="4241800"/>
          <p14:tracePt t="29313" x="6775450" y="4254500"/>
          <p14:tracePt t="29313" x="6769100" y="4273550"/>
          <p14:tracePt t="29313" x="6762750" y="4292600"/>
          <p14:tracePt t="29332" x="6756400" y="4311650"/>
          <p14:tracePt t="29345" x="6743700" y="4337050"/>
          <p14:tracePt t="29345" x="6737350" y="4394200"/>
          <p14:tracePt t="29365" x="6731000" y="4425950"/>
          <p14:tracePt t="29365" x="6724650" y="4451350"/>
          <p14:tracePt t="29381" x="6724650" y="4483100"/>
          <p14:tracePt t="29381" x="6718300" y="4508500"/>
          <p14:tracePt t="29397" x="6718300" y="4527550"/>
          <p14:tracePt t="29397" x="6711950" y="4540250"/>
          <p14:tracePt t="29397" x="6711950" y="4552950"/>
          <p14:tracePt t="29416" x="6705600" y="4552950"/>
          <p14:tracePt t="29429" x="6692900" y="4552950"/>
          <p14:tracePt t="29429" x="6673850" y="4546600"/>
          <p14:tracePt t="29447" x="6661150" y="4533900"/>
          <p14:tracePt t="29447" x="6642100" y="4521200"/>
          <p14:tracePt t="29447" x="6623050" y="4508500"/>
          <p14:tracePt t="29468" x="6597650" y="4495800"/>
          <p14:tracePt t="29479" x="6572250" y="4483100"/>
          <p14:tracePt t="29479" x="6546850" y="4470400"/>
          <p14:tracePt t="29497" x="6515100" y="4457700"/>
          <p14:tracePt t="29497" x="6451600" y="4425950"/>
          <p14:tracePt t="29514" x="6419850" y="4413250"/>
          <p14:tracePt t="29514" x="6388100" y="4406900"/>
          <p14:tracePt t="29531" x="6356350" y="4400550"/>
          <p14:tracePt t="29531" x="6330950" y="4400550"/>
          <p14:tracePt t="29548" x="6299200" y="4400550"/>
          <p14:tracePt t="29548" x="6254750" y="4432300"/>
          <p14:tracePt t="29565" x="6229350" y="4457700"/>
          <p14:tracePt t="29565" x="6210300" y="4489450"/>
          <p14:tracePt t="29581" x="6191250" y="4514850"/>
          <p14:tracePt t="29581" x="6172200" y="4552950"/>
          <p14:tracePt t="29598" x="6153150" y="4584700"/>
          <p14:tracePt t="29598" x="6146800" y="4622800"/>
          <p14:tracePt t="29615" x="6134100" y="4654550"/>
          <p14:tracePt t="29615" x="6108700" y="4718050"/>
          <p14:tracePt t="29632" x="6102350" y="4749800"/>
          <p14:tracePt t="29632" x="6102350" y="4775200"/>
          <p14:tracePt t="29649" x="6096000" y="4806950"/>
          <p14:tracePt t="29649" x="6096000" y="4838700"/>
          <p14:tracePt t="29665" x="6096000" y="4864100"/>
          <p14:tracePt t="29665" x="6096000" y="4889500"/>
          <p14:tracePt t="29665" x="6102350" y="4914900"/>
          <p14:tracePt t="29684" x="6102350" y="4940300"/>
          <p14:tracePt t="29696" x="6102350" y="4953000"/>
          <p14:tracePt t="29696" x="6102350" y="4965700"/>
          <p14:tracePt t="29696" x="6102350" y="4978400"/>
          <p14:tracePt t="29718" x="6096000" y="4984750"/>
          <p14:tracePt t="29731" x="6083300" y="4984750"/>
          <p14:tracePt t="29731" x="6076950" y="4984750"/>
          <p14:tracePt t="29748" x="6070600" y="4978400"/>
          <p14:tracePt t="29748" x="6057900" y="4978400"/>
          <p14:tracePt t="29765" x="6045200" y="4972050"/>
          <p14:tracePt t="29765" x="6038850" y="4965700"/>
          <p14:tracePt t="29782" x="6026150" y="4965700"/>
          <p14:tracePt t="29782" x="6013450" y="4959350"/>
          <p14:tracePt t="29782" x="5994400" y="4959350"/>
          <p14:tracePt t="29801" x="5981700" y="4953000"/>
          <p14:tracePt t="29801" x="5969000" y="4946650"/>
          <p14:tracePt t="29815" x="5949950" y="4940300"/>
          <p14:tracePt t="29815" x="5930900" y="4940300"/>
          <p14:tracePt t="29832" x="5911850" y="4927600"/>
          <p14:tracePt t="29832" x="5892800" y="4921250"/>
          <p14:tracePt t="29849" x="5867400" y="4914900"/>
          <p14:tracePt t="29849" x="5816600" y="4895850"/>
          <p14:tracePt t="29866" x="5791200" y="4889500"/>
          <p14:tracePt t="29866" x="5765800" y="4876800"/>
          <p14:tracePt t="29883" x="5740400" y="4864100"/>
          <p14:tracePt t="29883" x="5715000" y="4851400"/>
          <p14:tracePt t="29899" x="5689600" y="4832350"/>
          <p14:tracePt t="29899" x="5664200" y="4819650"/>
          <p14:tracePt t="29916" x="5632450" y="4794250"/>
          <p14:tracePt t="29916" x="5581650" y="4743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r>
              <a:rPr lang="ja-JP" altLang="en-US"/>
              <a:t>偶然誤差と系統誤差</a:t>
            </a:r>
          </a:p>
        </p:txBody>
      </p:sp>
      <p:pic>
        <p:nvPicPr>
          <p:cNvPr id="626691" name="Picture 3"/>
          <p:cNvPicPr>
            <a:picLocks noChangeAspect="1" noChangeArrowheads="1"/>
          </p:cNvPicPr>
          <p:nvPr/>
        </p:nvPicPr>
        <p:blipFill>
          <a:blip r:embed="rId6" cstate="print"/>
          <a:srcRect l="37444" t="19907" r="40578" b="28683"/>
          <a:stretch>
            <a:fillRect/>
          </a:stretch>
        </p:blipFill>
        <p:spPr bwMode="auto">
          <a:xfrm>
            <a:off x="5715008" y="1604946"/>
            <a:ext cx="2947992" cy="4876800"/>
          </a:xfrm>
          <a:prstGeom prst="rect">
            <a:avLst/>
          </a:prstGeom>
          <a:noFill/>
          <a:ln w="38100">
            <a:noFill/>
            <a:miter lim="800000"/>
            <a:headEnd/>
            <a:tailEnd/>
          </a:ln>
          <a:effectLst/>
        </p:spPr>
      </p:pic>
      <p:sp>
        <p:nvSpPr>
          <p:cNvPr id="626692" name="Text Box 4"/>
          <p:cNvSpPr txBox="1">
            <a:spLocks noChangeArrowheads="1"/>
          </p:cNvSpPr>
          <p:nvPr/>
        </p:nvSpPr>
        <p:spPr bwMode="auto">
          <a:xfrm>
            <a:off x="6357950" y="1071546"/>
            <a:ext cx="1098550" cy="457200"/>
          </a:xfrm>
          <a:prstGeom prst="rect">
            <a:avLst/>
          </a:prstGeom>
          <a:noFill/>
          <a:ln w="38100">
            <a:noFill/>
            <a:miter lim="800000"/>
            <a:headEnd/>
            <a:tailEnd/>
          </a:ln>
          <a:effectLst/>
        </p:spPr>
        <p:txBody>
          <a:bodyPr wrap="none">
            <a:spAutoFit/>
          </a:bodyPr>
          <a:lstStyle/>
          <a:p>
            <a:r>
              <a:rPr lang="ja-JP" altLang="en-US"/>
              <a:t>真の値</a:t>
            </a:r>
          </a:p>
        </p:txBody>
      </p:sp>
      <p:sp>
        <p:nvSpPr>
          <p:cNvPr id="626693" name="Line 5"/>
          <p:cNvSpPr>
            <a:spLocks noChangeShapeType="1"/>
          </p:cNvSpPr>
          <p:nvPr/>
        </p:nvSpPr>
        <p:spPr bwMode="auto">
          <a:xfrm>
            <a:off x="6891350" y="1452546"/>
            <a:ext cx="0" cy="5334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26694" name="Text Box 6"/>
          <p:cNvSpPr txBox="1">
            <a:spLocks noChangeArrowheads="1"/>
          </p:cNvSpPr>
          <p:nvPr/>
        </p:nvSpPr>
        <p:spPr bwMode="auto">
          <a:xfrm>
            <a:off x="428596" y="1500174"/>
            <a:ext cx="4325938" cy="1187450"/>
          </a:xfrm>
          <a:prstGeom prst="rect">
            <a:avLst/>
          </a:prstGeom>
          <a:noFill/>
          <a:ln w="38100">
            <a:noFill/>
            <a:miter lim="800000"/>
            <a:headEnd/>
            <a:tailEnd/>
          </a:ln>
          <a:effectLst/>
        </p:spPr>
        <p:txBody>
          <a:bodyPr>
            <a:spAutoFit/>
          </a:bodyPr>
          <a:lstStyle/>
          <a:p>
            <a:r>
              <a:rPr lang="ja-JP" altLang="en-US" dirty="0"/>
              <a:t>系統誤差の原因がわかればそれを除去して実験精度を上げることができる</a:t>
            </a:r>
          </a:p>
        </p:txBody>
      </p:sp>
      <p:sp>
        <p:nvSpPr>
          <p:cNvPr id="626695" name="Text Box 7"/>
          <p:cNvSpPr txBox="1">
            <a:spLocks noChangeArrowheads="1"/>
          </p:cNvSpPr>
          <p:nvPr/>
        </p:nvSpPr>
        <p:spPr bwMode="auto">
          <a:xfrm>
            <a:off x="434946" y="2935274"/>
            <a:ext cx="4254500" cy="1187450"/>
          </a:xfrm>
          <a:prstGeom prst="rect">
            <a:avLst/>
          </a:prstGeom>
          <a:noFill/>
          <a:ln w="38100">
            <a:noFill/>
            <a:miter lim="800000"/>
            <a:headEnd/>
            <a:tailEnd/>
          </a:ln>
          <a:effectLst/>
        </p:spPr>
        <p:txBody>
          <a:bodyPr>
            <a:spAutoFit/>
          </a:bodyPr>
          <a:lstStyle/>
          <a:p>
            <a:r>
              <a:rPr lang="ja-JP" altLang="en-US" dirty="0"/>
              <a:t>Ｃの場合，系統誤差を除去できればＡと同じくらいの精密さと正確さが得られる</a:t>
            </a:r>
          </a:p>
        </p:txBody>
      </p:sp>
      <p:sp>
        <p:nvSpPr>
          <p:cNvPr id="626696" name="Text Box 8"/>
          <p:cNvSpPr txBox="1">
            <a:spLocks noChangeArrowheads="1"/>
          </p:cNvSpPr>
          <p:nvPr/>
        </p:nvSpPr>
        <p:spPr bwMode="auto">
          <a:xfrm>
            <a:off x="434946" y="4448161"/>
            <a:ext cx="4176713" cy="1187450"/>
          </a:xfrm>
          <a:prstGeom prst="rect">
            <a:avLst/>
          </a:prstGeom>
          <a:noFill/>
          <a:ln w="38100">
            <a:noFill/>
            <a:miter lim="800000"/>
            <a:headEnd/>
            <a:tailEnd/>
          </a:ln>
          <a:effectLst/>
        </p:spPr>
        <p:txBody>
          <a:bodyPr>
            <a:spAutoFit/>
          </a:bodyPr>
          <a:lstStyle/>
          <a:p>
            <a:r>
              <a:rPr lang="ja-JP" altLang="en-US" dirty="0"/>
              <a:t>しかし，系統誤差を除けないならＢは実験を増やせば真の値により接近できる</a:t>
            </a:r>
          </a:p>
        </p:txBody>
      </p:sp>
      <p:sp>
        <p:nvSpPr>
          <p:cNvPr id="11" name="テキスト ボックス 10"/>
          <p:cNvSpPr txBox="1"/>
          <p:nvPr/>
        </p:nvSpPr>
        <p:spPr>
          <a:xfrm>
            <a:off x="5500694" y="2786058"/>
            <a:ext cx="423514" cy="3416320"/>
          </a:xfrm>
          <a:prstGeom prst="rect">
            <a:avLst/>
          </a:prstGeom>
          <a:noFill/>
        </p:spPr>
        <p:txBody>
          <a:bodyPr wrap="none" rtlCol="0">
            <a:spAutoFit/>
          </a:bodyPr>
          <a:lstStyle/>
          <a:p>
            <a:pPr>
              <a:lnSpc>
                <a:spcPct val="90000"/>
              </a:lnSpc>
            </a:pPr>
            <a:r>
              <a:rPr kumimoji="1" lang="ja-JP" altLang="en-US" dirty="0" smtClean="0"/>
              <a:t>Ａ</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lang="ja-JP" altLang="en-US" dirty="0" smtClean="0"/>
              <a:t>Ｂ</a:t>
            </a:r>
            <a:endParaRPr lang="en-US" altLang="ja-JP" dirty="0" smtClean="0"/>
          </a:p>
          <a:p>
            <a:pPr>
              <a:lnSpc>
                <a:spcPct val="90000"/>
              </a:lnSpc>
            </a:pPr>
            <a:endParaRPr kumimoji="1" lang="en-US" altLang="ja-JP" dirty="0"/>
          </a:p>
          <a:p>
            <a:pPr>
              <a:lnSpc>
                <a:spcPct val="90000"/>
              </a:lnSpc>
            </a:pPr>
            <a:endParaRPr lang="en-US" altLang="ja-JP" dirty="0" smtClean="0"/>
          </a:p>
          <a:p>
            <a:pPr>
              <a:lnSpc>
                <a:spcPct val="90000"/>
              </a:lnSpc>
            </a:pPr>
            <a:r>
              <a:rPr kumimoji="1" lang="ja-JP" altLang="en-US" dirty="0" smtClean="0"/>
              <a:t>Ｃ</a:t>
            </a:r>
            <a:endParaRPr kumimoji="1" lang="en-US" altLang="ja-JP" dirty="0" smtClean="0"/>
          </a:p>
          <a:p>
            <a:pPr>
              <a:lnSpc>
                <a:spcPct val="90000"/>
              </a:lnSpc>
            </a:pPr>
            <a:endParaRPr lang="en-US" altLang="ja-JP" dirty="0"/>
          </a:p>
          <a:p>
            <a:pPr>
              <a:lnSpc>
                <a:spcPct val="90000"/>
              </a:lnSpc>
            </a:pPr>
            <a:endParaRPr kumimoji="1" lang="en-US" altLang="ja-JP" dirty="0" smtClean="0"/>
          </a:p>
          <a:p>
            <a:pPr>
              <a:lnSpc>
                <a:spcPct val="90000"/>
              </a:lnSpc>
            </a:pPr>
            <a:r>
              <a:rPr kumimoji="1" lang="ja-JP" altLang="en-US" dirty="0" smtClean="0"/>
              <a:t>Ｄ</a:t>
            </a:r>
            <a:endParaRPr kumimoji="1" lang="ja-JP" altLang="en-US" dirty="0"/>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1022"/>
    </mc:Choice>
    <mc:Fallback>
      <p:transition spd="slow" advTm="51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66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6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626694" grpId="0"/>
      <p:bldP spid="626695" grpId="0"/>
      <p:bldP spid="626696" grpId="0"/>
    </p:bldLst>
  </p:timing>
  <p:extLst>
    <p:ext uri="{3A86A75C-4F4B-4683-9AE1-C65F6400EC91}">
      <p14:laserTraceLst xmlns:p14="http://schemas.microsoft.com/office/powerpoint/2010/main">
        <p14:tracePtLst>
          <p14:tracePt t="13078" x="1155700" y="6381750"/>
          <p14:tracePt t="13083" x="1219200" y="6318250"/>
          <p14:tracePt t="13090" x="1295400" y="6248400"/>
          <p14:tracePt t="13090" x="1377950" y="6178550"/>
          <p14:tracePt t="13108" x="1473200" y="6108700"/>
          <p14:tracePt t="13108" x="1581150" y="6032500"/>
          <p14:tracePt t="13127" x="1701800" y="5962650"/>
          <p14:tracePt t="13127" x="1955800" y="5810250"/>
          <p14:tracePt t="13143" x="2101850" y="5734050"/>
          <p14:tracePt t="13143" x="2254250" y="5657850"/>
          <p14:tracePt t="13159" x="2413000" y="5575300"/>
          <p14:tracePt t="13159" x="2584450" y="5492750"/>
          <p14:tracePt t="13175" x="2755900" y="5416550"/>
          <p14:tracePt t="13175" x="2952750" y="5334000"/>
          <p14:tracePt t="13192" x="3136900" y="5257800"/>
          <p14:tracePt t="13192" x="3327400" y="5181600"/>
          <p14:tracePt t="13192" x="3524250" y="5111750"/>
          <p14:tracePt t="13211" x="3721100" y="5054600"/>
          <p14:tracePt t="13211" x="3911600" y="4997450"/>
          <p14:tracePt t="13226" x="4114800" y="4959350"/>
          <p14:tracePt t="13226" x="4298950" y="4927600"/>
          <p14:tracePt t="13243" x="4464050" y="4902200"/>
          <p14:tracePt t="13243" x="4641850" y="4889500"/>
          <p14:tracePt t="13259" x="4806950" y="4883150"/>
          <p14:tracePt t="13259" x="4965700" y="4889500"/>
          <p14:tracePt t="13259" x="5111750" y="4889500"/>
          <p14:tracePt t="13278" x="5251450" y="4895850"/>
          <p14:tracePt t="13291" x="5365750" y="4895850"/>
          <p14:tracePt t="13291" x="5607050" y="4895850"/>
          <p14:tracePt t="13311" x="5721350" y="4895850"/>
          <p14:tracePt t="13311" x="5822950" y="4895850"/>
          <p14:tracePt t="13327" x="5918200" y="4889500"/>
          <p14:tracePt t="13327" x="6013450" y="4889500"/>
          <p14:tracePt t="13342" x="6096000" y="4883150"/>
          <p14:tracePt t="13342" x="6172200" y="4870450"/>
          <p14:tracePt t="13359" x="6235700" y="4864100"/>
          <p14:tracePt t="13359" x="6299200" y="4851400"/>
          <p14:tracePt t="13359" x="6350000" y="4845050"/>
          <p14:tracePt t="13378" x="6388100" y="4826000"/>
          <p14:tracePt t="13378" x="6419850" y="4819650"/>
          <p14:tracePt t="13393" x="6445250" y="4806950"/>
          <p14:tracePt t="13393" x="6464300" y="4794250"/>
          <p14:tracePt t="13409" x="6470650" y="4787900"/>
          <p14:tracePt t="13409" x="6477000" y="4781550"/>
          <p14:tracePt t="13426" x="6477000" y="4775200"/>
          <p14:tracePt t="13441" x="6470650" y="4781550"/>
          <p14:tracePt t="13441" x="6464300" y="4794250"/>
          <p14:tracePt t="13460" x="6457950" y="4800600"/>
          <p14:tracePt t="13460" x="6451600" y="4813300"/>
          <p14:tracePt t="13476" x="6438900" y="4826000"/>
          <p14:tracePt t="13476" x="6426200" y="4845050"/>
          <p14:tracePt t="13493" x="6413500" y="4864100"/>
          <p14:tracePt t="13493" x="6381750" y="4895850"/>
          <p14:tracePt t="13510" x="6362700" y="4914900"/>
          <p14:tracePt t="13510" x="6337300" y="4933950"/>
          <p14:tracePt t="13527" x="6311900" y="4953000"/>
          <p14:tracePt t="13527" x="6286500" y="4965700"/>
          <p14:tracePt t="13543" x="6254750" y="4984750"/>
          <p14:tracePt t="13543" x="6223000" y="4997450"/>
          <p14:tracePt t="13543" x="6197600" y="5010150"/>
          <p14:tracePt t="13562" x="6165850" y="5016500"/>
          <p14:tracePt t="13575" x="6134100" y="5022850"/>
          <p14:tracePt t="13575" x="6076950" y="5022850"/>
          <p14:tracePt t="13594" x="6045200" y="5016500"/>
          <p14:tracePt t="13594" x="6019800" y="5003800"/>
          <p14:tracePt t="13610" x="5988050" y="4984750"/>
          <p14:tracePt t="13610" x="5962650" y="4965700"/>
          <p14:tracePt t="13627" x="5943600" y="4940300"/>
          <p14:tracePt t="13627" x="5924550" y="4908550"/>
          <p14:tracePt t="13627" x="5911850" y="4870450"/>
          <p14:tracePt t="13645" x="5899150" y="4819650"/>
          <p14:tracePt t="13658" x="5899150" y="4775200"/>
          <p14:tracePt t="13658" x="5905500" y="4667250"/>
          <p14:tracePt t="13679" x="5924550" y="4610100"/>
          <p14:tracePt t="13679" x="5943600" y="4559300"/>
          <p14:tracePt t="13693" x="5962650" y="4508500"/>
          <p14:tracePt t="13693" x="6000750" y="4464050"/>
          <p14:tracePt t="13709" x="6038850" y="4425950"/>
          <p14:tracePt t="13709" x="6076950" y="4400550"/>
          <p14:tracePt t="13709" x="6127750" y="4375150"/>
          <p14:tracePt t="13729" x="6184900" y="4356100"/>
          <p14:tracePt t="13729" x="6242050" y="4349750"/>
          <p14:tracePt t="13743" x="6305550" y="4349750"/>
          <p14:tracePt t="13743" x="6369050" y="4356100"/>
          <p14:tracePt t="13759" x="6432550" y="4375150"/>
          <p14:tracePt t="13759" x="6496050" y="4394200"/>
          <p14:tracePt t="13777" x="6553200" y="4425950"/>
          <p14:tracePt t="13777" x="6610350" y="4457700"/>
          <p14:tracePt t="13793" x="6661150" y="4502150"/>
          <p14:tracePt t="13793" x="6737350" y="4610100"/>
          <p14:tracePt t="13810" x="6769100" y="4673600"/>
          <p14:tracePt t="13810" x="6781800" y="4737100"/>
          <p14:tracePt t="13827" x="6794500" y="4806950"/>
          <p14:tracePt t="13827" x="6794500" y="4876800"/>
          <p14:tracePt t="13843" x="6781800" y="4940300"/>
          <p14:tracePt t="13843" x="6743700" y="5060950"/>
          <p14:tracePt t="13862" x="6718300" y="5111750"/>
          <p14:tracePt t="13862" x="6686550" y="5156200"/>
          <p14:tracePt t="13878" x="6654800" y="5194300"/>
          <p14:tracePt t="13878" x="6623050" y="5226050"/>
          <p14:tracePt t="13894" x="6584950" y="5245100"/>
          <p14:tracePt t="13894" x="6553200" y="5257800"/>
          <p14:tracePt t="13910" x="6521450" y="5264150"/>
          <p14:tracePt t="13910" x="6489700" y="5264150"/>
          <p14:tracePt t="13910" x="6457950" y="5251450"/>
          <p14:tracePt t="13929" x="6426200" y="5226050"/>
          <p14:tracePt t="13942" x="6400800" y="5194300"/>
          <p14:tracePt t="13942" x="6375400" y="5149850"/>
          <p14:tracePt t="13962" x="6337300" y="5029200"/>
          <p14:tracePt t="13962" x="6324600" y="4946650"/>
          <p14:tracePt t="13977" x="6311900" y="4851400"/>
          <p14:tracePt t="13977" x="6305550" y="4749800"/>
          <p14:tracePt t="13994" x="6299200" y="4635500"/>
          <p14:tracePt t="13994" x="6299200" y="4514850"/>
          <p14:tracePt t="13994" x="6299200" y="4381500"/>
          <p14:tracePt t="14013" x="6305550" y="4241800"/>
          <p14:tracePt t="14026" x="6318250" y="4095750"/>
          <p14:tracePt t="14026" x="6356350" y="3810000"/>
          <p14:tracePt t="14045" x="6381750" y="3670300"/>
          <p14:tracePt t="14045" x="6407150" y="3543300"/>
          <p14:tracePt t="14061" x="6438900" y="3422650"/>
          <p14:tracePt t="14061" x="6470650" y="3314700"/>
          <p14:tracePt t="14077" x="6502400" y="3225800"/>
          <p14:tracePt t="14077" x="6534150" y="3155950"/>
          <p14:tracePt t="14094" x="6559550" y="3098800"/>
          <p14:tracePt t="14094" x="6610350" y="3035300"/>
          <p14:tracePt t="14111" x="6629400" y="3016250"/>
          <p14:tracePt t="14111" x="6648450" y="3003550"/>
          <p14:tracePt t="14129" x="6667500" y="2997200"/>
          <p14:tracePt t="14129" x="6686550" y="3003550"/>
          <p14:tracePt t="14145" x="6705600" y="3003550"/>
          <p14:tracePt t="14145" x="6731000" y="3003550"/>
          <p14:tracePt t="14162" x="6737350" y="3009900"/>
          <p14:tracePt t="14162" x="6743700" y="3022600"/>
          <p14:tracePt t="14178" x="6750050" y="3028950"/>
          <p14:tracePt t="14178" x="6750050" y="3041650"/>
          <p14:tracePt t="14194" x="6750050" y="3048000"/>
          <p14:tracePt t="14194" x="6743700" y="3054350"/>
          <p14:tracePt t="14211" x="6731000" y="3060700"/>
          <p14:tracePt t="14211" x="6718300" y="3067050"/>
          <p14:tracePt t="14211" x="6699250" y="3067050"/>
          <p14:tracePt t="14230" x="6680200" y="3067050"/>
          <p14:tracePt t="14230" x="6654800" y="3060700"/>
          <p14:tracePt t="14245" x="6629400" y="3041650"/>
          <p14:tracePt t="14245" x="6597650" y="3022600"/>
          <p14:tracePt t="14263" x="6572250" y="2997200"/>
          <p14:tracePt t="14263" x="6540500" y="2965450"/>
          <p14:tracePt t="14278" x="6508750" y="2933700"/>
          <p14:tracePt t="14278" x="6483350" y="2889250"/>
          <p14:tracePt t="14295" x="6464300" y="2838450"/>
          <p14:tracePt t="14295" x="6451600" y="2787650"/>
          <p14:tracePt t="14295" x="6445250" y="2724150"/>
          <p14:tracePt t="14314" x="6445250" y="2667000"/>
          <p14:tracePt t="14326" x="6451600" y="2597150"/>
          <p14:tracePt t="14326" x="6489700" y="2470150"/>
          <p14:tracePt t="14345" x="6521450" y="2413000"/>
          <p14:tracePt t="14345" x="6553200" y="2362200"/>
          <p14:tracePt t="14362" x="6591300" y="2317750"/>
          <p14:tracePt t="14362" x="6635750" y="2279650"/>
          <p14:tracePt t="14378" x="6686550" y="2247900"/>
          <p14:tracePt t="14378" x="6737350" y="2235200"/>
          <p14:tracePt t="14378" x="6788150" y="2222500"/>
          <p14:tracePt t="14398" x="6838950" y="2222500"/>
          <p14:tracePt t="14398" x="6889750" y="2228850"/>
          <p14:tracePt t="14413" x="6940550" y="2247900"/>
          <p14:tracePt t="14413" x="6991350" y="2273300"/>
          <p14:tracePt t="14428" x="7035800" y="2311400"/>
          <p14:tracePt t="14428" x="7080250" y="2362200"/>
          <p14:tracePt t="14447" x="7112000" y="2419350"/>
          <p14:tracePt t="14447" x="7169150" y="2559050"/>
          <p14:tracePt t="14463" x="7188200" y="2628900"/>
          <p14:tracePt t="14463" x="7194550" y="2705100"/>
          <p14:tracePt t="14479" x="7194550" y="2781300"/>
          <p14:tracePt t="14479" x="7181850" y="2851150"/>
          <p14:tracePt t="14496" x="7162800" y="2921000"/>
          <p14:tracePt t="14496" x="7137400" y="2990850"/>
          <p14:tracePt t="14512" x="7105650" y="3048000"/>
          <p14:tracePt t="14512" x="7016750" y="3168650"/>
          <p14:tracePt t="14530" x="6965950" y="3219450"/>
          <p14:tracePt t="14530" x="6908800" y="3270250"/>
          <p14:tracePt t="14546" x="6845300" y="3321050"/>
          <p14:tracePt t="14546" x="6775450" y="3371850"/>
          <p14:tracePt t="14563" x="6699250" y="3422650"/>
          <p14:tracePt t="14563" x="6616700" y="3473450"/>
          <p14:tracePt t="14563" x="6534150" y="3517900"/>
          <p14:tracePt t="14582" x="6451600" y="3568700"/>
          <p14:tracePt t="14594" x="6356350" y="3613150"/>
          <p14:tracePt t="14594" x="6267450" y="3657600"/>
          <p14:tracePt t="14614" x="6096000" y="3746500"/>
          <p14:tracePt t="14614" x="6013450" y="3784600"/>
          <p14:tracePt t="14630" x="5930900" y="3822700"/>
          <p14:tracePt t="14630" x="5854700" y="3854450"/>
          <p14:tracePt t="14646" x="5784850" y="3886200"/>
          <p14:tracePt t="14646" x="5715000" y="3917950"/>
          <p14:tracePt t="14646" x="5645150" y="3937000"/>
          <p14:tracePt t="14665" x="5581650" y="3962400"/>
          <p14:tracePt t="14678" x="5524500" y="3975100"/>
          <p14:tracePt t="14678" x="5410200" y="4013200"/>
          <p14:tracePt t="14678" x="5359400" y="4025900"/>
          <p14:tracePt t="14701" x="5314950" y="4038600"/>
          <p14:tracePt t="14711" x="5276850" y="4051300"/>
          <p14:tracePt t="14711" x="5238750" y="4064000"/>
          <p14:tracePt t="14730" x="5200650" y="4070350"/>
          <p14:tracePt t="14730" x="5175250" y="4083050"/>
          <p14:tracePt t="14747" x="5149850" y="4095750"/>
          <p14:tracePt t="14747" x="5105400" y="4114800"/>
          <p14:tracePt t="14763" x="5086350" y="4127500"/>
          <p14:tracePt t="14763" x="5067300" y="4146550"/>
          <p14:tracePt t="14780" x="5054600" y="4152900"/>
          <p14:tracePt t="14780" x="5048250" y="4171950"/>
          <p14:tracePt t="14797" x="5041900" y="4178300"/>
          <p14:tracePt t="14797" x="5029200" y="4197350"/>
          <p14:tracePt t="14813" x="5029200" y="4203700"/>
          <p14:tracePt t="14813" x="5022850" y="4235450"/>
          <p14:tracePt t="14831" x="5022850" y="4241800"/>
          <p14:tracePt t="14831" x="5016500" y="4260850"/>
          <p14:tracePt t="14847" x="5016500" y="4273550"/>
          <p14:tracePt t="14847" x="5010150" y="4286250"/>
          <p14:tracePt t="14863" x="5003800" y="4305300"/>
          <p14:tracePt t="14863" x="5003800" y="4318000"/>
          <p14:tracePt t="14863" x="4997450" y="4337050"/>
          <p14:tracePt t="14882" x="4997450" y="4349750"/>
          <p14:tracePt t="14882" x="4991100" y="4362450"/>
          <p14:tracePt t="14898" x="4984750" y="4375150"/>
          <p14:tracePt t="14898" x="4984750" y="4381500"/>
          <p14:tracePt t="14914" x="4978400" y="4387850"/>
          <p14:tracePt t="14914" x="4972050" y="4400550"/>
          <p14:tracePt t="14931" x="4965700" y="4400550"/>
          <p14:tracePt t="14931" x="4965700" y="4406900"/>
          <p14:tracePt t="14948" x="4953000" y="4413250"/>
          <p14:tracePt t="14962" x="4953000" y="4419600"/>
          <p14:tracePt t="14979" x="4959350" y="4419600"/>
          <p14:tracePt t="15001" x="4965700" y="4413250"/>
          <p14:tracePt t="15017" x="4972050" y="4413250"/>
          <p14:tracePt t="15029" x="4978400" y="4413250"/>
          <p14:tracePt t="15029" x="4984750" y="4406900"/>
          <p14:tracePt t="15029" x="4991100" y="4400550"/>
          <p14:tracePt t="15051" x="4997450" y="4400550"/>
          <p14:tracePt t="15051" x="5003800" y="4394200"/>
          <p14:tracePt t="15065" x="5016500" y="4387850"/>
          <p14:tracePt t="15065" x="5029200" y="4381500"/>
          <p14:tracePt t="15081" x="5041900" y="4368800"/>
          <p14:tracePt t="15081" x="5060950" y="4362450"/>
          <p14:tracePt t="15098" x="5080000" y="4349750"/>
          <p14:tracePt t="15098" x="5105400" y="4337050"/>
          <p14:tracePt t="15114" x="5137150" y="4318000"/>
          <p14:tracePt t="15114" x="5207000" y="4286250"/>
          <p14:tracePt t="15133" x="5245100" y="4267200"/>
          <p14:tracePt t="15133" x="5283200" y="4248150"/>
          <p14:tracePt t="15148" x="5321300" y="4222750"/>
          <p14:tracePt t="15148" x="5359400" y="4203700"/>
          <p14:tracePt t="15166" x="5403850" y="4184650"/>
          <p14:tracePt t="15166" x="5486400" y="4146550"/>
          <p14:tracePt t="15182" x="5524500" y="4127500"/>
          <p14:tracePt t="15182" x="5562600" y="4114800"/>
          <p14:tracePt t="15198" x="5600700" y="4108450"/>
          <p14:tracePt t="15198" x="5638800" y="4102100"/>
          <p14:tracePt t="15215" x="5676900" y="4095750"/>
          <p14:tracePt t="15215" x="5721350" y="4102100"/>
          <p14:tracePt t="15232" x="5759450" y="4102100"/>
          <p14:tracePt t="15232" x="5803900" y="4114800"/>
          <p14:tracePt t="15232" x="5848350" y="4121150"/>
          <p14:tracePt t="15250" x="5892800" y="4133850"/>
          <p14:tracePt t="15250" x="5937250" y="4146550"/>
          <p14:tracePt t="15266" x="5981700" y="4165600"/>
          <p14:tracePt t="15266" x="6026150" y="4184650"/>
          <p14:tracePt t="15282" x="6070600" y="4203700"/>
          <p14:tracePt t="15282" x="6108700" y="4222750"/>
          <p14:tracePt t="15299" x="6153150" y="4248150"/>
          <p14:tracePt t="15299" x="6191250" y="4273550"/>
          <p14:tracePt t="15299" x="6229350" y="4305300"/>
          <p14:tracePt t="15317" x="6267450" y="4330700"/>
          <p14:tracePt t="15330" x="6305550" y="4362450"/>
          <p14:tracePt t="15330" x="6369050" y="4425950"/>
          <p14:tracePt t="15350" x="6400800" y="4464050"/>
          <p14:tracePt t="15350" x="6426200" y="4502150"/>
          <p14:tracePt t="15365" x="6445250" y="4533900"/>
          <p14:tracePt t="15365" x="6457950" y="4578350"/>
          <p14:tracePt t="15382" x="6470650" y="4616450"/>
          <p14:tracePt t="15382" x="6483350" y="4654550"/>
          <p14:tracePt t="15382" x="6489700" y="4692650"/>
          <p14:tracePt t="15402" x="6489700" y="4724400"/>
          <p14:tracePt t="15414" x="6489700" y="4762500"/>
          <p14:tracePt t="15414" x="6489700" y="4819650"/>
          <p14:tracePt t="15433" x="6483350" y="4851400"/>
          <p14:tracePt t="15433" x="6470650" y="4876800"/>
          <p14:tracePt t="15449" x="6457950" y="4902200"/>
          <p14:tracePt t="15449" x="6445250" y="4927600"/>
          <p14:tracePt t="15466" x="6426200" y="4946650"/>
          <p14:tracePt t="15466" x="6381750" y="4984750"/>
          <p14:tracePt t="15483" x="6356350" y="5003800"/>
          <p14:tracePt t="15483" x="6330950" y="5010150"/>
          <p14:tracePt t="15499" x="6305550" y="5022850"/>
          <p14:tracePt t="15499" x="6273800" y="5029200"/>
          <p14:tracePt t="15516" x="6248400" y="5029200"/>
          <p14:tracePt t="15516" x="6223000" y="5022850"/>
          <p14:tracePt t="15533" x="6197600" y="5016500"/>
          <p14:tracePt t="15533" x="6159500" y="4984750"/>
          <p14:tracePt t="15550" x="6140450" y="4959350"/>
          <p14:tracePt t="15550" x="6127750" y="4927600"/>
          <p14:tracePt t="15566" x="6115050" y="4889500"/>
          <p14:tracePt t="15566" x="6102350" y="4851400"/>
          <p14:tracePt t="15583" x="6089650" y="4800600"/>
          <p14:tracePt t="15583" x="6089650" y="4749800"/>
          <p14:tracePt t="15583" x="6083300" y="4699000"/>
          <p14:tracePt t="15602" x="6083300" y="4635500"/>
          <p14:tracePt t="15614" x="6089650" y="4578350"/>
          <p14:tracePt t="15614" x="6115050" y="4457700"/>
          <p14:tracePt t="15634" x="6134100" y="4400550"/>
          <p14:tracePt t="15634" x="6153150" y="4337050"/>
          <p14:tracePt t="15650" x="6178550" y="4286250"/>
          <p14:tracePt t="15650" x="6210300" y="4235450"/>
          <p14:tracePt t="15667" x="6235700" y="4197350"/>
          <p14:tracePt t="15667" x="6273800" y="4171950"/>
          <p14:tracePt t="15667" x="6305550" y="4159250"/>
          <p14:tracePt t="15686" x="6343650" y="4159250"/>
          <p14:tracePt t="15698" x="6381750" y="4165600"/>
          <p14:tracePt t="15698" x="6419850" y="4191000"/>
          <p14:tracePt t="15698" x="6457950" y="4222750"/>
          <p14:tracePt t="15718" x="6502400" y="4267200"/>
          <p14:tracePt t="15718" x="6540500" y="4318000"/>
          <p14:tracePt t="15733" x="6578600" y="4368800"/>
          <p14:tracePt t="15733" x="6610350" y="4425950"/>
          <p14:tracePt t="15750" x="6648450" y="4483100"/>
          <p14:tracePt t="15750" x="6680200" y="4533900"/>
          <p14:tracePt t="15767" x="6711950" y="4591050"/>
          <p14:tracePt t="15767" x="6762750" y="4699000"/>
          <p14:tracePt t="15784" x="6781800" y="4756150"/>
          <p14:tracePt t="15784" x="6794500" y="4813300"/>
          <p14:tracePt t="15801" x="6807200" y="4864100"/>
          <p14:tracePt t="15801" x="6813550" y="4921250"/>
          <p14:tracePt t="15817" x="6807200" y="4972050"/>
          <p14:tracePt t="15817" x="6807200" y="5022850"/>
          <p14:tracePt t="15834" x="6794500" y="5073650"/>
          <p14:tracePt t="15834" x="6756400" y="5156200"/>
          <p14:tracePt t="15851" x="6731000" y="5187950"/>
          <p14:tracePt t="15851" x="6699250" y="5219700"/>
          <p14:tracePt t="15867" x="6667500" y="5245100"/>
          <p14:tracePt t="15867" x="6635750" y="5270500"/>
          <p14:tracePt t="15885" x="6597650" y="5289550"/>
          <p14:tracePt t="15885" x="6521450" y="5314950"/>
          <p14:tracePt t="15903" x="6483350" y="5327650"/>
          <p14:tracePt t="15903" x="6451600" y="5334000"/>
          <p14:tracePt t="15918" x="6413500" y="5334000"/>
          <p14:tracePt t="15918" x="6375400" y="5334000"/>
          <p14:tracePt t="15934" x="6343650" y="5334000"/>
          <p14:tracePt t="15934" x="6311900" y="5334000"/>
          <p14:tracePt t="15951" x="6286500" y="5327650"/>
          <p14:tracePt t="15951" x="6261100" y="5321300"/>
          <p14:tracePt t="15951" x="6242050" y="5314950"/>
          <p14:tracePt t="15970" x="6223000" y="5308600"/>
          <p14:tracePt t="15982" x="6210300" y="5302250"/>
          <p14:tracePt t="15982" x="6191250" y="5289550"/>
          <p14:tracePt t="16002" x="6184900" y="5289550"/>
          <p14:tracePt t="16016" x="6184900" y="5283200"/>
          <p14:tracePt t="16033" x="6191250" y="5276850"/>
          <p14:tracePt t="16033" x="6197600" y="5270500"/>
          <p14:tracePt t="16051" x="6203950" y="5270500"/>
          <p14:tracePt t="16051" x="6210300" y="5264150"/>
          <p14:tracePt t="16051" x="6216650" y="5264150"/>
          <p14:tracePt t="16070" x="6223000" y="5264150"/>
          <p14:tracePt t="16070" x="6229350" y="5257800"/>
          <p14:tracePt t="16085" x="6235700" y="5257800"/>
          <p14:tracePt t="16085" x="6242050" y="5257800"/>
          <p14:tracePt t="16101" x="6248400" y="5257800"/>
          <p14:tracePt t="16116" x="6254750" y="5257800"/>
          <p14:tracePt t="16138" x="6254750" y="5251450"/>
          <p14:tracePt t="16209" x="6254750" y="5245100"/>
          <p14:tracePt t="16225" x="6261100" y="5238750"/>
          <p14:tracePt t="16241" x="6267450" y="5238750"/>
          <p14:tracePt t="16257" x="6267450" y="5232400"/>
          <p14:tracePt t="16269" x="6280150" y="5232400"/>
          <p14:tracePt t="16285" x="6280150" y="5226050"/>
          <p14:tracePt t="16302" x="6286500" y="5226050"/>
          <p14:tracePt t="16317" x="6292850" y="5219700"/>
          <p14:tracePt t="16330" x="6299200" y="5213350"/>
          <p14:tracePt t="16345" x="6305550" y="5207000"/>
          <p14:tracePt t="16354" x="6311900" y="5200650"/>
          <p14:tracePt t="16370" x="6318250" y="5194300"/>
          <p14:tracePt t="16370" x="6318250" y="5187950"/>
          <p14:tracePt t="16386" x="6324600" y="5181600"/>
          <p14:tracePt t="16401" x="6330950" y="5175250"/>
          <p14:tracePt t="16417" x="6337300" y="5168900"/>
          <p14:tracePt t="16434" x="6343650" y="5162550"/>
          <p14:tracePt t="16434" x="6350000" y="5162550"/>
          <p14:tracePt t="16452" x="6356350" y="5162550"/>
          <p14:tracePt t="16467" x="6362700" y="5162550"/>
          <p14:tracePt t="16484" x="6369050" y="5162550"/>
          <p14:tracePt t="16502" x="6375400" y="5162550"/>
          <p14:tracePt t="16525" x="6369050" y="5168900"/>
          <p14:tracePt t="16593" x="6375400" y="5168900"/>
          <p14:tracePt t="16669" x="6381750" y="5162550"/>
          <p14:tracePt t="16689" x="6388100" y="5162550"/>
          <p14:tracePt t="16713" x="6394450" y="5162550"/>
          <p14:tracePt t="16738" x="6394450" y="5168900"/>
          <p14:tracePt t="16801" x="6400800" y="5168900"/>
          <p14:tracePt t="16885" x="6407150" y="5168900"/>
          <p14:tracePt t="16917" x="6407150" y="5162550"/>
          <p14:tracePt t="16930" x="6413500" y="5162550"/>
          <p14:tracePt t="16945" x="6419850" y="5162550"/>
          <p14:tracePt t="16962" x="6426200" y="5162550"/>
          <p14:tracePt t="16989" x="6432550" y="5162550"/>
          <p14:tracePt t="17013" x="6438900" y="5162550"/>
          <p14:tracePt t="17041" x="6438900" y="5168900"/>
          <p14:tracePt t="17101" x="6438900" y="5162550"/>
          <p14:tracePt t="17162" x="6432550" y="5162550"/>
          <p14:tracePt t="17262" x="6432550" y="5168900"/>
          <p14:tracePt t="17305" x="6438900" y="5168900"/>
          <p14:tracePt t="17357" x="6432550" y="5162550"/>
          <p14:tracePt t="17426" x="6432550" y="5156200"/>
          <p14:tracePt t="17493" x="6438900" y="5156200"/>
          <p14:tracePt t="17577" x="6438900" y="5162550"/>
          <p14:tracePt t="17674" x="6445250" y="5168900"/>
          <p14:tracePt t="17741" x="6451600" y="5162550"/>
          <p14:tracePt t="17769" x="6445250" y="5162550"/>
          <p14:tracePt t="17829" x="6438900" y="5162550"/>
          <p14:tracePt t="17870" x="6445250" y="5156200"/>
          <p14:tracePt t="17950" x="6451600" y="5156200"/>
          <p14:tracePt t="17982" x="6451600" y="5149850"/>
          <p14:tracePt t="18009" x="6445250" y="5143500"/>
          <p14:tracePt t="18070" x="6438900" y="5149850"/>
          <p14:tracePt t="18119" x="6445250" y="5143500"/>
          <p14:tracePt t="18182" x="6438900" y="5137150"/>
          <p14:tracePt t="18301" x="6438900" y="5143500"/>
          <p14:tracePt t="18462" x="6432550" y="5149850"/>
          <p14:tracePt t="18490" x="6426200" y="5143500"/>
          <p14:tracePt t="18539" x="6413500" y="5143500"/>
          <p14:tracePt t="18549" x="6407150" y="5143500"/>
          <p14:tracePt t="18565" x="6400800" y="5143500"/>
          <p14:tracePt t="18574" x="6394450" y="5143500"/>
          <p14:tracePt t="18574" x="6388100" y="5143500"/>
          <p14:tracePt t="18593" x="6381750" y="5143500"/>
          <p14:tracePt t="18593" x="6356350" y="5137150"/>
          <p14:tracePt t="18610" x="6343650" y="5130800"/>
          <p14:tracePt t="18610" x="6330950" y="5124450"/>
          <p14:tracePt t="18627" x="6311900" y="5118100"/>
          <p14:tracePt t="18627" x="6299200" y="5105400"/>
          <p14:tracePt t="18644" x="6280150" y="5092700"/>
          <p14:tracePt t="18644" x="6261100" y="5073650"/>
          <p14:tracePt t="18644" x="6248400" y="5048250"/>
          <p14:tracePt t="18663" x="6229350" y="5016500"/>
          <p14:tracePt t="18675" x="6216650" y="4984750"/>
          <p14:tracePt t="18675" x="6203950" y="4946650"/>
          <p14:tracePt t="18695" x="6172200" y="4851400"/>
          <p14:tracePt t="18695" x="6159500" y="4794250"/>
          <p14:tracePt t="18711" x="6146800" y="4737100"/>
          <p14:tracePt t="18711" x="6134100" y="4673600"/>
          <p14:tracePt t="18727" x="6127750" y="4610100"/>
          <p14:tracePt t="18727" x="6121400" y="4546600"/>
          <p14:tracePt t="18727" x="6121400" y="4489450"/>
          <p14:tracePt t="18746" x="6127750" y="4425950"/>
          <p14:tracePt t="18759" x="6134100" y="4375150"/>
          <p14:tracePt t="18759" x="6153150" y="4324350"/>
          <p14:tracePt t="18759" x="6172200" y="4279900"/>
          <p14:tracePt t="18779" x="6197600" y="4241800"/>
          <p14:tracePt t="18779" x="6229350" y="4210050"/>
          <p14:tracePt t="18794" x="6254750" y="4184650"/>
          <p14:tracePt t="18794" x="6286500" y="4165600"/>
          <p14:tracePt t="18811" x="6324600" y="4146550"/>
          <p14:tracePt t="18811" x="6356350" y="4140200"/>
          <p14:tracePt t="18827" x="6388100" y="4140200"/>
          <p14:tracePt t="18827" x="6457950" y="4171950"/>
          <p14:tracePt t="18844" x="6489700" y="4197350"/>
          <p14:tracePt t="18844" x="6527800" y="4235450"/>
          <p14:tracePt t="18861" x="6565900" y="4279900"/>
          <p14:tracePt t="18861" x="6604000" y="4330700"/>
          <p14:tracePt t="18878" x="6635750" y="4387850"/>
          <p14:tracePt t="18878" x="6667500" y="4451350"/>
          <p14:tracePt t="18894" x="6699250" y="4508500"/>
          <p14:tracePt t="18894" x="6743700" y="4629150"/>
          <p14:tracePt t="18911" x="6762750" y="4692650"/>
          <p14:tracePt t="18911" x="6769100" y="4749800"/>
          <p14:tracePt t="18928" x="6775450" y="4800600"/>
          <p14:tracePt t="18928" x="6775450" y="4857750"/>
          <p14:tracePt t="18945" x="6769100" y="4908550"/>
          <p14:tracePt t="18945" x="6762750" y="4959350"/>
          <p14:tracePt t="18945" x="6750050" y="5003800"/>
          <p14:tracePt t="18964" x="6731000" y="5041900"/>
          <p14:tracePt t="18964" x="6711950" y="5080000"/>
          <p14:tracePt t="18978" x="6686550" y="5118100"/>
          <p14:tracePt t="18978" x="6661150" y="5143500"/>
          <p14:tracePt t="18995" x="6629400" y="5168900"/>
          <p14:tracePt t="18995" x="6604000" y="5194300"/>
          <p14:tracePt t="19011" x="6572250" y="5213350"/>
          <p14:tracePt t="19011" x="6540500" y="5226050"/>
          <p14:tracePt t="19011" x="6515100" y="5238750"/>
          <p14:tracePt t="19031" x="6489700" y="5245100"/>
          <p14:tracePt t="19043" x="6464300" y="5257800"/>
          <p14:tracePt t="19043" x="6413500" y="5270500"/>
          <p14:tracePt t="19063" x="6394450" y="5270500"/>
          <p14:tracePt t="19063" x="6375400" y="5276850"/>
          <p14:tracePt t="19079" x="6356350" y="5276850"/>
          <p14:tracePt t="19079" x="6337300" y="5276850"/>
          <p14:tracePt t="19095" x="6324600" y="5276850"/>
          <p14:tracePt t="19095" x="6311900" y="5276850"/>
          <p14:tracePt t="19095" x="6299200" y="5276850"/>
          <p14:tracePt t="19114" x="6286500" y="5276850"/>
          <p14:tracePt t="19127" x="6273800" y="5270500"/>
          <p14:tracePt t="19127" x="6261100" y="5264150"/>
          <p14:tracePt t="19145" x="6254750" y="5257800"/>
          <p14:tracePt t="19145" x="6242050" y="5251450"/>
          <p14:tracePt t="19162" x="6235700" y="5245100"/>
          <p14:tracePt t="19162" x="6229350" y="5238750"/>
          <p14:tracePt t="19178" x="6223000" y="5232400"/>
          <p14:tracePt t="19178" x="6216650" y="5226050"/>
          <p14:tracePt t="19196" x="6210300" y="5219700"/>
          <p14:tracePt t="19196" x="6197600" y="5213350"/>
          <p14:tracePt t="19212" x="6191250" y="5207000"/>
          <p14:tracePt t="19212" x="6184900" y="5207000"/>
          <p14:tracePt t="19228" x="6178550" y="5200650"/>
          <p14:tracePt t="19228" x="6172200" y="5200650"/>
          <p14:tracePt t="19246" x="6165850" y="5194300"/>
          <p14:tracePt t="19246" x="6153150" y="5194300"/>
          <p14:tracePt t="19263" x="6153150" y="5187950"/>
          <p14:tracePt t="19277" x="6146800" y="5187950"/>
          <p14:tracePt t="19294" x="6140450" y="5181600"/>
          <p14:tracePt t="19311" x="6146800" y="5187950"/>
          <p14:tracePt t="19346" x="6153150" y="5187950"/>
          <p14:tracePt t="19362" x="6159500" y="5187950"/>
          <p14:tracePt t="19370" x="6165850" y="5187950"/>
          <p14:tracePt t="19378" x="6172200" y="5187950"/>
          <p14:tracePt t="19378" x="6178550" y="5187950"/>
          <p14:tracePt t="19396" x="6184900" y="5187950"/>
          <p14:tracePt t="19396" x="6191250" y="5187950"/>
          <p14:tracePt t="19396" x="6197600" y="5187950"/>
          <p14:tracePt t="19415" x="6203950" y="5187950"/>
          <p14:tracePt t="19428" x="6210300" y="5187950"/>
          <p14:tracePt t="19428" x="6216650" y="5187950"/>
          <p14:tracePt t="19446" x="6223000" y="5187950"/>
          <p14:tracePt t="19446" x="6229350" y="5187950"/>
          <p14:tracePt t="19463" x="6235700" y="5181600"/>
          <p14:tracePt t="19478" x="6242050" y="5187950"/>
          <p14:tracePt t="19495" x="6248400" y="5181600"/>
          <p14:tracePt t="19495" x="6254750" y="5181600"/>
          <p14:tracePt t="19513" x="6261100" y="5181600"/>
          <p14:tracePt t="19528" x="6267450" y="5175250"/>
          <p14:tracePt t="19545" x="6273800" y="5168900"/>
          <p14:tracePt t="19586" x="6267450" y="5168900"/>
          <p14:tracePt t="19670" x="6273800" y="5162550"/>
          <p14:tracePt t="19758" x="6280150" y="5156200"/>
          <p14:tracePt t="19774" x="6286500" y="5149850"/>
          <p14:tracePt t="19841" x="6292850" y="5149850"/>
          <p14:tracePt t="19870" x="6299200" y="5149850"/>
          <p14:tracePt t="19910" x="6299200" y="5156200"/>
          <p14:tracePt t="19998" x="6292850" y="5162550"/>
          <p14:tracePt t="20110" x="6299200" y="5156200"/>
          <p14:tracePt t="20210" x="6305550" y="5156200"/>
          <p14:tracePt t="20254" x="6299200" y="5156200"/>
          <p14:tracePt t="20314" x="6292850" y="5156200"/>
          <p14:tracePt t="20342" x="6286500" y="5156200"/>
          <p14:tracePt t="20366" x="6280150" y="5149850"/>
          <p14:tracePt t="20382" x="6280150" y="5137150"/>
          <p14:tracePt t="20390" x="6273800" y="5130800"/>
          <p14:tracePt t="20399" x="6267450" y="5124450"/>
          <p14:tracePt t="20399" x="6261100" y="5118100"/>
          <p14:tracePt t="20399" x="6248400" y="5105400"/>
          <p14:tracePt t="20419" x="6235700" y="5092700"/>
          <p14:tracePt t="20431" x="6223000" y="5080000"/>
          <p14:tracePt t="20431" x="6178550" y="5041900"/>
          <p14:tracePt t="20452" x="6146800" y="5022850"/>
          <p14:tracePt t="20452" x="6108700" y="4991100"/>
          <p14:tracePt t="20466" x="6057900" y="4959350"/>
          <p14:tracePt t="20466" x="6000750" y="4927600"/>
          <p14:tracePt t="20483" x="5937250" y="4883150"/>
          <p14:tracePt t="20483" x="5861050" y="4832350"/>
          <p14:tracePt t="20500" x="5772150" y="4781550"/>
          <p14:tracePt t="20500" x="5676900" y="4724400"/>
          <p14:tracePt t="20500" x="5575300" y="4660900"/>
          <p14:tracePt t="20519" x="5461000" y="4597400"/>
          <p14:tracePt t="20519" x="5346700" y="4540250"/>
          <p14:tracePt t="20533" x="5226050" y="4476750"/>
          <p14:tracePt t="20533" x="5105400" y="4419600"/>
          <p14:tracePt t="20549" x="4984750" y="4362450"/>
          <p14:tracePt t="20549" x="4876800" y="4318000"/>
          <p14:tracePt t="20567" x="4768850" y="4273550"/>
          <p14:tracePt t="20567" x="4584700" y="4203700"/>
          <p14:tracePt t="20583" x="4514850" y="4165600"/>
          <p14:tracePt t="20583" x="4451350" y="4140200"/>
          <p14:tracePt t="20600" x="4413250" y="4114800"/>
          <p14:tracePt t="20600" x="4381500" y="4089400"/>
          <p14:tracePt t="20617" x="4368800" y="4064000"/>
          <p14:tracePt t="20617" x="4368800" y="4051300"/>
          <p14:tracePt t="20634" x="4381500" y="4038600"/>
          <p14:tracePt t="20634" x="4432300" y="4019550"/>
          <p14:tracePt t="20651" x="4470400" y="4013200"/>
          <p14:tracePt t="20651" x="4514850" y="4013200"/>
          <p14:tracePt t="20668" x="4565650" y="4013200"/>
          <p14:tracePt t="20668" x="4616450" y="4013200"/>
          <p14:tracePt t="20684" x="4679950" y="4019550"/>
          <p14:tracePt t="20684" x="4743450" y="4032250"/>
          <p14:tracePt t="20684" x="4819650" y="4044950"/>
          <p14:tracePt t="20703" x="4895850" y="4076700"/>
          <p14:tracePt t="20715" x="4978400" y="4108450"/>
          <p14:tracePt t="20715" x="5060950" y="4152900"/>
          <p14:tracePt t="20735" x="5238750" y="4248150"/>
          <p14:tracePt t="20735" x="5327650" y="4305300"/>
          <p14:tracePt t="20751" x="5410200" y="4356100"/>
          <p14:tracePt t="20751" x="5492750" y="4406900"/>
          <p14:tracePt t="20768" x="5581650" y="4451350"/>
          <p14:tracePt t="20768" x="5657850" y="4502150"/>
          <p14:tracePt t="20768" x="5734050" y="4540250"/>
          <p14:tracePt t="20787" x="5810250" y="4584700"/>
          <p14:tracePt t="20799" x="5880100" y="4622800"/>
          <p14:tracePt t="20799" x="6013450" y="4705350"/>
          <p14:tracePt t="20820" x="6070600" y="4743450"/>
          <p14:tracePt t="20820" x="6121400" y="4787900"/>
          <p14:tracePt t="20835" x="6159500" y="4826000"/>
          <p14:tracePt t="20835" x="6197600" y="4870450"/>
          <p14:tracePt t="20851" x="6223000" y="4908550"/>
          <p14:tracePt t="20851" x="6242050" y="4946650"/>
          <p14:tracePt t="20868" x="6248400" y="4984750"/>
          <p14:tracePt t="20868" x="6242050" y="5041900"/>
          <p14:tracePt t="20886" x="6229350" y="5067300"/>
          <p14:tracePt t="20886" x="6210300" y="5086350"/>
          <p14:tracePt t="20901" x="6191250" y="5105400"/>
          <p14:tracePt t="20901" x="6165850" y="5118100"/>
          <p14:tracePt t="20918" x="6134100" y="5124450"/>
          <p14:tracePt t="20918" x="6108700" y="5130800"/>
          <p14:tracePt t="20935" x="6076950" y="5137150"/>
          <p14:tracePt t="20935" x="6019800" y="5137150"/>
          <p14:tracePt t="20951" x="5988050" y="5137150"/>
          <p14:tracePt t="20951" x="5962650" y="5130800"/>
          <p14:tracePt t="20968" x="5930900" y="5118100"/>
          <p14:tracePt t="20968" x="5899150" y="5105400"/>
          <p14:tracePt t="20985" x="5867400" y="5086350"/>
          <p14:tracePt t="20985" x="5842000" y="5060950"/>
          <p14:tracePt t="20985" x="5816600" y="5029200"/>
          <p14:tracePt t="21004" x="5797550" y="4997450"/>
          <p14:tracePt t="21004" x="5778500" y="4953000"/>
          <p14:tracePt t="21018" x="5765800" y="4908550"/>
          <p14:tracePt t="21018" x="5759450" y="4857750"/>
          <p14:tracePt t="21036" x="5759450" y="4806950"/>
          <p14:tracePt t="21036" x="5759450" y="4762500"/>
          <p14:tracePt t="21052" x="5765800" y="4711700"/>
          <p14:tracePt t="21052" x="5772150" y="4660900"/>
          <p14:tracePt t="21052" x="5778500" y="4610100"/>
          <p14:tracePt t="21071" x="5791200" y="4565650"/>
          <p14:tracePt t="21083" x="5810250" y="4521200"/>
          <p14:tracePt t="21083" x="5848350" y="4445000"/>
          <p14:tracePt t="21104" x="5873750" y="4413250"/>
          <p14:tracePt t="21104" x="5899150" y="4381500"/>
          <p14:tracePt t="21104" x="5924550" y="4362450"/>
          <p14:tracePt t="21123" x="5956300" y="4343400"/>
          <p14:tracePt t="21134" x="5981700" y="4330700"/>
          <p14:tracePt t="21134" x="6013450" y="4324350"/>
          <p14:tracePt t="21152" x="6045200" y="4330700"/>
          <p14:tracePt t="21152" x="6070600" y="4330700"/>
          <p14:tracePt t="21152" x="6096000" y="4343400"/>
          <p14:tracePt t="21171" x="6127750" y="4362450"/>
          <p14:tracePt t="21171" x="6153150" y="4381500"/>
          <p14:tracePt t="21186" x="6184900" y="4400550"/>
          <p14:tracePt t="21186" x="6210300" y="4425950"/>
          <p14:tracePt t="21203" x="6235700" y="4457700"/>
          <p14:tracePt t="21203" x="6267450" y="4489450"/>
          <p14:tracePt t="21220" x="6286500" y="4521200"/>
          <p14:tracePt t="21220" x="6311900" y="4552950"/>
          <p14:tracePt t="21236" x="6337300" y="4591050"/>
          <p14:tracePt t="21236" x="6381750" y="4673600"/>
          <p14:tracePt t="21252" x="6400800" y="4718050"/>
          <p14:tracePt t="21252" x="6413500" y="4762500"/>
          <p14:tracePt t="21269" x="6432550" y="4813300"/>
          <p14:tracePt t="21269" x="6438900" y="4864100"/>
          <p14:tracePt t="21286" x="6445250" y="4914900"/>
          <p14:tracePt t="21286" x="6451600" y="5010150"/>
          <p14:tracePt t="21303" x="6445250" y="5054600"/>
          <p14:tracePt t="21303" x="6432550" y="5092700"/>
          <p14:tracePt t="21319" x="6419850" y="5130800"/>
          <p14:tracePt t="21319" x="6407150" y="5168900"/>
          <p14:tracePt t="21336" x="6388100" y="5200650"/>
          <p14:tracePt t="21336" x="6362700" y="5226050"/>
          <p14:tracePt t="21336" x="6343650" y="5251450"/>
          <p14:tracePt t="21356" x="6318250" y="5276850"/>
          <p14:tracePt t="21368" x="6292850" y="5302250"/>
          <p14:tracePt t="21368" x="6242050" y="5334000"/>
          <p14:tracePt t="21387" x="6216650" y="5353050"/>
          <p14:tracePt t="21387" x="6191250" y="5365750"/>
          <p14:tracePt t="21404" x="6159500" y="5372100"/>
          <p14:tracePt t="21404" x="6134100" y="5384800"/>
          <p14:tracePt t="21420" x="6102350" y="5384800"/>
          <p14:tracePt t="21420" x="6076950" y="5384800"/>
          <p14:tracePt t="21436" x="6045200" y="5384800"/>
          <p14:tracePt t="21436" x="6019800" y="5378450"/>
          <p14:tracePt t="21436" x="5988050" y="5365750"/>
          <p14:tracePt t="21455" x="5962650" y="5359400"/>
          <p14:tracePt t="21468" x="5937250" y="5340350"/>
          <p14:tracePt t="21468" x="5886450" y="5302250"/>
          <p14:tracePt t="21487" x="5861050" y="5276850"/>
          <p14:tracePt t="21487" x="5842000" y="5251450"/>
          <p14:tracePt t="21503" x="5816600" y="5219700"/>
          <p14:tracePt t="21503" x="5791200" y="5194300"/>
          <p14:tracePt t="21520" x="5772150" y="5156200"/>
          <p14:tracePt t="21520" x="5753100" y="5124450"/>
          <p14:tracePt t="21520" x="5734050" y="5092700"/>
          <p14:tracePt t="21539" x="5715000" y="5060950"/>
          <p14:tracePt t="21539" x="5702300" y="5022850"/>
          <p14:tracePt t="21554" x="5683250" y="4991100"/>
          <p14:tracePt t="21554" x="5670550" y="4959350"/>
          <p14:tracePt t="21571" x="5664200" y="4933950"/>
          <p14:tracePt t="21571" x="5657850" y="4902200"/>
          <p14:tracePt t="21587" x="5651500" y="4870450"/>
          <p14:tracePt t="21587" x="5651500" y="4819650"/>
          <p14:tracePt t="21604" x="5657850" y="4800600"/>
          <p14:tracePt t="21604" x="5664200" y="4775200"/>
          <p14:tracePt t="21621" x="5676900" y="4749800"/>
          <p14:tracePt t="21621" x="5689600" y="4724400"/>
          <p14:tracePt t="21637" x="5702300" y="4705350"/>
          <p14:tracePt t="21637" x="5721350" y="4686300"/>
          <p14:tracePt t="21654" x="5740400" y="4667250"/>
          <p14:tracePt t="21654" x="5784850" y="4635500"/>
          <p14:tracePt t="21671" x="5810250" y="4622800"/>
          <p14:tracePt t="21671" x="5835650" y="4616450"/>
          <p14:tracePt t="21688" x="5861050" y="4610100"/>
          <p14:tracePt t="21688" x="5886450" y="4603750"/>
          <p14:tracePt t="21704" x="5918200" y="4603750"/>
          <p14:tracePt t="21704" x="5943600" y="4603750"/>
          <p14:tracePt t="21704" x="5975350" y="4603750"/>
          <p14:tracePt t="21723" x="6000750" y="4610100"/>
          <p14:tracePt t="21736" x="6032500" y="4610100"/>
          <p14:tracePt t="21736" x="6089650" y="4622800"/>
          <p14:tracePt t="21755" x="6108700" y="4629150"/>
          <p14:tracePt t="21755" x="6134100" y="4641850"/>
          <p14:tracePt t="21771" x="6153150" y="4654550"/>
          <p14:tracePt t="21771" x="6178550" y="4667250"/>
          <p14:tracePt t="21788" x="6191250" y="4679950"/>
          <p14:tracePt t="21788" x="6210300" y="4692650"/>
          <p14:tracePt t="21788" x="6223000" y="4705350"/>
          <p14:tracePt t="21807" x="6235700" y="4724400"/>
          <p14:tracePt t="21819" x="6242050" y="4737100"/>
          <p14:tracePt t="21819" x="6254750" y="4749800"/>
          <p14:tracePt t="21819" x="6261100" y="4762500"/>
          <p14:tracePt t="21819" x="6261100" y="4775200"/>
          <p14:tracePt t="21842" x="6267450" y="4787900"/>
          <p14:tracePt t="21853" x="6267450" y="4800600"/>
          <p14:tracePt t="21853" x="6267450" y="4813300"/>
          <p14:tracePt t="21871" x="6261100" y="4826000"/>
          <p14:tracePt t="21871" x="6261100" y="4832350"/>
          <p14:tracePt t="21871" x="6254750" y="4838700"/>
          <p14:tracePt t="21891" x="6248400" y="4851400"/>
          <p14:tracePt t="21891" x="6242050" y="4857750"/>
          <p14:tracePt t="21905" x="6235700" y="4864100"/>
          <p14:tracePt t="21905" x="6229350" y="4864100"/>
          <p14:tracePt t="21921" x="6223000" y="4870450"/>
          <p14:tracePt t="21921" x="6216650" y="4876800"/>
          <p14:tracePt t="21939" x="6210300" y="4876800"/>
          <p14:tracePt t="21939" x="6203950" y="4876800"/>
          <p14:tracePt t="21955" x="6197600" y="4876800"/>
          <p14:tracePt t="21955" x="6197600" y="4870450"/>
          <p14:tracePt t="21971" x="6191250" y="4864100"/>
          <p14:tracePt t="21971" x="6184900" y="4857750"/>
          <p14:tracePt t="21989" x="6184900" y="4845050"/>
          <p14:tracePt t="21989" x="6191250" y="4838700"/>
          <p14:tracePt t="22005" x="6191250" y="4826000"/>
          <p14:tracePt t="22005" x="6197600" y="4806950"/>
          <p14:tracePt t="22005" x="6203950" y="4787900"/>
          <p14:tracePt t="22024" x="6216650" y="4762500"/>
          <p14:tracePt t="22024" x="6223000" y="4737100"/>
          <p14:tracePt t="22040" x="6235700" y="4711700"/>
          <p14:tracePt t="22040" x="6254750" y="4679950"/>
          <p14:tracePt t="22056" x="6273800" y="4641850"/>
          <p14:tracePt t="22056" x="6292850" y="4610100"/>
          <p14:tracePt t="22072" x="6311900" y="4565650"/>
          <p14:tracePt t="22072" x="6337300" y="4521200"/>
          <p14:tracePt t="22072" x="6356350" y="4476750"/>
          <p14:tracePt t="22092" x="6381750" y="4425950"/>
          <p14:tracePt t="22103" x="6407150" y="4368800"/>
          <p14:tracePt t="22103" x="6457950" y="4254500"/>
          <p14:tracePt t="22125" x="6483350" y="4197350"/>
          <p14:tracePt t="22125" x="6502400" y="4146550"/>
          <p14:tracePt t="22140" x="6527800" y="4095750"/>
          <p14:tracePt t="22140" x="6553200" y="4051300"/>
          <p14:tracePt t="22156" x="6572250" y="4013200"/>
          <p14:tracePt t="22156" x="6591300" y="3981450"/>
          <p14:tracePt t="22172" x="6610350" y="3962400"/>
          <p14:tracePt t="22172" x="6629400" y="3949700"/>
          <p14:tracePt t="22172" x="6648450" y="3937000"/>
          <p14:tracePt t="22192" x="6661150" y="3930650"/>
          <p14:tracePt t="22192" x="6673850" y="3924300"/>
          <p14:tracePt t="22206" x="6680200" y="3924300"/>
          <p14:tracePt t="22206" x="6692900" y="3924300"/>
          <p14:tracePt t="22223" x="6699250" y="3924300"/>
          <p14:tracePt t="22223" x="6705600" y="3924300"/>
          <p14:tracePt t="22240" x="6711950" y="3930650"/>
          <p14:tracePt t="22240" x="6718300" y="3930650"/>
          <p14:tracePt t="22256" x="6724650" y="3943350"/>
          <p14:tracePt t="22256" x="6724650" y="3949700"/>
          <p14:tracePt t="22272" x="6718300" y="3949700"/>
          <p14:tracePt t="22272" x="6718300" y="3962400"/>
          <p14:tracePt t="22291" x="6711950" y="3968750"/>
          <p14:tracePt t="22291" x="6705600" y="3975100"/>
          <p14:tracePt t="22306" x="6699250" y="3987800"/>
          <p14:tracePt t="22306" x="6680200" y="4006850"/>
          <p14:tracePt t="22323" x="6667500" y="4019550"/>
          <p14:tracePt t="22323" x="6654800" y="4032250"/>
          <p14:tracePt t="22341" x="6642100" y="4044950"/>
          <p14:tracePt t="22341" x="6623050" y="4064000"/>
          <p14:tracePt t="22356" x="6597650" y="4076700"/>
          <p14:tracePt t="22356" x="6572250" y="4089400"/>
          <p14:tracePt t="22356" x="6546850" y="4102100"/>
          <p14:tracePt t="22375" x="6515100" y="4121150"/>
          <p14:tracePt t="22388" x="6477000" y="4133850"/>
          <p14:tracePt t="22388" x="6438900" y="4146550"/>
          <p14:tracePt t="22408" x="6356350" y="4159250"/>
          <p14:tracePt t="22408" x="6305550" y="4171950"/>
          <p14:tracePt t="22424" x="6261100" y="4171950"/>
          <p14:tracePt t="22424" x="6210300" y="4171950"/>
          <p14:tracePt t="22440" x="6159500" y="4165600"/>
          <p14:tracePt t="22440" x="6108700" y="4152900"/>
          <p14:tracePt t="22440" x="6057900" y="4140200"/>
          <p14:tracePt t="22459" x="6007100" y="4121150"/>
          <p14:tracePt t="22471" x="5956300" y="4102100"/>
          <p14:tracePt t="22471" x="5867400" y="4044950"/>
          <p14:tracePt t="22492" x="5829300" y="4013200"/>
          <p14:tracePt t="22492" x="5797550" y="3975100"/>
          <p14:tracePt t="22507" x="5765800" y="3937000"/>
          <p14:tracePt t="22507" x="5746750" y="3892550"/>
          <p14:tracePt t="22524" x="5734050" y="3848100"/>
          <p14:tracePt t="22524" x="5727700" y="3810000"/>
          <p14:tracePt t="22524" x="5734050" y="3765550"/>
          <p14:tracePt t="22543" x="5746750" y="3727450"/>
          <p14:tracePt t="22555" x="5765800" y="3689350"/>
          <p14:tracePt t="22555" x="5835650" y="3619500"/>
          <p14:tracePt t="22574" x="5886450" y="3587750"/>
          <p14:tracePt t="22574" x="5937250" y="3562350"/>
          <p14:tracePt t="22591" x="6007100" y="3536950"/>
          <p14:tracePt t="22591" x="6076950" y="3511550"/>
          <p14:tracePt t="22607" x="6153150" y="3486150"/>
          <p14:tracePt t="22607" x="6337300" y="3454400"/>
          <p14:tracePt t="22625" x="6438900" y="3448050"/>
          <p14:tracePt t="22625" x="6540500" y="3441700"/>
          <p14:tracePt t="22641" x="6648450" y="3441700"/>
          <p14:tracePt t="22641" x="6750050" y="3441700"/>
          <p14:tracePt t="22657" x="6858000" y="3448050"/>
          <p14:tracePt t="22657" x="6965950" y="3460750"/>
          <p14:tracePt t="22657" x="7073900" y="3473450"/>
          <p14:tracePt t="22676" x="7175500" y="3486150"/>
          <p14:tracePt t="22676" x="7270750" y="3498850"/>
          <p14:tracePt t="22691" x="7366000" y="3511550"/>
          <p14:tracePt t="22691" x="7461250" y="3524250"/>
          <p14:tracePt t="22708" x="7543800" y="3543300"/>
          <p14:tracePt t="22708" x="7626350" y="3562350"/>
          <p14:tracePt t="22724" x="7702550" y="3587750"/>
          <p14:tracePt t="22724" x="7772400" y="3613150"/>
          <p14:tracePt t="22741" x="7835900" y="3644900"/>
          <p14:tracePt t="22741" x="7893050" y="3676650"/>
          <p14:tracePt t="22741" x="7943850" y="3714750"/>
          <p14:tracePt t="22760" x="7988300" y="3752850"/>
          <p14:tracePt t="22773" x="8020050" y="3797300"/>
          <p14:tracePt t="22773" x="8064500" y="3873500"/>
          <p14:tracePt t="22791" x="8077200" y="3917950"/>
          <p14:tracePt t="22791" x="8077200" y="3949700"/>
          <p14:tracePt t="22808" x="8070850" y="3987800"/>
          <p14:tracePt t="22808" x="8051800" y="4025900"/>
          <p14:tracePt t="22808" x="8026400" y="4064000"/>
          <p14:tracePt t="22827" x="7994650" y="4095750"/>
          <p14:tracePt t="22839" x="7956550" y="4127500"/>
          <p14:tracePt t="22839" x="7854950" y="4197350"/>
          <p14:tracePt t="22859" x="7797800" y="4222750"/>
          <p14:tracePt t="22859" x="7740650" y="4254500"/>
          <p14:tracePt t="22875" x="7677150" y="4279900"/>
          <p14:tracePt t="22875" x="7607300" y="4305300"/>
          <p14:tracePt t="22892" x="7543800" y="4330700"/>
          <p14:tracePt t="22892" x="7473950" y="4356100"/>
          <p14:tracePt t="22908" x="7404100" y="4375150"/>
          <p14:tracePt t="22908" x="7264400" y="4406900"/>
          <p14:tracePt t="22925" x="7200900" y="4425950"/>
          <p14:tracePt t="22925" x="7137400" y="4432300"/>
          <p14:tracePt t="22942" x="7080250" y="4445000"/>
          <p14:tracePt t="22942" x="7023100" y="4451350"/>
          <p14:tracePt t="22959" x="6972300" y="4457700"/>
          <p14:tracePt t="22959" x="6883400" y="4470400"/>
          <p14:tracePt t="22975" x="6845300" y="4476750"/>
          <p14:tracePt t="22975" x="6807200" y="4476750"/>
          <p14:tracePt t="22992" x="6775450" y="4483100"/>
          <p14:tracePt t="22992" x="6750050" y="4483100"/>
          <p14:tracePt t="23008" x="6724650" y="4489450"/>
          <p14:tracePt t="23008" x="6699250" y="4489450"/>
          <p14:tracePt t="23026" x="6680200" y="4489450"/>
          <p14:tracePt t="23026" x="6648450" y="4495800"/>
          <p14:tracePt t="23044" x="6635750" y="4495800"/>
          <p14:tracePt t="23044" x="6623050" y="4495800"/>
          <p14:tracePt t="23060" x="6616700" y="4489450"/>
          <p14:tracePt t="23060" x="6610350" y="4489450"/>
          <p14:tracePt t="23076" x="6604000" y="4489450"/>
          <p14:tracePt t="23076" x="6597650" y="4489450"/>
          <p14:tracePt t="23092" x="6591300" y="4489450"/>
          <p14:tracePt t="23107" x="6584950" y="4483100"/>
          <p14:tracePt t="23107" x="6578600" y="4483100"/>
          <p14:tracePt t="23129" x="6572250" y="4476750"/>
          <p14:tracePt t="23141" x="6565900" y="4476750"/>
          <p14:tracePt t="23141" x="6553200" y="4476750"/>
          <p14:tracePt t="23159" x="6546850" y="4476750"/>
          <p14:tracePt t="23174" x="6540500" y="4476750"/>
          <p14:tracePt t="23174" x="6534150" y="4483100"/>
          <p14:tracePt t="23192" x="6527800" y="4483100"/>
          <p14:tracePt t="23192" x="6521450" y="4483100"/>
          <p14:tracePt t="23210" x="6515100" y="4483100"/>
          <p14:tracePt t="23224" x="6508750" y="4489450"/>
          <p14:tracePt t="23255" x="6515100" y="4489450"/>
          <p14:tracePt t="23275" x="6521450" y="4489450"/>
          <p14:tracePt t="23290" x="6527800" y="4489450"/>
          <p14:tracePt t="23307" x="6540500" y="4483100"/>
          <p14:tracePt t="23323" x="6546850" y="4476750"/>
          <p14:tracePt t="23335" x="6553200" y="4470400"/>
          <p14:tracePt t="23343" x="6559550" y="4470400"/>
          <p14:tracePt t="23343" x="6565900" y="4464050"/>
          <p14:tracePt t="23360" x="6572250" y="4464050"/>
          <p14:tracePt t="23360" x="6578600" y="4457700"/>
          <p14:tracePt t="23377" x="6584950" y="4457700"/>
          <p14:tracePt t="23391" x="6591300" y="4451350"/>
          <p14:tracePt t="23391" x="6597650" y="4451350"/>
          <p14:tracePt t="23391" x="6604000" y="4451350"/>
          <p14:tracePt t="23412" x="6610350" y="4451350"/>
          <p14:tracePt t="23428" x="6623050" y="4451350"/>
          <p14:tracePt t="23444" x="6629400" y="4451350"/>
          <p14:tracePt t="23458" x="6629400" y="4445000"/>
          <p14:tracePt t="23479" x="6635750" y="4438650"/>
          <p14:tracePt t="23503" x="6629400" y="4438650"/>
          <p14:tracePt t="23539" x="6623050" y="4438650"/>
          <p14:tracePt t="23555" x="6616700" y="4438650"/>
          <p14:tracePt t="23571" x="6610350" y="4438650"/>
          <p14:tracePt t="23583" x="6604000" y="4438650"/>
          <p14:tracePt t="23599" x="6597650" y="4438650"/>
          <p14:tracePt t="23623" x="6597650" y="4432300"/>
          <p14:tracePt t="23658" x="6604000" y="4432300"/>
          <p14:tracePt t="23683" x="6610350" y="4432300"/>
          <p14:tracePt t="23703" x="6616700" y="4432300"/>
          <p14:tracePt t="23719" x="6623050" y="4425950"/>
          <p14:tracePt t="23743" x="6629400" y="4425950"/>
          <p14:tracePt t="23755" x="6635750" y="4419600"/>
          <p14:tracePt t="23779" x="6635750" y="4413250"/>
          <p14:tracePt t="23803" x="6642100" y="4406900"/>
          <p14:tracePt t="23823" x="6648450" y="4400550"/>
          <p14:tracePt t="23847" x="6654800" y="4400550"/>
          <p14:tracePt t="23871" x="6648450" y="4400550"/>
          <p14:tracePt t="23931" x="6642100" y="4400550"/>
          <p14:tracePt t="23951" x="6648450" y="4394200"/>
          <p14:tracePt t="24035" x="6654800" y="4394200"/>
          <p14:tracePt t="24063" x="6654800" y="4387850"/>
          <p14:tracePt t="24103" x="6648450" y="4394200"/>
          <p14:tracePt t="24163" x="6642100" y="4400550"/>
          <p14:tracePt t="24175" x="6635750" y="4400550"/>
          <p14:tracePt t="24191" x="6629400" y="4400550"/>
          <p14:tracePt t="24207" x="6623050" y="4400550"/>
          <p14:tracePt t="24223" x="6616700" y="4400550"/>
          <p14:tracePt t="24235" x="6610350" y="4400550"/>
          <p14:tracePt t="24251" x="6604000" y="4400550"/>
          <p14:tracePt t="24261" x="6597650" y="4400550"/>
          <p14:tracePt t="24261" x="6591300" y="4400550"/>
          <p14:tracePt t="24280" x="6578600" y="4406900"/>
          <p14:tracePt t="24280" x="6565900" y="4413250"/>
          <p14:tracePt t="24296" x="6546850" y="4413250"/>
          <p14:tracePt t="24296" x="6496050" y="4432300"/>
          <p14:tracePt t="24313" x="6464300" y="4438650"/>
          <p14:tracePt t="24313" x="6426200" y="4445000"/>
          <p14:tracePt t="24330" x="6375400" y="4457700"/>
          <p14:tracePt t="24330" x="6318250" y="4470400"/>
          <p14:tracePt t="24347" x="6254750" y="4483100"/>
          <p14:tracePt t="24347" x="6102350" y="4521200"/>
          <p14:tracePt t="24364" x="6013450" y="4540250"/>
          <p14:tracePt t="24364" x="5911850" y="4559300"/>
          <p14:tracePt t="24380" x="5803900" y="4584700"/>
          <p14:tracePt t="24380" x="5683250" y="4616450"/>
          <p14:tracePt t="24397" x="5562600" y="4648200"/>
          <p14:tracePt t="24397" x="5429250" y="4679950"/>
          <p14:tracePt t="24414" x="5289550" y="4718050"/>
          <p14:tracePt t="24414" x="5143500" y="4756150"/>
          <p14:tracePt t="24414" x="4997450" y="4800600"/>
          <p14:tracePt t="24433" x="4845050" y="4851400"/>
          <p14:tracePt t="24445" x="4686300" y="4902200"/>
          <p14:tracePt t="24445" x="4362450" y="5010150"/>
          <p14:tracePt t="24464" x="4197350" y="5073650"/>
          <p14:tracePt t="24464" x="4032250" y="5137150"/>
          <p14:tracePt t="24481" x="3873500" y="5200650"/>
          <p14:tracePt t="24481" x="3714750" y="5270500"/>
          <p14:tracePt t="24497" x="3556000" y="5334000"/>
          <p14:tracePt t="24497" x="3403600" y="5403850"/>
          <p14:tracePt t="24497" x="3244850" y="5473700"/>
          <p14:tracePt t="24516" x="3086100" y="5543550"/>
          <p14:tracePt t="24529" x="2933700" y="5613400"/>
          <p14:tracePt t="24529" x="2641600" y="5753100"/>
          <p14:tracePt t="24548" x="2495550" y="5816600"/>
          <p14:tracePt t="24548" x="2362200" y="5880100"/>
          <p14:tracePt t="24564" x="2235200" y="5943600"/>
          <p14:tracePt t="24564" x="2114550" y="6007100"/>
          <p14:tracePt t="24581" x="2006600" y="6064250"/>
          <p14:tracePt t="24581" x="1803400" y="6178550"/>
          <p14:tracePt t="24597" x="1714500" y="6235700"/>
          <p14:tracePt t="24597" x="1631950" y="6299200"/>
          <p14:tracePt t="24614" x="1549400" y="6356350"/>
          <p14:tracePt t="24614" x="1473200" y="6413500"/>
          <p14:tracePt t="24632" x="1403350" y="6470650"/>
          <p14:tracePt t="25512" x="787400" y="6457950"/>
          <p14:tracePt t="25527" x="806450" y="6432550"/>
          <p14:tracePt t="25536" x="825500" y="6419850"/>
          <p14:tracePt t="25549" x="850900" y="6407150"/>
          <p14:tracePt t="25549" x="901700" y="6369050"/>
          <p14:tracePt t="25567" x="933450" y="6350000"/>
          <p14:tracePt t="25567" x="965200" y="6337300"/>
          <p14:tracePt t="25584" x="996950" y="6330950"/>
          <p14:tracePt t="25584" x="1028700" y="6318250"/>
          <p14:tracePt t="25601" x="1066800" y="6305550"/>
          <p14:tracePt t="25601" x="1111250" y="6292850"/>
          <p14:tracePt t="25601" x="1149350" y="6292850"/>
          <p14:tracePt t="25621" x="1193800" y="6280150"/>
          <p14:tracePt t="25621" x="1238250" y="6280150"/>
          <p14:tracePt t="25634" x="1289050" y="6273800"/>
          <p14:tracePt t="25634" x="1339850" y="6267450"/>
          <p14:tracePt t="25651" x="1397000" y="6267450"/>
          <p14:tracePt t="25651" x="1454150" y="6261100"/>
          <p14:tracePt t="25668" x="1511300" y="6254750"/>
          <p14:tracePt t="25668" x="1631950" y="6248400"/>
          <p14:tracePt t="25685" x="1695450" y="6248400"/>
          <p14:tracePt t="25685" x="1752600" y="6242050"/>
          <p14:tracePt t="25701" x="1816100" y="6242050"/>
          <p14:tracePt t="25701" x="1879600" y="6235700"/>
          <p14:tracePt t="25718" x="1943100" y="6229350"/>
          <p14:tracePt t="25718" x="2000250" y="6229350"/>
          <p14:tracePt t="25718" x="2057400" y="6223000"/>
          <p14:tracePt t="25737" x="2120900" y="6216650"/>
          <p14:tracePt t="25737" x="2184400" y="6210300"/>
          <p14:tracePt t="25753" x="2241550" y="6203950"/>
          <p14:tracePt t="25753" x="2305050" y="6197600"/>
          <p14:tracePt t="25769" x="2362200" y="6197600"/>
          <p14:tracePt t="25769" x="2425700" y="6191250"/>
          <p14:tracePt t="25785" x="2482850" y="6178550"/>
          <p14:tracePt t="25785" x="2546350" y="6165850"/>
          <p14:tracePt t="25785" x="2603500" y="6153150"/>
          <p14:tracePt t="25804" x="2660650" y="6140450"/>
          <p14:tracePt t="25816" x="2717800" y="6127750"/>
          <p14:tracePt t="25816" x="2832100" y="6089650"/>
          <p14:tracePt t="25837" x="2882900" y="6070600"/>
          <p14:tracePt t="25837" x="2933700" y="6051550"/>
          <p14:tracePt t="25852" x="2978150" y="6032500"/>
          <p14:tracePt t="25852" x="3022600" y="6013450"/>
          <p14:tracePt t="25869" x="3067050" y="5994400"/>
          <p14:tracePt t="25869" x="3105150" y="5975350"/>
          <p14:tracePt t="25869" x="3136900" y="5949950"/>
          <p14:tracePt t="25888" x="3168650" y="5930900"/>
          <p14:tracePt t="25900" x="3200400" y="5905500"/>
          <p14:tracePt t="25900" x="3257550" y="5861050"/>
          <p14:tracePt t="25919" x="3282950" y="5835650"/>
          <p14:tracePt t="25919" x="3308350" y="5810250"/>
          <p14:tracePt t="25936" x="3333750" y="5784850"/>
          <p14:tracePt t="25936" x="3352800" y="5765800"/>
          <p14:tracePt t="25952" x="3371850" y="5746750"/>
          <p14:tracePt t="25952" x="3390900" y="5727700"/>
          <p14:tracePt t="25969" x="3403600" y="5708650"/>
          <p14:tracePt t="25969" x="3429000" y="5683250"/>
          <p14:tracePt t="25986" x="3441700" y="5676900"/>
          <p14:tracePt t="25986" x="3454400" y="5664200"/>
          <p14:tracePt t="26002" x="3467100" y="5657850"/>
          <p14:tracePt t="26002" x="3479800" y="5651500"/>
          <p14:tracePt t="26019" x="3492500" y="5645150"/>
          <p14:tracePt t="26019" x="3511550" y="5632450"/>
          <p14:tracePt t="26036" x="3524250" y="5626100"/>
          <p14:tracePt t="26036" x="3536950" y="5626100"/>
          <p14:tracePt t="26053" x="3549650" y="5619750"/>
          <p14:tracePt t="26053" x="3562350" y="5619750"/>
          <p14:tracePt t="26069" x="3575050" y="5613400"/>
          <p14:tracePt t="26069" x="3581400" y="5613400"/>
          <p14:tracePt t="26086" x="3594100" y="5607050"/>
          <p14:tracePt t="26086" x="3606800" y="5607050"/>
          <p14:tracePt t="26086" x="3613150" y="5600700"/>
          <p14:tracePt t="26105" x="3619500" y="5600700"/>
          <p14:tracePt t="26105" x="3632200" y="5594350"/>
          <p14:tracePt t="26121" x="3638550" y="5588000"/>
          <p14:tracePt t="26121" x="3644900" y="5588000"/>
          <p14:tracePt t="26137" x="3651250" y="5588000"/>
          <p14:tracePt t="26152" x="3651250" y="5581650"/>
          <p14:tracePt t="26168" x="3644900" y="5588000"/>
          <p14:tracePt t="26188" x="3638550" y="5588000"/>
          <p14:tracePt t="26201" x="3632200" y="5594350"/>
          <p14:tracePt t="26201" x="3606800" y="5600700"/>
          <p14:tracePt t="26220" x="3594100" y="5607050"/>
          <p14:tracePt t="26220" x="3581400" y="5613400"/>
          <p14:tracePt t="26237" x="3562350" y="5619750"/>
          <p14:tracePt t="26237" x="3549650" y="5619750"/>
          <p14:tracePt t="26253" x="3530600" y="5626100"/>
          <p14:tracePt t="26253" x="3511550" y="5632450"/>
          <p14:tracePt t="26253" x="3492500" y="5632450"/>
          <p14:tracePt t="26272" x="3473450" y="5638800"/>
          <p14:tracePt t="26272" x="3454400" y="5645150"/>
          <p14:tracePt t="26287" x="3435350" y="5651500"/>
          <p14:tracePt t="26287" x="3409950" y="5657850"/>
          <p14:tracePt t="26304" x="3390900" y="5664200"/>
          <p14:tracePt t="26304" x="3365500" y="5670550"/>
          <p14:tracePt t="26320" x="3346450" y="5676900"/>
          <p14:tracePt t="26320" x="3302000" y="5689600"/>
          <p14:tracePt t="26337" x="3276600" y="5695950"/>
          <p14:tracePt t="26337" x="3257550" y="5702300"/>
          <p14:tracePt t="26354" x="3232150" y="5708650"/>
          <p14:tracePt t="26354" x="3206750" y="5715000"/>
          <p14:tracePt t="26370" x="3187700" y="5721350"/>
          <p14:tracePt t="26370" x="3168650" y="5727700"/>
          <p14:tracePt t="26387" x="3149600" y="5734050"/>
          <p14:tracePt t="26387" x="3117850" y="5740400"/>
          <p14:tracePt t="26404" x="3105150" y="5740400"/>
          <p14:tracePt t="26404" x="3092450" y="5740400"/>
          <p14:tracePt t="26421" x="3086100" y="5746750"/>
          <p14:tracePt t="26421" x="3073400" y="5746750"/>
          <p14:tracePt t="26437" x="3067050" y="5740400"/>
          <p14:tracePt t="26437" x="3060700" y="5740400"/>
          <p14:tracePt t="26455" x="3054350" y="5740400"/>
          <p14:tracePt t="26469" x="3048000" y="5734050"/>
          <p14:tracePt t="26485" x="3041650" y="5734050"/>
          <p14:tracePt t="26503" x="3041650" y="5727700"/>
          <p14:tracePt t="26519" x="3035300" y="5727700"/>
          <p14:tracePt t="26540" x="3028950" y="5727700"/>
          <p14:tracePt t="26557" x="3016250" y="5727700"/>
          <p14:tracePt t="26572" x="3009900" y="5727700"/>
          <p14:tracePt t="26586" x="3003550" y="5734050"/>
          <p14:tracePt t="26586" x="2997200" y="5734050"/>
          <p14:tracePt t="26605" x="2990850" y="5734050"/>
          <p14:tracePt t="26605" x="2990850" y="5740400"/>
          <p14:tracePt t="26605" x="2984500" y="5740400"/>
          <p14:tracePt t="26624" x="2978150" y="5746750"/>
          <p14:tracePt t="26624" x="2971800" y="5753100"/>
          <p14:tracePt t="26638" x="2965450" y="5759450"/>
          <p14:tracePt t="26653" x="2959100" y="5765800"/>
          <p14:tracePt t="26653" x="2952750" y="5772150"/>
          <p14:tracePt t="26671" x="2946400" y="5772150"/>
          <p14:tracePt t="26671" x="2940050" y="5778500"/>
          <p14:tracePt t="26689" x="2933700" y="5784850"/>
          <p14:tracePt t="26703" x="2927350" y="5784850"/>
          <p14:tracePt t="26720" x="2927350" y="5791200"/>
          <p14:tracePt t="26736" x="2933700" y="5791200"/>
          <p14:tracePt t="26756" x="2940050" y="5784850"/>
          <p14:tracePt t="26772" x="2946400" y="5778500"/>
          <p14:tracePt t="26804" x="2952750" y="5778500"/>
          <p14:tracePt t="26824" x="2946400" y="5778500"/>
          <p14:tracePt t="26872" x="2940050" y="5778500"/>
          <p14:tracePt t="26884" x="2933700" y="5778500"/>
          <p14:tracePt t="26899" x="2927350" y="5772150"/>
          <p14:tracePt t="26916" x="2921000" y="5772150"/>
          <p14:tracePt t="26932" x="2914650" y="5772150"/>
          <p14:tracePt t="26944" x="2908300" y="5772150"/>
          <p14:tracePt t="26959" x="2901950" y="5772150"/>
          <p14:tracePt t="26970" x="2889250" y="5765800"/>
          <p14:tracePt t="26987" x="2882900" y="5765800"/>
          <p14:tracePt t="27004" x="2876550" y="5759450"/>
          <p14:tracePt t="27056" x="2876550" y="5753100"/>
          <p14:tracePt t="27124" x="2876550" y="5746750"/>
          <p14:tracePt t="27164" x="2870200" y="5746750"/>
          <p14:tracePt t="27232" x="2863850" y="5746750"/>
          <p14:tracePt t="27244" x="2857500" y="5753100"/>
          <p14:tracePt t="27260" x="2844800" y="5753100"/>
          <p14:tracePt t="27276" x="2838450" y="5753100"/>
          <p14:tracePt t="27292" x="2832100" y="5759450"/>
          <p14:tracePt t="27305" x="2825750" y="5759450"/>
          <p14:tracePt t="27322" x="2819400" y="5759450"/>
          <p14:tracePt t="27338" x="2813050" y="5759450"/>
          <p14:tracePt t="27355" x="2806700" y="5759450"/>
          <p14:tracePt t="27380" x="2800350" y="5759450"/>
          <p14:tracePt t="27404" x="2794000" y="5759450"/>
          <p14:tracePt t="27447" x="2787650" y="5759450"/>
          <p14:tracePt t="27524" x="2781300" y="5759450"/>
          <p14:tracePt t="27544" x="2774950" y="5765800"/>
          <p14:tracePt t="27568" x="2768600" y="5765800"/>
          <p14:tracePt t="27592" x="2762250" y="5759450"/>
          <p14:tracePt t="27732" x="2755900" y="5759450"/>
          <p14:tracePt t="27792" x="2749550" y="5759450"/>
          <p14:tracePt t="27808" x="2743200" y="5765800"/>
          <p14:tracePt t="27836" x="2736850" y="5765800"/>
          <p14:tracePt t="27860" x="2730500" y="5765800"/>
          <p14:tracePt t="27884" x="2724150" y="5765800"/>
          <p14:tracePt t="27920" x="2730500" y="5759450"/>
          <p14:tracePt t="27956" x="2736850" y="5759450"/>
          <p14:tracePt t="27988" x="2730500" y="5759450"/>
          <p14:tracePt t="28048" x="2724150" y="5765800"/>
          <p14:tracePt t="28064" x="2717800" y="5765800"/>
          <p14:tracePt t="28076" x="2711450" y="5765800"/>
          <p14:tracePt t="28100" x="2717800" y="5759450"/>
          <p14:tracePt t="28348" x="2717800" y="5753100"/>
          <p14:tracePt t="28391" x="2724150" y="5753100"/>
          <p14:tracePt t="28436" x="2730500" y="5753100"/>
          <p14:tracePt t="28484" x="2736850" y="5753100"/>
          <p14:tracePt t="28520" x="2730500" y="5753100"/>
          <p14:tracePt t="28641" x="2730500" y="5746750"/>
          <p14:tracePt t="28736" x="2736850" y="5746750"/>
          <p14:tracePt t="28800" x="2736850" y="5753100"/>
          <p14:tracePt t="28880" x="2730500" y="5753100"/>
          <p14:tracePt t="29044" x="2736850" y="5753100"/>
          <p14:tracePt t="29164" x="2730500" y="5759450"/>
          <p14:tracePt t="29216" x="2724150" y="5759450"/>
          <p14:tracePt t="29241" x="2717800" y="5759450"/>
          <p14:tracePt t="29272" x="2717800" y="5765800"/>
          <p14:tracePt t="29404" x="2711450" y="5765800"/>
          <p14:tracePt t="29488" x="2705100" y="5772150"/>
          <p14:tracePt t="29516" x="2698750" y="5772150"/>
          <p14:tracePt t="29541" x="2692400" y="5772150"/>
          <p14:tracePt t="29556" x="2686050" y="5772150"/>
          <p14:tracePt t="29592" x="2679700" y="5772150"/>
          <p14:tracePt t="29616" x="2673350" y="5778500"/>
          <p14:tracePt t="29644" x="2679700" y="5778500"/>
          <p14:tracePt t="29696" x="2686050" y="5772150"/>
          <p14:tracePt t="29712" x="2692400" y="5772150"/>
          <p14:tracePt t="29728" x="2698750" y="5772150"/>
          <p14:tracePt t="29737" x="2698750" y="5765800"/>
          <p14:tracePt t="29747" x="2711450" y="5765800"/>
          <p14:tracePt t="29764" x="2717800" y="5765800"/>
          <p14:tracePt t="29780" x="2724150" y="5765800"/>
          <p14:tracePt t="29797" x="2730500" y="5759450"/>
          <p14:tracePt t="29814" x="2736850" y="5759450"/>
          <p14:tracePt t="29833" x="2730500" y="5765800"/>
          <p14:tracePt t="29876" x="2724150" y="5765800"/>
          <p14:tracePt t="29892" x="2717800" y="5772150"/>
          <p14:tracePt t="29908" x="2711450" y="5772150"/>
          <p14:tracePt t="29925" x="2717800" y="5765800"/>
          <p14:tracePt t="29976" x="2724150" y="5765800"/>
          <p14:tracePt t="29992" x="2724150" y="5759450"/>
          <p14:tracePt t="30004" x="2736850" y="5759450"/>
          <p14:tracePt t="30020" x="2743200" y="5753100"/>
          <p14:tracePt t="30036" x="2749550" y="5753100"/>
          <p14:tracePt t="30048" x="2755900" y="5746750"/>
          <p14:tracePt t="30048" x="2762250" y="5746750"/>
          <p14:tracePt t="30067" x="2768600" y="5740400"/>
          <p14:tracePt t="30067" x="2774950" y="5740400"/>
          <p14:tracePt t="30083" x="2781300" y="5734050"/>
          <p14:tracePt t="30083" x="2787650" y="5734050"/>
          <p14:tracePt t="30100" x="2794000" y="5727700"/>
          <p14:tracePt t="30100" x="2806700" y="5721350"/>
          <p14:tracePt t="30119" x="2819400" y="5721350"/>
          <p14:tracePt t="30119" x="2825750" y="5715000"/>
          <p14:tracePt t="30133" x="2838450" y="5715000"/>
          <p14:tracePt t="30133" x="2844800" y="5715000"/>
          <p14:tracePt t="30150" x="2851150" y="5708650"/>
          <p14:tracePt t="30150" x="2863850" y="5708650"/>
          <p14:tracePt t="30167" x="2870200" y="5702300"/>
          <p14:tracePt t="30167" x="2876550" y="5702300"/>
          <p14:tracePt t="30167" x="2882900" y="5702300"/>
          <p14:tracePt t="30186" x="2889250" y="5702300"/>
          <p14:tracePt t="30198" x="2895600" y="5695950"/>
          <p14:tracePt t="30198" x="2908300" y="5695950"/>
          <p14:tracePt t="30217" x="2914650" y="5695950"/>
          <p14:tracePt t="30217" x="2921000" y="5702300"/>
          <p14:tracePt t="30234" x="2927350" y="5702300"/>
          <p14:tracePt t="30249" x="2933700" y="5702300"/>
          <p14:tracePt t="30266" x="2940050" y="5708650"/>
          <p14:tracePt t="30282" x="2940050" y="5715000"/>
          <p14:tracePt t="30299" x="2933700" y="5715000"/>
          <p14:tracePt t="30321" x="2927350" y="5721350"/>
          <p14:tracePt t="30344" x="2921000" y="5721350"/>
          <p14:tracePt t="30364" x="2914650" y="5727700"/>
          <p14:tracePt t="30381" x="2908300" y="5727700"/>
          <p14:tracePt t="30396" x="2901950" y="5727700"/>
          <p14:tracePt t="30412" x="2895600" y="5734050"/>
          <p14:tracePt t="30425" x="2889250" y="5734050"/>
          <p14:tracePt t="30433" x="2882900" y="5734050"/>
          <p14:tracePt t="30433" x="2876550" y="5740400"/>
          <p14:tracePt t="30451" x="2870200" y="5740400"/>
          <p14:tracePt t="30451" x="2863850" y="5740400"/>
          <p14:tracePt t="30468" x="2857500" y="5746750"/>
          <p14:tracePt t="30468" x="2844800" y="5746750"/>
          <p14:tracePt t="30485" x="2838450" y="5746750"/>
          <p14:tracePt t="30485" x="2832100" y="5753100"/>
          <p14:tracePt t="30502" x="2825750" y="5753100"/>
          <p14:tracePt t="30516" x="2819400" y="5753100"/>
          <p14:tracePt t="30533" x="2813050" y="5753100"/>
          <p14:tracePt t="30552" x="2813050" y="5746750"/>
          <p14:tracePt t="30576" x="2819400" y="5740400"/>
          <p14:tracePt t="30596" x="2825750" y="5740400"/>
          <p14:tracePt t="30612" x="2825750" y="5734050"/>
          <p14:tracePt t="30629" x="2832100" y="5734050"/>
          <p14:tracePt t="30645" x="2838450" y="5734050"/>
          <p14:tracePt t="30664" x="2838450" y="5727700"/>
          <p14:tracePt t="30688" x="2838450" y="5721350"/>
          <p14:tracePt t="30713" x="2844800" y="5715000"/>
          <p14:tracePt t="30741" x="2844800" y="5708650"/>
          <p14:tracePt t="30756" x="2844800" y="5702300"/>
          <p14:tracePt t="30776" x="2851150" y="5695950"/>
          <p14:tracePt t="30800" x="2844800" y="5695950"/>
          <p14:tracePt t="30836" x="2832100" y="5702300"/>
          <p14:tracePt t="30853" x="2825750" y="5708650"/>
          <p14:tracePt t="30869" x="2819400" y="5715000"/>
          <p14:tracePt t="30884" x="2813050" y="5721350"/>
          <p14:tracePt t="30893" x="2806700" y="5727700"/>
          <p14:tracePt t="30901" x="2806700" y="5734050"/>
          <p14:tracePt t="30918" x="2800350" y="5740400"/>
          <p14:tracePt t="30935" x="2800350" y="5746750"/>
          <p14:tracePt t="30935" x="2800350" y="5753100"/>
          <p14:tracePt t="30954" x="2806700" y="5759450"/>
          <p14:tracePt t="30968" x="2813050" y="5759450"/>
          <p14:tracePt t="30984" x="2819400" y="5765800"/>
          <p14:tracePt t="30984" x="2825750" y="5765800"/>
          <p14:tracePt t="30984" x="2832100" y="5765800"/>
          <p14:tracePt t="31005" x="2838450" y="5765800"/>
          <p14:tracePt t="31018" x="2844800" y="5765800"/>
          <p14:tracePt t="31035" x="2857500" y="5772150"/>
          <p14:tracePt t="31052" x="2863850" y="5772150"/>
          <p14:tracePt t="31052" x="2870200" y="5772150"/>
          <p14:tracePt t="31070" x="2876550" y="5772150"/>
          <p14:tracePt t="31085" x="2889250" y="5772150"/>
          <p14:tracePt t="31102" x="2901950" y="5772150"/>
          <p14:tracePt t="31120" x="2908300" y="5772150"/>
          <p14:tracePt t="31136" x="2914650" y="5772150"/>
          <p14:tracePt t="31152" x="2921000" y="5778500"/>
          <p14:tracePt t="31152" x="2927350" y="5784850"/>
          <p14:tracePt t="31170" x="2933700" y="5784850"/>
          <p14:tracePt t="31185" x="2940050" y="5791200"/>
          <p14:tracePt t="31202" x="2946400" y="5797550"/>
          <p14:tracePt t="31221" x="2952750" y="5797550"/>
          <p14:tracePt t="31236" x="2959100" y="5803900"/>
          <p14:tracePt t="31252" x="2959100" y="5810250"/>
          <p14:tracePt t="31273" x="2952750" y="5810250"/>
          <p14:tracePt t="31305" x="2959100" y="5810250"/>
          <p14:tracePt t="31373" x="2959100" y="5803900"/>
          <p14:tracePt t="31385" x="2965450" y="5797550"/>
          <p14:tracePt t="31409" x="2965450" y="5791200"/>
          <p14:tracePt t="31433" x="2959100" y="5784850"/>
          <p14:tracePt t="31469" x="2952750" y="5784850"/>
          <p14:tracePt t="31485" x="2946400" y="5784850"/>
          <p14:tracePt t="31497" x="2940050" y="5784850"/>
          <p14:tracePt t="31513" x="2933700" y="5778500"/>
          <p14:tracePt t="31529" x="2927350" y="5778500"/>
          <p14:tracePt t="31544" x="2921000" y="5778500"/>
          <p14:tracePt t="31565" x="2927350" y="5778500"/>
          <p14:tracePt t="31633" x="2921000" y="5784850"/>
          <p14:tracePt t="31753" x="2914650" y="5784850"/>
          <p14:tracePt t="31777" x="2908300" y="5784850"/>
          <p14:tracePt t="31836" x="2901950" y="5784850"/>
          <p14:tracePt t="31881" x="2908300" y="5784850"/>
          <p14:tracePt t="31949" x="2914650" y="5778500"/>
          <p14:tracePt t="31993" x="2921000" y="5778500"/>
          <p14:tracePt t="32032" x="2927350" y="5778500"/>
          <p14:tracePt t="32104" x="2933700" y="5778500"/>
          <p14:tracePt t="32129" x="2927350" y="5778500"/>
          <p14:tracePt t="32213" x="2921000" y="5778500"/>
          <p14:tracePt t="32233" x="2914650" y="5784850"/>
          <p14:tracePt t="32257" x="2908300" y="5778500"/>
          <p14:tracePt t="32325" x="2901950" y="5778500"/>
          <p14:tracePt t="32429" x="2901950" y="5784850"/>
          <p14:tracePt t="32457" x="2908300" y="5784850"/>
          <p14:tracePt t="32549" x="2914650" y="5778500"/>
          <p14:tracePt t="32577" x="2921000" y="5772150"/>
          <p14:tracePt t="32945" x="2921000" y="5778500"/>
          <p14:tracePt t="33133" x="2921000" y="5784850"/>
          <p14:tracePt t="33321" x="2921000" y="5791200"/>
          <p14:tracePt t="33657" x="2927350" y="5784850"/>
          <p14:tracePt t="33681" x="2933700" y="5784850"/>
          <p14:tracePt t="33697" x="2940050" y="5778500"/>
          <p14:tracePt t="33713" x="2946400" y="5778500"/>
          <p14:tracePt t="33725" x="2946400" y="5772150"/>
          <p14:tracePt t="33742" x="2952750" y="5772150"/>
          <p14:tracePt t="33765" x="2959100" y="5772150"/>
          <p14:tracePt t="33861" x="2965450" y="5772150"/>
          <p14:tracePt t="33957" x="2971800" y="5772150"/>
          <p14:tracePt t="33997" x="2971800" y="5765800"/>
          <p14:tracePt t="34033" x="2978150" y="5765800"/>
          <p14:tracePt t="34093" x="2984500" y="5765800"/>
          <p14:tracePt t="34113" x="2990850" y="5759450"/>
          <p14:tracePt t="34125" x="2997200" y="5759450"/>
          <p14:tracePt t="34134" x="3003550" y="5759450"/>
          <p14:tracePt t="34134" x="3009900" y="5759450"/>
          <p14:tracePt t="34147" x="3009900" y="5753100"/>
          <p14:tracePt t="34147" x="3016250" y="5753100"/>
          <p14:tracePt t="34164" x="3022600" y="5753100"/>
          <p14:tracePt t="34164" x="3028950" y="5753100"/>
          <p14:tracePt t="34181" x="3041650" y="5746750"/>
          <p14:tracePt t="34196" x="3048000" y="5746750"/>
          <p14:tracePt t="34196" x="3054350" y="5746750"/>
          <p14:tracePt t="34215" x="3060700" y="5740400"/>
          <p14:tracePt t="34229" x="3067050" y="5740400"/>
          <p14:tracePt t="34229" x="3073400" y="5734050"/>
          <p14:tracePt t="34248" x="3079750" y="5734050"/>
          <p14:tracePt t="34248" x="3079750" y="5727700"/>
          <p14:tracePt t="34248" x="3086100" y="5727700"/>
          <p14:tracePt t="34267" x="3092450" y="5727700"/>
          <p14:tracePt t="34279" x="3098800" y="5721350"/>
          <p14:tracePt t="34279" x="3111500" y="5715000"/>
          <p14:tracePt t="34299" x="3117850" y="5708650"/>
          <p14:tracePt t="34314" x="3124200" y="5702300"/>
          <p14:tracePt t="34314" x="3130550" y="5702300"/>
          <p14:tracePt t="34314" x="3130550" y="5695950"/>
          <p14:tracePt t="34334" x="3136900" y="5689600"/>
          <p14:tracePt t="34346" x="3143250" y="5683250"/>
          <p14:tracePt t="34346" x="3143250" y="5676900"/>
          <p14:tracePt t="34346" x="3143250" y="5670550"/>
          <p14:tracePt t="34367" x="3149600" y="5664200"/>
          <p14:tracePt t="34380" x="3143250" y="5657850"/>
          <p14:tracePt t="34396" x="3136900" y="5657850"/>
          <p14:tracePt t="34413" x="3130550" y="5657850"/>
          <p14:tracePt t="34430" x="3124200" y="5657850"/>
          <p14:tracePt t="34430" x="3111500" y="5664200"/>
          <p14:tracePt t="34448" x="3105150" y="5664200"/>
          <p14:tracePt t="34448" x="3098800" y="5664200"/>
          <p14:tracePt t="34465" x="3092450" y="5664200"/>
          <p14:tracePt t="34465" x="3086100" y="5670550"/>
          <p14:tracePt t="34482" x="3079750" y="5670550"/>
          <p14:tracePt t="34497" x="3073400" y="5670550"/>
          <p14:tracePt t="34514" x="3079750" y="5664200"/>
          <p14:tracePt t="34557" x="3086100" y="5657850"/>
          <p14:tracePt t="34582" x="3079750" y="5664200"/>
          <p14:tracePt t="34641" x="3073400" y="5670550"/>
          <p14:tracePt t="34657" x="3073400" y="5676900"/>
          <p14:tracePt t="34673" x="3067050" y="5683250"/>
          <p14:tracePt t="34685" x="3060700" y="5683250"/>
          <p14:tracePt t="34702" x="3054350" y="5689600"/>
          <p14:tracePt t="34718" x="3048000" y="5695950"/>
          <p14:tracePt t="34735" x="3041650" y="5702300"/>
          <p14:tracePt t="34754" x="3041650" y="5708650"/>
          <p14:tracePt t="34769" x="3035300" y="5715000"/>
          <p14:tracePt t="34794" x="3035300" y="5721350"/>
          <p14:tracePt t="34813" x="3028950" y="5727700"/>
          <p14:tracePt t="34838" x="3022600" y="5727700"/>
          <p14:tracePt t="34853" x="3016250" y="5727700"/>
          <p14:tracePt t="34865" x="3009900" y="5734050"/>
          <p14:tracePt t="34881" x="3003550" y="5740400"/>
          <p14:tracePt t="34897" x="2990850" y="5740400"/>
          <p14:tracePt t="34913" x="2984500" y="5746750"/>
          <p14:tracePt t="34925" x="2978150" y="5746750"/>
          <p14:tracePt t="34942" x="2971800" y="5746750"/>
          <p14:tracePt t="34957" x="2965450" y="5753100"/>
          <p14:tracePt t="34974" x="2959100" y="5753100"/>
          <p14:tracePt t="34986" x="2952750" y="5753100"/>
          <p14:tracePt t="35002" x="2946400" y="5753100"/>
          <p14:tracePt t="35018" x="2940050" y="5759450"/>
          <p14:tracePt t="35034" x="2933700" y="5759450"/>
          <p14:tracePt t="35053" x="2933700" y="5765800"/>
          <p14:tracePt t="35086" x="2933700" y="5772150"/>
          <p14:tracePt t="35114" x="2933700" y="5778500"/>
          <p14:tracePt t="35146" x="2933700" y="5784850"/>
          <p14:tracePt t="35198" x="2927350" y="5791200"/>
          <p14:tracePt t="35226" x="2927350" y="5797550"/>
          <p14:tracePt t="35249" x="2921000" y="5803900"/>
          <p14:tracePt t="35274" x="2914650" y="5803900"/>
          <p14:tracePt t="35302" x="2914650" y="5797550"/>
          <p14:tracePt t="35386" x="2921000" y="5791200"/>
          <p14:tracePt t="35422" x="2927350" y="5791200"/>
          <p14:tracePt t="35454" x="2933700" y="5791200"/>
          <p14:tracePt t="35482" x="2940050" y="5784850"/>
          <p14:tracePt t="35514" x="2933700" y="5791200"/>
          <p14:tracePt t="35694" x="2927350" y="5791200"/>
          <p14:tracePt t="35714" x="2921000" y="5791200"/>
          <p14:tracePt t="35746" x="2927350" y="5791200"/>
          <p14:tracePt t="35886" x="2927350" y="5784850"/>
          <p14:tracePt t="35938" x="2921000" y="5784850"/>
          <p14:tracePt t="35970" x="2914650" y="5784850"/>
          <p14:tracePt t="35998" x="2908300" y="5784850"/>
          <p14:tracePt t="36014" x="2901950" y="5791200"/>
          <p14:tracePt t="36029" x="2895600" y="5791200"/>
          <p14:tracePt t="36046" x="2889250" y="5791200"/>
          <p14:tracePt t="36058" x="2882900" y="5797550"/>
          <p14:tracePt t="36074" x="2876550" y="5797550"/>
          <p14:tracePt t="36090" x="2870200" y="5803900"/>
          <p14:tracePt t="36114" x="2882900" y="5797550"/>
          <p14:tracePt t="36226" x="2889250" y="5791200"/>
          <p14:tracePt t="36234" x="2895600" y="5791200"/>
          <p14:tracePt t="36239" x="2901950" y="5784850"/>
          <p14:tracePt t="36239" x="2908300" y="5784850"/>
          <p14:tracePt t="36255" x="2908300" y="5778500"/>
          <p14:tracePt t="36255" x="2914650" y="5778500"/>
          <p14:tracePt t="36272" x="2921000" y="5772150"/>
          <p14:tracePt t="36272" x="2927350" y="5772150"/>
          <p14:tracePt t="36288" x="2933700" y="5765800"/>
          <p14:tracePt t="36303" x="2940050" y="5765800"/>
          <p14:tracePt t="36303" x="2946400" y="5759450"/>
          <p14:tracePt t="36323" x="2952750" y="5753100"/>
          <p14:tracePt t="36346" x="2946400" y="5759450"/>
          <p14:tracePt t="36389" x="2940050" y="5759450"/>
          <p14:tracePt t="36406" x="2933700" y="5759450"/>
          <p14:tracePt t="36418" x="2927350" y="5759450"/>
          <p14:tracePt t="36434" x="2921000" y="5765800"/>
          <p14:tracePt t="36466" x="2914650" y="5765800"/>
          <p14:tracePt t="36478" x="2908300" y="5772150"/>
          <p14:tracePt t="36502" x="2901950" y="5772150"/>
          <p14:tracePt t="36525" x="2895600" y="5778500"/>
          <p14:tracePt t="36690" x="2889250" y="5778500"/>
          <p14:tracePt t="36706" x="2882900" y="5784850"/>
          <p14:tracePt t="36718" x="2876550" y="5791200"/>
          <p14:tracePt t="36734" x="2870200" y="5791200"/>
          <p14:tracePt t="36743" x="2863850" y="5797550"/>
          <p14:tracePt t="36759" x="2857500" y="5797550"/>
          <p14:tracePt t="36771" x="2851150" y="5797550"/>
          <p14:tracePt t="36771" x="2844800" y="5803900"/>
          <p14:tracePt t="36790" x="2832100" y="5810250"/>
          <p14:tracePt t="36805" x="2825750" y="5810250"/>
          <p14:tracePt t="36821" x="2819400" y="5816600"/>
          <p14:tracePt t="36838" x="2813050" y="5816600"/>
          <p14:tracePt t="36855" x="2806700" y="5816600"/>
          <p14:tracePt t="36954" x="2813050" y="5816600"/>
          <p14:tracePt t="37026" x="2819400" y="5810250"/>
          <p14:tracePt t="37102" x="2825750" y="5810250"/>
          <p14:tracePt t="37134" x="2819400" y="5803900"/>
          <p14:tracePt t="37222" x="2813050" y="5803900"/>
          <p14:tracePt t="37258" x="2806700" y="5810250"/>
          <p14:tracePt t="37298" x="2800350" y="5803900"/>
          <p14:tracePt t="37366" x="2806700" y="5797550"/>
          <p14:tracePt t="37386" x="2813050" y="5791200"/>
          <p14:tracePt t="37410" x="2819400" y="5784850"/>
          <p14:tracePt t="37426" x="2825750" y="5784850"/>
          <p14:tracePt t="37434" x="2832100" y="5778500"/>
          <p14:tracePt t="37446" x="2844800" y="5772150"/>
          <p14:tracePt t="37462" x="2851150" y="5772150"/>
          <p14:tracePt t="37479" x="2851150" y="5765800"/>
          <p14:tracePt t="37498" x="2851150" y="5772150"/>
          <p14:tracePt t="37546" x="2844800" y="5778500"/>
          <p14:tracePt t="37566" x="2838450" y="5784850"/>
          <p14:tracePt t="37582" x="2832100" y="5784850"/>
          <p14:tracePt t="37590" x="2825750" y="5791200"/>
          <p14:tracePt t="37606" x="2819400" y="5791200"/>
          <p14:tracePt t="37618" x="2825750" y="5791200"/>
          <p14:tracePt t="37658" x="2832100" y="5791200"/>
          <p14:tracePt t="37666" x="2838450" y="5784850"/>
          <p14:tracePt t="37674" x="2844800" y="5784850"/>
          <p14:tracePt t="37674" x="2857500" y="5778500"/>
          <p14:tracePt t="37674" x="2870200" y="5772150"/>
          <p14:tracePt t="37696" x="2882900" y="5765800"/>
          <p14:tracePt t="37708" x="2895600" y="5759450"/>
          <p14:tracePt t="37708" x="2921000" y="5740400"/>
          <p14:tracePt t="37727" x="2933700" y="5734050"/>
          <p14:tracePt t="37727" x="2946400" y="5727700"/>
          <p14:tracePt t="37744" x="2959100" y="5721350"/>
          <p14:tracePt t="37744" x="2971800" y="5708650"/>
          <p14:tracePt t="37760" x="2984500" y="5702300"/>
          <p14:tracePt t="37760" x="2990850" y="5702300"/>
          <p14:tracePt t="37760" x="2997200" y="5695950"/>
          <p14:tracePt t="37779" x="3003550" y="5689600"/>
          <p14:tracePt t="37792" x="3009900" y="5689600"/>
          <p14:tracePt t="37809" x="3003550" y="5689600"/>
          <p14:tracePt t="37838" x="2997200" y="5695950"/>
          <p14:tracePt t="37846" x="2984500" y="5702300"/>
          <p14:tracePt t="37846" x="2978150" y="5708650"/>
          <p14:tracePt t="37860" x="2965450" y="5715000"/>
          <p14:tracePt t="37860" x="2952750" y="5721350"/>
          <p14:tracePt t="37877" x="2940050" y="5727700"/>
          <p14:tracePt t="37877" x="2927350" y="5734050"/>
          <p14:tracePt t="37894" x="2914650" y="5746750"/>
          <p14:tracePt t="37894" x="2895600" y="5753100"/>
          <p14:tracePt t="37911" x="2882900" y="5765800"/>
          <p14:tracePt t="37911" x="2851150" y="5784850"/>
          <p14:tracePt t="37928" x="2832100" y="5797550"/>
          <p14:tracePt t="37928" x="2819400" y="5810250"/>
          <p14:tracePt t="37945" x="2800350" y="5822950"/>
          <p14:tracePt t="37945" x="2787650" y="5829300"/>
          <p14:tracePt t="37960" x="2768600" y="5842000"/>
          <p14:tracePt t="37960" x="2755900" y="5854700"/>
          <p14:tracePt t="37960" x="2743200" y="5867400"/>
          <p14:tracePt t="37980" x="2730500" y="5880100"/>
          <p14:tracePt t="37980" x="2717800" y="5886450"/>
          <p14:tracePt t="37995" x="2705100" y="5899150"/>
          <p14:tracePt t="37995" x="2692400" y="5905500"/>
          <p14:tracePt t="38011" x="2686050" y="5911850"/>
          <p14:tracePt t="38011" x="2679700" y="5911850"/>
          <p14:tracePt t="38028" x="2673350" y="5918200"/>
          <p14:tracePt t="38028" x="2667000" y="5918200"/>
          <p14:tracePt t="38046" x="2679700" y="5911850"/>
          <p14:tracePt t="38078" x="2686050" y="5905500"/>
          <p14:tracePt t="38086" x="2698750" y="5899150"/>
          <p14:tracePt t="38095" x="2711450" y="5892800"/>
          <p14:tracePt t="38095" x="2730500" y="5880100"/>
          <p14:tracePt t="38111" x="2749550" y="5867400"/>
          <p14:tracePt t="38111" x="2768600" y="5848350"/>
          <p14:tracePt t="38111" x="2794000" y="5835650"/>
          <p14:tracePt t="38131" x="2819400" y="5816600"/>
          <p14:tracePt t="38143" x="2844800" y="5803900"/>
          <p14:tracePt t="38143" x="2895600" y="5772150"/>
          <p14:tracePt t="38161" x="2927350" y="5753100"/>
          <p14:tracePt t="38161" x="2952750" y="5740400"/>
          <p14:tracePt t="38178" x="2978150" y="5721350"/>
          <p14:tracePt t="38178" x="2997200" y="5708650"/>
          <p14:tracePt t="38195" x="3022600" y="5695950"/>
          <p14:tracePt t="38195" x="3041650" y="5683250"/>
          <p14:tracePt t="38211" x="3054350" y="5670550"/>
          <p14:tracePt t="38211" x="3086100" y="5657850"/>
          <p14:tracePt t="38228" x="3092450" y="5651500"/>
          <p14:tracePt t="38228" x="3105150" y="5645150"/>
          <p14:tracePt t="38245" x="3105150" y="5638800"/>
          <p14:tracePt t="38260" x="3098800" y="5651500"/>
          <p14:tracePt t="38286" x="3092450" y="5651500"/>
          <p14:tracePt t="38295" x="3079750" y="5657850"/>
          <p14:tracePt t="38295" x="3073400" y="5664200"/>
          <p14:tracePt t="38312" x="3060700" y="5670550"/>
          <p14:tracePt t="38312" x="3048000" y="5676900"/>
          <p14:tracePt t="38312" x="3041650" y="5683250"/>
          <p14:tracePt t="38331" x="3028950" y="5689600"/>
          <p14:tracePt t="38343" x="3016250" y="5695950"/>
          <p14:tracePt t="38343" x="2997200" y="5702300"/>
          <p14:tracePt t="38363" x="2984500" y="5708650"/>
          <p14:tracePt t="38363" x="2978150" y="5715000"/>
          <p14:tracePt t="38379" x="2965450" y="5715000"/>
          <p14:tracePt t="38379" x="2959100" y="5721350"/>
          <p14:tracePt t="38395" x="2952750" y="5721350"/>
          <p14:tracePt t="38395" x="2946400" y="5727700"/>
          <p14:tracePt t="38395" x="2940050" y="5734050"/>
          <p14:tracePt t="38415" x="2933700" y="5734050"/>
          <p14:tracePt t="38427" x="2927350" y="5740400"/>
          <p14:tracePt t="38427" x="2914650" y="5746750"/>
          <p14:tracePt t="38447" x="2908300" y="5746750"/>
          <p14:tracePt t="38447" x="2901950" y="5753100"/>
          <p14:tracePt t="38463" x="2895600" y="5759450"/>
          <p14:tracePt t="38463" x="2882900" y="5759450"/>
          <p14:tracePt t="38479" x="2876550" y="5765800"/>
          <p14:tracePt t="38479" x="2863850" y="5772150"/>
          <p14:tracePt t="38496" x="2851150" y="5778500"/>
          <p14:tracePt t="38496" x="2832100" y="5784850"/>
          <p14:tracePt t="38512" x="2819400" y="5791200"/>
          <p14:tracePt t="38512" x="2806700" y="5797550"/>
          <p14:tracePt t="38530" x="2787650" y="5803900"/>
          <p14:tracePt t="38530" x="2774950" y="5803900"/>
          <p14:tracePt t="38546" x="2762250" y="5810250"/>
          <p14:tracePt t="38546" x="2755900" y="5810250"/>
          <p14:tracePt t="38563" x="2743200" y="5816600"/>
          <p14:tracePt t="38563" x="2730500" y="5816600"/>
          <p14:tracePt t="38580" x="2724150" y="5816600"/>
          <p14:tracePt t="38595" x="2724150" y="5810250"/>
          <p14:tracePt t="38611" x="2730500" y="5803900"/>
          <p14:tracePt t="38611" x="2736850" y="5797550"/>
          <p14:tracePt t="38611" x="2743200" y="5791200"/>
          <p14:tracePt t="38632" x="2755900" y="5784850"/>
          <p14:tracePt t="38632" x="2768600" y="5778500"/>
          <p14:tracePt t="38647" x="2787650" y="5765800"/>
          <p14:tracePt t="38647" x="2806700" y="5753100"/>
          <p14:tracePt t="38664" x="2825750" y="5746750"/>
          <p14:tracePt t="38664" x="2844800" y="5734050"/>
          <p14:tracePt t="38680" x="2863850" y="5721350"/>
          <p14:tracePt t="38680" x="2889250" y="5708650"/>
          <p14:tracePt t="38680" x="2914650" y="5695950"/>
          <p14:tracePt t="38699" x="2933700" y="5683250"/>
          <p14:tracePt t="38711" x="2952750" y="5676900"/>
          <p14:tracePt t="38711" x="2990850" y="5657850"/>
          <p14:tracePt t="38732" x="3009900" y="5651500"/>
          <p14:tracePt t="38732" x="3022600" y="5645150"/>
          <p14:tracePt t="38748" x="3028950" y="5638800"/>
          <p14:tracePt t="38748" x="3035300" y="5632450"/>
          <p14:tracePt t="38763" x="3041650" y="5632450"/>
          <p14:tracePt t="38779" x="3041650" y="5638800"/>
          <p14:tracePt t="38799" x="3035300" y="5638800"/>
          <p14:tracePt t="38799" x="3028950" y="5645150"/>
          <p14:tracePt t="38813" x="3016250" y="5651500"/>
          <p14:tracePt t="38813" x="3003550" y="5664200"/>
          <p14:tracePt t="38830" x="2984500" y="5670550"/>
          <p14:tracePt t="38830" x="2971800" y="5683250"/>
          <p14:tracePt t="38847" x="2952750" y="5689600"/>
          <p14:tracePt t="38847" x="2933700" y="5702300"/>
          <p14:tracePt t="38864" x="2914650" y="5715000"/>
          <p14:tracePt t="38864" x="2870200" y="5734050"/>
          <p14:tracePt t="38881" x="2851150" y="5746750"/>
          <p14:tracePt t="38881" x="2825750" y="5759450"/>
          <p14:tracePt t="38897" x="2806700" y="5772150"/>
          <p14:tracePt t="38897" x="2787650" y="5784850"/>
          <p14:tracePt t="38914" x="2768600" y="5797550"/>
          <p14:tracePt t="38914" x="2755900" y="5810250"/>
          <p14:tracePt t="38931" x="2736850" y="5822950"/>
          <p14:tracePt t="38931" x="2711450" y="5842000"/>
          <p14:tracePt t="38948" x="2698750" y="5848350"/>
          <p14:tracePt t="38948" x="2686050" y="5854700"/>
          <p14:tracePt t="38964" x="2679700" y="5867400"/>
          <p14:tracePt t="38964" x="2673350" y="5867400"/>
          <p14:tracePt t="38981" x="2667000" y="5873750"/>
          <p14:tracePt t="38981" x="2660650" y="5880100"/>
          <p14:tracePt t="38999" x="2654300" y="5886450"/>
          <p14:tracePt t="39012" x="2654300" y="5892800"/>
          <p14:tracePt t="39030" x="2667000" y="5886450"/>
          <p14:tracePt t="39059" x="2673350" y="5880100"/>
          <p14:tracePt t="39067" x="2679700" y="5873750"/>
          <p14:tracePt t="39079" x="2692400" y="5861050"/>
          <p14:tracePt t="39079" x="2717800" y="5842000"/>
          <p14:tracePt t="39100" x="2736850" y="5829300"/>
          <p14:tracePt t="39100" x="2762250" y="5816600"/>
          <p14:tracePt t="39115" x="2781300" y="5803900"/>
          <p14:tracePt t="39115" x="2806700" y="5791200"/>
          <p14:tracePt t="39115" x="2838450" y="5778500"/>
          <p14:tracePt t="39135" x="2863850" y="5759450"/>
          <p14:tracePt t="39146" x="2889250" y="5746750"/>
          <p14:tracePt t="39146" x="2914650" y="5734050"/>
          <p14:tracePt t="39165" x="2946400" y="5721350"/>
          <p14:tracePt t="39165" x="2990850" y="5695950"/>
          <p14:tracePt t="39182" x="3009900" y="5689600"/>
          <p14:tracePt t="39182" x="3028950" y="5676900"/>
          <p14:tracePt t="39198" x="3041650" y="5670550"/>
          <p14:tracePt t="39198" x="3054350" y="5664200"/>
          <p14:tracePt t="39215" x="3067050" y="5657850"/>
          <p14:tracePt t="39230" x="3067050" y="5664200"/>
          <p14:tracePt t="39247" x="3060700" y="5670550"/>
          <p14:tracePt t="39247" x="3054350" y="5676900"/>
          <p14:tracePt t="39265" x="3041650" y="5683250"/>
          <p14:tracePt t="39265" x="3022600" y="5695950"/>
          <p14:tracePt t="39282" x="3009900" y="5702300"/>
          <p14:tracePt t="39282" x="2971800" y="5727700"/>
          <p14:tracePt t="39299" x="2946400" y="5740400"/>
          <p14:tracePt t="39299" x="2927350" y="5753100"/>
          <p14:tracePt t="39316" x="2901950" y="5765800"/>
          <p14:tracePt t="39316" x="2876550" y="5778500"/>
          <p14:tracePt t="39332" x="2857500" y="5784850"/>
          <p14:tracePt t="39332" x="2832100" y="5797550"/>
          <p14:tracePt t="39348" x="2813050" y="5816600"/>
          <p14:tracePt t="39348" x="2794000" y="5822950"/>
          <p14:tracePt t="39348" x="2768600" y="5835650"/>
          <p14:tracePt t="39368" x="2749550" y="5842000"/>
          <p14:tracePt t="39380" x="2736850" y="5854700"/>
          <p14:tracePt t="39380" x="2705100" y="5867400"/>
          <p14:tracePt t="39399" x="2698750" y="5873750"/>
          <p14:tracePt t="39399" x="2686050" y="5880100"/>
          <p14:tracePt t="39416" x="2679700" y="5880100"/>
          <p14:tracePt t="39416" x="2673350" y="5886450"/>
          <p14:tracePt t="39434" x="2673350" y="5892800"/>
          <p14:tracePt t="39447" x="2679700" y="5886450"/>
          <p14:tracePt t="39471" x="2679700" y="5880100"/>
          <p14:tracePt t="39481" x="2686050" y="5873750"/>
          <p14:tracePt t="39481" x="2698750" y="5867400"/>
          <p14:tracePt t="39500" x="2705100" y="5861050"/>
          <p14:tracePt t="39500" x="2717800" y="5848350"/>
          <p14:tracePt t="39516" x="2730500" y="5842000"/>
          <p14:tracePt t="39516" x="2762250" y="5822950"/>
          <p14:tracePt t="39533" x="2781300" y="5810250"/>
          <p14:tracePt t="39533" x="2800350" y="5797550"/>
          <p14:tracePt t="39550" x="2819400" y="5784850"/>
          <p14:tracePt t="39550" x="2844800" y="5772150"/>
          <p14:tracePt t="39567" x="2863850" y="5759450"/>
          <p14:tracePt t="39567" x="2882900" y="5746750"/>
          <p14:tracePt t="39583" x="2908300" y="5734050"/>
          <p14:tracePt t="39583" x="2946400" y="5715000"/>
          <p14:tracePt t="39600" x="2959100" y="5708650"/>
          <p14:tracePt t="39600" x="2978150" y="5702300"/>
          <p14:tracePt t="39617" x="2990850" y="5695950"/>
          <p14:tracePt t="39617" x="3003550" y="5689600"/>
          <p14:tracePt t="39633" x="3009900" y="5683250"/>
          <p14:tracePt t="39633" x="3016250" y="5683250"/>
          <p14:tracePt t="39651" x="3003550" y="5689600"/>
          <p14:tracePt t="39675" x="2997200" y="5695950"/>
          <p14:tracePt t="39683" x="2984500" y="5702300"/>
          <p14:tracePt t="39683" x="2971800" y="5715000"/>
          <p14:tracePt t="39700" x="2952750" y="5721350"/>
          <p14:tracePt t="39700" x="2933700" y="5734050"/>
          <p14:tracePt t="39700" x="2914650" y="5740400"/>
          <p14:tracePt t="39719" x="2889250" y="5753100"/>
          <p14:tracePt t="39731" x="2863850" y="5765800"/>
          <p14:tracePt t="39731" x="2819400" y="5797550"/>
          <p14:tracePt t="39752" x="2794000" y="5810250"/>
          <p14:tracePt t="39752" x="2774950" y="5822950"/>
          <p14:tracePt t="39768" x="2749550" y="5835650"/>
          <p14:tracePt t="39768" x="2724150" y="5848350"/>
          <p14:tracePt t="39784" x="2705100" y="5867400"/>
          <p14:tracePt t="39784" x="2692400" y="5873750"/>
          <p14:tracePt t="39801" x="2673350" y="5886450"/>
          <p14:tracePt t="39801" x="2660650" y="5892800"/>
          <p14:tracePt t="39801" x="2654300" y="5899150"/>
          <p14:tracePt t="39820" x="2647950" y="5905500"/>
          <p14:tracePt t="39832" x="2654300" y="5899150"/>
          <p14:tracePt t="39849" x="2660650" y="5886450"/>
          <p14:tracePt t="39849" x="2673350" y="5880100"/>
          <p14:tracePt t="39867" x="2692400" y="5867400"/>
          <p14:tracePt t="39867" x="2711450" y="5854700"/>
          <p14:tracePt t="39884" x="2736850" y="5835650"/>
          <p14:tracePt t="39884" x="2787650" y="5803900"/>
          <p14:tracePt t="39901" x="2813050" y="5791200"/>
          <p14:tracePt t="39901" x="2844800" y="5772150"/>
          <p14:tracePt t="39918" x="2870200" y="5759450"/>
          <p14:tracePt t="39918" x="2895600" y="5746750"/>
          <p14:tracePt t="39934" x="2921000" y="5734050"/>
          <p14:tracePt t="39934" x="2959100" y="5715000"/>
          <p14:tracePt t="39951" x="2978150" y="5708650"/>
          <p14:tracePt t="39951" x="2990850" y="5702300"/>
          <p14:tracePt t="39968" x="3003550" y="5695950"/>
          <p14:tracePt t="39968" x="3009900" y="5695950"/>
          <p14:tracePt t="39985" x="3003550" y="5702300"/>
          <p14:tracePt t="40007" x="2990850" y="5708650"/>
          <p14:tracePt t="40016" x="2978150" y="5721350"/>
          <p14:tracePt t="40016" x="2940050" y="5740400"/>
          <p14:tracePt t="40035" x="2914650" y="5753100"/>
          <p14:tracePt t="40035" x="2889250" y="5765800"/>
          <p14:tracePt t="40052" x="2863850" y="5784850"/>
          <p14:tracePt t="40052" x="2838450" y="5797550"/>
          <p14:tracePt t="40069" x="2806700" y="5816600"/>
          <p14:tracePt t="40069" x="2781300" y="5835650"/>
          <p14:tracePt t="40069" x="2749550" y="5854700"/>
          <p14:tracePt t="40087" x="2724150" y="5873750"/>
          <p14:tracePt t="40099" x="2698750" y="5892800"/>
          <p14:tracePt t="40099" x="2673350" y="5911850"/>
          <p14:tracePt t="40099" x="2647950" y="5924550"/>
          <p14:tracePt t="40120" x="2628900" y="5943600"/>
          <p14:tracePt t="40120" x="2616200" y="5956300"/>
          <p14:tracePt t="40135" x="2597150" y="5969000"/>
          <p14:tracePt t="40135" x="2584450" y="5975350"/>
          <p14:tracePt t="40152" x="2578100" y="5981700"/>
          <p14:tracePt t="40152" x="2571750" y="5988050"/>
          <p14:tracePt t="40168" x="2565400" y="5994400"/>
          <p14:tracePt t="40183" x="2571750" y="5988050"/>
          <p14:tracePt t="40183" x="2578100" y="5988050"/>
          <p14:tracePt t="40202" x="2590800" y="5981700"/>
          <p14:tracePt t="40202" x="2603500" y="5969000"/>
          <p14:tracePt t="40218" x="2616200" y="5962650"/>
          <p14:tracePt t="40218" x="2635250" y="5949950"/>
          <p14:tracePt t="40235" x="2660650" y="5930900"/>
          <p14:tracePt t="40235" x="2711450" y="5899150"/>
          <p14:tracePt t="40252" x="2736850" y="5873750"/>
          <p14:tracePt t="40252" x="2768600" y="5854700"/>
          <p14:tracePt t="40268" x="2800350" y="5835650"/>
          <p14:tracePt t="40268" x="2825750" y="5822950"/>
          <p14:tracePt t="40285" x="2857500" y="5803900"/>
          <p14:tracePt t="40285" x="2882900" y="5784850"/>
          <p14:tracePt t="40302" x="2908300" y="5772150"/>
          <p14:tracePt t="40302" x="2959100" y="5746750"/>
          <p14:tracePt t="40319" x="2978150" y="5734050"/>
          <p14:tracePt t="40319" x="2997200" y="5727700"/>
          <p14:tracePt t="40336" x="3009900" y="5715000"/>
          <p14:tracePt t="40336" x="3022600" y="5708650"/>
          <p14:tracePt t="40352" x="3035300" y="5702300"/>
          <p14:tracePt t="40352" x="3041650" y="5702300"/>
          <p14:tracePt t="40370" x="3041650" y="5695950"/>
          <p14:tracePt t="40384" x="3035300" y="5702300"/>
          <p14:tracePt t="40403" x="3028950" y="5708650"/>
          <p14:tracePt t="40403" x="3022600" y="5708650"/>
          <p14:tracePt t="40419" x="3016250" y="5715000"/>
          <p14:tracePt t="40419" x="3009900" y="5721350"/>
          <p14:tracePt t="40436" x="2997200" y="5721350"/>
          <p14:tracePt t="40436" x="2990850" y="5727700"/>
          <p14:tracePt t="40453" x="2984500" y="5727700"/>
          <p14:tracePt t="40453" x="2978150" y="5734050"/>
          <p14:tracePt t="40453" x="2971800" y="5740400"/>
          <p14:tracePt t="40471" x="2965450" y="5740400"/>
          <p14:tracePt t="40484" x="2959100" y="5740400"/>
          <p14:tracePt t="40484" x="2952750" y="5746750"/>
          <p14:tracePt t="40503" x="2946400" y="5746750"/>
          <p14:tracePt t="40518" x="2952750" y="5746750"/>
          <p14:tracePt t="40611" x="2959100" y="5746750"/>
          <p14:tracePt t="40650" x="2952750" y="5746750"/>
          <p14:tracePt t="40719" x="2946400" y="5746750"/>
          <p14:tracePt t="40739" x="2940050" y="5753100"/>
          <p14:tracePt t="40755" x="2933700" y="5753100"/>
          <p14:tracePt t="40779" x="2927350" y="5753100"/>
          <p14:tracePt t="40867" x="2921000" y="5753100"/>
          <p14:tracePt t="40899" x="2927350" y="5759450"/>
          <p14:tracePt t="40943" x="2927350" y="5765800"/>
          <p14:tracePt t="40971" x="2933700" y="5772150"/>
          <p14:tracePt t="40995" x="2933700" y="5778500"/>
          <p14:tracePt t="41018" x="2933700" y="5784850"/>
          <p14:tracePt t="41079" x="2927350" y="5791200"/>
          <p14:tracePt t="41099" x="2921000" y="5797550"/>
          <p14:tracePt t="41124" x="2921000" y="5803900"/>
          <p14:tracePt t="41147" x="2914650" y="5803900"/>
          <p14:tracePt t="41244" x="2908300" y="5803900"/>
          <p14:tracePt t="41259" x="2901950" y="5803900"/>
          <p14:tracePt t="41271" x="2895600" y="5810250"/>
          <p14:tracePt t="41279" x="2889250" y="5810250"/>
          <p14:tracePt t="41287" x="2882900" y="5810250"/>
          <p14:tracePt t="41304" x="2876550" y="5816600"/>
          <p14:tracePt t="41304" x="2870200" y="5816600"/>
          <p14:tracePt t="41323" x="2863850" y="5822950"/>
          <p14:tracePt t="41338" x="2857500" y="5822950"/>
          <p14:tracePt t="41354" x="2851150" y="5829300"/>
          <p14:tracePt t="41371" x="2844800" y="5835650"/>
          <p14:tracePt t="41387" x="2844800" y="5829300"/>
          <p14:tracePt t="41467" x="2844800" y="5822950"/>
          <p14:tracePt t="41483" x="2844800" y="5816600"/>
          <p14:tracePt t="41507" x="2851150" y="5810250"/>
          <p14:tracePt t="41519" x="2851150" y="5803900"/>
          <p14:tracePt t="41551" x="2851150" y="5797550"/>
          <p14:tracePt t="41567" x="2851150" y="5791200"/>
          <p14:tracePt t="41579" x="2851150" y="5784850"/>
          <p14:tracePt t="41603" x="2844800" y="5784850"/>
          <p14:tracePt t="41655" x="2838450" y="5784850"/>
          <p14:tracePt t="41671" x="2832100" y="5791200"/>
          <p14:tracePt t="41687" x="2825750" y="5797550"/>
          <p14:tracePt t="41707" x="2825750" y="5803900"/>
          <p14:tracePt t="41731" x="2832100" y="5803900"/>
          <p14:tracePt t="41751" x="2838450" y="5803900"/>
          <p14:tracePt t="41767" x="2844800" y="5803900"/>
          <p14:tracePt t="41783" x="2851150" y="5797550"/>
          <p14:tracePt t="41799" x="2857500" y="5797550"/>
          <p14:tracePt t="41808" x="2863850" y="5791200"/>
          <p14:tracePt t="41808" x="2870200" y="5791200"/>
          <p14:tracePt t="41824" x="2882900" y="5784850"/>
          <p14:tracePt t="41824" x="2889250" y="5778500"/>
          <p14:tracePt t="41841" x="2895600" y="5778500"/>
          <p14:tracePt t="41841" x="2901950" y="5772150"/>
          <p14:tracePt t="41841" x="2914650" y="5765800"/>
          <p14:tracePt t="41860" x="2921000" y="5765800"/>
          <p14:tracePt t="41860" x="2927350" y="5759450"/>
          <p14:tracePt t="41874" x="2933700" y="5753100"/>
          <p14:tracePt t="41874" x="2940050" y="5753100"/>
          <p14:tracePt t="41891" x="2946400" y="5753100"/>
          <p14:tracePt t="41891" x="2952750" y="5746750"/>
          <p14:tracePt t="41908" x="2959100" y="5746750"/>
          <p14:tracePt t="41923" x="2952750" y="5753100"/>
          <p14:tracePt t="41963" x="2946400" y="5753100"/>
          <p14:tracePt t="41971" x="2940050" y="5759450"/>
          <p14:tracePt t="41979" x="2933700" y="5759450"/>
          <p14:tracePt t="41979" x="2927350" y="5765800"/>
          <p14:tracePt t="41992" x="2921000" y="5772150"/>
          <p14:tracePt t="41992" x="2914650" y="5772150"/>
          <p14:tracePt t="42008" x="2908300" y="5778500"/>
          <p14:tracePt t="42008" x="2901950" y="5778500"/>
          <p14:tracePt t="42025" x="2895600" y="5784850"/>
          <p14:tracePt t="42025" x="2889250" y="5784850"/>
          <p14:tracePt t="42041" x="2882900" y="5791200"/>
          <p14:tracePt t="42041" x="2876550" y="5791200"/>
          <p14:tracePt t="42041" x="2870200" y="5797550"/>
          <p14:tracePt t="42061" x="2863850" y="5797550"/>
          <p14:tracePt t="42073" x="2863850" y="5803900"/>
          <p14:tracePt t="42073" x="2851150" y="5810250"/>
          <p14:tracePt t="42092" x="2851150" y="5816600"/>
          <p14:tracePt t="42108" x="2844800" y="5822950"/>
          <p14:tracePt t="42135" x="2851150" y="5816600"/>
          <p14:tracePt t="42179" x="2844800" y="5816600"/>
          <p14:tracePt t="42255" x="2838450" y="5822950"/>
          <p14:tracePt t="42279" x="2832100" y="5822950"/>
          <p14:tracePt t="42339" x="2825750" y="5829300"/>
          <p14:tracePt t="42503" x="2819400" y="5829300"/>
          <p14:tracePt t="42519" x="2813050" y="5829300"/>
          <p14:tracePt t="42535" x="2806700" y="5829300"/>
          <p14:tracePt t="42555" x="2800350" y="5835650"/>
          <p14:tracePt t="42579" x="2806700" y="5835650"/>
          <p14:tracePt t="42667" x="2813050" y="5835650"/>
          <p14:tracePt t="42707" x="2819400" y="5829300"/>
          <p14:tracePt t="42751" x="2825750" y="5829300"/>
          <p14:tracePt t="42768" x="2832100" y="5829300"/>
          <p14:tracePt t="42779" x="2838450" y="5829300"/>
          <p14:tracePt t="42787" x="2844800" y="5822950"/>
          <p14:tracePt t="42796" x="2857500" y="5822950"/>
          <p14:tracePt t="42809" x="2863850" y="5816600"/>
          <p14:tracePt t="42809" x="2882900" y="5810250"/>
          <p14:tracePt t="42829" x="2895600" y="5803900"/>
          <p14:tracePt t="42829" x="2908300" y="5797550"/>
          <p14:tracePt t="42844" x="2921000" y="5797550"/>
          <p14:tracePt t="42844" x="2933700" y="5791200"/>
          <p14:tracePt t="42861" x="2940050" y="5791200"/>
          <p14:tracePt t="42861" x="2952750" y="5784850"/>
          <p14:tracePt t="42861" x="2965450" y="5784850"/>
          <p14:tracePt t="42880" x="2971800" y="5778500"/>
          <p14:tracePt t="42880" x="2978150" y="5778500"/>
          <p14:tracePt t="42895" x="2984500" y="5778500"/>
          <p14:tracePt t="42895" x="2990850" y="5778500"/>
          <p14:tracePt t="42911" x="2997200" y="5778500"/>
          <p14:tracePt t="42926" x="2990850" y="5784850"/>
          <p14:tracePt t="42943" x="2984500" y="5791200"/>
          <p14:tracePt t="42943" x="2978150" y="5797550"/>
          <p14:tracePt t="42962" x="2971800" y="5797550"/>
          <p14:tracePt t="42962" x="2965450" y="5810250"/>
          <p14:tracePt t="42978" x="2959100" y="5816600"/>
          <p14:tracePt t="42978" x="2946400" y="5816600"/>
          <p14:tracePt t="42995" x="2933700" y="5822950"/>
          <p14:tracePt t="42995" x="2914650" y="5842000"/>
          <p14:tracePt t="43012" x="2901950" y="5848350"/>
          <p14:tracePt t="43012" x="2889250" y="5854700"/>
          <p14:tracePt t="43029" x="2876550" y="5867400"/>
          <p14:tracePt t="43029" x="2857500" y="5873750"/>
          <p14:tracePt t="43047" x="2844800" y="5886450"/>
          <p14:tracePt t="43047" x="2832100" y="5892800"/>
          <p14:tracePt t="43061" x="2819400" y="5899150"/>
          <p14:tracePt t="43061" x="2787650" y="5918200"/>
          <p14:tracePt t="43080" x="2774950" y="5924550"/>
          <p14:tracePt t="43080" x="2762250" y="5937250"/>
          <p14:tracePt t="43096" x="2749550" y="5943600"/>
          <p14:tracePt t="43096" x="2743200" y="5949950"/>
          <p14:tracePt t="43113" x="2730500" y="5956300"/>
          <p14:tracePt t="43113" x="2724150" y="5956300"/>
          <p14:tracePt t="43113" x="2717800" y="5962650"/>
          <p14:tracePt t="43132" x="2711450" y="5962650"/>
          <p14:tracePt t="43144" x="2717800" y="5956300"/>
          <p14:tracePt t="43180" x="2724150" y="5956300"/>
          <p14:tracePt t="43188" x="2736850" y="5949950"/>
          <p14:tracePt t="43194" x="2743200" y="5943600"/>
          <p14:tracePt t="43194" x="2762250" y="5930900"/>
          <p14:tracePt t="43212" x="2774950" y="5924550"/>
          <p14:tracePt t="43212" x="2794000" y="5911850"/>
          <p14:tracePt t="43229" x="2813050" y="5899150"/>
          <p14:tracePt t="43229" x="2832100" y="5886450"/>
          <p14:tracePt t="43246" x="2851150" y="5873750"/>
          <p14:tracePt t="43246" x="2889250" y="5842000"/>
          <p14:tracePt t="43263" x="2908300" y="5835650"/>
          <p14:tracePt t="43263" x="2927350" y="5822950"/>
          <p14:tracePt t="43279" x="2946400" y="5810250"/>
          <p14:tracePt t="43279" x="2959100" y="5803900"/>
          <p14:tracePt t="43296" x="2971800" y="5797550"/>
          <p14:tracePt t="43296" x="2990850" y="5784850"/>
          <p14:tracePt t="43313" x="2997200" y="5784850"/>
          <p14:tracePt t="43328" x="2990850" y="5784850"/>
          <p14:tracePt t="43344" x="2984500" y="5791200"/>
          <p14:tracePt t="43344" x="2971800" y="5797550"/>
          <p14:tracePt t="43363" x="2965450" y="5803900"/>
          <p14:tracePt t="43363" x="2933700" y="5822950"/>
          <p14:tracePt t="43380" x="2914650" y="5835650"/>
          <p14:tracePt t="43380" x="2901950" y="5848350"/>
          <p14:tracePt t="43397" x="2882900" y="5861050"/>
          <p14:tracePt t="43397" x="2863850" y="5873750"/>
          <p14:tracePt t="43413" x="2844800" y="5886450"/>
          <p14:tracePt t="43413" x="2825750" y="5892800"/>
          <p14:tracePt t="43430" x="2813050" y="5905500"/>
          <p14:tracePt t="43430" x="2800350" y="5918200"/>
          <p14:tracePt t="43430" x="2781300" y="5924550"/>
          <p14:tracePt t="43449" x="2768600" y="5930900"/>
          <p14:tracePt t="43461" x="2762250" y="5937250"/>
          <p14:tracePt t="43461" x="2749550" y="5949950"/>
          <p14:tracePt t="43480" x="2755900" y="5943600"/>
          <p14:tracePt t="43515" x="2768600" y="5937250"/>
          <p14:tracePt t="43523" x="2781300" y="5930900"/>
          <p14:tracePt t="43532" x="2794000" y="5924550"/>
          <p14:tracePt t="43545" x="2806700" y="5911850"/>
          <p14:tracePt t="43545" x="2838450" y="5892800"/>
          <p14:tracePt t="43564" x="2857500" y="5880100"/>
          <p14:tracePt t="43564" x="2870200" y="5867400"/>
          <p14:tracePt t="43580" x="2889250" y="5854700"/>
          <p14:tracePt t="43580" x="2908300" y="5842000"/>
          <p14:tracePt t="43597" x="2921000" y="5835650"/>
          <p14:tracePt t="43597" x="2946400" y="5816600"/>
          <p14:tracePt t="43614" x="2959100" y="5810250"/>
          <p14:tracePt t="43614" x="2971800" y="5803900"/>
          <p14:tracePt t="43631" x="2978150" y="5803900"/>
          <p14:tracePt t="43631" x="2984500" y="5797550"/>
          <p14:tracePt t="43647" x="2990850" y="5797550"/>
          <p14:tracePt t="43662" x="2984500" y="5803900"/>
          <p14:tracePt t="43680" x="2978150" y="5810250"/>
          <p14:tracePt t="43680" x="2971800" y="5810250"/>
          <p14:tracePt t="43697" x="2959100" y="5816600"/>
          <p14:tracePt t="43697" x="2952750" y="5822950"/>
          <p14:tracePt t="43714" x="2940050" y="5829300"/>
          <p14:tracePt t="43714" x="2927350" y="5835650"/>
          <p14:tracePt t="43714" x="2914650" y="5848350"/>
          <p14:tracePt t="43733" x="2901950" y="5854700"/>
          <p14:tracePt t="43746" x="2889250" y="5861050"/>
          <p14:tracePt t="43746" x="2863850" y="5880100"/>
          <p14:tracePt t="43764" x="2851150" y="5886450"/>
          <p14:tracePt t="43764" x="2838450" y="5892800"/>
          <p14:tracePt t="43781" x="2832100" y="5892800"/>
          <p14:tracePt t="43781" x="2825750" y="5899150"/>
          <p14:tracePt t="43781" x="2819400" y="5899150"/>
          <p14:tracePt t="43800" x="2813050" y="5905500"/>
          <p14:tracePt t="43812" x="2806700" y="5905500"/>
          <p14:tracePt t="43829" x="2813050" y="5899150"/>
          <p14:tracePt t="43852" x="2819400" y="5892800"/>
          <p14:tracePt t="43867" x="2825750" y="5886450"/>
          <p14:tracePt t="43884" x="2832100" y="5880100"/>
          <p14:tracePt t="43900" x="2838450" y="5880100"/>
          <p14:tracePt t="43913" x="2838450" y="5886450"/>
          <p14:tracePt t="43968" x="2825750" y="5892800"/>
          <p14:tracePt t="43979" x="2819400" y="5892800"/>
          <p14:tracePt t="43988" x="2813050" y="5899150"/>
          <p14:tracePt t="43996" x="2806700" y="5905500"/>
          <p14:tracePt t="43996" x="2800350" y="5911850"/>
          <p14:tracePt t="44015" x="2794000" y="5918200"/>
          <p14:tracePt t="44015" x="2781300" y="5924550"/>
          <p14:tracePt t="44033" x="2774950" y="5930900"/>
          <p14:tracePt t="44033" x="2768600" y="5937250"/>
          <p14:tracePt t="44049" x="2762250" y="5943600"/>
          <p14:tracePt t="44049" x="2755900" y="5943600"/>
          <p14:tracePt t="44065" x="2749550" y="5949950"/>
          <p14:tracePt t="44065" x="2743200" y="5956300"/>
          <p14:tracePt t="44082" x="2736850" y="5962650"/>
          <p14:tracePt t="44082" x="2730500" y="5962650"/>
          <p14:tracePt t="44082" x="2724150" y="5969000"/>
          <p14:tracePt t="44101" x="2717800" y="5975350"/>
          <p14:tracePt t="44113" x="2705100" y="5975350"/>
          <p14:tracePt t="44113" x="2692400" y="5988050"/>
          <p14:tracePt t="44134" x="2686050" y="5988050"/>
          <p14:tracePt t="44134" x="2673350" y="5994400"/>
          <p14:tracePt t="44149" x="2667000" y="6000750"/>
          <p14:tracePt t="44149" x="2654300" y="6007100"/>
          <p14:tracePt t="44165" x="2647950" y="6007100"/>
          <p14:tracePt t="44165" x="2635250" y="6013450"/>
          <p14:tracePt t="44165" x="2628900" y="6013450"/>
          <p14:tracePt t="44185" x="2616200" y="6013450"/>
          <p14:tracePt t="44197" x="2609850" y="6019800"/>
          <p14:tracePt t="44197" x="2590800" y="6013450"/>
          <p14:tracePt t="44215" x="2584450" y="6013450"/>
          <p14:tracePt t="44215" x="2578100" y="6007100"/>
          <p14:tracePt t="44233" x="2578100" y="6000750"/>
          <p14:tracePt t="44233" x="2571750" y="5994400"/>
          <p14:tracePt t="44249" x="2571750" y="5981700"/>
          <p14:tracePt t="44249" x="2571750" y="5969000"/>
          <p14:tracePt t="44249" x="2571750" y="5956300"/>
          <p14:tracePt t="44268" x="2578100" y="5943600"/>
          <p14:tracePt t="44268" x="2584450" y="5924550"/>
          <p14:tracePt t="44283" x="2597150" y="5899150"/>
          <p14:tracePt t="44283" x="2609850" y="5880100"/>
          <p14:tracePt t="44299" x="2622550" y="5854700"/>
          <p14:tracePt t="44299" x="2647950" y="5829300"/>
          <p14:tracePt t="44316" x="2667000" y="5810250"/>
          <p14:tracePt t="44316" x="2717800" y="5765800"/>
          <p14:tracePt t="44333" x="2743200" y="5740400"/>
          <p14:tracePt t="44333" x="2774950" y="5721350"/>
          <p14:tracePt t="44349" x="2800350" y="5708650"/>
          <p14:tracePt t="44349" x="2832100" y="5689600"/>
          <p14:tracePt t="44366" x="2857500" y="5676900"/>
          <p14:tracePt t="44366" x="2882900" y="5657850"/>
          <p14:tracePt t="44383" x="2908300" y="5651500"/>
          <p14:tracePt t="44383" x="2952750" y="5632450"/>
          <p14:tracePt t="44401" x="2971800" y="5632450"/>
          <p14:tracePt t="44401" x="2990850" y="5632450"/>
          <p14:tracePt t="44417" x="3003550" y="5638800"/>
          <p14:tracePt t="44417" x="3016250" y="5645150"/>
          <p14:tracePt t="44433" x="3022600" y="5651500"/>
          <p14:tracePt t="44433" x="3022600" y="5664200"/>
          <p14:tracePt t="44450" x="3022600" y="5676900"/>
          <p14:tracePt t="44450" x="3016250" y="5689600"/>
          <p14:tracePt t="44450" x="3009900" y="5708650"/>
          <p14:tracePt t="44469" x="2990850" y="5721350"/>
          <p14:tracePt t="44481" x="2978150" y="5740400"/>
          <p14:tracePt t="44481" x="2933700" y="5791200"/>
          <p14:tracePt t="44501" x="2901950" y="5816600"/>
          <p14:tracePt t="44501" x="2876550" y="5842000"/>
          <p14:tracePt t="44517" x="2844800" y="5867400"/>
          <p14:tracePt t="44517" x="2819400" y="5892800"/>
          <p14:tracePt t="44534" x="2787650" y="5911850"/>
          <p14:tracePt t="44534" x="2762250" y="5937250"/>
          <p14:tracePt t="44534" x="2730500" y="5956300"/>
          <p14:tracePt t="44553" x="2705100" y="5969000"/>
          <p14:tracePt t="44565" x="2686050" y="5981700"/>
          <p14:tracePt t="44565" x="2641600" y="6000750"/>
          <p14:tracePt t="44584" x="2628900" y="6007100"/>
          <p14:tracePt t="44584" x="2616200" y="6013450"/>
          <p14:tracePt t="44601" x="2603500" y="6019800"/>
          <p14:tracePt t="44601" x="2597150" y="6026150"/>
          <p14:tracePt t="44617" x="2590800" y="6026150"/>
          <p14:tracePt t="44634" x="2590800" y="6019800"/>
          <p14:tracePt t="44649" x="2597150" y="6013450"/>
          <p14:tracePt t="44649" x="2603500" y="6013450"/>
          <p14:tracePt t="44667" x="2609850" y="6007100"/>
          <p14:tracePt t="44667" x="2622550" y="6000750"/>
          <p14:tracePt t="44684" x="2628900" y="6000750"/>
          <p14:tracePt t="44684" x="2654300" y="5988050"/>
          <p14:tracePt t="44701" x="2667000" y="5988050"/>
          <p14:tracePt t="44701" x="2679700" y="5981700"/>
          <p14:tracePt t="44718" x="2686050" y="5975350"/>
          <p14:tracePt t="44718" x="2698750" y="5975350"/>
          <p14:tracePt t="44734" x="2711450" y="5969000"/>
          <p14:tracePt t="44734" x="2724150" y="5969000"/>
          <p14:tracePt t="44734" x="2736850" y="5962650"/>
          <p14:tracePt t="44753" x="2749550" y="5962650"/>
          <p14:tracePt t="44753" x="2762250" y="5956300"/>
          <p14:tracePt t="44768" x="2768600" y="5949950"/>
          <p14:tracePt t="44768" x="2781300" y="5949950"/>
          <p14:tracePt t="44785" x="2787650" y="5943600"/>
          <p14:tracePt t="44785" x="2800350" y="5937250"/>
          <p14:tracePt t="44801" x="2806700" y="5937250"/>
          <p14:tracePt t="44801" x="2813050" y="5930900"/>
          <p14:tracePt t="44801" x="2819400" y="5924550"/>
          <p14:tracePt t="44821" x="2825750" y="5918200"/>
          <p14:tracePt t="44833" x="2838450" y="5918200"/>
          <p14:tracePt t="44833" x="2844800" y="5905500"/>
          <p14:tracePt t="44833" x="2851150" y="5899150"/>
          <p14:tracePt t="44853" x="2851150" y="5886450"/>
          <p14:tracePt t="44853" x="2857500" y="5880100"/>
          <p14:tracePt t="44869" x="2863850" y="5867400"/>
          <p14:tracePt t="44869" x="2870200" y="5854700"/>
          <p14:tracePt t="44885" x="2876550" y="5842000"/>
          <p14:tracePt t="44885" x="2876550" y="5829300"/>
          <p14:tracePt t="44902" x="2882900" y="5816600"/>
          <p14:tracePt t="44902" x="2889250" y="5797550"/>
          <p14:tracePt t="44902" x="2901950" y="5784850"/>
          <p14:tracePt t="44921" x="2908300" y="5765800"/>
          <p14:tracePt t="44921" x="2914650" y="5753100"/>
          <p14:tracePt t="44935" x="2927350" y="5740400"/>
          <p14:tracePt t="44935" x="2933700" y="5727700"/>
          <p14:tracePt t="44952" x="2940050" y="5708650"/>
          <p14:tracePt t="44952" x="2946400" y="5695950"/>
          <p14:tracePt t="44968" x="2952750" y="56832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系統誤差の例</a:t>
            </a:r>
            <a:endParaRPr kumimoji="1" lang="ja-JP" altLang="en-US" dirty="0"/>
          </a:p>
        </p:txBody>
      </p:sp>
      <p:pic>
        <p:nvPicPr>
          <p:cNvPr id="3" name="図 2"/>
          <p:cNvPicPr/>
          <p:nvPr/>
        </p:nvPicPr>
        <p:blipFill>
          <a:blip r:embed="rId5">
            <a:extLst>
              <a:ext uri="{28A0092B-C50C-407E-A947-70E740481C1C}">
                <a14:useLocalDpi xmlns:a14="http://schemas.microsoft.com/office/drawing/2010/main" val="0"/>
              </a:ext>
            </a:extLst>
          </a:blip>
          <a:srcRect/>
          <a:stretch>
            <a:fillRect/>
          </a:stretch>
        </p:blipFill>
        <p:spPr bwMode="auto">
          <a:xfrm>
            <a:off x="4454594" y="1052736"/>
            <a:ext cx="4437886" cy="4536506"/>
          </a:xfrm>
          <a:prstGeom prst="rect">
            <a:avLst/>
          </a:prstGeom>
          <a:noFill/>
          <a:ln>
            <a:noFill/>
          </a:ln>
        </p:spPr>
      </p:pic>
      <p:sp>
        <p:nvSpPr>
          <p:cNvPr id="4" name="テキスト ボックス 3"/>
          <p:cNvSpPr txBox="1"/>
          <p:nvPr/>
        </p:nvSpPr>
        <p:spPr>
          <a:xfrm>
            <a:off x="101411" y="1052736"/>
            <a:ext cx="4182557" cy="4154984"/>
          </a:xfrm>
          <a:prstGeom prst="rect">
            <a:avLst/>
          </a:prstGeom>
          <a:noFill/>
        </p:spPr>
        <p:txBody>
          <a:bodyPr wrap="square" rtlCol="0">
            <a:spAutoFit/>
          </a:bodyPr>
          <a:lstStyle/>
          <a:p>
            <a:r>
              <a:rPr kumimoji="1" lang="ja-JP" altLang="en-US" dirty="0" smtClean="0"/>
              <a:t>以前，演習問題として扱ったそば屋の客数のデータでも，曜日が系統誤差に</a:t>
            </a:r>
            <a:r>
              <a:rPr lang="ja-JP" altLang="en-US" dirty="0"/>
              <a:t>当たる</a:t>
            </a:r>
            <a:endParaRPr kumimoji="1" lang="en-US" altLang="ja-JP" dirty="0" smtClean="0"/>
          </a:p>
          <a:p>
            <a:endParaRPr lang="en-US" altLang="ja-JP" dirty="0"/>
          </a:p>
          <a:p>
            <a:r>
              <a:rPr kumimoji="1" lang="ja-JP" altLang="en-US" dirty="0" smtClean="0"/>
              <a:t>曜日が系統誤差に当たるとまったく気づかないなら，とんでもない結果になる</a:t>
            </a:r>
            <a:endParaRPr kumimoji="1" lang="en-US" altLang="ja-JP" dirty="0" smtClean="0"/>
          </a:p>
          <a:p>
            <a:endParaRPr lang="en-US" altLang="ja-JP" dirty="0"/>
          </a:p>
          <a:p>
            <a:r>
              <a:rPr kumimoji="1" lang="ja-JP" altLang="en-US" dirty="0" smtClean="0"/>
              <a:t>これぐらいだれでも気づくよ・・・　？？？</a:t>
            </a:r>
            <a:endParaRPr kumimoji="1" lang="en-US" altLang="ja-JP" dirty="0" smtClean="0"/>
          </a:p>
          <a:p>
            <a:endParaRPr lang="en-US" altLang="ja-JP"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62434910"/>
      </p:ext>
    </p:extLst>
  </p:cSld>
  <p:clrMapOvr>
    <a:masterClrMapping/>
  </p:clrMapOvr>
  <mc:AlternateContent xmlns:mc="http://schemas.openxmlformats.org/markup-compatibility/2006">
    <mc:Choice xmlns:p14="http://schemas.microsoft.com/office/powerpoint/2010/main" Requires="p14">
      <p:transition spd="slow" p14:dur="2000" advTm="34584"/>
    </mc:Choice>
    <mc:Fallback>
      <p:transition spd="slow" advTm="34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903" x="2476500" y="2736850"/>
          <p14:tracePt t="1702" x="2463800" y="2730500"/>
          <p14:tracePt t="1710" x="2451100" y="2724150"/>
          <p14:tracePt t="1718" x="2438400" y="2711450"/>
          <p14:tracePt t="1718" x="2425700" y="2698750"/>
          <p14:tracePt t="1736" x="2413000" y="2679700"/>
          <p14:tracePt t="1736" x="2400300" y="2660650"/>
          <p14:tracePt t="1736" x="2387600" y="2647950"/>
          <p14:tracePt t="1755" x="2374900" y="2622550"/>
          <p14:tracePt t="1755" x="2362200" y="2597150"/>
          <p14:tracePt t="1771" x="2355850" y="2571750"/>
          <p14:tracePt t="1771" x="2343150" y="2546350"/>
          <p14:tracePt t="1787" x="2330450" y="2514600"/>
          <p14:tracePt t="1787" x="2324100" y="2482850"/>
          <p14:tracePt t="1803" x="2311400" y="2451100"/>
          <p14:tracePt t="1803" x="2298700" y="2419350"/>
          <p14:tracePt t="1803" x="2286000" y="2387600"/>
          <p14:tracePt t="1821" x="2273300" y="2355850"/>
          <p14:tracePt t="1834" x="2260600" y="2324100"/>
          <p14:tracePt t="1834" x="2216150" y="2273300"/>
          <p14:tracePt t="1854" x="2197100" y="2247900"/>
          <p14:tracePt t="1854" x="2171700" y="2222500"/>
          <p14:tracePt t="1869" x="2139950" y="2203450"/>
          <p14:tracePt t="1869" x="2108200" y="2178050"/>
          <p14:tracePt t="1886" x="2082800" y="2159000"/>
          <p14:tracePt t="1886" x="2051050" y="2133600"/>
          <p14:tracePt t="1902" x="2019300" y="2114550"/>
          <p14:tracePt t="1902" x="1987550" y="2089150"/>
          <p14:tracePt t="1902" x="1962150" y="2063750"/>
          <p14:tracePt t="1922" x="1930400" y="2038350"/>
          <p14:tracePt t="1922" x="1905000" y="2012950"/>
          <p14:tracePt t="1936" x="1879600" y="1981200"/>
          <p14:tracePt t="1936" x="1860550" y="1955800"/>
          <p14:tracePt t="1952" x="1835150" y="1930400"/>
          <p14:tracePt t="1952" x="1809750" y="1898650"/>
          <p14:tracePt t="1970" x="1790700" y="1873250"/>
          <p14:tracePt t="1970" x="1746250" y="1828800"/>
          <p14:tracePt t="1987" x="1720850" y="1809750"/>
          <p14:tracePt t="1987" x="1695450" y="1790700"/>
          <p14:tracePt t="2004" x="1676400" y="1771650"/>
          <p14:tracePt t="2004" x="1657350" y="1752600"/>
          <p14:tracePt t="2020" x="1638300" y="1733550"/>
          <p14:tracePt t="2020" x="1619250" y="1714500"/>
          <p14:tracePt t="2037" x="1606550" y="1689100"/>
          <p14:tracePt t="2037" x="1593850" y="1644650"/>
          <p14:tracePt t="2054" x="1593850" y="1619250"/>
          <p14:tracePt t="2054" x="1600200" y="1593850"/>
          <p14:tracePt t="2070" x="1606550" y="1562100"/>
          <p14:tracePt t="2070" x="1625600" y="1536700"/>
          <p14:tracePt t="2087" x="1651000" y="1504950"/>
          <p14:tracePt t="2087" x="1676400" y="1479550"/>
          <p14:tracePt t="2087" x="1714500" y="1447800"/>
          <p14:tracePt t="2105" x="1758950" y="1422400"/>
          <p14:tracePt t="2118" x="1809750" y="1397000"/>
          <p14:tracePt t="2118" x="1873250" y="1371600"/>
          <p14:tracePt t="2138" x="2006600" y="1320800"/>
          <p14:tracePt t="2138" x="2082800" y="1301750"/>
          <p14:tracePt t="2154" x="2159000" y="1289050"/>
          <p14:tracePt t="2154" x="2235200" y="1276350"/>
          <p14:tracePt t="2171" x="2311400" y="1276350"/>
          <p14:tracePt t="2171" x="2393950" y="1276350"/>
          <p14:tracePt t="2187" x="2470150" y="1282700"/>
          <p14:tracePt t="2187" x="2540000" y="1289050"/>
          <p14:tracePt t="2187" x="2616200" y="1301750"/>
          <p14:tracePt t="2206" x="2686050" y="1320800"/>
          <p14:tracePt t="2218" x="2755900" y="1339850"/>
          <p14:tracePt t="2218" x="2889250" y="1377950"/>
          <p14:tracePt t="2237" x="2946400" y="1403350"/>
          <p14:tracePt t="2237" x="3003550" y="1428750"/>
          <p14:tracePt t="2253" x="3060700" y="1454150"/>
          <p14:tracePt t="2253" x="3117850" y="1479550"/>
          <p14:tracePt t="2271" x="3162300" y="1511300"/>
          <p14:tracePt t="2271" x="3251200" y="1568450"/>
          <p14:tracePt t="2287" x="3289300" y="1600200"/>
          <p14:tracePt t="2287" x="3321050" y="1625600"/>
          <p14:tracePt t="2304" x="3352800" y="1657350"/>
          <p14:tracePt t="2304" x="3378200" y="1682750"/>
          <p14:tracePt t="2321" x="3397250" y="1708150"/>
          <p14:tracePt t="2321" x="3416300" y="1727200"/>
          <p14:tracePt t="2337" x="3429000" y="1752600"/>
          <p14:tracePt t="2337" x="3441700" y="1797050"/>
          <p14:tracePt t="2355" x="3448050" y="1822450"/>
          <p14:tracePt t="2355" x="3441700" y="1841500"/>
          <p14:tracePt t="2371" x="3441700" y="1866900"/>
          <p14:tracePt t="2371" x="3429000" y="1885950"/>
          <p14:tracePt t="2388" x="3422650" y="1905000"/>
          <p14:tracePt t="2388" x="3409950" y="1924050"/>
          <p14:tracePt t="2388" x="3390900" y="1943100"/>
          <p14:tracePt t="2406" x="3371850" y="1962150"/>
          <p14:tracePt t="2406" x="3352800" y="1974850"/>
          <p14:tracePt t="2421" x="3333750" y="1993900"/>
          <p14:tracePt t="2421" x="3308350" y="2006600"/>
          <p14:tracePt t="2439" x="3289300" y="2025650"/>
          <p14:tracePt t="2439" x="3263900" y="2038350"/>
          <p14:tracePt t="2455" x="3238500" y="2051050"/>
          <p14:tracePt t="2455" x="3213100" y="2057400"/>
          <p14:tracePt t="2471" x="3181350" y="2070100"/>
          <p14:tracePt t="2471" x="3155950" y="2082800"/>
          <p14:tracePt t="2471" x="3130550" y="2089150"/>
          <p14:tracePt t="2490" x="3105150" y="2101850"/>
          <p14:tracePt t="2490" x="3086100" y="2108200"/>
          <p14:tracePt t="2506" x="3060700" y="2114550"/>
          <p14:tracePt t="2506" x="3041650" y="2120900"/>
          <p14:tracePt t="2522" x="3022600" y="2133600"/>
          <p14:tracePt t="2522" x="3003550" y="2139950"/>
          <p14:tracePt t="2538" x="2984500" y="2146300"/>
          <p14:tracePt t="2538" x="2971800" y="2152650"/>
          <p14:tracePt t="2555" x="2959100" y="2159000"/>
          <p14:tracePt t="2555" x="2946400" y="2165350"/>
          <p14:tracePt t="2555" x="2940050" y="2178050"/>
          <p14:tracePt t="2574" x="2927350" y="2184400"/>
          <p14:tracePt t="2574" x="2921000" y="2190750"/>
          <p14:tracePt t="2589" x="2921000" y="2197100"/>
          <p14:tracePt t="2589" x="2914650" y="2203450"/>
          <p14:tracePt t="2605" x="2914650" y="2209800"/>
          <p14:tracePt t="2620" x="2921000" y="2216150"/>
          <p14:tracePt t="2636" x="2927350" y="2222500"/>
          <p14:tracePt t="2636" x="2933700" y="2222500"/>
          <p14:tracePt t="2655" x="2940050" y="2228850"/>
          <p14:tracePt t="2655" x="2946400" y="2228850"/>
          <p14:tracePt t="2672" x="2952750" y="2228850"/>
          <p14:tracePt t="2687" x="2959100" y="2235200"/>
          <p14:tracePt t="2704" x="2965450" y="2241550"/>
          <p14:tracePt t="2720" x="2959100" y="2241550"/>
          <p14:tracePt t="2753" x="2952750" y="2241550"/>
          <p14:tracePt t="2765" x="2940050" y="2241550"/>
          <p14:tracePt t="2774" x="2933700" y="2241550"/>
          <p14:tracePt t="2774" x="2927350" y="2241550"/>
          <p14:tracePt t="2790" x="2921000" y="2241550"/>
          <p14:tracePt t="2790" x="2908300" y="2241550"/>
          <p14:tracePt t="2806" x="2901950" y="2247900"/>
          <p14:tracePt t="2806" x="2889250" y="2247900"/>
          <p14:tracePt t="2823" x="2882900" y="2254250"/>
          <p14:tracePt t="2823" x="2870200" y="2254250"/>
          <p14:tracePt t="2839" x="2863850" y="2260600"/>
          <p14:tracePt t="2839" x="2857500" y="2260600"/>
          <p14:tracePt t="2839" x="2844800" y="2260600"/>
          <p14:tracePt t="2858" x="2838450" y="2260600"/>
          <p14:tracePt t="2871" x="2832100" y="2260600"/>
          <p14:tracePt t="2888" x="2819400" y="2260600"/>
          <p14:tracePt t="2904" x="2819400" y="2254250"/>
          <p14:tracePt t="2933" x="2825750" y="2254250"/>
          <p14:tracePt t="2942" x="2832100" y="2247900"/>
          <p14:tracePt t="2942" x="2838450" y="2235200"/>
          <p14:tracePt t="2956" x="2844800" y="2228850"/>
          <p14:tracePt t="2956" x="2851150" y="2222500"/>
          <p14:tracePt t="2973" x="2857500" y="2216150"/>
          <p14:tracePt t="2973" x="2863850" y="2209800"/>
          <p14:tracePt t="2990" x="2876550" y="2203450"/>
          <p14:tracePt t="2990" x="2895600" y="2190750"/>
          <p14:tracePt t="3008" x="2908300" y="2184400"/>
          <p14:tracePt t="3008" x="2914650" y="2178050"/>
          <p14:tracePt t="3024" x="2927350" y="2178050"/>
          <p14:tracePt t="3024" x="2940050" y="2178050"/>
          <p14:tracePt t="3040" x="2946400" y="2178050"/>
          <p14:tracePt t="3040" x="2952750" y="2171700"/>
          <p14:tracePt t="3057" x="2959100" y="2171700"/>
          <p14:tracePt t="3057" x="2971800" y="2171700"/>
          <p14:tracePt t="3074" x="2978150" y="2165350"/>
          <p14:tracePt t="3089" x="2984500" y="2165350"/>
          <p14:tracePt t="3105" x="2971800" y="2171700"/>
          <p14:tracePt t="3165" x="2965450" y="2171700"/>
          <p14:tracePt t="3193" x="2959100" y="2178050"/>
          <p14:tracePt t="3209" x="2952750" y="2178050"/>
          <p14:tracePt t="3217" x="2946400" y="2178050"/>
          <p14:tracePt t="3226" x="2940050" y="2178050"/>
          <p14:tracePt t="3242" x="2933700" y="2178050"/>
          <p14:tracePt t="3255" x="2927350" y="2178050"/>
          <p14:tracePt t="3272" x="2921000" y="2178050"/>
          <p14:tracePt t="3301" x="2914650" y="2178050"/>
          <p14:tracePt t="3345" x="2901950" y="2184400"/>
          <p14:tracePt t="3361" x="2895600" y="2184400"/>
          <p14:tracePt t="3366" x="2889250" y="2190750"/>
          <p14:tracePt t="3374" x="2876550" y="2190750"/>
          <p14:tracePt t="3374" x="2857500" y="2190750"/>
          <p14:tracePt t="3391" x="2844800" y="2197100"/>
          <p14:tracePt t="3391" x="2825750" y="2203450"/>
          <p14:tracePt t="3408" x="2800350" y="2203450"/>
          <p14:tracePt t="3408" x="2781300" y="2209800"/>
          <p14:tracePt t="3408" x="2749550" y="2216150"/>
          <p14:tracePt t="3427" x="2724150" y="2216150"/>
          <p14:tracePt t="3427" x="2692400" y="2222500"/>
          <p14:tracePt t="3442" x="2654300" y="2222500"/>
          <p14:tracePt t="3442" x="2616200" y="2222500"/>
          <p14:tracePt t="3459" x="2578100" y="2228850"/>
          <p14:tracePt t="3459" x="2540000" y="2228850"/>
          <p14:tracePt t="3475" x="2489200" y="2228850"/>
          <p14:tracePt t="3475" x="2444750" y="2228850"/>
          <p14:tracePt t="3491" x="2400300" y="2228850"/>
          <p14:tracePt t="3491" x="2355850" y="2235200"/>
          <p14:tracePt t="3491" x="2311400" y="2235200"/>
          <p14:tracePt t="3511" x="2266950" y="2241550"/>
          <p14:tracePt t="3523" x="2228850" y="2241550"/>
          <p14:tracePt t="3523" x="2152650" y="2247900"/>
          <p14:tracePt t="3542" x="2120900" y="2254250"/>
          <p14:tracePt t="3542" x="2089150" y="2254250"/>
          <p14:tracePt t="3558" x="2063750" y="2254250"/>
          <p14:tracePt t="3558" x="2038350" y="2254250"/>
          <p14:tracePt t="3575" x="2012950" y="2254250"/>
          <p14:tracePt t="3575" x="2000250" y="2254250"/>
          <p14:tracePt t="3575" x="1981200" y="2247900"/>
          <p14:tracePt t="3594" x="1968500" y="2247900"/>
          <p14:tracePt t="3594" x="1962150" y="2241550"/>
          <p14:tracePt t="3609" x="1962150" y="2235200"/>
          <p14:tracePt t="3623" x="1962150" y="2228850"/>
          <p14:tracePt t="3640" x="1968500" y="2222500"/>
          <p14:tracePt t="3657" x="1981200" y="2216150"/>
          <p14:tracePt t="3657" x="2000250" y="2209800"/>
          <p14:tracePt t="3676" x="2006600" y="2209800"/>
          <p14:tracePt t="3676" x="2025650" y="2203450"/>
          <p14:tracePt t="3692" x="2038350" y="2203450"/>
          <p14:tracePt t="3692" x="2044700" y="2197100"/>
          <p14:tracePt t="3709" x="2057400" y="2197100"/>
          <p14:tracePt t="3709" x="2076450" y="2190750"/>
          <p14:tracePt t="3726" x="2089150" y="2190750"/>
          <p14:tracePt t="3726" x="2095500" y="2184400"/>
          <p14:tracePt t="3742" x="2108200" y="2184400"/>
          <p14:tracePt t="3765" x="2101850" y="2184400"/>
          <p14:tracePt t="3825" x="2095500" y="2190750"/>
          <p14:tracePt t="3841" x="2089150" y="2190750"/>
          <p14:tracePt t="3846" x="2082800" y="2190750"/>
          <p14:tracePt t="3862" x="2076450" y="2184400"/>
          <p14:tracePt t="3885" x="2076450" y="2178050"/>
          <p14:tracePt t="3902" x="2070100" y="2171700"/>
          <p14:tracePt t="3945" x="2063750" y="2171700"/>
          <p14:tracePt t="3961" x="2057400" y="2165350"/>
          <p14:tracePt t="3973" x="2051050" y="2165350"/>
          <p14:tracePt t="3981" x="2044700" y="2159000"/>
          <p14:tracePt t="3991" x="2032000" y="2152650"/>
          <p14:tracePt t="3991" x="2025650" y="2146300"/>
          <p14:tracePt t="3991" x="2019300" y="2139950"/>
          <p14:tracePt t="4013" x="2006600" y="2133600"/>
          <p14:tracePt t="4013" x="2000250" y="2127250"/>
          <p14:tracePt t="4027" x="1993900" y="2120900"/>
          <p14:tracePt t="4027" x="1987550" y="2108200"/>
          <p14:tracePt t="4044" x="1974850" y="2101850"/>
          <p14:tracePt t="4044" x="1974850" y="2095500"/>
          <p14:tracePt t="4060" x="1968500" y="2089150"/>
          <p14:tracePt t="4060" x="1968500" y="2076450"/>
          <p14:tracePt t="4077" x="1968500" y="2070100"/>
          <p14:tracePt t="4077" x="1968500" y="2063750"/>
          <p14:tracePt t="4094" x="1974850" y="2051050"/>
          <p14:tracePt t="4094" x="1993900" y="2044700"/>
          <p14:tracePt t="4111" x="2000250" y="2038350"/>
          <p14:tracePt t="4111" x="2019300" y="2038350"/>
          <p14:tracePt t="4127" x="2044700" y="2032000"/>
          <p14:tracePt t="4127" x="2070100" y="2025650"/>
          <p14:tracePt t="4127" x="2101850" y="2019300"/>
          <p14:tracePt t="4146" x="2139950" y="2012950"/>
          <p14:tracePt t="4158" x="2171700" y="2006600"/>
          <p14:tracePt t="4158" x="2247900" y="2000250"/>
          <p14:tracePt t="4179" x="2286000" y="1993900"/>
          <p14:tracePt t="4179" x="2330450" y="1987550"/>
          <p14:tracePt t="4194" x="2368550" y="1987550"/>
          <p14:tracePt t="4194" x="2413000" y="1987550"/>
          <p14:tracePt t="4211" x="2451100" y="1981200"/>
          <p14:tracePt t="4211" x="2495550" y="1981200"/>
          <p14:tracePt t="4211" x="2540000" y="1974850"/>
          <p14:tracePt t="4230" x="2578100" y="1974850"/>
          <p14:tracePt t="4242" x="2622550" y="1968500"/>
          <p14:tracePt t="4242" x="2705100" y="1962150"/>
          <p14:tracePt t="4262" x="2743200" y="1955800"/>
          <p14:tracePt t="4262" x="2781300" y="1949450"/>
          <p14:tracePt t="4277" x="2819400" y="1943100"/>
          <p14:tracePt t="4277" x="2857500" y="1936750"/>
          <p14:tracePt t="4294" x="2895600" y="1930400"/>
          <p14:tracePt t="4294" x="2927350" y="1930400"/>
          <p14:tracePt t="4311" x="2959100" y="1924050"/>
          <p14:tracePt t="4311" x="3022600" y="1924050"/>
          <p14:tracePt t="4328" x="3054350" y="1924050"/>
          <p14:tracePt t="4328" x="3086100" y="1924050"/>
          <p14:tracePt t="4345" x="3111500" y="1924050"/>
          <p14:tracePt t="4345" x="3143250" y="1924050"/>
          <p14:tracePt t="4361" x="3168650" y="1924050"/>
          <p14:tracePt t="4361" x="3200400" y="1924050"/>
          <p14:tracePt t="4379" x="3225800" y="1924050"/>
          <p14:tracePt t="4379" x="3276600" y="1917700"/>
          <p14:tracePt t="4395" x="3308350" y="1917700"/>
          <p14:tracePt t="4395" x="3327400" y="1917700"/>
          <p14:tracePt t="4412" x="3352800" y="1917700"/>
          <p14:tracePt t="4412" x="3371850" y="1917700"/>
          <p14:tracePt t="4429" x="3390900" y="1917700"/>
          <p14:tracePt t="4429" x="3409950" y="1917700"/>
          <p14:tracePt t="4429" x="3422650" y="1924050"/>
          <p14:tracePt t="4448" x="3435350" y="1924050"/>
          <p14:tracePt t="4448" x="3441700" y="1930400"/>
          <p14:tracePt t="4463" x="3454400" y="1930400"/>
          <p14:tracePt t="4463" x="3460750" y="1936750"/>
          <p14:tracePt t="4480" x="3467100" y="1936750"/>
          <p14:tracePt t="4494" x="3473450" y="1949450"/>
          <p14:tracePt t="4511" x="3473450" y="1962150"/>
          <p14:tracePt t="4531" x="3473450" y="1968500"/>
          <p14:tracePt t="4547" x="3473450" y="1974850"/>
          <p14:tracePt t="4563" x="3467100" y="1981200"/>
          <p14:tracePt t="4578" x="3460750" y="1981200"/>
          <p14:tracePt t="4599" x="3454400" y="1987550"/>
          <p14:tracePt t="4666" x="3454400" y="1993900"/>
          <p14:tracePt t="4710" x="3454400" y="2000250"/>
          <p14:tracePt t="4734" x="3454400" y="2006600"/>
          <p14:tracePt t="4754" x="3454400" y="2012950"/>
          <p14:tracePt t="4778" x="3448050" y="2019300"/>
          <p14:tracePt t="4822" x="3448050" y="2025650"/>
          <p14:tracePt t="4838" x="3441700" y="2032000"/>
          <p14:tracePt t="4854" x="3435350" y="2038350"/>
          <p14:tracePt t="4869" x="3422650" y="2038350"/>
          <p14:tracePt t="4882" x="3422650" y="2044700"/>
          <p14:tracePt t="4894" x="3416300" y="2044700"/>
          <p14:tracePt t="4894" x="3409950" y="2051050"/>
          <p14:tracePt t="4894" x="3403600" y="2051050"/>
          <p14:tracePt t="4915" x="3397250" y="2051050"/>
          <p14:tracePt t="4929" x="3390900" y="2057400"/>
          <p14:tracePt t="4945" x="3384550" y="2057400"/>
          <p14:tracePt t="4961" x="3390900" y="2051050"/>
          <p14:tracePt t="5025" x="3397250" y="2044700"/>
          <p14:tracePt t="5054" x="3403600" y="2038350"/>
          <p14:tracePt t="5069" x="3409950" y="2038350"/>
          <p14:tracePt t="5086" x="3416300" y="2038350"/>
          <p14:tracePt t="5114" x="3409950" y="2038350"/>
          <p14:tracePt t="5165" x="3403600" y="2038350"/>
          <p14:tracePt t="5190" x="3397250" y="2044700"/>
          <p14:tracePt t="5214" x="3390900" y="2044700"/>
          <p14:tracePt t="5234" x="3384550" y="2044700"/>
          <p14:tracePt t="5258" x="3378200" y="2038350"/>
          <p14:tracePt t="5286" x="3371850" y="2038350"/>
          <p14:tracePt t="5302" x="3365500" y="2038350"/>
          <p14:tracePt t="5318" x="3359150" y="2038350"/>
          <p14:tracePt t="5334" x="3352800" y="2038350"/>
          <p14:tracePt t="5345" x="3346450" y="2038350"/>
          <p14:tracePt t="5361" x="3340100" y="2038350"/>
          <p14:tracePt t="5394" x="3333750" y="2038350"/>
          <p14:tracePt t="5406" x="3327400" y="2038350"/>
          <p14:tracePt t="5422" x="3321050" y="2044700"/>
          <p14:tracePt t="5438" x="3314700" y="2044700"/>
          <p14:tracePt t="5453" x="3308350" y="2044700"/>
          <p14:tracePt t="5474" x="3314700" y="2044700"/>
          <p14:tracePt t="5521" x="3321050" y="2044700"/>
          <p14:tracePt t="5533" x="3327400" y="2044700"/>
          <p14:tracePt t="5549" x="3333750" y="2044700"/>
          <p14:tracePt t="5566" x="3340100" y="2038350"/>
          <p14:tracePt t="5582" x="3346450" y="2038350"/>
          <p14:tracePt t="5594" x="3352800" y="2038350"/>
          <p14:tracePt t="5609" x="3352800" y="2032000"/>
          <p14:tracePt t="5625" x="3359150" y="2032000"/>
          <p14:tracePt t="5645" x="3365500" y="2038350"/>
          <p14:tracePt t="5686" x="3359150" y="2038350"/>
          <p14:tracePt t="5729" x="3359150" y="2044700"/>
          <p14:tracePt t="5746" x="3352800" y="2044700"/>
          <p14:tracePt t="5762" x="3346450" y="2044700"/>
          <p14:tracePt t="5773" x="3340100" y="2051050"/>
          <p14:tracePt t="5790" x="3333750" y="2051050"/>
          <p14:tracePt t="5806" x="3327400" y="2051050"/>
          <p14:tracePt t="5822" x="3321050" y="2051050"/>
          <p14:tracePt t="5835" x="3314700" y="2051050"/>
          <p14:tracePt t="5851" x="3308350" y="2051050"/>
          <p14:tracePt t="5866" x="3302000" y="2057400"/>
          <p14:tracePt t="5882" x="3295650" y="2057400"/>
          <p14:tracePt t="5882" x="3289300" y="2057400"/>
          <p14:tracePt t="5900" x="3282950" y="2063750"/>
          <p14:tracePt t="5900" x="3276600" y="2063750"/>
          <p14:tracePt t="5900" x="3263900" y="2070100"/>
          <p14:tracePt t="5920" x="3257550" y="2076450"/>
          <p14:tracePt t="5931" x="3244850" y="2076450"/>
          <p14:tracePt t="5931" x="3206750" y="2095500"/>
          <p14:tracePt t="5950" x="3187700" y="2101850"/>
          <p14:tracePt t="5950" x="3162300" y="2108200"/>
          <p14:tracePt t="5967" x="3136900" y="2120900"/>
          <p14:tracePt t="5967" x="3111500" y="2133600"/>
          <p14:tracePt t="5983" x="3079750" y="2139950"/>
          <p14:tracePt t="5983" x="3048000" y="2152650"/>
          <p14:tracePt t="5983" x="3022600" y="2165350"/>
          <p14:tracePt t="5983" x="2984500" y="2178050"/>
          <p14:tracePt t="6006" x="2952750" y="2197100"/>
          <p14:tracePt t="6015" x="2921000" y="2209800"/>
          <p14:tracePt t="6015" x="2882900" y="2228850"/>
          <p14:tracePt t="6034" x="2851150" y="2247900"/>
          <p14:tracePt t="6034" x="2813050" y="2260600"/>
          <p14:tracePt t="6051" x="2781300" y="2279650"/>
          <p14:tracePt t="6051" x="2724150" y="2317750"/>
          <p14:tracePt t="6067" x="2698750" y="2330450"/>
          <p14:tracePt t="6067" x="2673350" y="2343150"/>
          <p14:tracePt t="6084" x="2654300" y="2355850"/>
          <p14:tracePt t="6084" x="2635250" y="2368550"/>
          <p14:tracePt t="6100" x="2622550" y="2381250"/>
          <p14:tracePt t="6100" x="2609850" y="2387600"/>
          <p14:tracePt t="6118" x="2603500" y="2393950"/>
          <p14:tracePt t="6118" x="2590800" y="2400300"/>
          <p14:tracePt t="6134" x="2597150" y="2400300"/>
          <p14:tracePt t="6158" x="2609850" y="2393950"/>
          <p14:tracePt t="6166" x="2628900" y="2387600"/>
          <p14:tracePt t="6166" x="2654300" y="2381250"/>
          <p14:tracePt t="6166" x="2679700" y="2368550"/>
          <p14:tracePt t="6187" x="2717800" y="2362200"/>
          <p14:tracePt t="6199" x="2762250" y="2349500"/>
          <p14:tracePt t="6199" x="2813050" y="2336800"/>
          <p14:tracePt t="6219" x="2927350" y="2311400"/>
          <p14:tracePt t="6219" x="2984500" y="2298700"/>
          <p14:tracePt t="6234" x="3048000" y="2279650"/>
          <p14:tracePt t="6234" x="3111500" y="2266950"/>
          <p14:tracePt t="6251" x="3175000" y="2260600"/>
          <p14:tracePt t="6251" x="3238500" y="2247900"/>
          <p14:tracePt t="6251" x="3295650" y="2235200"/>
          <p14:tracePt t="6271" x="3359150" y="2228850"/>
          <p14:tracePt t="6282" x="3409950" y="2222500"/>
          <p14:tracePt t="6282" x="3511550" y="2222500"/>
          <p14:tracePt t="6303" x="3556000" y="2222500"/>
          <p14:tracePt t="6303" x="3587750" y="2216150"/>
          <p14:tracePt t="6319" x="3625850" y="2216150"/>
          <p14:tracePt t="6319" x="3651250" y="2216150"/>
          <p14:tracePt t="6335" x="3670300" y="2209800"/>
          <p14:tracePt t="6335" x="3689350" y="2209800"/>
          <p14:tracePt t="6351" x="3695700" y="2203450"/>
          <p14:tracePt t="6366" x="3683000" y="2203450"/>
          <p14:tracePt t="6383" x="3670300" y="2209800"/>
          <p14:tracePt t="6383" x="3651250" y="2216150"/>
          <p14:tracePt t="6402" x="3632200" y="2222500"/>
          <p14:tracePt t="6402" x="3613150" y="2228850"/>
          <p14:tracePt t="6420" x="3594100" y="2241550"/>
          <p14:tracePt t="6420" x="3549650" y="2260600"/>
          <p14:tracePt t="6435" x="3524250" y="2260600"/>
          <p14:tracePt t="6435" x="3505200" y="2266950"/>
          <p14:tracePt t="6452" x="3486150" y="2273300"/>
          <p14:tracePt t="6452" x="3467100" y="2273300"/>
          <p14:tracePt t="6469" x="3454400" y="2279650"/>
          <p14:tracePt t="6469" x="3441700" y="2279650"/>
          <p14:tracePt t="6469" x="3429000" y="2279650"/>
          <p14:tracePt t="6487" x="3422650" y="2279650"/>
          <p14:tracePt t="6487" x="3416300" y="2279650"/>
          <p14:tracePt t="6503" x="3409950" y="2279650"/>
          <p14:tracePt t="6520" x="3416300" y="2273300"/>
          <p14:tracePt t="6542" x="3422650" y="2273300"/>
          <p14:tracePt t="6550" x="3429000" y="2266950"/>
          <p14:tracePt t="6550" x="3441700" y="2266950"/>
          <p14:tracePt t="6550" x="3448050" y="2260600"/>
          <p14:tracePt t="6572" x="3460750" y="2260600"/>
          <p14:tracePt t="6583" x="3473450" y="2254250"/>
          <p14:tracePt t="6583" x="3505200" y="2254250"/>
          <p14:tracePt t="6603" x="3524250" y="2254250"/>
          <p14:tracePt t="6603" x="3543300" y="2260600"/>
          <p14:tracePt t="6620" x="3562350" y="2273300"/>
          <p14:tracePt t="6620" x="3587750" y="2286000"/>
          <p14:tracePt t="6635" x="3613150" y="2305050"/>
          <p14:tracePt t="6635" x="3644900" y="2324100"/>
          <p14:tracePt t="6635" x="3676650" y="2343150"/>
          <p14:tracePt t="6655" x="3721100" y="2355850"/>
          <p14:tracePt t="6655" x="3771900" y="2374900"/>
          <p14:tracePt t="6670" x="3822700" y="2387600"/>
          <p14:tracePt t="6670" x="3886200" y="2400300"/>
          <p14:tracePt t="6686" x="3956050" y="2406650"/>
          <p14:tracePt t="6686" x="4032250" y="2400300"/>
          <p14:tracePt t="6703" x="4114800" y="2400300"/>
          <p14:tracePt t="6703" x="4203700" y="2393950"/>
          <p14:tracePt t="6720" x="4292600" y="2387600"/>
          <p14:tracePt t="6720" x="4489450" y="2362200"/>
          <p14:tracePt t="6736" x="4591050" y="2343150"/>
          <p14:tracePt t="6736" x="4692650" y="2324100"/>
          <p14:tracePt t="6753" x="4800600" y="2305050"/>
          <p14:tracePt t="6753" x="4908550" y="2286000"/>
          <p14:tracePt t="6770" x="5016500" y="2260600"/>
          <p14:tracePt t="6770" x="5232400" y="2209800"/>
          <p14:tracePt t="6787" x="5340350" y="2184400"/>
          <p14:tracePt t="6787" x="5448300" y="2152650"/>
          <p14:tracePt t="6803" x="5556250" y="2120900"/>
          <p14:tracePt t="6803" x="5657850" y="2095500"/>
          <p14:tracePt t="6819" x="5753100" y="2063750"/>
          <p14:tracePt t="6819" x="5854700" y="2038350"/>
          <p14:tracePt t="6836" x="5943600" y="2006600"/>
          <p14:tracePt t="6836" x="6032500" y="1981200"/>
          <p14:tracePt t="6836" x="6108700" y="1962150"/>
          <p14:tracePt t="6855" x="6184900" y="1936750"/>
          <p14:tracePt t="6868" x="6261100" y="1917700"/>
          <p14:tracePt t="6868" x="6388100" y="1879600"/>
          <p14:tracePt t="6887" x="6451600" y="1860550"/>
          <p14:tracePt t="6887" x="6508750" y="1841500"/>
          <p14:tracePt t="6904" x="6559550" y="1828800"/>
          <p14:tracePt t="6904" x="6610350" y="1816100"/>
          <p14:tracePt t="6904" x="6654800" y="1803400"/>
          <p14:tracePt t="6922" x="6692900" y="1797050"/>
          <p14:tracePt t="6935" x="6731000" y="1790700"/>
          <p14:tracePt t="6935" x="6775450" y="1778000"/>
          <p14:tracePt t="6955" x="6788150" y="1778000"/>
          <p14:tracePt t="6955" x="6794500" y="1771650"/>
          <p14:tracePt t="6970" x="6781800" y="1771650"/>
          <p14:tracePt t="6985" x="6769100" y="1771650"/>
          <p14:tracePt t="6985" x="6756400" y="1778000"/>
          <p14:tracePt t="6985" x="6737350" y="1778000"/>
          <p14:tracePt t="7007" x="6718300" y="1778000"/>
          <p14:tracePt t="7019" x="6692900" y="1778000"/>
          <p14:tracePt t="7019" x="6648450" y="1778000"/>
          <p14:tracePt t="7037" x="6623050" y="1784350"/>
          <p14:tracePt t="7037" x="6597650" y="1784350"/>
          <p14:tracePt t="7054" x="6565900" y="1784350"/>
          <p14:tracePt t="7054" x="6540500" y="1784350"/>
          <p14:tracePt t="7071" x="6515100" y="1778000"/>
          <p14:tracePt t="7071" x="6464300" y="1778000"/>
          <p14:tracePt t="7087" x="6438900" y="1778000"/>
          <p14:tracePt t="7087" x="6413500" y="1784350"/>
          <p14:tracePt t="7104" x="6394450" y="1790700"/>
          <p14:tracePt t="7104" x="6369050" y="1803400"/>
          <p14:tracePt t="7121" x="6350000" y="1822450"/>
          <p14:tracePt t="7121" x="6330950" y="1854200"/>
          <p14:tracePt t="7138" x="6318250" y="1898650"/>
          <p14:tracePt t="7138" x="6286500" y="2051050"/>
          <p14:tracePt t="7156" x="6267450" y="2159000"/>
          <p14:tracePt t="7156" x="6254750" y="2286000"/>
          <p14:tracePt t="7172" x="6242050" y="2438400"/>
          <p14:tracePt t="7172" x="6229350" y="2628900"/>
          <p14:tracePt t="7189" x="6216650" y="2813050"/>
          <p14:tracePt t="7189" x="6203950" y="3009900"/>
          <p14:tracePt t="7189" x="6191250" y="3206750"/>
          <p14:tracePt t="7207" x="6184900" y="3403600"/>
          <p14:tracePt t="7220" x="6178550" y="3594100"/>
          <p14:tracePt t="7220" x="6172200" y="3943350"/>
          <p14:tracePt t="7239" x="6172200" y="4089400"/>
          <p14:tracePt t="7239" x="6172200" y="4248150"/>
          <p14:tracePt t="7254" x="6172200" y="4387850"/>
          <p14:tracePt t="7254" x="6172200" y="4527550"/>
          <p14:tracePt t="7271" x="6172200" y="4660900"/>
          <p14:tracePt t="7271" x="6172200" y="4787900"/>
          <p14:tracePt t="7289" x="6172200" y="4914900"/>
          <p14:tracePt t="7289" x="6172200" y="5035550"/>
          <p14:tracePt t="7289" x="6172200" y="5149850"/>
          <p14:tracePt t="7308" x="6172200" y="5257800"/>
          <p14:tracePt t="7319" x="6165850" y="5365750"/>
          <p14:tracePt t="7319" x="6153150" y="5549900"/>
          <p14:tracePt t="7338" x="6146800" y="5626100"/>
          <p14:tracePt t="7338" x="6134100" y="5689600"/>
          <p14:tracePt t="7356" x="6127750" y="5746750"/>
          <p14:tracePt t="7356" x="6115050" y="5791200"/>
          <p14:tracePt t="7372" x="6102350" y="5829300"/>
          <p14:tracePt t="7372" x="6076950" y="5873750"/>
          <p14:tracePt t="7389" x="6057900" y="5880100"/>
          <p14:tracePt t="7389" x="6045200" y="5873750"/>
          <p14:tracePt t="7406" x="6026150" y="5861050"/>
          <p14:tracePt t="7406" x="6007100" y="5835650"/>
          <p14:tracePt t="7422" x="5981700" y="5797550"/>
          <p14:tracePt t="7422" x="5956300" y="5740400"/>
          <p14:tracePt t="7440" x="5930900" y="5670550"/>
          <p14:tracePt t="7440" x="5873750" y="5492750"/>
          <p14:tracePt t="7456" x="5848350" y="5378450"/>
          <p14:tracePt t="7456" x="5816600" y="5245100"/>
          <p14:tracePt t="7473" x="5784850" y="5099050"/>
          <p14:tracePt t="7473" x="5753100" y="4946650"/>
          <p14:tracePt t="7490" x="5727700" y="4775200"/>
          <p14:tracePt t="7490" x="5702300" y="4597400"/>
          <p14:tracePt t="7490" x="5683250" y="4406900"/>
          <p14:tracePt t="7509" x="5664200" y="4203700"/>
          <p14:tracePt t="7509" x="5651500" y="4000500"/>
          <p14:tracePt t="7524" x="5638800" y="3797300"/>
          <p14:tracePt t="7524" x="5632450" y="3594100"/>
          <p14:tracePt t="7540" x="5632450" y="3390900"/>
          <p14:tracePt t="7540" x="5632450" y="3200400"/>
          <p14:tracePt t="7557" x="5638800" y="3016250"/>
          <p14:tracePt t="7557" x="5645150" y="2832100"/>
          <p14:tracePt t="7573" x="5657850" y="2673350"/>
          <p14:tracePt t="7573" x="5670550" y="2514600"/>
          <p14:tracePt t="7573" x="5683250" y="2368550"/>
          <p14:tracePt t="7592" x="5695950" y="2235200"/>
          <p14:tracePt t="7605" x="5708650" y="2108200"/>
          <p14:tracePt t="7605" x="5734050" y="1892300"/>
          <p14:tracePt t="7624" x="5740400" y="1809750"/>
          <p14:tracePt t="7624" x="5753100" y="1739900"/>
          <p14:tracePt t="7640" x="5759450" y="1682750"/>
          <p14:tracePt t="7640" x="5765800" y="1638300"/>
          <p14:tracePt t="7657" x="5772150" y="1606550"/>
          <p14:tracePt t="7657" x="5784850" y="1574800"/>
          <p14:tracePt t="7657" x="5791200" y="1549400"/>
          <p14:tracePt t="7676" x="5803900" y="1530350"/>
          <p14:tracePt t="7676" x="5816600" y="1517650"/>
          <p14:tracePt t="7690" x="5829300" y="1498600"/>
          <p14:tracePt t="7690" x="5842000" y="1485900"/>
          <p14:tracePt t="7707" x="5854700" y="1473200"/>
          <p14:tracePt t="7707" x="5867400" y="1460500"/>
          <p14:tracePt t="7723" x="5880100" y="1454150"/>
          <p14:tracePt t="7723" x="5892800" y="1447800"/>
          <p14:tracePt t="7740" x="5905500" y="1454150"/>
          <p14:tracePt t="7740" x="5924550" y="1492250"/>
          <p14:tracePt t="7757" x="5930900" y="1536700"/>
          <p14:tracePt t="7757" x="5937250" y="1600200"/>
          <p14:tracePt t="7774" x="5937250" y="1689100"/>
          <p14:tracePt t="7774" x="5943600" y="1797050"/>
          <p14:tracePt t="7790" x="5943600" y="1930400"/>
          <p14:tracePt t="7790" x="5949950" y="2228850"/>
          <p14:tracePt t="7808" x="5956300" y="2393950"/>
          <p14:tracePt t="7808" x="5962650" y="2559050"/>
          <p14:tracePt t="7824" x="5975350" y="2749550"/>
          <p14:tracePt t="7824" x="5981700" y="2921000"/>
          <p14:tracePt t="7841" x="5994400" y="3092450"/>
          <p14:tracePt t="7841" x="6007100" y="3282950"/>
          <p14:tracePt t="7857" x="6019800" y="3486150"/>
          <p14:tracePt t="7857" x="6032500" y="3676650"/>
          <p14:tracePt t="7857" x="6045200" y="3873500"/>
          <p14:tracePt t="7877" x="6057900" y="4070350"/>
          <p14:tracePt t="7889" x="6070600" y="4248150"/>
          <p14:tracePt t="7889" x="6089650" y="4597400"/>
          <p14:tracePt t="7908" x="6096000" y="4737100"/>
          <p14:tracePt t="7908" x="6102350" y="4851400"/>
          <p14:tracePt t="7924" x="6108700" y="4959350"/>
          <p14:tracePt t="7924" x="6108700" y="5054600"/>
          <p14:tracePt t="7924" x="6108700" y="5143500"/>
          <p14:tracePt t="7943" x="6108700" y="5213350"/>
          <p14:tracePt t="7956" x="6108700" y="5276850"/>
          <p14:tracePt t="7956" x="6102350" y="5327650"/>
          <p14:tracePt t="7956" x="6096000" y="5372100"/>
          <p14:tracePt t="7977" x="6096000" y="5410200"/>
          <p14:tracePt t="7977" x="6089650" y="5435600"/>
          <p14:tracePt t="7991" x="6083300" y="5454650"/>
          <p14:tracePt t="7991" x="6076950" y="5473700"/>
          <p14:tracePt t="7991" x="6070600" y="5480050"/>
          <p14:tracePt t="8011" x="6064250" y="5486400"/>
          <p14:tracePt t="8023" x="6057900" y="5486400"/>
          <p14:tracePt t="8023" x="6051550" y="5480050"/>
          <p14:tracePt t="8023" x="6045200" y="5473700"/>
          <p14:tracePt t="8044" x="6038850" y="5461000"/>
          <p14:tracePt t="8044" x="6038850" y="5454650"/>
          <p14:tracePt t="8058" x="6032500" y="5441950"/>
          <p14:tracePt t="8058" x="6026150" y="5429250"/>
          <p14:tracePt t="8075" x="6026150" y="5416550"/>
          <p14:tracePt t="8075" x="6019800" y="5410200"/>
          <p14:tracePt t="8091" x="6019800" y="5403850"/>
          <p14:tracePt t="8091" x="6019800" y="5384800"/>
          <p14:tracePt t="8109" x="6019800" y="5378450"/>
          <p14:tracePt t="8123" x="6019800" y="5365750"/>
          <p14:tracePt t="8123" x="6019800" y="5359400"/>
          <p14:tracePt t="8142" x="6019800" y="5353050"/>
          <p14:tracePt t="8142" x="6026150" y="5340350"/>
          <p14:tracePt t="8159" x="6026150" y="5327650"/>
          <p14:tracePt t="8159" x="6038850" y="5295900"/>
          <p14:tracePt t="8176" x="6038850" y="5276850"/>
          <p14:tracePt t="8176" x="6045200" y="5251450"/>
          <p14:tracePt t="8192" x="6045200" y="5219700"/>
          <p14:tracePt t="8192" x="6051550" y="5187950"/>
          <p14:tracePt t="8209" x="6051550" y="5156200"/>
          <p14:tracePt t="8209" x="6045200" y="5124450"/>
          <p14:tracePt t="8209" x="6045200" y="5086350"/>
          <p14:tracePt t="8228" x="6045200" y="5054600"/>
          <p14:tracePt t="8240" x="6038850" y="5022850"/>
          <p14:tracePt t="8240" x="6038850" y="4978400"/>
          <p14:tracePt t="8260" x="6038850" y="4965700"/>
          <p14:tracePt t="8260" x="6032500" y="4953000"/>
          <p14:tracePt t="8276" x="6032500" y="4959350"/>
          <p14:tracePt t="8303" x="6032500" y="4972050"/>
          <p14:tracePt t="8311" x="6038850" y="4978400"/>
          <p14:tracePt t="8324" x="6038850" y="4997450"/>
          <p14:tracePt t="8324" x="6038850" y="5016500"/>
          <p14:tracePt t="8344" x="6045200" y="5054600"/>
          <p14:tracePt t="8344" x="6051550" y="5080000"/>
          <p14:tracePt t="8359" x="6057900" y="5111750"/>
          <p14:tracePt t="8359" x="6064250" y="5137150"/>
          <p14:tracePt t="8376" x="6070600" y="5162550"/>
          <p14:tracePt t="8376" x="6076950" y="5187950"/>
          <p14:tracePt t="8392" x="6089650" y="5213350"/>
          <p14:tracePt t="8392" x="6108700" y="5251450"/>
          <p14:tracePt t="8409" x="6115050" y="5270500"/>
          <p14:tracePt t="8409" x="6121400" y="5276850"/>
          <p14:tracePt t="8426" x="6127750" y="5289550"/>
          <p14:tracePt t="8426" x="6134100" y="5289550"/>
          <p14:tracePt t="8442" x="6140450" y="5289550"/>
          <p14:tracePt t="8442" x="6146800" y="5289550"/>
          <p14:tracePt t="8458" x="6153150" y="5283200"/>
          <p14:tracePt t="8458" x="6159500" y="5270500"/>
          <p14:tracePt t="8476" x="6159500" y="5257800"/>
          <p14:tracePt t="8476" x="6165850" y="5238750"/>
          <p14:tracePt t="8492" x="6172200" y="5219700"/>
          <p14:tracePt t="8492" x="6178550" y="5194300"/>
          <p14:tracePt t="8509" x="6191250" y="5162550"/>
          <p14:tracePt t="8509" x="6210300" y="5086350"/>
          <p14:tracePt t="8527" x="6216650" y="5035550"/>
          <p14:tracePt t="8527" x="6229350" y="4984750"/>
          <p14:tracePt t="8543" x="6242050" y="4927600"/>
          <p14:tracePt t="8543" x="6254750" y="4864100"/>
          <p14:tracePt t="8560" x="6267450" y="4800600"/>
          <p14:tracePt t="8560" x="6280150" y="4730750"/>
          <p14:tracePt t="8576" x="6292850" y="4660900"/>
          <p14:tracePt t="8576" x="6305550" y="4591050"/>
          <p14:tracePt t="8592" x="6318250" y="4521200"/>
          <p14:tracePt t="8592" x="6330950" y="4457700"/>
          <p14:tracePt t="8592" x="6343650" y="4387850"/>
          <p14:tracePt t="8611" x="6362700" y="4324350"/>
          <p14:tracePt t="8624" x="6375400" y="4260850"/>
          <p14:tracePt t="8624" x="6413500" y="4140200"/>
          <p14:tracePt t="8643" x="6432550" y="4083050"/>
          <p14:tracePt t="8643" x="6457950" y="4032250"/>
          <p14:tracePt t="8660" x="6483350" y="3975100"/>
          <p14:tracePt t="8660" x="6502400" y="3930650"/>
          <p14:tracePt t="8676" x="6527800" y="3886200"/>
          <p14:tracePt t="8676" x="6546850" y="3848100"/>
          <p14:tracePt t="8676" x="6565900" y="3816350"/>
          <p14:tracePt t="8695" x="6584950" y="3790950"/>
          <p14:tracePt t="8695" x="6604000" y="3765550"/>
          <p14:tracePt t="8709" x="6616700" y="3746500"/>
          <p14:tracePt t="8709" x="6629400" y="3733800"/>
          <p14:tracePt t="8726" x="6642100" y="3721100"/>
          <p14:tracePt t="8726" x="6654800" y="3708400"/>
          <p14:tracePt t="8743" x="6661150" y="3695700"/>
          <p14:tracePt t="8743" x="6673850" y="3676650"/>
          <p14:tracePt t="8760" x="6680200" y="3663950"/>
          <p14:tracePt t="8760" x="6692900" y="3638550"/>
          <p14:tracePt t="8776" x="6692900" y="3625850"/>
          <p14:tracePt t="8776" x="6692900" y="3613150"/>
          <p14:tracePt t="8793" x="6692900" y="3600450"/>
          <p14:tracePt t="8793" x="6686550" y="3587750"/>
          <p14:tracePt t="8810" x="6680200" y="3575050"/>
          <p14:tracePt t="8810" x="6667500" y="3556000"/>
          <p14:tracePt t="8828" x="6654800" y="3543300"/>
          <p14:tracePt t="8828" x="6642100" y="3530600"/>
          <p14:tracePt t="8844" x="6629400" y="3524250"/>
          <p14:tracePt t="8844" x="6616700" y="3511550"/>
          <p14:tracePt t="8860" x="6604000" y="3498850"/>
          <p14:tracePt t="8860" x="6584950" y="3486150"/>
          <p14:tracePt t="8877" x="6578600" y="3473450"/>
          <p14:tracePt t="8877" x="6565900" y="3460750"/>
          <p14:tracePt t="8877" x="6553200" y="3448050"/>
          <p14:tracePt t="8896" x="6546850" y="3435350"/>
          <p14:tracePt t="8908" x="6540500" y="3422650"/>
          <p14:tracePt t="8908" x="6527800" y="3403600"/>
          <p14:tracePt t="8927" x="6521450" y="3397250"/>
          <p14:tracePt t="8927" x="6515100" y="3390900"/>
          <p14:tracePt t="8944" x="6508750" y="3384550"/>
          <p14:tracePt t="8944" x="6502400" y="3384550"/>
          <p14:tracePt t="8960" x="6496050" y="3384550"/>
          <p14:tracePt t="8975" x="6489700" y="3378200"/>
          <p14:tracePt t="8975" x="6470650" y="3371850"/>
          <p14:tracePt t="8996" x="6464300" y="3365500"/>
          <p14:tracePt t="8996" x="6451600" y="3359150"/>
          <p14:tracePt t="9011" x="6438900" y="3352800"/>
          <p14:tracePt t="9011" x="6426200" y="3346450"/>
          <p14:tracePt t="9028" x="6407150" y="3333750"/>
          <p14:tracePt t="9028" x="6388100" y="3327400"/>
          <p14:tracePt t="9044" x="6362700" y="3321050"/>
          <p14:tracePt t="9044" x="6337300" y="3314700"/>
          <p14:tracePt t="9044" x="6305550" y="3314700"/>
          <p14:tracePt t="9063" x="6273800" y="3308350"/>
          <p14:tracePt t="9063" x="6242050" y="3308350"/>
          <p14:tracePt t="9078" x="6203950" y="3308350"/>
          <p14:tracePt t="9078" x="6165850" y="3302000"/>
          <p14:tracePt t="9094" x="6127750" y="3302000"/>
          <p14:tracePt t="9094" x="6089650" y="3302000"/>
          <p14:tracePt t="9111" x="6045200" y="3295650"/>
          <p14:tracePt t="9111" x="5962650" y="3289300"/>
          <p14:tracePt t="9128" x="5924550" y="3276600"/>
          <p14:tracePt t="9128" x="5880100" y="3270250"/>
          <p14:tracePt t="9144" x="5835650" y="3257550"/>
          <p14:tracePt t="9144" x="5797550" y="3244850"/>
          <p14:tracePt t="9161" x="5759450" y="3232150"/>
          <p14:tracePt t="9161" x="5715000" y="3213100"/>
          <p14:tracePt t="9178" x="5676900" y="3194050"/>
          <p14:tracePt t="9178" x="5607050" y="3149600"/>
          <p14:tracePt t="9195" x="5575300" y="3130550"/>
          <p14:tracePt t="9195" x="5543550" y="3105150"/>
          <p14:tracePt t="9212" x="5511800" y="3086100"/>
          <p14:tracePt t="9212" x="5486400" y="3060700"/>
          <p14:tracePt t="9228" x="5467350" y="3035300"/>
          <p14:tracePt t="9228" x="5448300" y="3009900"/>
          <p14:tracePt t="9245" x="5435600" y="2978150"/>
          <p14:tracePt t="9245" x="5429250" y="2952750"/>
          <p14:tracePt t="9245" x="5422900" y="2921000"/>
          <p14:tracePt t="9264" x="5429250" y="2889250"/>
          <p14:tracePt t="9276" x="5435600" y="2857500"/>
          <p14:tracePt t="9276" x="5473700" y="2787650"/>
          <p14:tracePt t="9295" x="5499100" y="2749550"/>
          <p14:tracePt t="9295" x="5537200" y="2717800"/>
          <p14:tracePt t="9312" x="5581650" y="2679700"/>
          <p14:tracePt t="9312" x="5632450" y="2647950"/>
          <p14:tracePt t="9312" x="5689600" y="2616200"/>
          <p14:tracePt t="9331" x="5759450" y="2584450"/>
          <p14:tracePt t="9343" x="5829300" y="2546350"/>
          <p14:tracePt t="9343" x="5911850" y="2520950"/>
          <p14:tracePt t="9343" x="5994400" y="2489200"/>
          <p14:tracePt t="9364" x="6083300" y="2463800"/>
          <p14:tracePt t="9364" x="6178550" y="2438400"/>
          <p14:tracePt t="9379" x="6280150" y="2413000"/>
          <p14:tracePt t="9379" x="6375400" y="2387600"/>
          <p14:tracePt t="9395" x="6483350" y="2368550"/>
          <p14:tracePt t="9395" x="6591300" y="2343150"/>
          <p14:tracePt t="9412" x="6705600" y="2330450"/>
          <p14:tracePt t="9412" x="6927850" y="2305050"/>
          <p14:tracePt t="9429" x="7042150" y="2292350"/>
          <p14:tracePt t="9429" x="7150100" y="2286000"/>
          <p14:tracePt t="9445" x="7264400" y="2279650"/>
          <p14:tracePt t="9445" x="7372350" y="2273300"/>
          <p14:tracePt t="9462" x="7473950" y="2273300"/>
          <p14:tracePt t="9462" x="7575550" y="2273300"/>
          <p14:tracePt t="9479" x="7677150" y="2273300"/>
          <p14:tracePt t="9479" x="7874000" y="2279650"/>
          <p14:tracePt t="9495" x="7962900" y="2286000"/>
          <p14:tracePt t="9495" x="8051800" y="2286000"/>
          <p14:tracePt t="9513" x="8134350" y="2298700"/>
          <p14:tracePt t="9513" x="8216900" y="2305050"/>
          <p14:tracePt t="9529" x="8293100" y="2317750"/>
          <p14:tracePt t="9529" x="8420100" y="2343150"/>
          <p14:tracePt t="9548" x="8477250" y="2368550"/>
          <p14:tracePt t="9548" x="8528050" y="2387600"/>
          <p14:tracePt t="9564" x="8578850" y="2413000"/>
          <p14:tracePt t="9564" x="8616950" y="2438400"/>
          <p14:tracePt t="9579" x="8655050" y="2463800"/>
          <p14:tracePt t="9579" x="8686800" y="2495550"/>
          <p14:tracePt t="9596" x="8718550" y="2520950"/>
          <p14:tracePt t="9596" x="8743950" y="2546350"/>
          <p14:tracePt t="9596" x="8769350" y="2578100"/>
          <p14:tracePt t="9615" x="8782050" y="2603500"/>
          <p14:tracePt t="9627" x="8801100" y="2635250"/>
          <p14:tracePt t="9627" x="8813800" y="2692400"/>
          <p14:tracePt t="9648" x="8813800" y="2717800"/>
          <p14:tracePt t="9648" x="8807450" y="2749550"/>
          <p14:tracePt t="9663" x="8794750" y="2781300"/>
          <p14:tracePt t="9663" x="8782050" y="2813050"/>
          <p14:tracePt t="9680" x="8763000" y="2844800"/>
          <p14:tracePt t="9680" x="8737600" y="2870200"/>
          <p14:tracePt t="9696" x="8712200" y="2901950"/>
          <p14:tracePt t="9696" x="8674100" y="2927350"/>
          <p14:tracePt t="9696" x="8636000" y="2952750"/>
          <p14:tracePt t="9715" x="8585200" y="2978150"/>
          <p14:tracePt t="9715" x="8534400" y="2997200"/>
          <p14:tracePt t="9730" x="8477250" y="3022600"/>
          <p14:tracePt t="9730" x="8420100" y="3041650"/>
          <p14:tracePt t="9746" x="8350250" y="3060700"/>
          <p14:tracePt t="9746" x="8280400" y="3073400"/>
          <p14:tracePt t="9763" x="8204200" y="3092450"/>
          <p14:tracePt t="9763" x="8128000" y="3105150"/>
          <p14:tracePt t="9780" x="8045450" y="3117850"/>
          <p14:tracePt t="9780" x="7874000" y="3136900"/>
          <p14:tracePt t="9797" x="7791450" y="3143250"/>
          <p14:tracePt t="9797" x="7696200" y="3149600"/>
          <p14:tracePt t="9814" x="7607300" y="3155950"/>
          <p14:tracePt t="9814" x="7512050" y="3155950"/>
          <p14:tracePt t="9830" x="7416800" y="3162300"/>
          <p14:tracePt t="9830" x="7226300" y="3162300"/>
          <p14:tracePt t="9847" x="7131050" y="3162300"/>
          <p14:tracePt t="9847" x="7029450" y="3162300"/>
          <p14:tracePt t="9864" x="6934200" y="3162300"/>
          <p14:tracePt t="9864" x="6838950" y="3162300"/>
          <p14:tracePt t="9880" x="6743700" y="3162300"/>
          <p14:tracePt t="9880" x="6648450" y="3162300"/>
          <p14:tracePt t="9897" x="6559550" y="3168650"/>
          <p14:tracePt t="9897" x="6470650" y="3168650"/>
          <p14:tracePt t="9897" x="6381750" y="3168650"/>
          <p14:tracePt t="9916" x="6299200" y="3175000"/>
          <p14:tracePt t="9928" x="6223000" y="3181350"/>
          <p14:tracePt t="9928" x="6083300" y="3187700"/>
          <p14:tracePt t="9948" x="6019800" y="3194050"/>
          <p14:tracePt t="9948" x="5956300" y="3200400"/>
          <p14:tracePt t="9964" x="5905500" y="3206750"/>
          <p14:tracePt t="9964" x="5861050" y="3213100"/>
          <p14:tracePt t="9980" x="5822950" y="3219450"/>
          <p14:tracePt t="9980" x="5784850" y="3232150"/>
          <p14:tracePt t="9980" x="5746750" y="3238500"/>
          <p14:tracePt t="10001" x="5721350" y="3244850"/>
          <p14:tracePt t="10012" x="5695950" y="3251200"/>
          <p14:tracePt t="10012" x="5657850" y="3263900"/>
          <p14:tracePt t="10031" x="5645150" y="3270250"/>
          <p14:tracePt t="10031" x="5638800" y="3270250"/>
          <p14:tracePt t="10048" x="5632450" y="3276600"/>
          <p14:tracePt t="10063" x="5632450" y="3282950"/>
          <p14:tracePt t="10079" x="5638800" y="3282950"/>
          <p14:tracePt t="10079" x="5651500" y="3276600"/>
          <p14:tracePt t="10097" x="5664200" y="3276600"/>
          <p14:tracePt t="10097" x="5670550" y="3270250"/>
          <p14:tracePt t="10114" x="5683250" y="3263900"/>
          <p14:tracePt t="10114" x="5689600" y="3257550"/>
          <p14:tracePt t="10131" x="5702300" y="3251200"/>
          <p14:tracePt t="10131" x="5721350" y="3244850"/>
          <p14:tracePt t="10148" x="5734050" y="3238500"/>
          <p14:tracePt t="10148" x="5740400" y="3232150"/>
          <p14:tracePt t="10165" x="5746750" y="3225800"/>
          <p14:tracePt t="10165" x="5753100" y="3225800"/>
          <p14:tracePt t="10181" x="5759450" y="3219450"/>
          <p14:tracePt t="10196" x="5753100" y="3219450"/>
          <p14:tracePt t="10231" x="5746750" y="3219450"/>
          <p14:tracePt t="10247" x="5740400" y="3219450"/>
          <p14:tracePt t="10255" x="5734050" y="3219450"/>
          <p14:tracePt t="10263" x="5727700" y="3213100"/>
          <p14:tracePt t="10280" x="5721350" y="3213100"/>
          <p14:tracePt t="10297" x="5721350" y="3206750"/>
          <p14:tracePt t="10316" x="5727700" y="3206750"/>
          <p14:tracePt t="10343" x="5734050" y="3200400"/>
          <p14:tracePt t="10395" x="5740400" y="3194050"/>
          <p14:tracePt t="10411" x="5746750" y="3187700"/>
          <p14:tracePt t="10427" x="5753100" y="3181350"/>
          <p14:tracePt t="10435" x="5759450" y="3175000"/>
          <p14:tracePt t="10435" x="5759450" y="3168650"/>
          <p14:tracePt t="10449" x="5765800" y="3162300"/>
          <p14:tracePt t="10449" x="5778500" y="3149600"/>
          <p14:tracePt t="10466" x="5784850" y="3136900"/>
          <p14:tracePt t="10466" x="5797550" y="3130550"/>
          <p14:tracePt t="10482" x="5816600" y="3111500"/>
          <p14:tracePt t="10482" x="5829300" y="3098800"/>
          <p14:tracePt t="10500" x="5854700" y="3086100"/>
          <p14:tracePt t="10500" x="5899150" y="3048000"/>
          <p14:tracePt t="10516" x="5930900" y="3028950"/>
          <p14:tracePt t="10516" x="5962650" y="3009900"/>
          <p14:tracePt t="10533" x="5994400" y="2990850"/>
          <p14:tracePt t="10533" x="6032500" y="2971800"/>
          <p14:tracePt t="10549" x="6070600" y="2959100"/>
          <p14:tracePt t="10549" x="6108700" y="2940050"/>
          <p14:tracePt t="10549" x="6146800" y="2921000"/>
          <p14:tracePt t="10569" x="6191250" y="2908300"/>
          <p14:tracePt t="10569" x="6235700" y="2895600"/>
          <p14:tracePt t="10584" x="6273800" y="2876550"/>
          <p14:tracePt t="10584" x="6324600" y="2863850"/>
          <p14:tracePt t="10600" x="6369050" y="2851150"/>
          <p14:tracePt t="10600" x="6413500" y="2844800"/>
          <p14:tracePt t="10617" x="6464300" y="2832100"/>
          <p14:tracePt t="10617" x="6508750" y="2819400"/>
          <p14:tracePt t="10617" x="6553200" y="2813050"/>
          <p14:tracePt t="10636" x="6597650" y="2806700"/>
          <p14:tracePt t="10648" x="6642100" y="2800350"/>
          <p14:tracePt t="10648" x="6724650" y="2781300"/>
          <p14:tracePt t="10669" x="6769100" y="2774950"/>
          <p14:tracePt t="10669" x="6807200" y="2768600"/>
          <p14:tracePt t="10684" x="6851650" y="2755900"/>
          <p14:tracePt t="10684" x="6889750" y="2749550"/>
          <p14:tracePt t="10700" x="6927850" y="2736850"/>
          <p14:tracePt t="10700" x="6965950" y="2730500"/>
          <p14:tracePt t="10716" x="7004050" y="2724150"/>
          <p14:tracePt t="10716" x="7042150" y="2717800"/>
          <p14:tracePt t="10716" x="7080250" y="2711450"/>
          <p14:tracePt t="10736" x="7118350" y="2711450"/>
          <p14:tracePt t="10736" x="7162800" y="2711450"/>
          <p14:tracePt t="10750" x="7200900" y="2711450"/>
          <p14:tracePt t="10750" x="7239000" y="2717800"/>
          <p14:tracePt t="10767" x="7283450" y="2724150"/>
          <p14:tracePt t="10767" x="7327900" y="2730500"/>
          <p14:tracePt t="10783" x="7372350" y="2736850"/>
          <p14:tracePt t="10783" x="7410450" y="2743200"/>
          <p14:tracePt t="10800" x="7454900" y="2749550"/>
          <p14:tracePt t="10800" x="7550150" y="2762250"/>
          <p14:tracePt t="10817" x="7594600" y="2768600"/>
          <p14:tracePt t="10817" x="7639050" y="2768600"/>
          <p14:tracePt t="10834" x="7683500" y="2774950"/>
          <p14:tracePt t="10834" x="7727950" y="2774950"/>
          <p14:tracePt t="10850" x="7772400" y="2774950"/>
          <p14:tracePt t="10850" x="7867650" y="2768600"/>
          <p14:tracePt t="10868" x="7912100" y="2768600"/>
          <p14:tracePt t="10868" x="7962900" y="2762250"/>
          <p14:tracePt t="10884" x="8013700" y="2762250"/>
          <p14:tracePt t="10884" x="8058150" y="2755900"/>
          <p14:tracePt t="10901" x="8108950" y="2755900"/>
          <p14:tracePt t="10901" x="8159750" y="2749550"/>
          <p14:tracePt t="10917" x="8204200" y="2749550"/>
          <p14:tracePt t="10917" x="8248650" y="2743200"/>
          <p14:tracePt t="10917" x="8293100" y="2743200"/>
          <p14:tracePt t="10937" x="8337550" y="2736850"/>
          <p14:tracePt t="10949" x="8382000" y="2736850"/>
          <p14:tracePt t="10949" x="8477250" y="2730500"/>
          <p14:tracePt t="10968" x="8521700" y="2730500"/>
          <p14:tracePt t="10968" x="8566150" y="2730500"/>
          <p14:tracePt t="10984" x="8610600" y="2730500"/>
          <p14:tracePt t="10984" x="8648700" y="2730500"/>
          <p14:tracePt t="10984" x="8686800" y="2736850"/>
          <p14:tracePt t="11004" x="8718550" y="2743200"/>
          <p14:tracePt t="11016" x="8750300" y="2749550"/>
          <p14:tracePt t="11016" x="8788400" y="2774950"/>
          <p14:tracePt t="11036" x="8794750" y="2787650"/>
          <p14:tracePt t="11036" x="8794750" y="2800350"/>
          <p14:tracePt t="11051" x="8788400" y="2813050"/>
          <p14:tracePt t="11051" x="8775700" y="2825750"/>
          <p14:tracePt t="11068" x="8756650" y="2838450"/>
          <p14:tracePt t="11068" x="8731250" y="2844800"/>
          <p14:tracePt t="11084" x="8699500" y="2857500"/>
          <p14:tracePt t="11084" x="8661400" y="2857500"/>
          <p14:tracePt t="11084" x="8616950" y="2863850"/>
          <p14:tracePt t="11103" x="8572500" y="2863850"/>
          <p14:tracePt t="11103" x="8521700" y="2863850"/>
          <p14:tracePt t="11118" x="8470900" y="2851150"/>
          <p14:tracePt t="11118" x="8420100" y="2844800"/>
          <p14:tracePt t="11135" x="8369300" y="2832100"/>
          <p14:tracePt t="11135" x="8318500" y="2813050"/>
          <p14:tracePt t="11151" x="8267700" y="2794000"/>
          <p14:tracePt t="11151" x="8185150" y="2743200"/>
          <p14:tracePt t="11168" x="8147050" y="2711450"/>
          <p14:tracePt t="11168" x="8115300" y="2673350"/>
          <p14:tracePt t="11185" x="8096250" y="2641600"/>
          <p14:tracePt t="11185" x="8077200" y="2603500"/>
          <p14:tracePt t="11201" x="8064500" y="2565400"/>
          <p14:tracePt t="11201" x="8064500" y="2527300"/>
          <p14:tracePt t="11219" x="8064500" y="2489200"/>
          <p14:tracePt t="11219" x="8096250" y="2413000"/>
          <p14:tracePt t="11236" x="8128000" y="2374900"/>
          <p14:tracePt t="11236" x="8159750" y="2336800"/>
          <p14:tracePt t="11252" x="8204200" y="2305050"/>
          <p14:tracePt t="11252" x="8248650" y="2266950"/>
          <p14:tracePt t="11269" x="8299450" y="2235200"/>
          <p14:tracePt t="11269" x="8356600" y="2209800"/>
          <p14:tracePt t="11269" x="8413750" y="2190750"/>
          <p14:tracePt t="11288" x="8470900" y="2171700"/>
          <p14:tracePt t="11300" x="8528050" y="2159000"/>
          <p14:tracePt t="11300" x="8636000" y="2152650"/>
          <p14:tracePt t="11321" x="8686800" y="2152650"/>
          <p14:tracePt t="11321" x="8737600" y="2159000"/>
          <p14:tracePt t="11336" x="8782050" y="2165350"/>
          <p14:tracePt t="11336" x="8826500" y="2178050"/>
          <p14:tracePt t="11352" x="8870950" y="2190750"/>
          <p14:tracePt t="11352" x="8909050" y="2209800"/>
          <p14:tracePt t="11352" x="8940800" y="2228850"/>
          <p14:tracePt t="11371" x="8966200" y="2254250"/>
          <p14:tracePt t="11384" x="8991600" y="2279650"/>
          <p14:tracePt t="11384" x="9010650" y="2311400"/>
          <p14:tracePt t="11384" x="9023350" y="2349500"/>
          <p14:tracePt t="11405" x="9029700" y="2393950"/>
          <p14:tracePt t="11405" x="9029700" y="2432050"/>
          <p14:tracePt t="11420" x="9029700" y="2476500"/>
          <p14:tracePt t="11420" x="9023350" y="2520950"/>
          <p14:tracePt t="11436" x="9010650" y="2559050"/>
          <p14:tracePt t="11436" x="8997950" y="2597150"/>
          <p14:tracePt t="11436" x="8978900" y="2628900"/>
          <p14:tracePt t="11455" x="8953500" y="2660650"/>
          <p14:tracePt t="11455" x="8934450" y="2686050"/>
          <p14:tracePt t="11470" x="8909050" y="2711450"/>
          <p14:tracePt t="11470" x="8877300" y="2736850"/>
          <p14:tracePt t="11486" x="8845550" y="2755900"/>
          <p14:tracePt t="11486" x="8813800" y="2774950"/>
          <p14:tracePt t="11504" x="8775700" y="2794000"/>
          <p14:tracePt t="11504" x="8737600" y="2806700"/>
          <p14:tracePt t="11520" x="8693150" y="2825750"/>
          <p14:tracePt t="11520" x="8597900" y="2851150"/>
          <p14:tracePt t="11537" x="8547100" y="2863850"/>
          <p14:tracePt t="11537" x="8496300" y="2870200"/>
          <p14:tracePt t="11553" x="8445500" y="2876550"/>
          <p14:tracePt t="11553" x="8388350" y="2882900"/>
          <p14:tracePt t="11570" x="8331200" y="2889250"/>
          <p14:tracePt t="11570" x="8274050" y="2889250"/>
          <p14:tracePt t="11570" x="8216900" y="2889250"/>
          <p14:tracePt t="11589" x="8159750" y="2889250"/>
          <p14:tracePt t="11601" x="8096250" y="2889250"/>
          <p14:tracePt t="11601" x="7969250" y="2889250"/>
          <p14:tracePt t="11620" x="7905750" y="2882900"/>
          <p14:tracePt t="11620" x="7842250" y="2882900"/>
          <p14:tracePt t="11637" x="7778750" y="2882900"/>
          <p14:tracePt t="11637" x="7721600" y="2882900"/>
          <p14:tracePt t="11653" x="7658100" y="2876550"/>
          <p14:tracePt t="11653" x="7600950" y="2876550"/>
          <p14:tracePt t="11653" x="7543800" y="2870200"/>
          <p14:tracePt t="11673" x="7493000" y="2870200"/>
          <p14:tracePt t="11685" x="7442200" y="2863850"/>
          <p14:tracePt t="11685" x="7353300" y="2851150"/>
          <p14:tracePt t="11705" x="7315200" y="2844800"/>
          <p14:tracePt t="11705" x="7277100" y="2832100"/>
          <p14:tracePt t="11721" x="7245350" y="2825750"/>
          <p14:tracePt t="11721" x="7213600" y="2819400"/>
          <p14:tracePt t="11737" x="7188200" y="2813050"/>
          <p14:tracePt t="11737" x="7162800" y="2806700"/>
          <p14:tracePt t="11737" x="7137400" y="2800350"/>
          <p14:tracePt t="11756" x="7112000" y="2800350"/>
          <p14:tracePt t="11756" x="7086600" y="2794000"/>
          <p14:tracePt t="11771" x="7067550" y="2794000"/>
          <p14:tracePt t="11771" x="7042150" y="2794000"/>
          <p14:tracePt t="11787" x="7016750" y="2800350"/>
          <p14:tracePt t="11787" x="6997700" y="2800350"/>
          <p14:tracePt t="11803" x="6978650" y="2806700"/>
          <p14:tracePt t="11803" x="6959600" y="2813050"/>
          <p14:tracePt t="11821" x="6946900" y="2819400"/>
          <p14:tracePt t="11821" x="6934200" y="2832100"/>
          <p14:tracePt t="11837" x="6927850" y="2838450"/>
          <p14:tracePt t="11852" x="6921500" y="2844800"/>
          <p14:tracePt t="11869" x="6934200" y="2838450"/>
          <p14:tracePt t="11888" x="6940550" y="2832100"/>
          <p14:tracePt t="11904" x="6946900" y="2832100"/>
          <p14:tracePt t="11904" x="6953250" y="2825750"/>
          <p14:tracePt t="11921" x="6953250" y="2819400"/>
          <p14:tracePt t="11921" x="6959600" y="2819400"/>
          <p14:tracePt t="11937" x="6959600" y="2813050"/>
          <p14:tracePt t="11937" x="6959600" y="2800350"/>
          <p14:tracePt t="11937" x="6959600" y="2794000"/>
          <p14:tracePt t="11957" x="6953250" y="2781300"/>
          <p14:tracePt t="11969" x="6946900" y="2768600"/>
          <p14:tracePt t="11969" x="6927850" y="2736850"/>
          <p14:tracePt t="11988" x="6915150" y="2717800"/>
          <p14:tracePt t="11988" x="6902450" y="2698750"/>
          <p14:tracePt t="11988" x="6883400" y="2679700"/>
          <p14:tracePt t="12008" x="6864350" y="2660650"/>
          <p14:tracePt t="12019" x="6845300" y="2641600"/>
          <p14:tracePt t="12019" x="6819900" y="2622550"/>
          <p14:tracePt t="12019" x="6794500" y="2603500"/>
          <p14:tracePt t="12040" x="6769100" y="2584450"/>
          <p14:tracePt t="12053" x="6743700" y="2571750"/>
          <p14:tracePt t="12053" x="6686550" y="2533650"/>
          <p14:tracePt t="12071" x="6661150" y="2514600"/>
          <p14:tracePt t="12071" x="6635750" y="2501900"/>
          <p14:tracePt t="12088" x="6610350" y="2482850"/>
          <p14:tracePt t="12088" x="6591300" y="2470150"/>
          <p14:tracePt t="12104" x="6578600" y="2457450"/>
          <p14:tracePt t="12104" x="6559550" y="2444750"/>
          <p14:tracePt t="12104" x="6553200" y="2432050"/>
          <p14:tracePt t="12124" x="6540500" y="2419350"/>
          <p14:tracePt t="12124" x="6540500" y="2406650"/>
          <p14:tracePt t="12138" x="6540500" y="2393950"/>
          <p14:tracePt t="12138" x="6540500" y="2381250"/>
          <p14:tracePt t="12155" x="6553200" y="2362200"/>
          <p14:tracePt t="12155" x="6559550" y="2349500"/>
          <p14:tracePt t="12172" x="6578600" y="2343150"/>
          <p14:tracePt t="12172" x="6616700" y="2317750"/>
          <p14:tracePt t="12188" x="6642100" y="2311400"/>
          <p14:tracePt t="12188" x="6667500" y="2311400"/>
          <p14:tracePt t="12206" x="6692900" y="2311400"/>
          <p14:tracePt t="12206" x="6718300" y="2311400"/>
          <p14:tracePt t="12222" x="6737350" y="2311400"/>
          <p14:tracePt t="12222" x="6762750" y="2317750"/>
          <p14:tracePt t="12239" x="6781800" y="2324100"/>
          <p14:tracePt t="12239" x="6819900" y="2330450"/>
          <p14:tracePt t="12256" x="6832600" y="2336800"/>
          <p14:tracePt t="12256" x="6851650" y="2343150"/>
          <p14:tracePt t="12273" x="6864350" y="2349500"/>
          <p14:tracePt t="12273" x="6877050" y="2355850"/>
          <p14:tracePt t="12289" x="6883400" y="2368550"/>
          <p14:tracePt t="12289" x="6896100" y="2374900"/>
          <p14:tracePt t="12289" x="6902450" y="2387600"/>
          <p14:tracePt t="12307" x="6902450" y="2400300"/>
          <p14:tracePt t="12320" x="6902450" y="2413000"/>
          <p14:tracePt t="12320" x="6896100" y="2432050"/>
          <p14:tracePt t="12340" x="6883400" y="2444750"/>
          <p14:tracePt t="12340" x="6877050" y="2451100"/>
          <p14:tracePt t="12356" x="6858000" y="2463800"/>
          <p14:tracePt t="12356" x="6838950" y="2470150"/>
          <p14:tracePt t="12372" x="6819900" y="2476500"/>
          <p14:tracePt t="12372" x="6794500" y="2482850"/>
          <p14:tracePt t="12389" x="6762750" y="2482850"/>
          <p14:tracePt t="12389" x="6731000" y="2482850"/>
          <p14:tracePt t="12389" x="6699250" y="2482850"/>
          <p14:tracePt t="12408" x="6667500" y="2482850"/>
          <p14:tracePt t="12420" x="6629400" y="2476500"/>
          <p14:tracePt t="12420" x="6553200" y="2463800"/>
          <p14:tracePt t="12439" x="6521450" y="2457450"/>
          <p14:tracePt t="12439" x="6483350" y="2444750"/>
          <p14:tracePt t="12456" x="6445250" y="2425700"/>
          <p14:tracePt t="12456" x="6400800" y="2406650"/>
          <p14:tracePt t="12456" x="6362700" y="2374900"/>
          <p14:tracePt t="12476" x="6324600" y="2343150"/>
          <p14:tracePt t="12476" x="6280150" y="2298700"/>
          <p14:tracePt t="12490" x="6235700" y="2254250"/>
          <p14:tracePt t="12490" x="6197600" y="2197100"/>
          <p14:tracePt t="12508" x="6159500" y="2139950"/>
          <p14:tracePt t="12508" x="6102350" y="2012950"/>
          <p14:tracePt t="12529" x="6076950" y="1943100"/>
          <p14:tracePt t="12529" x="6057900" y="1803400"/>
          <p14:tracePt t="12548" x="6057900" y="1733550"/>
          <p14:tracePt t="12557" x="6070600" y="1657350"/>
          <p14:tracePt t="12557" x="6089650" y="1581150"/>
          <p14:tracePt t="12573" x="6115050" y="1504950"/>
          <p14:tracePt t="12573" x="6146800" y="1428750"/>
          <p14:tracePt t="12590" x="6191250" y="1352550"/>
          <p14:tracePt t="12590" x="6242050" y="1270000"/>
          <p14:tracePt t="12590" x="6292850" y="1193800"/>
          <p14:tracePt t="12609" x="6356350" y="1123950"/>
          <p14:tracePt t="12621" x="6419850" y="1060450"/>
          <p14:tracePt t="12621" x="6553200" y="952500"/>
          <p14:tracePt t="12641" x="6629400" y="908050"/>
          <p14:tracePt t="12641" x="6705600" y="876300"/>
          <p14:tracePt t="12657" x="6781800" y="850900"/>
          <p14:tracePt t="12657" x="6858000" y="838200"/>
          <p14:tracePt t="12657" x="6934200" y="825500"/>
          <p14:tracePt t="12676" x="7016750" y="825500"/>
          <p14:tracePt t="12688" x="7092950" y="831850"/>
          <p14:tracePt t="12688" x="7169150" y="844550"/>
          <p14:tracePt t="12688" x="7239000" y="869950"/>
          <p14:tracePt t="12709" x="7308850" y="901700"/>
          <p14:tracePt t="12709" x="7372350" y="939800"/>
          <p14:tracePt t="12725" x="7423150" y="984250"/>
          <p14:tracePt t="12725" x="7480300" y="1041400"/>
          <p14:tracePt t="12740" x="7524750" y="1092200"/>
          <p14:tracePt t="12740" x="7562850" y="1155700"/>
          <p14:tracePt t="12757" x="7594600" y="1212850"/>
          <p14:tracePt t="12757" x="7626350" y="1276350"/>
          <p14:tracePt t="12757" x="7651750" y="1333500"/>
          <p14:tracePt t="12776" x="7677150" y="1390650"/>
          <p14:tracePt t="12776" x="7696200" y="1447800"/>
          <p14:tracePt t="12790" x="7708900" y="1504950"/>
          <p14:tracePt t="12790" x="7721600" y="1562100"/>
          <p14:tracePt t="12807" x="7734300" y="1612900"/>
          <p14:tracePt t="12807" x="7734300" y="1663700"/>
          <p14:tracePt t="12824" x="7734300" y="1714500"/>
          <p14:tracePt t="12824" x="7734300" y="1765300"/>
          <p14:tracePt t="12840" x="7721600" y="1809750"/>
          <p14:tracePt t="12840" x="7689850" y="1905000"/>
          <p14:tracePt t="12857" x="7664450" y="1949450"/>
          <p14:tracePt t="12857" x="7632700" y="1993900"/>
          <p14:tracePt t="12874" x="7600950" y="2038350"/>
          <p14:tracePt t="12874" x="7562850" y="2082800"/>
          <p14:tracePt t="12891" x="7524750" y="2127250"/>
          <p14:tracePt t="12891" x="7448550" y="2203450"/>
          <p14:tracePt t="12908" x="7404100" y="2241550"/>
          <p14:tracePt t="12908" x="7366000" y="2273300"/>
          <p14:tracePt t="12925" x="7321550" y="2305050"/>
          <p14:tracePt t="12925" x="7277100" y="2330450"/>
          <p14:tracePt t="12941" x="7232650" y="2355850"/>
          <p14:tracePt t="12941" x="7188200" y="2381250"/>
          <p14:tracePt t="12958" x="7143750" y="2400300"/>
          <p14:tracePt t="12958" x="7099300" y="2419350"/>
          <p14:tracePt t="12958" x="7054850" y="2432050"/>
          <p14:tracePt t="12977" x="7010400" y="2451100"/>
          <p14:tracePt t="12989" x="6965950" y="2457450"/>
          <p14:tracePt t="12989" x="6889750" y="2476500"/>
          <p14:tracePt t="13010" x="6858000" y="2489200"/>
          <p14:tracePt t="13010" x="6826250" y="2489200"/>
          <p14:tracePt t="13025" x="6794500" y="2495550"/>
          <p14:tracePt t="13025" x="6769100" y="2495550"/>
          <p14:tracePt t="13025" x="6743700" y="2495550"/>
          <p14:tracePt t="13044" x="6724650" y="2495550"/>
          <p14:tracePt t="13056" x="6705600" y="2495550"/>
          <p14:tracePt t="13056" x="6692900" y="2495550"/>
          <p14:tracePt t="13056" x="6680200" y="2489200"/>
          <p14:tracePt t="13077" x="6667500" y="2489200"/>
          <p14:tracePt t="13077" x="6661150" y="2489200"/>
          <p14:tracePt t="13092" x="6654800" y="2482850"/>
          <p14:tracePt t="13092" x="6648450" y="2482850"/>
          <p14:tracePt t="13109" x="6642100" y="2470150"/>
          <p14:tracePt t="13123" x="6635750" y="2463800"/>
          <p14:tracePt t="13123" x="6635750" y="2457450"/>
          <p14:tracePt t="13123" x="6635750" y="2451100"/>
          <p14:tracePt t="13144" x="6642100" y="2444750"/>
          <p14:tracePt t="13144" x="6642100" y="2438400"/>
          <p14:tracePt t="13159" x="6648450" y="2425700"/>
          <p14:tracePt t="13159" x="6654800" y="2419350"/>
          <p14:tracePt t="13175" x="6654800" y="2413000"/>
          <p14:tracePt t="13175" x="6661150" y="2406650"/>
          <p14:tracePt t="13191" x="6667500" y="2400300"/>
          <p14:tracePt t="13191" x="6680200" y="2387600"/>
          <p14:tracePt t="13208" x="6686550" y="2387600"/>
          <p14:tracePt t="13208" x="6686550" y="2381250"/>
          <p14:tracePt t="13225" x="6692900" y="2374900"/>
          <p14:tracePt t="13225" x="6705600" y="2374900"/>
          <p14:tracePt t="13242" x="6711950" y="2368550"/>
          <p14:tracePt t="13242" x="6718300" y="2368550"/>
          <p14:tracePt t="13259" x="6724650" y="2362200"/>
          <p14:tracePt t="13259" x="6737350" y="2355850"/>
          <p14:tracePt t="13275" x="6750050" y="2355850"/>
          <p14:tracePt t="13275" x="6756400" y="2349500"/>
          <p14:tracePt t="13293" x="6762750" y="2343150"/>
          <p14:tracePt t="13293" x="6769100" y="2336800"/>
          <p14:tracePt t="13309" x="6775450" y="2336800"/>
          <p14:tracePt t="13309" x="6781800" y="2330450"/>
          <p14:tracePt t="13325" x="6788150" y="2324100"/>
          <p14:tracePt t="13325" x="6800850" y="2324100"/>
          <p14:tracePt t="13325" x="6807200" y="2317750"/>
          <p14:tracePt t="13345" x="6813550" y="2317750"/>
          <p14:tracePt t="13357" x="6819900" y="2311400"/>
          <p14:tracePt t="13357" x="6832600" y="2305050"/>
          <p14:tracePt t="13376" x="6845300" y="2305050"/>
          <p14:tracePt t="13376" x="6851650" y="2298700"/>
          <p14:tracePt t="13392" x="6858000" y="2298700"/>
          <p14:tracePt t="13407" x="6864350" y="2292350"/>
          <p14:tracePt t="13424" x="6870700" y="2292350"/>
          <p14:tracePt t="13441" x="6877050" y="2292350"/>
          <p14:tracePt t="13480" x="6877050" y="2286000"/>
          <p14:tracePt t="13507" x="6883400" y="2279650"/>
          <p14:tracePt t="13548" x="6889750" y="2286000"/>
          <p14:tracePt t="13567" x="6896100" y="2286000"/>
          <p14:tracePt t="13643" x="6902450" y="2286000"/>
          <p14:tracePt t="13675" x="6902450" y="2292350"/>
          <p14:tracePt t="13704" x="6902450" y="2298700"/>
          <p14:tracePt t="13743" x="6896100" y="2305050"/>
          <p14:tracePt t="13780" x="6902450" y="2305050"/>
          <p14:tracePt t="13804" x="6908800" y="2305050"/>
          <p14:tracePt t="13832" x="6915150" y="2305050"/>
          <p14:tracePt t="13848" x="6921500" y="2311400"/>
          <p14:tracePt t="13864" x="6927850" y="2311400"/>
          <p14:tracePt t="13875" x="6934200" y="2311400"/>
          <p14:tracePt t="13891" x="6940550" y="2311400"/>
          <p14:tracePt t="13907" x="6946900" y="2311400"/>
          <p14:tracePt t="13924" x="6946900" y="2317750"/>
          <p14:tracePt t="13936" x="6946900" y="2330450"/>
          <p14:tracePt t="13951" x="6946900" y="2336800"/>
          <p14:tracePt t="13960" x="6946900" y="2343150"/>
          <p14:tracePt t="13960" x="6946900" y="2355850"/>
          <p14:tracePt t="13978" x="6946900" y="2362200"/>
          <p14:tracePt t="13978" x="6946900" y="2374900"/>
          <p14:tracePt t="13978" x="6946900" y="2387600"/>
          <p14:tracePt t="13997" x="6946900" y="2393950"/>
          <p14:tracePt t="14010" x="6946900" y="2406650"/>
          <p14:tracePt t="14010" x="6946900" y="2425700"/>
          <p14:tracePt t="14028" x="6946900" y="2438400"/>
          <p14:tracePt t="14028" x="6940550" y="2451100"/>
          <p14:tracePt t="14045" x="6940550" y="2457450"/>
          <p14:tracePt t="14045" x="6940550" y="2476500"/>
          <p14:tracePt t="14061" x="6940550" y="2489200"/>
          <p14:tracePt t="14061" x="6940550" y="2508250"/>
          <p14:tracePt t="14061" x="6940550" y="2527300"/>
          <p14:tracePt t="14080" x="6934200" y="2552700"/>
          <p14:tracePt t="14093" x="6934200" y="2578100"/>
          <p14:tracePt t="14093" x="6927850" y="2628900"/>
          <p14:tracePt t="14111" x="6927850" y="2654300"/>
          <p14:tracePt t="14111" x="6921500" y="2679700"/>
          <p14:tracePt t="14128" x="6915150" y="2705100"/>
          <p14:tracePt t="14128" x="6908800" y="2724150"/>
          <p14:tracePt t="14145" x="6902450" y="2743200"/>
          <p14:tracePt t="14145" x="6896100" y="2762250"/>
          <p14:tracePt t="14162" x="6883400" y="2781300"/>
          <p14:tracePt t="14162" x="6851650" y="2813050"/>
          <p14:tracePt t="14179" x="6832600" y="2825750"/>
          <p14:tracePt t="14179" x="6813550" y="2838450"/>
          <p14:tracePt t="14195" x="6794500" y="2851150"/>
          <p14:tracePt t="14195" x="6775450" y="2863850"/>
          <p14:tracePt t="14212" x="6750050" y="2876550"/>
          <p14:tracePt t="14212" x="6705600" y="2901950"/>
          <p14:tracePt t="14229" x="6686550" y="2914650"/>
          <p14:tracePt t="14229" x="6667500" y="2921000"/>
          <p14:tracePt t="14246" x="6648450" y="2927350"/>
          <p14:tracePt t="14246" x="6635750" y="2933700"/>
          <p14:tracePt t="14262" x="6623050" y="2940050"/>
          <p14:tracePt t="14262" x="6610350" y="2946400"/>
          <p14:tracePt t="14279" x="6604000" y="2952750"/>
          <p14:tracePt t="14279" x="6591300" y="2952750"/>
          <p14:tracePt t="14296" x="6604000" y="2946400"/>
          <p14:tracePt t="14348" x="6610350" y="2940050"/>
          <p14:tracePt t="14364" x="6623050" y="2933700"/>
          <p14:tracePt t="14372" x="6629400" y="2933700"/>
          <p14:tracePt t="14380" x="6635750" y="2927350"/>
          <p14:tracePt t="14380" x="6642100" y="2921000"/>
          <p14:tracePt t="14397" x="6642100" y="2914650"/>
          <p14:tracePt t="14397" x="6648450" y="2914650"/>
          <p14:tracePt t="14413" x="6648450" y="2908300"/>
          <p14:tracePt t="14428" x="6648450" y="2901950"/>
          <p14:tracePt t="14444" x="6648450" y="2895600"/>
          <p14:tracePt t="14461" x="6642100" y="2889250"/>
          <p14:tracePt t="14478" x="6635750" y="2895600"/>
          <p14:tracePt t="14495" x="6629400" y="2895600"/>
          <p14:tracePt t="14495" x="6623050" y="2895600"/>
          <p14:tracePt t="14495" x="6623050" y="2901950"/>
          <p14:tracePt t="14516" x="6616700" y="2901950"/>
          <p14:tracePt t="14516" x="6610350" y="2908300"/>
          <p14:tracePt t="14530" x="6604000" y="2908300"/>
          <p14:tracePt t="14530" x="6597650" y="2914650"/>
          <p14:tracePt t="14547" x="6591300" y="2914650"/>
          <p14:tracePt t="14547" x="6584950" y="2921000"/>
          <p14:tracePt t="14563" x="6584950" y="2927350"/>
          <p14:tracePt t="14563" x="6578600" y="2927350"/>
          <p14:tracePt t="14580" x="6572250" y="2933700"/>
          <p14:tracePt t="14580" x="6559550" y="2940050"/>
          <p14:tracePt t="14597" x="6553200" y="2946400"/>
          <p14:tracePt t="14597" x="6546850" y="2946400"/>
          <p14:tracePt t="14613" x="6540500" y="2952750"/>
          <p14:tracePt t="14613" x="6534150" y="2952750"/>
          <p14:tracePt t="14631" x="6521450" y="2959100"/>
          <p14:tracePt t="14631" x="6515100" y="2959100"/>
          <p14:tracePt t="14631" x="6502400" y="2965450"/>
          <p14:tracePt t="14649" x="6489700" y="2971800"/>
          <p14:tracePt t="14662" x="6470650" y="2971800"/>
          <p14:tracePt t="14662" x="6438900" y="2984500"/>
          <p14:tracePt t="14681" x="6419850" y="2990850"/>
          <p14:tracePt t="14681" x="6400800" y="2997200"/>
          <p14:tracePt t="14697" x="6381750" y="2997200"/>
          <p14:tracePt t="14697" x="6362700" y="3003550"/>
          <p14:tracePt t="14713" x="6337300" y="3003550"/>
          <p14:tracePt t="14713" x="6318250" y="2997200"/>
          <p14:tracePt t="14713" x="6286500" y="2997200"/>
          <p14:tracePt t="14732" x="6254750" y="2990850"/>
          <p14:tracePt t="14745" x="6216650" y="2984500"/>
          <p14:tracePt t="14745" x="6127750" y="2965450"/>
          <p14:tracePt t="14765" x="6076950" y="2959100"/>
          <p14:tracePt t="14765" x="6026150" y="2952750"/>
          <p14:tracePt t="14781" x="5975350" y="2946400"/>
          <p14:tracePt t="14781" x="5924550" y="2946400"/>
          <p14:tracePt t="14797" x="5873750" y="2946400"/>
          <p14:tracePt t="14797" x="5829300" y="2946400"/>
          <p14:tracePt t="14797" x="5784850" y="2946400"/>
          <p14:tracePt t="14816" x="5746750" y="2952750"/>
          <p14:tracePt t="14816" x="5708650" y="2959100"/>
          <p14:tracePt t="14831" x="5676900" y="2971800"/>
          <p14:tracePt t="14831" x="5645150" y="2984500"/>
          <p14:tracePt t="14848" x="5613400" y="2997200"/>
          <p14:tracePt t="14848" x="5588000" y="3009900"/>
          <p14:tracePt t="14864" x="5568950" y="3022600"/>
          <p14:tracePt t="14864" x="5556250" y="3041650"/>
          <p14:tracePt t="14881" x="5543550" y="3060700"/>
          <p14:tracePt t="14881" x="5530850" y="3092450"/>
          <p14:tracePt t="14898" x="5530850" y="3105150"/>
          <p14:tracePt t="14898" x="5530850" y="3124200"/>
          <p14:tracePt t="14914" x="5537200" y="3136900"/>
          <p14:tracePt t="14914" x="5549900" y="3149600"/>
          <p14:tracePt t="14931" x="5562600" y="3162300"/>
          <p14:tracePt t="14931" x="5594350" y="3175000"/>
          <p14:tracePt t="14949" x="5607050" y="3181350"/>
          <p14:tracePt t="14949" x="5626100" y="3187700"/>
          <p14:tracePt t="14966" x="5645150" y="3194050"/>
          <p14:tracePt t="14966" x="5664200" y="3200400"/>
          <p14:tracePt t="14982" x="5683250" y="3206750"/>
          <p14:tracePt t="14982" x="5702300" y="3206750"/>
          <p14:tracePt t="14998" x="5721350" y="3213100"/>
          <p14:tracePt t="14998" x="5734050" y="3213100"/>
          <p14:tracePt t="14998" x="5753100" y="3213100"/>
          <p14:tracePt t="15019" x="5765800" y="3206750"/>
          <p14:tracePt t="15030" x="5778500" y="3206750"/>
          <p14:tracePt t="15030" x="5803900" y="3200400"/>
          <p14:tracePt t="15049" x="5810250" y="3200400"/>
          <p14:tracePt t="15049" x="5816600" y="3200400"/>
          <p14:tracePt t="15065" x="5822950" y="3200400"/>
          <p14:tracePt t="15065" x="5829300" y="3200400"/>
          <p14:tracePt t="15082" x="5835650" y="3200400"/>
          <p14:tracePt t="15096" x="5829300" y="3200400"/>
          <p14:tracePt t="15128" x="5822950" y="3200400"/>
          <p14:tracePt t="15144" x="5816600" y="3206750"/>
          <p14:tracePt t="15184" x="5822950" y="3206750"/>
          <p14:tracePt t="15211" x="5829300" y="3206750"/>
          <p14:tracePt t="15228" x="5835650" y="3206750"/>
          <p14:tracePt t="15236" x="5842000" y="3206750"/>
          <p14:tracePt t="15236" x="5848350" y="3200400"/>
          <p14:tracePt t="15249" x="5854700" y="3200400"/>
          <p14:tracePt t="15249" x="5861050" y="3194050"/>
          <p14:tracePt t="15266" x="5867400" y="3194050"/>
          <p14:tracePt t="15266" x="5880100" y="3187700"/>
          <p14:tracePt t="15283" x="5886450" y="3187700"/>
          <p14:tracePt t="15283" x="5892800" y="3181350"/>
          <p14:tracePt t="15299" x="5899150" y="3181350"/>
          <p14:tracePt t="15299" x="5918200" y="3175000"/>
          <p14:tracePt t="15316" x="5924550" y="3175000"/>
          <p14:tracePt t="15316" x="5930900" y="3168650"/>
          <p14:tracePt t="15333" x="5937250" y="3168650"/>
          <p14:tracePt t="15348" x="5943600" y="3162300"/>
          <p14:tracePt t="15364" x="5949950" y="3155950"/>
          <p14:tracePt t="15381" x="5956300" y="3155950"/>
          <p14:tracePt t="15416" x="5962650" y="3162300"/>
          <p14:tracePt t="15436" x="5956300" y="3168650"/>
          <p14:tracePt t="15488" x="5949950" y="3168650"/>
          <p14:tracePt t="15504" x="5949950" y="3162300"/>
          <p14:tracePt t="15527" x="5949950" y="3155950"/>
          <p14:tracePt t="15548" x="5949950" y="3149600"/>
          <p14:tracePt t="15564" x="5956300" y="3143250"/>
          <p14:tracePt t="15580" x="5962650" y="3136900"/>
          <p14:tracePt t="15596" x="5969000" y="3130550"/>
          <p14:tracePt t="15608" x="5975350" y="3130550"/>
          <p14:tracePt t="15624" x="5981700" y="3124200"/>
          <p14:tracePt t="15648" x="5975350" y="3124200"/>
          <p14:tracePt t="15692" x="5969000" y="3124200"/>
          <p14:tracePt t="15708" x="5962650" y="3124200"/>
          <p14:tracePt t="15724" x="5956300" y="3124200"/>
          <p14:tracePt t="15736" x="5949950" y="3124200"/>
          <p14:tracePt t="15752" x="5943600" y="3130550"/>
          <p14:tracePt t="15768" x="5943600" y="3136900"/>
          <p14:tracePt t="15788" x="5949950" y="3143250"/>
          <p14:tracePt t="15821" x="5962650" y="3149600"/>
          <p14:tracePt t="15836" x="5969000" y="3149600"/>
          <p14:tracePt t="15844" x="5969000" y="3155950"/>
          <p14:tracePt t="15849" x="5975350" y="3155950"/>
          <p14:tracePt t="15849" x="5981700" y="3155950"/>
          <p14:tracePt t="15868" x="5988050" y="3162300"/>
          <p14:tracePt t="15883" x="5994400" y="3168650"/>
          <p14:tracePt t="15899" x="6000750" y="3175000"/>
          <p14:tracePt t="15899" x="6000750" y="3194050"/>
          <p14:tracePt t="15918" x="6000750" y="3200400"/>
          <p14:tracePt t="15918" x="5994400" y="3206750"/>
          <p14:tracePt t="15935" x="5994400" y="3213100"/>
          <p14:tracePt t="15935" x="5988050" y="3225800"/>
          <p14:tracePt t="15952" x="5988050" y="3232150"/>
          <p14:tracePt t="15952" x="5975350" y="3251200"/>
          <p14:tracePt t="15969" x="5975350" y="3257550"/>
          <p14:tracePt t="15969" x="5962650" y="3263900"/>
          <p14:tracePt t="15986" x="5956300" y="3276600"/>
          <p14:tracePt t="15986" x="5949950" y="3282950"/>
          <p14:tracePt t="16003" x="5943600" y="3289300"/>
          <p14:tracePt t="16003" x="5930900" y="3295650"/>
          <p14:tracePt t="16019" x="5924550" y="3308350"/>
          <p14:tracePt t="16019" x="5911850" y="3314700"/>
          <p14:tracePt t="16019" x="5899150" y="3321050"/>
          <p14:tracePt t="16038" x="5892800" y="3327400"/>
          <p14:tracePt t="16050" x="5873750" y="3340100"/>
          <p14:tracePt t="16050" x="5848350" y="3352800"/>
          <p14:tracePt t="16069" x="5835650" y="3359150"/>
          <p14:tracePt t="16069" x="5816600" y="3365500"/>
          <p14:tracePt t="16085" x="5803900" y="3371850"/>
          <p14:tracePt t="16085" x="5784850" y="3384550"/>
          <p14:tracePt t="16102" x="5772150" y="3390900"/>
          <p14:tracePt t="16102" x="5753100" y="3397250"/>
          <p14:tracePt t="16102" x="5740400" y="3403600"/>
          <p14:tracePt t="16121" x="5727700" y="3409950"/>
          <p14:tracePt t="16133" x="5708650" y="3416300"/>
          <p14:tracePt t="16133" x="5683250" y="3422650"/>
          <p14:tracePt t="16152" x="5670550" y="3429000"/>
          <p14:tracePt t="16152" x="5657850" y="3435350"/>
          <p14:tracePt t="16169" x="5645150" y="3441700"/>
          <p14:tracePt t="16169" x="5632450" y="3448050"/>
          <p14:tracePt t="16186" x="5626100" y="3448050"/>
          <p14:tracePt t="16186" x="5613400" y="3454400"/>
          <p14:tracePt t="16202" x="5607050" y="3454400"/>
          <p14:tracePt t="16217" x="5600700" y="3454400"/>
          <p14:tracePt t="16234" x="5607050" y="3454400"/>
          <p14:tracePt t="16250" x="5613400" y="3448050"/>
          <p14:tracePt t="16268" x="5619750" y="3441700"/>
          <p14:tracePt t="16284" x="5626100" y="3435350"/>
          <p14:tracePt t="16301" x="5626100" y="3429000"/>
          <p14:tracePt t="16318" x="5619750" y="3429000"/>
          <p14:tracePt t="16337" x="5613400" y="3429000"/>
          <p14:tracePt t="16353" x="5607050" y="3429000"/>
          <p14:tracePt t="16369" x="5600700" y="3435350"/>
          <p14:tracePt t="16384" x="5594350" y="3435350"/>
          <p14:tracePt t="16401" x="5588000" y="3441700"/>
          <p14:tracePt t="16418" x="5575300" y="3441700"/>
          <p14:tracePt t="16435" x="5568950" y="3441700"/>
          <p14:tracePt t="16452" x="5562600" y="3441700"/>
          <p14:tracePt t="16468" x="5556250" y="3435350"/>
          <p14:tracePt t="16485" x="5549900" y="3429000"/>
          <p14:tracePt t="16505" x="5549900" y="3422650"/>
          <p14:tracePt t="16524" x="5543550" y="3416300"/>
          <p14:tracePt t="16568" x="5543550" y="3409950"/>
          <p14:tracePt t="16616" x="5549900" y="3403600"/>
          <p14:tracePt t="16644" x="5556250" y="3397250"/>
          <p14:tracePt t="16668" x="5562600" y="3390900"/>
          <p14:tracePt t="16688" x="5568950" y="3384550"/>
          <p14:tracePt t="16712" x="5575300" y="3384550"/>
          <p14:tracePt t="16736" x="5562600" y="3384550"/>
          <p14:tracePt t="16808" x="5556250" y="3390900"/>
          <p14:tracePt t="16824" x="5549900" y="3390900"/>
          <p14:tracePt t="16832" x="5543550" y="3397250"/>
          <p14:tracePt t="16848" x="5537200" y="3397250"/>
          <p14:tracePt t="16857" x="5524500" y="3397250"/>
          <p14:tracePt t="16857" x="5518150" y="3403600"/>
          <p14:tracePt t="16873" x="5505450" y="3403600"/>
          <p14:tracePt t="16873" x="5492750" y="3403600"/>
          <p14:tracePt t="16888" x="5480050" y="3409950"/>
          <p14:tracePt t="16888" x="5461000" y="3409950"/>
          <p14:tracePt t="16905" x="5448300" y="3409950"/>
          <p14:tracePt t="16905" x="5403850" y="3416300"/>
          <p14:tracePt t="16922" x="5378450" y="3416300"/>
          <p14:tracePt t="16922" x="5346700" y="3422650"/>
          <p14:tracePt t="16938" x="5321300" y="3422650"/>
          <p14:tracePt t="16938" x="5283200" y="3429000"/>
          <p14:tracePt t="16955" x="5251450" y="3429000"/>
          <p14:tracePt t="16955" x="5207000" y="3441700"/>
          <p14:tracePt t="16973" x="5162550" y="3448050"/>
          <p14:tracePt t="16973" x="5067300" y="3467100"/>
          <p14:tracePt t="16989" x="5010150" y="3486150"/>
          <p14:tracePt t="16989" x="4953000" y="3498850"/>
          <p14:tracePt t="17007" x="4889500" y="3517900"/>
          <p14:tracePt t="17007" x="4832350" y="3536950"/>
          <p14:tracePt t="17022" x="4775200" y="3556000"/>
          <p14:tracePt t="17022" x="4718050" y="3575050"/>
          <p14:tracePt t="17022" x="4660900" y="3594100"/>
          <p14:tracePt t="17041" x="4603750" y="3613150"/>
          <p14:tracePt t="17053" x="4559300" y="3632200"/>
          <p14:tracePt t="17053" x="4508500" y="3644900"/>
          <p14:tracePt t="17073" x="4413250" y="3670300"/>
          <p14:tracePt t="17073" x="4368800" y="3683000"/>
          <p14:tracePt t="17090" x="4318000" y="3695700"/>
          <p14:tracePt t="17090" x="4267200" y="3702050"/>
          <p14:tracePt t="17105" x="4216400" y="3714750"/>
          <p14:tracePt t="17105" x="4171950" y="3727450"/>
          <p14:tracePt t="17122" x="4121150" y="3733800"/>
          <p14:tracePt t="17122" x="4070350" y="3746500"/>
          <p14:tracePt t="17122" x="4025900" y="3752850"/>
          <p14:tracePt t="17142" x="3975100" y="3759200"/>
          <p14:tracePt t="17154" x="3917950" y="3765550"/>
          <p14:tracePt t="17154" x="3810000" y="3771900"/>
          <p14:tracePt t="17172" x="3746500" y="3778250"/>
          <p14:tracePt t="17172" x="3683000" y="3778250"/>
          <p14:tracePt t="17189" x="3613150" y="3784600"/>
          <p14:tracePt t="17189" x="3536950" y="3784600"/>
          <p14:tracePt t="17205" x="3454400" y="3784600"/>
          <p14:tracePt t="17205" x="3289300" y="3790950"/>
          <p14:tracePt t="17222" x="3194050" y="3797300"/>
          <p14:tracePt t="17222" x="3105150" y="3797300"/>
          <p14:tracePt t="17239" x="3003550" y="3797300"/>
          <p14:tracePt t="17239" x="2901950" y="3797300"/>
          <p14:tracePt t="17256" x="2806700" y="3797300"/>
          <p14:tracePt t="17256" x="2711450" y="3803650"/>
          <p14:tracePt t="17273" x="2616200" y="3803650"/>
          <p14:tracePt t="17273" x="2432050" y="3822700"/>
          <p14:tracePt t="17290" x="2349500" y="3829050"/>
          <p14:tracePt t="17290" x="2273300" y="3841750"/>
          <p14:tracePt t="17306" x="2203450" y="3848100"/>
          <p14:tracePt t="17306" x="2133600" y="3860800"/>
          <p14:tracePt t="17323" x="2070100" y="3873500"/>
          <p14:tracePt t="17323" x="2019300" y="3879850"/>
          <p14:tracePt t="17323" x="1962150" y="3886200"/>
          <p14:tracePt t="17342" x="1911350" y="3892550"/>
          <p14:tracePt t="17354" x="1860550" y="3892550"/>
          <p14:tracePt t="17354" x="1765300" y="3886200"/>
          <p14:tracePt t="17373" x="1720850" y="3879850"/>
          <p14:tracePt t="17373" x="1682750" y="3873500"/>
          <p14:tracePt t="17390" x="1638300" y="3867150"/>
          <p14:tracePt t="17390" x="1600200" y="3867150"/>
          <p14:tracePt t="17390" x="1568450" y="3860800"/>
          <p14:tracePt t="17409" x="1543050" y="3867150"/>
          <p14:tracePt t="17421" x="1517650" y="3867150"/>
          <p14:tracePt t="17421" x="1492250" y="3873500"/>
          <p14:tracePt t="17421" x="1479550" y="3879850"/>
          <p14:tracePt t="17442" x="1460500" y="3886200"/>
          <p14:tracePt t="17442" x="1447800" y="3892550"/>
          <p14:tracePt t="17457" x="1441450" y="3898900"/>
          <p14:tracePt t="17457" x="1435100" y="3911600"/>
          <p14:tracePt t="17473" x="1422400" y="3917950"/>
          <p14:tracePt t="17473" x="1422400" y="3930650"/>
          <p14:tracePt t="17490" x="1422400" y="3943350"/>
          <p14:tracePt t="17490" x="1416050" y="3962400"/>
          <p14:tracePt t="17490" x="1422400" y="3981450"/>
          <p14:tracePt t="17509" x="1428750" y="4000500"/>
          <p14:tracePt t="17509" x="1435100" y="4025900"/>
          <p14:tracePt t="17524" x="1447800" y="4051300"/>
          <p14:tracePt t="17524" x="1466850" y="4076700"/>
          <p14:tracePt t="17541" x="1485900" y="4108450"/>
          <p14:tracePt t="17541" x="1511300" y="4140200"/>
          <p14:tracePt t="17557" x="1536700" y="4171950"/>
          <p14:tracePt t="17557" x="1568450" y="4210050"/>
          <p14:tracePt t="17574" x="1593850" y="4241800"/>
          <p14:tracePt t="17574" x="1657350" y="4305300"/>
          <p14:tracePt t="17590" x="1695450" y="4337050"/>
          <p14:tracePt t="17590" x="1727200" y="4362450"/>
          <p14:tracePt t="17607" x="1765300" y="4387850"/>
          <p14:tracePt t="17607" x="1803400" y="4413250"/>
          <p14:tracePt t="17624" x="1847850" y="4432300"/>
          <p14:tracePt t="17624" x="1892300" y="4451350"/>
          <p14:tracePt t="17641" x="1936750" y="4464050"/>
          <p14:tracePt t="17641" x="2038350" y="4483100"/>
          <p14:tracePt t="17658" x="2089150" y="4489450"/>
          <p14:tracePt t="17658" x="2139950" y="4495800"/>
          <p14:tracePt t="17674" x="2190750" y="4495800"/>
          <p14:tracePt t="17674" x="2241550" y="4502150"/>
          <p14:tracePt t="17691" x="2286000" y="4502150"/>
          <p14:tracePt t="17691" x="2336800" y="4508500"/>
          <p14:tracePt t="17691" x="2381250" y="4508500"/>
          <p14:tracePt t="17710" x="2425700" y="4508500"/>
          <p14:tracePt t="17722" x="2476500" y="4508500"/>
          <p14:tracePt t="17722" x="2571750" y="4514850"/>
          <p14:tracePt t="17741" x="2616200" y="4514850"/>
          <p14:tracePt t="17741" x="2660650" y="4514850"/>
          <p14:tracePt t="17757" x="2705100" y="4514850"/>
          <p14:tracePt t="17757" x="2749550" y="4514850"/>
          <p14:tracePt t="17774" x="2787650" y="4514850"/>
          <p14:tracePt t="17774" x="2819400" y="4514850"/>
          <p14:tracePt t="17774" x="2851150" y="4514850"/>
          <p14:tracePt t="17793" x="2882900" y="4514850"/>
          <p14:tracePt t="17806" x="2908300" y="4514850"/>
          <p14:tracePt t="17806" x="2946400" y="4508500"/>
          <p14:tracePt t="17824" x="2965450" y="4502150"/>
          <p14:tracePt t="17824" x="2978150" y="4502150"/>
          <p14:tracePt t="17842" x="2990850" y="4495800"/>
          <p14:tracePt t="17842" x="3003550" y="4495800"/>
          <p14:tracePt t="17858" x="3003550" y="4502150"/>
          <p14:tracePt t="17873" x="3009900" y="4508500"/>
          <p14:tracePt t="17873" x="3003550" y="4527550"/>
          <p14:tracePt t="17892" x="2997200" y="4533900"/>
          <p14:tracePt t="17892" x="2990850" y="4540250"/>
          <p14:tracePt t="17908" x="2978150" y="4552950"/>
          <p14:tracePt t="17908" x="2965450" y="4565650"/>
          <p14:tracePt t="17925" x="2952750" y="4578350"/>
          <p14:tracePt t="17925" x="2914650" y="4603750"/>
          <p14:tracePt t="17942" x="2889250" y="4616450"/>
          <p14:tracePt t="17942" x="2863850" y="4629150"/>
          <p14:tracePt t="17958" x="2832100" y="4648200"/>
          <p14:tracePt t="17958" x="2800350" y="4660900"/>
          <p14:tracePt t="17975" x="2762250" y="4673600"/>
          <p14:tracePt t="17975" x="2717800" y="4686300"/>
          <p14:tracePt t="17992" x="2673350" y="4692650"/>
          <p14:tracePt t="17992" x="2571750" y="4705350"/>
          <p14:tracePt t="18010" x="2520950" y="4711700"/>
          <p14:tracePt t="18010" x="2463800" y="4711700"/>
          <p14:tracePt t="18026" x="2406650" y="4718050"/>
          <p14:tracePt t="18026" x="2349500" y="4724400"/>
          <p14:tracePt t="18042" x="2298700" y="4724400"/>
          <p14:tracePt t="18042" x="2241550" y="4737100"/>
          <p14:tracePt t="18059" x="2190750" y="4743450"/>
          <p14:tracePt t="18059" x="2133600" y="4749800"/>
          <p14:tracePt t="18059" x="2082800" y="4756150"/>
          <p14:tracePt t="18078" x="2025650" y="4762500"/>
          <p14:tracePt t="18090" x="1974850" y="4762500"/>
          <p14:tracePt t="18090" x="1860550" y="4762500"/>
          <p14:tracePt t="18110" x="1809750" y="4756150"/>
          <p14:tracePt t="18110" x="1758950" y="4756150"/>
          <p14:tracePt t="18126" x="1708150" y="4749800"/>
          <p14:tracePt t="18126" x="1663700" y="4749800"/>
          <p14:tracePt t="18126" x="1625600" y="4749800"/>
          <p14:tracePt t="18145" x="1587500" y="4756150"/>
          <p14:tracePt t="18157" x="1562100" y="4762500"/>
          <p14:tracePt t="18157" x="1536700" y="4775200"/>
          <p14:tracePt t="18157" x="1517650" y="4781550"/>
          <p14:tracePt t="18178" x="1504950" y="4794250"/>
          <p14:tracePt t="18178" x="1492250" y="4806950"/>
          <p14:tracePt t="18193" x="1485900" y="4819650"/>
          <p14:tracePt t="18193" x="1485900" y="4832350"/>
          <p14:tracePt t="18209" x="1492250" y="4838700"/>
          <p14:tracePt t="18209" x="1504950" y="4851400"/>
          <p14:tracePt t="18226" x="1517650" y="4864100"/>
          <p14:tracePt t="18226" x="1568450" y="4895850"/>
          <p14:tracePt t="18243" x="1606550" y="4914900"/>
          <p14:tracePt t="18243" x="1644650" y="4933950"/>
          <p14:tracePt t="18259" x="1689100" y="4953000"/>
          <p14:tracePt t="18259" x="1739900" y="4972050"/>
          <p14:tracePt t="18276" x="1784350" y="4991100"/>
          <p14:tracePt t="18276" x="1835150" y="5010150"/>
          <p14:tracePt t="18293" x="1885950" y="5022850"/>
          <p14:tracePt t="18293" x="1974850" y="5035550"/>
          <p14:tracePt t="18310" x="2019300" y="5041900"/>
          <p14:tracePt t="18310" x="2063750" y="5041900"/>
          <p14:tracePt t="18326" x="2095500" y="5041900"/>
          <p14:tracePt t="18326" x="2133600" y="5041900"/>
          <p14:tracePt t="18343" x="2165350" y="5041900"/>
          <p14:tracePt t="18343" x="2197100" y="5041900"/>
          <p14:tracePt t="18343" x="2222500" y="5035550"/>
          <p14:tracePt t="18362" x="2241550" y="5035550"/>
          <p14:tracePt t="18375" x="2260600" y="5035550"/>
          <p14:tracePt t="18375" x="2286000" y="5029200"/>
          <p14:tracePt t="18393" x="2298700" y="5029200"/>
          <p14:tracePt t="18393" x="2305050" y="5022850"/>
          <p14:tracePt t="18410" x="2311400" y="5022850"/>
          <p14:tracePt t="18425" x="2317750" y="5016500"/>
          <p14:tracePt t="18442" x="2317750" y="5010150"/>
          <p14:tracePt t="18458" x="2317750" y="5016500"/>
          <p14:tracePt t="18477" x="2311400" y="5022850"/>
          <p14:tracePt t="18492" x="2305050" y="5029200"/>
          <p14:tracePt t="18508" x="2305050" y="5041900"/>
          <p14:tracePt t="18525" x="2305050" y="5048250"/>
          <p14:tracePt t="18542" x="2305050" y="5054600"/>
          <p14:tracePt t="18559" x="2305050" y="5060950"/>
          <p14:tracePt t="18576" x="2311400" y="5067300"/>
          <p14:tracePt t="18592" x="2317750" y="5073650"/>
          <p14:tracePt t="18592" x="2324100" y="5073650"/>
          <p14:tracePt t="18610" x="2336800" y="5067300"/>
          <p14:tracePt t="18633" x="2343150" y="5060950"/>
          <p14:tracePt t="18649" x="2349500" y="5054600"/>
          <p14:tracePt t="18661" x="2355850" y="5054600"/>
          <p14:tracePt t="18685" x="2355850" y="5060950"/>
          <p14:tracePt t="18728" x="2349500" y="5060950"/>
          <p14:tracePt t="18753" x="2343150" y="5060950"/>
          <p14:tracePt t="18777" x="2336800" y="5060950"/>
          <p14:tracePt t="18789" x="2330450" y="5060950"/>
          <p14:tracePt t="18805" x="2324100" y="5067300"/>
          <p14:tracePt t="18821" x="2317750" y="5067300"/>
          <p14:tracePt t="18837" x="2311400" y="5067300"/>
          <p14:tracePt t="18849" x="2305050" y="5067300"/>
          <p14:tracePt t="18865" x="2298700" y="5073650"/>
          <p14:tracePt t="18881" x="2292350" y="5073650"/>
          <p14:tracePt t="18893" x="2292350" y="5080000"/>
          <p14:tracePt t="18893" x="2279650" y="5086350"/>
          <p14:tracePt t="18912" x="2273300" y="5086350"/>
          <p14:tracePt t="18912" x="2260600" y="5092700"/>
          <p14:tracePt t="18928" x="2254250" y="5099050"/>
          <p14:tracePt t="18928" x="2241550" y="5105400"/>
          <p14:tracePt t="18945" x="2235200" y="5111750"/>
          <p14:tracePt t="18945" x="2209800" y="5118100"/>
          <p14:tracePt t="18962" x="2197100" y="5124450"/>
          <p14:tracePt t="18962" x="2178050" y="5124450"/>
          <p14:tracePt t="18978" x="2159000" y="5130800"/>
          <p14:tracePt t="18978" x="2139950" y="5130800"/>
          <p14:tracePt t="18995" x="2120900" y="5130800"/>
          <p14:tracePt t="18995" x="2101850" y="5137150"/>
          <p14:tracePt t="19014" x="2076450" y="5137150"/>
          <p14:tracePt t="19014" x="2032000" y="5143500"/>
          <p14:tracePt t="19030" x="2006600" y="5149850"/>
          <p14:tracePt t="19030" x="1981200" y="5149850"/>
          <p14:tracePt t="19046" x="1955800" y="5156200"/>
          <p14:tracePt t="19046" x="1936750" y="5162550"/>
          <p14:tracePt t="19062" x="1911350" y="5168900"/>
          <p14:tracePt t="19062" x="1892300" y="5175250"/>
          <p14:tracePt t="19079" x="1873250" y="5175250"/>
          <p14:tracePt t="19079" x="1860550" y="5181600"/>
          <p14:tracePt t="19079" x="1854200" y="5181600"/>
          <p14:tracePt t="19098" x="1847850" y="5187950"/>
          <p14:tracePt t="19110" x="1854200" y="5187950"/>
          <p14:tracePt t="19130" x="1866900" y="5181600"/>
          <p14:tracePt t="19130" x="1879600" y="5181600"/>
          <p14:tracePt t="19146" x="1898650" y="5175250"/>
          <p14:tracePt t="19146" x="1917700" y="5175250"/>
          <p14:tracePt t="19163" x="1949450" y="5168900"/>
          <p14:tracePt t="19163" x="1974850" y="5162550"/>
          <p14:tracePt t="19163" x="2012950" y="5156200"/>
          <p14:tracePt t="19182" x="2051050" y="5149850"/>
          <p14:tracePt t="19194" x="2089150" y="5149850"/>
          <p14:tracePt t="19194" x="2178050" y="5143500"/>
          <p14:tracePt t="19213" x="2216150" y="5137150"/>
          <p14:tracePt t="19213" x="2260600" y="5137150"/>
          <p14:tracePt t="19229" x="2298700" y="5137150"/>
          <p14:tracePt t="19229" x="2336800" y="5130800"/>
          <p14:tracePt t="19246" x="2374900" y="5130800"/>
          <p14:tracePt t="19246" x="2406650" y="5124450"/>
          <p14:tracePt t="19263" x="2444750" y="5118100"/>
          <p14:tracePt t="19263" x="2508250" y="5099050"/>
          <p14:tracePt t="19280" x="2540000" y="5092700"/>
          <p14:tracePt t="19280" x="2565400" y="5080000"/>
          <p14:tracePt t="19297" x="2597150" y="5073650"/>
          <p14:tracePt t="19297" x="2622550" y="5060950"/>
          <p14:tracePt t="19313" x="2641600" y="5048250"/>
          <p14:tracePt t="19313" x="2679700" y="5029200"/>
          <p14:tracePt t="19330" x="2698750" y="5022850"/>
          <p14:tracePt t="19330" x="2711450" y="5016500"/>
          <p14:tracePt t="19347" x="2717800" y="5010150"/>
          <p14:tracePt t="19347" x="2724150" y="5010150"/>
          <p14:tracePt t="19363" x="2730500" y="5010150"/>
          <p14:tracePt t="19378" x="2724150" y="5010150"/>
          <p14:tracePt t="19398" x="2717800" y="5010150"/>
          <p14:tracePt t="19398" x="2711450" y="5010150"/>
          <p14:tracePt t="19414" x="2698750" y="5010150"/>
          <p14:tracePt t="19414" x="2692400" y="5010150"/>
          <p14:tracePt t="19430" x="2679700" y="5010150"/>
          <p14:tracePt t="19430" x="2667000" y="5016500"/>
          <p14:tracePt t="19447" x="2654300" y="5016500"/>
          <p14:tracePt t="19447" x="2647950" y="5022850"/>
          <p14:tracePt t="19447" x="2635250" y="5022850"/>
          <p14:tracePt t="19466" x="2622550" y="5029200"/>
          <p14:tracePt t="19478" x="2609850" y="5035550"/>
          <p14:tracePt t="19478" x="2590800" y="5041900"/>
          <p14:tracePt t="19498" x="2578100" y="5048250"/>
          <p14:tracePt t="19498" x="2565400" y="5054600"/>
          <p14:tracePt t="19514" x="2552700" y="5060950"/>
          <p14:tracePt t="19514" x="2533650" y="5060950"/>
          <p14:tracePt t="19531" x="2520950" y="5067300"/>
          <p14:tracePt t="19531" x="2508250" y="5073650"/>
          <p14:tracePt t="19531" x="2489200" y="5080000"/>
          <p14:tracePt t="19550" x="2476500" y="5080000"/>
          <p14:tracePt t="19550" x="2457450" y="5086350"/>
          <p14:tracePt t="19564" x="2444750" y="5086350"/>
          <p14:tracePt t="19564" x="2425700" y="5092700"/>
          <p14:tracePt t="19580" x="2413000" y="5092700"/>
          <p14:tracePt t="19580" x="2400300" y="5099050"/>
          <p14:tracePt t="19597" x="2387600" y="5105400"/>
          <p14:tracePt t="19597" x="2374900" y="5105400"/>
          <p14:tracePt t="19614" x="2368550" y="5111750"/>
          <p14:tracePt t="19614" x="2349500" y="5118100"/>
          <p14:tracePt t="19631" x="2343150" y="5124450"/>
          <p14:tracePt t="19631" x="2336800" y="5130800"/>
          <p14:tracePt t="19647" x="2330450" y="5130800"/>
          <p14:tracePt t="19647" x="2324100" y="5137150"/>
          <p14:tracePt t="19664" x="2317750" y="5143500"/>
          <p14:tracePt t="19664" x="2311400" y="5149850"/>
          <p14:tracePt t="19682" x="2305050" y="5156200"/>
          <p14:tracePt t="19698" x="2305050" y="5162550"/>
          <p14:tracePt t="19698" x="2311400" y="5168900"/>
          <p14:tracePt t="19714" x="2311400" y="5175250"/>
          <p14:tracePt t="19714" x="2311400" y="5181600"/>
          <p14:tracePt t="19731" x="2317750" y="5194300"/>
          <p14:tracePt t="19731" x="2317750" y="5207000"/>
          <p14:tracePt t="19731" x="2317750" y="5219700"/>
          <p14:tracePt t="19750" x="2324100" y="5232400"/>
          <p14:tracePt t="19763" x="2324100" y="5245100"/>
          <p14:tracePt t="19763" x="2317750" y="5270500"/>
          <p14:tracePt t="19782" x="2317750" y="5276850"/>
          <p14:tracePt t="19782" x="2311400" y="5289550"/>
          <p14:tracePt t="19798" x="2305050" y="5295900"/>
          <p14:tracePt t="19798" x="2298700" y="5302250"/>
          <p14:tracePt t="19798" x="2292350" y="5308600"/>
          <p14:tracePt t="19817" x="2286000" y="5308600"/>
          <p14:tracePt t="19830" x="2279650" y="5314950"/>
          <p14:tracePt t="19830" x="2266950" y="5321300"/>
          <p14:tracePt t="19830" x="2260600" y="5321300"/>
          <p14:tracePt t="19851" x="2247900" y="5327650"/>
          <p14:tracePt t="19851" x="2235200" y="5334000"/>
          <p14:tracePt t="19865" x="2228850" y="5340350"/>
          <p14:tracePt t="19865" x="2216150" y="5340350"/>
          <p14:tracePt t="19881" x="2209800" y="5346700"/>
          <p14:tracePt t="19881" x="2203450" y="5346700"/>
          <p14:tracePt t="19899" x="2190750" y="5353050"/>
          <p14:tracePt t="19899" x="2184400" y="5353050"/>
          <p14:tracePt t="19899" x="2171700" y="5359400"/>
          <p14:tracePt t="19918" x="2165350" y="5359400"/>
          <p14:tracePt t="19918" x="2159000" y="5359400"/>
          <p14:tracePt t="19932" x="2152650" y="5365750"/>
          <p14:tracePt t="19932" x="2146300" y="5365750"/>
          <p14:tracePt t="19948" x="2139950" y="5372100"/>
          <p14:tracePt t="19948" x="2133600" y="5372100"/>
          <p14:tracePt t="19965" x="2120900" y="5372100"/>
          <p14:tracePt t="19965" x="2108200" y="5378450"/>
          <p14:tracePt t="19982" x="2101850" y="5378450"/>
          <p14:tracePt t="19997" x="2089150" y="5378450"/>
          <p14:tracePt t="20014" x="2082800" y="5378450"/>
          <p14:tracePt t="20031" x="2082800" y="5372100"/>
          <p14:tracePt t="20048" x="2076450" y="5372100"/>
          <p14:tracePt t="20048" x="2070100" y="5378450"/>
          <p14:tracePt t="20067" x="2063750" y="5384800"/>
          <p14:tracePt t="20081" x="2063750" y="5391150"/>
          <p14:tracePt t="20081" x="2057400" y="5397500"/>
          <p14:tracePt t="20099" x="2063750" y="5410200"/>
          <p14:tracePt t="20099" x="2070100" y="5429250"/>
          <p14:tracePt t="20099" x="2076450" y="5441950"/>
          <p14:tracePt t="20119" x="2089150" y="5461000"/>
          <p14:tracePt t="20131" x="2108200" y="5486400"/>
          <p14:tracePt t="20131" x="2159000" y="5524500"/>
          <p14:tracePt t="20150" x="2184400" y="5549900"/>
          <p14:tracePt t="20150" x="2209800" y="5562600"/>
          <p14:tracePt t="20166" x="2235200" y="5581650"/>
          <p14:tracePt t="20166" x="2260600" y="5600700"/>
          <p14:tracePt t="20183" x="2286000" y="5613400"/>
          <p14:tracePt t="20183" x="2305050" y="5626100"/>
          <p14:tracePt t="20183" x="2330450" y="5632450"/>
          <p14:tracePt t="20202" x="2343150" y="5638800"/>
          <p14:tracePt t="20214" x="2362200" y="5638800"/>
          <p14:tracePt t="20214" x="2393950" y="5632450"/>
          <p14:tracePt t="20233" x="2406650" y="5626100"/>
          <p14:tracePt t="20233" x="2419350" y="5619750"/>
          <p14:tracePt t="20250" x="2425700" y="5607050"/>
          <p14:tracePt t="20250" x="2438400" y="5600700"/>
          <p14:tracePt t="20267" x="2444750" y="5588000"/>
          <p14:tracePt t="20267" x="2451100" y="5568950"/>
          <p14:tracePt t="20283" x="2451100" y="5556250"/>
          <p14:tracePt t="20283" x="2457450" y="5549900"/>
          <p14:tracePt t="20300" x="2457450" y="5543550"/>
          <p14:tracePt t="20315" x="2451100" y="5537200"/>
          <p14:tracePt t="20332" x="2444750" y="5543550"/>
          <p14:tracePt t="20332" x="2432050" y="5543550"/>
          <p14:tracePt t="20350" x="2419350" y="5549900"/>
          <p14:tracePt t="20350" x="2406650" y="5556250"/>
          <p14:tracePt t="20367" x="2393950" y="5556250"/>
          <p14:tracePt t="20367" x="2381250" y="5562600"/>
          <p14:tracePt t="20383" x="2368550" y="5568950"/>
          <p14:tracePt t="20383" x="2349500" y="5575300"/>
          <p14:tracePt t="20383" x="2336800" y="5575300"/>
          <p14:tracePt t="20403" x="2324100" y="5581650"/>
          <p14:tracePt t="20415" x="2311400" y="5581650"/>
          <p14:tracePt t="20415" x="2298700" y="5568950"/>
          <p14:tracePt t="20434" x="2298700" y="5562600"/>
          <p14:tracePt t="20434" x="2298700" y="5549900"/>
          <p14:tracePt t="20450" x="2298700" y="5537200"/>
          <p14:tracePt t="20450" x="2311400" y="5524500"/>
          <p14:tracePt t="20467" x="2317750" y="5511800"/>
          <p14:tracePt t="20467" x="2330450" y="5492750"/>
          <p14:tracePt t="20467" x="2349500" y="5480050"/>
          <p14:tracePt t="20486" x="2368550" y="5461000"/>
          <p14:tracePt t="20499" x="2393950" y="5454650"/>
          <p14:tracePt t="20499" x="2451100" y="5435600"/>
          <p14:tracePt t="20518" x="2489200" y="5429250"/>
          <p14:tracePt t="20518" x="2527300" y="5429250"/>
          <p14:tracePt t="20535" x="2565400" y="5422900"/>
          <p14:tracePt t="20535" x="2609850" y="5422900"/>
          <p14:tracePt t="20551" x="2654300" y="5422900"/>
          <p14:tracePt t="20551" x="2698750" y="5416550"/>
          <p14:tracePt t="20551" x="2743200" y="5410200"/>
          <p14:tracePt t="20570" x="2787650" y="5403850"/>
          <p14:tracePt t="20570" x="2825750" y="5391150"/>
          <p14:tracePt t="20584" x="2857500" y="5384800"/>
          <p14:tracePt t="20584" x="2889250" y="5378450"/>
          <p14:tracePt t="20601" x="2914650" y="5365750"/>
          <p14:tracePt t="20601" x="2933700" y="5359400"/>
          <p14:tracePt t="20618" x="2959100" y="5353050"/>
          <p14:tracePt t="20618" x="2971800" y="5340350"/>
          <p14:tracePt t="20634" x="2984500" y="5334000"/>
          <p14:tracePt t="20634" x="3009900" y="5314950"/>
          <p14:tracePt t="20651" x="3016250" y="5308600"/>
          <p14:tracePt t="20651" x="3022600" y="5295900"/>
          <p14:tracePt t="20668" x="3028950" y="5289550"/>
          <p14:tracePt t="20668" x="3035300" y="5276850"/>
          <p14:tracePt t="20685" x="3041650" y="5270500"/>
          <p14:tracePt t="20685" x="3048000" y="5251450"/>
          <p14:tracePt t="20702" x="3054350" y="5251450"/>
          <p14:tracePt t="20702" x="3060700" y="5245100"/>
          <p14:tracePt t="20718" x="3067050" y="5232400"/>
          <p14:tracePt t="20718" x="3073400" y="5232400"/>
          <p14:tracePt t="20734" x="3079750" y="5226050"/>
          <p14:tracePt t="20734" x="3086100" y="5219700"/>
          <p14:tracePt t="20752" x="3092450" y="5213350"/>
          <p14:tracePt t="20752" x="3105150" y="5207000"/>
          <p14:tracePt t="20752" x="3111500" y="5200650"/>
          <p14:tracePt t="20771" x="3117850" y="5194300"/>
          <p14:tracePt t="20783" x="3130550" y="5194300"/>
          <p14:tracePt t="20783" x="3149600" y="5181600"/>
          <p14:tracePt t="20802" x="3155950" y="5175250"/>
          <p14:tracePt t="20802" x="3168650" y="5175250"/>
          <p14:tracePt t="20818" x="3181350" y="5168900"/>
          <p14:tracePt t="20818" x="3187700" y="5168900"/>
          <p14:tracePt t="20835" x="3200400" y="5168900"/>
          <p14:tracePt t="20835" x="3206750" y="5168900"/>
          <p14:tracePt t="20835" x="3219450" y="5175250"/>
          <p14:tracePt t="20854" x="3225800" y="5175250"/>
          <p14:tracePt t="20866" x="3232150" y="5181600"/>
          <p14:tracePt t="20883" x="3225800" y="5194300"/>
          <p14:tracePt t="20900" x="3219450" y="5200650"/>
          <p14:tracePt t="20917" x="3213100" y="5207000"/>
          <p14:tracePt t="20917" x="3206750" y="5213350"/>
          <p14:tracePt t="20917" x="3194050" y="5219700"/>
          <p14:tracePt t="20938" x="3187700" y="5226050"/>
          <p14:tracePt t="20938" x="3181350" y="5226050"/>
          <p14:tracePt t="20952" x="3168650" y="5232400"/>
          <p14:tracePt t="20952" x="3162300" y="5238750"/>
          <p14:tracePt t="20969" x="3149600" y="5245100"/>
          <p14:tracePt t="20969" x="3136900" y="5245100"/>
          <p14:tracePt t="20985" x="3124200" y="5251450"/>
          <p14:tracePt t="20985" x="3098800" y="5251450"/>
          <p14:tracePt t="21003" x="3079750" y="5251450"/>
          <p14:tracePt t="21003" x="3067050" y="5257800"/>
          <p14:tracePt t="21019" x="3054350" y="5257800"/>
          <p14:tracePt t="21019" x="3041650" y="5257800"/>
          <p14:tracePt t="21036" x="3028950" y="5257800"/>
          <p14:tracePt t="21036" x="3016250" y="5257800"/>
          <p14:tracePt t="21053" x="3009900" y="5251450"/>
          <p14:tracePt t="21053" x="2997200" y="5251450"/>
          <p14:tracePt t="21070" x="2990850" y="5245100"/>
          <p14:tracePt t="21086" x="2997200" y="5238750"/>
          <p14:tracePt t="21117" x="3003550" y="5245100"/>
          <p14:tracePt t="21122" x="3009900" y="5245100"/>
          <p14:tracePt t="21134" x="3016250" y="5251450"/>
          <p14:tracePt t="21134" x="3028950" y="5257800"/>
          <p14:tracePt t="21154" x="3035300" y="5264150"/>
          <p14:tracePt t="21154" x="3048000" y="5270500"/>
          <p14:tracePt t="21170" x="3054350" y="5276850"/>
          <p14:tracePt t="21170" x="3060700" y="5283200"/>
          <p14:tracePt t="21187" x="3067050" y="5289550"/>
          <p14:tracePt t="21187" x="3073400" y="5295900"/>
          <p14:tracePt t="21203" x="3079750" y="5302250"/>
          <p14:tracePt t="21218" x="3073400" y="5302250"/>
          <p14:tracePt t="21238" x="3067050" y="5302250"/>
          <p14:tracePt t="21238" x="3054350" y="5302250"/>
          <p14:tracePt t="21253" x="3041650" y="5295900"/>
          <p14:tracePt t="21253" x="3028950" y="5289550"/>
          <p14:tracePt t="21270" x="3003550" y="5289550"/>
          <p14:tracePt t="21270" x="2978150" y="5283200"/>
          <p14:tracePt t="21286" x="2952750" y="5276850"/>
          <p14:tracePt t="21286" x="2889250" y="5257800"/>
          <p14:tracePt t="21304" x="2857500" y="5251450"/>
          <p14:tracePt t="21304" x="2819400" y="5245100"/>
          <p14:tracePt t="21320" x="2787650" y="5232400"/>
          <p14:tracePt t="21320" x="2755900" y="5226050"/>
          <p14:tracePt t="21337" x="2717800" y="5219700"/>
          <p14:tracePt t="21337" x="2686050" y="5213350"/>
          <p14:tracePt t="21353" x="2654300" y="5207000"/>
          <p14:tracePt t="21353" x="2597150" y="5194300"/>
          <p14:tracePt t="21370" x="2571750" y="5194300"/>
          <p14:tracePt t="21370" x="2552700" y="5181600"/>
          <p14:tracePt t="21387" x="2533650" y="5175250"/>
          <p14:tracePt t="21387" x="2514600" y="5168900"/>
          <p14:tracePt t="21404" x="2501900" y="5162550"/>
          <p14:tracePt t="21404" x="2489200" y="5156200"/>
          <p14:tracePt t="21404" x="2482850" y="5149850"/>
          <p14:tracePt t="21423" x="2476500" y="5143500"/>
          <p14:tracePt t="21435" x="2482850" y="5137150"/>
          <p14:tracePt t="21435" x="2489200" y="5130800"/>
          <p14:tracePt t="21454" x="2495550" y="5130800"/>
          <p14:tracePt t="21454" x="2514600" y="5130800"/>
          <p14:tracePt t="21472" x="2533650" y="5137150"/>
          <p14:tracePt t="21472" x="2559050" y="5137150"/>
          <p14:tracePt t="21472" x="2590800" y="5149850"/>
          <p14:tracePt t="21490" x="2635250" y="5162550"/>
          <p14:tracePt t="21503" x="2679700" y="5175250"/>
          <p14:tracePt t="21503" x="2736850" y="5194300"/>
          <p14:tracePt t="21522" x="2863850" y="5232400"/>
          <p14:tracePt t="21522" x="2940050" y="5251450"/>
          <p14:tracePt t="21539" x="3016250" y="5257800"/>
          <p14:tracePt t="21539" x="3098800" y="5270500"/>
          <p14:tracePt t="21554" x="3175000" y="5270500"/>
          <p14:tracePt t="21554" x="3257550" y="5264150"/>
          <p14:tracePt t="21571" x="3333750" y="5257800"/>
          <p14:tracePt t="21571" x="3409950" y="5251450"/>
          <p14:tracePt t="21571" x="3479800" y="5245100"/>
          <p14:tracePt t="21590" x="3549650" y="5238750"/>
          <p14:tracePt t="21590" x="3613150" y="5232400"/>
          <p14:tracePt t="21605" x="3676650" y="5232400"/>
          <p14:tracePt t="21605" x="3727450" y="5232400"/>
          <p14:tracePt t="21622" x="3784600" y="5238750"/>
          <p14:tracePt t="21622" x="3829050" y="5245100"/>
          <p14:tracePt t="21638" x="3873500" y="5251450"/>
          <p14:tracePt t="21638" x="3917950" y="5257800"/>
          <p14:tracePt t="21655" x="3956050" y="5257800"/>
          <p14:tracePt t="21655" x="4013200" y="5270500"/>
          <p14:tracePt t="21672" x="4032250" y="5270500"/>
          <p14:tracePt t="21672" x="4051300" y="5276850"/>
          <p14:tracePt t="21688" x="4057650" y="5283200"/>
          <p14:tracePt t="21703" x="4051300" y="5289550"/>
          <p14:tracePt t="21703" x="4025900" y="5308600"/>
          <p14:tracePt t="21723" x="4013200" y="5314950"/>
          <p14:tracePt t="21723" x="3994150" y="5321300"/>
          <p14:tracePt t="21739" x="3968750" y="5334000"/>
          <p14:tracePt t="21739" x="3943350" y="5340350"/>
          <p14:tracePt t="21755" x="3917950" y="5346700"/>
          <p14:tracePt t="21755" x="3886200" y="5353050"/>
          <p14:tracePt t="21773" x="3854450" y="5359400"/>
          <p14:tracePt t="21773" x="3816350" y="5372100"/>
          <p14:tracePt t="21773" x="3778250" y="5378450"/>
          <p14:tracePt t="21791" x="3733800" y="5384800"/>
          <p14:tracePt t="21803" x="3689350" y="5391150"/>
          <p14:tracePt t="21803" x="3587750" y="5403850"/>
          <p14:tracePt t="21823" x="3536950" y="5410200"/>
          <p14:tracePt t="21823" x="3486150" y="5416550"/>
          <p14:tracePt t="21838" x="3422650" y="5422900"/>
          <p14:tracePt t="21838" x="3359150" y="5422900"/>
          <p14:tracePt t="21855" x="3295650" y="5416550"/>
          <p14:tracePt t="21855" x="3225800" y="5416550"/>
          <p14:tracePt t="21855" x="3149600" y="5410200"/>
          <p14:tracePt t="21875" x="3073400" y="5403850"/>
          <p14:tracePt t="21887" x="2990850" y="5397500"/>
          <p14:tracePt t="21887" x="2832100" y="5384800"/>
          <p14:tracePt t="21905" x="2749550" y="5384800"/>
          <p14:tracePt t="21905" x="2673350" y="5384800"/>
          <p14:tracePt t="21923" x="2597150" y="5384800"/>
          <p14:tracePt t="21923" x="2527300" y="5391150"/>
          <p14:tracePt t="21939" x="2463800" y="5397500"/>
          <p14:tracePt t="21939" x="2400300" y="5403850"/>
          <p14:tracePt t="21955" x="2336800" y="5410200"/>
          <p14:tracePt t="21955" x="2209800" y="5416550"/>
          <p14:tracePt t="21973" x="2146300" y="5422900"/>
          <p14:tracePt t="21973" x="2082800" y="5429250"/>
          <p14:tracePt t="21989" x="2019300" y="5435600"/>
          <p14:tracePt t="21989" x="1962150" y="5441950"/>
          <p14:tracePt t="22007" x="1905000" y="5454650"/>
          <p14:tracePt t="22007" x="1803400" y="5486400"/>
          <p14:tracePt t="22023" x="1752600" y="5505450"/>
          <p14:tracePt t="22023" x="1714500" y="5530850"/>
          <p14:tracePt t="22039" x="1676400" y="5556250"/>
          <p14:tracePt t="22039" x="1638300" y="5575300"/>
          <p14:tracePt t="22056" x="1600200" y="5600700"/>
          <p14:tracePt t="22056" x="1568450" y="5613400"/>
          <p14:tracePt t="22073" x="1530350" y="5632450"/>
          <p14:tracePt t="22073" x="1460500" y="5651500"/>
          <p14:tracePt t="22090" x="1422400" y="5657850"/>
          <p14:tracePt t="22090" x="1390650" y="5657850"/>
          <p14:tracePt t="22106" x="1358900" y="5664200"/>
          <p14:tracePt t="22106" x="1320800" y="5664200"/>
          <p14:tracePt t="22123" x="1289050" y="5670550"/>
          <p14:tracePt t="22123" x="1263650" y="5676900"/>
          <p14:tracePt t="22139" x="1231900" y="5676900"/>
          <p14:tracePt t="22139" x="1206500" y="5683250"/>
          <p14:tracePt t="22139" x="1187450" y="5695950"/>
          <p14:tracePt t="22159" x="1168400" y="5702300"/>
          <p14:tracePt t="22171" x="1149350" y="5702300"/>
          <p14:tracePt t="22171" x="1130300" y="5715000"/>
          <p14:tracePt t="22190" x="1123950" y="5715000"/>
          <p14:tracePt t="22205" x="1117600" y="5721350"/>
          <p14:tracePt t="22222" x="1123950" y="5721350"/>
          <p14:tracePt t="22222" x="1130300" y="5721350"/>
          <p14:tracePt t="22222" x="1136650" y="5727700"/>
          <p14:tracePt t="22243" x="1155700" y="5727700"/>
          <p14:tracePt t="22255" x="1168400" y="5734050"/>
          <p14:tracePt t="22255" x="1212850" y="5740400"/>
          <p14:tracePt t="22273" x="1244600" y="5740400"/>
          <p14:tracePt t="22273" x="1282700" y="5740400"/>
          <p14:tracePt t="22290" x="1320800" y="5746750"/>
          <p14:tracePt t="22290" x="1365250" y="5746750"/>
          <p14:tracePt t="22307" x="1416050" y="5746750"/>
          <p14:tracePt t="22307" x="1536700" y="5746750"/>
          <p14:tracePt t="22324" x="1600200" y="5746750"/>
          <p14:tracePt t="22324" x="1670050" y="5753100"/>
          <p14:tracePt t="22340" x="1746250" y="5759450"/>
          <p14:tracePt t="22340" x="1822450" y="5765800"/>
          <p14:tracePt t="22357" x="1905000" y="5778500"/>
          <p14:tracePt t="22357" x="1987550" y="5784850"/>
          <p14:tracePt t="22374" x="2070100" y="5797550"/>
          <p14:tracePt t="22374" x="2235200" y="5816600"/>
          <p14:tracePt t="22391" x="2324100" y="5822950"/>
          <p14:tracePt t="22391" x="2406650" y="5829300"/>
          <p14:tracePt t="22407" x="2489200" y="5829300"/>
          <p14:tracePt t="22407" x="2578100" y="5829300"/>
          <p14:tracePt t="22424" x="2660650" y="5835650"/>
          <p14:tracePt t="22424" x="2743200" y="5835650"/>
          <p14:tracePt t="22440" x="2819400" y="5835650"/>
          <p14:tracePt t="22440" x="2895600" y="5835650"/>
          <p14:tracePt t="22458" x="3028950" y="5835650"/>
          <p14:tracePt t="22458" x="3092450" y="5835650"/>
          <p14:tracePt t="22474" x="3143250" y="5835650"/>
          <p14:tracePt t="22474" x="3194050" y="5829300"/>
          <p14:tracePt t="22491" x="3238500" y="5829300"/>
          <p14:tracePt t="22491" x="3276600" y="5822950"/>
          <p14:tracePt t="22491" x="3314700" y="5816600"/>
          <p14:tracePt t="22510" x="3346450" y="5810250"/>
          <p14:tracePt t="22523" x="3378200" y="5803900"/>
          <p14:tracePt t="22523" x="3429000" y="5791200"/>
          <p14:tracePt t="22543" x="3448050" y="5784850"/>
          <p14:tracePt t="22543" x="3460750" y="5784850"/>
          <p14:tracePt t="22558" x="3473450" y="5778500"/>
          <p14:tracePt t="22558" x="3479800" y="5778500"/>
          <p14:tracePt t="22575" x="3486150" y="5772150"/>
          <p14:tracePt t="22575" x="3492500" y="5772150"/>
          <p14:tracePt t="22591" x="3498850" y="5765800"/>
          <p14:tracePt t="22606" x="3498850" y="5759450"/>
          <p14:tracePt t="22623" x="3492500" y="5759450"/>
          <p14:tracePt t="22661" x="3479800" y="5759450"/>
          <p14:tracePt t="22689" x="3473450" y="5759450"/>
          <p14:tracePt t="22705" x="3467100" y="5759450"/>
          <p14:tracePt t="22722" x="3467100" y="5753100"/>
          <p14:tracePt t="22738" x="3460750" y="5746750"/>
          <p14:tracePt t="22750" x="3454400" y="5740400"/>
          <p14:tracePt t="22766" x="3454400" y="5734050"/>
          <p14:tracePt t="22782" x="3454400" y="5727700"/>
          <p14:tracePt t="22798" x="3454400" y="5715000"/>
          <p14:tracePt t="22810" x="3454400" y="5708650"/>
          <p14:tracePt t="22826" x="3460750" y="5702300"/>
          <p14:tracePt t="22843" x="3460750" y="5695950"/>
          <p14:tracePt t="22862" x="3467100" y="5689600"/>
          <p14:tracePt t="22894" x="3467100" y="5683250"/>
          <p14:tracePt t="22918" x="3473450" y="5676900"/>
          <p14:tracePt t="22929" x="3473450" y="5670550"/>
          <p14:tracePt t="22954" x="3479800" y="5664200"/>
          <p14:tracePt t="22970" x="3479800" y="5657850"/>
          <p14:tracePt t="22982" x="3473450" y="5657850"/>
          <p14:tracePt t="23021" x="3467100" y="5664200"/>
          <p14:tracePt t="23037" x="3460750" y="5664200"/>
          <p14:tracePt t="23050" x="3448050" y="5664200"/>
          <p14:tracePt t="23066" x="3448050" y="5670550"/>
          <p14:tracePt t="23074" x="3441700" y="5670550"/>
          <p14:tracePt t="23074" x="3435350" y="5664200"/>
          <p14:tracePt t="23093" x="3429000" y="5664200"/>
          <p14:tracePt t="23093" x="3416300" y="5664200"/>
          <p14:tracePt t="23110" x="3409950" y="5664200"/>
          <p14:tracePt t="23110" x="3403600" y="5664200"/>
          <p14:tracePt t="23127" x="3397250" y="5664200"/>
          <p14:tracePt t="23142" x="3390900" y="5664200"/>
          <p14:tracePt t="23158" x="3384550" y="5664200"/>
          <p14:tracePt t="23175" x="3378200" y="5664200"/>
          <p14:tracePt t="23192" x="3371850" y="5657850"/>
          <p14:tracePt t="23209" x="3371850" y="5651500"/>
          <p14:tracePt t="23230" x="3378200" y="5651500"/>
          <p14:tracePt t="23254" x="3384550" y="5651500"/>
          <p14:tracePt t="23270" x="3390900" y="5645150"/>
          <p14:tracePt t="23282" x="3403600" y="5645150"/>
          <p14:tracePt t="23297" x="3403600" y="5638800"/>
          <p14:tracePt t="23308" x="3409950" y="5632450"/>
          <p14:tracePt t="23308" x="3416300" y="5632450"/>
          <p14:tracePt t="23327" x="3422650" y="5626100"/>
          <p14:tracePt t="23327" x="3435350" y="5619750"/>
          <p14:tracePt t="23344" x="3441700" y="5619750"/>
          <p14:tracePt t="23344" x="3441700" y="5613400"/>
          <p14:tracePt t="23360" x="3454400" y="5613400"/>
          <p14:tracePt t="23375" x="3460750" y="5607050"/>
          <p14:tracePt t="23392" x="3467100" y="5600700"/>
          <p14:tracePt t="23409" x="3473450" y="5600700"/>
          <p14:tracePt t="23426" x="3479800" y="5594350"/>
          <p14:tracePt t="23443" x="3486150" y="5594350"/>
          <p14:tracePt t="23459" x="3486150" y="5588000"/>
          <p14:tracePt t="23478" x="3479800" y="5594350"/>
          <p14:tracePt t="23510" x="3473450" y="5594350"/>
          <p14:tracePt t="23518" x="3460750" y="5594350"/>
          <p14:tracePt t="23526" x="3448050" y="5594350"/>
          <p14:tracePt t="23526" x="3435350" y="5588000"/>
          <p14:tracePt t="23526" x="3409950" y="5588000"/>
          <p14:tracePt t="23547" x="3384550" y="5581650"/>
          <p14:tracePt t="23559" x="3359150" y="5568950"/>
          <p14:tracePt t="23559" x="3276600" y="5543550"/>
          <p14:tracePt t="23579" x="3225800" y="5530850"/>
          <p14:tracePt t="23579" x="3168650" y="5511800"/>
          <p14:tracePt t="23594" x="3105150" y="5492750"/>
          <p14:tracePt t="23594" x="3028950" y="5473700"/>
          <p14:tracePt t="23612" x="2952750" y="5454650"/>
          <p14:tracePt t="23612" x="2870200" y="5441950"/>
          <p14:tracePt t="23612" x="2787650" y="5429250"/>
          <p14:tracePt t="23631" x="2705100" y="5416550"/>
          <p14:tracePt t="23631" x="2616200" y="5403850"/>
          <p14:tracePt t="23645" x="2533650" y="5397500"/>
          <p14:tracePt t="23645" x="2444750" y="5384800"/>
          <p14:tracePt t="23662" x="2362200" y="5378450"/>
          <p14:tracePt t="23662" x="2279650" y="5365750"/>
          <p14:tracePt t="23678" x="2190750" y="5359400"/>
          <p14:tracePt t="23678" x="2108200" y="5346700"/>
          <p14:tracePt t="23695" x="2032000" y="5340350"/>
          <p14:tracePt t="23695" x="1879600" y="5334000"/>
          <p14:tracePt t="23712" x="1809750" y="5334000"/>
          <p14:tracePt t="23712" x="1746250" y="5334000"/>
          <p14:tracePt t="23728" x="1682750" y="5340350"/>
          <p14:tracePt t="23728" x="1631950" y="5346700"/>
          <p14:tracePt t="23745" x="1581150" y="5346700"/>
          <p14:tracePt t="23745" x="1498600" y="5353050"/>
          <p14:tracePt t="23762" x="1454150" y="5346700"/>
          <p14:tracePt t="23762" x="1422400" y="5340350"/>
          <p14:tracePt t="23779" x="1384300" y="5334000"/>
          <p14:tracePt t="23779" x="1352550" y="5327650"/>
          <p14:tracePt t="23796" x="1320800" y="5314950"/>
          <p14:tracePt t="23796" x="1295400" y="5308600"/>
          <p14:tracePt t="23812" x="1270000" y="5302250"/>
          <p14:tracePt t="23812" x="1250950" y="5295900"/>
          <p14:tracePt t="23812" x="1238250" y="5289550"/>
          <p14:tracePt t="23831" x="1225550" y="5289550"/>
          <p14:tracePt t="23844" x="1219200" y="5283200"/>
          <p14:tracePt t="23844" x="1219200" y="5276850"/>
          <p14:tracePt t="23863" x="1225550" y="5276850"/>
          <p14:tracePt t="23863" x="1231900" y="5270500"/>
          <p14:tracePt t="23879" x="1244600" y="5270500"/>
          <p14:tracePt t="23879" x="1257300" y="5264150"/>
          <p14:tracePt t="23896" x="1270000" y="5257800"/>
          <p14:tracePt t="23896" x="1282700" y="5257800"/>
          <p14:tracePt t="23896" x="1295400" y="5257800"/>
          <p14:tracePt t="23915" x="1314450" y="5257800"/>
          <p14:tracePt t="23927" x="1327150" y="5264150"/>
          <p14:tracePt t="23927" x="1371600" y="5276850"/>
          <p14:tracePt t="23946" x="1397000" y="5283200"/>
          <p14:tracePt t="23946" x="1422400" y="5295900"/>
          <p14:tracePt t="23963" x="1460500" y="5308600"/>
          <p14:tracePt t="23963" x="1492250" y="5314950"/>
          <p14:tracePt t="23979" x="1530350" y="5327650"/>
          <p14:tracePt t="23979" x="1568450" y="5334000"/>
          <p14:tracePt t="23979" x="1606550" y="5340350"/>
          <p14:tracePt t="23998" x="1651000" y="5340350"/>
          <p14:tracePt t="23998" x="1695450" y="5346700"/>
          <p14:tracePt t="24015" x="1739900" y="5346700"/>
          <p14:tracePt t="24015" x="1790700" y="5346700"/>
          <p14:tracePt t="24030" x="1841500" y="5346700"/>
          <p14:tracePt t="24030" x="1892300" y="5346700"/>
          <p14:tracePt t="24046" x="1949450" y="5353050"/>
          <p14:tracePt t="24046" x="2070100" y="5365750"/>
          <p14:tracePt t="24063" x="2139950" y="5365750"/>
          <p14:tracePt t="24063" x="2209800" y="5372100"/>
          <p14:tracePt t="24080" x="2279650" y="5378450"/>
          <p14:tracePt t="24080" x="2349500" y="5378450"/>
          <p14:tracePt t="24096" x="2419350" y="5378450"/>
          <p14:tracePt t="24096" x="2489200" y="5378450"/>
          <p14:tracePt t="24113" x="2559050" y="5372100"/>
          <p14:tracePt t="24113" x="2698750" y="5353050"/>
          <p14:tracePt t="24131" x="2762250" y="5340350"/>
          <p14:tracePt t="24131" x="2825750" y="5334000"/>
          <p14:tracePt t="24147" x="2889250" y="5321300"/>
          <p14:tracePt t="24147" x="2952750" y="5314950"/>
          <p14:tracePt t="24163" x="3009900" y="5308600"/>
          <p14:tracePt t="24163" x="3067050" y="5302250"/>
          <p14:tracePt t="24180" x="3124200" y="5295900"/>
          <p14:tracePt t="24180" x="3175000" y="5295900"/>
          <p14:tracePt t="24180" x="3219450" y="5295900"/>
          <p14:tracePt t="24200" x="3263900" y="5295900"/>
          <p14:tracePt t="24211" x="3302000" y="5302250"/>
          <p14:tracePt t="24211" x="3371850" y="5295900"/>
          <p14:tracePt t="24231" x="3403600" y="5295900"/>
          <p14:tracePt t="24231" x="3429000" y="5295900"/>
          <p14:tracePt t="24247" x="3454400" y="5289550"/>
          <p14:tracePt t="24247" x="3473450" y="5283200"/>
          <p14:tracePt t="24263" x="3492500" y="5276850"/>
          <p14:tracePt t="24263" x="3511550" y="5270500"/>
          <p14:tracePt t="24263" x="3530600" y="5264150"/>
          <p14:tracePt t="24283" x="3543300" y="5264150"/>
          <p14:tracePt t="24295" x="3562350" y="5257800"/>
          <p14:tracePt t="24295" x="3581400" y="5251450"/>
          <p14:tracePt t="24314" x="3587750" y="5251450"/>
          <p14:tracePt t="24314" x="3594100" y="5251450"/>
          <p14:tracePt t="24331" x="3600450" y="5251450"/>
          <p14:tracePt t="24345" x="3594100" y="5251450"/>
          <p14:tracePt t="24362" x="3594100" y="5257800"/>
          <p14:tracePt t="24362" x="3587750" y="5257800"/>
          <p14:tracePt t="24381" x="3581400" y="5257800"/>
          <p14:tracePt t="24381" x="3575050" y="5264150"/>
          <p14:tracePt t="24398" x="3568700" y="5264150"/>
          <p14:tracePt t="24398" x="3556000" y="5270500"/>
          <p14:tracePt t="24414" x="3549650" y="5276850"/>
          <p14:tracePt t="24414" x="3536950" y="5283200"/>
          <p14:tracePt t="24431" x="3530600" y="5289550"/>
          <p14:tracePt t="24431" x="3524250" y="5295900"/>
          <p14:tracePt t="24448" x="3517900" y="5295900"/>
          <p14:tracePt t="24448" x="3505200" y="5302250"/>
          <p14:tracePt t="24464" x="3505200" y="5308600"/>
          <p14:tracePt t="24464" x="3498850" y="5308600"/>
          <p14:tracePt t="24464" x="3492500" y="5308600"/>
          <p14:tracePt t="24483" x="3486150" y="5314950"/>
          <p14:tracePt t="24496" x="3479800" y="5314950"/>
          <p14:tracePt t="24496" x="3467100" y="5321300"/>
          <p14:tracePt t="24516" x="3460750" y="5314950"/>
          <p14:tracePt t="24516" x="3454400" y="5321300"/>
          <p14:tracePt t="24532" x="3448050" y="5321300"/>
          <p14:tracePt t="24532" x="3441700" y="5321300"/>
          <p14:tracePt t="24548" x="3435350" y="5321300"/>
          <p14:tracePt t="24548" x="3429000" y="5321300"/>
          <p14:tracePt t="24548" x="3422650" y="5321300"/>
          <p14:tracePt t="24567" x="3416300" y="5321300"/>
          <p14:tracePt t="24579" x="3409950" y="5327650"/>
          <p14:tracePt t="24579" x="3397250" y="5327650"/>
          <p14:tracePt t="24599" x="3390900" y="5327650"/>
          <p14:tracePt t="24599" x="3384550" y="5334000"/>
          <p14:tracePt t="24615" x="3378200" y="5340350"/>
          <p14:tracePt t="24615" x="3371850" y="5340350"/>
          <p14:tracePt t="24632" x="3365500" y="5340350"/>
          <p14:tracePt t="24632" x="3359150" y="5346700"/>
          <p14:tracePt t="24632" x="3352800" y="5353050"/>
          <p14:tracePt t="24651" x="3346450" y="5353050"/>
          <p14:tracePt t="24651" x="3340100" y="5359400"/>
          <p14:tracePt t="24665" x="3333750" y="5359400"/>
          <p14:tracePt t="24665" x="3327400" y="5365750"/>
          <p14:tracePt t="24682" x="3321050" y="5365750"/>
          <p14:tracePt t="24682" x="3314700" y="5372100"/>
          <p14:tracePt t="24699" x="3308350" y="5372100"/>
          <p14:tracePt t="24699" x="3302000" y="5378450"/>
          <p14:tracePt t="24716" x="3295650" y="5378450"/>
          <p14:tracePt t="24716" x="3282950" y="5384800"/>
          <p14:tracePt t="24732" x="3276600" y="5391150"/>
          <p14:tracePt t="24732" x="3270250" y="5391150"/>
          <p14:tracePt t="24748" x="3257550" y="5397500"/>
          <p14:tracePt t="24770" x="3251200" y="5403850"/>
          <p14:tracePt t="24783" x="3244850" y="5403850"/>
          <p14:tracePt t="24799" x="3238500" y="5403850"/>
          <p14:tracePt t="24814" x="3232150" y="5410200"/>
          <p14:tracePt t="24814" x="3225800" y="5410200"/>
          <p14:tracePt t="24832" x="3219450" y="5410200"/>
          <p14:tracePt t="24832" x="3206750" y="5410200"/>
          <p14:tracePt t="24832" x="3194050" y="5410200"/>
          <p14:tracePt t="24852" x="3175000" y="5410200"/>
          <p14:tracePt t="24864" x="3149600" y="5410200"/>
          <p14:tracePt t="24864" x="3092450" y="5403850"/>
          <p14:tracePt t="24883" x="3054350" y="5397500"/>
          <p14:tracePt t="24883" x="3016250" y="5397500"/>
          <p14:tracePt t="24900" x="2971800" y="5391150"/>
          <p14:tracePt t="24900" x="2927350" y="5391150"/>
          <p14:tracePt t="24916" x="2876550" y="5384800"/>
          <p14:tracePt t="24916" x="2819400" y="5378450"/>
          <p14:tracePt t="24916" x="2768600" y="5378450"/>
          <p14:tracePt t="24935" x="2705100" y="5378450"/>
          <p14:tracePt t="24947" x="2647950" y="5378450"/>
          <p14:tracePt t="24947" x="2520950" y="5378450"/>
          <p14:tracePt t="24966" x="2451100" y="5378450"/>
          <p14:tracePt t="24966" x="2393950" y="5384800"/>
          <p14:tracePt t="24983" x="2330450" y="5391150"/>
          <p14:tracePt t="24983" x="2266950" y="5397500"/>
          <p14:tracePt t="25000" x="2209800" y="5410200"/>
          <p14:tracePt t="25000" x="2159000" y="5416550"/>
          <p14:tracePt t="25000" x="2101850" y="5429250"/>
          <p14:tracePt t="25020" x="2057400" y="5435600"/>
          <p14:tracePt t="25020" x="2006600" y="5448300"/>
          <p14:tracePt t="25033" x="1955800" y="5454650"/>
          <p14:tracePt t="25033" x="1911350" y="5467350"/>
          <p14:tracePt t="25049" x="1860550" y="5473700"/>
          <p14:tracePt t="25049" x="1816100" y="5486400"/>
          <p14:tracePt t="25066" x="1778000" y="5492750"/>
          <p14:tracePt t="25066" x="1695450" y="5505450"/>
          <p14:tracePt t="25083" x="1663700" y="5505450"/>
          <p14:tracePt t="25083" x="1638300" y="5511800"/>
          <p14:tracePt t="25100" x="1612900" y="5511800"/>
          <p14:tracePt t="25100" x="1600200" y="5505450"/>
          <p14:tracePt t="25117" x="1587500" y="5505450"/>
          <p14:tracePt t="25117" x="1581150" y="5499100"/>
          <p14:tracePt t="25133" x="1581150" y="5492750"/>
          <p14:tracePt t="25133" x="1587500" y="5486400"/>
          <p14:tracePt t="25151" x="1600200" y="5480050"/>
          <p14:tracePt t="25151" x="1612900" y="5473700"/>
          <p14:tracePt t="25167" x="1631950" y="5467350"/>
          <p14:tracePt t="25167" x="1657350" y="5467350"/>
          <p14:tracePt t="25183" x="1682750" y="5461000"/>
          <p14:tracePt t="25183" x="1720850" y="5461000"/>
          <p14:tracePt t="25183" x="1758950" y="5454650"/>
          <p14:tracePt t="25202" x="1803400" y="5454650"/>
          <p14:tracePt t="25215" x="1854200" y="5454650"/>
          <p14:tracePt t="25215" x="1968500" y="5454650"/>
          <p14:tracePt t="25235" x="2032000" y="5448300"/>
          <p14:tracePt t="25235" x="2101850" y="5448300"/>
          <p14:tracePt t="25251" x="2165350" y="5441950"/>
          <p14:tracePt t="25251" x="2235200" y="5441950"/>
          <p14:tracePt t="25268" x="2298700" y="5435600"/>
          <p14:tracePt t="25268" x="2362200" y="5435600"/>
          <p14:tracePt t="25268" x="2425700" y="5429250"/>
          <p14:tracePt t="25286" x="2489200" y="5429250"/>
          <p14:tracePt t="25299" x="2552700" y="5429250"/>
          <p14:tracePt t="25299" x="2616200" y="5429250"/>
          <p14:tracePt t="25299" x="2679700" y="5429250"/>
          <p14:tracePt t="25320" x="2749550" y="5429250"/>
          <p14:tracePt t="25320" x="2813050" y="5429250"/>
          <p14:tracePt t="25334" x="2870200" y="5429250"/>
          <p14:tracePt t="25334" x="2933700" y="5422900"/>
          <p14:tracePt t="25351" x="2990850" y="5416550"/>
          <p14:tracePt t="25351" x="3041650" y="5410200"/>
          <p14:tracePt t="25368" x="3086100" y="5403850"/>
          <p14:tracePt t="25368" x="3168650" y="5391150"/>
          <p14:tracePt t="25384" x="3206750" y="5384800"/>
          <p14:tracePt t="25384" x="3232150" y="5378450"/>
          <p14:tracePt t="25401" x="3257550" y="5372100"/>
          <p14:tracePt t="25401" x="3282950" y="5372100"/>
          <p14:tracePt t="25417" x="3302000" y="5365750"/>
          <p14:tracePt t="25417" x="3321050" y="5359400"/>
          <p14:tracePt t="25435" x="3333750" y="5359400"/>
          <p14:tracePt t="25435" x="3352800" y="5353050"/>
          <p14:tracePt t="25451" x="3359150" y="5353050"/>
          <p14:tracePt t="25451" x="3365500" y="5353050"/>
          <p14:tracePt t="25468" x="3371850" y="5353050"/>
          <p14:tracePt t="25483" x="3378200" y="5353050"/>
          <p14:tracePt t="25500" x="3378200" y="5359400"/>
          <p14:tracePt t="25518" x="3371850" y="5365750"/>
          <p14:tracePt t="25535" x="3365500" y="5365750"/>
          <p14:tracePt t="25551" x="3359150" y="5372100"/>
          <p14:tracePt t="25551" x="3352800" y="5378450"/>
          <p14:tracePt t="25569" x="3346450" y="5378450"/>
          <p14:tracePt t="25583" x="3340100" y="5372100"/>
          <p14:tracePt t="25618" x="3333750" y="5365750"/>
          <p14:tracePt t="25638" x="3327400" y="5365750"/>
          <p14:tracePt t="25723" x="3321050" y="5372100"/>
          <p14:tracePt t="25738" x="3314700" y="5372100"/>
          <p14:tracePt t="25743" x="3302000" y="5365750"/>
          <p14:tracePt t="25758" x="3295650" y="5365750"/>
          <p14:tracePt t="25767" x="3282950" y="5365750"/>
          <p14:tracePt t="25767" x="3270250" y="5359400"/>
          <p14:tracePt t="25785" x="3251200" y="5353050"/>
          <p14:tracePt t="25785" x="3206750" y="5346700"/>
          <p14:tracePt t="25803" x="3181350" y="5340350"/>
          <p14:tracePt t="25803" x="3155950" y="5334000"/>
          <p14:tracePt t="25820" x="3124200" y="5334000"/>
          <p14:tracePt t="25820" x="3098800" y="5327650"/>
          <p14:tracePt t="25836" x="3073400" y="5321300"/>
          <p14:tracePt t="25836" x="3048000" y="5321300"/>
          <p14:tracePt t="25852" x="3022600" y="5321300"/>
          <p14:tracePt t="25852" x="2997200" y="5314950"/>
          <p14:tracePt t="25852" x="2978150" y="5314950"/>
          <p14:tracePt t="25872" x="2965450" y="5314950"/>
          <p14:tracePt t="25884" x="2952750" y="5314950"/>
          <p14:tracePt t="25884" x="2940050" y="5314950"/>
          <p14:tracePt t="25903" x="2959100" y="5321300"/>
          <p14:tracePt t="25923" x="2971800" y="5321300"/>
          <p14:tracePt t="25934" x="2990850" y="5321300"/>
          <p14:tracePt t="25934" x="3009900" y="5321300"/>
          <p14:tracePt t="25934" x="3035300" y="5321300"/>
          <p14:tracePt t="25955" x="3060700" y="5321300"/>
          <p14:tracePt t="25968" x="3086100" y="5314950"/>
          <p14:tracePt t="25968" x="3155950" y="5308600"/>
          <p14:tracePt t="25986" x="3187700" y="5308600"/>
          <p14:tracePt t="25986" x="3225800" y="5308600"/>
          <p14:tracePt t="26004" x="3270250" y="5302250"/>
          <p14:tracePt t="26004" x="3308350" y="5302250"/>
          <p14:tracePt t="26020" x="3346450" y="5295900"/>
          <p14:tracePt t="26020" x="3384550" y="5295900"/>
          <p14:tracePt t="26020" x="3416300" y="5295900"/>
          <p14:tracePt t="26040" x="3448050" y="5295900"/>
          <p14:tracePt t="26040" x="3479800" y="5295900"/>
          <p14:tracePt t="26053" x="3505200" y="5295900"/>
          <p14:tracePt t="26053" x="3530600" y="5295900"/>
          <p14:tracePt t="26070" x="3556000" y="5289550"/>
          <p14:tracePt t="26070" x="3575050" y="5289550"/>
          <p14:tracePt t="26087" x="3594100" y="5289550"/>
          <p14:tracePt t="26087" x="3625850" y="5289550"/>
          <p14:tracePt t="26103" x="3632200" y="5289550"/>
          <p14:tracePt t="26103" x="3638550" y="5289550"/>
          <p14:tracePt t="26120" x="3644900" y="5295900"/>
          <p14:tracePt t="26142" x="3638550" y="5302250"/>
          <p14:tracePt t="26152" x="3632200" y="5308600"/>
          <p14:tracePt t="26152" x="3606800" y="5314950"/>
          <p14:tracePt t="26172" x="3594100" y="5321300"/>
          <p14:tracePt t="26172" x="3575050" y="5327650"/>
          <p14:tracePt t="26187" x="3556000" y="5327650"/>
          <p14:tracePt t="26187" x="3530600" y="5334000"/>
          <p14:tracePt t="26204" x="3505200" y="5340350"/>
          <p14:tracePt t="26204" x="3473450" y="5340350"/>
          <p14:tracePt t="26204" x="3441700" y="5340350"/>
          <p14:tracePt t="26224" x="3397250" y="5340350"/>
          <p14:tracePt t="26235" x="3352800" y="5340350"/>
          <p14:tracePt t="26235" x="3251200" y="5340350"/>
          <p14:tracePt t="26256" x="3194050" y="5334000"/>
          <p14:tracePt t="26256" x="3130550" y="5334000"/>
          <p14:tracePt t="26272" x="3060700" y="5334000"/>
          <p14:tracePt t="26272" x="2990850" y="5334000"/>
          <p14:tracePt t="26288" x="2914650" y="5340350"/>
          <p14:tracePt t="26288" x="2838450" y="5353050"/>
          <p14:tracePt t="26304" x="2762250" y="5365750"/>
          <p14:tracePt t="26304" x="2686050" y="5378450"/>
          <p14:tracePt t="26304" x="2609850" y="5391150"/>
          <p14:tracePt t="26324" x="2527300" y="5403850"/>
          <p14:tracePt t="26336" x="2451100" y="5416550"/>
          <p14:tracePt t="26336" x="2305050" y="5435600"/>
          <p14:tracePt t="26354" x="2228850" y="5441950"/>
          <p14:tracePt t="26354" x="2152650" y="5441950"/>
          <p14:tracePt t="26371" x="2076450" y="5441950"/>
          <p14:tracePt t="26371" x="2000250" y="5441950"/>
          <p14:tracePt t="26387" x="1930400" y="5441950"/>
          <p14:tracePt t="26387" x="1790700" y="5448300"/>
          <p14:tracePt t="26405" x="1727200" y="5448300"/>
          <p14:tracePt t="26405" x="1670050" y="5461000"/>
          <p14:tracePt t="26421" x="1612900" y="5467350"/>
          <p14:tracePt t="26421" x="1555750" y="5473700"/>
          <p14:tracePt t="26438" x="1504950" y="5486400"/>
          <p14:tracePt t="26438" x="1460500" y="5492750"/>
          <p14:tracePt t="26455" x="1416050" y="5505450"/>
          <p14:tracePt t="26455" x="1333500" y="5518150"/>
          <p14:tracePt t="26472" x="1301750" y="5524500"/>
          <p14:tracePt t="26472" x="1276350" y="5524500"/>
          <p14:tracePt t="26488" x="1250950" y="5530850"/>
          <p14:tracePt t="26488" x="1238250" y="5530850"/>
          <p14:tracePt t="26506" x="1225550" y="5537200"/>
          <p14:tracePt t="26506" x="1212850" y="5537200"/>
          <p14:tracePt t="26506" x="1212850" y="5543550"/>
          <p14:tracePt t="26524" x="1219200" y="5537200"/>
          <p14:tracePt t="26546" x="1225550" y="5537200"/>
          <p14:tracePt t="26555" x="1238250" y="5530850"/>
          <p14:tracePt t="26555" x="1250950" y="5524500"/>
          <p14:tracePt t="26572" x="1270000" y="5518150"/>
          <p14:tracePt t="26572" x="1289050" y="5511800"/>
          <p14:tracePt t="26572" x="1314450" y="5505450"/>
          <p14:tracePt t="26591" x="1346200" y="5505450"/>
          <p14:tracePt t="26603" x="1377950" y="5505450"/>
          <p14:tracePt t="26603" x="1422400" y="5505450"/>
          <p14:tracePt t="26603" x="1460500" y="5511800"/>
          <p14:tracePt t="26625" x="1511300" y="5518150"/>
          <p14:tracePt t="26625" x="1568450" y="5524500"/>
          <p14:tracePt t="26639" x="1625600" y="5530850"/>
          <p14:tracePt t="26639" x="1689100" y="5537200"/>
          <p14:tracePt t="26655" x="1752600" y="5537200"/>
          <p14:tracePt t="26655" x="1822450" y="5543550"/>
          <p14:tracePt t="26655" x="1898650" y="5537200"/>
          <p14:tracePt t="26675" x="1968500" y="5537200"/>
          <p14:tracePt t="26687" x="2044700" y="5530850"/>
          <p14:tracePt t="26687" x="2190750" y="5511800"/>
          <p14:tracePt t="26706" x="2266950" y="5505450"/>
          <p14:tracePt t="26706" x="2336800" y="5499100"/>
          <p14:tracePt t="26722" x="2413000" y="5492750"/>
          <p14:tracePt t="26722" x="2482850" y="5492750"/>
          <p14:tracePt t="26739" x="2552700" y="5486400"/>
          <p14:tracePt t="26739" x="2622550" y="5486400"/>
          <p14:tracePt t="26755" x="2698750" y="5486400"/>
          <p14:tracePt t="26755" x="2832100" y="5486400"/>
          <p14:tracePt t="26773" x="2895600" y="5480050"/>
          <p14:tracePt t="26773" x="2959100" y="5480050"/>
          <p14:tracePt t="26789" x="3009900" y="5473700"/>
          <p14:tracePt t="26789" x="3060700" y="5467350"/>
          <p14:tracePt t="26806" x="3111500" y="5461000"/>
          <p14:tracePt t="26806" x="3194050" y="5448300"/>
          <p14:tracePt t="26824" x="3232150" y="5441950"/>
          <p14:tracePt t="26824" x="3263900" y="5435600"/>
          <p14:tracePt t="26840" x="3295650" y="5435600"/>
          <p14:tracePt t="26840" x="3327400" y="5429250"/>
          <p14:tracePt t="26856" x="3352800" y="5429250"/>
          <p14:tracePt t="26856" x="3378200" y="5429250"/>
          <p14:tracePt t="26874" x="3397250" y="5422900"/>
          <p14:tracePt t="26874" x="3416300" y="5422900"/>
          <p14:tracePt t="26874" x="3435350" y="5422900"/>
          <p14:tracePt t="26891" x="3448050" y="5422900"/>
          <p14:tracePt t="26904" x="3460750" y="5416550"/>
          <p14:tracePt t="26904" x="3479800" y="5416550"/>
          <p14:tracePt t="26924" x="3486150" y="5416550"/>
          <p14:tracePt t="26924" x="3492500" y="5416550"/>
          <p14:tracePt t="26940" x="3498850" y="5416550"/>
          <p14:tracePt t="26954" x="3492500" y="5422900"/>
          <p14:tracePt t="26983" x="3486150" y="5422900"/>
          <p14:tracePt t="26999" x="3479800" y="5429250"/>
          <p14:tracePt t="27005" x="3473450" y="5429250"/>
          <p14:tracePt t="27005" x="3460750" y="5435600"/>
          <p14:tracePt t="27005" x="3454400" y="5435600"/>
          <p14:tracePt t="27026" x="3448050" y="5435600"/>
          <p14:tracePt t="27038" x="3435350" y="5435600"/>
          <p14:tracePt t="27038" x="3429000" y="5441950"/>
          <p14:tracePt t="27038" x="3422650" y="5441950"/>
          <p14:tracePt t="27059" x="3409950" y="5441950"/>
          <p14:tracePt t="27059" x="3403600" y="5441950"/>
          <p14:tracePt t="27075" x="3397250" y="5441950"/>
          <p14:tracePt t="27075" x="3390900" y="5448300"/>
          <p14:tracePt t="27090" x="3397250" y="5454650"/>
          <p14:tracePt t="27123" x="3403600" y="5454650"/>
          <p14:tracePt t="27131" x="3416300" y="5461000"/>
          <p14:tracePt t="27139" x="3429000" y="5461000"/>
          <p14:tracePt t="27139" x="3441700" y="5467350"/>
          <p14:tracePt t="27157" x="3454400" y="5473700"/>
          <p14:tracePt t="27157" x="3467100" y="5480050"/>
          <p14:tracePt t="27175" x="3486150" y="5480050"/>
          <p14:tracePt t="27175" x="3505200" y="5486400"/>
          <p14:tracePt t="27192" x="3536950" y="5492750"/>
          <p14:tracePt t="27192" x="3549650" y="5499100"/>
          <p14:tracePt t="27208" x="3562350" y="5499100"/>
          <p14:tracePt t="27208" x="3575050" y="5499100"/>
          <p14:tracePt t="27225" x="3581400" y="5505450"/>
          <p14:tracePt t="27225" x="3587750" y="5511800"/>
          <p14:tracePt t="27225" x="3594100" y="5511800"/>
          <p14:tracePt t="27243" x="3594100" y="5518150"/>
          <p14:tracePt t="27255" x="3594100" y="5524500"/>
          <p14:tracePt t="27272" x="3587750" y="5530850"/>
          <p14:tracePt t="27272" x="3568700" y="5543550"/>
          <p14:tracePt t="27291" x="3556000" y="5549900"/>
          <p14:tracePt t="27291" x="3543300" y="5556250"/>
          <p14:tracePt t="27308" x="3524250" y="5562600"/>
          <p14:tracePt t="27308" x="3505200" y="5568950"/>
          <p14:tracePt t="27308" x="3486150" y="5581650"/>
          <p14:tracePt t="27327" x="3460750" y="5588000"/>
          <p14:tracePt t="27339" x="3441700" y="5594350"/>
          <p14:tracePt t="27339" x="3409950" y="5607050"/>
          <p14:tracePt t="27339" x="3378200" y="5619750"/>
          <p14:tracePt t="27360" x="3346450" y="5626100"/>
          <p14:tracePt t="27360" x="3314700" y="5638800"/>
          <p14:tracePt t="27375" x="3276600" y="5645150"/>
          <p14:tracePt t="27375" x="3238500" y="5657850"/>
          <p14:tracePt t="27391" x="3206750" y="5664200"/>
          <p14:tracePt t="27391" x="3168650" y="5676900"/>
          <p14:tracePt t="27408" x="3130550" y="5689600"/>
          <p14:tracePt t="27408" x="3048000" y="5702300"/>
          <p14:tracePt t="27425" x="3009900" y="5708650"/>
          <p14:tracePt t="27425" x="2971800" y="5721350"/>
          <p14:tracePt t="27442" x="2927350" y="5721350"/>
          <p14:tracePt t="27442" x="2889250" y="5727700"/>
          <p14:tracePt t="27458" x="2844800" y="5727700"/>
          <p14:tracePt t="27458" x="2800350" y="5727700"/>
          <p14:tracePt t="27476" x="2762250" y="5727700"/>
          <p14:tracePt t="27476" x="2686050" y="5727700"/>
          <p14:tracePt t="27496" x="2654300" y="5727700"/>
          <p14:tracePt t="27496" x="2622550" y="5727700"/>
          <p14:tracePt t="27509" x="2597150" y="5727700"/>
          <p14:tracePt t="27509" x="2571750" y="5734050"/>
          <p14:tracePt t="27525" x="2552700" y="5734050"/>
          <p14:tracePt t="27525" x="2533650" y="5734050"/>
          <p14:tracePt t="27525" x="2514600" y="5740400"/>
          <p14:tracePt t="27543" x="2501900" y="5740400"/>
          <p14:tracePt t="27557" x="2489200" y="5740400"/>
          <p14:tracePt t="27557" x="2470150" y="5746750"/>
          <p14:tracePt t="27575" x="2463800" y="5746750"/>
          <p14:tracePt t="27575" x="2457450" y="5746750"/>
          <p14:tracePt t="27592" x="2457450" y="5740400"/>
          <p14:tracePt t="27592" x="2451100" y="5740400"/>
          <p14:tracePt t="27608" x="2444750" y="5740400"/>
          <p14:tracePt t="27623" x="2438400" y="5740400"/>
          <p14:tracePt t="27640" x="2432050" y="5734050"/>
          <p14:tracePt t="27660" x="2432050" y="5727700"/>
          <p14:tracePt t="27674" x="2432050" y="5721350"/>
          <p14:tracePt t="27690" x="2432050" y="5715000"/>
          <p14:tracePt t="27707" x="2425700" y="5708650"/>
          <p14:tracePt t="27707" x="2419350" y="5702300"/>
          <p14:tracePt t="27726" x="2413000" y="5702300"/>
          <p14:tracePt t="27726" x="2406650" y="5695950"/>
          <p14:tracePt t="27742" x="2400300" y="5689600"/>
          <p14:tracePt t="27742" x="2393950" y="5689600"/>
          <p14:tracePt t="27759" x="2387600" y="5683250"/>
          <p14:tracePt t="27759" x="2374900" y="5683250"/>
          <p14:tracePt t="27776" x="2368550" y="5676900"/>
          <p14:tracePt t="27776" x="2355850" y="5676900"/>
          <p14:tracePt t="27792" x="2349500" y="5676900"/>
          <p14:tracePt t="27792" x="2343150" y="5676900"/>
          <p14:tracePt t="27809" x="2336800" y="5676900"/>
          <p14:tracePt t="27824" x="2330450" y="5676900"/>
          <p14:tracePt t="27824" x="2324100" y="5676900"/>
          <p14:tracePt t="27844" x="2317750" y="5676900"/>
          <p14:tracePt t="27860" x="2311400" y="5676900"/>
          <p14:tracePt t="27875" x="2305050" y="5676900"/>
          <p14:tracePt t="27891" x="2298700" y="5670550"/>
          <p14:tracePt t="27908" x="2292350" y="5670550"/>
          <p14:tracePt t="27925" x="2286000" y="5670550"/>
          <p14:tracePt t="27942" x="2279650" y="5670550"/>
          <p14:tracePt t="27960" x="2273300" y="5664200"/>
          <p14:tracePt t="27987" x="2273300" y="5657850"/>
          <p14:tracePt t="28019" x="2266950" y="5657850"/>
          <p14:tracePt t="28031" x="2266950" y="5651500"/>
          <p14:tracePt t="28055" x="2266950" y="5645150"/>
          <p14:tracePt t="28071" x="2260600" y="5638800"/>
          <p14:tracePt t="28083" x="2260600" y="5632450"/>
          <p14:tracePt t="28107" x="2260600" y="5626100"/>
          <p14:tracePt t="28139" x="2254250" y="5619750"/>
          <p14:tracePt t="28159" x="2254250" y="5613400"/>
          <p14:tracePt t="28199" x="2254250" y="5607050"/>
          <p14:tracePt t="28219" x="2254250" y="5600700"/>
          <p14:tracePt t="28235" x="2247900" y="5600700"/>
          <p14:tracePt t="28258" x="2241550" y="5594350"/>
          <p14:tracePt t="28271" x="2235200" y="5588000"/>
          <p14:tracePt t="28287" x="2228850" y="5581650"/>
          <p14:tracePt t="28296" x="2222500" y="5575300"/>
          <p14:tracePt t="28296" x="2216150" y="5568950"/>
          <p14:tracePt t="28312" x="2203450" y="5562600"/>
          <p14:tracePt t="28312" x="2190750" y="5549900"/>
          <p14:tracePt t="28328" x="2178050" y="5543550"/>
          <p14:tracePt t="28328" x="2159000" y="5530850"/>
          <p14:tracePt t="28345" x="2146300" y="5524500"/>
          <p14:tracePt t="28345" x="2127250" y="5511800"/>
          <p14:tracePt t="28345" x="2108200" y="5505450"/>
          <p14:tracePt t="28363" x="2089150" y="5505450"/>
          <p14:tracePt t="28376" x="2076450" y="5499100"/>
          <p14:tracePt t="28376" x="2051050" y="5492750"/>
          <p14:tracePt t="28394" x="2044700" y="5492750"/>
          <p14:tracePt t="28394" x="2038350" y="5492750"/>
          <p14:tracePt t="28411" x="2032000" y="5486400"/>
          <p14:tracePt t="28426" x="2038350" y="5480050"/>
          <p14:tracePt t="28443" x="2051050" y="5480050"/>
          <p14:tracePt t="28443" x="2063750" y="5480050"/>
          <p14:tracePt t="28462" x="2076450" y="5480050"/>
          <p14:tracePt t="28462" x="2095500" y="5480050"/>
          <p14:tracePt t="28478" x="2120900" y="5480050"/>
          <p14:tracePt t="28478" x="2146300" y="5480050"/>
          <p14:tracePt t="28495" x="2178050" y="5486400"/>
          <p14:tracePt t="28495" x="2260600" y="5499100"/>
          <p14:tracePt t="28513" x="2311400" y="5505450"/>
          <p14:tracePt t="28513" x="2362200" y="5511800"/>
          <p14:tracePt t="28529" x="2419350" y="5518150"/>
          <p14:tracePt t="28529" x="2476500" y="5524500"/>
          <p14:tracePt t="28545" x="2540000" y="5524500"/>
          <p14:tracePt t="28545" x="2603500" y="5518150"/>
          <p14:tracePt t="28545" x="2667000" y="5518150"/>
          <p14:tracePt t="28565" x="2730500" y="5511800"/>
          <p14:tracePt t="28577" x="2794000" y="5505450"/>
          <p14:tracePt t="28577" x="2921000" y="5486400"/>
          <p14:tracePt t="28596" x="2984500" y="5473700"/>
          <p14:tracePt t="28596" x="3041650" y="5467350"/>
          <p14:tracePt t="28612" x="3098800" y="5461000"/>
          <p14:tracePt t="28612" x="3149600" y="5448300"/>
          <p14:tracePt t="28629" x="3200400" y="5441950"/>
          <p14:tracePt t="28629" x="3244850" y="5435600"/>
          <p14:tracePt t="28629" x="3282950" y="5435600"/>
          <p14:tracePt t="28647" x="3321050" y="5429250"/>
          <p14:tracePt t="28660" x="3359150" y="5429250"/>
          <p14:tracePt t="28660" x="3422650" y="5416550"/>
          <p14:tracePt t="28680" x="3454400" y="5410200"/>
          <p14:tracePt t="28680" x="3479800" y="5410200"/>
          <p14:tracePt t="28695" x="3505200" y="5403850"/>
          <p14:tracePt t="28695" x="3530600" y="5403850"/>
          <p14:tracePt t="28712" x="3556000" y="5397500"/>
          <p14:tracePt t="28712" x="3575050" y="5391150"/>
          <p14:tracePt t="28712" x="3594100" y="5391150"/>
          <p14:tracePt t="28731" x="3606800" y="5384800"/>
          <p14:tracePt t="28731" x="3619500" y="5384800"/>
          <p14:tracePt t="28746" x="3632200" y="5378450"/>
          <p14:tracePt t="28746" x="3638550" y="5378450"/>
          <p14:tracePt t="28763" x="3644900" y="5372100"/>
          <p14:tracePt t="28778" x="3651250" y="5365750"/>
          <p14:tracePt t="28794" x="3644900" y="5378450"/>
          <p14:tracePt t="28827" x="3651250" y="5372100"/>
          <p14:tracePt t="28887" x="3657600" y="5372100"/>
          <p14:tracePt t="28911" x="3663950" y="5365750"/>
          <p14:tracePt t="28923" x="3670300" y="5365750"/>
          <p14:tracePt t="28939" x="3676650" y="5359400"/>
          <p14:tracePt t="28955" x="3683000" y="5353050"/>
          <p14:tracePt t="28971" x="3683000" y="5359400"/>
          <p14:tracePt t="28983" x="3676650" y="5365750"/>
          <p14:tracePt t="29023" x="3670300" y="5372100"/>
          <p14:tracePt t="29039" x="3663950" y="5378450"/>
          <p14:tracePt t="29045" x="3657600" y="5384800"/>
          <p14:tracePt t="29045" x="3651250" y="5391150"/>
          <p14:tracePt t="29064" x="3644900" y="5391150"/>
          <p14:tracePt t="29064" x="3632200" y="5397500"/>
          <p14:tracePt t="29080" x="3625850" y="5410200"/>
          <p14:tracePt t="29080" x="3613150" y="5416550"/>
          <p14:tracePt t="29097" x="3600450" y="5422900"/>
          <p14:tracePt t="29097" x="3581400" y="5435600"/>
          <p14:tracePt t="29114" x="3568700" y="5441950"/>
          <p14:tracePt t="29114" x="3562350" y="5448300"/>
          <p14:tracePt t="29131" x="3556000" y="5454650"/>
          <p14:tracePt t="29131" x="3543300" y="5454650"/>
          <p14:tracePt t="29147" x="3536950" y="5461000"/>
          <p14:tracePt t="29147" x="3517900" y="5467350"/>
          <p14:tracePt t="29164" x="3511550" y="5467350"/>
          <p14:tracePt t="29164" x="3505200" y="5467350"/>
          <p14:tracePt t="29181" x="3498850" y="5467350"/>
          <p14:tracePt t="29181" x="3486150" y="5467350"/>
          <p14:tracePt t="29197" x="3479800" y="5467350"/>
          <p14:tracePt t="29197" x="3473450" y="5467350"/>
          <p14:tracePt t="29214" x="3467100" y="5461000"/>
          <p14:tracePt t="29214" x="3454400" y="5461000"/>
          <p14:tracePt t="29232" x="3435350" y="5454650"/>
          <p14:tracePt t="29232" x="3429000" y="5448300"/>
          <p14:tracePt t="29248" x="3416300" y="5448300"/>
          <p14:tracePt t="29248" x="3409950" y="5448300"/>
          <p14:tracePt t="29264" x="3397250" y="5448300"/>
          <p14:tracePt t="29264" x="3384550" y="5448300"/>
          <p14:tracePt t="29281" x="3378200" y="5448300"/>
          <p14:tracePt t="29281" x="3365500" y="5441950"/>
          <p14:tracePt t="29281" x="3352800" y="5441950"/>
          <p14:tracePt t="29300" x="3340100" y="5448300"/>
          <p14:tracePt t="29313" x="3327400" y="5448300"/>
          <p14:tracePt t="29313" x="3295650" y="5448300"/>
          <p14:tracePt t="29333" x="3276600" y="5448300"/>
          <p14:tracePt t="29333" x="3263900" y="5448300"/>
          <p14:tracePt t="29348" x="3244850" y="5448300"/>
          <p14:tracePt t="29348" x="3232150" y="5448300"/>
          <p14:tracePt t="29365" x="3213100" y="5441950"/>
          <p14:tracePt t="29365" x="3200400" y="5441950"/>
          <p14:tracePt t="29365" x="3181350" y="5435600"/>
          <p14:tracePt t="29385" x="3168650" y="5435600"/>
          <p14:tracePt t="29396" x="3149600" y="5429250"/>
          <p14:tracePt t="29396" x="3117850" y="5422900"/>
          <p14:tracePt t="29415" x="3105150" y="5416550"/>
          <p14:tracePt t="29415" x="3092450" y="5410200"/>
          <p14:tracePt t="29432" x="3073400" y="5397500"/>
          <p14:tracePt t="29432" x="3060700" y="5391150"/>
          <p14:tracePt t="29449" x="3048000" y="5372100"/>
          <p14:tracePt t="29449" x="3022600" y="5346700"/>
          <p14:tracePt t="29465" x="3016250" y="5334000"/>
          <p14:tracePt t="29465" x="3003550" y="53086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0" name="Rectangle 4"/>
          <p:cNvSpPr>
            <a:spLocks noGrp="1" noChangeArrowheads="1"/>
          </p:cNvSpPr>
          <p:nvPr>
            <p:ph type="title"/>
          </p:nvPr>
        </p:nvSpPr>
        <p:spPr/>
        <p:txBody>
          <a:bodyPr/>
          <a:lstStyle/>
          <a:p>
            <a:r>
              <a:rPr lang="ja-JP" altLang="en-US"/>
              <a:t>系統誤差の例（時間的な違い）</a:t>
            </a:r>
          </a:p>
        </p:txBody>
      </p:sp>
      <p:sp>
        <p:nvSpPr>
          <p:cNvPr id="674821" name="Text Box 5"/>
          <p:cNvSpPr txBox="1">
            <a:spLocks noChangeArrowheads="1"/>
          </p:cNvSpPr>
          <p:nvPr/>
        </p:nvSpPr>
        <p:spPr bwMode="auto">
          <a:xfrm>
            <a:off x="950913" y="1628775"/>
            <a:ext cx="1403350" cy="457200"/>
          </a:xfrm>
          <a:prstGeom prst="rect">
            <a:avLst/>
          </a:prstGeom>
          <a:noFill/>
          <a:ln w="38100">
            <a:noFill/>
            <a:miter lim="800000"/>
            <a:headEnd/>
            <a:tailEnd/>
          </a:ln>
          <a:effectLst/>
        </p:spPr>
        <p:txBody>
          <a:bodyPr wrap="none">
            <a:spAutoFit/>
          </a:bodyPr>
          <a:lstStyle/>
          <a:p>
            <a:r>
              <a:rPr lang="ja-JP" altLang="en-US"/>
              <a:t>機器分析</a:t>
            </a:r>
          </a:p>
        </p:txBody>
      </p:sp>
      <p:sp>
        <p:nvSpPr>
          <p:cNvPr id="674822" name="Text Box 6"/>
          <p:cNvSpPr txBox="1">
            <a:spLocks noChangeArrowheads="1"/>
          </p:cNvSpPr>
          <p:nvPr/>
        </p:nvSpPr>
        <p:spPr bwMode="auto">
          <a:xfrm>
            <a:off x="1527175" y="2276475"/>
            <a:ext cx="4580100" cy="461665"/>
          </a:xfrm>
          <a:prstGeom prst="rect">
            <a:avLst/>
          </a:prstGeom>
          <a:noFill/>
          <a:ln w="38100">
            <a:noFill/>
            <a:miter lim="800000"/>
            <a:headEnd/>
            <a:tailEnd/>
          </a:ln>
          <a:effectLst/>
        </p:spPr>
        <p:txBody>
          <a:bodyPr wrap="none">
            <a:spAutoFit/>
          </a:bodyPr>
          <a:lstStyle/>
          <a:p>
            <a:r>
              <a:rPr lang="ja-JP" altLang="en-US" dirty="0" smtClean="0"/>
              <a:t>時間に</a:t>
            </a:r>
            <a:r>
              <a:rPr lang="ja-JP" altLang="en-US" dirty="0"/>
              <a:t>よって分析値が異なる場合</a:t>
            </a:r>
          </a:p>
        </p:txBody>
      </p:sp>
      <p:sp>
        <p:nvSpPr>
          <p:cNvPr id="674823" name="Rectangle 7"/>
          <p:cNvSpPr>
            <a:spLocks noChangeArrowheads="1"/>
          </p:cNvSpPr>
          <p:nvPr/>
        </p:nvSpPr>
        <p:spPr bwMode="auto">
          <a:xfrm>
            <a:off x="1258888" y="3500438"/>
            <a:ext cx="2089150" cy="792162"/>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74824" name="Rectangle 8"/>
          <p:cNvSpPr>
            <a:spLocks noChangeArrowheads="1"/>
          </p:cNvSpPr>
          <p:nvPr/>
        </p:nvSpPr>
        <p:spPr bwMode="auto">
          <a:xfrm>
            <a:off x="3348038" y="3500438"/>
            <a:ext cx="2089150" cy="792162"/>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74825" name="Rectangle 9"/>
          <p:cNvSpPr>
            <a:spLocks noChangeArrowheads="1"/>
          </p:cNvSpPr>
          <p:nvPr/>
        </p:nvSpPr>
        <p:spPr bwMode="auto">
          <a:xfrm>
            <a:off x="5435600" y="3500438"/>
            <a:ext cx="2089150" cy="792162"/>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74826" name="Text Box 10"/>
          <p:cNvSpPr txBox="1">
            <a:spLocks noChangeArrowheads="1"/>
          </p:cNvSpPr>
          <p:nvPr/>
        </p:nvSpPr>
        <p:spPr bwMode="auto">
          <a:xfrm>
            <a:off x="1835150" y="4437063"/>
            <a:ext cx="492443" cy="461665"/>
          </a:xfrm>
          <a:prstGeom prst="rect">
            <a:avLst/>
          </a:prstGeom>
          <a:noFill/>
          <a:ln w="38100">
            <a:noFill/>
            <a:miter lim="800000"/>
            <a:headEnd/>
            <a:tailEnd/>
          </a:ln>
          <a:effectLst/>
        </p:spPr>
        <p:txBody>
          <a:bodyPr wrap="none">
            <a:spAutoFit/>
          </a:bodyPr>
          <a:lstStyle/>
          <a:p>
            <a:r>
              <a:rPr lang="ja-JP" altLang="en-US" dirty="0" smtClean="0"/>
              <a:t>朝</a:t>
            </a:r>
            <a:endParaRPr lang="ja-JP" altLang="en-US" dirty="0"/>
          </a:p>
        </p:txBody>
      </p:sp>
      <p:sp>
        <p:nvSpPr>
          <p:cNvPr id="674827" name="Text Box 11"/>
          <p:cNvSpPr txBox="1">
            <a:spLocks noChangeArrowheads="1"/>
          </p:cNvSpPr>
          <p:nvPr/>
        </p:nvSpPr>
        <p:spPr bwMode="auto">
          <a:xfrm>
            <a:off x="3924300" y="4437063"/>
            <a:ext cx="492443" cy="461665"/>
          </a:xfrm>
          <a:prstGeom prst="rect">
            <a:avLst/>
          </a:prstGeom>
          <a:noFill/>
          <a:ln w="38100">
            <a:noFill/>
            <a:miter lim="800000"/>
            <a:headEnd/>
            <a:tailEnd/>
          </a:ln>
          <a:effectLst/>
        </p:spPr>
        <p:txBody>
          <a:bodyPr wrap="none">
            <a:spAutoFit/>
          </a:bodyPr>
          <a:lstStyle/>
          <a:p>
            <a:r>
              <a:rPr lang="ja-JP" altLang="en-US" dirty="0" smtClean="0"/>
              <a:t>昼</a:t>
            </a:r>
            <a:endParaRPr lang="ja-JP" altLang="en-US" dirty="0"/>
          </a:p>
        </p:txBody>
      </p:sp>
      <p:sp>
        <p:nvSpPr>
          <p:cNvPr id="674828" name="Text Box 12"/>
          <p:cNvSpPr txBox="1">
            <a:spLocks noChangeArrowheads="1"/>
          </p:cNvSpPr>
          <p:nvPr/>
        </p:nvSpPr>
        <p:spPr bwMode="auto">
          <a:xfrm>
            <a:off x="6084888" y="4437063"/>
            <a:ext cx="800219" cy="461665"/>
          </a:xfrm>
          <a:prstGeom prst="rect">
            <a:avLst/>
          </a:prstGeom>
          <a:noFill/>
          <a:ln w="38100">
            <a:noFill/>
            <a:miter lim="800000"/>
            <a:headEnd/>
            <a:tailEnd/>
          </a:ln>
          <a:effectLst/>
        </p:spPr>
        <p:txBody>
          <a:bodyPr wrap="none">
            <a:spAutoFit/>
          </a:bodyPr>
          <a:lstStyle/>
          <a:p>
            <a:r>
              <a:rPr lang="ja-JP" altLang="en-US" dirty="0" smtClean="0"/>
              <a:t>夕方</a:t>
            </a:r>
            <a:endParaRPr lang="ja-JP" altLang="en-US" dirty="0"/>
          </a:p>
        </p:txBody>
      </p:sp>
      <p:sp>
        <p:nvSpPr>
          <p:cNvPr id="674829" name="Text Box 13"/>
          <p:cNvSpPr txBox="1">
            <a:spLocks noChangeArrowheads="1"/>
          </p:cNvSpPr>
          <p:nvPr/>
        </p:nvSpPr>
        <p:spPr bwMode="auto">
          <a:xfrm>
            <a:off x="1527175" y="3644900"/>
            <a:ext cx="1397000" cy="457200"/>
          </a:xfrm>
          <a:prstGeom prst="rect">
            <a:avLst/>
          </a:prstGeom>
          <a:noFill/>
          <a:ln w="38100">
            <a:noFill/>
            <a:miter lim="800000"/>
            <a:headEnd/>
            <a:tailEnd/>
          </a:ln>
          <a:effectLst/>
        </p:spPr>
        <p:txBody>
          <a:bodyPr wrap="none">
            <a:spAutoFit/>
          </a:bodyPr>
          <a:lstStyle/>
          <a:p>
            <a:r>
              <a:rPr lang="ja-JP" altLang="en-US" dirty="0"/>
              <a:t>値が高め</a:t>
            </a:r>
          </a:p>
        </p:txBody>
      </p:sp>
      <p:sp>
        <p:nvSpPr>
          <p:cNvPr id="674830" name="Text Box 14"/>
          <p:cNvSpPr txBox="1">
            <a:spLocks noChangeArrowheads="1"/>
          </p:cNvSpPr>
          <p:nvPr/>
        </p:nvSpPr>
        <p:spPr bwMode="auto">
          <a:xfrm>
            <a:off x="5795963" y="3644900"/>
            <a:ext cx="1397000" cy="457200"/>
          </a:xfrm>
          <a:prstGeom prst="rect">
            <a:avLst/>
          </a:prstGeom>
          <a:noFill/>
          <a:ln w="38100">
            <a:noFill/>
            <a:miter lim="800000"/>
            <a:headEnd/>
            <a:tailEnd/>
          </a:ln>
          <a:effectLst/>
        </p:spPr>
        <p:txBody>
          <a:bodyPr wrap="none">
            <a:spAutoFit/>
          </a:bodyPr>
          <a:lstStyle/>
          <a:p>
            <a:r>
              <a:rPr lang="ja-JP" altLang="en-US"/>
              <a:t>値が低め</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580"/>
    </mc:Choice>
    <mc:Fallback>
      <p:transition spd="slow" advTm="47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5" x="3924300" y="2857500"/>
          <p14:tracePt t="747" x="3917950" y="2857500"/>
          <p14:tracePt t="763" x="3911600" y="2857500"/>
          <p14:tracePt t="771" x="3905250" y="2857500"/>
          <p14:tracePt t="783" x="3898900" y="2857500"/>
          <p14:tracePt t="783" x="3886200" y="2857500"/>
          <p14:tracePt t="783" x="3879850" y="2857500"/>
          <p14:tracePt t="804" x="3867150" y="2863850"/>
          <p14:tracePt t="804" x="3860800" y="2870200"/>
          <p14:tracePt t="818" x="3848100" y="2876550"/>
          <p14:tracePt t="818" x="3841750" y="2882900"/>
          <p14:tracePt t="836" x="3835400" y="2889250"/>
          <p14:tracePt t="836" x="3822700" y="2895600"/>
          <p14:tracePt t="852" x="3810000" y="2901950"/>
          <p14:tracePt t="852" x="3790950" y="2914650"/>
          <p14:tracePt t="868" x="3778250" y="2927350"/>
          <p14:tracePt t="868" x="3765550" y="2933700"/>
          <p14:tracePt t="885" x="3759200" y="2940050"/>
          <p14:tracePt t="885" x="3746500" y="2946400"/>
          <p14:tracePt t="902" x="3733800" y="2952750"/>
          <p14:tracePt t="902" x="3727450" y="2959100"/>
          <p14:tracePt t="919" x="3714750" y="2965450"/>
          <p14:tracePt t="919" x="3702050" y="2978150"/>
          <p14:tracePt t="936" x="3695700" y="2978150"/>
          <p14:tracePt t="936" x="3689350" y="2984500"/>
          <p14:tracePt t="952" x="3683000" y="2984500"/>
          <p14:tracePt t="952" x="3676650" y="2990850"/>
          <p14:tracePt t="969" x="3670300" y="2990850"/>
          <p14:tracePt t="969" x="3663950" y="2990850"/>
          <p14:tracePt t="969" x="3651250" y="2997200"/>
          <p14:tracePt t="988" x="3644900" y="3003550"/>
          <p14:tracePt t="1000" x="3638550" y="3009900"/>
          <p14:tracePt t="1000" x="3619500" y="3022600"/>
          <p14:tracePt t="1020" x="3613150" y="3028950"/>
          <p14:tracePt t="1020" x="3606800" y="3035300"/>
          <p14:tracePt t="1036" x="3600450" y="3035300"/>
          <p14:tracePt t="1036" x="3594100" y="3041650"/>
          <p14:tracePt t="1053" x="3594100" y="3048000"/>
          <p14:tracePt t="1068" x="3587750" y="3054350"/>
          <p14:tracePt t="1068" x="3587750" y="3060700"/>
          <p14:tracePt t="1088" x="3587750" y="3067050"/>
          <p14:tracePt t="1088" x="3587750" y="3073400"/>
          <p14:tracePt t="1104" x="3587750" y="3079750"/>
          <p14:tracePt t="1118" x="3581400" y="3092450"/>
          <p14:tracePt t="1118" x="3581400" y="3098800"/>
          <p14:tracePt t="1136" x="3575050" y="3105150"/>
          <p14:tracePt t="1151" x="3568700" y="3111500"/>
          <p14:tracePt t="1168" x="3562350" y="3105150"/>
          <p14:tracePt t="1190" x="3549650" y="3105150"/>
          <p14:tracePt t="1226" x="3543300" y="3105150"/>
          <p14:tracePt t="1242" x="3536950" y="3105150"/>
          <p14:tracePt t="1249" x="3524250" y="3105150"/>
          <p14:tracePt t="1258" x="3517900" y="3111500"/>
          <p14:tracePt t="1267" x="3511550" y="3117850"/>
          <p14:tracePt t="1267" x="3486150" y="3117850"/>
          <p14:tracePt t="1286" x="3473450" y="3124200"/>
          <p14:tracePt t="1286" x="3460750" y="3124200"/>
          <p14:tracePt t="1303" x="3448050" y="3130550"/>
          <p14:tracePt t="1303" x="3435350" y="3136900"/>
          <p14:tracePt t="1322" x="3422650" y="3136900"/>
          <p14:tracePt t="1322" x="3403600" y="3136900"/>
          <p14:tracePt t="1336" x="3390900" y="3136900"/>
          <p14:tracePt t="1336" x="3378200" y="3136900"/>
          <p14:tracePt t="1336" x="3365500" y="3136900"/>
          <p14:tracePt t="1355" x="3352800" y="3136900"/>
          <p14:tracePt t="1368" x="3340100" y="3136900"/>
          <p14:tracePt t="1368" x="3327400" y="3136900"/>
          <p14:tracePt t="1387" x="3314700" y="3136900"/>
          <p14:tracePt t="1387" x="3308350" y="3143250"/>
          <p14:tracePt t="1403" x="3302000" y="3143250"/>
          <p14:tracePt t="1403" x="3295650" y="3143250"/>
          <p14:tracePt t="1420" x="3289300" y="3149600"/>
          <p14:tracePt t="1420" x="3282950" y="3149600"/>
          <p14:tracePt t="1420" x="3276600" y="3149600"/>
          <p14:tracePt t="1439" x="3270250" y="3149600"/>
          <p14:tracePt t="1455" x="3270250" y="3143250"/>
          <p14:tracePt t="1474" x="3276600" y="3136900"/>
          <p14:tracePt t="1490" x="3276600" y="3130550"/>
          <p14:tracePt t="1501" x="3282950" y="3124200"/>
          <p14:tracePt t="1518" x="3289300" y="3124200"/>
          <p14:tracePt t="1518" x="3295650" y="3117850"/>
          <p14:tracePt t="1536" x="3302000" y="3111500"/>
          <p14:tracePt t="1551" x="3308350" y="3111500"/>
          <p14:tracePt t="1568" x="3314700" y="3105150"/>
          <p14:tracePt t="1585" x="3321050" y="3098800"/>
          <p14:tracePt t="1602" x="3327400" y="3092450"/>
          <p14:tracePt t="1618" x="3333750" y="3086100"/>
          <p14:tracePt t="1646" x="3340100" y="3079750"/>
          <p14:tracePt t="1670" x="3346450" y="3079750"/>
          <p14:tracePt t="1686" x="3359150" y="3073400"/>
          <p14:tracePt t="1701" x="3365500" y="3073400"/>
          <p14:tracePt t="1714" x="3371850" y="3067050"/>
          <p14:tracePt t="1730" x="3378200" y="3067050"/>
          <p14:tracePt t="1746" x="3384550" y="3067050"/>
          <p14:tracePt t="1754" x="3390900" y="3060700"/>
          <p14:tracePt t="1769" x="3397250" y="3060700"/>
          <p14:tracePt t="1786" x="3403600" y="3054350"/>
          <p14:tracePt t="1802" x="3403600" y="3048000"/>
          <p14:tracePt t="1823" x="3397250" y="3048000"/>
          <p14:tracePt t="1836" x="3384550" y="3048000"/>
          <p14:tracePt t="1836" x="3378200" y="3048000"/>
          <p14:tracePt t="1855" x="3371850" y="3054350"/>
          <p14:tracePt t="1855" x="3365500" y="3054350"/>
          <p14:tracePt t="1871" x="3359150" y="3060700"/>
          <p14:tracePt t="1871" x="3340100" y="3067050"/>
          <p14:tracePt t="1889" x="3333750" y="3067050"/>
          <p14:tracePt t="1889" x="3327400" y="3067050"/>
          <p14:tracePt t="1905" x="3314700" y="3073400"/>
          <p14:tracePt t="1905" x="3308350" y="3073400"/>
          <p14:tracePt t="1921" x="3295650" y="3073400"/>
          <p14:tracePt t="1921" x="3289300" y="3079750"/>
          <p14:tracePt t="1939" x="3282950" y="3079750"/>
          <p14:tracePt t="1939" x="3270250" y="3086100"/>
          <p14:tracePt t="1955" x="3263900" y="3092450"/>
          <p14:tracePt t="1970" x="3257550" y="3098800"/>
          <p14:tracePt t="1970" x="3257550" y="3105150"/>
          <p14:tracePt t="1989" x="3251200" y="3111500"/>
          <p14:tracePt t="2003" x="3257550" y="3117850"/>
          <p14:tracePt t="2023" x="3263900" y="3130550"/>
          <p14:tracePt t="2038" x="3270250" y="3136900"/>
          <p14:tracePt t="2055" x="3276600" y="3143250"/>
          <p14:tracePt t="2070" x="3276600" y="3149600"/>
          <p14:tracePt t="2087" x="3282950" y="3149600"/>
          <p14:tracePt t="2087" x="3289300" y="3155950"/>
          <p14:tracePt t="2107" x="3295650" y="3162300"/>
          <p14:tracePt t="2107" x="3302000" y="3168650"/>
          <p14:tracePt t="2123" x="3302000" y="3175000"/>
          <p14:tracePt t="2123" x="3302000" y="3181350"/>
          <p14:tracePt t="2140" x="3308350" y="3187700"/>
          <p14:tracePt t="2140" x="3308350" y="3200400"/>
          <p14:tracePt t="2155" x="3308350" y="3206750"/>
          <p14:tracePt t="2155" x="3308350" y="3213100"/>
          <p14:tracePt t="2155" x="3308350" y="3219450"/>
          <p14:tracePt t="2174" x="3314700" y="3232150"/>
          <p14:tracePt t="2187" x="3327400" y="3244850"/>
          <p14:tracePt t="2204" x="3333750" y="3257550"/>
          <p14:tracePt t="2220" x="3333750" y="3263900"/>
          <p14:tracePt t="2220" x="3333750" y="3270250"/>
          <p14:tracePt t="2220" x="3333750" y="3276600"/>
          <p14:tracePt t="2243" x="3333750" y="3289300"/>
          <p14:tracePt t="2243" x="3327400" y="3295650"/>
          <p14:tracePt t="2256" x="3327400" y="3302000"/>
          <p14:tracePt t="2256" x="3327400" y="3314700"/>
          <p14:tracePt t="2272" x="3321050" y="3321050"/>
          <p14:tracePt t="2288" x="3314700" y="3327400"/>
          <p14:tracePt t="2288" x="3302000" y="3340100"/>
          <p14:tracePt t="2306" x="3289300" y="3352800"/>
          <p14:tracePt t="2306" x="3276600" y="3359150"/>
          <p14:tracePt t="2325" x="3263900" y="3365500"/>
          <p14:tracePt t="2325" x="3251200" y="3378200"/>
          <p14:tracePt t="2340" x="3232150" y="3397250"/>
          <p14:tracePt t="2340" x="3213100" y="3416300"/>
          <p14:tracePt t="2356" x="3187700" y="3441700"/>
          <p14:tracePt t="2356" x="3162300" y="3473450"/>
          <p14:tracePt t="2356" x="3136900" y="3505200"/>
          <p14:tracePt t="2375" x="3105150" y="3549650"/>
          <p14:tracePt t="2388" x="3067050" y="3600450"/>
          <p14:tracePt t="2388" x="2984500" y="3708400"/>
          <p14:tracePt t="2406" x="2940050" y="3771900"/>
          <p14:tracePt t="2406" x="2889250" y="3829050"/>
          <p14:tracePt t="2423" x="2838450" y="3886200"/>
          <p14:tracePt t="2423" x="2781300" y="3949700"/>
          <p14:tracePt t="2423" x="2724150" y="4006850"/>
          <p14:tracePt t="2442" x="2673350" y="4070350"/>
          <p14:tracePt t="2455" x="2616200" y="4127500"/>
          <p14:tracePt t="2455" x="2565400" y="4184650"/>
          <p14:tracePt t="2455" x="2520950" y="4241800"/>
          <p14:tracePt t="2475" x="2476500" y="4298950"/>
          <p14:tracePt t="2475" x="2438400" y="4362450"/>
          <p14:tracePt t="2491" x="2400300" y="4419600"/>
          <p14:tracePt t="2491" x="2368550" y="4476750"/>
          <p14:tracePt t="2507" x="2336800" y="4527550"/>
          <p14:tracePt t="2507" x="2311400" y="4584700"/>
          <p14:tracePt t="2523" x="2279650" y="4629150"/>
          <p14:tracePt t="2523" x="2254250" y="4679950"/>
          <p14:tracePt t="2540" x="2235200" y="4724400"/>
          <p14:tracePt t="2540" x="2197100" y="4813300"/>
          <p14:tracePt t="2557" x="2184400" y="4851400"/>
          <p14:tracePt t="2557" x="2171700" y="4895850"/>
          <p14:tracePt t="2574" x="2165350" y="4927600"/>
          <p14:tracePt t="2574" x="2159000" y="4965700"/>
          <p14:tracePt t="2590" x="2152650" y="4991100"/>
          <p14:tracePt t="2590" x="2152650" y="5035550"/>
          <p14:tracePt t="2607" x="2152650" y="5054600"/>
          <p14:tracePt t="2607" x="2159000" y="5067300"/>
          <p14:tracePt t="2624" x="2159000" y="5073650"/>
          <p14:tracePt t="2624" x="2165350" y="5080000"/>
          <p14:tracePt t="2641" x="2171700" y="5080000"/>
          <p14:tracePt t="2641" x="2178050" y="5080000"/>
          <p14:tracePt t="2657" x="2184400" y="5073650"/>
          <p14:tracePt t="2657" x="2190750" y="5073650"/>
          <p14:tracePt t="2675" x="2209800" y="5054600"/>
          <p14:tracePt t="2675" x="2222500" y="5048250"/>
          <p14:tracePt t="2691" x="2228850" y="5041900"/>
          <p14:tracePt t="2691" x="2235200" y="5035550"/>
          <p14:tracePt t="2707" x="2241550" y="5035550"/>
          <p14:tracePt t="2707" x="2247900" y="5035550"/>
          <p14:tracePt t="2724" x="2254250" y="5029200"/>
          <p14:tracePt t="2739" x="2260600" y="5029200"/>
          <p14:tracePt t="2756" x="2254250" y="5035550"/>
          <p14:tracePt t="2775" x="2254250" y="5041900"/>
          <p14:tracePt t="2789" x="2247900" y="5048250"/>
          <p14:tracePt t="2806" x="2241550" y="5054600"/>
          <p14:tracePt t="2806" x="2241550" y="5060950"/>
          <p14:tracePt t="2806" x="2235200" y="5067300"/>
          <p14:tracePt t="2827" x="2228850" y="5067300"/>
          <p14:tracePt t="2839" x="2222500" y="5073650"/>
          <p14:tracePt t="2839" x="2209800" y="5073650"/>
          <p14:tracePt t="2858" x="2203450" y="5073650"/>
          <p14:tracePt t="2873" x="2197100" y="5073650"/>
          <p14:tracePt t="2889" x="2190750" y="5073650"/>
          <p14:tracePt t="2906" x="2190750" y="5080000"/>
          <p14:tracePt t="2982" x="2184400" y="5080000"/>
          <p14:tracePt t="2998" x="2184400" y="5086350"/>
          <p14:tracePt t="3014" x="2184400" y="5092700"/>
          <p14:tracePt t="3034" x="2184400" y="5099050"/>
          <p14:tracePt t="3050" x="2184400" y="5105400"/>
          <p14:tracePt t="3074" x="2184400" y="5111750"/>
          <p14:tracePt t="3086" x="2190750" y="5118100"/>
          <p14:tracePt t="3134" x="2197100" y="5118100"/>
          <p14:tracePt t="3146" x="2203450" y="5124450"/>
          <p14:tracePt t="3162" x="2209800" y="5124450"/>
          <p14:tracePt t="3179" x="2216150" y="5130800"/>
          <p14:tracePt t="3190" x="2222500" y="5130800"/>
          <p14:tracePt t="3190" x="2228850" y="5130800"/>
          <p14:tracePt t="3209" x="2235200" y="5124450"/>
          <p14:tracePt t="3209" x="2241550" y="5124450"/>
          <p14:tracePt t="3226" x="2247900" y="5124450"/>
          <p14:tracePt t="3226" x="2247900" y="5118100"/>
          <p14:tracePt t="3243" x="2254250" y="5118100"/>
          <p14:tracePt t="3243" x="2260600" y="5118100"/>
          <p14:tracePt t="3259" x="2266950" y="5111750"/>
          <p14:tracePt t="3274" x="2273300" y="5111750"/>
          <p14:tracePt t="3291" x="2279650" y="5111750"/>
          <p14:tracePt t="3308" x="2286000" y="5111750"/>
          <p14:tracePt t="3325" x="2286000" y="5118100"/>
          <p14:tracePt t="3358" x="2286000" y="5124450"/>
          <p14:tracePt t="3382" x="2279650" y="5124450"/>
          <p14:tracePt t="3402" x="2279650" y="5130800"/>
          <p14:tracePt t="3426" x="2286000" y="5124450"/>
          <p14:tracePt t="3539" x="2292350" y="5124450"/>
          <p14:tracePt t="3566" x="2286000" y="5124450"/>
          <p14:tracePt t="3658" x="2279650" y="5130800"/>
          <p14:tracePt t="3686" x="2279650" y="5137150"/>
          <p14:tracePt t="3710" x="2273300" y="5143500"/>
          <p14:tracePt t="3734" x="2279650" y="5143500"/>
          <p14:tracePt t="3914" x="2286000" y="5137150"/>
          <p14:tracePt t="3934" x="2292350" y="5130800"/>
          <p14:tracePt t="3958" x="2286000" y="5137150"/>
          <p14:tracePt t="4046" x="2279650" y="5137150"/>
          <p14:tracePt t="4062" x="2273300" y="5137150"/>
          <p14:tracePt t="4079" x="2266950" y="5130800"/>
          <p14:tracePt t="4095" x="2260600" y="5130800"/>
          <p14:tracePt t="4122" x="2254250" y="5124450"/>
          <p14:tracePt t="4166" x="2260600" y="5118100"/>
          <p14:tracePt t="4198" x="2266950" y="5111750"/>
          <p14:tracePt t="4222" x="2273300" y="5111750"/>
          <p14:tracePt t="4235" x="2273300" y="5105400"/>
          <p14:tracePt t="4251" x="2279650" y="5105400"/>
          <p14:tracePt t="4274" x="2286000" y="5105400"/>
          <p14:tracePt t="4287" x="2292350" y="5105400"/>
          <p14:tracePt t="4302" x="2298700" y="5111750"/>
          <p14:tracePt t="4326" x="2298700" y="5118100"/>
          <p14:tracePt t="4347" x="2305050" y="5124450"/>
          <p14:tracePt t="4379" x="2305050" y="5130800"/>
          <p14:tracePt t="4398" x="2298700" y="5130800"/>
          <p14:tracePt t="4455" x="2292350" y="5130800"/>
          <p14:tracePt t="4498" x="2286000" y="5130800"/>
          <p14:tracePt t="4534" x="2286000" y="5137150"/>
          <p14:tracePt t="4671" x="2292350" y="5137150"/>
          <p14:tracePt t="4767" x="2286000" y="5137150"/>
          <p14:tracePt t="4858" x="2279650" y="5137150"/>
          <p14:tracePt t="4875" x="2266950" y="5143500"/>
          <p14:tracePt t="4903" x="2260600" y="5149850"/>
          <p14:tracePt t="4919" x="2254250" y="5156200"/>
          <p14:tracePt t="4935" x="2247900" y="5156200"/>
          <p14:tracePt t="4946" x="2241550" y="5162550"/>
          <p14:tracePt t="4962" x="2235200" y="5162550"/>
          <p14:tracePt t="4971" x="2228850" y="5162550"/>
          <p14:tracePt t="4980" x="2222500" y="5162550"/>
          <p14:tracePt t="4997" x="2216150" y="5162550"/>
          <p14:tracePt t="5014" x="2222500" y="5156200"/>
          <p14:tracePt t="5106" x="2228850" y="5156200"/>
          <p14:tracePt t="5123" x="2235200" y="5156200"/>
          <p14:tracePt t="5135" x="2241550" y="5156200"/>
          <p14:tracePt t="5143" x="2247900" y="5156200"/>
          <p14:tracePt t="5151" x="2254250" y="5149850"/>
          <p14:tracePt t="5164" x="2260600" y="5149850"/>
          <p14:tracePt t="5164" x="2279650" y="5143500"/>
          <p14:tracePt t="5183" x="2286000" y="5143500"/>
          <p14:tracePt t="5183" x="2298700" y="5143500"/>
          <p14:tracePt t="5200" x="2311400" y="5143500"/>
          <p14:tracePt t="5200" x="2324100" y="5137150"/>
          <p14:tracePt t="5216" x="2336800" y="5137150"/>
          <p14:tracePt t="5216" x="2355850" y="5130800"/>
          <p14:tracePt t="5216" x="2374900" y="5130800"/>
          <p14:tracePt t="5235" x="2393950" y="5124450"/>
          <p14:tracePt t="5235" x="2413000" y="5124450"/>
          <p14:tracePt t="5250" x="2432050" y="5118100"/>
          <p14:tracePt t="5250" x="2457450" y="5118100"/>
          <p14:tracePt t="5266" x="2482850" y="5111750"/>
          <p14:tracePt t="5266" x="2501900" y="5111750"/>
          <p14:tracePt t="5283" x="2527300" y="5105400"/>
          <p14:tracePt t="5283" x="2546350" y="5105400"/>
          <p14:tracePt t="5300" x="2571750" y="5105400"/>
          <p14:tracePt t="5300" x="2616200" y="5099050"/>
          <p14:tracePt t="5318" x="2635250" y="5092700"/>
          <p14:tracePt t="5318" x="2654300" y="5092700"/>
          <p14:tracePt t="5335" x="2679700" y="5092700"/>
          <p14:tracePt t="5335" x="2698750" y="5092700"/>
          <p14:tracePt t="5351" x="2717800" y="5086350"/>
          <p14:tracePt t="5351" x="2762250" y="5080000"/>
          <p14:tracePt t="5368" x="2781300" y="5080000"/>
          <p14:tracePt t="5368" x="2800350" y="5080000"/>
          <p14:tracePt t="5385" x="2819400" y="5073650"/>
          <p14:tracePt t="5385" x="2838450" y="5073650"/>
          <p14:tracePt t="5401" x="2857500" y="5073650"/>
          <p14:tracePt t="5401" x="2870200" y="5073650"/>
          <p14:tracePt t="5418" x="2889250" y="5067300"/>
          <p14:tracePt t="5418" x="2901950" y="5067300"/>
          <p14:tracePt t="5418" x="2914650" y="5060950"/>
          <p14:tracePt t="5437" x="2933700" y="5054600"/>
          <p14:tracePt t="5449" x="2940050" y="5054600"/>
          <p14:tracePt t="5449" x="2965450" y="5048250"/>
          <p14:tracePt t="5469" x="2971800" y="5041900"/>
          <p14:tracePt t="5469" x="2978150" y="5041900"/>
          <p14:tracePt t="5485" x="2984500" y="5041900"/>
          <p14:tracePt t="5485" x="2990850" y="5041900"/>
          <p14:tracePt t="5501" x="2997200" y="5041900"/>
          <p14:tracePt t="5516" x="3003550" y="5048250"/>
          <p14:tracePt t="5536" x="2997200" y="5054600"/>
          <p14:tracePt t="5550" x="2990850" y="5054600"/>
          <p14:tracePt t="5566" x="2984500" y="5060950"/>
          <p14:tracePt t="5583" x="2978150" y="5060950"/>
          <p14:tracePt t="5600" x="2971800" y="5060950"/>
          <p14:tracePt t="5617" x="2971800" y="5067300"/>
          <p14:tracePt t="5634" x="2978150" y="5060950"/>
          <p14:tracePt t="5683" x="2978150" y="5054600"/>
          <p14:tracePt t="5720" x="2984500" y="5054600"/>
          <p14:tracePt t="5760" x="2990850" y="5048250"/>
          <p14:tracePt t="5856" x="2997200" y="5048250"/>
          <p14:tracePt t="5896" x="3003550" y="5048250"/>
          <p14:tracePt t="5932" x="3009900" y="5048250"/>
          <p14:tracePt t="5967" x="3016250" y="5041900"/>
          <p14:tracePt t="5983" x="3028950" y="5035550"/>
          <p14:tracePt t="6000" x="3035300" y="5035550"/>
          <p14:tracePt t="6008" x="3041650" y="5029200"/>
          <p14:tracePt t="6008" x="3048000" y="5022850"/>
          <p14:tracePt t="6021" x="3054350" y="5016500"/>
          <p14:tracePt t="6021" x="3067050" y="5010150"/>
          <p14:tracePt t="6037" x="3073400" y="5003800"/>
          <p14:tracePt t="6037" x="3086100" y="4997450"/>
          <p14:tracePt t="6054" x="3105150" y="4984750"/>
          <p14:tracePt t="6054" x="3117850" y="4978400"/>
          <p14:tracePt t="6070" x="3130550" y="4972050"/>
          <p14:tracePt t="6070" x="3155950" y="4965700"/>
          <p14:tracePt t="6070" x="3175000" y="4959350"/>
          <p14:tracePt t="6090" x="3200400" y="4953000"/>
          <p14:tracePt t="6102" x="3225800" y="4940300"/>
          <p14:tracePt t="6102" x="3289300" y="4933950"/>
          <p14:tracePt t="6120" x="3321050" y="4927600"/>
          <p14:tracePt t="6120" x="3365500" y="4927600"/>
          <p14:tracePt t="6137" x="3409950" y="4927600"/>
          <p14:tracePt t="6137" x="3460750" y="4933950"/>
          <p14:tracePt t="6154" x="3511550" y="4933950"/>
          <p14:tracePt t="6154" x="3568700" y="4933950"/>
          <p14:tracePt t="6154" x="3632200" y="4933950"/>
          <p14:tracePt t="6173" x="3695700" y="4933950"/>
          <p14:tracePt t="6185" x="3759200" y="4927600"/>
          <p14:tracePt t="6185" x="3905250" y="4914900"/>
          <p14:tracePt t="6204" x="3981450" y="4908550"/>
          <p14:tracePt t="6204" x="4057650" y="4902200"/>
          <p14:tracePt t="6221" x="4133850" y="4895850"/>
          <p14:tracePt t="6221" x="4216400" y="4889500"/>
          <p14:tracePt t="6237" x="4305300" y="4883150"/>
          <p14:tracePt t="6237" x="4394200" y="4876800"/>
          <p14:tracePt t="6237" x="4483100" y="4870450"/>
          <p14:tracePt t="6257" x="4578350" y="4870450"/>
          <p14:tracePt t="6257" x="4673600" y="4870450"/>
          <p14:tracePt t="6271" x="4768850" y="4870450"/>
          <p14:tracePt t="6271" x="4864100" y="4876800"/>
          <p14:tracePt t="6287" x="4965700" y="4883150"/>
          <p14:tracePt t="6287" x="5060950" y="4889500"/>
          <p14:tracePt t="6304" x="5156200" y="4895850"/>
          <p14:tracePt t="6304" x="5340350" y="4908550"/>
          <p14:tracePt t="6323" x="5435600" y="4914900"/>
          <p14:tracePt t="6323" x="5524500" y="4921250"/>
          <p14:tracePt t="6338" x="5607050" y="4921250"/>
          <p14:tracePt t="6338" x="5695950" y="4927600"/>
          <p14:tracePt t="6354" x="5778500" y="4927600"/>
          <p14:tracePt t="6354" x="5861050" y="4933950"/>
          <p14:tracePt t="6371" x="5943600" y="4933950"/>
          <p14:tracePt t="6371" x="6096000" y="4927600"/>
          <p14:tracePt t="6389" x="6165850" y="4927600"/>
          <p14:tracePt t="6389" x="6235700" y="4927600"/>
          <p14:tracePt t="6406" x="6299200" y="4927600"/>
          <p14:tracePt t="6406" x="6362700" y="4927600"/>
          <p14:tracePt t="6422" x="6419850" y="4933950"/>
          <p14:tracePt t="6422" x="6470650" y="4940300"/>
          <p14:tracePt t="6422" x="6521450" y="4946650"/>
          <p14:tracePt t="6441" x="6565900" y="4959350"/>
          <p14:tracePt t="6453" x="6604000" y="4972050"/>
          <p14:tracePt t="6453" x="6673850" y="4991100"/>
          <p14:tracePt t="6474" x="6705600" y="4997450"/>
          <p14:tracePt t="6474" x="6731000" y="5003800"/>
          <p14:tracePt t="6489" x="6756400" y="5010150"/>
          <p14:tracePt t="6489" x="6775450" y="5010150"/>
          <p14:tracePt t="6505" x="6794500" y="5016500"/>
          <p14:tracePt t="6505" x="6813550" y="5022850"/>
          <p14:tracePt t="6521" x="6826250" y="5022850"/>
          <p14:tracePt t="6521" x="6832600" y="5022850"/>
          <p14:tracePt t="6521" x="6845300" y="5022850"/>
          <p14:tracePt t="6541" x="6851650" y="5029200"/>
          <p14:tracePt t="6553" x="6858000" y="5029200"/>
          <p14:tracePt t="6570" x="6864350" y="5022850"/>
          <p14:tracePt t="6587" x="6858000" y="5022850"/>
          <p14:tracePt t="6616" x="6851650" y="5022850"/>
          <p14:tracePt t="6628" x="6845300" y="5022850"/>
          <p14:tracePt t="6652" x="6845300" y="5029200"/>
          <p14:tracePt t="6688" x="6838950" y="5029200"/>
          <p14:tracePt t="6728" x="6832600" y="5035550"/>
          <p14:tracePt t="6748" x="6826250" y="5035550"/>
          <p14:tracePt t="6764" x="6813550" y="5041900"/>
          <p14:tracePt t="6780" x="6807200" y="5048250"/>
          <p14:tracePt t="6796" x="6800850" y="5054600"/>
          <p14:tracePt t="6809" x="6794500" y="5060950"/>
          <p14:tracePt t="6825" x="6788150" y="5060950"/>
          <p14:tracePt t="6838" x="6775450" y="5060950"/>
          <p14:tracePt t="6855" x="6769100" y="5054600"/>
          <p14:tracePt t="6871" x="6762750" y="5054600"/>
          <p14:tracePt t="6888" x="6756400" y="5054600"/>
          <p14:tracePt t="6908" x="6756400" y="5060950"/>
          <p14:tracePt t="6921" x="6756400" y="5067300"/>
          <p14:tracePt t="6938" x="6756400" y="5073650"/>
          <p14:tracePt t="6955" x="6750050" y="5080000"/>
          <p14:tracePt t="6971" x="6743700" y="5086350"/>
          <p14:tracePt t="6971" x="6743700" y="5092700"/>
          <p14:tracePt t="6991" x="6743700" y="5099050"/>
          <p14:tracePt t="7005" x="6737350" y="5105400"/>
          <p14:tracePt t="7022" x="6737350" y="5111750"/>
          <p14:tracePt t="7039" x="6737350" y="5118100"/>
          <p14:tracePt t="7056" x="6737350" y="5124450"/>
          <p14:tracePt t="7072" x="6743700" y="5124450"/>
          <p14:tracePt t="7141" x="6750050" y="5118100"/>
          <p14:tracePt t="7156" x="6756400" y="5118100"/>
          <p14:tracePt t="7168" x="6762750" y="5111750"/>
          <p14:tracePt t="7184" x="6769100" y="5111750"/>
          <p14:tracePt t="7200" x="6775450" y="5111750"/>
          <p14:tracePt t="7216" x="6781800" y="5111750"/>
          <p14:tracePt t="7228" x="6781800" y="5118100"/>
          <p14:tracePt t="7276" x="6781800" y="5124450"/>
          <p14:tracePt t="7296" x="6775450" y="5130800"/>
          <p14:tracePt t="7320" x="6769100" y="5130800"/>
          <p14:tracePt t="7336" x="6762750" y="5130800"/>
          <p14:tracePt t="7348" x="6756400" y="5137150"/>
          <p14:tracePt t="7364" x="6750050" y="5137150"/>
          <p14:tracePt t="7381" x="6743700" y="5143500"/>
          <p14:tracePt t="7396" x="6737350" y="5149850"/>
          <p14:tracePt t="7415" x="6737350" y="5156200"/>
          <p14:tracePt t="7447" x="6743700" y="5156200"/>
          <p14:tracePt t="7544" x="6750050" y="5156200"/>
          <p14:tracePt t="7568" x="6756400" y="5149850"/>
          <p14:tracePt t="7579" x="6756400" y="5156200"/>
          <p14:tracePt t="7611" x="6750050" y="5162550"/>
          <p14:tracePt t="7635" x="6743700" y="5168900"/>
          <p14:tracePt t="7647" x="6737350" y="5175250"/>
          <p14:tracePt t="7663" x="6731000" y="5181600"/>
          <p14:tracePt t="7680" x="6724650" y="5181600"/>
          <p14:tracePt t="7690" x="6718300" y="5187950"/>
          <p14:tracePt t="7690" x="6711950" y="5194300"/>
          <p14:tracePt t="7708" x="6705600" y="5194300"/>
          <p14:tracePt t="7708" x="6699250" y="5194300"/>
          <p14:tracePt t="7725" x="6692900" y="5194300"/>
          <p14:tracePt t="7740" x="6686550" y="5200650"/>
          <p14:tracePt t="7757" x="6680200" y="5200650"/>
          <p14:tracePt t="7775" x="6673850" y="5207000"/>
          <p14:tracePt t="7792" x="6667500" y="5213350"/>
          <p14:tracePt t="7971" x="6673850" y="5207000"/>
          <p14:tracePt t="8041" x="6680200" y="5207000"/>
          <p14:tracePt t="8060" x="6686550" y="5207000"/>
          <p14:tracePt t="8084" x="6692900" y="5200650"/>
          <p14:tracePt t="8107" x="6699250" y="5200650"/>
          <p14:tracePt t="8135" x="6699250" y="5194300"/>
          <p14:tracePt t="8167" x="6705600" y="5194300"/>
          <p14:tracePt t="8341" x="6711950" y="5194300"/>
          <p14:tracePt t="8399" x="6718300" y="5187950"/>
          <p14:tracePt t="8435" x="6724650" y="5187950"/>
          <p14:tracePt t="8467" x="6724650" y="5181600"/>
          <p14:tracePt t="8487" x="6737350" y="5181600"/>
          <p14:tracePt t="8511" x="6743700" y="5181600"/>
          <p14:tracePt t="8540" x="6750050" y="5175250"/>
          <p14:tracePt t="8556" x="6756400" y="5175250"/>
          <p14:tracePt t="8580" x="6756400" y="5181600"/>
          <p14:tracePt t="8675" x="6750050" y="5187950"/>
          <p14:tracePt t="8700" x="6743700" y="5187950"/>
          <p14:tracePt t="8715" x="6737350" y="5194300"/>
          <p14:tracePt t="8736" x="6731000" y="5194300"/>
          <p14:tracePt t="8759" x="6724650" y="5194300"/>
          <p14:tracePt t="8788" x="6731000" y="5194300"/>
          <p14:tracePt t="8955" x="6737350" y="5187950"/>
          <p14:tracePt t="8984" x="6743700" y="5187950"/>
          <p14:tracePt t="9008" x="6750050" y="5194300"/>
          <p14:tracePt t="9140" x="6756400" y="5194300"/>
          <p14:tracePt t="9200" x="6762750" y="5187950"/>
          <p14:tracePt t="9299" x="6769100" y="5187950"/>
          <p14:tracePt t="9327" x="6769100" y="5181600"/>
          <p14:tracePt t="9368" x="6775450" y="5187950"/>
          <p14:tracePt t="9428" x="6769100" y="5194300"/>
          <p14:tracePt t="9456" x="6762750" y="5194300"/>
          <p14:tracePt t="9480" x="6762750" y="5200650"/>
          <p14:tracePt t="9495" x="6756400" y="5207000"/>
          <p14:tracePt t="9515" x="6756400" y="5213350"/>
          <p14:tracePt t="9531" x="6750050" y="5213350"/>
          <p14:tracePt t="9548" x="6756400" y="5219700"/>
          <p14:tracePt t="9560" x="6756400" y="5232400"/>
          <p14:tracePt t="9576" x="6762750" y="5232400"/>
          <p14:tracePt t="9592" x="6762750" y="5238750"/>
          <p14:tracePt t="9616" x="6769100" y="5245100"/>
          <p14:tracePt t="9636" x="6775450" y="5245100"/>
          <p14:tracePt t="9652" x="6781800" y="5251450"/>
          <p14:tracePt t="9668" x="6788150" y="5251450"/>
          <p14:tracePt t="9688" x="6781800" y="5257800"/>
          <p14:tracePt t="9756" x="6775450" y="5257800"/>
          <p14:tracePt t="9779" x="6781800" y="5251450"/>
          <p14:tracePt t="9876" x="6788150" y="5251450"/>
          <p14:tracePt t="9900" x="6794500" y="5251450"/>
          <p14:tracePt t="9936" x="6800850" y="5251450"/>
          <p14:tracePt t="9959" x="6807200" y="5245100"/>
          <p14:tracePt t="10047" x="6800850" y="5238750"/>
          <p14:tracePt t="10132" x="6794500" y="5238750"/>
          <p14:tracePt t="10168" x="6788150" y="5232400"/>
          <p14:tracePt t="10200" x="6781800" y="5226050"/>
          <p14:tracePt t="10236" x="6788150" y="5226050"/>
          <p14:tracePt t="10276" x="6794500" y="5219700"/>
          <p14:tracePt t="10296" x="6800850" y="5213350"/>
          <p14:tracePt t="10328" x="6807200" y="5213350"/>
          <p14:tracePt t="10340" x="6813550" y="5207000"/>
          <p14:tracePt t="10356" x="6819900" y="5207000"/>
          <p14:tracePt t="10372" x="6826250" y="5200650"/>
          <p14:tracePt t="10396" x="6826250" y="5194300"/>
          <p14:tracePt t="10484" x="6819900" y="5194300"/>
          <p14:tracePt t="10508" x="6813550" y="5194300"/>
          <p14:tracePt t="10576" x="6813550" y="5200650"/>
          <p14:tracePt t="10636" x="6807200" y="5200650"/>
          <p14:tracePt t="10656" x="6800850" y="5207000"/>
          <p14:tracePt t="10696" x="6807200" y="5207000"/>
          <p14:tracePt t="10732" x="6800850" y="5213350"/>
          <p14:tracePt t="10852" x="6794500" y="5213350"/>
          <p14:tracePt t="10880" x="6788150" y="5219700"/>
          <p14:tracePt t="10896" x="6781800" y="5219700"/>
          <p14:tracePt t="10912" x="6781800" y="5226050"/>
          <p14:tracePt t="10948" x="6794500" y="5219700"/>
          <p14:tracePt t="10996" x="6800850" y="5219700"/>
          <p14:tracePt t="11024" x="6807200" y="5219700"/>
          <p14:tracePt t="11048" x="6813550" y="5226050"/>
          <p14:tracePt t="11100" x="6807200" y="5232400"/>
          <p14:tracePt t="11120" x="6807200" y="5238750"/>
          <p14:tracePt t="11136" x="6807200" y="5251450"/>
          <p14:tracePt t="11152" x="6813550" y="5257800"/>
          <p14:tracePt t="11168" x="6819900" y="5264150"/>
          <p14:tracePt t="11204" x="6813550" y="5270500"/>
          <p14:tracePt t="11256" x="6807200" y="5270500"/>
          <p14:tracePt t="11272" x="6794500" y="5276850"/>
          <p14:tracePt t="11280" x="6788150" y="5276850"/>
          <p14:tracePt t="11289" x="6775450" y="5283200"/>
          <p14:tracePt t="11289" x="6756400" y="5289550"/>
          <p14:tracePt t="11304" x="6737350" y="5295900"/>
          <p14:tracePt t="11304" x="6711950" y="5302250"/>
          <p14:tracePt t="11304" x="6673850" y="5308600"/>
          <p14:tracePt t="11325" x="6629400" y="5314950"/>
          <p14:tracePt t="11336" x="6565900" y="5321300"/>
          <p14:tracePt t="11336" x="6496050" y="5321300"/>
          <p14:tracePt t="11336" x="6407150" y="5327650"/>
          <p14:tracePt t="11357" x="6305550" y="5334000"/>
          <p14:tracePt t="11357" x="6191250" y="5340350"/>
          <p14:tracePt t="11371" x="6070600" y="5340350"/>
          <p14:tracePt t="11371" x="5930900" y="5346700"/>
          <p14:tracePt t="11576" x="2933700" y="5797550"/>
          <p14:tracePt t="11584" x="2921000" y="5803900"/>
          <p14:tracePt t="11592" x="2908300" y="5803900"/>
          <p14:tracePt t="11592" x="2895600" y="5803900"/>
          <p14:tracePt t="11605" x="2876550" y="5803900"/>
          <p14:tracePt t="11605" x="2863850" y="5803900"/>
          <p14:tracePt t="11622" x="2851150" y="5797550"/>
          <p14:tracePt t="11622" x="2838450" y="5797550"/>
          <p14:tracePt t="11639" x="2825750" y="5797550"/>
          <p14:tracePt t="11639" x="2819400" y="5791200"/>
          <p14:tracePt t="11655" x="2819400" y="5784850"/>
          <p14:tracePt t="11670" x="2819400" y="5772150"/>
          <p14:tracePt t="11670" x="2832100" y="5772150"/>
          <p14:tracePt t="11689" x="2844800" y="5765800"/>
          <p14:tracePt t="11689" x="2857500" y="5759450"/>
          <p14:tracePt t="11706" x="2882900" y="5759450"/>
          <p14:tracePt t="11706" x="2908300" y="5753100"/>
          <p14:tracePt t="11706" x="2946400" y="5746750"/>
          <p14:tracePt t="11725" x="2984500" y="5746750"/>
          <p14:tracePt t="11737" x="3035300" y="5753100"/>
          <p14:tracePt t="11737" x="3098800" y="5753100"/>
          <p14:tracePt t="11737" x="3162300" y="5759450"/>
          <p14:tracePt t="11758" x="3238500" y="5765800"/>
          <p14:tracePt t="11758" x="3314700" y="5772150"/>
          <p14:tracePt t="11773" x="3397250" y="5772150"/>
          <p14:tracePt t="11773" x="3486150" y="5778500"/>
          <p14:tracePt t="11789" x="3575050" y="5778500"/>
          <p14:tracePt t="11789" x="3663950" y="5772150"/>
          <p14:tracePt t="11806" x="3759200" y="5772150"/>
          <p14:tracePt t="11806" x="3848100" y="5759450"/>
          <p14:tracePt t="11806" x="3937000" y="5753100"/>
          <p14:tracePt t="11825" x="4025900" y="5746750"/>
          <p14:tracePt t="11837" x="4114800" y="5734050"/>
          <p14:tracePt t="11837" x="4279900" y="5715000"/>
          <p14:tracePt t="11856" x="4356100" y="5702300"/>
          <p14:tracePt t="11856" x="4425950" y="5695950"/>
          <p14:tracePt t="11872" x="4483100" y="5683250"/>
          <p14:tracePt t="11872" x="4540250" y="5676900"/>
          <p14:tracePt t="11889" x="4591050" y="5676900"/>
          <p14:tracePt t="11889" x="4673600" y="5664200"/>
          <p14:tracePt t="11906" x="4705350" y="5657850"/>
          <p14:tracePt t="11906" x="4737100" y="5651500"/>
          <p14:tracePt t="11923" x="4762500" y="5651500"/>
          <p14:tracePt t="11923" x="4787900" y="5645150"/>
          <p14:tracePt t="11939" x="4806950" y="5645150"/>
          <p14:tracePt t="11939" x="4832350" y="5638800"/>
          <p14:tracePt t="11956" x="4851400" y="5638800"/>
          <p14:tracePt t="11956" x="4889500" y="5645150"/>
          <p14:tracePt t="11974" x="4908550" y="5651500"/>
          <p14:tracePt t="11974" x="4927600" y="5651500"/>
          <p14:tracePt t="11990" x="4940300" y="5657850"/>
          <p14:tracePt t="11990" x="4959350" y="5657850"/>
          <p14:tracePt t="12006" x="4978400" y="5657850"/>
          <p14:tracePt t="12006" x="5022850" y="5664200"/>
          <p14:tracePt t="12025" x="5048250" y="5664200"/>
          <p14:tracePt t="12038" x="5073650" y="5657850"/>
          <p14:tracePt t="12038" x="5130800" y="5657850"/>
          <p14:tracePt t="12057" x="5162550" y="5657850"/>
          <p14:tracePt t="12057" x="5194300" y="5657850"/>
          <p14:tracePt t="12074" x="5226050" y="5651500"/>
          <p14:tracePt t="12074" x="5257800" y="5651500"/>
          <p14:tracePt t="12090" x="5283200" y="5645150"/>
          <p14:tracePt t="12090" x="5308600" y="5638800"/>
          <p14:tracePt t="12090" x="5334000" y="5638800"/>
          <p14:tracePt t="12109" x="5359400" y="5632450"/>
          <p14:tracePt t="12122" x="5384800" y="5632450"/>
          <p14:tracePt t="12122" x="5416550" y="5626100"/>
          <p14:tracePt t="12141" x="5435600" y="5626100"/>
          <p14:tracePt t="12141" x="5448300" y="5626100"/>
          <p14:tracePt t="12157" x="5454650" y="5619750"/>
          <p14:tracePt t="12157" x="5461000" y="5619750"/>
          <p14:tracePt t="12174" x="5467350" y="5626100"/>
          <p14:tracePt t="12189" x="5473700" y="5632450"/>
          <p14:tracePt t="12206" x="5467350" y="5638800"/>
          <p14:tracePt t="12222" x="5461000" y="5645150"/>
          <p14:tracePt t="12239" x="5448300" y="5645150"/>
          <p14:tracePt t="12239" x="5441950" y="5645150"/>
          <p14:tracePt t="12257" x="5435600" y="5645150"/>
          <p14:tracePt t="12257" x="5416550" y="5651500"/>
          <p14:tracePt t="12274" x="5410200" y="5645150"/>
          <p14:tracePt t="12274" x="5397500" y="5645150"/>
          <p14:tracePt t="12291" x="5391150" y="5645150"/>
          <p14:tracePt t="12291" x="5378450" y="5645150"/>
          <p14:tracePt t="12307" x="5372100" y="5638800"/>
          <p14:tracePt t="12307" x="5359400" y="5632450"/>
          <p14:tracePt t="12326" x="5353050" y="5626100"/>
          <p14:tracePt t="12326" x="5346700" y="5626100"/>
          <p14:tracePt t="12342" x="5340350" y="5619750"/>
          <p14:tracePt t="12342" x="5340350" y="5613400"/>
          <p14:tracePt t="12358" x="5334000" y="5607050"/>
          <p14:tracePt t="12358" x="5334000" y="5600700"/>
          <p14:tracePt t="12375" x="5334000" y="5594350"/>
          <p14:tracePt t="12375" x="5327650" y="5581650"/>
          <p14:tracePt t="12375" x="5327650" y="5575300"/>
          <p14:tracePt t="12394" x="5321300" y="5562600"/>
          <p14:tracePt t="12406" x="5314950" y="5549900"/>
          <p14:tracePt t="12406" x="5308600" y="5524500"/>
          <p14:tracePt t="12425" x="5295900" y="5511800"/>
          <p14:tracePt t="12425" x="5289550" y="5505450"/>
          <p14:tracePt t="12425" x="5276850" y="5492750"/>
          <p14:tracePt t="12444" x="5264150" y="5486400"/>
          <p14:tracePt t="12456" x="5251450" y="5480050"/>
          <p14:tracePt t="12456" x="5232400" y="5473700"/>
          <p14:tracePt t="12456" x="5219700" y="5473700"/>
          <p14:tracePt t="12477" x="5200650" y="5473700"/>
          <p14:tracePt t="12490" x="5175250" y="5473700"/>
          <p14:tracePt t="12490" x="5130800" y="5480050"/>
          <p14:tracePt t="12508" x="5105400" y="5486400"/>
          <p14:tracePt t="12508" x="5073650" y="5492750"/>
          <p14:tracePt t="12525" x="5035550" y="5486400"/>
          <p14:tracePt t="12525" x="4997450" y="5486400"/>
          <p14:tracePt t="12525" x="4959350" y="5486400"/>
          <p14:tracePt t="12545" x="4908550" y="5486400"/>
          <p14:tracePt t="12556" x="4864100" y="5486400"/>
          <p14:tracePt t="12556" x="4756150" y="5480050"/>
          <p14:tracePt t="12575" x="4705350" y="5480050"/>
          <p14:tracePt t="12575" x="4648200" y="5480050"/>
          <p14:tracePt t="12592" x="4591050" y="5480050"/>
          <p14:tracePt t="12592" x="4533900" y="5480050"/>
          <p14:tracePt t="12609" x="4476750" y="5480050"/>
          <p14:tracePt t="12609" x="4356100" y="5467350"/>
          <p14:tracePt t="12626" x="4292600" y="5467350"/>
          <p14:tracePt t="12626" x="4222750" y="5454650"/>
          <p14:tracePt t="12642" x="4152900" y="5448300"/>
          <p14:tracePt t="12642" x="4083050" y="5441950"/>
          <p14:tracePt t="12659" x="4013200" y="5429250"/>
          <p14:tracePt t="12659" x="3937000" y="5416550"/>
          <p14:tracePt t="12676" x="3860800" y="5410200"/>
          <p14:tracePt t="12676" x="3714750" y="5384800"/>
          <p14:tracePt t="12693" x="3644900" y="5372100"/>
          <p14:tracePt t="12693" x="3575050" y="5359400"/>
          <p14:tracePt t="12710" x="3498850" y="5340350"/>
          <p14:tracePt t="12710" x="3429000" y="5334000"/>
          <p14:tracePt t="12727" x="3359150" y="5321300"/>
          <p14:tracePt t="12727" x="3219450" y="5321300"/>
          <p14:tracePt t="12745" x="3149600" y="5327650"/>
          <p14:tracePt t="12757" x="3079750" y="5334000"/>
          <p14:tracePt t="12757" x="2946400" y="5353050"/>
          <p14:tracePt t="12777" x="2882900" y="5359400"/>
          <p14:tracePt t="12777" x="2819400" y="5365750"/>
          <p14:tracePt t="12793" x="2762250" y="5365750"/>
          <p14:tracePt t="12793" x="2705100" y="5365750"/>
          <p14:tracePt t="12810" x="2654300" y="5359400"/>
          <p14:tracePt t="12810" x="2603500" y="5353050"/>
          <p14:tracePt t="12810" x="2559050" y="5346700"/>
          <p14:tracePt t="12829" x="2514600" y="5340350"/>
          <p14:tracePt t="12841" x="2470150" y="5334000"/>
          <p14:tracePt t="12841" x="2432050" y="5334000"/>
          <p14:tracePt t="12841" x="2400300" y="5334000"/>
          <p14:tracePt t="12861" x="2374900" y="5334000"/>
          <p14:tracePt t="12861" x="2349500" y="5334000"/>
          <p14:tracePt t="12876" x="2330450" y="5340350"/>
          <p14:tracePt t="12876" x="2311400" y="5340350"/>
          <p14:tracePt t="12893" x="2298700" y="5340350"/>
          <p14:tracePt t="12893" x="2286000" y="5340350"/>
          <p14:tracePt t="12910" x="2279650" y="5340350"/>
          <p14:tracePt t="12910" x="2260600" y="5334000"/>
          <p14:tracePt t="12927" x="2254250" y="5327650"/>
          <p14:tracePt t="12927" x="2247900" y="5321300"/>
          <p14:tracePt t="12944" x="2247900" y="5314950"/>
          <p14:tracePt t="12958" x="2241550" y="5308600"/>
          <p14:tracePt t="12975" x="2241550" y="5302250"/>
          <p14:tracePt t="12975" x="2247900" y="5295900"/>
          <p14:tracePt t="12995" x="2247900" y="5289550"/>
          <p14:tracePt t="13016" x="2254250" y="5283200"/>
          <p14:tracePt t="13044" x="2254250" y="5276850"/>
          <p14:tracePt t="13060" x="2254250" y="5270500"/>
          <p14:tracePt t="13076" x="2247900" y="5264150"/>
          <p14:tracePt t="13084" x="2247900" y="5257800"/>
          <p14:tracePt t="13100" x="2241550" y="5257800"/>
          <p14:tracePt t="13112" x="2235200" y="5251450"/>
          <p14:tracePt t="13125" x="2228850" y="5251450"/>
          <p14:tracePt t="13125" x="2222500" y="5251450"/>
          <p14:tracePt t="13125" x="2216150" y="5251450"/>
          <p14:tracePt t="13145" x="2203450" y="5245100"/>
          <p14:tracePt t="13145" x="2197100" y="5245100"/>
          <p14:tracePt t="13161" x="2190750" y="5238750"/>
          <p14:tracePt t="13161" x="2178050" y="5238750"/>
          <p14:tracePt t="13177" x="2171700" y="5232400"/>
          <p14:tracePt t="13177" x="2159000" y="5226050"/>
          <p14:tracePt t="13194" x="2152650" y="5226050"/>
          <p14:tracePt t="13194" x="2139950" y="5219700"/>
          <p14:tracePt t="13210" x="2133600" y="5219700"/>
          <p14:tracePt t="13210" x="2114550" y="5219700"/>
          <p14:tracePt t="13227" x="2101850" y="5219700"/>
          <p14:tracePt t="13227" x="2095500" y="5219700"/>
          <p14:tracePt t="13244" x="2082800" y="5219700"/>
          <p14:tracePt t="13244" x="2076450" y="5226050"/>
          <p14:tracePt t="13261" x="2063750" y="5226050"/>
          <p14:tracePt t="13261" x="2057400" y="5226050"/>
          <p14:tracePt t="13277" x="2044700" y="5232400"/>
          <p14:tracePt t="13277" x="2025650" y="5232400"/>
          <p14:tracePt t="13295" x="2019300" y="5238750"/>
          <p14:tracePt t="13295" x="2012950" y="5238750"/>
          <p14:tracePt t="13311" x="2000250" y="5245100"/>
          <p14:tracePt t="13311" x="1993900" y="5251450"/>
          <p14:tracePt t="13330" x="1981200" y="5251450"/>
          <p14:tracePt t="13330" x="1962150" y="5257800"/>
          <p14:tracePt t="13345" x="1955800" y="5264150"/>
          <p14:tracePt t="13345" x="1949450" y="5264150"/>
          <p14:tracePt t="13362" x="1943100" y="5270500"/>
          <p14:tracePt t="13362" x="1930400" y="5270500"/>
          <p14:tracePt t="13378" x="1924050" y="5270500"/>
          <p14:tracePt t="13378" x="1917700" y="5270500"/>
          <p14:tracePt t="13395" x="1911350" y="5270500"/>
          <p14:tracePt t="13395" x="1905000" y="5270500"/>
          <p14:tracePt t="13395" x="1898650" y="5264150"/>
          <p14:tracePt t="13413" x="1892300" y="5264150"/>
          <p14:tracePt t="13426" x="1879600" y="5257800"/>
          <p14:tracePt t="13426" x="1866900" y="5251450"/>
          <p14:tracePt t="13445" x="1854200" y="5245100"/>
          <p14:tracePt t="13445" x="1847850" y="5238750"/>
          <p14:tracePt t="13461" x="1841500" y="5232400"/>
          <p14:tracePt t="13461" x="1828800" y="5226050"/>
          <p14:tracePt t="13478" x="1816100" y="5219700"/>
          <p14:tracePt t="13478" x="1809750" y="5219700"/>
          <p14:tracePt t="13478" x="1797050" y="5207000"/>
          <p14:tracePt t="13497" x="1784350" y="5200650"/>
          <p14:tracePt t="13510" x="1771650" y="5194300"/>
          <p14:tracePt t="13510" x="1752600" y="5175250"/>
          <p14:tracePt t="13529" x="1739900" y="5168900"/>
          <p14:tracePt t="13529" x="1733550" y="5156200"/>
          <p14:tracePt t="13545" x="1720850" y="5149850"/>
          <p14:tracePt t="13545" x="1714500" y="5137150"/>
          <p14:tracePt t="13562" x="1708150" y="5130800"/>
          <p14:tracePt t="13562" x="1701800" y="5124450"/>
          <p14:tracePt t="13578" x="1695450" y="5111750"/>
          <p14:tracePt t="13578" x="1689100" y="5105400"/>
          <p14:tracePt t="13871" x="1835150" y="5137150"/>
          <p14:tracePt t="13878" x="1847850" y="5149850"/>
          <p14:tracePt t="13878" x="1854200" y="5156200"/>
          <p14:tracePt t="13896" x="1866900" y="5162550"/>
          <p14:tracePt t="13896" x="1873250" y="5175250"/>
          <p14:tracePt t="13913" x="1885950" y="5181600"/>
          <p14:tracePt t="13913" x="1898650" y="5187950"/>
          <p14:tracePt t="13930" x="1905000" y="5194300"/>
          <p14:tracePt t="13945" x="1911350" y="5194300"/>
          <p14:tracePt t="13962" x="1917700" y="5194300"/>
          <p14:tracePt t="13978" x="1924050" y="5194300"/>
          <p14:tracePt t="13996" x="1917700" y="5200650"/>
          <p14:tracePt t="14044" x="1917700" y="5207000"/>
          <p14:tracePt t="14064" x="1911350" y="5213350"/>
          <p14:tracePt t="14080" x="1905000" y="5213350"/>
          <p14:tracePt t="14096" x="1905000" y="5207000"/>
          <p14:tracePt t="14132" x="1911350" y="5200650"/>
          <p14:tracePt t="14164" x="1917700" y="5194300"/>
          <p14:tracePt t="14169" x="1924050" y="5194300"/>
          <p14:tracePt t="14179" x="1936750" y="5187950"/>
          <p14:tracePt t="14179" x="1943100" y="5187950"/>
          <p14:tracePt t="14197" x="1955800" y="5187950"/>
          <p14:tracePt t="14197" x="1974850" y="5187950"/>
          <p14:tracePt t="14214" x="1993900" y="5187950"/>
          <p14:tracePt t="14214" x="2051050" y="5187950"/>
          <p14:tracePt t="14231" x="2089150" y="5194300"/>
          <p14:tracePt t="14231" x="2127250" y="5200650"/>
          <p14:tracePt t="14248" x="2178050" y="5200650"/>
          <p14:tracePt t="14248" x="2228850" y="5207000"/>
          <p14:tracePt t="14264" x="2286000" y="5213350"/>
          <p14:tracePt t="14264" x="2343150" y="5213350"/>
          <p14:tracePt t="14281" x="2400300" y="5213350"/>
          <p14:tracePt t="14281" x="2533650" y="5219700"/>
          <p14:tracePt t="14298" x="2603500" y="5213350"/>
          <p14:tracePt t="14298" x="2679700" y="5213350"/>
          <p14:tracePt t="14315" x="2749550" y="5213350"/>
          <p14:tracePt t="14315" x="2825750" y="5219700"/>
          <p14:tracePt t="14331" x="2901950" y="5213350"/>
          <p14:tracePt t="14331" x="3035300" y="5219700"/>
          <p14:tracePt t="14350" x="3098800" y="5219700"/>
          <p14:tracePt t="14363" x="3162300" y="5219700"/>
          <p14:tracePt t="14363" x="3257550" y="5226050"/>
          <p14:tracePt t="14382" x="3302000" y="5219700"/>
          <p14:tracePt t="14382" x="3340100" y="5219700"/>
          <p14:tracePt t="14398" x="3371850" y="5219700"/>
          <p14:tracePt t="14398" x="3397250" y="5219700"/>
          <p14:tracePt t="14398" x="3422650" y="5219700"/>
          <p14:tracePt t="14417" x="3448050" y="5219700"/>
          <p14:tracePt t="14430" x="3467100" y="5226050"/>
          <p14:tracePt t="14430" x="3492500" y="5226050"/>
          <p14:tracePt t="14430" x="3511550" y="5232400"/>
          <p14:tracePt t="14450" x="3530600" y="5232400"/>
          <p14:tracePt t="14450" x="3556000" y="5238750"/>
          <p14:tracePt t="14466" x="3575050" y="5238750"/>
          <p14:tracePt t="14466" x="3600450" y="5245100"/>
          <p14:tracePt t="14481" x="3625850" y="5251450"/>
          <p14:tracePt t="14481" x="3651250" y="5251450"/>
          <p14:tracePt t="14498" x="3676650" y="5251450"/>
          <p14:tracePt t="14498" x="3708400" y="5251450"/>
          <p14:tracePt t="14498" x="3746500" y="5245100"/>
          <p14:tracePt t="14517" x="3784600" y="5238750"/>
          <p14:tracePt t="14517" x="3835400" y="5232400"/>
          <p14:tracePt t="14532" x="3886200" y="5226050"/>
          <p14:tracePt t="14532" x="3943350" y="5213350"/>
          <p14:tracePt t="14549" x="4006850" y="5207000"/>
          <p14:tracePt t="14549" x="4076700" y="5194300"/>
          <p14:tracePt t="14566" x="4146550" y="5181600"/>
          <p14:tracePt t="14566" x="4222750" y="5175250"/>
          <p14:tracePt t="14582" x="4305300" y="5162550"/>
          <p14:tracePt t="14582" x="4464050" y="5143500"/>
          <p14:tracePt t="14599" x="4546600" y="5130800"/>
          <p14:tracePt t="14770" x="5778500" y="5143500"/>
          <p14:tracePt t="14793" x="5772150" y="5149850"/>
          <p14:tracePt t="14801" x="5759450" y="5162550"/>
          <p14:tracePt t="14818" x="5753100" y="5162550"/>
          <p14:tracePt t="14818" x="5746750" y="5175250"/>
          <p14:tracePt t="14834" x="5734050" y="5181600"/>
          <p14:tracePt t="14834" x="5721350" y="5187950"/>
          <p14:tracePt t="14850" x="5702300" y="5194300"/>
          <p14:tracePt t="14850" x="5689600" y="5194300"/>
          <p14:tracePt t="14867" x="5670550" y="5200650"/>
          <p14:tracePt t="14867" x="5626100" y="5207000"/>
          <p14:tracePt t="14883" x="5600700" y="5207000"/>
          <p14:tracePt t="14883" x="5568950" y="5207000"/>
          <p14:tracePt t="14900" x="5530850" y="5207000"/>
          <p14:tracePt t="14900" x="5492750" y="5213350"/>
          <p14:tracePt t="14917" x="5448300" y="5213350"/>
          <p14:tracePt t="14917" x="5391150" y="5213350"/>
          <p14:tracePt t="14933" x="5327650" y="5207000"/>
          <p14:tracePt t="14933" x="5168900" y="5207000"/>
          <p14:tracePt t="15190" x="1841500" y="5454650"/>
          <p14:tracePt t="15199" x="1854200" y="5461000"/>
          <p14:tracePt t="15199" x="1866900" y="5473700"/>
          <p14:tracePt t="15218" x="1892300" y="5486400"/>
          <p14:tracePt t="15218" x="1917700" y="5492750"/>
          <p14:tracePt t="15234" x="1949450" y="5505450"/>
          <p14:tracePt t="15234" x="2038350" y="5518150"/>
          <p14:tracePt t="15251" x="2089150" y="5524500"/>
          <p14:tracePt t="15251" x="2146300" y="5530850"/>
          <p14:tracePt t="15268" x="2216150" y="5530850"/>
          <p14:tracePt t="15268" x="2292350" y="5537200"/>
          <p14:tracePt t="15285" x="2374900" y="5537200"/>
          <p14:tracePt t="15285" x="2457450" y="5537200"/>
          <p14:tracePt t="15465" x="4400550" y="5353050"/>
          <p14:tracePt t="15473" x="4419600" y="5353050"/>
          <p14:tracePt t="15483" x="4438650" y="5353050"/>
          <p14:tracePt t="15483" x="4508500" y="5359400"/>
          <p14:tracePt t="15503" x="4546600" y="5359400"/>
          <p14:tracePt t="15503" x="4597400" y="5359400"/>
          <p14:tracePt t="15519" x="4648200" y="5353050"/>
          <p14:tracePt t="15519" x="4705350" y="5346700"/>
          <p14:tracePt t="15536" x="4762500" y="5340350"/>
          <p14:tracePt t="15536" x="4826000" y="5334000"/>
          <p14:tracePt t="15552" x="4889500" y="5321300"/>
          <p14:tracePt t="15552" x="5016500" y="5302250"/>
          <p14:tracePt t="15570" x="5080000" y="5289550"/>
          <p14:tracePt t="15570" x="5143500" y="5283200"/>
          <p14:tracePt t="15586" x="5200650" y="5276850"/>
          <p14:tracePt t="15586" x="5257800" y="5270500"/>
          <p14:tracePt t="15602" x="5308600" y="5270500"/>
          <p14:tracePt t="15602" x="5359400" y="5270500"/>
          <p14:tracePt t="15602" x="5403850" y="5270500"/>
          <p14:tracePt t="15622" x="5441950" y="5264150"/>
          <p14:tracePt t="15634" x="5467350" y="5270500"/>
          <p14:tracePt t="15634" x="5492750" y="5270500"/>
          <p14:tracePt t="15634" x="5505450" y="5270500"/>
          <p14:tracePt t="15654" x="5511800" y="5270500"/>
          <p14:tracePt t="15654" x="5511800" y="5276850"/>
          <p14:tracePt t="15670" x="5505450" y="5276850"/>
          <p14:tracePt t="15670" x="5486400" y="5289550"/>
          <p14:tracePt t="15686" x="5467350" y="5295900"/>
          <p14:tracePt t="15686" x="5441950" y="5295900"/>
          <p14:tracePt t="15703" x="5410200" y="5308600"/>
          <p14:tracePt t="15703" x="5378450" y="5321300"/>
          <p14:tracePt t="15703" x="5340350" y="5334000"/>
          <p14:tracePt t="15721" x="5302250" y="5340350"/>
          <p14:tracePt t="15734" x="5257800" y="5346700"/>
          <p14:tracePt t="15734" x="5149850" y="5359400"/>
          <p14:tracePt t="15753" x="5092700" y="5372100"/>
          <p14:tracePt t="15753" x="5029200" y="5378450"/>
          <p14:tracePt t="15769" x="4959350" y="5378450"/>
          <p14:tracePt t="15769" x="4889500" y="5378450"/>
          <p14:tracePt t="15786" x="4819650" y="5378450"/>
          <p14:tracePt t="15786" x="4660900" y="5378450"/>
          <p14:tracePt t="15803" x="4578350" y="5378450"/>
          <p14:tracePt t="15803" x="4495800" y="5372100"/>
          <p14:tracePt t="15820" x="4406900" y="5365750"/>
          <p14:tracePt t="15820" x="4318000" y="5365750"/>
          <p14:tracePt t="15837" x="4229100" y="5359400"/>
          <p14:tracePt t="15837" x="4140200" y="5346700"/>
          <p14:tracePt t="15853" x="4051300" y="5346700"/>
          <p14:tracePt t="15853" x="3867150" y="5327650"/>
          <p14:tracePt t="15871" x="3784600" y="5314950"/>
          <p14:tracePt t="15871" x="3702050" y="5302250"/>
          <p14:tracePt t="15887" x="3619500" y="5283200"/>
          <p14:tracePt t="15887" x="3543300" y="5270500"/>
          <p14:tracePt t="15904" x="3467100" y="5251450"/>
          <p14:tracePt t="15904" x="3397250" y="5226050"/>
          <p14:tracePt t="15904" x="3327400" y="5207000"/>
          <p14:tracePt t="15922" x="3257550" y="5181600"/>
          <p14:tracePt t="15935" x="3194050" y="5162550"/>
          <p14:tracePt t="15935" x="3130550" y="5143500"/>
          <p14:tracePt t="16198" x="2216150" y="4895850"/>
          <p14:tracePt t="16208" x="2209800" y="4895850"/>
          <p14:tracePt t="16208" x="2203450" y="4889500"/>
          <p14:tracePt t="16222" x="2197100" y="4895850"/>
          <p14:tracePt t="16222" x="2184400" y="4895850"/>
          <p14:tracePt t="16238" x="2178050" y="4895850"/>
          <p14:tracePt t="16238" x="2165350" y="4902200"/>
          <p14:tracePt t="16255" x="2152650" y="4908550"/>
          <p14:tracePt t="16255" x="2146300" y="4921250"/>
          <p14:tracePt t="16255" x="2139950" y="4921250"/>
          <p14:tracePt t="16274" x="2139950" y="4927600"/>
          <p14:tracePt t="16286" x="2133600" y="4933950"/>
          <p14:tracePt t="16286" x="2127250" y="4940300"/>
          <p14:tracePt t="16305" x="2127250" y="4946650"/>
          <p14:tracePt t="16305" x="2127250" y="4953000"/>
          <p14:tracePt t="16324" x="2139950" y="4965700"/>
          <p14:tracePt t="16336" x="2146300" y="4965700"/>
          <p14:tracePt t="16336" x="2159000" y="4972050"/>
          <p14:tracePt t="16355" x="2171700" y="4978400"/>
          <p14:tracePt t="16355" x="2216150" y="4997450"/>
          <p14:tracePt t="16372" x="2247900" y="5010150"/>
          <p14:tracePt t="16372" x="2279650" y="5022850"/>
          <p14:tracePt t="16388" x="2317750" y="5035550"/>
          <p14:tracePt t="16388" x="2362200" y="5048250"/>
          <p14:tracePt t="16405" x="2406650" y="5067300"/>
          <p14:tracePt t="16405" x="2457450" y="5080000"/>
          <p14:tracePt t="16422" x="2514600" y="5099050"/>
          <p14:tracePt t="16422" x="2635250" y="5124450"/>
          <p14:tracePt t="16439" x="2698750" y="5137150"/>
          <p14:tracePt t="16439" x="2768600" y="5149850"/>
          <p14:tracePt t="16456" x="2844800" y="5162550"/>
          <p14:tracePt t="16456" x="2921000" y="5168900"/>
          <p14:tracePt t="16472" x="2997200" y="5181600"/>
          <p14:tracePt t="16472" x="3073400" y="5187950"/>
          <p14:tracePt t="16472" x="3143250" y="5194300"/>
          <p14:tracePt t="16491" x="3213100" y="5200650"/>
          <p14:tracePt t="16491" x="3282950" y="5207000"/>
          <p14:tracePt t="16506" x="3346450" y="5213350"/>
          <p14:tracePt t="16506" x="3409950" y="5213350"/>
          <p14:tracePt t="16523" x="3467100" y="5213350"/>
          <p14:tracePt t="16523" x="3524250" y="5207000"/>
          <p14:tracePt t="16539" x="3581400" y="5200650"/>
          <p14:tracePt t="16539" x="3632200" y="5200650"/>
          <p14:tracePt t="16539" x="3689350" y="5194300"/>
          <p14:tracePt t="16558" x="3733800" y="5187950"/>
          <p14:tracePt t="16570" x="3784600" y="5181600"/>
          <p14:tracePt t="16570" x="3867150" y="5175250"/>
          <p14:tracePt t="16590" x="3905250" y="5168900"/>
          <p14:tracePt t="16590" x="3937000" y="5162550"/>
          <p14:tracePt t="16606" x="3962400" y="5162550"/>
          <p14:tracePt t="16606" x="3987800" y="5156200"/>
          <p14:tracePt t="16622" x="4013200" y="5156200"/>
          <p14:tracePt t="16622" x="4032250" y="5149850"/>
          <p14:tracePt t="16622" x="4051300" y="5149850"/>
          <p14:tracePt t="16642" x="4064000" y="5143500"/>
          <p14:tracePt t="16654" x="4076700" y="5137150"/>
          <p14:tracePt t="16654" x="4089400" y="5137150"/>
          <p14:tracePt t="16673" x="4095750" y="5137150"/>
          <p14:tracePt t="16688" x="4089400" y="5137150"/>
          <p14:tracePt t="16718" x="4083050" y="5143500"/>
          <p14:tracePt t="16726" x="4076700" y="5143500"/>
          <p14:tracePt t="16726" x="4070350" y="5143500"/>
          <p14:tracePt t="16740" x="4064000" y="5149850"/>
          <p14:tracePt t="16755" x="4057650" y="5149850"/>
          <p14:tracePt t="16771" x="4051300" y="5149850"/>
          <p14:tracePt t="16771" x="4038600" y="5149850"/>
          <p14:tracePt t="16790" x="4038600" y="5143500"/>
          <p14:tracePt t="16806" x="4032250" y="5143500"/>
          <p14:tracePt t="16822" x="4032250" y="5137150"/>
          <p14:tracePt t="16838" x="4032250" y="5130800"/>
          <p14:tracePt t="16855" x="4025900" y="5124450"/>
          <p14:tracePt t="16872" x="4025900" y="5118100"/>
          <p14:tracePt t="16889" x="4025900" y="5111750"/>
          <p14:tracePt t="16905" x="4025900" y="5105400"/>
          <p14:tracePt t="16922" x="4025900" y="5099050"/>
          <p14:tracePt t="16938" x="4019550" y="5092700"/>
          <p14:tracePt t="16958" x="4013200" y="5086350"/>
          <p14:tracePt t="16977" x="4006850" y="5092700"/>
          <p14:tracePt t="17017" x="4000500" y="5099050"/>
          <p14:tracePt t="17029" x="3994150" y="5105400"/>
          <p14:tracePt t="17039" x="3987800" y="5105400"/>
          <p14:tracePt t="17039" x="3981450" y="5111750"/>
          <p14:tracePt t="17058" x="3975100" y="5118100"/>
          <p14:tracePt t="17058" x="3968750" y="5124450"/>
          <p14:tracePt t="17074" x="3962400" y="5130800"/>
          <p14:tracePt t="17074" x="3949700" y="5137150"/>
          <p14:tracePt t="17092" x="3943350" y="5143500"/>
          <p14:tracePt t="17092" x="3937000" y="5149850"/>
          <p14:tracePt t="17108" x="3937000" y="5156200"/>
          <p14:tracePt t="17108" x="3930650" y="5162550"/>
          <p14:tracePt t="17124" x="3924300" y="5168900"/>
          <p14:tracePt t="17124" x="3917950" y="5175250"/>
          <p14:tracePt t="17141" x="3911600" y="5175250"/>
          <p14:tracePt t="17141" x="3905250" y="5187950"/>
          <p14:tracePt t="17159" x="3898900" y="5194300"/>
          <p14:tracePt t="17174" x="3892550" y="5194300"/>
          <p14:tracePt t="17190" x="3898900" y="5194300"/>
          <p14:tracePt t="17233" x="3905250" y="5187950"/>
          <p14:tracePt t="17250" x="3911600" y="5181600"/>
          <p14:tracePt t="17265" x="3917950" y="5181600"/>
          <p14:tracePt t="17273" x="3924300" y="5175250"/>
          <p14:tracePt t="17290" x="3930650" y="5168900"/>
          <p14:tracePt t="17290" x="3937000" y="5168900"/>
          <p14:tracePt t="17290" x="3943350" y="5168900"/>
          <p14:tracePt t="17311" x="3949700" y="5162550"/>
          <p14:tracePt t="17326" x="3956050" y="5156200"/>
          <p14:tracePt t="17340" x="3962400" y="5156200"/>
          <p14:tracePt t="17357" x="3956050" y="5156200"/>
          <p14:tracePt t="17422" x="3949700" y="5162550"/>
          <p14:tracePt t="17450" x="3943350" y="5168900"/>
          <p14:tracePt t="17466" x="3937000" y="5168900"/>
          <p14:tracePt t="17482" x="3930650" y="5175250"/>
          <p14:tracePt t="17489" x="3924300" y="5175250"/>
          <p14:tracePt t="17498" x="3917950" y="5175250"/>
          <p14:tracePt t="17507" x="3911600" y="5181600"/>
          <p14:tracePt t="17507" x="3898900" y="5181600"/>
          <p14:tracePt t="17527" x="3892550" y="5187950"/>
          <p14:tracePt t="17527" x="3886200" y="5187950"/>
          <p14:tracePt t="17543" x="3879850" y="5187950"/>
          <p14:tracePt t="17558" x="3873500" y="5187950"/>
          <p14:tracePt t="17574" x="3873500" y="5181600"/>
          <p14:tracePt t="17591" x="3879850" y="5175250"/>
          <p14:tracePt t="17607" x="3879850" y="5168900"/>
          <p14:tracePt t="17607" x="3892550" y="5162550"/>
          <p14:tracePt t="17627" x="3898900" y="5162550"/>
          <p14:tracePt t="17627" x="3905250" y="5162550"/>
          <p14:tracePt t="17643" x="3911600" y="5156200"/>
          <p14:tracePt t="17643" x="3917950" y="5156200"/>
          <p14:tracePt t="17660" x="3924300" y="5149850"/>
          <p14:tracePt t="17674" x="3930650" y="5143500"/>
          <p14:tracePt t="17674" x="3943350" y="5137150"/>
          <p14:tracePt t="17693" x="3949700" y="5137150"/>
          <p14:tracePt t="17693" x="3956050" y="5137150"/>
          <p14:tracePt t="17710" x="3962400" y="5130800"/>
          <p14:tracePt t="17710" x="3968750" y="5130800"/>
          <p14:tracePt t="17726" x="3975100" y="5130800"/>
          <p14:tracePt t="17726" x="3981450" y="5130800"/>
          <p14:tracePt t="17743" x="3987800" y="5130800"/>
          <p14:tracePt t="17758" x="3987800" y="5137150"/>
          <p14:tracePt t="17774" x="3981450" y="5143500"/>
          <p14:tracePt t="17792" x="3975100" y="5143500"/>
          <p14:tracePt t="17792" x="3968750" y="5149850"/>
          <p14:tracePt t="17811" x="3962400" y="5149850"/>
          <p14:tracePt t="17811" x="3962400" y="5156200"/>
          <p14:tracePt t="17828" x="3956050" y="5156200"/>
          <p14:tracePt t="17828" x="3949700" y="5156200"/>
          <p14:tracePt t="17844" x="3943350" y="5162550"/>
          <p14:tracePt t="17844" x="3937000" y="5162550"/>
          <p14:tracePt t="17860" x="3930650" y="5162550"/>
          <p14:tracePt t="17860" x="3924300" y="5168900"/>
          <p14:tracePt t="17878" x="3911600" y="5175250"/>
          <p14:tracePt t="17894" x="3924300" y="5175250"/>
          <p14:tracePt t="17938" x="3930650" y="5168900"/>
          <p14:tracePt t="17946" x="3937000" y="5168900"/>
          <p14:tracePt t="17959" x="3949700" y="5168900"/>
          <p14:tracePt t="17959" x="3975100" y="5162550"/>
          <p14:tracePt t="17979" x="3994150" y="5168900"/>
          <p14:tracePt t="17979" x="4006850" y="5168900"/>
          <p14:tracePt t="17994" x="4032250" y="5175250"/>
          <p14:tracePt t="17994" x="4051300" y="5181600"/>
          <p14:tracePt t="18010" x="4076700" y="5187950"/>
          <p14:tracePt t="18010" x="4108450" y="5194300"/>
          <p14:tracePt t="18010" x="4133850" y="5207000"/>
          <p14:tracePt t="18030" x="4159250" y="5219700"/>
          <p14:tracePt t="18042" x="4191000" y="5226050"/>
          <p14:tracePt t="18042" x="4248150" y="5245100"/>
          <p14:tracePt t="18061" x="4273550" y="5257800"/>
          <p14:tracePt t="18061" x="4305300" y="5270500"/>
          <p14:tracePt t="18078" x="4330700" y="5276850"/>
          <p14:tracePt t="18078" x="4356100" y="5289550"/>
          <p14:tracePt t="18094" x="4381500" y="5295900"/>
          <p14:tracePt t="18094" x="4432300" y="5314950"/>
          <p14:tracePt t="18111" x="4451350" y="5314950"/>
          <p14:tracePt t="18111" x="4470400" y="5321300"/>
          <p14:tracePt t="18128" x="4489450" y="5327650"/>
          <p14:tracePt t="18128" x="4502150" y="5327650"/>
          <p14:tracePt t="18145" x="4521200" y="5327650"/>
          <p14:tracePt t="18145" x="4533900" y="5334000"/>
          <p14:tracePt t="18161" x="4546600" y="5334000"/>
          <p14:tracePt t="18161" x="4565650" y="5334000"/>
          <p14:tracePt t="18179" x="4572000" y="5334000"/>
          <p14:tracePt t="18193" x="4578350" y="5334000"/>
          <p14:tracePt t="18193" x="4584700" y="5327650"/>
          <p14:tracePt t="18212" x="4591050" y="5327650"/>
          <p14:tracePt t="18226" x="4597400" y="5327650"/>
          <p14:tracePt t="18243" x="4603750" y="5321300"/>
          <p14:tracePt t="18262" x="4610100" y="5314950"/>
          <p14:tracePt t="18262" x="4616450" y="5308600"/>
          <p14:tracePt t="18279" x="4622800" y="5302250"/>
          <p14:tracePt t="18293" x="4629150" y="5295900"/>
          <p14:tracePt t="18310" x="4635500" y="5289550"/>
          <p14:tracePt t="18310" x="4641850" y="5283200"/>
          <p14:tracePt t="18332" x="4648200" y="5276850"/>
          <p14:tracePt t="18347" x="4654550" y="5270500"/>
          <p14:tracePt t="18360" x="4660900" y="5264150"/>
          <p14:tracePt t="18377" x="4667250" y="5257800"/>
          <p14:tracePt t="18393" x="4673600" y="5257800"/>
          <p14:tracePt t="18410" x="4679950" y="5251450"/>
          <p14:tracePt t="18427" x="4686300" y="5251450"/>
          <p14:tracePt t="18450" x="4679950" y="5251450"/>
          <p14:tracePt t="18517" x="4673600" y="5251450"/>
          <p14:tracePt t="18554" x="4667250" y="5251450"/>
          <p14:tracePt t="18586" x="4660900" y="5251450"/>
          <p14:tracePt t="18658" x="4654550" y="5251450"/>
          <p14:tracePt t="18682" x="4648200" y="5251450"/>
          <p14:tracePt t="18706" x="4641850" y="5251450"/>
          <p14:tracePt t="18718" x="4635500" y="5251450"/>
          <p14:tracePt t="18750" x="4629150" y="5257800"/>
          <p14:tracePt t="18758" x="4622800" y="5257800"/>
          <p14:tracePt t="18766" x="4616450" y="5257800"/>
          <p14:tracePt t="18766" x="4610100" y="5257800"/>
          <p14:tracePt t="18780" x="4597400" y="5264150"/>
          <p14:tracePt t="18780" x="4591050" y="5264150"/>
          <p14:tracePt t="18797" x="4578350" y="5270500"/>
          <p14:tracePt t="18797" x="4565650" y="5276850"/>
          <p14:tracePt t="18814" x="4546600" y="5276850"/>
          <p14:tracePt t="18814" x="4508500" y="5289550"/>
          <p14:tracePt t="18831" x="4483100" y="5295900"/>
          <p14:tracePt t="18831" x="4457700" y="5302250"/>
          <p14:tracePt t="18847" x="4425950" y="5308600"/>
          <p14:tracePt t="18847" x="4387850" y="5314950"/>
          <p14:tracePt t="18864" x="4349750" y="5321300"/>
          <p14:tracePt t="18864" x="4311650" y="5327650"/>
          <p14:tracePt t="18880" x="4260850" y="5334000"/>
          <p14:tracePt t="18880" x="4216400" y="5340350"/>
          <p14:tracePt t="18880" x="4165600" y="5346700"/>
          <p14:tracePt t="18899" x="4114800" y="5359400"/>
          <p14:tracePt t="18912" x="4064000" y="5365750"/>
          <p14:tracePt t="18912" x="3962400" y="5384800"/>
          <p14:tracePt t="18931" x="3911600" y="5397500"/>
          <p14:tracePt t="18931" x="3860800" y="5403850"/>
          <p14:tracePt t="18947" x="3816350" y="5416550"/>
          <p14:tracePt t="18947" x="3771900" y="5422900"/>
          <p14:tracePt t="18947" x="3721100" y="5429250"/>
          <p14:tracePt t="18966" x="3676650" y="5435600"/>
          <p14:tracePt t="18979" x="3632200" y="5441950"/>
          <p14:tracePt t="18979" x="3543300" y="5448300"/>
          <p14:tracePt t="18999" x="3505200" y="5448300"/>
          <p14:tracePt t="18999" x="3467100" y="5454650"/>
          <p14:tracePt t="19014" x="3429000" y="5454650"/>
          <p14:tracePt t="19014" x="3397250" y="5461000"/>
          <p14:tracePt t="19031" x="3359150" y="5454650"/>
          <p14:tracePt t="19031" x="3327400" y="5454650"/>
          <p14:tracePt t="19047" x="3295650" y="5454650"/>
          <p14:tracePt t="19047" x="3263900" y="5454650"/>
          <p14:tracePt t="19047" x="3232150" y="5454650"/>
          <p14:tracePt t="19067" x="3200400" y="5441950"/>
          <p14:tracePt t="19067" x="3162300" y="5441950"/>
          <p14:tracePt t="19081" x="3130550" y="5435600"/>
          <p14:tracePt t="19081" x="3098800" y="5429250"/>
          <p14:tracePt t="19098" x="3067050" y="5416550"/>
          <p14:tracePt t="19098" x="3028950" y="5410200"/>
          <p14:tracePt t="19115" x="2997200" y="5403850"/>
          <p14:tracePt t="19115" x="2933700" y="5384800"/>
          <p14:tracePt t="19131" x="2895600" y="5378450"/>
          <p14:tracePt t="19131" x="2863850" y="5372100"/>
          <p14:tracePt t="19148" x="2832100" y="5365750"/>
          <p14:tracePt t="19148" x="2800350" y="5359400"/>
          <p14:tracePt t="19164" x="2768600" y="5359400"/>
          <p14:tracePt t="19164" x="2736850" y="5359400"/>
          <p14:tracePt t="19181" x="2705100" y="5353050"/>
          <p14:tracePt t="19181" x="2641600" y="5353050"/>
          <p14:tracePt t="19199" x="2609850" y="5353050"/>
          <p14:tracePt t="19199" x="2578100" y="5353050"/>
          <p14:tracePt t="19215" x="2546350" y="5346700"/>
          <p14:tracePt t="19215" x="2508250" y="5346700"/>
          <p14:tracePt t="19232" x="2476500" y="5340350"/>
          <p14:tracePt t="19232" x="2438400" y="5340350"/>
          <p14:tracePt t="19232" x="2400300" y="5340350"/>
          <p14:tracePt t="19251" x="2362200" y="5340350"/>
          <p14:tracePt t="19263" x="2330450" y="5346700"/>
          <p14:tracePt t="19263" x="2292350" y="5346700"/>
          <p14:tracePt t="19283" x="2222500" y="5359400"/>
          <p14:tracePt t="19283" x="2190750" y="5365750"/>
          <p14:tracePt t="19299" x="2152650" y="5378450"/>
          <p14:tracePt t="19299" x="2120900" y="5384800"/>
          <p14:tracePt t="19315" x="2089150" y="5391150"/>
          <p14:tracePt t="19315" x="2051050" y="5403850"/>
          <p14:tracePt t="19315" x="2019300" y="5410200"/>
          <p14:tracePt t="19335" x="1987550" y="5416550"/>
          <p14:tracePt t="19347" x="1955800" y="5416550"/>
          <p14:tracePt t="19347" x="1930400" y="5422900"/>
          <p14:tracePt t="19347" x="1898650" y="5422900"/>
          <p14:tracePt t="19347" x="1873250" y="5422900"/>
          <p14:tracePt t="19370" x="1847850" y="5422900"/>
          <p14:tracePt t="19380" x="1822450" y="5422900"/>
          <p14:tracePt t="19380" x="1803400" y="5422900"/>
          <p14:tracePt t="19399" x="1784350" y="5416550"/>
          <p14:tracePt t="19399" x="1765300" y="5416550"/>
          <p14:tracePt t="19415" x="1746250" y="5416550"/>
          <p14:tracePt t="19415" x="1720850" y="5422900"/>
          <p14:tracePt t="19433" x="1708150" y="5422900"/>
          <p14:tracePt t="19433" x="1701800" y="5422900"/>
          <p14:tracePt t="19449" x="1695450" y="5429250"/>
          <p14:tracePt t="19449" x="1689100" y="5429250"/>
          <p14:tracePt t="19466" x="1682750" y="5429250"/>
          <p14:tracePt t="19480" x="1682750" y="5422900"/>
          <p14:tracePt t="19499" x="1689100" y="5416550"/>
          <p14:tracePt t="19499" x="1689100" y="5410200"/>
          <p14:tracePt t="19516" x="1695450" y="5403850"/>
          <p14:tracePt t="19516" x="1695450" y="5397500"/>
          <p14:tracePt t="19533" x="1701800" y="5397500"/>
          <p14:tracePt t="19533" x="1708150" y="5384800"/>
          <p14:tracePt t="19552" x="1714500" y="5378450"/>
          <p14:tracePt t="19552" x="1720850" y="5372100"/>
          <p14:tracePt t="19567" x="1720850" y="5365750"/>
          <p14:tracePt t="19567" x="1727200" y="5359400"/>
          <p14:tracePt t="19583" x="1727200" y="5353050"/>
          <p14:tracePt t="19583" x="1727200" y="5346700"/>
          <p14:tracePt t="19599" x="1727200" y="5340350"/>
          <p14:tracePt t="19614" x="1727200" y="5334000"/>
          <p14:tracePt t="19614" x="1727200" y="5327650"/>
          <p14:tracePt t="19634" x="1720850" y="5327650"/>
          <p14:tracePt t="19648" x="1714500" y="5327650"/>
          <p14:tracePt t="19648" x="1701800" y="5327650"/>
          <p14:tracePt t="19667" x="1695450" y="5327650"/>
          <p14:tracePt t="19681" x="1689100" y="5327650"/>
          <p14:tracePt t="19698" x="1701800" y="5334000"/>
          <p14:tracePt t="19719" x="1714500" y="5340350"/>
          <p14:tracePt t="19719" x="1733550" y="5346700"/>
          <p14:tracePt t="19733" x="1758950" y="5359400"/>
          <p14:tracePt t="19733" x="1790700" y="5378450"/>
          <p14:tracePt t="19750" x="1828800" y="5397500"/>
          <p14:tracePt t="19750" x="1879600" y="5416550"/>
          <p14:tracePt t="19767" x="1936750" y="5441950"/>
          <p14:tracePt t="19767" x="2000250" y="5467350"/>
          <p14:tracePt t="19784" x="2070100" y="5486400"/>
          <p14:tracePt t="19784" x="2209800" y="5524500"/>
          <p14:tracePt t="19800" x="2279650" y="5537200"/>
          <p14:tracePt t="19800" x="2349500" y="5549900"/>
          <p14:tracePt t="19817" x="2413000" y="5556250"/>
          <p14:tracePt t="19817" x="2476500" y="5556250"/>
          <p14:tracePt t="19834" x="2540000" y="5556250"/>
          <p14:tracePt t="19834" x="2654300" y="5549900"/>
          <p14:tracePt t="19851" x="2711450" y="5549900"/>
          <p14:tracePt t="19851" x="2755900" y="5543550"/>
          <p14:tracePt t="19867" x="2800350" y="5530850"/>
          <p14:tracePt t="19867" x="2844800" y="5524500"/>
          <p14:tracePt t="19883" x="2876550" y="5518150"/>
          <p14:tracePt t="19883" x="2908300" y="5505450"/>
          <p14:tracePt t="19901" x="2933700" y="5499100"/>
          <p14:tracePt t="19901" x="2959100" y="5492750"/>
          <p14:tracePt t="19901" x="2978150" y="5486400"/>
          <p14:tracePt t="19919" x="2990850" y="5473700"/>
          <p14:tracePt t="19919" x="2997200" y="5467350"/>
          <p14:tracePt t="19935" x="3009900" y="5461000"/>
          <p14:tracePt t="19935" x="3016250" y="5461000"/>
          <p14:tracePt t="19951" x="3022600" y="5454650"/>
          <p14:tracePt t="19966" x="3016250" y="5454650"/>
          <p14:tracePt t="19982" x="3009900" y="5461000"/>
          <p14:tracePt t="19982" x="3003550" y="5461000"/>
          <p14:tracePt t="19982" x="2990850" y="5467350"/>
          <p14:tracePt t="20004" x="2978150" y="5473700"/>
          <p14:tracePt t="20016" x="2959100" y="5480050"/>
          <p14:tracePt t="20016" x="2921000" y="5492750"/>
          <p14:tracePt t="20035" x="2895600" y="5492750"/>
          <p14:tracePt t="20035" x="2870200" y="5499100"/>
          <p14:tracePt t="20051" x="2838450" y="5499100"/>
          <p14:tracePt t="20051" x="2806700" y="5499100"/>
          <p14:tracePt t="20068" x="2774950" y="5499100"/>
          <p14:tracePt t="20068" x="2736850" y="5499100"/>
          <p14:tracePt t="20068" x="2698750" y="5499100"/>
          <p14:tracePt t="20087" x="2660650" y="5492750"/>
          <p14:tracePt t="20087" x="2616200" y="5492750"/>
          <p14:tracePt t="20101" x="2571750" y="5492750"/>
          <p14:tracePt t="20101" x="2533650" y="5492750"/>
          <p14:tracePt t="20118" x="2489200" y="5492750"/>
          <p14:tracePt t="20118" x="2451100" y="5492750"/>
          <p14:tracePt t="20135" x="2406650" y="5492750"/>
          <p14:tracePt t="20135" x="2330450" y="5499100"/>
          <p14:tracePt t="20152" x="2292350" y="5499100"/>
          <p14:tracePt t="20152" x="2254250" y="5499100"/>
          <p14:tracePt t="20168" x="2216150" y="5499100"/>
          <p14:tracePt t="20168" x="2171700" y="5505450"/>
          <p14:tracePt t="20185" x="2133600" y="5499100"/>
          <p14:tracePt t="20185" x="2095500" y="5492750"/>
          <p14:tracePt t="20202" x="2051050" y="5486400"/>
          <p14:tracePt t="20202" x="1968500" y="5473700"/>
          <p14:tracePt t="20219" x="1930400" y="5467350"/>
          <p14:tracePt t="20219" x="1892300" y="5461000"/>
          <p14:tracePt t="20235" x="1860550" y="5454650"/>
          <p14:tracePt t="20235" x="1828800" y="5454650"/>
          <p14:tracePt t="20252" x="1803400" y="5454650"/>
          <p14:tracePt t="20252" x="1778000" y="5454650"/>
          <p14:tracePt t="20268" x="1752600" y="5454650"/>
          <p14:tracePt t="20268" x="1739900" y="5454650"/>
          <p14:tracePt t="20268" x="1727200" y="5461000"/>
          <p14:tracePt t="20288" x="1714500" y="5461000"/>
          <p14:tracePt t="20300" x="1708150" y="5461000"/>
          <p14:tracePt t="20317" x="1714500" y="5454650"/>
          <p14:tracePt t="20317" x="1727200" y="5448300"/>
          <p14:tracePt t="20336" x="1739900" y="5448300"/>
          <p14:tracePt t="20336" x="1758950" y="5448300"/>
          <p14:tracePt t="20336" x="1778000" y="5448300"/>
          <p14:tracePt t="20355" x="1803400" y="5448300"/>
          <p14:tracePt t="20367" x="1835150" y="5454650"/>
          <p14:tracePt t="20367" x="1873250" y="5454650"/>
          <p14:tracePt t="20367" x="1911350" y="5467350"/>
          <p14:tracePt t="20388" x="1955800" y="5473700"/>
          <p14:tracePt t="20388" x="2000250" y="5480050"/>
          <p14:tracePt t="20402" x="2051050" y="5486400"/>
          <p14:tracePt t="20402" x="2101850" y="5492750"/>
          <p14:tracePt t="20419" x="2152650" y="5499100"/>
          <p14:tracePt t="20419" x="2209800" y="5499100"/>
          <p14:tracePt t="20436" x="2260600" y="5499100"/>
          <p14:tracePt t="20436" x="2368550" y="5499100"/>
          <p14:tracePt t="20452" x="2413000" y="5499100"/>
          <p14:tracePt t="20452" x="2463800" y="5499100"/>
          <p14:tracePt t="20469" x="2508250" y="5499100"/>
          <p14:tracePt t="20469" x="2546350" y="5492750"/>
          <p14:tracePt t="20486" x="2584450" y="5492750"/>
          <p14:tracePt t="20486" x="2622550" y="5492750"/>
          <p14:tracePt t="20503" x="2654300" y="5492750"/>
          <p14:tracePt t="20503" x="2705100" y="5492750"/>
          <p14:tracePt t="20520" x="2724150" y="5492750"/>
          <p14:tracePt t="20520" x="2743200" y="5486400"/>
          <p14:tracePt t="20536" x="2749550" y="5486400"/>
          <p14:tracePt t="20536" x="2762250" y="5486400"/>
          <p14:tracePt t="20553" x="2755900" y="5486400"/>
          <p14:tracePt t="20578" x="2749550" y="5492750"/>
          <p14:tracePt t="20587" x="2736850" y="5492750"/>
          <p14:tracePt t="20587" x="2730500" y="5492750"/>
          <p14:tracePt t="20604" x="2711450" y="5499100"/>
          <p14:tracePt t="20604" x="2698750" y="5505450"/>
          <p14:tracePt t="20620" x="2679700" y="5505450"/>
          <p14:tracePt t="20620" x="2667000" y="5505450"/>
          <p14:tracePt t="20620" x="2647950" y="5505450"/>
          <p14:tracePt t="20639" x="2635250" y="5505450"/>
          <p14:tracePt t="20651" x="2616200" y="5511800"/>
          <p14:tracePt t="20651" x="2584450" y="5511800"/>
          <p14:tracePt t="20672" x="2571750" y="5511800"/>
          <p14:tracePt t="20672" x="2565400" y="5511800"/>
          <p14:tracePt t="20687" x="2552700" y="5505450"/>
          <p14:tracePt t="20687" x="2546350" y="5505450"/>
          <p14:tracePt t="20703" x="2540000" y="5499100"/>
          <p14:tracePt t="20703" x="2533650" y="5499100"/>
          <p14:tracePt t="20720" x="2527300" y="5492750"/>
          <p14:tracePt t="20720" x="2527300" y="5486400"/>
          <p14:tracePt t="20720" x="2527300" y="5480050"/>
          <p14:tracePt t="20739" x="2520950" y="5473700"/>
          <p14:tracePt t="20739" x="2520950" y="5467350"/>
          <p14:tracePt t="20753" x="2514600" y="5461000"/>
          <p14:tracePt t="20753" x="2514600" y="5454650"/>
          <p14:tracePt t="20770" x="2514600" y="5448300"/>
          <p14:tracePt t="20785" x="2508250" y="5441950"/>
          <p14:tracePt t="20802" x="2508250" y="5435600"/>
          <p14:tracePt t="20819" x="2501900" y="5429250"/>
          <p14:tracePt t="20835" x="2508250" y="5416550"/>
          <p14:tracePt t="20852" x="2508250" y="5410200"/>
          <p14:tracePt t="20869" x="2514600" y="5403850"/>
          <p14:tracePt t="20869" x="2514600" y="5397500"/>
          <p14:tracePt t="20888" x="2514600" y="5391150"/>
          <p14:tracePt t="20903" x="2514600" y="5384800"/>
          <p14:tracePt t="20919" x="2514600" y="5378450"/>
          <p14:tracePt t="20936" x="2508250" y="5378450"/>
          <p14:tracePt t="20952" x="2508250" y="5372100"/>
          <p14:tracePt t="20970" x="2508250" y="5365750"/>
          <p14:tracePt t="20986" x="2514600" y="5365750"/>
          <p14:tracePt t="21007" x="2514600" y="5372100"/>
          <p14:tracePt t="21030" x="2508250" y="5378450"/>
          <p14:tracePt t="21046" x="2501900" y="5384800"/>
          <p14:tracePt t="21058" x="2495550" y="5384800"/>
          <p14:tracePt t="21074" x="2482850" y="5391150"/>
          <p14:tracePt t="21091" x="2476500" y="5397500"/>
          <p14:tracePt t="21107" x="2470150" y="5403850"/>
          <p14:tracePt t="21120" x="2463800" y="5410200"/>
          <p14:tracePt t="21136" x="2457450" y="5416550"/>
          <p14:tracePt t="21158" x="2470150" y="5416550"/>
          <p14:tracePt t="21194" x="2476500" y="5416550"/>
          <p14:tracePt t="21202" x="2482850" y="5410200"/>
          <p14:tracePt t="21211" x="2489200" y="5410200"/>
          <p14:tracePt t="21220" x="2501900" y="5416550"/>
          <p14:tracePt t="21220" x="2546350" y="5429250"/>
          <p14:tracePt t="21239" x="2571750" y="5441950"/>
          <p14:tracePt t="21239" x="2603500" y="5454650"/>
          <p14:tracePt t="21256" x="2635250" y="5473700"/>
          <p14:tracePt t="21256" x="2679700" y="5492750"/>
          <p14:tracePt t="21272" x="2724150" y="5505450"/>
          <p14:tracePt t="21272" x="2768600" y="5518150"/>
          <p14:tracePt t="21272" x="2819400" y="5530850"/>
          <p14:tracePt t="21291" x="2863850" y="5537200"/>
          <p14:tracePt t="21303" x="2908300" y="5543550"/>
          <p14:tracePt t="21303" x="2997200" y="5549900"/>
          <p14:tracePt t="21324" x="3035300" y="5549900"/>
          <p14:tracePt t="21324" x="3073400" y="5549900"/>
          <p14:tracePt t="21340" x="3105150" y="5549900"/>
          <p14:tracePt t="21340" x="3136900" y="5549900"/>
          <p14:tracePt t="21355" x="3162300" y="5543550"/>
          <p14:tracePt t="21355" x="3187700" y="5543550"/>
          <p14:tracePt t="21355" x="3206750" y="5537200"/>
          <p14:tracePt t="21375" x="3225800" y="5537200"/>
          <p14:tracePt t="21387" x="3238500" y="5537200"/>
          <p14:tracePt t="21387" x="3251200" y="5530850"/>
          <p14:tracePt t="21387" x="3257550" y="5530850"/>
          <p14:tracePt t="21408" x="3263900" y="5524500"/>
          <p14:tracePt t="21421" x="3270250" y="5524500"/>
          <p14:tracePt t="21438" x="3263900" y="5530850"/>
          <p14:tracePt t="21458" x="3257550" y="5530850"/>
          <p14:tracePt t="21458" x="3251200" y="5530850"/>
          <p14:tracePt t="21473" x="3244850" y="5530850"/>
          <p14:tracePt t="21473" x="3238500" y="5537200"/>
          <p14:tracePt t="21489" x="3225800" y="5537200"/>
          <p14:tracePt t="21489" x="3219450" y="5537200"/>
          <p14:tracePt t="21506" x="3206750" y="5530850"/>
          <p14:tracePt t="21506" x="3200400" y="5530850"/>
          <p14:tracePt t="21523" x="3187700" y="5530850"/>
          <p14:tracePt t="21523" x="3162300" y="5524500"/>
          <p14:tracePt t="21540" x="3149600" y="5518150"/>
          <p14:tracePt t="21540" x="3136900" y="5518150"/>
          <p14:tracePt t="21556" x="3124200" y="5511800"/>
          <p14:tracePt t="21556" x="3111500" y="5511800"/>
          <p14:tracePt t="21573" x="3098800" y="5505450"/>
          <p14:tracePt t="21573" x="3060700" y="5486400"/>
          <p14:tracePt t="21592" x="3048000" y="5480050"/>
          <p14:tracePt t="21592" x="3028950" y="5473700"/>
          <p14:tracePt t="21607" x="3009900" y="5467350"/>
          <p14:tracePt t="21607" x="2997200" y="5454650"/>
          <p14:tracePt t="21624" x="2978150" y="5448300"/>
          <p14:tracePt t="21624" x="2965450" y="5441950"/>
          <p14:tracePt t="21640" x="2952750" y="5429250"/>
          <p14:tracePt t="21640" x="2940050" y="5422900"/>
          <p14:tracePt t="21640" x="2933700" y="5416550"/>
          <p14:tracePt t="21659" x="2927350" y="5410200"/>
          <p14:tracePt t="21671" x="2933700" y="5403850"/>
          <p14:tracePt t="21688" x="2933700" y="5397500"/>
          <p14:tracePt t="21688" x="2952750" y="5391150"/>
          <p14:tracePt t="21707" x="2959100" y="5391150"/>
          <p14:tracePt t="21707" x="2965450" y="5384800"/>
          <p14:tracePt t="21723" x="2978150" y="5384800"/>
          <p14:tracePt t="21723" x="2990850" y="5384800"/>
          <p14:tracePt t="21740" x="2997200" y="5384800"/>
          <p14:tracePt t="21740" x="3009900" y="5384800"/>
          <p14:tracePt t="21740" x="3022600" y="5384800"/>
          <p14:tracePt t="21759" x="3028950" y="5384800"/>
          <p14:tracePt t="21759" x="3041650" y="5391150"/>
          <p14:tracePt t="21774" x="3048000" y="5391150"/>
          <p14:tracePt t="21774" x="3060700" y="5391150"/>
          <p14:tracePt t="21790" x="3067050" y="5397500"/>
          <p14:tracePt t="21790" x="3073400" y="5397500"/>
          <p14:tracePt t="21808" x="3079750" y="5397500"/>
          <p14:tracePt t="21823" x="3079750" y="5403850"/>
          <p14:tracePt t="21839" x="3073400" y="5410200"/>
          <p14:tracePt t="21839" x="3067050" y="5410200"/>
          <p14:tracePt t="21857" x="3060700" y="5416550"/>
          <p14:tracePt t="21857" x="3048000" y="5416550"/>
          <p14:tracePt t="21874" x="3035300" y="5416550"/>
          <p14:tracePt t="21874" x="3009900" y="5416550"/>
          <p14:tracePt t="21892" x="2997200" y="5416550"/>
          <p14:tracePt t="21892" x="2978150" y="5416550"/>
          <p14:tracePt t="21908" x="2965450" y="5416550"/>
          <p14:tracePt t="21908" x="2952750" y="5416550"/>
          <p14:tracePt t="21924" x="2933700" y="5416550"/>
          <p14:tracePt t="21924" x="2921000" y="5410200"/>
          <p14:tracePt t="21940" x="2908300" y="5403850"/>
          <p14:tracePt t="21940" x="2895600" y="5403850"/>
          <p14:tracePt t="21940" x="2882900" y="5397500"/>
          <p14:tracePt t="21960" x="2870200" y="5391150"/>
          <p14:tracePt t="21973" x="2863850" y="5384800"/>
          <p14:tracePt t="21973" x="2857500" y="5384800"/>
          <p14:tracePt t="21992" x="2851150" y="5378450"/>
          <p14:tracePt t="22006" x="2857500" y="5372100"/>
          <p14:tracePt t="22027" x="2863850" y="5372100"/>
          <p14:tracePt t="22040" x="2870200" y="5372100"/>
          <p14:tracePt t="22040" x="2889250" y="5378450"/>
          <p14:tracePt t="22060" x="2895600" y="5378450"/>
          <p14:tracePt t="22060" x="2908300" y="5378450"/>
          <p14:tracePt t="22075" x="2921000" y="5378450"/>
          <p14:tracePt t="22075" x="2933700" y="5384800"/>
          <p14:tracePt t="22092" x="2946400" y="5384800"/>
          <p14:tracePt t="22092" x="2959100" y="5391150"/>
          <p14:tracePt t="22108" x="2971800" y="5391150"/>
          <p14:tracePt t="22108" x="2984500" y="5397500"/>
          <p14:tracePt t="22124" x="2997200" y="5397500"/>
          <p14:tracePt t="22124" x="3022600" y="5397500"/>
          <p14:tracePt t="22142" x="3035300" y="5397500"/>
          <p14:tracePt t="22142" x="3041650" y="5403850"/>
          <p14:tracePt t="22158" x="3048000" y="5403850"/>
          <p14:tracePt t="22158" x="3054350" y="5397500"/>
          <p14:tracePt t="22175" x="3060700" y="5397500"/>
          <p14:tracePt t="22175" x="3067050" y="5397500"/>
          <p14:tracePt t="22193" x="3073400" y="5397500"/>
          <p14:tracePt t="22215" x="3067050" y="5397500"/>
          <p14:tracePt t="22247" x="3054350" y="5403850"/>
          <p14:tracePt t="22274" x="3048000" y="5410200"/>
          <p14:tracePt t="22291" x="3041650" y="5410200"/>
          <p14:tracePt t="22306" x="3035300" y="5416550"/>
          <p14:tracePt t="22319" x="3028950" y="5422900"/>
          <p14:tracePt t="22335" x="3022600" y="5422900"/>
          <p14:tracePt t="22351" x="3016250" y="5429250"/>
          <p14:tracePt t="22371" x="3009900" y="5422900"/>
          <p14:tracePt t="22411" x="3003550" y="5416550"/>
          <p14:tracePt t="22463" x="2997200" y="5416550"/>
          <p14:tracePt t="22479" x="2990850" y="5416550"/>
          <p14:tracePt t="22487" x="2984500" y="5416550"/>
          <p14:tracePt t="22499" x="2978150" y="5416550"/>
          <p14:tracePt t="22508" x="2965450" y="5416550"/>
          <p14:tracePt t="22508" x="2959100" y="5416550"/>
          <p14:tracePt t="22527" x="2952750" y="5416550"/>
          <p14:tracePt t="22527" x="2940050" y="5416550"/>
          <p14:tracePt t="22544" x="2933700" y="5416550"/>
          <p14:tracePt t="22544" x="2914650" y="5416550"/>
          <p14:tracePt t="22560" x="2901950" y="5416550"/>
          <p14:tracePt t="22560" x="2895600" y="5416550"/>
          <p14:tracePt t="22577" x="2882900" y="5416550"/>
          <p14:tracePt t="22577" x="2876550" y="5416550"/>
          <p14:tracePt t="22594" x="2863850" y="5422900"/>
          <p14:tracePt t="22594" x="2851150" y="5422900"/>
          <p14:tracePt t="22594" x="2844800" y="5429250"/>
          <p14:tracePt t="22612" x="2832100" y="5429250"/>
          <p14:tracePt t="22612" x="2819400" y="5429250"/>
          <p14:tracePt t="22628" x="2806700" y="5429250"/>
          <p14:tracePt t="22628" x="2800350" y="5435600"/>
          <p14:tracePt t="22644" x="2787650" y="5435600"/>
          <p14:tracePt t="22644" x="2774950" y="5435600"/>
          <p14:tracePt t="22660" x="2768600" y="5429250"/>
          <p14:tracePt t="22660" x="2755900" y="5429250"/>
          <p14:tracePt t="22660" x="2743200" y="5429250"/>
          <p14:tracePt t="22679" x="2730500" y="5422900"/>
          <p14:tracePt t="22692" x="2724150" y="5416550"/>
          <p14:tracePt t="22692" x="2692400" y="5410200"/>
          <p14:tracePt t="22712" x="2679700" y="5403850"/>
          <p14:tracePt t="22712" x="2667000" y="5397500"/>
          <p14:tracePt t="22728" x="2654300" y="5391150"/>
          <p14:tracePt t="22728" x="2641600" y="5391150"/>
          <p14:tracePt t="22728" x="2635250" y="5384800"/>
          <p14:tracePt t="22747" x="2622550" y="5378450"/>
          <p14:tracePt t="22759" x="2616200" y="5378450"/>
          <p14:tracePt t="22759" x="2609850" y="5372100"/>
          <p14:tracePt t="22778" x="2603500" y="5365750"/>
          <p14:tracePt t="22792" x="2603500" y="5359400"/>
          <p14:tracePt t="22809" x="2603500" y="5353050"/>
          <p14:tracePt t="22827" x="2616200" y="5346700"/>
          <p14:tracePt t="22827" x="2622550" y="5346700"/>
          <p14:tracePt t="22845" x="2628900" y="5346700"/>
          <p14:tracePt t="22845" x="2647950" y="5346700"/>
          <p14:tracePt t="22862" x="2654300" y="5346700"/>
          <p14:tracePt t="22862" x="2667000" y="5346700"/>
          <p14:tracePt t="22878" x="2679700" y="5353050"/>
          <p14:tracePt t="22878" x="2698750" y="5359400"/>
          <p14:tracePt t="22895" x="2711450" y="5359400"/>
          <p14:tracePt t="22895" x="2743200" y="5372100"/>
          <p14:tracePt t="22912" x="2755900" y="5372100"/>
          <p14:tracePt t="22912" x="2774950" y="5378450"/>
          <p14:tracePt t="22928" x="2787650" y="5378450"/>
          <p14:tracePt t="22928" x="2806700" y="5378450"/>
          <p14:tracePt t="22945" x="2819400" y="5378450"/>
          <p14:tracePt t="22945" x="2832100" y="5384800"/>
          <p14:tracePt t="22961" x="2844800" y="5384800"/>
          <p14:tracePt t="22961" x="2851150" y="5384800"/>
          <p14:tracePt t="22961" x="2863850" y="5384800"/>
          <p14:tracePt t="22980" x="2870200" y="5384800"/>
          <p14:tracePt t="22993" x="2882900" y="5384800"/>
          <p14:tracePt t="22993" x="2895600" y="5384800"/>
          <p14:tracePt t="23011" x="2908300" y="5384800"/>
          <p14:tracePt t="23031" x="2908300" y="5378450"/>
          <p14:tracePt t="23071" x="2901950" y="5378450"/>
          <p14:tracePt t="23087" x="2895600" y="5384800"/>
          <p14:tracePt t="23099" x="2889250" y="5384800"/>
          <p14:tracePt t="23115" x="2882900" y="5384800"/>
          <p14:tracePt t="23127" x="2876550" y="5378450"/>
          <p14:tracePt t="23143" x="2870200" y="5372100"/>
          <p14:tracePt t="23160" x="2863850" y="5365750"/>
          <p14:tracePt t="23160" x="2857500" y="5365750"/>
          <p14:tracePt t="23179" x="2851150" y="5365750"/>
          <p14:tracePt t="23179" x="2851150" y="5359400"/>
          <p14:tracePt t="23196" x="2844800" y="5359400"/>
          <p14:tracePt t="23196" x="2832100" y="5365750"/>
          <p14:tracePt t="23212" x="2825750" y="5365750"/>
          <p14:tracePt t="23212" x="2819400" y="5372100"/>
          <p14:tracePt t="23229" x="2813050" y="5372100"/>
          <p14:tracePt t="23229" x="2806700" y="5378450"/>
          <p14:tracePt t="23246" x="2800350" y="5378450"/>
          <p14:tracePt t="23246" x="2794000" y="5378450"/>
          <p14:tracePt t="23262" x="2787650" y="5384800"/>
          <p14:tracePt t="23262" x="2781300" y="5384800"/>
          <p14:tracePt t="23280" x="2774950" y="5391150"/>
          <p14:tracePt t="23303" x="2787650" y="5391150"/>
          <p14:tracePt t="23331" x="2794000" y="5391150"/>
          <p14:tracePt t="23347" x="2800350" y="5391150"/>
          <p14:tracePt t="23355" x="2813050" y="5391150"/>
          <p14:tracePt t="23379" x="2819400" y="5384800"/>
          <p14:tracePt t="23387" x="2825750" y="5384800"/>
          <p14:tracePt t="23394" x="2832100" y="5384800"/>
          <p14:tracePt t="23411" x="2838450" y="5384800"/>
          <p14:tracePt t="23428" x="2844800" y="5384800"/>
          <p14:tracePt t="23445" x="2844800" y="5391150"/>
          <p14:tracePt t="23461" x="2838450" y="5391150"/>
          <p14:tracePt t="23478" x="2832100" y="5397500"/>
          <p14:tracePt t="23494" x="2825750" y="5397500"/>
          <p14:tracePt t="23494" x="2813050" y="5403850"/>
          <p14:tracePt t="23513" x="2806700" y="5403850"/>
          <p14:tracePt t="23513" x="2800350" y="5403850"/>
          <p14:tracePt t="23530" x="2794000" y="5410200"/>
          <p14:tracePt t="23530" x="2787650" y="5410200"/>
          <p14:tracePt t="23547" x="2787650" y="5403850"/>
          <p14:tracePt t="23587" x="2794000" y="5397500"/>
          <p14:tracePt t="23604" x="2800350" y="5397500"/>
          <p14:tracePt t="23610" x="2806700" y="5397500"/>
          <p14:tracePt t="23619" x="2819400" y="5391150"/>
          <p14:tracePt t="23628" x="2825750" y="5384800"/>
          <p14:tracePt t="23628" x="2838450" y="5378450"/>
          <p14:tracePt t="23648" x="2844800" y="5378450"/>
          <p14:tracePt t="23648" x="2851150" y="5372100"/>
          <p14:tracePt t="23664" x="2857500" y="5365750"/>
          <p14:tracePt t="23664" x="2870200" y="5365750"/>
          <p14:tracePt t="23680" x="2876550" y="5359400"/>
          <p14:tracePt t="23680" x="2882900" y="5359400"/>
          <p14:tracePt t="23697" x="2889250" y="5359400"/>
          <p14:tracePt t="23712" x="2895600" y="5359400"/>
          <p14:tracePt t="23712" x="2901950" y="5365750"/>
          <p14:tracePt t="23732" x="2908300" y="5365750"/>
          <p14:tracePt t="23747" x="2914650" y="5372100"/>
          <p14:tracePt t="23767" x="2921000" y="5378450"/>
          <p14:tracePt t="23798" x="2927350" y="5378450"/>
          <p14:tracePt t="23818" x="2933700" y="5378450"/>
          <p14:tracePt t="23834" x="2940050" y="5372100"/>
          <p14:tracePt t="23850" x="2946400" y="5372100"/>
          <p14:tracePt t="23859" x="2952750" y="5365750"/>
          <p14:tracePt t="23867" x="2965450" y="5365750"/>
          <p14:tracePt t="23867" x="2971800" y="5359400"/>
          <p14:tracePt t="23881" x="2978150" y="5359400"/>
          <p14:tracePt t="23881" x="2990850" y="5353050"/>
          <p14:tracePt t="23898" x="2997200" y="5353050"/>
          <p14:tracePt t="23898" x="3009900" y="5346700"/>
          <p14:tracePt t="23914" x="3016250" y="5340350"/>
          <p14:tracePt t="23914" x="3035300" y="5340350"/>
          <p14:tracePt t="23932" x="3041650" y="5340350"/>
          <p14:tracePt t="23932" x="3054350" y="5334000"/>
          <p14:tracePt t="23948" x="3060700" y="5334000"/>
          <p14:tracePt t="23948" x="3067050" y="5334000"/>
          <p14:tracePt t="23965" x="3073400" y="5334000"/>
          <p14:tracePt t="23980" x="3079750" y="5340350"/>
          <p14:tracePt t="23997" x="3086100" y="5340350"/>
          <p14:tracePt t="24014" x="3086100" y="5346700"/>
          <p14:tracePt t="24032" x="3092450" y="5353050"/>
          <p14:tracePt t="24051" x="3092450" y="5359400"/>
          <p14:tracePt t="24068" x="3086100" y="5359400"/>
          <p14:tracePt t="24091" x="3086100" y="5365750"/>
          <p14:tracePt t="24119" x="3079750" y="5372100"/>
          <p14:tracePt t="24171" x="3079750" y="5378450"/>
          <p14:tracePt t="24195" x="3073400" y="5378450"/>
          <p14:tracePt t="24219" x="3067050" y="5384800"/>
          <p14:tracePt t="24239" x="3060700" y="5384800"/>
          <p14:tracePt t="24299" x="3054350" y="5391150"/>
          <p14:tracePt t="24347" x="3048000" y="5391150"/>
          <p14:tracePt t="24383" x="3048000" y="5397500"/>
          <p14:tracePt t="24667" x="3041650" y="5403850"/>
          <p14:tracePt t="24735" x="3035300" y="5403850"/>
          <p14:tracePt t="24767" x="3028950" y="5410200"/>
          <p14:tracePt t="24787" x="3022600" y="5410200"/>
          <p14:tracePt t="24811" x="3022600" y="5416550"/>
          <p14:tracePt t="24831" x="3016250" y="5416550"/>
          <p14:tracePt t="24891" x="3009900" y="5416550"/>
          <p14:tracePt t="24931" x="3009900" y="5422900"/>
          <p14:tracePt t="24959" x="3003550" y="5429250"/>
          <p14:tracePt t="24991" x="2997200" y="5429250"/>
          <p14:tracePt t="25027" x="2990850" y="5429250"/>
          <p14:tracePt t="25111" x="2984500" y="5422900"/>
          <p14:tracePt t="25140" x="2984500" y="5429250"/>
          <p14:tracePt t="25163" x="2978150" y="5429250"/>
          <p14:tracePt t="25188" x="2971800" y="5429250"/>
          <p14:tracePt t="25199" x="2965450" y="5429250"/>
          <p14:tracePt t="25215" x="2959100" y="5435600"/>
          <p14:tracePt t="25239" x="2952750" y="5429250"/>
          <p14:tracePt t="25260" x="2959100" y="5422900"/>
          <p14:tracePt t="25308" x="2965450" y="5422900"/>
          <p14:tracePt t="25327" x="2965450" y="5416550"/>
          <p14:tracePt t="25344" x="2971800" y="5422900"/>
          <p14:tracePt t="25371" x="2965450" y="5429250"/>
          <p14:tracePt t="25627" x="2959100" y="5435600"/>
          <p14:tracePt t="25651" x="2952750" y="5435600"/>
          <p14:tracePt t="25680" x="2959100" y="5435600"/>
          <p14:tracePt t="25740" x="2952750" y="5435600"/>
          <p14:tracePt t="25859" x="2946400" y="5429250"/>
          <p14:tracePt t="25980" x="2952750" y="5435600"/>
          <p14:tracePt t="26063" x="2946400" y="5435600"/>
          <p14:tracePt t="26191" x="2940050" y="5435600"/>
          <p14:tracePt t="26211" x="2940050" y="5441950"/>
          <p14:tracePt t="26227" x="2933700" y="5448300"/>
          <p14:tracePt t="26243" x="2927350" y="5448300"/>
          <p14:tracePt t="26260" x="2921000" y="5448300"/>
          <p14:tracePt t="26271" x="2927350" y="5448300"/>
          <p14:tracePt t="26340" x="2933700" y="5448300"/>
          <p14:tracePt t="26356" x="2933700" y="5454650"/>
          <p14:tracePt t="26364" x="2940050" y="5454650"/>
          <p14:tracePt t="26372" x="2946400" y="5454650"/>
          <p14:tracePt t="26372" x="2952750" y="5454650"/>
          <p14:tracePt t="26372" x="2959100" y="5454650"/>
          <p14:tracePt t="26392" x="2965450" y="5454650"/>
          <p14:tracePt t="26405" x="2971800" y="5448300"/>
          <p14:tracePt t="26405" x="2984500" y="5448300"/>
          <p14:tracePt t="26425" x="2990850" y="5448300"/>
          <p14:tracePt t="26440" x="2997200" y="5448300"/>
          <p14:tracePt t="26455" x="3003550" y="5448300"/>
          <p14:tracePt t="26472" x="3009900" y="5454650"/>
          <p14:tracePt t="26489" x="3016250" y="5461000"/>
          <p14:tracePt t="26489" x="3022600" y="5467350"/>
          <p14:tracePt t="26489" x="3028950" y="5467350"/>
          <p14:tracePt t="26509" x="3035300" y="5473700"/>
          <p14:tracePt t="26509" x="3041650" y="5473700"/>
          <p14:tracePt t="26524" x="3048000" y="5480050"/>
          <p14:tracePt t="26524" x="3054350" y="5480050"/>
          <p14:tracePt t="26540" x="3060700" y="5480050"/>
          <p14:tracePt t="26540" x="3073400" y="5480050"/>
          <p14:tracePt t="26557" x="3079750" y="5480050"/>
          <p14:tracePt t="26557" x="3098800" y="5473700"/>
          <p14:tracePt t="26574" x="3111500" y="5473700"/>
          <p14:tracePt t="26574" x="3124200" y="5473700"/>
          <p14:tracePt t="26590" x="3136900" y="5473700"/>
          <p14:tracePt t="26590" x="3149600" y="5473700"/>
          <p14:tracePt t="26607" x="3162300" y="5467350"/>
          <p14:tracePt t="26607" x="3175000" y="5467350"/>
          <p14:tracePt t="26624" x="3187700" y="5461000"/>
          <p14:tracePt t="26624" x="3213100" y="5461000"/>
          <p14:tracePt t="26641" x="3232150" y="5461000"/>
          <p14:tracePt t="26641" x="3244850" y="5454650"/>
          <p14:tracePt t="26657" x="3257550" y="5454650"/>
          <p14:tracePt t="26657" x="3270250" y="5454650"/>
          <p14:tracePt t="26674" x="3282950" y="5454650"/>
          <p14:tracePt t="26674" x="3295650" y="5454650"/>
          <p14:tracePt t="26674" x="3308350" y="5454650"/>
          <p14:tracePt t="26694" x="3321050" y="5454650"/>
          <p14:tracePt t="26694" x="3333750" y="5454650"/>
          <p14:tracePt t="26708" x="3340100" y="5454650"/>
          <p14:tracePt t="26708" x="3352800" y="5454650"/>
          <p14:tracePt t="26724" x="3359150" y="5454650"/>
          <p14:tracePt t="26724" x="3365500" y="5454650"/>
          <p14:tracePt t="26742" x="3378200" y="5454650"/>
          <p14:tracePt t="26742" x="3384550" y="5448300"/>
          <p14:tracePt t="26742" x="3390900" y="5448300"/>
          <p14:tracePt t="26760" x="3397250" y="5448300"/>
          <p14:tracePt t="26772" x="3409950" y="5448300"/>
          <p14:tracePt t="26772" x="3422650" y="5448300"/>
          <p14:tracePt t="26793" x="3429000" y="5448300"/>
          <p14:tracePt t="26793" x="3435350" y="5448300"/>
          <p14:tracePt t="26809" x="3441700" y="5454650"/>
          <p14:tracePt t="26823" x="3448050" y="5454650"/>
          <p14:tracePt t="26841" x="3448050" y="5461000"/>
          <p14:tracePt t="26856" x="3448050" y="5467350"/>
          <p14:tracePt t="26880" x="3441700" y="5473700"/>
          <p14:tracePt t="26895" x="3441700" y="5480050"/>
          <p14:tracePt t="26906" x="3435350" y="5486400"/>
          <p14:tracePt t="26923" x="3435350" y="5492750"/>
          <p14:tracePt t="26923" x="3435350" y="5499100"/>
          <p14:tracePt t="26942" x="3429000" y="5505450"/>
          <p14:tracePt t="26942" x="3422650" y="5511800"/>
          <p14:tracePt t="26958" x="3416300" y="5511800"/>
          <p14:tracePt t="26973" x="3409950" y="5518150"/>
          <p14:tracePt t="26991" x="3403600" y="5518150"/>
          <p14:tracePt t="27007" x="3397250" y="5524500"/>
          <p14:tracePt t="27024" x="3397250" y="5530850"/>
          <p14:tracePt t="27040" x="3390900" y="5537200"/>
          <p14:tracePt t="27092" x="3390900" y="5530850"/>
          <p14:tracePt t="27152" x="3384550" y="5530850"/>
          <p14:tracePt t="27196" x="3378200" y="5530850"/>
          <p14:tracePt t="27220" x="3371850" y="5537200"/>
          <p14:tracePt t="27256" x="3365500" y="5537200"/>
          <p14:tracePt t="27280" x="3359150" y="5543550"/>
          <p14:tracePt t="27300" x="3352800" y="5543550"/>
          <p14:tracePt t="27316" x="3346450" y="5543550"/>
          <p14:tracePt t="27332" x="3340100" y="5543550"/>
          <p14:tracePt t="27348" x="3333750" y="5543550"/>
          <p14:tracePt t="27360" x="3327400" y="5543550"/>
          <p14:tracePt t="27368" x="3321050" y="5549900"/>
          <p14:tracePt t="27377" x="3314700" y="5549900"/>
          <p14:tracePt t="27377" x="3308350" y="5549900"/>
          <p14:tracePt t="27393" x="3302000" y="5556250"/>
          <p14:tracePt t="27393" x="3289300" y="5556250"/>
          <p14:tracePt t="27410" x="3282950" y="5556250"/>
          <p14:tracePt t="27410" x="3270250" y="5556250"/>
          <p14:tracePt t="27410" x="3263900" y="5556250"/>
          <p14:tracePt t="27429" x="3251200" y="5556250"/>
          <p14:tracePt t="27441" x="3238500" y="5556250"/>
          <p14:tracePt t="27441" x="3213100" y="5562600"/>
          <p14:tracePt t="27460" x="3206750" y="5562600"/>
          <p14:tracePt t="27460" x="3194050" y="5568950"/>
          <p14:tracePt t="27477" x="3187700" y="5568950"/>
          <p14:tracePt t="27477" x="3175000" y="5568950"/>
          <p14:tracePt t="27477" x="3168650" y="5575300"/>
          <p14:tracePt t="27497" x="3162300" y="5581650"/>
          <p14:tracePt t="27508" x="3149600" y="5581650"/>
          <p14:tracePt t="27508" x="3136900" y="5588000"/>
          <p14:tracePt t="27529" x="3130550" y="5588000"/>
          <p14:tracePt t="27529" x="3124200" y="5594350"/>
          <p14:tracePt t="27545" x="3117850" y="5600700"/>
          <p14:tracePt t="27545" x="3105150" y="5600700"/>
          <p14:tracePt t="27561" x="3098800" y="5607050"/>
          <p14:tracePt t="27561" x="3086100" y="5607050"/>
          <p14:tracePt t="27578" x="3079750" y="5607050"/>
          <p14:tracePt t="27578" x="3054350" y="5607050"/>
          <p14:tracePt t="27594" x="3041650" y="5607050"/>
          <p14:tracePt t="27594" x="3022600" y="5607050"/>
          <p14:tracePt t="27611" x="2997200" y="5607050"/>
          <p14:tracePt t="27611" x="2978150" y="5600700"/>
          <p14:tracePt t="27627" x="2952750" y="5594350"/>
          <p14:tracePt t="27627" x="2921000" y="5588000"/>
          <p14:tracePt t="27644" x="2889250" y="5588000"/>
          <p14:tracePt t="27644" x="2825750" y="5581650"/>
          <p14:tracePt t="27661" x="2794000" y="5575300"/>
          <p14:tracePt t="27661" x="2762250" y="5581650"/>
          <p14:tracePt t="27678" x="2730500" y="5581650"/>
          <p14:tracePt t="27678" x="2692400" y="5581650"/>
          <p14:tracePt t="27695" x="2667000" y="5588000"/>
          <p14:tracePt t="27695" x="2635250" y="5594350"/>
          <p14:tracePt t="27695" x="2603500" y="5600700"/>
          <p14:tracePt t="27714" x="2578100" y="5607050"/>
          <p14:tracePt t="27726" x="2546350" y="5607050"/>
          <p14:tracePt t="27726" x="2501900" y="5613400"/>
          <p14:tracePt t="27745" x="2476500" y="5613400"/>
          <p14:tracePt t="27745" x="2451100" y="5619750"/>
          <p14:tracePt t="27761" x="2432050" y="5613400"/>
          <p14:tracePt t="27761" x="2406650" y="5613400"/>
          <p14:tracePt t="27761" x="2387600" y="5619750"/>
          <p14:tracePt t="27780" x="2368550" y="5619750"/>
          <p14:tracePt t="27793" x="2349500" y="5619750"/>
          <p14:tracePt t="27793" x="2317750" y="5626100"/>
          <p14:tracePt t="27813" x="2305050" y="5626100"/>
          <p14:tracePt t="27813" x="2292350" y="5626100"/>
          <p14:tracePt t="27829" x="2279650" y="5632450"/>
          <p14:tracePt t="27829" x="2266950" y="5632450"/>
          <p14:tracePt t="27829" x="2260600" y="5632450"/>
          <p14:tracePt t="27848" x="2254250" y="5638800"/>
          <p14:tracePt t="27860" x="2241550" y="5638800"/>
          <p14:tracePt t="27860" x="2235200" y="5638800"/>
          <p14:tracePt t="27860" x="2228850" y="5638800"/>
          <p14:tracePt t="27881" x="2216150" y="5632450"/>
          <p14:tracePt t="27881" x="2203450" y="5632450"/>
          <p14:tracePt t="27895" x="2190750" y="5626100"/>
          <p14:tracePt t="27895" x="2178050" y="5626100"/>
          <p14:tracePt t="27912" x="2165350" y="5619750"/>
          <p14:tracePt t="27912" x="2152650" y="5619750"/>
          <p14:tracePt t="27929" x="2139950" y="5613400"/>
          <p14:tracePt t="27929" x="2127250" y="5613400"/>
          <p14:tracePt t="27929" x="2114550" y="5613400"/>
          <p14:tracePt t="27948" x="2095500" y="5613400"/>
          <p14:tracePt t="27948" x="2082800" y="5607050"/>
          <p14:tracePt t="27962" x="2070100" y="5607050"/>
          <p14:tracePt t="27962" x="2057400" y="5613400"/>
          <p14:tracePt t="27978" x="2044700" y="5613400"/>
          <p14:tracePt t="27978" x="2032000" y="5613400"/>
          <p14:tracePt t="27996" x="2019300" y="5613400"/>
          <p14:tracePt t="27996" x="1993900" y="5613400"/>
          <p14:tracePt t="28013" x="1981200" y="5613400"/>
          <p14:tracePt t="28013" x="1968500" y="5613400"/>
          <p14:tracePt t="28029" x="1962150" y="5613400"/>
          <p14:tracePt t="28029" x="1949450" y="5613400"/>
          <p14:tracePt t="28046" x="1936750" y="5613400"/>
          <p14:tracePt t="28046" x="1930400" y="5613400"/>
          <p14:tracePt t="28046" x="1917700" y="5607050"/>
          <p14:tracePt t="28065" x="1905000" y="5607050"/>
          <p14:tracePt t="28077" x="1892300" y="5600700"/>
          <p14:tracePt t="28077" x="1873250" y="5594350"/>
          <p14:tracePt t="28097" x="1860550" y="5594350"/>
          <p14:tracePt t="28097" x="1847850" y="5594350"/>
          <p14:tracePt t="28113" x="1835150" y="5594350"/>
          <p14:tracePt t="28113" x="1828800" y="5600700"/>
          <p14:tracePt t="28129" x="1816100" y="5600700"/>
          <p14:tracePt t="28129" x="1809750" y="5600700"/>
          <p14:tracePt t="28129" x="1797050" y="5607050"/>
          <p14:tracePt t="28149" x="1790700" y="5607050"/>
          <p14:tracePt t="28161" x="1778000" y="5607050"/>
          <p14:tracePt t="28161" x="1771650" y="5607050"/>
          <p14:tracePt t="28161" x="1765300" y="5607050"/>
          <p14:tracePt t="28181" x="1752600" y="5607050"/>
          <p14:tracePt t="28181" x="1746250" y="5607050"/>
          <p14:tracePt t="28197" x="1739900" y="5600700"/>
          <p14:tracePt t="28197" x="1739900" y="5594350"/>
          <p14:tracePt t="28213" x="1727200" y="5588000"/>
          <p14:tracePt t="28228" x="1720850" y="5588000"/>
          <p14:tracePt t="28228" x="1714500" y="5581650"/>
          <p14:tracePt t="28228" x="1708150" y="5575300"/>
          <p14:tracePt t="28249" x="1708150" y="5568950"/>
          <p14:tracePt t="28249" x="1695450" y="5568950"/>
          <p14:tracePt t="28263" x="1689100" y="5562600"/>
          <p14:tracePt t="28263" x="1682750" y="5556250"/>
          <p14:tracePt t="28280" x="1682750" y="5549900"/>
          <p14:tracePt t="28280" x="1676400" y="5543550"/>
          <p14:tracePt t="28297" x="1682750" y="5537200"/>
          <p14:tracePt t="28297" x="1689100" y="5530850"/>
          <p14:tracePt t="28313" x="1701800" y="5530850"/>
          <p14:tracePt t="28313" x="1720850" y="5524500"/>
          <p14:tracePt t="28332" x="1752600" y="5518150"/>
          <p14:tracePt t="28332" x="1784350" y="5518150"/>
          <p14:tracePt t="28347" x="1828800" y="5511800"/>
          <p14:tracePt t="28347" x="1873250" y="5505450"/>
          <p14:tracePt t="28363" x="1930400" y="5505450"/>
          <p14:tracePt t="28363" x="2057400" y="5511800"/>
          <p14:tracePt t="28381" x="2133600" y="5524500"/>
          <p14:tracePt t="28381" x="2216150" y="5543550"/>
          <p14:tracePt t="28397" x="2305050" y="5556250"/>
          <p14:tracePt t="28397" x="2406650" y="5581650"/>
          <p14:tracePt t="28414" x="2514600" y="5594350"/>
          <p14:tracePt t="28414" x="2628900" y="5613400"/>
          <p14:tracePt t="28430" x="2743200" y="5619750"/>
          <p14:tracePt t="28430" x="2863850" y="5619750"/>
          <p14:tracePt t="28430" x="2984500" y="5613400"/>
          <p14:tracePt t="28449" x="3098800" y="5600700"/>
          <p14:tracePt t="28462" x="3213100" y="5588000"/>
          <p14:tracePt t="28462" x="3416300" y="5549900"/>
          <p14:tracePt t="28480" x="3511550" y="5530850"/>
          <p14:tracePt t="28480" x="3606800" y="5511800"/>
          <p14:tracePt t="28497" x="3695700" y="5499100"/>
          <p14:tracePt t="28497" x="3784600" y="5492750"/>
          <p14:tracePt t="28514" x="3879850" y="5486400"/>
          <p14:tracePt t="28514" x="3968750" y="5486400"/>
          <p14:tracePt t="28514" x="4057650" y="5486400"/>
          <p14:tracePt t="28533" x="4146550" y="5492750"/>
          <p14:tracePt t="28546" x="4235450" y="5492750"/>
          <p14:tracePt t="28546" x="4400550" y="5499100"/>
          <p14:tracePt t="28565" x="4476750" y="5492750"/>
          <p14:tracePt t="28565" x="4552950" y="5492750"/>
          <p14:tracePt t="28581" x="4616450" y="5480050"/>
          <p14:tracePt t="28581" x="4673600" y="5473700"/>
          <p14:tracePt t="28597" x="4730750" y="5461000"/>
          <p14:tracePt t="28597" x="4826000" y="5441950"/>
          <p14:tracePt t="28614" x="4870450" y="5429250"/>
          <p14:tracePt t="28614" x="4908550" y="5416550"/>
          <p14:tracePt t="28631" x="4946650" y="5410200"/>
          <p14:tracePt t="28631" x="4978400" y="5397500"/>
          <p14:tracePt t="28648" x="5010150" y="5384800"/>
          <p14:tracePt t="28648" x="5035550" y="5378450"/>
          <p14:tracePt t="28664" x="5067300" y="5365750"/>
          <p14:tracePt t="28664" x="5118100" y="5353050"/>
          <p14:tracePt t="28681" x="5137150" y="5340350"/>
          <p14:tracePt t="28681" x="5156200" y="5334000"/>
          <p14:tracePt t="28698" x="5168900" y="5327650"/>
          <p14:tracePt t="28698" x="5187950" y="5327650"/>
          <p14:tracePt t="28715" x="5207000" y="5321300"/>
          <p14:tracePt t="28715" x="5226050" y="5308600"/>
          <p14:tracePt t="28715" x="5245100" y="5302250"/>
          <p14:tracePt t="28733" x="5264150" y="5295900"/>
          <p14:tracePt t="28746" x="5283200" y="5289550"/>
          <p14:tracePt t="28746" x="5327650" y="5276850"/>
          <p14:tracePt t="28766" x="5353050" y="5270500"/>
          <p14:tracePt t="28766" x="5378450" y="5264150"/>
          <p14:tracePt t="28782" x="5403850" y="5257800"/>
          <p14:tracePt t="28782" x="5422900" y="5257800"/>
          <p14:tracePt t="28798" x="5454650" y="5251450"/>
          <p14:tracePt t="28798" x="5480050" y="5245100"/>
          <p14:tracePt t="28798" x="5505450" y="5238750"/>
          <p14:tracePt t="28817" x="5524500" y="5238750"/>
          <p14:tracePt t="28817" x="5549900" y="5232400"/>
          <p14:tracePt t="28833" x="5575300" y="5226050"/>
          <p14:tracePt t="28833" x="5600700" y="5219700"/>
          <p14:tracePt t="28849" x="5626100" y="5213350"/>
          <p14:tracePt t="28849" x="5645150" y="5213350"/>
          <p14:tracePt t="28865" x="5664200" y="5213350"/>
          <p14:tracePt t="28865" x="5689600" y="5213350"/>
          <p14:tracePt t="28882" x="5708650" y="5213350"/>
          <p14:tracePt t="28882" x="5721350" y="5213350"/>
          <p14:tracePt t="28882" x="5734050" y="5213350"/>
          <p14:tracePt t="28901" x="5746750" y="5219700"/>
          <p14:tracePt t="28901" x="5759450" y="5219700"/>
          <p14:tracePt t="28915" x="5765800" y="5219700"/>
          <p14:tracePt t="28915" x="5772150" y="5219700"/>
          <p14:tracePt t="28932" x="5778500" y="5226050"/>
          <p14:tracePt t="28947" x="5784850" y="5226050"/>
          <p14:tracePt t="28964" x="5784850" y="5232400"/>
          <p14:tracePt t="28981" x="5778500" y="5238750"/>
          <p14:tracePt t="28997" x="5778500" y="5245100"/>
          <p14:tracePt t="29014" x="5772150" y="5251450"/>
          <p14:tracePt t="29031" x="5765800" y="5257800"/>
          <p14:tracePt t="29048" x="5759450" y="5257800"/>
          <p14:tracePt t="29064" x="5753100" y="5264150"/>
          <p14:tracePt t="29080" x="5753100" y="5270500"/>
          <p14:tracePt t="29101" x="5759450" y="5276850"/>
          <p14:tracePt t="29124" x="5759450" y="5283200"/>
          <p14:tracePt t="29140" x="5759450" y="5289550"/>
          <p14:tracePt t="29147" x="5765800" y="5295900"/>
          <p14:tracePt t="29164" x="5765800" y="5302250"/>
          <p14:tracePt t="29181" x="5765800" y="5308600"/>
          <p14:tracePt t="29198" x="5765800" y="5314950"/>
          <p14:tracePt t="29214" x="5759450" y="5321300"/>
          <p14:tracePt t="29231" x="5759450" y="5327650"/>
          <p14:tracePt t="29248" x="5753100" y="5334000"/>
          <p14:tracePt t="29265" x="5753100" y="5340350"/>
          <p14:tracePt t="29265" x="5753100" y="5346700"/>
          <p14:tracePt t="29283" x="5746750" y="5353050"/>
          <p14:tracePt t="29298" x="5740400" y="5359400"/>
          <p14:tracePt t="29315" x="5734050" y="5365750"/>
          <p14:tracePt t="29315" x="5721350" y="5372100"/>
          <p14:tracePt t="29335" x="5715000" y="5372100"/>
          <p14:tracePt t="29335" x="5702300" y="5372100"/>
          <p14:tracePt t="29351" x="5695950" y="5378450"/>
          <p14:tracePt t="29351" x="5689600" y="5378450"/>
          <p14:tracePt t="29367" x="5683250" y="5384800"/>
          <p14:tracePt t="29367" x="5670550" y="5384800"/>
          <p14:tracePt t="29367" x="5664200" y="5391150"/>
          <p14:tracePt t="29386" x="5657850" y="5391150"/>
          <p14:tracePt t="29386" x="5645150" y="5391150"/>
          <p14:tracePt t="29400" x="5638800" y="5391150"/>
          <p14:tracePt t="29400" x="5632450" y="5397500"/>
          <p14:tracePt t="29418" x="5619750" y="5397500"/>
          <p14:tracePt t="29418" x="5613400" y="5397500"/>
          <p14:tracePt t="29434" x="5607050" y="5397500"/>
          <p14:tracePt t="29434" x="5594350" y="5397500"/>
          <p14:tracePt t="29434" x="5588000" y="5397500"/>
          <p14:tracePt t="29453" x="5581650" y="5391150"/>
          <p14:tracePt t="29465" x="5575300" y="5391150"/>
          <p14:tracePt t="29482" x="5568950" y="5384800"/>
          <p14:tracePt t="29499" x="5562600" y="5372100"/>
          <p14:tracePt t="29516" x="5562600" y="5365750"/>
          <p14:tracePt t="29536" x="5568950" y="5359400"/>
          <p14:tracePt t="29553" x="5568950" y="5353050"/>
          <p14:tracePt t="29566" x="5575300" y="5346700"/>
          <p14:tracePt t="29582" x="5581650" y="5340350"/>
          <p14:tracePt t="29599" x="5588000" y="5340350"/>
          <p14:tracePt t="29616" x="5588000" y="5334000"/>
          <p14:tracePt t="29648" x="5588000" y="5346700"/>
          <p14:tracePt t="29680" x="5588000" y="5353050"/>
          <p14:tracePt t="29700" x="5581650" y="5353050"/>
          <p14:tracePt t="29768" x="5575300" y="5359400"/>
          <p14:tracePt t="29800" x="5568950" y="5359400"/>
          <p14:tracePt t="29820" x="5562600" y="5359400"/>
          <p14:tracePt t="29836" x="5556250" y="5359400"/>
          <p14:tracePt t="29852" x="5549900" y="5359400"/>
          <p14:tracePt t="29864" x="5543550" y="5365750"/>
          <p14:tracePt t="29872" x="5537200" y="5365750"/>
          <p14:tracePt t="29883" x="5530850" y="5365750"/>
          <p14:tracePt t="29883" x="5524500" y="5372100"/>
          <p14:tracePt t="29902" x="5518150" y="5372100"/>
          <p14:tracePt t="29902" x="5511800" y="5372100"/>
          <p14:tracePt t="29902" x="5505450" y="5378450"/>
          <p14:tracePt t="29921" x="5499100" y="5378450"/>
          <p14:tracePt t="29921" x="5486400" y="5378450"/>
          <p14:tracePt t="29935" x="5480050" y="5378450"/>
          <p14:tracePt t="29935" x="5467350" y="5384800"/>
          <p14:tracePt t="29952" x="5454650" y="5384800"/>
          <p14:tracePt t="29952" x="5441950" y="5384800"/>
          <p14:tracePt t="29969" x="5422900" y="5391150"/>
          <p14:tracePt t="29969" x="5384800" y="5391150"/>
          <p14:tracePt t="29986" x="5359400" y="5397500"/>
          <p14:tracePt t="29986" x="5340350" y="5397500"/>
          <p14:tracePt t="30002" x="5308600" y="5403850"/>
          <p14:tracePt t="30002" x="5276850" y="5403850"/>
          <p14:tracePt t="30019" x="5245100" y="5410200"/>
          <p14:tracePt t="30019" x="5213350" y="5416550"/>
          <p14:tracePt t="30036" x="5168900" y="5416550"/>
          <p14:tracePt t="30036" x="5086350" y="5422900"/>
          <p14:tracePt t="30053" x="5035550" y="5429250"/>
          <p14:tracePt t="30053" x="4984750" y="5429250"/>
          <p14:tracePt t="30070" x="4927600" y="5429250"/>
          <p14:tracePt t="30070" x="4870450" y="5429250"/>
          <p14:tracePt t="30086" x="4813300" y="5429250"/>
          <p14:tracePt t="30086" x="4749800" y="5422900"/>
          <p14:tracePt t="30103" x="4686300" y="5422900"/>
          <p14:tracePt t="30103" x="4629150" y="5422900"/>
          <p14:tracePt t="30103" x="4565650" y="5422900"/>
          <p14:tracePt t="30121" x="4502150" y="5416550"/>
          <p14:tracePt t="30134" x="4438650" y="5416550"/>
          <p14:tracePt t="30134" x="4318000" y="5416550"/>
          <p14:tracePt t="30153" x="4260850" y="5416550"/>
          <p14:tracePt t="30153" x="4203700" y="5422900"/>
          <p14:tracePt t="30170" x="4152900" y="5422900"/>
          <p14:tracePt t="30170" x="4095750" y="5429250"/>
          <p14:tracePt t="30186" x="4044950" y="5429250"/>
          <p14:tracePt t="30186" x="3987800" y="5435600"/>
          <p14:tracePt t="30186" x="3937000" y="5435600"/>
          <p14:tracePt t="30205" x="3886200" y="5435600"/>
          <p14:tracePt t="30218" x="3835400" y="5441950"/>
          <p14:tracePt t="30218" x="3727450" y="5448300"/>
          <p14:tracePt t="30237" x="3683000" y="5448300"/>
          <p14:tracePt t="30237" x="3632200" y="5454650"/>
          <p14:tracePt t="30253" x="3587750" y="5454650"/>
          <p14:tracePt t="30253" x="3543300" y="5461000"/>
          <p14:tracePt t="30253" x="3505200" y="5473700"/>
          <p14:tracePt t="30273" x="3460750" y="5486400"/>
          <p14:tracePt t="30273" x="3422650" y="5499100"/>
          <p14:tracePt t="30287" x="3378200" y="5511800"/>
          <p14:tracePt t="30287" x="3340100" y="5530850"/>
          <p14:tracePt t="30304" x="3302000" y="5543550"/>
          <p14:tracePt t="30304" x="3257550" y="5562600"/>
          <p14:tracePt t="30320" x="3219450" y="5575300"/>
          <p14:tracePt t="30320" x="3175000" y="5588000"/>
          <p14:tracePt t="30338" x="3136900" y="5600700"/>
          <p14:tracePt t="30338" x="3048000" y="5626100"/>
          <p14:tracePt t="30354" x="2997200" y="5638800"/>
          <p14:tracePt t="30354" x="2952750" y="5645150"/>
          <p14:tracePt t="30370" x="2908300" y="5651500"/>
          <p14:tracePt t="30370" x="2857500" y="5664200"/>
          <p14:tracePt t="30387" x="2813050" y="5664200"/>
          <p14:tracePt t="30387" x="2717800" y="5676900"/>
          <p14:tracePt t="30406" x="2673350" y="5683250"/>
          <p14:tracePt t="30406" x="2622550" y="5689600"/>
          <p14:tracePt t="30421" x="2584450" y="5695950"/>
          <p14:tracePt t="30421" x="2540000" y="5702300"/>
          <p14:tracePt t="30438" x="2501900" y="5702300"/>
          <p14:tracePt t="30438" x="2463800" y="5708650"/>
          <p14:tracePt t="30454" x="2425700" y="5715000"/>
          <p14:tracePt t="30454" x="2393950" y="5715000"/>
          <p14:tracePt t="30454" x="2362200" y="5715000"/>
          <p14:tracePt t="30473" x="2330450" y="5721350"/>
          <p14:tracePt t="30485" x="2305050" y="5721350"/>
          <p14:tracePt t="30485" x="2247900" y="5721350"/>
          <p14:tracePt t="30506" x="2228850" y="5715000"/>
          <p14:tracePt t="30506" x="2203450" y="5721350"/>
          <p14:tracePt t="30521" x="2184400" y="5721350"/>
          <p14:tracePt t="30521" x="2171700" y="5721350"/>
          <p14:tracePt t="30538" x="2152650" y="5721350"/>
          <p14:tracePt t="30538" x="2139950" y="5721350"/>
          <p14:tracePt t="30538" x="2127250" y="5721350"/>
          <p14:tracePt t="30557" x="2120900" y="5721350"/>
          <p14:tracePt t="30569" x="2114550" y="5727700"/>
          <p14:tracePt t="30569" x="2108200" y="5721350"/>
          <p14:tracePt t="30588" x="2101850" y="5721350"/>
          <p14:tracePt t="30603" x="2101850" y="5715000"/>
          <p14:tracePt t="30619" x="2108200" y="5702300"/>
          <p14:tracePt t="30636" x="2114550" y="5695950"/>
          <p14:tracePt t="30653" x="2120900" y="5689600"/>
          <p14:tracePt t="30653" x="2127250" y="5683250"/>
          <p14:tracePt t="30671" x="2133600" y="5676900"/>
          <p14:tracePt t="30671" x="2139950" y="5676900"/>
          <p14:tracePt t="30688" x="2146300" y="5670550"/>
          <p14:tracePt t="30704" x="2152650" y="5664200"/>
          <p14:tracePt t="30720" x="2146300" y="5670550"/>
          <p14:tracePt t="30765" x="2139950" y="5676900"/>
          <p14:tracePt t="30780" x="2127250" y="5683250"/>
          <p14:tracePt t="30797" x="2127250" y="5689600"/>
          <p14:tracePt t="30805" x="2120900" y="5695950"/>
          <p14:tracePt t="30805" x="2114550" y="5695950"/>
          <p14:tracePt t="30822" x="2101850" y="5695950"/>
          <p14:tracePt t="30822" x="2095500" y="5695950"/>
          <p14:tracePt t="30822" x="2089150" y="5702300"/>
          <p14:tracePt t="30842" x="2076450" y="5702300"/>
          <p14:tracePt t="30853" x="2070100" y="5702300"/>
          <p14:tracePt t="30853" x="2057400" y="5708650"/>
          <p14:tracePt t="30853" x="2051050" y="5708650"/>
          <p14:tracePt t="30874" x="2038350" y="5708650"/>
          <p14:tracePt t="30874" x="2025650" y="5715000"/>
          <p14:tracePt t="30889" x="2019300" y="5715000"/>
          <p14:tracePt t="30889" x="2006600" y="5715000"/>
          <p14:tracePt t="30905" x="1993900" y="5715000"/>
          <p14:tracePt t="30905" x="1981200" y="5721350"/>
          <p14:tracePt t="30922" x="1968500" y="5721350"/>
          <p14:tracePt t="30922" x="1955800" y="5727700"/>
          <p14:tracePt t="30922" x="1943100" y="5727700"/>
          <p14:tracePt t="30942" x="1930400" y="5727700"/>
          <p14:tracePt t="30942" x="1917700" y="5734050"/>
          <p14:tracePt t="30956" x="1905000" y="5734050"/>
          <p14:tracePt t="30956" x="1885950" y="5740400"/>
          <p14:tracePt t="30972" x="1873250" y="5734050"/>
          <p14:tracePt t="30972" x="1860550" y="5734050"/>
          <p14:tracePt t="30989" x="1847850" y="5734050"/>
          <p14:tracePt t="30989" x="1816100" y="5727700"/>
          <p14:tracePt t="31006" x="1797050" y="5727700"/>
          <p14:tracePt t="31006" x="1784350" y="5727700"/>
          <p14:tracePt t="31023" x="1771650" y="5721350"/>
          <p14:tracePt t="31023" x="1758950" y="5721350"/>
          <p14:tracePt t="31040" x="1739900" y="5721350"/>
          <p14:tracePt t="31040" x="1727200" y="5721350"/>
          <p14:tracePt t="31056" x="1714500" y="5721350"/>
          <p14:tracePt t="31056" x="1682750" y="5715000"/>
          <p14:tracePt t="31073" x="1670050" y="5708650"/>
          <p14:tracePt t="31073" x="1657350" y="5708650"/>
          <p14:tracePt t="31090" x="1644650" y="5708650"/>
          <p14:tracePt t="31090" x="1631950" y="5708650"/>
          <p14:tracePt t="31106" x="1619250" y="5702300"/>
          <p14:tracePt t="31106" x="1606550" y="5702300"/>
          <p14:tracePt t="31106" x="1593850" y="5702300"/>
          <p14:tracePt t="31125" x="1581150" y="5702300"/>
          <p14:tracePt t="31138" x="1568450" y="5702300"/>
          <p14:tracePt t="31138" x="1543050" y="5702300"/>
          <p14:tracePt t="31157" x="1530350" y="5702300"/>
          <p14:tracePt t="31157" x="1524000" y="5708650"/>
          <p14:tracePt t="31174" x="1511300" y="5715000"/>
          <p14:tracePt t="31174" x="1498600" y="5721350"/>
          <p14:tracePt t="31190" x="1492250" y="5721350"/>
          <p14:tracePt t="31190" x="1479550" y="5721350"/>
          <p14:tracePt t="31206" x="1473200" y="5727700"/>
          <p14:tracePt t="31206" x="1460500" y="5727700"/>
          <p14:tracePt t="31206" x="1454150" y="5727700"/>
          <p14:tracePt t="31226" x="1447800" y="5727700"/>
          <p14:tracePt t="31238" x="1441450" y="5734050"/>
          <p14:tracePt t="31238" x="1435100" y="5740400"/>
          <p14:tracePt t="31257" x="1422400" y="5746750"/>
          <p14:tracePt t="31271" x="1422400" y="5753100"/>
          <p14:tracePt t="31288" x="1428750" y="5759450"/>
          <p14:tracePt t="31305" x="1435100" y="5759450"/>
          <p14:tracePt t="31305" x="1447800" y="5765800"/>
          <p14:tracePt t="31326" x="1460500" y="5765800"/>
          <p14:tracePt t="31326" x="1473200" y="5759450"/>
          <p14:tracePt t="31341" x="1485900" y="5759450"/>
          <p14:tracePt t="31341" x="1504950" y="5759450"/>
          <p14:tracePt t="31357" x="1517650" y="5753100"/>
          <p14:tracePt t="31357" x="1555750" y="5740400"/>
          <p14:tracePt t="31373" x="1581150" y="5734050"/>
          <p14:tracePt t="31373" x="1600200" y="5721350"/>
          <p14:tracePt t="31391" x="1625600" y="5715000"/>
          <p14:tracePt t="31391" x="1644650" y="5702300"/>
          <p14:tracePt t="31407" x="1670050" y="5689600"/>
          <p14:tracePt t="31407" x="1695450" y="5670550"/>
          <p14:tracePt t="31424" x="1714500" y="5651500"/>
          <p14:tracePt t="31424" x="1758950" y="5607050"/>
          <p14:tracePt t="31441" x="1784350" y="5581650"/>
          <p14:tracePt t="31441" x="1803400" y="5556250"/>
          <p14:tracePt t="31458" x="1828800" y="5530850"/>
          <p14:tracePt t="31458" x="1854200" y="5499100"/>
          <p14:tracePt t="31474" x="1873250" y="5467350"/>
          <p14:tracePt t="31474" x="1898650" y="5441950"/>
          <p14:tracePt t="31474" x="1924050" y="5410200"/>
          <p14:tracePt t="31494" x="1949450" y="5378450"/>
          <p14:tracePt t="31506" x="1974850" y="5340350"/>
          <p14:tracePt t="31506" x="2000250" y="5302250"/>
          <p14:tracePt t="31526" x="2051050" y="5219700"/>
          <p14:tracePt t="31526" x="2076450" y="5175250"/>
          <p14:tracePt t="31542" x="2101850" y="5124450"/>
          <p14:tracePt t="31542" x="2120900" y="5080000"/>
          <p14:tracePt t="31558" x="2146300" y="5022850"/>
          <p14:tracePt t="31558" x="2165350" y="4972050"/>
          <p14:tracePt t="31558" x="2184400" y="4914900"/>
          <p14:tracePt t="31577" x="2209800" y="4857750"/>
          <p14:tracePt t="31589" x="2228850" y="4800600"/>
          <p14:tracePt t="31589" x="2260600" y="4679950"/>
          <p14:tracePt t="31608" x="2279650" y="4616450"/>
          <p14:tracePt t="31608" x="2292350" y="4552950"/>
          <p14:tracePt t="31625" x="2305050" y="4483100"/>
          <p14:tracePt t="31625" x="2317750" y="4413250"/>
          <p14:tracePt t="31641" x="2324100" y="4337050"/>
          <p14:tracePt t="31641" x="2336800" y="4260850"/>
          <p14:tracePt t="31658" x="2343150" y="4184650"/>
          <p14:tracePt t="31658" x="2368550" y="4032250"/>
          <p14:tracePt t="31675" x="2381250" y="3956050"/>
          <p14:tracePt t="31675" x="2400300" y="3879850"/>
          <p14:tracePt t="31691" x="2413000" y="3803650"/>
          <p14:tracePt t="32441" x="5346700" y="5181600"/>
          <p14:tracePt t="32448" x="5353050" y="5200650"/>
          <p14:tracePt t="32448" x="5365750" y="5219700"/>
          <p14:tracePt t="32462" x="5378450" y="5251450"/>
          <p14:tracePt t="32462" x="5397500" y="5283200"/>
          <p14:tracePt t="32478" x="5416550" y="5321300"/>
          <p14:tracePt t="32478" x="5435600" y="5353050"/>
          <p14:tracePt t="32495" x="5461000" y="5384800"/>
          <p14:tracePt t="32495" x="5480050" y="5422900"/>
          <p14:tracePt t="32511" x="5505450" y="5454650"/>
          <p14:tracePt t="32511" x="5524500" y="5486400"/>
          <p14:tracePt t="32511" x="5549900" y="5518150"/>
          <p14:tracePt t="32530" x="5568950" y="5543550"/>
          <p14:tracePt t="32543" x="5594350" y="5568950"/>
          <p14:tracePt t="32543" x="5632450" y="5613400"/>
          <p14:tracePt t="32561" x="5651500" y="5632450"/>
          <p14:tracePt t="32561" x="5670550" y="5651500"/>
          <p14:tracePt t="32578" x="5689600" y="5670550"/>
          <p14:tracePt t="32578" x="5715000" y="5683250"/>
          <p14:tracePt t="32578" x="5734050" y="5702300"/>
          <p14:tracePt t="32598" x="5759450" y="5721350"/>
          <p14:tracePt t="32610" x="5784850" y="5740400"/>
          <p14:tracePt t="32610" x="5835650" y="5772150"/>
          <p14:tracePt t="32629" x="5867400" y="5791200"/>
          <p14:tracePt t="32629" x="5892800" y="5803900"/>
          <p14:tracePt t="32646" x="5918200" y="5816600"/>
          <p14:tracePt t="32646" x="5943600" y="5829300"/>
          <p14:tracePt t="32662" x="5969000" y="5835650"/>
          <p14:tracePt t="32662" x="5988050" y="5842000"/>
          <p14:tracePt t="32679" x="6013450" y="5842000"/>
          <p14:tracePt t="32679" x="6057900" y="5842000"/>
          <p14:tracePt t="32696" x="6083300" y="5842000"/>
          <p14:tracePt t="32696" x="6102350" y="5835650"/>
          <p14:tracePt t="32712" x="6127750" y="5835650"/>
          <p14:tracePt t="32712" x="6153150" y="5829300"/>
          <p14:tracePt t="32729" x="6178550" y="5822950"/>
          <p14:tracePt t="32729" x="6229350" y="5810250"/>
          <p14:tracePt t="32747" x="6254750" y="5797550"/>
          <p14:tracePt t="32747" x="6273800" y="5791200"/>
          <p14:tracePt t="32762" x="6292850" y="5772150"/>
          <p14:tracePt t="32762" x="6318250" y="5759450"/>
          <p14:tracePt t="32779" x="6337300" y="5746750"/>
          <p14:tracePt t="32779" x="6350000" y="5727700"/>
          <p14:tracePt t="32796" x="6369050" y="5708650"/>
          <p14:tracePt t="32796" x="6388100" y="5683250"/>
          <p14:tracePt t="32796" x="6400800" y="5657850"/>
          <p14:tracePt t="32814" x="6419850" y="5632450"/>
          <p14:tracePt t="32814" x="6426200" y="5600700"/>
          <p14:tracePt t="32831" x="6438900" y="5562600"/>
          <p14:tracePt t="32831" x="6445250" y="5524500"/>
          <p14:tracePt t="32847" x="6451600" y="5486400"/>
          <p14:tracePt t="32847" x="6457950" y="5441950"/>
          <p14:tracePt t="32862" x="6457950" y="5397500"/>
          <p14:tracePt t="32862" x="6451600" y="5353050"/>
          <p14:tracePt t="32879" x="6451600" y="5308600"/>
          <p14:tracePt t="32879" x="6445250" y="5257800"/>
          <p14:tracePt t="32879" x="6445250" y="5213350"/>
          <p14:tracePt t="32899" x="6438900" y="5168900"/>
          <p14:tracePt t="32911" x="6432550" y="5130800"/>
          <p14:tracePt t="32911" x="6413500" y="5048250"/>
          <p14:tracePt t="32929" x="6407150" y="5010150"/>
          <p14:tracePt t="32929" x="6400800" y="4972050"/>
          <p14:tracePt t="32929" x="6388100" y="4940300"/>
          <p14:tracePt t="32950" x="6375400" y="4908550"/>
          <p14:tracePt t="32961" x="6369050" y="4876800"/>
          <p14:tracePt t="32961" x="6356350" y="4851400"/>
          <p14:tracePt t="33158" x="6242050" y="4781550"/>
          <p14:tracePt t="33185" x="6242050" y="4794250"/>
          <p14:tracePt t="33209" x="6248400" y="4800600"/>
          <p14:tracePt t="33225" x="6248400" y="4806950"/>
          <p14:tracePt t="33233" x="6248400" y="4813300"/>
          <p14:tracePt t="33246" x="6248400" y="4819650"/>
          <p14:tracePt t="33246" x="6242050" y="4826000"/>
          <p14:tracePt t="33264" x="6242050" y="4845050"/>
          <p14:tracePt t="33278" x="6242050" y="4851400"/>
          <p14:tracePt t="33296" x="6242050" y="4857750"/>
          <p14:tracePt t="33313" x="6235700" y="4857750"/>
          <p14:tracePt t="33337" x="6235700" y="4851400"/>
          <p14:tracePt t="33381" x="6242050" y="4851400"/>
          <p14:tracePt t="33397" x="6242050" y="4845050"/>
          <p14:tracePt t="33413" x="6254750" y="4838700"/>
          <p14:tracePt t="33433" x="6254750" y="4832350"/>
          <p14:tracePt t="33449" x="6261100" y="4826000"/>
          <p14:tracePt t="33465" x="6261100" y="4819650"/>
          <p14:tracePt t="33477" x="6261100" y="4813300"/>
          <p14:tracePt t="33485" x="6254750" y="4806950"/>
          <p14:tracePt t="33501" x="6261100" y="4800600"/>
          <p14:tracePt t="33513" x="6261100" y="4787900"/>
          <p14:tracePt t="33513" x="6261100" y="4781550"/>
          <p14:tracePt t="33513" x="6261100" y="4775200"/>
          <p14:tracePt t="33534" x="6261100" y="4768850"/>
          <p14:tracePt t="33546" x="6261100" y="4756150"/>
          <p14:tracePt t="33546" x="6267450" y="4749800"/>
          <p14:tracePt t="33565" x="6267450" y="4737100"/>
          <p14:tracePt t="33585" x="6267450" y="4730750"/>
          <p14:tracePt t="33598" x="6267450" y="4724400"/>
          <p14:tracePt t="33621" x="6261100" y="4724400"/>
          <p14:tracePt t="33645" x="6254750" y="4730750"/>
          <p14:tracePt t="33657" x="6242050" y="4724400"/>
          <p14:tracePt t="33673" x="6235700" y="4724400"/>
          <p14:tracePt t="33690" x="6229350" y="4724400"/>
          <p14:tracePt t="33705" x="6223000" y="4730750"/>
          <p14:tracePt t="33713" x="6216650" y="4737100"/>
          <p14:tracePt t="33730" x="6210300" y="4730750"/>
          <p14:tracePt t="33747" x="6203950" y="4737100"/>
          <p14:tracePt t="33764" x="6203950" y="4730750"/>
          <p14:tracePt t="33781" x="6210300" y="4724400"/>
          <p14:tracePt t="33818" x="6216650" y="4730750"/>
          <p14:tracePt t="33834" x="6223000" y="4730750"/>
          <p14:tracePt t="33838" x="6229350" y="4730750"/>
          <p14:tracePt t="33861" x="6235700" y="4730750"/>
          <p14:tracePt t="33878" x="6242050" y="4730750"/>
          <p14:tracePt t="33886" x="6248400" y="4730750"/>
          <p14:tracePt t="33898" x="6254750" y="4737100"/>
          <p14:tracePt t="33914" x="6261100" y="4730750"/>
          <p14:tracePt t="33931" x="6267450" y="4737100"/>
          <p14:tracePt t="33931" x="6267450" y="4743450"/>
          <p14:tracePt t="33949" x="6273800" y="4756150"/>
          <p14:tracePt t="33965" x="6273800" y="4762500"/>
          <p14:tracePt t="33965" x="6273800" y="4768850"/>
          <p14:tracePt t="33983" x="6273800" y="4775200"/>
          <p14:tracePt t="33983" x="6273800" y="4781550"/>
          <p14:tracePt t="34000" x="6273800" y="4794250"/>
          <p14:tracePt t="34014" x="6273800" y="4806950"/>
          <p14:tracePt t="34033" x="6267450" y="4819650"/>
          <p14:tracePt t="34050" x="6261100" y="4826000"/>
          <p14:tracePt t="34078" x="6261100" y="4832350"/>
          <p14:tracePt t="34093" x="6254750" y="4838700"/>
          <p14:tracePt t="34117" x="6248400" y="4838700"/>
          <p14:tracePt t="34137" x="6242050" y="4845050"/>
          <p14:tracePt t="34146" x="6235700" y="4851400"/>
          <p14:tracePt t="34162" x="6229350" y="4851400"/>
          <p14:tracePt t="34177" x="6223000" y="4851400"/>
          <p14:tracePt t="34193" x="6216650" y="4851400"/>
          <p14:tracePt t="34229" x="6210300" y="4845050"/>
          <p14:tracePt t="34257" x="6203950" y="4845050"/>
          <p14:tracePt t="34274" x="6197600" y="4845050"/>
          <p14:tracePt t="34297" x="6191250" y="4851400"/>
          <p14:tracePt t="34313" x="6184900" y="4851400"/>
          <p14:tracePt t="34334" x="6178550" y="4851400"/>
          <p14:tracePt t="34341" x="6165850" y="4857750"/>
          <p14:tracePt t="34350" x="6159500" y="4851400"/>
          <p14:tracePt t="34350" x="6153150" y="4857750"/>
          <p14:tracePt t="34367" x="6146800" y="4857750"/>
          <p14:tracePt t="34367" x="6134100" y="4864100"/>
          <p14:tracePt t="34367" x="6121400" y="4864100"/>
          <p14:tracePt t="34386" x="6102350" y="4870450"/>
          <p14:tracePt t="34399" x="6089650" y="4870450"/>
          <p14:tracePt t="34399" x="6045200" y="4883150"/>
          <p14:tracePt t="34418" x="6013450" y="4889500"/>
          <p14:tracePt t="34418" x="5988050" y="4895850"/>
          <p14:tracePt t="34434" x="5949950" y="4902200"/>
          <p14:tracePt t="34434" x="5911850" y="4908550"/>
          <p14:tracePt t="34434" x="5873750" y="4914900"/>
          <p14:tracePt t="34454" x="5829300" y="4921250"/>
          <p14:tracePt t="34466" x="5784850" y="4927600"/>
          <p14:tracePt t="34466" x="5746750" y="4933950"/>
          <p14:tracePt t="34466" x="5695950" y="4940300"/>
          <p14:tracePt t="34487" x="5651500" y="4946650"/>
          <p14:tracePt t="34487" x="5600700" y="4946650"/>
          <p14:tracePt t="34501" x="5556250" y="4953000"/>
          <p14:tracePt t="34501" x="5505450" y="4965700"/>
          <p14:tracePt t="34518" x="5461000" y="4965700"/>
          <p14:tracePt t="34518" x="5410200" y="4972050"/>
          <p14:tracePt t="34535" x="5359400" y="4978400"/>
          <p14:tracePt t="34535" x="5314950" y="4984750"/>
          <p14:tracePt t="34552" x="5264150" y="4991100"/>
          <p14:tracePt t="34552" x="5168900" y="4997450"/>
          <p14:tracePt t="34569" x="5118100" y="5003800"/>
          <p14:tracePt t="34569" x="5073650" y="5010150"/>
          <p14:tracePt t="34585" x="5022850" y="5016500"/>
          <p14:tracePt t="34585" x="4972050" y="5022850"/>
          <p14:tracePt t="34602" x="4921250" y="5022850"/>
          <p14:tracePt t="34602" x="4826000" y="5035550"/>
          <p14:tracePt t="34619" x="4781550" y="5048250"/>
          <p14:tracePt t="34619" x="4737100" y="5054600"/>
          <p14:tracePt t="34635" x="4692650" y="5054600"/>
          <p14:tracePt t="34635" x="4648200" y="5060950"/>
          <p14:tracePt t="34652" x="4603750" y="5060950"/>
          <p14:tracePt t="34652" x="4565650" y="5067300"/>
          <p14:tracePt t="34669" x="4521200" y="5067300"/>
          <p14:tracePt t="34669" x="4445000" y="5067300"/>
          <p14:tracePt t="34686" x="4406900" y="5067300"/>
          <p14:tracePt t="34686" x="4375150" y="5060950"/>
          <p14:tracePt t="34702" x="4337050" y="5060950"/>
          <p14:tracePt t="34702" x="4305300" y="5054600"/>
          <p14:tracePt t="34719" x="4273550" y="5054600"/>
          <p14:tracePt t="34719" x="4241800" y="5054600"/>
          <p14:tracePt t="34736" x="4210050" y="5054600"/>
          <p14:tracePt t="34736" x="4184650" y="5054600"/>
          <p14:tracePt t="34736" x="4152900" y="5054600"/>
          <p14:tracePt t="34755" x="4127500" y="5060950"/>
          <p14:tracePt t="34767" x="4102100" y="5060950"/>
          <p14:tracePt t="34767" x="4051300" y="5060950"/>
          <p14:tracePt t="34786" x="4025900" y="5060950"/>
          <p14:tracePt t="35515" x="2184400" y="5226050"/>
          <p14:tracePt t="35546" x="2190750" y="5232400"/>
          <p14:tracePt t="35550" x="2197100" y="5238750"/>
          <p14:tracePt t="35550" x="2203450" y="5245100"/>
          <p14:tracePt t="35572" x="2209800" y="5245100"/>
          <p14:tracePt t="35572" x="2222500" y="5251450"/>
          <p14:tracePt t="35572" x="2235200" y="5264150"/>
          <p14:tracePt t="35591" x="2247900" y="5270500"/>
          <p14:tracePt t="35603" x="2260600" y="5270500"/>
          <p14:tracePt t="35603" x="2286000" y="5276850"/>
          <p14:tracePt t="35622" x="2298700" y="5276850"/>
          <p14:tracePt t="35622" x="2317750" y="5283200"/>
          <p14:tracePt t="35639" x="2330450" y="5276850"/>
          <p14:tracePt t="35639" x="2343150" y="5276850"/>
          <p14:tracePt t="35655" x="2355850" y="5276850"/>
          <p14:tracePt t="35655" x="2381250" y="5276850"/>
          <p14:tracePt t="35672" x="2393950" y="5276850"/>
          <p14:tracePt t="35672" x="2400300" y="5276850"/>
          <p14:tracePt t="35689" x="2406650" y="5283200"/>
          <p14:tracePt t="35689" x="2413000" y="5289550"/>
          <p14:tracePt t="35706" x="2419350" y="5295900"/>
          <p14:tracePt t="35706" x="2425700" y="5302250"/>
          <p14:tracePt t="35723" x="2432050" y="5308600"/>
          <p14:tracePt t="35723" x="2432050" y="5327650"/>
          <p14:tracePt t="35739" x="2432050" y="5334000"/>
          <p14:tracePt t="35739" x="2432050" y="5340350"/>
          <p14:tracePt t="35756" x="2425700" y="5346700"/>
          <p14:tracePt t="35756" x="2425700" y="5359400"/>
          <p14:tracePt t="35772" x="2413000" y="5365750"/>
          <p14:tracePt t="35772" x="2406650" y="5372100"/>
          <p14:tracePt t="35772" x="2387600" y="5378450"/>
          <p14:tracePt t="35791" x="2374900" y="5391150"/>
          <p14:tracePt t="35791" x="2355850" y="5397500"/>
          <p14:tracePt t="35807" x="2336800" y="5403850"/>
          <p14:tracePt t="35807" x="2311400" y="5410200"/>
          <p14:tracePt t="35823" x="2292350" y="5422900"/>
          <p14:tracePt t="35823" x="2266950" y="5429250"/>
          <p14:tracePt t="35839" x="2241550" y="5435600"/>
          <p14:tracePt t="35839" x="2216150" y="5448300"/>
          <p14:tracePt t="35839" x="2190750" y="5454650"/>
          <p14:tracePt t="35858" x="2165350" y="5461000"/>
          <p14:tracePt t="35871" x="2133600" y="5467350"/>
          <p14:tracePt t="35871" x="2076450" y="5480050"/>
          <p14:tracePt t="35890" x="2044700" y="5486400"/>
          <p14:tracePt t="35890" x="2012950" y="5486400"/>
          <p14:tracePt t="35906" x="1981200" y="5492750"/>
          <p14:tracePt t="35906" x="1955800" y="5492750"/>
          <p14:tracePt t="35923" x="1924050" y="5492750"/>
          <p14:tracePt t="35923" x="1898650" y="5499100"/>
          <p14:tracePt t="35939" x="1866900" y="5492750"/>
          <p14:tracePt t="35939" x="1841500" y="5492750"/>
          <p14:tracePt t="35939" x="1816100" y="5492750"/>
          <p14:tracePt t="35959" x="1790700" y="5486400"/>
          <p14:tracePt t="35959" x="1765300" y="5480050"/>
          <p14:tracePt t="35973" x="1739900" y="5473700"/>
          <p14:tracePt t="35973" x="1720850" y="5473700"/>
          <p14:tracePt t="35989" x="1701800" y="5467350"/>
          <p14:tracePt t="35989" x="1682750" y="5461000"/>
          <p14:tracePt t="36007" x="1670050" y="5454650"/>
          <p14:tracePt t="36007" x="1657350" y="5454650"/>
          <p14:tracePt t="36023" x="1651000" y="5448300"/>
          <p14:tracePt t="36023" x="1644650" y="5448300"/>
          <p14:tracePt t="36040" x="1638300" y="5435600"/>
          <p14:tracePt t="36055" x="1638300" y="5429250"/>
          <p14:tracePt t="36055" x="1638300" y="5422900"/>
          <p14:tracePt t="36073" x="1638300" y="5416550"/>
          <p14:tracePt t="36073" x="1631950" y="5410200"/>
          <p14:tracePt t="36090" x="1631950" y="5403850"/>
          <p14:tracePt t="36105" x="1619250" y="5397500"/>
          <p14:tracePt t="36105" x="1612900" y="5391150"/>
          <p14:tracePt t="36124" x="1606550" y="5391150"/>
          <p14:tracePt t="36124" x="1600200" y="5384800"/>
          <p14:tracePt t="36140" x="1587500" y="5384800"/>
          <p14:tracePt t="36140" x="1581150" y="5384800"/>
          <p14:tracePt t="36140" x="1568450" y="5384800"/>
          <p14:tracePt t="36160" x="1555750" y="5391150"/>
          <p14:tracePt t="36160" x="1543050" y="5391150"/>
          <p14:tracePt t="36175" x="1530350" y="5391150"/>
          <p14:tracePt t="36175" x="1517650" y="5391150"/>
          <p14:tracePt t="36191" x="1498600" y="5397500"/>
          <p14:tracePt t="36191" x="1485900" y="5397500"/>
          <p14:tracePt t="36208" x="1466850" y="5397500"/>
          <p14:tracePt t="36208" x="1454150" y="5397500"/>
          <p14:tracePt t="36208" x="1435100" y="5391150"/>
          <p14:tracePt t="36226" x="1422400" y="5384800"/>
          <p14:tracePt t="36239" x="1403350" y="5378450"/>
          <p14:tracePt t="36239" x="1371600" y="5359400"/>
          <p14:tracePt t="36259" x="1358900" y="5353050"/>
          <p14:tracePt t="36259" x="1352550" y="5340350"/>
          <p14:tracePt t="36274" x="1339850" y="5321300"/>
          <p14:tracePt t="36274" x="1333500" y="5308600"/>
          <p14:tracePt t="36291" x="1327150" y="5295900"/>
          <p14:tracePt t="36291" x="1320800" y="5283200"/>
          <p14:tracePt t="36307" x="1320800" y="5270500"/>
          <p14:tracePt t="36307" x="1327150" y="5257800"/>
          <p14:tracePt t="36307" x="1327150" y="5245100"/>
          <p14:tracePt t="36307" x="1333500" y="5238750"/>
          <p14:tracePt t="36330" x="1339850" y="5232400"/>
          <p14:tracePt t="36339" x="1352550" y="5232400"/>
          <p14:tracePt t="36339" x="1365250" y="5232400"/>
          <p14:tracePt t="36358" x="1377950" y="5226050"/>
          <p14:tracePt t="36358" x="1397000" y="5226050"/>
          <p14:tracePt t="36374" x="1409700" y="5219700"/>
          <p14:tracePt t="36374" x="1447800" y="5213350"/>
          <p14:tracePt t="36392" x="1473200" y="5213350"/>
          <p14:tracePt t="36392" x="1498600" y="5213350"/>
          <p14:tracePt t="36408" x="1524000" y="5207000"/>
          <p14:tracePt t="36408" x="1543050" y="5207000"/>
          <p14:tracePt t="36424" x="1568450" y="5200650"/>
          <p14:tracePt t="36424" x="1593850" y="5200650"/>
          <p14:tracePt t="36441" x="1625600" y="5200650"/>
          <p14:tracePt t="36441" x="1682750" y="5200650"/>
          <p14:tracePt t="36459" x="1708150" y="5194300"/>
          <p14:tracePt t="36459" x="1733550" y="5194300"/>
          <p14:tracePt t="36475" x="1758950" y="5194300"/>
          <p14:tracePt t="36475" x="1778000" y="5187950"/>
          <p14:tracePt t="36492" x="1797050" y="5181600"/>
          <p14:tracePt t="36492" x="1816100" y="5181600"/>
          <p14:tracePt t="36508" x="1828800" y="5181600"/>
          <p14:tracePt t="36508" x="1841500" y="5175250"/>
          <p14:tracePt t="36508" x="1847850" y="5175250"/>
          <p14:tracePt t="36528" x="1854200" y="5175250"/>
          <p14:tracePt t="36542" x="1860550" y="5181600"/>
          <p14:tracePt t="36542" x="1860550" y="5187950"/>
          <p14:tracePt t="36560" x="1854200" y="5194300"/>
          <p14:tracePt t="36560" x="1854200" y="5200650"/>
          <p14:tracePt t="36575" x="1841500" y="5207000"/>
          <p14:tracePt t="36575" x="1835150" y="5219700"/>
          <p14:tracePt t="36575" x="1822450" y="5226050"/>
          <p14:tracePt t="36594" x="1816100" y="5232400"/>
          <p14:tracePt t="36607" x="1803400" y="5245100"/>
          <p14:tracePt t="36607" x="1778000" y="5264150"/>
          <p14:tracePt t="36627" x="1765300" y="5276850"/>
          <p14:tracePt t="36627" x="1758950" y="5289550"/>
          <p14:tracePt t="36642" x="1752600" y="5302250"/>
          <p14:tracePt t="36642" x="1746250" y="5308600"/>
          <p14:tracePt t="36659" x="1739900" y="5321300"/>
          <p14:tracePt t="36659" x="1733550" y="5327650"/>
          <p14:tracePt t="36659" x="1733550" y="5334000"/>
          <p14:tracePt t="36678" x="1727200" y="5346700"/>
          <p14:tracePt t="36678" x="1727200" y="5353050"/>
          <p14:tracePt t="36692" x="1733550" y="5359400"/>
          <p14:tracePt t="36692" x="1733550" y="5365750"/>
          <p14:tracePt t="36709" x="1739900" y="5372100"/>
          <p14:tracePt t="36724" x="1746250" y="5378450"/>
          <p14:tracePt t="36724" x="1752600" y="5378450"/>
          <p14:tracePt t="36743" x="1758950" y="5378450"/>
          <p14:tracePt t="36743" x="1771650" y="5372100"/>
          <p14:tracePt t="36759" x="1778000" y="5372100"/>
          <p14:tracePt t="36774" x="1784350" y="5365750"/>
          <p14:tracePt t="36774" x="1790700" y="5365750"/>
          <p14:tracePt t="36793" x="1797050" y="5359400"/>
          <p14:tracePt t="36807" x="1803400" y="5353050"/>
          <p14:tracePt t="36807" x="1809750" y="5346700"/>
          <p14:tracePt t="36827" x="1809750" y="5340350"/>
          <p14:tracePt t="36841" x="1816100" y="5327650"/>
          <p14:tracePt t="36858" x="1816100" y="5321300"/>
          <p14:tracePt t="36875" x="1816100" y="5314950"/>
          <p14:tracePt t="36891" x="1816100" y="5308600"/>
          <p14:tracePt t="36908" x="1809750" y="5308600"/>
          <p14:tracePt t="36926" x="1803400" y="5302250"/>
          <p14:tracePt t="36947" x="1797050" y="5302250"/>
          <p14:tracePt t="36958" x="1790700" y="5302250"/>
          <p14:tracePt t="36975" x="1784350" y="5295900"/>
          <p14:tracePt t="36992" x="1778000" y="5289550"/>
          <p14:tracePt t="36992" x="1771650" y="5295900"/>
          <p14:tracePt t="37010" x="1765300" y="5289550"/>
          <p14:tracePt t="37025" x="1758950" y="5289550"/>
          <p14:tracePt t="37042" x="1752600" y="5295900"/>
          <p14:tracePt t="37042" x="1746250" y="5295900"/>
          <p14:tracePt t="37061" x="1733550" y="5302250"/>
          <p14:tracePt t="37075" x="1727200" y="5302250"/>
          <p14:tracePt t="37092" x="1720850" y="5308600"/>
          <p14:tracePt t="37092" x="1708150" y="5308600"/>
          <p14:tracePt t="37111" x="1701800" y="5314950"/>
          <p14:tracePt t="37111" x="1695450" y="5314950"/>
          <p14:tracePt t="37127" x="1689100" y="5314950"/>
          <p14:tracePt t="37142" x="1682750" y="5314950"/>
          <p14:tracePt t="37159" x="1676400" y="5314950"/>
          <p14:tracePt t="37159" x="1670050" y="5314950"/>
          <p14:tracePt t="37178" x="1663700" y="5308600"/>
          <p14:tracePt t="37193" x="1657350" y="5314950"/>
          <p14:tracePt t="37209" x="1651000" y="5321300"/>
          <p14:tracePt t="37209" x="1651000" y="5327650"/>
          <p14:tracePt t="37227" x="1651000" y="5340350"/>
          <p14:tracePt t="37242" x="1657350" y="5346700"/>
          <p14:tracePt t="37259" x="1663700" y="5346700"/>
          <p14:tracePt t="37276" x="1670050" y="5346700"/>
          <p14:tracePt t="37276" x="1676400" y="5340350"/>
          <p14:tracePt t="37296" x="1682750" y="5334000"/>
          <p14:tracePt t="37309" x="1689100" y="5334000"/>
          <p14:tracePt t="37309" x="1695450" y="5327650"/>
          <p14:tracePt t="37334" x="1708150" y="5321300"/>
          <p14:tracePt t="37350" x="1714500" y="5314950"/>
          <p14:tracePt t="37366" x="1720850" y="5308600"/>
          <p14:tracePt t="37406" x="1720850" y="5302250"/>
          <p14:tracePt t="37426" x="1714500" y="5308600"/>
          <p14:tracePt t="37486" x="1708150" y="5308600"/>
          <p14:tracePt t="37518" x="1701800" y="5314950"/>
          <p14:tracePt t="37530" x="1695450" y="5321300"/>
          <p14:tracePt t="37547" x="1701800" y="5321300"/>
          <p14:tracePt t="37650" x="1695450" y="5321300"/>
          <p14:tracePt t="37682" x="1695450" y="5314950"/>
          <p14:tracePt t="37706" x="1689100" y="5308600"/>
          <p14:tracePt t="37718" x="1695450" y="5302250"/>
          <p14:tracePt t="37750" x="1701800" y="5295900"/>
          <p14:tracePt t="37778" x="1701800" y="5289550"/>
          <p14:tracePt t="37802" x="1708150" y="5276850"/>
          <p14:tracePt t="37827" x="1701800" y="5276850"/>
          <p14:tracePt t="37831" x="1701800" y="5270500"/>
          <p14:tracePt t="37831" x="1701800" y="5264150"/>
          <p14:tracePt t="37848" x="1708150" y="5251450"/>
          <p14:tracePt t="37848" x="1708150" y="5245100"/>
          <p14:tracePt t="37863" x="1708150" y="5232400"/>
          <p14:tracePt t="37863" x="1714500" y="5226050"/>
          <p14:tracePt t="37880" x="1714500" y="5219700"/>
          <p14:tracePt t="37880" x="1714500" y="5207000"/>
          <p14:tracePt t="37880" x="1720850" y="5200650"/>
          <p14:tracePt t="37900" x="1720850" y="5194300"/>
          <p14:tracePt t="37911" x="1720850" y="5187950"/>
          <p14:tracePt t="37911" x="1720850" y="5175250"/>
          <p14:tracePt t="37931" x="1720850" y="5168900"/>
          <p14:tracePt t="37931" x="1720850" y="5162550"/>
          <p14:tracePt t="37948" x="1727200" y="5156200"/>
          <p14:tracePt t="37948" x="1727200" y="5149850"/>
          <p14:tracePt t="37963" x="1727200" y="5143500"/>
          <p14:tracePt t="37978" x="1733550" y="5137150"/>
          <p14:tracePt t="37978" x="1739900" y="5130800"/>
          <p14:tracePt t="37978" x="1746250" y="5124450"/>
          <p14:tracePt t="37999" x="1752600" y="5118100"/>
          <p14:tracePt t="38012" x="1758950" y="5118100"/>
          <p14:tracePt t="38029" x="1765300" y="5111750"/>
          <p14:tracePt t="38029" x="1771650" y="5111750"/>
          <p14:tracePt t="38048" x="1778000" y="5111750"/>
          <p14:tracePt t="38062" x="1784350" y="5111750"/>
          <p14:tracePt t="38079" x="1778000" y="5118100"/>
          <p14:tracePt t="38095" x="1771650" y="5118100"/>
          <p14:tracePt t="38095" x="1771650" y="5124450"/>
          <p14:tracePt t="38114" x="1765300" y="5124450"/>
          <p14:tracePt t="38114" x="1758950" y="5124450"/>
          <p14:tracePt t="38132" x="1752600" y="5124450"/>
          <p14:tracePt t="38146" x="1746250" y="5124450"/>
          <p14:tracePt t="38162" x="1739900" y="5124450"/>
          <p14:tracePt t="38179" x="1733550" y="5130800"/>
          <p14:tracePt t="38196" x="1727200" y="5137150"/>
          <p14:tracePt t="38213" x="1727200" y="5143500"/>
          <p14:tracePt t="38230" x="1727200" y="5149850"/>
          <p14:tracePt t="38230" x="1720850" y="5156200"/>
          <p14:tracePt t="38230" x="1720850" y="5162550"/>
          <p14:tracePt t="38251" x="1720850" y="5168900"/>
          <p14:tracePt t="38262" x="1720850" y="5181600"/>
          <p14:tracePt t="38280" x="1720850" y="5187950"/>
          <p14:tracePt t="38280" x="1714500" y="5200650"/>
          <p14:tracePt t="38301" x="1714500" y="5207000"/>
          <p14:tracePt t="38301" x="1714500" y="5213350"/>
          <p14:tracePt t="38314" x="1714500" y="5219700"/>
          <p14:tracePt t="38314" x="1714500" y="5226050"/>
          <p14:tracePt t="38314" x="1714500" y="5232400"/>
          <p14:tracePt t="38335" x="1714500" y="5238750"/>
          <p14:tracePt t="38346" x="1714500" y="5245100"/>
          <p14:tracePt t="38346" x="1714500" y="5251450"/>
          <p14:tracePt t="38366" x="1720850" y="5257800"/>
          <p14:tracePt t="38366" x="1720850" y="5264150"/>
          <p14:tracePt t="38382" x="1720850" y="5270500"/>
          <p14:tracePt t="38396" x="1714500" y="5276850"/>
          <p14:tracePt t="38419" x="1714500" y="5283200"/>
          <p14:tracePt t="38431" x="1708150" y="5283200"/>
          <p14:tracePt t="38447" x="1701800" y="5276850"/>
          <p14:tracePt t="38478" x="1701800" y="5264150"/>
          <p14:tracePt t="38498" x="1701800" y="5257800"/>
          <p14:tracePt t="38506" x="1701800" y="5251450"/>
          <p14:tracePt t="38514" x="1701800" y="5245100"/>
          <p14:tracePt t="38514" x="1701800" y="5238750"/>
          <p14:tracePt t="38533" x="1708150" y="5238750"/>
          <p14:tracePt t="38547" x="1714500" y="5232400"/>
          <p14:tracePt t="38564" x="1714500" y="5226050"/>
          <p14:tracePt t="38582" x="1720850" y="5219700"/>
          <p14:tracePt t="38598" x="1714500" y="5219700"/>
          <p14:tracePt t="38619" x="1708150" y="5219700"/>
          <p14:tracePt t="38635" x="1701800" y="5219700"/>
          <p14:tracePt t="38651" x="1695450" y="5226050"/>
          <p14:tracePt t="38664" x="1689100" y="5226050"/>
          <p14:tracePt t="38664" x="1676400" y="5219700"/>
          <p14:tracePt t="38683" x="1670050" y="5213350"/>
          <p14:tracePt t="38683" x="1663700" y="5207000"/>
          <p14:tracePt t="38700" x="1657350" y="5200650"/>
          <p14:tracePt t="38700" x="1651000" y="5194300"/>
          <p14:tracePt t="38716" x="1644650" y="5187950"/>
          <p14:tracePt t="38731" x="1606550" y="5175250"/>
          <p14:tracePt t="38731" x="1600200" y="5162550"/>
          <p14:tracePt t="38750" x="1600200" y="5156200"/>
          <p14:tracePt t="38764" x="1600200" y="5143500"/>
          <p14:tracePt t="38764" x="1606550" y="5137150"/>
          <p14:tracePt t="38783" x="1612900" y="5130800"/>
          <p14:tracePt t="38783" x="1631950" y="5118100"/>
          <p14:tracePt t="38800" x="1682750" y="5118100"/>
          <p14:tracePt t="38800" x="1695450" y="5118100"/>
          <p14:tracePt t="38816" x="1720850" y="5118100"/>
          <p14:tracePt t="38816" x="1746250" y="5118100"/>
          <p14:tracePt t="38834" x="1771650" y="5118100"/>
          <p14:tracePt t="38834" x="1835150" y="5124450"/>
          <p14:tracePt t="38852" x="1860550" y="5130800"/>
          <p14:tracePt t="38852" x="1898650" y="5137150"/>
          <p14:tracePt t="38867" x="1930400" y="5143500"/>
          <p14:tracePt t="38867" x="1962150" y="5149850"/>
          <p14:tracePt t="38884" x="1987550" y="5156200"/>
          <p14:tracePt t="38884" x="2019300" y="5156200"/>
          <p14:tracePt t="38900" x="2051050" y="5156200"/>
          <p14:tracePt t="38900" x="2082800" y="5156200"/>
          <p14:tracePt t="38917" x="2114550" y="5156200"/>
          <p14:tracePt t="38917" x="2152650" y="5156200"/>
          <p14:tracePt t="38917" x="2197100" y="5156200"/>
          <p14:tracePt t="38936" x="2247900" y="5156200"/>
          <p14:tracePt t="38948" x="2305050" y="5156200"/>
          <p14:tracePt t="38948" x="2432050" y="5149850"/>
          <p14:tracePt t="38968" x="2508250" y="5137150"/>
          <p14:tracePt t="38968" x="2590800" y="5124450"/>
          <p14:tracePt t="38984" x="2673350" y="5105400"/>
          <p14:tracePt t="39936" x="4800600" y="5283200"/>
          <p14:tracePt t="39936" x="4787900" y="5289550"/>
          <p14:tracePt t="39954" x="4775200" y="5295900"/>
          <p14:tracePt t="39954" x="4756150" y="5295900"/>
          <p14:tracePt t="39970" x="4743450" y="5302250"/>
          <p14:tracePt t="39970" x="4724400" y="5314950"/>
          <p14:tracePt t="39987" x="4711700" y="5321300"/>
          <p14:tracePt t="39987" x="4692650" y="5327650"/>
          <p14:tracePt t="40004" x="4679950" y="5334000"/>
          <p14:tracePt t="40004" x="4667250" y="5334000"/>
          <p14:tracePt t="40020" x="4660900" y="5340350"/>
          <p14:tracePt t="40020" x="4648200" y="5346700"/>
          <p14:tracePt t="40038" x="4641850" y="5353050"/>
          <p14:tracePt t="40038" x="4629150" y="5353050"/>
          <p14:tracePt t="40038" x="4622800" y="5353050"/>
          <p14:tracePt t="40056" x="4616450" y="5353050"/>
          <p14:tracePt t="40071" x="4610100" y="5359400"/>
          <p14:tracePt t="40088" x="4603750" y="5359400"/>
          <p14:tracePt t="40103" x="4597400" y="5359400"/>
          <p14:tracePt t="40119" x="4591050" y="5365750"/>
          <p14:tracePt t="40136" x="4622800" y="5372100"/>
          <p14:tracePt t="40152" x="4616450" y="5372100"/>
          <p14:tracePt t="40448" x="2705100" y="5384800"/>
          <p14:tracePt t="40483" x="2698750" y="5384800"/>
          <p14:tracePt t="40511" x="2705100" y="5391150"/>
          <p14:tracePt t="40535" x="2711450" y="5384800"/>
          <p14:tracePt t="40551" x="2724150" y="5384800"/>
          <p14:tracePt t="40559" x="2730500" y="5378450"/>
          <p14:tracePt t="40559" x="2736850" y="5378450"/>
          <p14:tracePt t="40572" x="2743200" y="5372100"/>
          <p14:tracePt t="40572" x="2755900" y="5365750"/>
          <p14:tracePt t="40589" x="2762250" y="5365750"/>
          <p14:tracePt t="40589" x="2768600" y="5365750"/>
          <p14:tracePt t="40606" x="2768600" y="5359400"/>
          <p14:tracePt t="40606" x="2774950" y="5359400"/>
          <p14:tracePt t="40623" x="2781300" y="5353050"/>
          <p14:tracePt t="40638" x="2774950" y="5359400"/>
          <p14:tracePt t="40655" x="2768600" y="5359400"/>
          <p14:tracePt t="40655" x="2762250" y="5359400"/>
          <p14:tracePt t="40673" x="2755900" y="5359400"/>
          <p14:tracePt t="40673" x="2743200" y="5365750"/>
          <p14:tracePt t="40673" x="2730500" y="5372100"/>
          <p14:tracePt t="40692" x="2717800" y="5378450"/>
          <p14:tracePt t="40705" x="2698750" y="5378450"/>
          <p14:tracePt t="40705" x="2667000" y="5384800"/>
          <p14:tracePt t="40724" x="2647950" y="5384800"/>
          <p14:tracePt t="40724" x="2622550" y="5391150"/>
          <p14:tracePt t="40740" x="2603500" y="5384800"/>
          <p14:tracePt t="40740" x="2584450" y="5391150"/>
          <p14:tracePt t="40757" x="2565400" y="5384800"/>
          <p14:tracePt t="40757" x="2546350" y="5384800"/>
          <p14:tracePt t="40757" x="2527300" y="5384800"/>
          <p14:tracePt t="40775" x="2514600" y="5384800"/>
          <p14:tracePt t="40788" x="2495550" y="5384800"/>
          <p14:tracePt t="40788" x="2482850" y="5384800"/>
          <p14:tracePt t="40808" x="2463800" y="5384800"/>
          <p14:tracePt t="40808" x="2457450" y="5391150"/>
          <p14:tracePt t="40824" x="2470150" y="5384800"/>
          <p14:tracePt t="40843" x="2482850" y="5384800"/>
          <p14:tracePt t="40855" x="2501900" y="5384800"/>
          <p14:tracePt t="40855" x="2559050" y="5391150"/>
          <p14:tracePt t="40874" x="2597150" y="5397500"/>
          <p14:tracePt t="40874" x="2647950" y="5410200"/>
          <p14:tracePt t="40890" x="2698750" y="5422900"/>
          <p14:tracePt t="40890" x="2762250" y="5435600"/>
          <p14:tracePt t="40907" x="2832100" y="5448300"/>
          <p14:tracePt t="40907" x="2908300" y="5461000"/>
          <p14:tracePt t="40924" x="2990850" y="5473700"/>
          <p14:tracePt t="40924" x="3162300" y="5499100"/>
          <p14:tracePt t="40941" x="3251200" y="5505450"/>
          <p14:tracePt t="40941" x="3346450" y="5511800"/>
          <p14:tracePt t="40957" x="3441700" y="5524500"/>
          <p14:tracePt t="40957" x="3536950" y="5530850"/>
          <p14:tracePt t="40974" x="3644900" y="5537200"/>
          <p14:tracePt t="40974" x="3854450" y="5543550"/>
          <p14:tracePt t="40992" x="3968750" y="5549900"/>
          <p14:tracePt t="40992" x="4076700" y="5549900"/>
          <p14:tracePt t="41008" x="4184650" y="5543550"/>
          <p14:tracePt t="41008" x="4292600" y="5537200"/>
          <p14:tracePt t="41024" x="4400550" y="5530850"/>
          <p14:tracePt t="41024" x="4502150" y="5524500"/>
          <p14:tracePt t="41041" x="4597400" y="5518150"/>
          <p14:tracePt t="41041" x="4699000" y="5505450"/>
          <p14:tracePt t="41041" x="4787900" y="5499100"/>
          <p14:tracePt t="41060" x="4876800" y="5492750"/>
          <p14:tracePt t="41072" x="4965700" y="5480050"/>
          <p14:tracePt t="41072" x="5130800" y="5467350"/>
          <p14:tracePt t="41091" x="5207000" y="5467350"/>
          <p14:tracePt t="41091" x="5276850" y="5461000"/>
          <p14:tracePt t="41108" x="5340350" y="5454650"/>
          <p14:tracePt t="41108" x="5403850" y="5454650"/>
          <p14:tracePt t="41124" x="5461000" y="5448300"/>
          <p14:tracePt t="41124" x="5511800" y="5448300"/>
          <p14:tracePt t="41124" x="5562600" y="5435600"/>
          <p14:tracePt t="41143" x="5613400" y="5435600"/>
          <p14:tracePt t="41156" x="5651500" y="5422900"/>
          <p14:tracePt t="41156" x="5727700" y="5403850"/>
          <p14:tracePt t="41175" x="5759450" y="5397500"/>
          <p14:tracePt t="41175" x="5791200" y="5397500"/>
          <p14:tracePt t="41191" x="5816600" y="5384800"/>
          <p14:tracePt t="41191" x="5842000" y="5384800"/>
          <p14:tracePt t="41208" x="5867400" y="5378450"/>
          <p14:tracePt t="41208" x="5886450" y="5378450"/>
          <p14:tracePt t="41225" x="5905500" y="5378450"/>
          <p14:tracePt t="41225" x="5937250" y="5378450"/>
          <p14:tracePt t="41241" x="5949950" y="5378450"/>
          <p14:tracePt t="41241" x="5962650" y="5391150"/>
          <p14:tracePt t="41258" x="5975350" y="5391150"/>
          <p14:tracePt t="41258" x="5981700" y="5391150"/>
          <p14:tracePt t="41275" x="5988050" y="5391150"/>
          <p14:tracePt t="41275" x="5988050" y="5403850"/>
          <p14:tracePt t="41293" x="5988050" y="5410200"/>
          <p14:tracePt t="41307" x="5988050" y="5416550"/>
          <p14:tracePt t="41323" x="5988050" y="5422900"/>
          <p14:tracePt t="41323" x="5988050" y="5429250"/>
          <p14:tracePt t="41344" x="5981700" y="5435600"/>
          <p14:tracePt t="41357" x="5975350" y="5435600"/>
          <p14:tracePt t="41357" x="5956300" y="5448300"/>
          <p14:tracePt t="41376" x="5949950" y="5448300"/>
          <p14:tracePt t="41376" x="5937250" y="5454650"/>
          <p14:tracePt t="41392" x="5924550" y="5461000"/>
          <p14:tracePt t="41392" x="5918200" y="5467350"/>
          <p14:tracePt t="41392" x="5899150" y="5473700"/>
          <p14:tracePt t="41412" x="5886450" y="5480050"/>
          <p14:tracePt t="41423" x="5873750" y="5486400"/>
          <p14:tracePt t="41423" x="5854700" y="5492750"/>
          <p14:tracePt t="41423" x="5835650" y="5499100"/>
          <p14:tracePt t="41445" x="5816600" y="5505450"/>
          <p14:tracePt t="41457" x="5797550" y="5511800"/>
          <p14:tracePt t="41457" x="5759450" y="5524500"/>
          <p14:tracePt t="41476" x="5740400" y="5524500"/>
          <p14:tracePt t="41476" x="5721350" y="5530850"/>
          <p14:tracePt t="41492" x="5695950" y="5530850"/>
          <p14:tracePt t="41492" x="5670550" y="5530850"/>
          <p14:tracePt t="41492" x="5645150" y="5530850"/>
          <p14:tracePt t="41512" x="5619750" y="5530850"/>
          <p14:tracePt t="41524" x="5594350" y="5530850"/>
          <p14:tracePt t="41524" x="5524500" y="5530850"/>
          <p14:tracePt t="41543" x="5492750" y="5524500"/>
          <p14:tracePt t="41543" x="5454650" y="5518150"/>
          <p14:tracePt t="41560" x="5416550" y="5511800"/>
          <p14:tracePt t="41560" x="5378450" y="5511800"/>
          <p14:tracePt t="41577" x="5340350" y="5505450"/>
          <p14:tracePt t="41577" x="5251450" y="5492750"/>
          <p14:tracePt t="41593" x="5200650" y="5486400"/>
          <p14:tracePt t="41593" x="5149850" y="5480050"/>
          <p14:tracePt t="41609" x="5099050" y="5473700"/>
          <p14:tracePt t="41609" x="5035550" y="5467350"/>
          <p14:tracePt t="41626" x="4978400" y="5461000"/>
          <p14:tracePt t="41626" x="4914900" y="5454650"/>
          <p14:tracePt t="41643" x="4845050" y="5448300"/>
          <p14:tracePt t="41643" x="4711700" y="5448300"/>
          <p14:tracePt t="41660" x="4641850" y="5441950"/>
          <p14:tracePt t="41660" x="4565650" y="5435600"/>
          <p14:tracePt t="41676" x="4495800" y="5429250"/>
          <p14:tracePt t="41676" x="4419600" y="5429250"/>
          <p14:tracePt t="41693" x="4349750" y="5422900"/>
          <p14:tracePt t="41693" x="4273550" y="5416550"/>
          <p14:tracePt t="41693" x="4203700" y="5410200"/>
          <p14:tracePt t="41712" x="4127500" y="5403850"/>
          <p14:tracePt t="41725" x="4057650" y="5397500"/>
          <p14:tracePt t="41725" x="3917950" y="5403850"/>
          <p14:tracePt t="41744" x="3854450" y="5410200"/>
          <p14:tracePt t="41744" x="3790950" y="5416550"/>
          <p14:tracePt t="41760" x="3733800" y="5422900"/>
          <p14:tracePt t="41760" x="3676650" y="5435600"/>
          <p14:tracePt t="41776" x="3625850" y="5448300"/>
          <p14:tracePt t="41776" x="3581400" y="5461000"/>
          <p14:tracePt t="41793" x="3536950" y="5473700"/>
          <p14:tracePt t="41793" x="3498850" y="5486400"/>
          <p14:tracePt t="41793" x="3467100" y="5505450"/>
          <p14:tracePt t="41813" x="3435350" y="5524500"/>
          <p14:tracePt t="41825" x="3409950" y="5543550"/>
          <p14:tracePt t="41825" x="3365500" y="5581650"/>
          <p14:tracePt t="41844" x="3352800" y="5594350"/>
          <p14:tracePt t="41844" x="3333750" y="5613400"/>
          <p14:tracePt t="41860" x="3327400" y="5626100"/>
          <p14:tracePt t="41860" x="3314700" y="5638800"/>
          <p14:tracePt t="41860" x="3308350" y="5645150"/>
          <p14:tracePt t="41880" x="3302000" y="5664200"/>
          <p14:tracePt t="41880" x="3302000" y="5676900"/>
          <p14:tracePt t="41894" x="3302000" y="5689600"/>
          <p14:tracePt t="41894" x="3302000" y="5702300"/>
          <p14:tracePt t="41911" x="3302000" y="5715000"/>
          <p14:tracePt t="41911" x="3308350" y="5734050"/>
          <p14:tracePt t="41927" x="3314700" y="5740400"/>
          <p14:tracePt t="41942" x="3321050" y="5753100"/>
          <p14:tracePt t="41959" x="3327400" y="5759450"/>
          <p14:tracePt t="41983" x="3340100" y="5797550"/>
          <p14:tracePt t="42059" x="3346450" y="5791200"/>
          <p14:tracePt t="42067" x="3346450" y="5784850"/>
          <p14:tracePt t="42076" x="3352800" y="5772150"/>
          <p14:tracePt t="42076" x="3352800" y="5759450"/>
          <p14:tracePt t="42097" x="3346450" y="5746750"/>
          <p14:tracePt t="42097" x="3340100" y="5734050"/>
          <p14:tracePt t="42112" x="3327400" y="5695950"/>
          <p14:tracePt t="42112" x="3314700" y="5689600"/>
          <p14:tracePt t="42128" x="3302000" y="5683250"/>
          <p14:tracePt t="42128" x="3289300" y="5683250"/>
          <p14:tracePt t="42144" x="3270250" y="5676900"/>
          <p14:tracePt t="42144" x="3257550" y="5670550"/>
          <p14:tracePt t="42144" x="3238500" y="5670550"/>
          <p14:tracePt t="42164" x="3219450" y="5664200"/>
          <p14:tracePt t="42176" x="3200400" y="5664200"/>
          <p14:tracePt t="42176" x="3162300" y="5651500"/>
          <p14:tracePt t="42195" x="3143250" y="5645150"/>
          <p14:tracePt t="42195" x="3124200" y="5638800"/>
          <p14:tracePt t="42212" x="3105150" y="5626100"/>
          <p14:tracePt t="42212" x="3086100" y="5619750"/>
          <p14:tracePt t="42229" x="3067050" y="5607050"/>
          <p14:tracePt t="42229" x="3048000" y="5594350"/>
          <p14:tracePt t="42245" x="3028950" y="5581650"/>
          <p14:tracePt t="42245" x="2997200" y="5549900"/>
          <p14:tracePt t="42261" x="2978150" y="5543550"/>
          <p14:tracePt t="42261" x="2965450" y="5530850"/>
          <p14:tracePt t="42278" x="2946400" y="5524500"/>
          <p14:tracePt t="42278" x="2933700" y="5518150"/>
          <p14:tracePt t="42295" x="2927350" y="5511800"/>
          <p14:tracePt t="42295" x="2908300" y="5505450"/>
          <p14:tracePt t="42312" x="2901950" y="5499100"/>
          <p14:tracePt t="42327" x="2895600" y="5492750"/>
          <p14:tracePt t="42344" x="2895600" y="5486400"/>
          <p14:tracePt t="42360" x="2895600" y="5480050"/>
          <p14:tracePt t="42377" x="2901950" y="5473700"/>
          <p14:tracePt t="42377" x="2908300" y="5467350"/>
          <p14:tracePt t="42397" x="2914650" y="5461000"/>
          <p14:tracePt t="42397" x="2927350" y="5461000"/>
          <p14:tracePt t="42413" x="2940050" y="5461000"/>
          <p14:tracePt t="42413" x="2959100" y="5467350"/>
          <p14:tracePt t="42429" x="2971800" y="5467350"/>
          <p14:tracePt t="42429" x="2997200" y="5473700"/>
          <p14:tracePt t="42429" x="3016250" y="5473700"/>
          <p14:tracePt t="42448" x="3028950" y="5473700"/>
          <p14:tracePt t="42460" x="3048000" y="5480050"/>
          <p14:tracePt t="42460" x="3060700" y="5473700"/>
          <p14:tracePt t="42480" x="3067050" y="54737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2.6|24.3"/>
</p:tagLst>
</file>

<file path=ppt/tags/tag2.xml><?xml version="1.0" encoding="utf-8"?>
<p:tagLst xmlns:a="http://schemas.openxmlformats.org/drawingml/2006/main" xmlns:r="http://schemas.openxmlformats.org/officeDocument/2006/relationships" xmlns:p="http://schemas.openxmlformats.org/presentationml/2006/main">
  <p:tag name="TIMING" val="|3.9|5.7|15.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18366</TotalTime>
  <Words>1581</Words>
  <Application>Microsoft Office PowerPoint</Application>
  <PresentationFormat>画面に合わせる (4:3)</PresentationFormat>
  <Paragraphs>198</Paragraphs>
  <Slides>14</Slides>
  <Notes>14</Notes>
  <HiddenSlides>0</HiddenSlides>
  <MMClips>14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ＭＳ Ｐ明朝</vt:lpstr>
      <vt:lpstr>Arial</vt:lpstr>
      <vt:lpstr>Calibri</vt:lpstr>
      <vt:lpstr>Times New Roman</vt:lpstr>
      <vt:lpstr>Office テーマ</vt:lpstr>
      <vt:lpstr>分散分析と誤差の制御</vt:lpstr>
      <vt:lpstr>誤差の種類</vt:lpstr>
      <vt:lpstr>偶然誤差と系統誤差</vt:lpstr>
      <vt:lpstr>偶然誤差と系統誤差</vt:lpstr>
      <vt:lpstr>偶然誤差と系統誤差</vt:lpstr>
      <vt:lpstr>偶然誤差と系統誤差</vt:lpstr>
      <vt:lpstr>偶然誤差と系統誤差</vt:lpstr>
      <vt:lpstr>系統誤差の例</vt:lpstr>
      <vt:lpstr>系統誤差の例（時間的な違い）</vt:lpstr>
      <vt:lpstr>系統誤差の例</vt:lpstr>
      <vt:lpstr>系統誤差の例</vt:lpstr>
      <vt:lpstr>測定対象の個体差</vt:lpstr>
      <vt:lpstr>系統誤差をできるだけ小さくする</vt:lpstr>
      <vt:lpstr>系統誤差をできるだけ小さくする</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338</cp:revision>
  <dcterms:created xsi:type="dcterms:W3CDTF">2002-05-14T06:24:18Z</dcterms:created>
  <dcterms:modified xsi:type="dcterms:W3CDTF">2013-11-23T01:35:20Z</dcterms:modified>
</cp:coreProperties>
</file>